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306" r:id="rId5"/>
    <p:sldId id="307" r:id="rId6"/>
    <p:sldId id="305" r:id="rId7"/>
    <p:sldId id="304" r:id="rId8"/>
    <p:sldId id="303" r:id="rId9"/>
    <p:sldId id="285" r:id="rId10"/>
    <p:sldId id="286" r:id="rId11"/>
    <p:sldId id="288" r:id="rId12"/>
    <p:sldId id="289" r:id="rId13"/>
    <p:sldId id="291" r:id="rId14"/>
    <p:sldId id="311" r:id="rId15"/>
    <p:sldId id="302" r:id="rId16"/>
    <p:sldId id="309" r:id="rId17"/>
    <p:sldId id="300" r:id="rId18"/>
    <p:sldId id="308" r:id="rId19"/>
    <p:sldId id="293" r:id="rId20"/>
    <p:sldId id="292" r:id="rId21"/>
    <p:sldId id="294" r:id="rId22"/>
    <p:sldId id="295" r:id="rId23"/>
    <p:sldId id="313" r:id="rId24"/>
    <p:sldId id="296" r:id="rId25"/>
    <p:sldId id="297" r:id="rId26"/>
    <p:sldId id="301" r:id="rId27"/>
    <p:sldId id="312" r:id="rId28"/>
    <p:sldId id="310" r:id="rId29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smine James" initials="JJ" lastIdx="1" clrIdx="0">
    <p:extLst>
      <p:ext uri="{19B8F6BF-5375-455C-9EA6-DF929625EA0E}">
        <p15:presenceInfo xmlns:p15="http://schemas.microsoft.com/office/powerpoint/2012/main" userId="S::jasmine.james@brightcarbon.com::c272723c-751f-47f8-bddc-a8e7e5146c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B9A9"/>
    <a:srgbClr val="44554E"/>
    <a:srgbClr val="98BEB0"/>
    <a:srgbClr val="E59F77"/>
    <a:srgbClr val="E7E6E6"/>
    <a:srgbClr val="3F5DA4"/>
    <a:srgbClr val="A1C3B6"/>
    <a:srgbClr val="949B3B"/>
    <a:srgbClr val="DC6D42"/>
    <a:srgbClr val="F07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62" autoAdjust="0"/>
    <p:restoredTop sz="94660"/>
  </p:normalViewPr>
  <p:slideViewPr>
    <p:cSldViewPr snapToGrid="0">
      <p:cViewPr>
        <p:scale>
          <a:sx n="50" d="100"/>
          <a:sy n="50" d="100"/>
        </p:scale>
        <p:origin x="1191" y="705"/>
      </p:cViewPr>
      <p:guideLst>
        <p:guide orient="horz" pos="113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82F5D-D2E3-425E-B5E1-29782D932476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44B51-2517-4CDF-8FBD-9892B49D07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214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44B51-2517-4CDF-8FBD-9892B49D074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029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F0AB0-61FC-427F-95A9-BA64BE0E8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59ED6-9C8F-4E77-B9D7-5636262826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AF5CE-D38B-42C4-A98C-D45070BAD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656D-1860-4B05-A129-091CB4E26D3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A699D-10C5-4558-992E-6E13C6932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B6220-18CF-4248-805A-CBEC95BAC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A697E-B89D-4572-9AB4-E94D3D3944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60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B2F5F-8390-4DAF-BC6D-6E0D04563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7AF12-9A70-4EC1-92DA-11FA8A377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080BA-0373-45BF-9988-42C26F1B5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656D-1860-4B05-A129-091CB4E26D3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ED718-2C85-44CA-B221-21DF81897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E4E09-8524-47E2-9310-A45AA5F03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A697E-B89D-4572-9AB4-E94D3D3944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321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BEBD3-68B9-410B-AE8E-063472AD4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EBE62-4F2B-4946-8537-D1F93D5FC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CD84C-0587-43A8-9B09-167A8BCAB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656D-1860-4B05-A129-091CB4E26D3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880ED-7649-466A-B7F6-BC95E9935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139B9-AC90-4780-B929-935CC6735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A697E-B89D-4572-9AB4-E94D3D3944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621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60D8C-3036-4178-B99C-F4DCDFE04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D5ED6-E85A-4E3B-93ED-8E17E234C4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DF6505-95E8-41D8-A9DC-365CA6F65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03922-7424-4ECE-AE77-F4E3AB86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656D-1860-4B05-A129-091CB4E26D3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AFB18-2456-46C2-9DC9-8FF84069E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F7B255-F895-4D70-ACB0-58A0C4E95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A697E-B89D-4572-9AB4-E94D3D3944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36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2D6A-8873-4C93-A4F1-F5CD07CE3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4D5A1-FDFE-41F6-A7C8-930CAF80FD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65EFDA-CC52-42A2-A3A1-81D1FA484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A33005-5C05-43C1-A559-03C2FB189A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4205A5-B1B5-4CEC-B115-69B81CA11D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FCC04A-FC40-4701-BE10-185CEB033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656D-1860-4B05-A129-091CB4E26D3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3855AF-E7B4-473C-B429-916BCE15D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823738-BB05-47BF-98F9-FD83526EB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A697E-B89D-4572-9AB4-E94D3D3944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481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FA5AC-63D5-4C14-B5F4-B00DD0E7E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F5C321-4D9B-498D-B129-2F649C309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656D-1860-4B05-A129-091CB4E26D3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B4A928-B9F2-4C53-8E50-5FACD9099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8E76F8-0F28-463D-B7D2-89D46E857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A697E-B89D-4572-9AB4-E94D3D3944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536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BDDCB3-165F-400D-8379-A0D3227EC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656D-1860-4B05-A129-091CB4E26D3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3F45E-3601-4459-8715-AA63A6619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E7F4A-E199-4003-BE5E-00AE83405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A697E-B89D-4572-9AB4-E94D3D3944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416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A9154-BB78-4ADB-B276-325D2CE68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204A7-A4AA-48DE-9CB6-3C29A0C44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DEB88-40C0-403B-80A4-792483EB05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9F460-AD42-4655-B577-DE4F9418D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656D-1860-4B05-A129-091CB4E26D3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6B1717-52C4-49B0-8632-BA12DFA4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6E8ADA-7565-41FF-8CC3-96CD36295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A697E-B89D-4572-9AB4-E94D3D3944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202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71D43-48F1-4BAC-A704-CA7020D59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83C11A-F509-48CC-BF55-8E3AAF9E8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6F38F-BA05-4B18-BB5B-0940404745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F25760-DEDF-45B8-A0AA-F1315FD21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656D-1860-4B05-A129-091CB4E26D3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50B602-BC4D-4881-9E40-5EED8C01F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8870E9-7DA5-4219-B51F-00D62150A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A697E-B89D-4572-9AB4-E94D3D3944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729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F16B7-A019-43A2-B80E-7C093B626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E5EDE8-5F89-481E-9416-B25169B2A6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24C4C-98EB-49F5-A484-6A5514195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656D-1860-4B05-A129-091CB4E26D3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F3159-F7F5-4A31-AC6E-68B9CC3AF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164CF-9129-4FD1-8197-108A747CB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A697E-B89D-4572-9AB4-E94D3D3944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576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FB925-4729-46BE-9A9A-5F3D2CFA62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E9147B-D946-46D8-AC4B-84416888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7E7DD-BD0C-4169-BD5B-6A980FC17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656D-1860-4B05-A129-091CB4E26D3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798C5-EE55-4450-B704-8C5888C23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16245-6BAE-449A-90B3-ABA45C35D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A697E-B89D-4572-9AB4-E94D3D3944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082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396FD0-8DA8-4E9A-8D24-2DC91BC7B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607DE-0AC6-4623-93C9-4AB61D378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ACD6A-097C-4A29-97AC-053DBF0FA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E656D-1860-4B05-A129-091CB4E26D3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24C3F-A2E5-4644-89F7-7BB26BC910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66EC6-9A87-46F9-8215-6F3255ED7F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A697E-B89D-4572-9AB4-E94D3D3944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272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svg"/><Relationship Id="rId9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19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23.png"/><Relationship Id="rId11" Type="http://schemas.openxmlformats.org/officeDocument/2006/relationships/image" Target="../media/image18.png"/><Relationship Id="rId5" Type="http://schemas.openxmlformats.org/officeDocument/2006/relationships/image" Target="../media/image22.png"/><Relationship Id="rId10" Type="http://schemas.openxmlformats.org/officeDocument/2006/relationships/image" Target="../media/image17.svg"/><Relationship Id="rId4" Type="http://schemas.openxmlformats.org/officeDocument/2006/relationships/image" Target="../media/image21.sv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3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sv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3.svg"/><Relationship Id="rId1" Type="http://schemas.openxmlformats.org/officeDocument/2006/relationships/tags" Target="../tags/tag13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32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Relationship Id="rId14" Type="http://schemas.openxmlformats.org/officeDocument/2006/relationships/image" Target="../media/image5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1.png"/><Relationship Id="rId7" Type="http://schemas.openxmlformats.org/officeDocument/2006/relationships/image" Target="../media/image46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45.png"/><Relationship Id="rId11" Type="http://schemas.openxmlformats.org/officeDocument/2006/relationships/image" Target="../media/image53.svg"/><Relationship Id="rId5" Type="http://schemas.openxmlformats.org/officeDocument/2006/relationships/image" Target="../media/image21.svg"/><Relationship Id="rId10" Type="http://schemas.openxmlformats.org/officeDocument/2006/relationships/image" Target="../media/image52.png"/><Relationship Id="rId4" Type="http://schemas.openxmlformats.org/officeDocument/2006/relationships/image" Target="../media/image20.png"/><Relationship Id="rId9" Type="http://schemas.openxmlformats.org/officeDocument/2006/relationships/image" Target="../media/image4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55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3.svg"/><Relationship Id="rId3" Type="http://schemas.openxmlformats.org/officeDocument/2006/relationships/image" Target="../media/image51.png"/><Relationship Id="rId7" Type="http://schemas.openxmlformats.org/officeDocument/2006/relationships/image" Target="../media/image57.svg"/><Relationship Id="rId12" Type="http://schemas.openxmlformats.org/officeDocument/2006/relationships/image" Target="../media/image52.png"/><Relationship Id="rId17" Type="http://schemas.openxmlformats.org/officeDocument/2006/relationships/image" Target="../media/image61.sv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0.png"/><Relationship Id="rId1" Type="http://schemas.openxmlformats.org/officeDocument/2006/relationships/tags" Target="../tags/tag16.xml"/><Relationship Id="rId6" Type="http://schemas.openxmlformats.org/officeDocument/2006/relationships/image" Target="../media/image56.png"/><Relationship Id="rId11" Type="http://schemas.openxmlformats.org/officeDocument/2006/relationships/image" Target="../media/image48.svg"/><Relationship Id="rId5" Type="http://schemas.openxmlformats.org/officeDocument/2006/relationships/image" Target="../media/image21.svg"/><Relationship Id="rId15" Type="http://schemas.openxmlformats.org/officeDocument/2006/relationships/image" Target="../media/image59.svg"/><Relationship Id="rId10" Type="http://schemas.openxmlformats.org/officeDocument/2006/relationships/image" Target="../media/image47.png"/><Relationship Id="rId4" Type="http://schemas.openxmlformats.org/officeDocument/2006/relationships/image" Target="../media/image20.png"/><Relationship Id="rId9" Type="http://schemas.openxmlformats.org/officeDocument/2006/relationships/image" Target="../media/image46.svg"/><Relationship Id="rId1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6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6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71.png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36.png"/><Relationship Id="rId5" Type="http://schemas.openxmlformats.org/officeDocument/2006/relationships/image" Target="../media/image38.svg"/><Relationship Id="rId10" Type="http://schemas.openxmlformats.org/officeDocument/2006/relationships/image" Target="../media/image74.svg"/><Relationship Id="rId4" Type="http://schemas.openxmlformats.org/officeDocument/2006/relationships/image" Target="../media/image37.png"/><Relationship Id="rId9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46.svg"/><Relationship Id="rId3" Type="http://schemas.openxmlformats.org/officeDocument/2006/relationships/image" Target="../media/image54.png"/><Relationship Id="rId7" Type="http://schemas.openxmlformats.org/officeDocument/2006/relationships/image" Target="../media/image75.png"/><Relationship Id="rId12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7.png"/><Relationship Id="rId1" Type="http://schemas.openxmlformats.org/officeDocument/2006/relationships/tags" Target="../tags/tag24.xml"/><Relationship Id="rId6" Type="http://schemas.openxmlformats.org/officeDocument/2006/relationships/image" Target="../media/image42.png"/><Relationship Id="rId11" Type="http://schemas.openxmlformats.org/officeDocument/2006/relationships/image" Target="../media/image21.svg"/><Relationship Id="rId5" Type="http://schemas.openxmlformats.org/officeDocument/2006/relationships/image" Target="../media/image41.png"/><Relationship Id="rId15" Type="http://schemas.openxmlformats.org/officeDocument/2006/relationships/image" Target="../media/image48.svg"/><Relationship Id="rId10" Type="http://schemas.openxmlformats.org/officeDocument/2006/relationships/image" Target="../media/image20.png"/><Relationship Id="rId4" Type="http://schemas.openxmlformats.org/officeDocument/2006/relationships/image" Target="../media/image55.svg"/><Relationship Id="rId9" Type="http://schemas.openxmlformats.org/officeDocument/2006/relationships/image" Target="../media/image76.png"/><Relationship Id="rId1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46.svg"/><Relationship Id="rId3" Type="http://schemas.openxmlformats.org/officeDocument/2006/relationships/image" Target="../media/image54.png"/><Relationship Id="rId7" Type="http://schemas.openxmlformats.org/officeDocument/2006/relationships/image" Target="../media/image75.png"/><Relationship Id="rId12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7.png"/><Relationship Id="rId1" Type="http://schemas.openxmlformats.org/officeDocument/2006/relationships/tags" Target="../tags/tag25.xml"/><Relationship Id="rId6" Type="http://schemas.openxmlformats.org/officeDocument/2006/relationships/image" Target="../media/image42.png"/><Relationship Id="rId11" Type="http://schemas.openxmlformats.org/officeDocument/2006/relationships/image" Target="../media/image21.svg"/><Relationship Id="rId5" Type="http://schemas.openxmlformats.org/officeDocument/2006/relationships/image" Target="../media/image41.png"/><Relationship Id="rId15" Type="http://schemas.openxmlformats.org/officeDocument/2006/relationships/image" Target="../media/image48.svg"/><Relationship Id="rId10" Type="http://schemas.openxmlformats.org/officeDocument/2006/relationships/image" Target="../media/image20.png"/><Relationship Id="rId4" Type="http://schemas.openxmlformats.org/officeDocument/2006/relationships/image" Target="../media/image55.svg"/><Relationship Id="rId9" Type="http://schemas.openxmlformats.org/officeDocument/2006/relationships/image" Target="../media/image76.png"/><Relationship Id="rId1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B25389C-C2F4-4F4B-A336-A6E97D554AA7}"/>
              </a:ext>
            </a:extLst>
          </p:cNvPr>
          <p:cNvSpPr/>
          <p:nvPr/>
        </p:nvSpPr>
        <p:spPr>
          <a:xfrm>
            <a:off x="0" y="0"/>
            <a:ext cx="12192000" cy="721722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986C9DF3-97F1-4805-9698-E282139A315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9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94D9C5-CD52-4749-A0B0-1C11121691FD}"/>
              </a:ext>
            </a:extLst>
          </p:cNvPr>
          <p:cNvSpPr/>
          <p:nvPr/>
        </p:nvSpPr>
        <p:spPr>
          <a:xfrm>
            <a:off x="0" y="2294466"/>
            <a:ext cx="12192000" cy="456353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" name="Graphic 18">
            <a:extLst>
              <a:ext uri="{FF2B5EF4-FFF2-40B4-BE49-F238E27FC236}">
                <a16:creationId xmlns:a16="http://schemas.microsoft.com/office/drawing/2014/main" id="{A57F8979-3377-4EB3-BE2F-7277E096B483}"/>
              </a:ext>
            </a:extLst>
          </p:cNvPr>
          <p:cNvGrpSpPr/>
          <p:nvPr/>
        </p:nvGrpSpPr>
        <p:grpSpPr>
          <a:xfrm>
            <a:off x="1510034" y="821951"/>
            <a:ext cx="9171932" cy="4549110"/>
            <a:chOff x="-155948" y="199387"/>
            <a:chExt cx="12750106" cy="6323818"/>
          </a:xfrm>
        </p:grpSpPr>
        <p:grpSp>
          <p:nvGrpSpPr>
            <p:cNvPr id="24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-155948" y="1875030"/>
              <a:ext cx="1563321" cy="1415772"/>
              <a:chOff x="-155948" y="1875030"/>
              <a:chExt cx="1563321" cy="1415772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A2B127F-36CC-4003-8212-FC05B776E925}"/>
                  </a:ext>
                </a:extLst>
              </p:cNvPr>
              <p:cNvSpPr/>
              <p:nvPr/>
            </p:nvSpPr>
            <p:spPr>
              <a:xfrm rot="-10800000">
                <a:off x="-155948" y="2347884"/>
                <a:ext cx="1563304" cy="942918"/>
              </a:xfrm>
              <a:custGeom>
                <a:avLst/>
                <a:gdLst>
                  <a:gd name="connsiteX0" fmla="*/ 0 w 1563304"/>
                  <a:gd name="connsiteY0" fmla="*/ 0 h 942918"/>
                  <a:gd name="connsiteX1" fmla="*/ 1563305 w 1563304"/>
                  <a:gd name="connsiteY1" fmla="*/ 0 h 942918"/>
                  <a:gd name="connsiteX2" fmla="*/ 1563305 w 1563304"/>
                  <a:gd name="connsiteY2" fmla="*/ 942918 h 942918"/>
                  <a:gd name="connsiteX3" fmla="*/ 0 w 1563304"/>
                  <a:gd name="connsiteY3" fmla="*/ 942918 h 94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3304" h="942918">
                    <a:moveTo>
                      <a:pt x="0" y="0"/>
                    </a:moveTo>
                    <a:lnTo>
                      <a:pt x="1563305" y="0"/>
                    </a:lnTo>
                    <a:lnTo>
                      <a:pt x="1563305" y="942918"/>
                    </a:lnTo>
                    <a:lnTo>
                      <a:pt x="0" y="942918"/>
                    </a:ln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918A485-192D-4E06-949C-1E9A16A53DB8}"/>
                  </a:ext>
                </a:extLst>
              </p:cNvPr>
              <p:cNvSpPr/>
              <p:nvPr/>
            </p:nvSpPr>
            <p:spPr>
              <a:xfrm>
                <a:off x="-155931" y="1962476"/>
                <a:ext cx="1563304" cy="385622"/>
              </a:xfrm>
              <a:custGeom>
                <a:avLst/>
                <a:gdLst>
                  <a:gd name="connsiteX0" fmla="*/ 1563305 w 1563304"/>
                  <a:gd name="connsiteY0" fmla="*/ 385622 h 385622"/>
                  <a:gd name="connsiteX1" fmla="*/ 0 w 1563304"/>
                  <a:gd name="connsiteY1" fmla="*/ 385622 h 385622"/>
                  <a:gd name="connsiteX2" fmla="*/ 200000 w 1563304"/>
                  <a:gd name="connsiteY2" fmla="*/ 0 h 385622"/>
                  <a:gd name="connsiteX3" fmla="*/ 1363305 w 1563304"/>
                  <a:gd name="connsiteY3" fmla="*/ 0 h 38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3304" h="385622">
                    <a:moveTo>
                      <a:pt x="1563305" y="385622"/>
                    </a:moveTo>
                    <a:lnTo>
                      <a:pt x="0" y="385622"/>
                    </a:lnTo>
                    <a:lnTo>
                      <a:pt x="200000" y="0"/>
                    </a:lnTo>
                    <a:lnTo>
                      <a:pt x="13633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7" name="Graphic 18">
                <a:extLst>
                  <a:ext uri="{FF2B5EF4-FFF2-40B4-BE49-F238E27FC236}">
                    <a16:creationId xmlns:a16="http://schemas.microsoft.com/office/drawing/2014/main" id="{A57F8979-3377-4EB3-BE2F-7277E096B483}"/>
                  </a:ext>
                </a:extLst>
              </p:cNvPr>
              <p:cNvGrpSpPr/>
              <p:nvPr/>
            </p:nvGrpSpPr>
            <p:grpSpPr>
              <a:xfrm>
                <a:off x="1033553" y="2493592"/>
                <a:ext cx="76180" cy="246995"/>
                <a:chOff x="1033553" y="2493592"/>
                <a:chExt cx="76180" cy="246995"/>
              </a:xfrm>
              <a:solidFill>
                <a:srgbClr val="393951"/>
              </a:solidFill>
            </p:grpSpPr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99F580BA-EF9C-4188-AF29-2FAD99733F57}"/>
                    </a:ext>
                  </a:extLst>
                </p:cNvPr>
                <p:cNvSpPr/>
                <p:nvPr/>
              </p:nvSpPr>
              <p:spPr>
                <a:xfrm>
                  <a:off x="1033553" y="2493592"/>
                  <a:ext cx="76180" cy="65665"/>
                </a:xfrm>
                <a:custGeom>
                  <a:avLst/>
                  <a:gdLst>
                    <a:gd name="connsiteX0" fmla="*/ 0 w 76180"/>
                    <a:gd name="connsiteY0" fmla="*/ 0 h 65665"/>
                    <a:gd name="connsiteX1" fmla="*/ 76180 w 76180"/>
                    <a:gd name="connsiteY1" fmla="*/ 0 h 65665"/>
                    <a:gd name="connsiteX2" fmla="*/ 76180 w 76180"/>
                    <a:gd name="connsiteY2" fmla="*/ 65665 h 65665"/>
                    <a:gd name="connsiteX3" fmla="*/ 0 w 76180"/>
                    <a:gd name="connsiteY3" fmla="*/ 65665 h 65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65665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65665"/>
                      </a:lnTo>
                      <a:lnTo>
                        <a:pt x="0" y="65665"/>
                      </a:lnTo>
                      <a:close/>
                    </a:path>
                  </a:pathLst>
                </a:custGeom>
                <a:solidFill>
                  <a:srgbClr val="393951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EE9DFD5A-5D01-49E6-A437-37919B2ABA34}"/>
                    </a:ext>
                  </a:extLst>
                </p:cNvPr>
                <p:cNvSpPr/>
                <p:nvPr/>
              </p:nvSpPr>
              <p:spPr>
                <a:xfrm>
                  <a:off x="1033553" y="2600030"/>
                  <a:ext cx="76180" cy="140557"/>
                </a:xfrm>
                <a:custGeom>
                  <a:avLst/>
                  <a:gdLst>
                    <a:gd name="connsiteX0" fmla="*/ 0 w 76180"/>
                    <a:gd name="connsiteY0" fmla="*/ 0 h 140557"/>
                    <a:gd name="connsiteX1" fmla="*/ 76180 w 76180"/>
                    <a:gd name="connsiteY1" fmla="*/ 0 h 140557"/>
                    <a:gd name="connsiteX2" fmla="*/ 76180 w 76180"/>
                    <a:gd name="connsiteY2" fmla="*/ 140558 h 140557"/>
                    <a:gd name="connsiteX3" fmla="*/ 0 w 76180"/>
                    <a:gd name="connsiteY3" fmla="*/ 140558 h 140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140557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140558"/>
                      </a:lnTo>
                      <a:lnTo>
                        <a:pt x="0" y="140558"/>
                      </a:lnTo>
                      <a:close/>
                    </a:path>
                  </a:pathLst>
                </a:custGeom>
                <a:solidFill>
                  <a:srgbClr val="393951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0" name="Graphic 18">
                <a:extLst>
                  <a:ext uri="{FF2B5EF4-FFF2-40B4-BE49-F238E27FC236}">
                    <a16:creationId xmlns:a16="http://schemas.microsoft.com/office/drawing/2014/main" id="{A57F8979-3377-4EB3-BE2F-7277E096B483}"/>
                  </a:ext>
                </a:extLst>
              </p:cNvPr>
              <p:cNvGrpSpPr/>
              <p:nvPr/>
            </p:nvGrpSpPr>
            <p:grpSpPr>
              <a:xfrm>
                <a:off x="764455" y="2493592"/>
                <a:ext cx="76180" cy="246995"/>
                <a:chOff x="764455" y="2493592"/>
                <a:chExt cx="76180" cy="246995"/>
              </a:xfrm>
              <a:solidFill>
                <a:srgbClr val="454559"/>
              </a:solidFill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1D39C819-BEE0-4674-8A50-74DF31DC57AC}"/>
                    </a:ext>
                  </a:extLst>
                </p:cNvPr>
                <p:cNvSpPr/>
                <p:nvPr/>
              </p:nvSpPr>
              <p:spPr>
                <a:xfrm>
                  <a:off x="764455" y="2493592"/>
                  <a:ext cx="76180" cy="65665"/>
                </a:xfrm>
                <a:custGeom>
                  <a:avLst/>
                  <a:gdLst>
                    <a:gd name="connsiteX0" fmla="*/ 0 w 76180"/>
                    <a:gd name="connsiteY0" fmla="*/ 0 h 65665"/>
                    <a:gd name="connsiteX1" fmla="*/ 76180 w 76180"/>
                    <a:gd name="connsiteY1" fmla="*/ 0 h 65665"/>
                    <a:gd name="connsiteX2" fmla="*/ 76180 w 76180"/>
                    <a:gd name="connsiteY2" fmla="*/ 65665 h 65665"/>
                    <a:gd name="connsiteX3" fmla="*/ 0 w 76180"/>
                    <a:gd name="connsiteY3" fmla="*/ 65665 h 65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65665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65665"/>
                      </a:lnTo>
                      <a:lnTo>
                        <a:pt x="0" y="65665"/>
                      </a:lnTo>
                      <a:close/>
                    </a:path>
                  </a:pathLst>
                </a:custGeom>
                <a:solidFill>
                  <a:srgbClr val="454559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26F5EB95-54C4-47E7-8163-6933877AE73B}"/>
                    </a:ext>
                  </a:extLst>
                </p:cNvPr>
                <p:cNvSpPr/>
                <p:nvPr/>
              </p:nvSpPr>
              <p:spPr>
                <a:xfrm>
                  <a:off x="764455" y="2600030"/>
                  <a:ext cx="76180" cy="140557"/>
                </a:xfrm>
                <a:custGeom>
                  <a:avLst/>
                  <a:gdLst>
                    <a:gd name="connsiteX0" fmla="*/ 0 w 76180"/>
                    <a:gd name="connsiteY0" fmla="*/ 0 h 140557"/>
                    <a:gd name="connsiteX1" fmla="*/ 76180 w 76180"/>
                    <a:gd name="connsiteY1" fmla="*/ 0 h 140557"/>
                    <a:gd name="connsiteX2" fmla="*/ 76180 w 76180"/>
                    <a:gd name="connsiteY2" fmla="*/ 140558 h 140557"/>
                    <a:gd name="connsiteX3" fmla="*/ 0 w 76180"/>
                    <a:gd name="connsiteY3" fmla="*/ 140558 h 140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140557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140558"/>
                      </a:lnTo>
                      <a:lnTo>
                        <a:pt x="0" y="140558"/>
                      </a:lnTo>
                      <a:close/>
                    </a:path>
                  </a:pathLst>
                </a:custGeom>
                <a:solidFill>
                  <a:srgbClr val="454559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3" name="Graphic 18">
                <a:extLst>
                  <a:ext uri="{FF2B5EF4-FFF2-40B4-BE49-F238E27FC236}">
                    <a16:creationId xmlns:a16="http://schemas.microsoft.com/office/drawing/2014/main" id="{A57F8979-3377-4EB3-BE2F-7277E096B483}"/>
                  </a:ext>
                </a:extLst>
              </p:cNvPr>
              <p:cNvGrpSpPr/>
              <p:nvPr/>
            </p:nvGrpSpPr>
            <p:grpSpPr>
              <a:xfrm>
                <a:off x="508232" y="2493592"/>
                <a:ext cx="76180" cy="246995"/>
                <a:chOff x="508232" y="2493592"/>
                <a:chExt cx="76180" cy="246995"/>
              </a:xfrm>
              <a:solidFill>
                <a:srgbClr val="454559"/>
              </a:solidFill>
            </p:grpSpPr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939F96E8-E9A5-4EC1-A8F5-289BF4678DB7}"/>
                    </a:ext>
                  </a:extLst>
                </p:cNvPr>
                <p:cNvSpPr/>
                <p:nvPr/>
              </p:nvSpPr>
              <p:spPr>
                <a:xfrm>
                  <a:off x="508232" y="2493592"/>
                  <a:ext cx="76180" cy="65665"/>
                </a:xfrm>
                <a:custGeom>
                  <a:avLst/>
                  <a:gdLst>
                    <a:gd name="connsiteX0" fmla="*/ 0 w 76180"/>
                    <a:gd name="connsiteY0" fmla="*/ 0 h 65665"/>
                    <a:gd name="connsiteX1" fmla="*/ 76180 w 76180"/>
                    <a:gd name="connsiteY1" fmla="*/ 0 h 65665"/>
                    <a:gd name="connsiteX2" fmla="*/ 76180 w 76180"/>
                    <a:gd name="connsiteY2" fmla="*/ 65665 h 65665"/>
                    <a:gd name="connsiteX3" fmla="*/ 0 w 76180"/>
                    <a:gd name="connsiteY3" fmla="*/ 65665 h 65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65665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65665"/>
                      </a:lnTo>
                      <a:lnTo>
                        <a:pt x="0" y="65665"/>
                      </a:lnTo>
                      <a:close/>
                    </a:path>
                  </a:pathLst>
                </a:custGeom>
                <a:solidFill>
                  <a:srgbClr val="454559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41880EA-AFBB-46C8-8068-E600D1A02B96}"/>
                    </a:ext>
                  </a:extLst>
                </p:cNvPr>
                <p:cNvSpPr/>
                <p:nvPr/>
              </p:nvSpPr>
              <p:spPr>
                <a:xfrm>
                  <a:off x="508232" y="2600030"/>
                  <a:ext cx="76180" cy="140557"/>
                </a:xfrm>
                <a:custGeom>
                  <a:avLst/>
                  <a:gdLst>
                    <a:gd name="connsiteX0" fmla="*/ 0 w 76180"/>
                    <a:gd name="connsiteY0" fmla="*/ 0 h 140557"/>
                    <a:gd name="connsiteX1" fmla="*/ 76180 w 76180"/>
                    <a:gd name="connsiteY1" fmla="*/ 0 h 140557"/>
                    <a:gd name="connsiteX2" fmla="*/ 76180 w 76180"/>
                    <a:gd name="connsiteY2" fmla="*/ 140558 h 140557"/>
                    <a:gd name="connsiteX3" fmla="*/ 0 w 76180"/>
                    <a:gd name="connsiteY3" fmla="*/ 140558 h 140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140557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140558"/>
                      </a:lnTo>
                      <a:lnTo>
                        <a:pt x="0" y="140558"/>
                      </a:lnTo>
                      <a:close/>
                    </a:path>
                  </a:pathLst>
                </a:custGeom>
                <a:solidFill>
                  <a:srgbClr val="454559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6" name="Graphic 18">
                <a:extLst>
                  <a:ext uri="{FF2B5EF4-FFF2-40B4-BE49-F238E27FC236}">
                    <a16:creationId xmlns:a16="http://schemas.microsoft.com/office/drawing/2014/main" id="{A57F8979-3377-4EB3-BE2F-7277E096B483}"/>
                  </a:ext>
                </a:extLst>
              </p:cNvPr>
              <p:cNvGrpSpPr/>
              <p:nvPr/>
            </p:nvGrpSpPr>
            <p:grpSpPr>
              <a:xfrm>
                <a:off x="197502" y="2493592"/>
                <a:ext cx="76180" cy="246995"/>
                <a:chOff x="197502" y="2493592"/>
                <a:chExt cx="76180" cy="246995"/>
              </a:xfrm>
              <a:solidFill>
                <a:srgbClr val="454559"/>
              </a:solidFill>
            </p:grpSpPr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BFDCD5CE-D75C-43BD-9700-DE1A0E08DDFD}"/>
                    </a:ext>
                  </a:extLst>
                </p:cNvPr>
                <p:cNvSpPr/>
                <p:nvPr/>
              </p:nvSpPr>
              <p:spPr>
                <a:xfrm>
                  <a:off x="197502" y="2493592"/>
                  <a:ext cx="76180" cy="65665"/>
                </a:xfrm>
                <a:custGeom>
                  <a:avLst/>
                  <a:gdLst>
                    <a:gd name="connsiteX0" fmla="*/ 0 w 76180"/>
                    <a:gd name="connsiteY0" fmla="*/ 0 h 65665"/>
                    <a:gd name="connsiteX1" fmla="*/ 76180 w 76180"/>
                    <a:gd name="connsiteY1" fmla="*/ 0 h 65665"/>
                    <a:gd name="connsiteX2" fmla="*/ 76180 w 76180"/>
                    <a:gd name="connsiteY2" fmla="*/ 65665 h 65665"/>
                    <a:gd name="connsiteX3" fmla="*/ 0 w 76180"/>
                    <a:gd name="connsiteY3" fmla="*/ 65665 h 65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65665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65665"/>
                      </a:lnTo>
                      <a:lnTo>
                        <a:pt x="0" y="65665"/>
                      </a:lnTo>
                      <a:close/>
                    </a:path>
                  </a:pathLst>
                </a:custGeom>
                <a:solidFill>
                  <a:srgbClr val="454559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83FAC08B-0F90-48D6-B35D-A61C8B675E7E}"/>
                    </a:ext>
                  </a:extLst>
                </p:cNvPr>
                <p:cNvSpPr/>
                <p:nvPr/>
              </p:nvSpPr>
              <p:spPr>
                <a:xfrm>
                  <a:off x="197502" y="2600030"/>
                  <a:ext cx="76180" cy="140557"/>
                </a:xfrm>
                <a:custGeom>
                  <a:avLst/>
                  <a:gdLst>
                    <a:gd name="connsiteX0" fmla="*/ 0 w 76180"/>
                    <a:gd name="connsiteY0" fmla="*/ 0 h 140557"/>
                    <a:gd name="connsiteX1" fmla="*/ 76180 w 76180"/>
                    <a:gd name="connsiteY1" fmla="*/ 0 h 140557"/>
                    <a:gd name="connsiteX2" fmla="*/ 76180 w 76180"/>
                    <a:gd name="connsiteY2" fmla="*/ 140558 h 140557"/>
                    <a:gd name="connsiteX3" fmla="*/ 0 w 76180"/>
                    <a:gd name="connsiteY3" fmla="*/ 140558 h 140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140557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140558"/>
                      </a:lnTo>
                      <a:lnTo>
                        <a:pt x="0" y="140558"/>
                      </a:lnTo>
                      <a:close/>
                    </a:path>
                  </a:pathLst>
                </a:custGeom>
                <a:solidFill>
                  <a:srgbClr val="454559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9" name="Graphic 18">
                <a:extLst>
                  <a:ext uri="{FF2B5EF4-FFF2-40B4-BE49-F238E27FC236}">
                    <a16:creationId xmlns:a16="http://schemas.microsoft.com/office/drawing/2014/main" id="{A57F8979-3377-4EB3-BE2F-7277E096B483}"/>
                  </a:ext>
                </a:extLst>
              </p:cNvPr>
              <p:cNvGrpSpPr/>
              <p:nvPr/>
            </p:nvGrpSpPr>
            <p:grpSpPr>
              <a:xfrm>
                <a:off x="1033553" y="2845523"/>
                <a:ext cx="76180" cy="246995"/>
                <a:chOff x="1033553" y="2845523"/>
                <a:chExt cx="76180" cy="246995"/>
              </a:xfrm>
              <a:solidFill>
                <a:srgbClr val="1A2338"/>
              </a:solidFill>
            </p:grpSpPr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6958C48B-C92B-4940-8BA1-994C7272F676}"/>
                    </a:ext>
                  </a:extLst>
                </p:cNvPr>
                <p:cNvSpPr/>
                <p:nvPr/>
              </p:nvSpPr>
              <p:spPr>
                <a:xfrm>
                  <a:off x="1033553" y="2845523"/>
                  <a:ext cx="76180" cy="65665"/>
                </a:xfrm>
                <a:custGeom>
                  <a:avLst/>
                  <a:gdLst>
                    <a:gd name="connsiteX0" fmla="*/ 0 w 76180"/>
                    <a:gd name="connsiteY0" fmla="*/ 0 h 65665"/>
                    <a:gd name="connsiteX1" fmla="*/ 76180 w 76180"/>
                    <a:gd name="connsiteY1" fmla="*/ 0 h 65665"/>
                    <a:gd name="connsiteX2" fmla="*/ 76180 w 76180"/>
                    <a:gd name="connsiteY2" fmla="*/ 65665 h 65665"/>
                    <a:gd name="connsiteX3" fmla="*/ 0 w 76180"/>
                    <a:gd name="connsiteY3" fmla="*/ 65665 h 65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65665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65665"/>
                      </a:lnTo>
                      <a:lnTo>
                        <a:pt x="0" y="65665"/>
                      </a:lnTo>
                      <a:close/>
                    </a:path>
                  </a:pathLst>
                </a:custGeom>
                <a:solidFill>
                  <a:srgbClr val="1A2338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46467BE3-4D3A-4732-B622-F9E400E1FF07}"/>
                    </a:ext>
                  </a:extLst>
                </p:cNvPr>
                <p:cNvSpPr/>
                <p:nvPr/>
              </p:nvSpPr>
              <p:spPr>
                <a:xfrm>
                  <a:off x="1033553" y="2951961"/>
                  <a:ext cx="76180" cy="140557"/>
                </a:xfrm>
                <a:custGeom>
                  <a:avLst/>
                  <a:gdLst>
                    <a:gd name="connsiteX0" fmla="*/ 0 w 76180"/>
                    <a:gd name="connsiteY0" fmla="*/ 0 h 140557"/>
                    <a:gd name="connsiteX1" fmla="*/ 76180 w 76180"/>
                    <a:gd name="connsiteY1" fmla="*/ 0 h 140557"/>
                    <a:gd name="connsiteX2" fmla="*/ 76180 w 76180"/>
                    <a:gd name="connsiteY2" fmla="*/ 140558 h 140557"/>
                    <a:gd name="connsiteX3" fmla="*/ 0 w 76180"/>
                    <a:gd name="connsiteY3" fmla="*/ 140558 h 140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140557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140558"/>
                      </a:lnTo>
                      <a:lnTo>
                        <a:pt x="0" y="140558"/>
                      </a:lnTo>
                      <a:close/>
                    </a:path>
                  </a:pathLst>
                </a:custGeom>
                <a:solidFill>
                  <a:srgbClr val="1A2338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2" name="Graphic 18">
                <a:extLst>
                  <a:ext uri="{FF2B5EF4-FFF2-40B4-BE49-F238E27FC236}">
                    <a16:creationId xmlns:a16="http://schemas.microsoft.com/office/drawing/2014/main" id="{A57F8979-3377-4EB3-BE2F-7277E096B483}"/>
                  </a:ext>
                </a:extLst>
              </p:cNvPr>
              <p:cNvGrpSpPr/>
              <p:nvPr/>
            </p:nvGrpSpPr>
            <p:grpSpPr>
              <a:xfrm>
                <a:off x="764455" y="2845523"/>
                <a:ext cx="76180" cy="246995"/>
                <a:chOff x="764455" y="2845523"/>
                <a:chExt cx="76180" cy="246995"/>
              </a:xfrm>
              <a:solidFill>
                <a:srgbClr val="454559"/>
              </a:solidFill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B0B39960-067C-4BDE-A2E4-9F67C5E5683C}"/>
                    </a:ext>
                  </a:extLst>
                </p:cNvPr>
                <p:cNvSpPr/>
                <p:nvPr/>
              </p:nvSpPr>
              <p:spPr>
                <a:xfrm>
                  <a:off x="764455" y="2845523"/>
                  <a:ext cx="76180" cy="65665"/>
                </a:xfrm>
                <a:custGeom>
                  <a:avLst/>
                  <a:gdLst>
                    <a:gd name="connsiteX0" fmla="*/ 0 w 76180"/>
                    <a:gd name="connsiteY0" fmla="*/ 0 h 65665"/>
                    <a:gd name="connsiteX1" fmla="*/ 76180 w 76180"/>
                    <a:gd name="connsiteY1" fmla="*/ 0 h 65665"/>
                    <a:gd name="connsiteX2" fmla="*/ 76180 w 76180"/>
                    <a:gd name="connsiteY2" fmla="*/ 65665 h 65665"/>
                    <a:gd name="connsiteX3" fmla="*/ 0 w 76180"/>
                    <a:gd name="connsiteY3" fmla="*/ 65665 h 65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65665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65665"/>
                      </a:lnTo>
                      <a:lnTo>
                        <a:pt x="0" y="65665"/>
                      </a:lnTo>
                      <a:close/>
                    </a:path>
                  </a:pathLst>
                </a:custGeom>
                <a:solidFill>
                  <a:srgbClr val="454559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C94D065B-A91A-4BC6-AB4E-F06472FFCE9C}"/>
                    </a:ext>
                  </a:extLst>
                </p:cNvPr>
                <p:cNvSpPr/>
                <p:nvPr/>
              </p:nvSpPr>
              <p:spPr>
                <a:xfrm>
                  <a:off x="764455" y="2951961"/>
                  <a:ext cx="76180" cy="140557"/>
                </a:xfrm>
                <a:custGeom>
                  <a:avLst/>
                  <a:gdLst>
                    <a:gd name="connsiteX0" fmla="*/ 0 w 76180"/>
                    <a:gd name="connsiteY0" fmla="*/ 0 h 140557"/>
                    <a:gd name="connsiteX1" fmla="*/ 76180 w 76180"/>
                    <a:gd name="connsiteY1" fmla="*/ 0 h 140557"/>
                    <a:gd name="connsiteX2" fmla="*/ 76180 w 76180"/>
                    <a:gd name="connsiteY2" fmla="*/ 140558 h 140557"/>
                    <a:gd name="connsiteX3" fmla="*/ 0 w 76180"/>
                    <a:gd name="connsiteY3" fmla="*/ 140558 h 140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140557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140558"/>
                      </a:lnTo>
                      <a:lnTo>
                        <a:pt x="0" y="140558"/>
                      </a:lnTo>
                      <a:close/>
                    </a:path>
                  </a:pathLst>
                </a:custGeom>
                <a:solidFill>
                  <a:srgbClr val="454559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5" name="Graphic 18">
                <a:extLst>
                  <a:ext uri="{FF2B5EF4-FFF2-40B4-BE49-F238E27FC236}">
                    <a16:creationId xmlns:a16="http://schemas.microsoft.com/office/drawing/2014/main" id="{A57F8979-3377-4EB3-BE2F-7277E096B483}"/>
                  </a:ext>
                </a:extLst>
              </p:cNvPr>
              <p:cNvGrpSpPr/>
              <p:nvPr/>
            </p:nvGrpSpPr>
            <p:grpSpPr>
              <a:xfrm>
                <a:off x="508232" y="2845523"/>
                <a:ext cx="76180" cy="246995"/>
                <a:chOff x="508232" y="2845523"/>
                <a:chExt cx="76180" cy="246995"/>
              </a:xfrm>
              <a:solidFill>
                <a:srgbClr val="FFFFFF"/>
              </a:solidFill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39A258CD-6305-4773-A7EC-7B559CB8EFBA}"/>
                    </a:ext>
                  </a:extLst>
                </p:cNvPr>
                <p:cNvSpPr/>
                <p:nvPr/>
              </p:nvSpPr>
              <p:spPr>
                <a:xfrm>
                  <a:off x="508232" y="2845523"/>
                  <a:ext cx="76180" cy="65665"/>
                </a:xfrm>
                <a:custGeom>
                  <a:avLst/>
                  <a:gdLst>
                    <a:gd name="connsiteX0" fmla="*/ 0 w 76180"/>
                    <a:gd name="connsiteY0" fmla="*/ 0 h 65665"/>
                    <a:gd name="connsiteX1" fmla="*/ 76180 w 76180"/>
                    <a:gd name="connsiteY1" fmla="*/ 0 h 65665"/>
                    <a:gd name="connsiteX2" fmla="*/ 76180 w 76180"/>
                    <a:gd name="connsiteY2" fmla="*/ 65665 h 65665"/>
                    <a:gd name="connsiteX3" fmla="*/ 0 w 76180"/>
                    <a:gd name="connsiteY3" fmla="*/ 65665 h 65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65665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65665"/>
                      </a:lnTo>
                      <a:lnTo>
                        <a:pt x="0" y="656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CD991FEE-D676-4275-8F4F-9A1815369AF1}"/>
                    </a:ext>
                  </a:extLst>
                </p:cNvPr>
                <p:cNvSpPr/>
                <p:nvPr/>
              </p:nvSpPr>
              <p:spPr>
                <a:xfrm>
                  <a:off x="508232" y="2951961"/>
                  <a:ext cx="76180" cy="140557"/>
                </a:xfrm>
                <a:custGeom>
                  <a:avLst/>
                  <a:gdLst>
                    <a:gd name="connsiteX0" fmla="*/ 0 w 76180"/>
                    <a:gd name="connsiteY0" fmla="*/ 0 h 140557"/>
                    <a:gd name="connsiteX1" fmla="*/ 76180 w 76180"/>
                    <a:gd name="connsiteY1" fmla="*/ 0 h 140557"/>
                    <a:gd name="connsiteX2" fmla="*/ 76180 w 76180"/>
                    <a:gd name="connsiteY2" fmla="*/ 140558 h 140557"/>
                    <a:gd name="connsiteX3" fmla="*/ 0 w 76180"/>
                    <a:gd name="connsiteY3" fmla="*/ 140558 h 140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140557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140558"/>
                      </a:lnTo>
                      <a:lnTo>
                        <a:pt x="0" y="1405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8" name="Graphic 18">
                <a:extLst>
                  <a:ext uri="{FF2B5EF4-FFF2-40B4-BE49-F238E27FC236}">
                    <a16:creationId xmlns:a16="http://schemas.microsoft.com/office/drawing/2014/main" id="{A57F8979-3377-4EB3-BE2F-7277E096B483}"/>
                  </a:ext>
                </a:extLst>
              </p:cNvPr>
              <p:cNvGrpSpPr/>
              <p:nvPr/>
            </p:nvGrpSpPr>
            <p:grpSpPr>
              <a:xfrm>
                <a:off x="197502" y="2845523"/>
                <a:ext cx="76180" cy="246995"/>
                <a:chOff x="197502" y="2845523"/>
                <a:chExt cx="76180" cy="246995"/>
              </a:xfrm>
              <a:solidFill>
                <a:srgbClr val="1A2338"/>
              </a:solidFill>
            </p:grpSpPr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17035A48-B9CB-4BE4-A924-199DDCF50BAD}"/>
                    </a:ext>
                  </a:extLst>
                </p:cNvPr>
                <p:cNvSpPr/>
                <p:nvPr/>
              </p:nvSpPr>
              <p:spPr>
                <a:xfrm>
                  <a:off x="197502" y="2845523"/>
                  <a:ext cx="76180" cy="65665"/>
                </a:xfrm>
                <a:custGeom>
                  <a:avLst/>
                  <a:gdLst>
                    <a:gd name="connsiteX0" fmla="*/ 0 w 76180"/>
                    <a:gd name="connsiteY0" fmla="*/ 0 h 65665"/>
                    <a:gd name="connsiteX1" fmla="*/ 76180 w 76180"/>
                    <a:gd name="connsiteY1" fmla="*/ 0 h 65665"/>
                    <a:gd name="connsiteX2" fmla="*/ 76180 w 76180"/>
                    <a:gd name="connsiteY2" fmla="*/ 65665 h 65665"/>
                    <a:gd name="connsiteX3" fmla="*/ 0 w 76180"/>
                    <a:gd name="connsiteY3" fmla="*/ 65665 h 65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65665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65665"/>
                      </a:lnTo>
                      <a:lnTo>
                        <a:pt x="0" y="65665"/>
                      </a:lnTo>
                      <a:close/>
                    </a:path>
                  </a:pathLst>
                </a:custGeom>
                <a:solidFill>
                  <a:srgbClr val="1A2338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AEDF7B88-A39F-4E3C-AC25-E08A9C1CC419}"/>
                    </a:ext>
                  </a:extLst>
                </p:cNvPr>
                <p:cNvSpPr/>
                <p:nvPr/>
              </p:nvSpPr>
              <p:spPr>
                <a:xfrm>
                  <a:off x="197502" y="2951961"/>
                  <a:ext cx="76180" cy="140557"/>
                </a:xfrm>
                <a:custGeom>
                  <a:avLst/>
                  <a:gdLst>
                    <a:gd name="connsiteX0" fmla="*/ 0 w 76180"/>
                    <a:gd name="connsiteY0" fmla="*/ 0 h 140557"/>
                    <a:gd name="connsiteX1" fmla="*/ 76180 w 76180"/>
                    <a:gd name="connsiteY1" fmla="*/ 0 h 140557"/>
                    <a:gd name="connsiteX2" fmla="*/ 76180 w 76180"/>
                    <a:gd name="connsiteY2" fmla="*/ 140558 h 140557"/>
                    <a:gd name="connsiteX3" fmla="*/ 0 w 76180"/>
                    <a:gd name="connsiteY3" fmla="*/ 140558 h 140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80" h="140557">
                      <a:moveTo>
                        <a:pt x="0" y="0"/>
                      </a:moveTo>
                      <a:lnTo>
                        <a:pt x="76180" y="0"/>
                      </a:lnTo>
                      <a:lnTo>
                        <a:pt x="76180" y="140558"/>
                      </a:lnTo>
                      <a:lnTo>
                        <a:pt x="0" y="140558"/>
                      </a:lnTo>
                      <a:close/>
                    </a:path>
                  </a:pathLst>
                </a:custGeom>
                <a:solidFill>
                  <a:srgbClr val="1A2338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5B790996-CEC8-45B6-8E67-28B6ECEFC3F1}"/>
                  </a:ext>
                </a:extLst>
              </p:cNvPr>
              <p:cNvSpPr/>
              <p:nvPr/>
            </p:nvSpPr>
            <p:spPr>
              <a:xfrm rot="-10800000">
                <a:off x="871922" y="1875030"/>
                <a:ext cx="66094" cy="146351"/>
              </a:xfrm>
              <a:custGeom>
                <a:avLst/>
                <a:gdLst>
                  <a:gd name="connsiteX0" fmla="*/ 0 w 66094"/>
                  <a:gd name="connsiteY0" fmla="*/ 0 h 146351"/>
                  <a:gd name="connsiteX1" fmla="*/ 66094 w 66094"/>
                  <a:gd name="connsiteY1" fmla="*/ 0 h 146351"/>
                  <a:gd name="connsiteX2" fmla="*/ 66094 w 66094"/>
                  <a:gd name="connsiteY2" fmla="*/ 146352 h 146351"/>
                  <a:gd name="connsiteX3" fmla="*/ 0 w 66094"/>
                  <a:gd name="connsiteY3" fmla="*/ 146352 h 146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094" h="146351">
                    <a:moveTo>
                      <a:pt x="0" y="0"/>
                    </a:moveTo>
                    <a:lnTo>
                      <a:pt x="66094" y="0"/>
                    </a:lnTo>
                    <a:lnTo>
                      <a:pt x="66094" y="146352"/>
                    </a:lnTo>
                    <a:lnTo>
                      <a:pt x="0" y="146352"/>
                    </a:lnTo>
                    <a:close/>
                  </a:path>
                </a:pathLst>
              </a:custGeom>
              <a:solidFill>
                <a:srgbClr val="9B97A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687DCD4D-9280-4879-8BFB-1C035EEEFC33}"/>
                  </a:ext>
                </a:extLst>
              </p:cNvPr>
              <p:cNvSpPr/>
              <p:nvPr/>
            </p:nvSpPr>
            <p:spPr>
              <a:xfrm rot="-10800000">
                <a:off x="319817" y="1875030"/>
                <a:ext cx="66094" cy="146351"/>
              </a:xfrm>
              <a:custGeom>
                <a:avLst/>
                <a:gdLst>
                  <a:gd name="connsiteX0" fmla="*/ 0 w 66094"/>
                  <a:gd name="connsiteY0" fmla="*/ 0 h 146351"/>
                  <a:gd name="connsiteX1" fmla="*/ 66094 w 66094"/>
                  <a:gd name="connsiteY1" fmla="*/ 0 h 146351"/>
                  <a:gd name="connsiteX2" fmla="*/ 66094 w 66094"/>
                  <a:gd name="connsiteY2" fmla="*/ 146352 h 146351"/>
                  <a:gd name="connsiteX3" fmla="*/ 0 w 66094"/>
                  <a:gd name="connsiteY3" fmla="*/ 146352 h 146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094" h="146351">
                    <a:moveTo>
                      <a:pt x="0" y="0"/>
                    </a:moveTo>
                    <a:lnTo>
                      <a:pt x="66094" y="0"/>
                    </a:lnTo>
                    <a:lnTo>
                      <a:pt x="66094" y="146352"/>
                    </a:lnTo>
                    <a:lnTo>
                      <a:pt x="0" y="146352"/>
                    </a:lnTo>
                    <a:close/>
                  </a:path>
                </a:pathLst>
              </a:custGeom>
              <a:solidFill>
                <a:srgbClr val="9B97A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3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7185055" y="199387"/>
              <a:ext cx="3086266" cy="3091415"/>
              <a:chOff x="7185055" y="199387"/>
              <a:chExt cx="3086266" cy="3091415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7F76C46B-778A-46BE-B557-4CCDC8001829}"/>
                  </a:ext>
                </a:extLst>
              </p:cNvPr>
              <p:cNvSpPr/>
              <p:nvPr/>
            </p:nvSpPr>
            <p:spPr>
              <a:xfrm>
                <a:off x="7185055" y="199387"/>
                <a:ext cx="3086266" cy="3091415"/>
              </a:xfrm>
              <a:custGeom>
                <a:avLst/>
                <a:gdLst>
                  <a:gd name="connsiteX0" fmla="*/ 3086266 w 3086266"/>
                  <a:gd name="connsiteY0" fmla="*/ 2066738 h 3091415"/>
                  <a:gd name="connsiteX1" fmla="*/ 921459 w 3086266"/>
                  <a:gd name="connsiteY1" fmla="*/ 2066738 h 3091415"/>
                  <a:gd name="connsiteX2" fmla="*/ 921459 w 3086266"/>
                  <a:gd name="connsiteY2" fmla="*/ 466524 h 3091415"/>
                  <a:gd name="connsiteX3" fmla="*/ 612017 w 3086266"/>
                  <a:gd name="connsiteY3" fmla="*/ 466524 h 3091415"/>
                  <a:gd name="connsiteX4" fmla="*/ 319528 w 3086266"/>
                  <a:gd name="connsiteY4" fmla="*/ 0 h 3091415"/>
                  <a:gd name="connsiteX5" fmla="*/ 0 w 3086266"/>
                  <a:gd name="connsiteY5" fmla="*/ 466524 h 3091415"/>
                  <a:gd name="connsiteX6" fmla="*/ 0 w 3086266"/>
                  <a:gd name="connsiteY6" fmla="*/ 3091416 h 3091415"/>
                  <a:gd name="connsiteX7" fmla="*/ 3086266 w 3086266"/>
                  <a:gd name="connsiteY7" fmla="*/ 3091416 h 3091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86266" h="3091415">
                    <a:moveTo>
                      <a:pt x="3086266" y="2066738"/>
                    </a:moveTo>
                    <a:lnTo>
                      <a:pt x="921459" y="2066738"/>
                    </a:lnTo>
                    <a:lnTo>
                      <a:pt x="921459" y="466524"/>
                    </a:lnTo>
                    <a:lnTo>
                      <a:pt x="612017" y="466524"/>
                    </a:lnTo>
                    <a:lnTo>
                      <a:pt x="319528" y="0"/>
                    </a:lnTo>
                    <a:lnTo>
                      <a:pt x="0" y="466524"/>
                    </a:lnTo>
                    <a:lnTo>
                      <a:pt x="0" y="3091416"/>
                    </a:lnTo>
                    <a:lnTo>
                      <a:pt x="3086266" y="3091416"/>
                    </a:lnTo>
                    <a:close/>
                  </a:path>
                </a:pathLst>
              </a:custGeom>
              <a:solidFill>
                <a:srgbClr val="B8C7C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2E668CD-C874-4E93-AFF0-4B54FF316CF4}"/>
                  </a:ext>
                </a:extLst>
              </p:cNvPr>
              <p:cNvSpPr/>
              <p:nvPr/>
            </p:nvSpPr>
            <p:spPr>
              <a:xfrm>
                <a:off x="7504583" y="199387"/>
                <a:ext cx="601931" cy="466523"/>
              </a:xfrm>
              <a:custGeom>
                <a:avLst/>
                <a:gdLst>
                  <a:gd name="connsiteX0" fmla="*/ 292489 w 601931"/>
                  <a:gd name="connsiteY0" fmla="*/ 466524 h 466523"/>
                  <a:gd name="connsiteX1" fmla="*/ 601931 w 601931"/>
                  <a:gd name="connsiteY1" fmla="*/ 466524 h 466523"/>
                  <a:gd name="connsiteX2" fmla="*/ 301073 w 601931"/>
                  <a:gd name="connsiteY2" fmla="*/ 0 h 466523"/>
                  <a:gd name="connsiteX3" fmla="*/ 0 w 601931"/>
                  <a:gd name="connsiteY3" fmla="*/ 0 h 466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1931" h="466523">
                    <a:moveTo>
                      <a:pt x="292489" y="466524"/>
                    </a:moveTo>
                    <a:lnTo>
                      <a:pt x="601931" y="466524"/>
                    </a:lnTo>
                    <a:lnTo>
                      <a:pt x="30107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9A26AF0C-8155-43C4-B6C8-0113888D0788}"/>
                  </a:ext>
                </a:extLst>
              </p:cNvPr>
              <p:cNvSpPr/>
              <p:nvPr/>
            </p:nvSpPr>
            <p:spPr>
              <a:xfrm>
                <a:off x="8106514" y="1777068"/>
                <a:ext cx="2164806" cy="489055"/>
              </a:xfrm>
              <a:custGeom>
                <a:avLst/>
                <a:gdLst>
                  <a:gd name="connsiteX0" fmla="*/ 2164807 w 2164806"/>
                  <a:gd name="connsiteY0" fmla="*/ 489056 h 489055"/>
                  <a:gd name="connsiteX1" fmla="*/ 0 w 2164806"/>
                  <a:gd name="connsiteY1" fmla="*/ 489056 h 489055"/>
                  <a:gd name="connsiteX2" fmla="*/ 0 w 2164806"/>
                  <a:gd name="connsiteY2" fmla="*/ 0 h 489055"/>
                  <a:gd name="connsiteX3" fmla="*/ 1824034 w 2164806"/>
                  <a:gd name="connsiteY3" fmla="*/ 0 h 48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4806" h="489055">
                    <a:moveTo>
                      <a:pt x="2164807" y="489056"/>
                    </a:moveTo>
                    <a:lnTo>
                      <a:pt x="0" y="489056"/>
                    </a:lnTo>
                    <a:lnTo>
                      <a:pt x="0" y="0"/>
                    </a:lnTo>
                    <a:lnTo>
                      <a:pt x="182403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41868AFE-5D5D-486B-93D6-2009AD8385B4}"/>
                  </a:ext>
                </a:extLst>
              </p:cNvPr>
              <p:cNvSpPr/>
              <p:nvPr/>
            </p:nvSpPr>
            <p:spPr>
              <a:xfrm>
                <a:off x="7426686" y="1040588"/>
                <a:ext cx="100000" cy="269527"/>
              </a:xfrm>
              <a:custGeom>
                <a:avLst/>
                <a:gdLst>
                  <a:gd name="connsiteX0" fmla="*/ 100000 w 100000"/>
                  <a:gd name="connsiteY0" fmla="*/ 269528 h 269527"/>
                  <a:gd name="connsiteX1" fmla="*/ 100000 w 100000"/>
                  <a:gd name="connsiteY1" fmla="*/ 50000 h 269527"/>
                  <a:gd name="connsiteX2" fmla="*/ 50000 w 100000"/>
                  <a:gd name="connsiteY2" fmla="*/ 0 h 269527"/>
                  <a:gd name="connsiteX3" fmla="*/ 50000 w 100000"/>
                  <a:gd name="connsiteY3" fmla="*/ 0 h 269527"/>
                  <a:gd name="connsiteX4" fmla="*/ 0 w 100000"/>
                  <a:gd name="connsiteY4" fmla="*/ 50000 h 269527"/>
                  <a:gd name="connsiteX5" fmla="*/ 0 w 100000"/>
                  <a:gd name="connsiteY5" fmla="*/ 269528 h 269527"/>
                  <a:gd name="connsiteX6" fmla="*/ 100000 w 100000"/>
                  <a:gd name="connsiteY6" fmla="*/ 269528 h 26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0" h="269527">
                    <a:moveTo>
                      <a:pt x="100000" y="269528"/>
                    </a:moveTo>
                    <a:lnTo>
                      <a:pt x="100000" y="50000"/>
                    </a:lnTo>
                    <a:cubicBezTo>
                      <a:pt x="100000" y="22318"/>
                      <a:pt x="77467" y="0"/>
                      <a:pt x="50000" y="0"/>
                    </a:cubicBezTo>
                    <a:lnTo>
                      <a:pt x="50000" y="0"/>
                    </a:lnTo>
                    <a:cubicBezTo>
                      <a:pt x="22317" y="0"/>
                      <a:pt x="0" y="22532"/>
                      <a:pt x="0" y="50000"/>
                    </a:cubicBezTo>
                    <a:lnTo>
                      <a:pt x="0" y="269528"/>
                    </a:lnTo>
                    <a:lnTo>
                      <a:pt x="100000" y="269528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6AB8BCCD-54C8-46A2-BBDD-E0A3A7BF2403}"/>
                  </a:ext>
                </a:extLst>
              </p:cNvPr>
              <p:cNvSpPr/>
              <p:nvPr/>
            </p:nvSpPr>
            <p:spPr>
              <a:xfrm>
                <a:off x="9848574" y="2485437"/>
                <a:ext cx="125751" cy="338412"/>
              </a:xfrm>
              <a:custGeom>
                <a:avLst/>
                <a:gdLst>
                  <a:gd name="connsiteX0" fmla="*/ 125751 w 125751"/>
                  <a:gd name="connsiteY0" fmla="*/ 338412 h 338412"/>
                  <a:gd name="connsiteX1" fmla="*/ 125751 w 125751"/>
                  <a:gd name="connsiteY1" fmla="*/ 62876 h 338412"/>
                  <a:gd name="connsiteX2" fmla="*/ 62875 w 125751"/>
                  <a:gd name="connsiteY2" fmla="*/ 0 h 338412"/>
                  <a:gd name="connsiteX3" fmla="*/ 62875 w 125751"/>
                  <a:gd name="connsiteY3" fmla="*/ 0 h 338412"/>
                  <a:gd name="connsiteX4" fmla="*/ 0 w 125751"/>
                  <a:gd name="connsiteY4" fmla="*/ 62876 h 338412"/>
                  <a:gd name="connsiteX5" fmla="*/ 0 w 125751"/>
                  <a:gd name="connsiteY5" fmla="*/ 338412 h 338412"/>
                  <a:gd name="connsiteX6" fmla="*/ 125751 w 125751"/>
                  <a:gd name="connsiteY6" fmla="*/ 338412 h 338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751" h="338412">
                    <a:moveTo>
                      <a:pt x="125751" y="338412"/>
                    </a:moveTo>
                    <a:lnTo>
                      <a:pt x="125751" y="62876"/>
                    </a:lnTo>
                    <a:cubicBezTo>
                      <a:pt x="125751" y="28112"/>
                      <a:pt x="97640" y="0"/>
                      <a:pt x="62875" y="0"/>
                    </a:cubicBezTo>
                    <a:lnTo>
                      <a:pt x="62875" y="0"/>
                    </a:lnTo>
                    <a:cubicBezTo>
                      <a:pt x="28112" y="0"/>
                      <a:pt x="0" y="28112"/>
                      <a:pt x="0" y="62876"/>
                    </a:cubicBezTo>
                    <a:lnTo>
                      <a:pt x="0" y="338412"/>
                    </a:lnTo>
                    <a:lnTo>
                      <a:pt x="125751" y="338412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D1B76882-E42B-45A9-B985-1F4D65E75D13}"/>
                  </a:ext>
                </a:extLst>
              </p:cNvPr>
              <p:cNvSpPr/>
              <p:nvPr/>
            </p:nvSpPr>
            <p:spPr>
              <a:xfrm>
                <a:off x="9544712" y="2485437"/>
                <a:ext cx="125751" cy="338412"/>
              </a:xfrm>
              <a:custGeom>
                <a:avLst/>
                <a:gdLst>
                  <a:gd name="connsiteX0" fmla="*/ 125751 w 125751"/>
                  <a:gd name="connsiteY0" fmla="*/ 338412 h 338412"/>
                  <a:gd name="connsiteX1" fmla="*/ 125751 w 125751"/>
                  <a:gd name="connsiteY1" fmla="*/ 62876 h 338412"/>
                  <a:gd name="connsiteX2" fmla="*/ 62876 w 125751"/>
                  <a:gd name="connsiteY2" fmla="*/ 0 h 338412"/>
                  <a:gd name="connsiteX3" fmla="*/ 62876 w 125751"/>
                  <a:gd name="connsiteY3" fmla="*/ 0 h 338412"/>
                  <a:gd name="connsiteX4" fmla="*/ 0 w 125751"/>
                  <a:gd name="connsiteY4" fmla="*/ 62876 h 338412"/>
                  <a:gd name="connsiteX5" fmla="*/ 0 w 125751"/>
                  <a:gd name="connsiteY5" fmla="*/ 338412 h 338412"/>
                  <a:gd name="connsiteX6" fmla="*/ 125751 w 125751"/>
                  <a:gd name="connsiteY6" fmla="*/ 338412 h 338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751" h="338412">
                    <a:moveTo>
                      <a:pt x="125751" y="338412"/>
                    </a:moveTo>
                    <a:lnTo>
                      <a:pt x="125751" y="62876"/>
                    </a:lnTo>
                    <a:cubicBezTo>
                      <a:pt x="125751" y="28112"/>
                      <a:pt x="97640" y="0"/>
                      <a:pt x="62876" y="0"/>
                    </a:cubicBezTo>
                    <a:lnTo>
                      <a:pt x="62876" y="0"/>
                    </a:lnTo>
                    <a:cubicBezTo>
                      <a:pt x="28112" y="0"/>
                      <a:pt x="0" y="28112"/>
                      <a:pt x="0" y="62876"/>
                    </a:cubicBezTo>
                    <a:lnTo>
                      <a:pt x="0" y="338412"/>
                    </a:lnTo>
                    <a:lnTo>
                      <a:pt x="125751" y="338412"/>
                    </a:ln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87B3F9E-1F84-4723-8F3C-6446A828915A}"/>
                  </a:ext>
                </a:extLst>
              </p:cNvPr>
              <p:cNvSpPr/>
              <p:nvPr/>
            </p:nvSpPr>
            <p:spPr>
              <a:xfrm>
                <a:off x="9240635" y="2485437"/>
                <a:ext cx="125750" cy="338412"/>
              </a:xfrm>
              <a:custGeom>
                <a:avLst/>
                <a:gdLst>
                  <a:gd name="connsiteX0" fmla="*/ 125751 w 125750"/>
                  <a:gd name="connsiteY0" fmla="*/ 338412 h 338412"/>
                  <a:gd name="connsiteX1" fmla="*/ 125751 w 125750"/>
                  <a:gd name="connsiteY1" fmla="*/ 62876 h 338412"/>
                  <a:gd name="connsiteX2" fmla="*/ 62875 w 125750"/>
                  <a:gd name="connsiteY2" fmla="*/ 0 h 338412"/>
                  <a:gd name="connsiteX3" fmla="*/ 62875 w 125750"/>
                  <a:gd name="connsiteY3" fmla="*/ 0 h 338412"/>
                  <a:gd name="connsiteX4" fmla="*/ 0 w 125750"/>
                  <a:gd name="connsiteY4" fmla="*/ 62876 h 338412"/>
                  <a:gd name="connsiteX5" fmla="*/ 0 w 125750"/>
                  <a:gd name="connsiteY5" fmla="*/ 338412 h 338412"/>
                  <a:gd name="connsiteX6" fmla="*/ 125751 w 125750"/>
                  <a:gd name="connsiteY6" fmla="*/ 338412 h 338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750" h="338412">
                    <a:moveTo>
                      <a:pt x="125751" y="338412"/>
                    </a:moveTo>
                    <a:lnTo>
                      <a:pt x="125751" y="62876"/>
                    </a:lnTo>
                    <a:cubicBezTo>
                      <a:pt x="125751" y="28112"/>
                      <a:pt x="97639" y="0"/>
                      <a:pt x="62875" y="0"/>
                    </a:cubicBezTo>
                    <a:lnTo>
                      <a:pt x="62875" y="0"/>
                    </a:lnTo>
                    <a:cubicBezTo>
                      <a:pt x="28112" y="0"/>
                      <a:pt x="0" y="28112"/>
                      <a:pt x="0" y="62876"/>
                    </a:cubicBezTo>
                    <a:lnTo>
                      <a:pt x="0" y="338412"/>
                    </a:lnTo>
                    <a:lnTo>
                      <a:pt x="125751" y="338412"/>
                    </a:lnTo>
                    <a:close/>
                  </a:path>
                </a:pathLst>
              </a:custGeom>
              <a:solidFill>
                <a:srgbClr val="454559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776CE5F8-C588-4ACA-BC05-F245B0C92BA2}"/>
                  </a:ext>
                </a:extLst>
              </p:cNvPr>
              <p:cNvSpPr/>
              <p:nvPr/>
            </p:nvSpPr>
            <p:spPr>
              <a:xfrm>
                <a:off x="8936557" y="2485437"/>
                <a:ext cx="125751" cy="338412"/>
              </a:xfrm>
              <a:custGeom>
                <a:avLst/>
                <a:gdLst>
                  <a:gd name="connsiteX0" fmla="*/ 125751 w 125751"/>
                  <a:gd name="connsiteY0" fmla="*/ 338412 h 338412"/>
                  <a:gd name="connsiteX1" fmla="*/ 125751 w 125751"/>
                  <a:gd name="connsiteY1" fmla="*/ 62876 h 338412"/>
                  <a:gd name="connsiteX2" fmla="*/ 62875 w 125751"/>
                  <a:gd name="connsiteY2" fmla="*/ 0 h 338412"/>
                  <a:gd name="connsiteX3" fmla="*/ 62875 w 125751"/>
                  <a:gd name="connsiteY3" fmla="*/ 0 h 338412"/>
                  <a:gd name="connsiteX4" fmla="*/ 0 w 125751"/>
                  <a:gd name="connsiteY4" fmla="*/ 62876 h 338412"/>
                  <a:gd name="connsiteX5" fmla="*/ 0 w 125751"/>
                  <a:gd name="connsiteY5" fmla="*/ 338412 h 338412"/>
                  <a:gd name="connsiteX6" fmla="*/ 125751 w 125751"/>
                  <a:gd name="connsiteY6" fmla="*/ 338412 h 338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751" h="338412">
                    <a:moveTo>
                      <a:pt x="125751" y="338412"/>
                    </a:moveTo>
                    <a:lnTo>
                      <a:pt x="125751" y="62876"/>
                    </a:lnTo>
                    <a:cubicBezTo>
                      <a:pt x="125751" y="28112"/>
                      <a:pt x="97640" y="0"/>
                      <a:pt x="62875" y="0"/>
                    </a:cubicBezTo>
                    <a:lnTo>
                      <a:pt x="62875" y="0"/>
                    </a:lnTo>
                    <a:cubicBezTo>
                      <a:pt x="28112" y="0"/>
                      <a:pt x="0" y="28112"/>
                      <a:pt x="0" y="62876"/>
                    </a:cubicBezTo>
                    <a:lnTo>
                      <a:pt x="0" y="338412"/>
                    </a:lnTo>
                    <a:lnTo>
                      <a:pt x="125751" y="338412"/>
                    </a:ln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35E8ED0-731A-4E8C-A5F9-E3C05F6C8FB8}"/>
                  </a:ext>
                </a:extLst>
              </p:cNvPr>
              <p:cNvSpPr/>
              <p:nvPr/>
            </p:nvSpPr>
            <p:spPr>
              <a:xfrm>
                <a:off x="8632480" y="2485437"/>
                <a:ext cx="125750" cy="338412"/>
              </a:xfrm>
              <a:custGeom>
                <a:avLst/>
                <a:gdLst>
                  <a:gd name="connsiteX0" fmla="*/ 125751 w 125750"/>
                  <a:gd name="connsiteY0" fmla="*/ 338412 h 338412"/>
                  <a:gd name="connsiteX1" fmla="*/ 125751 w 125750"/>
                  <a:gd name="connsiteY1" fmla="*/ 62876 h 338412"/>
                  <a:gd name="connsiteX2" fmla="*/ 62875 w 125750"/>
                  <a:gd name="connsiteY2" fmla="*/ 0 h 338412"/>
                  <a:gd name="connsiteX3" fmla="*/ 62875 w 125750"/>
                  <a:gd name="connsiteY3" fmla="*/ 0 h 338412"/>
                  <a:gd name="connsiteX4" fmla="*/ 0 w 125750"/>
                  <a:gd name="connsiteY4" fmla="*/ 62876 h 338412"/>
                  <a:gd name="connsiteX5" fmla="*/ 0 w 125750"/>
                  <a:gd name="connsiteY5" fmla="*/ 338412 h 338412"/>
                  <a:gd name="connsiteX6" fmla="*/ 125751 w 125750"/>
                  <a:gd name="connsiteY6" fmla="*/ 338412 h 338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750" h="338412">
                    <a:moveTo>
                      <a:pt x="125751" y="338412"/>
                    </a:moveTo>
                    <a:lnTo>
                      <a:pt x="125751" y="62876"/>
                    </a:lnTo>
                    <a:cubicBezTo>
                      <a:pt x="125751" y="28112"/>
                      <a:pt x="97639" y="0"/>
                      <a:pt x="62875" y="0"/>
                    </a:cubicBezTo>
                    <a:lnTo>
                      <a:pt x="62875" y="0"/>
                    </a:lnTo>
                    <a:cubicBezTo>
                      <a:pt x="28112" y="0"/>
                      <a:pt x="0" y="28112"/>
                      <a:pt x="0" y="62876"/>
                    </a:cubicBezTo>
                    <a:lnTo>
                      <a:pt x="0" y="338412"/>
                    </a:lnTo>
                    <a:lnTo>
                      <a:pt x="125751" y="338412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D632B3D7-6D4D-4616-8628-95706580658F}"/>
                  </a:ext>
                </a:extLst>
              </p:cNvPr>
              <p:cNvSpPr/>
              <p:nvPr/>
            </p:nvSpPr>
            <p:spPr>
              <a:xfrm>
                <a:off x="8328618" y="2485437"/>
                <a:ext cx="125750" cy="338412"/>
              </a:xfrm>
              <a:custGeom>
                <a:avLst/>
                <a:gdLst>
                  <a:gd name="connsiteX0" fmla="*/ 125751 w 125750"/>
                  <a:gd name="connsiteY0" fmla="*/ 338412 h 338412"/>
                  <a:gd name="connsiteX1" fmla="*/ 125751 w 125750"/>
                  <a:gd name="connsiteY1" fmla="*/ 62876 h 338412"/>
                  <a:gd name="connsiteX2" fmla="*/ 62875 w 125750"/>
                  <a:gd name="connsiteY2" fmla="*/ 0 h 338412"/>
                  <a:gd name="connsiteX3" fmla="*/ 62875 w 125750"/>
                  <a:gd name="connsiteY3" fmla="*/ 0 h 338412"/>
                  <a:gd name="connsiteX4" fmla="*/ 0 w 125750"/>
                  <a:gd name="connsiteY4" fmla="*/ 62876 h 338412"/>
                  <a:gd name="connsiteX5" fmla="*/ 0 w 125750"/>
                  <a:gd name="connsiteY5" fmla="*/ 338412 h 338412"/>
                  <a:gd name="connsiteX6" fmla="*/ 125751 w 125750"/>
                  <a:gd name="connsiteY6" fmla="*/ 338412 h 338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750" h="338412">
                    <a:moveTo>
                      <a:pt x="125751" y="338412"/>
                    </a:moveTo>
                    <a:lnTo>
                      <a:pt x="125751" y="62876"/>
                    </a:lnTo>
                    <a:cubicBezTo>
                      <a:pt x="125751" y="28112"/>
                      <a:pt x="97639" y="0"/>
                      <a:pt x="62875" y="0"/>
                    </a:cubicBezTo>
                    <a:lnTo>
                      <a:pt x="62875" y="0"/>
                    </a:lnTo>
                    <a:cubicBezTo>
                      <a:pt x="28112" y="0"/>
                      <a:pt x="0" y="28112"/>
                      <a:pt x="0" y="62876"/>
                    </a:cubicBezTo>
                    <a:lnTo>
                      <a:pt x="0" y="338412"/>
                    </a:lnTo>
                    <a:lnTo>
                      <a:pt x="125751" y="338412"/>
                    </a:lnTo>
                    <a:close/>
                  </a:path>
                </a:pathLst>
              </a:custGeom>
              <a:solidFill>
                <a:srgbClr val="454559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AAADBE6-EC86-4005-98CC-3F1DE2559C81}"/>
                  </a:ext>
                </a:extLst>
              </p:cNvPr>
              <p:cNvSpPr/>
              <p:nvPr/>
            </p:nvSpPr>
            <p:spPr>
              <a:xfrm>
                <a:off x="7426686" y="1749386"/>
                <a:ext cx="100000" cy="269527"/>
              </a:xfrm>
              <a:custGeom>
                <a:avLst/>
                <a:gdLst>
                  <a:gd name="connsiteX0" fmla="*/ 100000 w 100000"/>
                  <a:gd name="connsiteY0" fmla="*/ 269528 h 269527"/>
                  <a:gd name="connsiteX1" fmla="*/ 100000 w 100000"/>
                  <a:gd name="connsiteY1" fmla="*/ 50000 h 269527"/>
                  <a:gd name="connsiteX2" fmla="*/ 50000 w 100000"/>
                  <a:gd name="connsiteY2" fmla="*/ 0 h 269527"/>
                  <a:gd name="connsiteX3" fmla="*/ 50000 w 100000"/>
                  <a:gd name="connsiteY3" fmla="*/ 0 h 269527"/>
                  <a:gd name="connsiteX4" fmla="*/ 0 w 100000"/>
                  <a:gd name="connsiteY4" fmla="*/ 50000 h 269527"/>
                  <a:gd name="connsiteX5" fmla="*/ 0 w 100000"/>
                  <a:gd name="connsiteY5" fmla="*/ 269528 h 269527"/>
                  <a:gd name="connsiteX6" fmla="*/ 100000 w 100000"/>
                  <a:gd name="connsiteY6" fmla="*/ 269528 h 26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0" h="269527">
                    <a:moveTo>
                      <a:pt x="100000" y="269528"/>
                    </a:moveTo>
                    <a:lnTo>
                      <a:pt x="100000" y="50000"/>
                    </a:lnTo>
                    <a:cubicBezTo>
                      <a:pt x="100000" y="22317"/>
                      <a:pt x="77467" y="0"/>
                      <a:pt x="50000" y="0"/>
                    </a:cubicBezTo>
                    <a:lnTo>
                      <a:pt x="50000" y="0"/>
                    </a:lnTo>
                    <a:cubicBezTo>
                      <a:pt x="22317" y="0"/>
                      <a:pt x="0" y="22532"/>
                      <a:pt x="0" y="50000"/>
                    </a:cubicBezTo>
                    <a:lnTo>
                      <a:pt x="0" y="269528"/>
                    </a:lnTo>
                    <a:lnTo>
                      <a:pt x="100000" y="269528"/>
                    </a:lnTo>
                    <a:close/>
                  </a:path>
                </a:pathLst>
              </a:custGeom>
              <a:solidFill>
                <a:srgbClr val="454559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C2103644-A39A-4DD8-8348-3B7A088C5065}"/>
                  </a:ext>
                </a:extLst>
              </p:cNvPr>
              <p:cNvSpPr/>
              <p:nvPr/>
            </p:nvSpPr>
            <p:spPr>
              <a:xfrm>
                <a:off x="7443425" y="2519987"/>
                <a:ext cx="100000" cy="269527"/>
              </a:xfrm>
              <a:custGeom>
                <a:avLst/>
                <a:gdLst>
                  <a:gd name="connsiteX0" fmla="*/ 100000 w 100000"/>
                  <a:gd name="connsiteY0" fmla="*/ 269528 h 269527"/>
                  <a:gd name="connsiteX1" fmla="*/ 100000 w 100000"/>
                  <a:gd name="connsiteY1" fmla="*/ 50000 h 269527"/>
                  <a:gd name="connsiteX2" fmla="*/ 50000 w 100000"/>
                  <a:gd name="connsiteY2" fmla="*/ 0 h 269527"/>
                  <a:gd name="connsiteX3" fmla="*/ 50000 w 100000"/>
                  <a:gd name="connsiteY3" fmla="*/ 0 h 269527"/>
                  <a:gd name="connsiteX4" fmla="*/ 0 w 100000"/>
                  <a:gd name="connsiteY4" fmla="*/ 50000 h 269527"/>
                  <a:gd name="connsiteX5" fmla="*/ 0 w 100000"/>
                  <a:gd name="connsiteY5" fmla="*/ 269528 h 269527"/>
                  <a:gd name="connsiteX6" fmla="*/ 100000 w 100000"/>
                  <a:gd name="connsiteY6" fmla="*/ 269528 h 26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0" h="269527">
                    <a:moveTo>
                      <a:pt x="100000" y="269528"/>
                    </a:moveTo>
                    <a:lnTo>
                      <a:pt x="100000" y="50000"/>
                    </a:lnTo>
                    <a:cubicBezTo>
                      <a:pt x="100000" y="22318"/>
                      <a:pt x="77467" y="0"/>
                      <a:pt x="50000" y="0"/>
                    </a:cubicBezTo>
                    <a:lnTo>
                      <a:pt x="50000" y="0"/>
                    </a:lnTo>
                    <a:cubicBezTo>
                      <a:pt x="22317" y="0"/>
                      <a:pt x="0" y="22532"/>
                      <a:pt x="0" y="50000"/>
                    </a:cubicBezTo>
                    <a:lnTo>
                      <a:pt x="0" y="269528"/>
                    </a:lnTo>
                    <a:lnTo>
                      <a:pt x="100000" y="269528"/>
                    </a:lnTo>
                    <a:close/>
                  </a:path>
                </a:pathLst>
              </a:custGeom>
              <a:solidFill>
                <a:srgbClr val="393951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66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902438" y="4214192"/>
              <a:ext cx="1502145" cy="2174033"/>
              <a:chOff x="902438" y="4214192"/>
              <a:chExt cx="1502145" cy="2174033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F805ED98-9C7D-4D0F-92D6-50DAFD8BD538}"/>
                  </a:ext>
                </a:extLst>
              </p:cNvPr>
              <p:cNvSpPr/>
              <p:nvPr/>
            </p:nvSpPr>
            <p:spPr>
              <a:xfrm>
                <a:off x="902438" y="4214192"/>
                <a:ext cx="1502145" cy="2174033"/>
              </a:xfrm>
              <a:custGeom>
                <a:avLst/>
                <a:gdLst>
                  <a:gd name="connsiteX0" fmla="*/ 0 w 1502145"/>
                  <a:gd name="connsiteY0" fmla="*/ 2174034 h 2174033"/>
                  <a:gd name="connsiteX1" fmla="*/ 0 w 1502145"/>
                  <a:gd name="connsiteY1" fmla="*/ 680257 h 2174033"/>
                  <a:gd name="connsiteX2" fmla="*/ 904721 w 1502145"/>
                  <a:gd name="connsiteY2" fmla="*/ 680257 h 2174033"/>
                  <a:gd name="connsiteX3" fmla="*/ 1203433 w 1502145"/>
                  <a:gd name="connsiteY3" fmla="*/ 0 h 2174033"/>
                  <a:gd name="connsiteX4" fmla="*/ 1502146 w 1502145"/>
                  <a:gd name="connsiteY4" fmla="*/ 663305 h 2174033"/>
                  <a:gd name="connsiteX5" fmla="*/ 1502146 w 1502145"/>
                  <a:gd name="connsiteY5" fmla="*/ 2174034 h 2174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02145" h="2174033">
                    <a:moveTo>
                      <a:pt x="0" y="2174034"/>
                    </a:moveTo>
                    <a:lnTo>
                      <a:pt x="0" y="680257"/>
                    </a:lnTo>
                    <a:lnTo>
                      <a:pt x="904721" y="680257"/>
                    </a:lnTo>
                    <a:lnTo>
                      <a:pt x="1203433" y="0"/>
                    </a:lnTo>
                    <a:lnTo>
                      <a:pt x="1502146" y="663305"/>
                    </a:lnTo>
                    <a:lnTo>
                      <a:pt x="1502146" y="2174034"/>
                    </a:lnTo>
                    <a:close/>
                  </a:path>
                </a:pathLst>
              </a:custGeom>
              <a:solidFill>
                <a:srgbClr val="B8C7C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1AE00980-FDEF-467C-867E-88EEE1723403}"/>
                  </a:ext>
                </a:extLst>
              </p:cNvPr>
              <p:cNvSpPr/>
              <p:nvPr/>
            </p:nvSpPr>
            <p:spPr>
              <a:xfrm>
                <a:off x="902438" y="4214192"/>
                <a:ext cx="1203433" cy="680257"/>
              </a:xfrm>
              <a:custGeom>
                <a:avLst/>
                <a:gdLst>
                  <a:gd name="connsiteX0" fmla="*/ 324249 w 1203433"/>
                  <a:gd name="connsiteY0" fmla="*/ 0 h 680257"/>
                  <a:gd name="connsiteX1" fmla="*/ 0 w 1203433"/>
                  <a:gd name="connsiteY1" fmla="*/ 680257 h 680257"/>
                  <a:gd name="connsiteX2" fmla="*/ 904721 w 1203433"/>
                  <a:gd name="connsiteY2" fmla="*/ 680257 h 680257"/>
                  <a:gd name="connsiteX3" fmla="*/ 1203433 w 1203433"/>
                  <a:gd name="connsiteY3" fmla="*/ 0 h 680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3433" h="680257">
                    <a:moveTo>
                      <a:pt x="324249" y="0"/>
                    </a:moveTo>
                    <a:lnTo>
                      <a:pt x="0" y="680257"/>
                    </a:lnTo>
                    <a:lnTo>
                      <a:pt x="904721" y="680257"/>
                    </a:lnTo>
                    <a:lnTo>
                      <a:pt x="12034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F671226D-B859-425C-A46A-CAEA95296962}"/>
                  </a:ext>
                </a:extLst>
              </p:cNvPr>
              <p:cNvSpPr/>
              <p:nvPr/>
            </p:nvSpPr>
            <p:spPr>
              <a:xfrm>
                <a:off x="2062094" y="4911617"/>
                <a:ext cx="87553" cy="405364"/>
              </a:xfrm>
              <a:custGeom>
                <a:avLst/>
                <a:gdLst>
                  <a:gd name="connsiteX0" fmla="*/ 87554 w 87553"/>
                  <a:gd name="connsiteY0" fmla="*/ 405365 h 405364"/>
                  <a:gd name="connsiteX1" fmla="*/ 0 w 87553"/>
                  <a:gd name="connsiteY1" fmla="*/ 405365 h 405364"/>
                  <a:gd name="connsiteX2" fmla="*/ 0 w 87553"/>
                  <a:gd name="connsiteY2" fmla="*/ 43777 h 405364"/>
                  <a:gd name="connsiteX3" fmla="*/ 43777 w 87553"/>
                  <a:gd name="connsiteY3" fmla="*/ 0 h 405364"/>
                  <a:gd name="connsiteX4" fmla="*/ 43777 w 87553"/>
                  <a:gd name="connsiteY4" fmla="*/ 0 h 405364"/>
                  <a:gd name="connsiteX5" fmla="*/ 87554 w 87553"/>
                  <a:gd name="connsiteY5" fmla="*/ 43777 h 405364"/>
                  <a:gd name="connsiteX6" fmla="*/ 87554 w 87553"/>
                  <a:gd name="connsiteY6" fmla="*/ 405365 h 405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553" h="405364">
                    <a:moveTo>
                      <a:pt x="87554" y="405365"/>
                    </a:moveTo>
                    <a:lnTo>
                      <a:pt x="0" y="405365"/>
                    </a:lnTo>
                    <a:lnTo>
                      <a:pt x="0" y="43777"/>
                    </a:lnTo>
                    <a:cubicBezTo>
                      <a:pt x="0" y="19528"/>
                      <a:pt x="19528" y="0"/>
                      <a:pt x="43777" y="0"/>
                    </a:cubicBezTo>
                    <a:lnTo>
                      <a:pt x="43777" y="0"/>
                    </a:lnTo>
                    <a:cubicBezTo>
                      <a:pt x="68026" y="0"/>
                      <a:pt x="87554" y="19528"/>
                      <a:pt x="87554" y="43777"/>
                    </a:cubicBezTo>
                    <a:lnTo>
                      <a:pt x="87554" y="405365"/>
                    </a:lnTo>
                    <a:close/>
                  </a:path>
                </a:pathLst>
              </a:custGeom>
              <a:solidFill>
                <a:srgbClr val="454559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4A2D9E67-1B5D-41BF-AFB6-443A6356BA7F}"/>
                  </a:ext>
                </a:extLst>
              </p:cNvPr>
              <p:cNvSpPr/>
              <p:nvPr/>
            </p:nvSpPr>
            <p:spPr>
              <a:xfrm>
                <a:off x="1138060" y="5114407"/>
                <a:ext cx="87553" cy="217596"/>
              </a:xfrm>
              <a:custGeom>
                <a:avLst/>
                <a:gdLst>
                  <a:gd name="connsiteX0" fmla="*/ 87554 w 87553"/>
                  <a:gd name="connsiteY0" fmla="*/ 217597 h 217596"/>
                  <a:gd name="connsiteX1" fmla="*/ 0 w 87553"/>
                  <a:gd name="connsiteY1" fmla="*/ 217597 h 217596"/>
                  <a:gd name="connsiteX2" fmla="*/ 0 w 87553"/>
                  <a:gd name="connsiteY2" fmla="*/ 43777 h 217596"/>
                  <a:gd name="connsiteX3" fmla="*/ 43777 w 87553"/>
                  <a:gd name="connsiteY3" fmla="*/ 0 h 217596"/>
                  <a:gd name="connsiteX4" fmla="*/ 43777 w 87553"/>
                  <a:gd name="connsiteY4" fmla="*/ 0 h 217596"/>
                  <a:gd name="connsiteX5" fmla="*/ 87554 w 87553"/>
                  <a:gd name="connsiteY5" fmla="*/ 43777 h 217596"/>
                  <a:gd name="connsiteX6" fmla="*/ 87554 w 87553"/>
                  <a:gd name="connsiteY6" fmla="*/ 217597 h 217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553" h="217596">
                    <a:moveTo>
                      <a:pt x="87554" y="217597"/>
                    </a:moveTo>
                    <a:lnTo>
                      <a:pt x="0" y="217597"/>
                    </a:lnTo>
                    <a:lnTo>
                      <a:pt x="0" y="43777"/>
                    </a:lnTo>
                    <a:cubicBezTo>
                      <a:pt x="0" y="19528"/>
                      <a:pt x="19528" y="0"/>
                      <a:pt x="43777" y="0"/>
                    </a:cubicBezTo>
                    <a:lnTo>
                      <a:pt x="43777" y="0"/>
                    </a:lnTo>
                    <a:cubicBezTo>
                      <a:pt x="68026" y="0"/>
                      <a:pt x="87554" y="19528"/>
                      <a:pt x="87554" y="43777"/>
                    </a:cubicBezTo>
                    <a:lnTo>
                      <a:pt x="87554" y="217597"/>
                    </a:lnTo>
                    <a:close/>
                  </a:path>
                </a:pathLst>
              </a:custGeom>
              <a:solidFill>
                <a:srgbClr val="393951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879510FE-ED99-42F5-8A6E-35C32584F793}"/>
                  </a:ext>
                </a:extLst>
              </p:cNvPr>
              <p:cNvSpPr/>
              <p:nvPr/>
            </p:nvSpPr>
            <p:spPr>
              <a:xfrm>
                <a:off x="1504154" y="5114407"/>
                <a:ext cx="87553" cy="217596"/>
              </a:xfrm>
              <a:custGeom>
                <a:avLst/>
                <a:gdLst>
                  <a:gd name="connsiteX0" fmla="*/ 87554 w 87553"/>
                  <a:gd name="connsiteY0" fmla="*/ 217597 h 217596"/>
                  <a:gd name="connsiteX1" fmla="*/ 0 w 87553"/>
                  <a:gd name="connsiteY1" fmla="*/ 217597 h 217596"/>
                  <a:gd name="connsiteX2" fmla="*/ 0 w 87553"/>
                  <a:gd name="connsiteY2" fmla="*/ 43777 h 217596"/>
                  <a:gd name="connsiteX3" fmla="*/ 43777 w 87553"/>
                  <a:gd name="connsiteY3" fmla="*/ 0 h 217596"/>
                  <a:gd name="connsiteX4" fmla="*/ 43777 w 87553"/>
                  <a:gd name="connsiteY4" fmla="*/ 0 h 217596"/>
                  <a:gd name="connsiteX5" fmla="*/ 87554 w 87553"/>
                  <a:gd name="connsiteY5" fmla="*/ 43777 h 217596"/>
                  <a:gd name="connsiteX6" fmla="*/ 87554 w 87553"/>
                  <a:gd name="connsiteY6" fmla="*/ 217597 h 217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553" h="217596">
                    <a:moveTo>
                      <a:pt x="87554" y="217597"/>
                    </a:moveTo>
                    <a:lnTo>
                      <a:pt x="0" y="217597"/>
                    </a:lnTo>
                    <a:lnTo>
                      <a:pt x="0" y="43777"/>
                    </a:lnTo>
                    <a:cubicBezTo>
                      <a:pt x="0" y="19528"/>
                      <a:pt x="19528" y="0"/>
                      <a:pt x="43777" y="0"/>
                    </a:cubicBezTo>
                    <a:lnTo>
                      <a:pt x="43777" y="0"/>
                    </a:lnTo>
                    <a:cubicBezTo>
                      <a:pt x="68026" y="0"/>
                      <a:pt x="87554" y="19528"/>
                      <a:pt x="87554" y="43777"/>
                    </a:cubicBezTo>
                    <a:lnTo>
                      <a:pt x="87554" y="217597"/>
                    </a:ln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1F9B4C92-7B3F-4E3C-B741-C3042C402F1E}"/>
                  </a:ext>
                </a:extLst>
              </p:cNvPr>
              <p:cNvSpPr/>
              <p:nvPr/>
            </p:nvSpPr>
            <p:spPr>
              <a:xfrm>
                <a:off x="1138060" y="5483506"/>
                <a:ext cx="87553" cy="217596"/>
              </a:xfrm>
              <a:custGeom>
                <a:avLst/>
                <a:gdLst>
                  <a:gd name="connsiteX0" fmla="*/ 87554 w 87553"/>
                  <a:gd name="connsiteY0" fmla="*/ 217597 h 217596"/>
                  <a:gd name="connsiteX1" fmla="*/ 0 w 87553"/>
                  <a:gd name="connsiteY1" fmla="*/ 217597 h 217596"/>
                  <a:gd name="connsiteX2" fmla="*/ 0 w 87553"/>
                  <a:gd name="connsiteY2" fmla="*/ 43777 h 217596"/>
                  <a:gd name="connsiteX3" fmla="*/ 43777 w 87553"/>
                  <a:gd name="connsiteY3" fmla="*/ 0 h 217596"/>
                  <a:gd name="connsiteX4" fmla="*/ 43777 w 87553"/>
                  <a:gd name="connsiteY4" fmla="*/ 0 h 217596"/>
                  <a:gd name="connsiteX5" fmla="*/ 87554 w 87553"/>
                  <a:gd name="connsiteY5" fmla="*/ 43777 h 217596"/>
                  <a:gd name="connsiteX6" fmla="*/ 87554 w 87553"/>
                  <a:gd name="connsiteY6" fmla="*/ 217597 h 217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553" h="217596">
                    <a:moveTo>
                      <a:pt x="87554" y="217597"/>
                    </a:moveTo>
                    <a:lnTo>
                      <a:pt x="0" y="217597"/>
                    </a:lnTo>
                    <a:lnTo>
                      <a:pt x="0" y="43777"/>
                    </a:lnTo>
                    <a:cubicBezTo>
                      <a:pt x="0" y="19528"/>
                      <a:pt x="19528" y="0"/>
                      <a:pt x="43777" y="0"/>
                    </a:cubicBezTo>
                    <a:lnTo>
                      <a:pt x="43777" y="0"/>
                    </a:lnTo>
                    <a:cubicBezTo>
                      <a:pt x="68026" y="0"/>
                      <a:pt x="87554" y="19528"/>
                      <a:pt x="87554" y="43777"/>
                    </a:cubicBezTo>
                    <a:lnTo>
                      <a:pt x="87554" y="217597"/>
                    </a:lnTo>
                    <a:close/>
                  </a:path>
                </a:pathLst>
              </a:custGeom>
              <a:solidFill>
                <a:srgbClr val="1B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F71E3863-BBCA-46BF-9E64-76A3EEDFEDD4}"/>
                  </a:ext>
                </a:extLst>
              </p:cNvPr>
              <p:cNvSpPr/>
              <p:nvPr/>
            </p:nvSpPr>
            <p:spPr>
              <a:xfrm>
                <a:off x="1504154" y="5483506"/>
                <a:ext cx="87553" cy="217596"/>
              </a:xfrm>
              <a:custGeom>
                <a:avLst/>
                <a:gdLst>
                  <a:gd name="connsiteX0" fmla="*/ 87554 w 87553"/>
                  <a:gd name="connsiteY0" fmla="*/ 217597 h 217596"/>
                  <a:gd name="connsiteX1" fmla="*/ 0 w 87553"/>
                  <a:gd name="connsiteY1" fmla="*/ 217597 h 217596"/>
                  <a:gd name="connsiteX2" fmla="*/ 0 w 87553"/>
                  <a:gd name="connsiteY2" fmla="*/ 43777 h 217596"/>
                  <a:gd name="connsiteX3" fmla="*/ 43777 w 87553"/>
                  <a:gd name="connsiteY3" fmla="*/ 0 h 217596"/>
                  <a:gd name="connsiteX4" fmla="*/ 43777 w 87553"/>
                  <a:gd name="connsiteY4" fmla="*/ 0 h 217596"/>
                  <a:gd name="connsiteX5" fmla="*/ 87554 w 87553"/>
                  <a:gd name="connsiteY5" fmla="*/ 43777 h 217596"/>
                  <a:gd name="connsiteX6" fmla="*/ 87554 w 87553"/>
                  <a:gd name="connsiteY6" fmla="*/ 217597 h 217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553" h="217596">
                    <a:moveTo>
                      <a:pt x="87554" y="217597"/>
                    </a:moveTo>
                    <a:lnTo>
                      <a:pt x="0" y="217597"/>
                    </a:lnTo>
                    <a:lnTo>
                      <a:pt x="0" y="43777"/>
                    </a:lnTo>
                    <a:cubicBezTo>
                      <a:pt x="0" y="19528"/>
                      <a:pt x="19528" y="0"/>
                      <a:pt x="43777" y="0"/>
                    </a:cubicBezTo>
                    <a:lnTo>
                      <a:pt x="43777" y="0"/>
                    </a:lnTo>
                    <a:cubicBezTo>
                      <a:pt x="68026" y="0"/>
                      <a:pt x="87554" y="19528"/>
                      <a:pt x="87554" y="43777"/>
                    </a:cubicBezTo>
                    <a:lnTo>
                      <a:pt x="87554" y="217597"/>
                    </a:lnTo>
                    <a:close/>
                  </a:path>
                </a:pathLst>
              </a:custGeom>
              <a:solidFill>
                <a:srgbClr val="393951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AD1E6C0-EAD4-4302-921F-B274DD9A664A}"/>
                  </a:ext>
                </a:extLst>
              </p:cNvPr>
              <p:cNvSpPr/>
              <p:nvPr/>
            </p:nvSpPr>
            <p:spPr>
              <a:xfrm>
                <a:off x="1138274" y="5969342"/>
                <a:ext cx="453433" cy="284763"/>
              </a:xfrm>
              <a:custGeom>
                <a:avLst/>
                <a:gdLst>
                  <a:gd name="connsiteX0" fmla="*/ 0 w 453433"/>
                  <a:gd name="connsiteY0" fmla="*/ 0 h 284763"/>
                  <a:gd name="connsiteX1" fmla="*/ 453433 w 453433"/>
                  <a:gd name="connsiteY1" fmla="*/ 0 h 284763"/>
                  <a:gd name="connsiteX2" fmla="*/ 453433 w 453433"/>
                  <a:gd name="connsiteY2" fmla="*/ 284764 h 284763"/>
                  <a:gd name="connsiteX3" fmla="*/ 0 w 453433"/>
                  <a:gd name="connsiteY3" fmla="*/ 284764 h 284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3433" h="284763">
                    <a:moveTo>
                      <a:pt x="0" y="0"/>
                    </a:moveTo>
                    <a:lnTo>
                      <a:pt x="453433" y="0"/>
                    </a:lnTo>
                    <a:lnTo>
                      <a:pt x="453433" y="284764"/>
                    </a:lnTo>
                    <a:lnTo>
                      <a:pt x="0" y="284764"/>
                    </a:ln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EBE4EAD4-FBB8-4FE5-9843-FAFC57414057}"/>
                  </a:ext>
                </a:extLst>
              </p:cNvPr>
              <p:cNvSpPr/>
              <p:nvPr/>
            </p:nvSpPr>
            <p:spPr>
              <a:xfrm>
                <a:off x="2079476" y="5927926"/>
                <a:ext cx="70171" cy="460085"/>
              </a:xfrm>
              <a:custGeom>
                <a:avLst/>
                <a:gdLst>
                  <a:gd name="connsiteX0" fmla="*/ 0 w 70171"/>
                  <a:gd name="connsiteY0" fmla="*/ 0 h 460085"/>
                  <a:gd name="connsiteX1" fmla="*/ 70172 w 70171"/>
                  <a:gd name="connsiteY1" fmla="*/ 0 h 460085"/>
                  <a:gd name="connsiteX2" fmla="*/ 70172 w 70171"/>
                  <a:gd name="connsiteY2" fmla="*/ 460086 h 460085"/>
                  <a:gd name="connsiteX3" fmla="*/ 0 w 70171"/>
                  <a:gd name="connsiteY3" fmla="*/ 460086 h 46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71" h="460085">
                    <a:moveTo>
                      <a:pt x="0" y="0"/>
                    </a:moveTo>
                    <a:lnTo>
                      <a:pt x="70172" y="0"/>
                    </a:lnTo>
                    <a:lnTo>
                      <a:pt x="70172" y="460086"/>
                    </a:lnTo>
                    <a:lnTo>
                      <a:pt x="0" y="460086"/>
                    </a:lnTo>
                    <a:close/>
                  </a:path>
                </a:pathLst>
              </a:custGeom>
              <a:solidFill>
                <a:srgbClr val="27323D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76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3708231" y="2043163"/>
              <a:ext cx="738197" cy="1247639"/>
              <a:chOff x="3708231" y="2043163"/>
              <a:chExt cx="738197" cy="1247639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8AC1AA6F-E992-4EB6-B7DF-84727421DF9A}"/>
                  </a:ext>
                </a:extLst>
              </p:cNvPr>
              <p:cNvSpPr/>
              <p:nvPr/>
            </p:nvSpPr>
            <p:spPr>
              <a:xfrm>
                <a:off x="3708231" y="2043163"/>
                <a:ext cx="738197" cy="750214"/>
              </a:xfrm>
              <a:custGeom>
                <a:avLst/>
                <a:gdLst>
                  <a:gd name="connsiteX0" fmla="*/ 373820 w 738197"/>
                  <a:gd name="connsiteY0" fmla="*/ 750214 h 750214"/>
                  <a:gd name="connsiteX1" fmla="*/ 738198 w 738197"/>
                  <a:gd name="connsiteY1" fmla="*/ 385837 h 750214"/>
                  <a:gd name="connsiteX2" fmla="*/ 355580 w 738197"/>
                  <a:gd name="connsiteY2" fmla="*/ 0 h 750214"/>
                  <a:gd name="connsiteX3" fmla="*/ 0 w 738197"/>
                  <a:gd name="connsiteY3" fmla="*/ 375107 h 750214"/>
                  <a:gd name="connsiteX4" fmla="*/ 373820 w 738197"/>
                  <a:gd name="connsiteY4" fmla="*/ 750214 h 7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8197" h="750214">
                    <a:moveTo>
                      <a:pt x="373820" y="750214"/>
                    </a:moveTo>
                    <a:cubicBezTo>
                      <a:pt x="612875" y="750214"/>
                      <a:pt x="738198" y="589056"/>
                      <a:pt x="738198" y="385837"/>
                    </a:cubicBezTo>
                    <a:cubicBezTo>
                      <a:pt x="738198" y="182833"/>
                      <a:pt x="630043" y="0"/>
                      <a:pt x="355580" y="0"/>
                    </a:cubicBezTo>
                    <a:cubicBezTo>
                      <a:pt x="81331" y="0"/>
                      <a:pt x="0" y="171245"/>
                      <a:pt x="0" y="375107"/>
                    </a:cubicBezTo>
                    <a:cubicBezTo>
                      <a:pt x="0" y="578970"/>
                      <a:pt x="151931" y="750214"/>
                      <a:pt x="373820" y="7502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1C5521F-0C08-49DE-902B-BAB3734C7C03}"/>
                  </a:ext>
                </a:extLst>
              </p:cNvPr>
              <p:cNvSpPr/>
              <p:nvPr/>
            </p:nvSpPr>
            <p:spPr>
              <a:xfrm>
                <a:off x="3875977" y="2217197"/>
                <a:ext cx="411757" cy="1073604"/>
              </a:xfrm>
              <a:custGeom>
                <a:avLst/>
                <a:gdLst>
                  <a:gd name="connsiteX0" fmla="*/ 173027 w 411757"/>
                  <a:gd name="connsiteY0" fmla="*/ 1073605 h 1073604"/>
                  <a:gd name="connsiteX1" fmla="*/ 253070 w 411757"/>
                  <a:gd name="connsiteY1" fmla="*/ 1073605 h 1073604"/>
                  <a:gd name="connsiteX2" fmla="*/ 245344 w 411757"/>
                  <a:gd name="connsiteY2" fmla="*/ 433691 h 1073604"/>
                  <a:gd name="connsiteX3" fmla="*/ 411653 w 411757"/>
                  <a:gd name="connsiteY3" fmla="*/ 59871 h 1073604"/>
                  <a:gd name="connsiteX4" fmla="*/ 250924 w 411757"/>
                  <a:gd name="connsiteY4" fmla="*/ 344206 h 1073604"/>
                  <a:gd name="connsiteX5" fmla="*/ 273671 w 411757"/>
                  <a:gd name="connsiteY5" fmla="*/ 0 h 1073604"/>
                  <a:gd name="connsiteX6" fmla="*/ 212512 w 411757"/>
                  <a:gd name="connsiteY6" fmla="*/ 366309 h 1073604"/>
                  <a:gd name="connsiteX7" fmla="*/ 144272 w 411757"/>
                  <a:gd name="connsiteY7" fmla="*/ 62876 h 1073604"/>
                  <a:gd name="connsiteX8" fmla="*/ 190623 w 411757"/>
                  <a:gd name="connsiteY8" fmla="*/ 435622 h 1073604"/>
                  <a:gd name="connsiteX9" fmla="*/ 55645 w 411757"/>
                  <a:gd name="connsiteY9" fmla="*/ 145708 h 1073604"/>
                  <a:gd name="connsiteX10" fmla="*/ 99207 w 411757"/>
                  <a:gd name="connsiteY10" fmla="*/ 325107 h 1073604"/>
                  <a:gd name="connsiteX11" fmla="*/ 66 w 411757"/>
                  <a:gd name="connsiteY11" fmla="*/ 266738 h 1073604"/>
                  <a:gd name="connsiteX12" fmla="*/ 113156 w 411757"/>
                  <a:gd name="connsiteY12" fmla="*/ 355579 h 1073604"/>
                  <a:gd name="connsiteX13" fmla="*/ 177534 w 411757"/>
                  <a:gd name="connsiteY13" fmla="*/ 534978 h 1073604"/>
                  <a:gd name="connsiteX14" fmla="*/ 173027 w 411757"/>
                  <a:gd name="connsiteY14" fmla="*/ 1073605 h 1073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11757" h="1073604">
                    <a:moveTo>
                      <a:pt x="173027" y="1073605"/>
                    </a:moveTo>
                    <a:lnTo>
                      <a:pt x="253070" y="1073605"/>
                    </a:lnTo>
                    <a:cubicBezTo>
                      <a:pt x="253070" y="1073605"/>
                      <a:pt x="218306" y="518240"/>
                      <a:pt x="245344" y="433691"/>
                    </a:cubicBezTo>
                    <a:cubicBezTo>
                      <a:pt x="272383" y="349142"/>
                      <a:pt x="416160" y="62446"/>
                      <a:pt x="411653" y="59871"/>
                    </a:cubicBezTo>
                    <a:cubicBezTo>
                      <a:pt x="407147" y="57296"/>
                      <a:pt x="263370" y="349785"/>
                      <a:pt x="250924" y="344206"/>
                    </a:cubicBezTo>
                    <a:cubicBezTo>
                      <a:pt x="238692" y="338627"/>
                      <a:pt x="280109" y="0"/>
                      <a:pt x="273671" y="0"/>
                    </a:cubicBezTo>
                    <a:cubicBezTo>
                      <a:pt x="267447" y="0"/>
                      <a:pt x="219164" y="366524"/>
                      <a:pt x="212512" y="366309"/>
                    </a:cubicBezTo>
                    <a:cubicBezTo>
                      <a:pt x="205860" y="366094"/>
                      <a:pt x="144272" y="62876"/>
                      <a:pt x="144272" y="62876"/>
                    </a:cubicBezTo>
                    <a:cubicBezTo>
                      <a:pt x="130752" y="66309"/>
                      <a:pt x="200065" y="430901"/>
                      <a:pt x="190623" y="435622"/>
                    </a:cubicBezTo>
                    <a:cubicBezTo>
                      <a:pt x="181182" y="440343"/>
                      <a:pt x="60795" y="143348"/>
                      <a:pt x="55645" y="145708"/>
                    </a:cubicBezTo>
                    <a:cubicBezTo>
                      <a:pt x="50280" y="148069"/>
                      <a:pt x="99207" y="325107"/>
                      <a:pt x="99207" y="325107"/>
                    </a:cubicBezTo>
                    <a:cubicBezTo>
                      <a:pt x="99207" y="325107"/>
                      <a:pt x="3284" y="260944"/>
                      <a:pt x="66" y="266738"/>
                    </a:cubicBezTo>
                    <a:cubicBezTo>
                      <a:pt x="-3153" y="272532"/>
                      <a:pt x="113156" y="355579"/>
                      <a:pt x="113156" y="355579"/>
                    </a:cubicBezTo>
                    <a:lnTo>
                      <a:pt x="177534" y="534978"/>
                    </a:lnTo>
                    <a:lnTo>
                      <a:pt x="173027" y="1073605"/>
                    </a:lnTo>
                    <a:close/>
                  </a:path>
                </a:pathLst>
              </a:custGeom>
              <a:solidFill>
                <a:srgbClr val="000000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79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5382265" y="4545094"/>
              <a:ext cx="651072" cy="1100643"/>
              <a:chOff x="5382265" y="4545094"/>
              <a:chExt cx="651072" cy="1100643"/>
            </a:xfrm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E93DC4DB-03DC-4654-9804-8B80A5BB51D1}"/>
                  </a:ext>
                </a:extLst>
              </p:cNvPr>
              <p:cNvSpPr/>
              <p:nvPr/>
            </p:nvSpPr>
            <p:spPr>
              <a:xfrm>
                <a:off x="5382265" y="4545094"/>
                <a:ext cx="651072" cy="661802"/>
              </a:xfrm>
              <a:custGeom>
                <a:avLst/>
                <a:gdLst>
                  <a:gd name="connsiteX0" fmla="*/ 329614 w 651072"/>
                  <a:gd name="connsiteY0" fmla="*/ 661803 h 661802"/>
                  <a:gd name="connsiteX1" fmla="*/ 651073 w 651072"/>
                  <a:gd name="connsiteY1" fmla="*/ 340343 h 661802"/>
                  <a:gd name="connsiteX2" fmla="*/ 313734 w 651072"/>
                  <a:gd name="connsiteY2" fmla="*/ 0 h 661802"/>
                  <a:gd name="connsiteX3" fmla="*/ 0 w 651072"/>
                  <a:gd name="connsiteY3" fmla="*/ 330901 h 661802"/>
                  <a:gd name="connsiteX4" fmla="*/ 329614 w 651072"/>
                  <a:gd name="connsiteY4" fmla="*/ 661803 h 661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1072" h="661802">
                    <a:moveTo>
                      <a:pt x="329614" y="661803"/>
                    </a:moveTo>
                    <a:cubicBezTo>
                      <a:pt x="540558" y="661803"/>
                      <a:pt x="651073" y="519528"/>
                      <a:pt x="651073" y="340343"/>
                    </a:cubicBezTo>
                    <a:cubicBezTo>
                      <a:pt x="651073" y="161159"/>
                      <a:pt x="555580" y="0"/>
                      <a:pt x="313734" y="0"/>
                    </a:cubicBezTo>
                    <a:cubicBezTo>
                      <a:pt x="71889" y="0"/>
                      <a:pt x="0" y="151073"/>
                      <a:pt x="0" y="330901"/>
                    </a:cubicBezTo>
                    <a:cubicBezTo>
                      <a:pt x="0" y="510730"/>
                      <a:pt x="133906" y="661803"/>
                      <a:pt x="329614" y="6618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5FD12958-BA08-41B7-A20F-9C9C147B7411}"/>
                  </a:ext>
                </a:extLst>
              </p:cNvPr>
              <p:cNvSpPr/>
              <p:nvPr/>
            </p:nvSpPr>
            <p:spPr>
              <a:xfrm>
                <a:off x="5530708" y="4698742"/>
                <a:ext cx="363017" cy="946995"/>
              </a:xfrm>
              <a:custGeom>
                <a:avLst/>
                <a:gdLst>
                  <a:gd name="connsiteX0" fmla="*/ 152202 w 363017"/>
                  <a:gd name="connsiteY0" fmla="*/ 946996 h 946995"/>
                  <a:gd name="connsiteX1" fmla="*/ 222803 w 363017"/>
                  <a:gd name="connsiteY1" fmla="*/ 946996 h 946995"/>
                  <a:gd name="connsiteX2" fmla="*/ 216150 w 363017"/>
                  <a:gd name="connsiteY2" fmla="*/ 382404 h 946995"/>
                  <a:gd name="connsiteX3" fmla="*/ 362932 w 363017"/>
                  <a:gd name="connsiteY3" fmla="*/ 52790 h 946995"/>
                  <a:gd name="connsiteX4" fmla="*/ 221300 w 363017"/>
                  <a:gd name="connsiteY4" fmla="*/ 303648 h 946995"/>
                  <a:gd name="connsiteX5" fmla="*/ 241472 w 363017"/>
                  <a:gd name="connsiteY5" fmla="*/ 0 h 946995"/>
                  <a:gd name="connsiteX6" fmla="*/ 187395 w 363017"/>
                  <a:gd name="connsiteY6" fmla="*/ 323176 h 946995"/>
                  <a:gd name="connsiteX7" fmla="*/ 127094 w 363017"/>
                  <a:gd name="connsiteY7" fmla="*/ 55365 h 946995"/>
                  <a:gd name="connsiteX8" fmla="*/ 168081 w 363017"/>
                  <a:gd name="connsiteY8" fmla="*/ 384120 h 946995"/>
                  <a:gd name="connsiteX9" fmla="*/ 48983 w 363017"/>
                  <a:gd name="connsiteY9" fmla="*/ 128326 h 946995"/>
                  <a:gd name="connsiteX10" fmla="*/ 87395 w 363017"/>
                  <a:gd name="connsiteY10" fmla="*/ 286695 h 946995"/>
                  <a:gd name="connsiteX11" fmla="*/ 56 w 363017"/>
                  <a:gd name="connsiteY11" fmla="*/ 235193 h 946995"/>
                  <a:gd name="connsiteX12" fmla="*/ 99841 w 363017"/>
                  <a:gd name="connsiteY12" fmla="*/ 313519 h 946995"/>
                  <a:gd name="connsiteX13" fmla="*/ 156494 w 363017"/>
                  <a:gd name="connsiteY13" fmla="*/ 471888 h 946995"/>
                  <a:gd name="connsiteX14" fmla="*/ 152202 w 363017"/>
                  <a:gd name="connsiteY14" fmla="*/ 946996 h 946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63017" h="946995">
                    <a:moveTo>
                      <a:pt x="152202" y="946996"/>
                    </a:moveTo>
                    <a:lnTo>
                      <a:pt x="222803" y="946996"/>
                    </a:lnTo>
                    <a:cubicBezTo>
                      <a:pt x="222803" y="946996"/>
                      <a:pt x="192116" y="457082"/>
                      <a:pt x="216150" y="382404"/>
                    </a:cubicBezTo>
                    <a:cubicBezTo>
                      <a:pt x="239970" y="307725"/>
                      <a:pt x="366794" y="54936"/>
                      <a:pt x="362932" y="52790"/>
                    </a:cubicBezTo>
                    <a:cubicBezTo>
                      <a:pt x="359069" y="50644"/>
                      <a:pt x="232030" y="308584"/>
                      <a:pt x="221300" y="303648"/>
                    </a:cubicBezTo>
                    <a:cubicBezTo>
                      <a:pt x="210571" y="298712"/>
                      <a:pt x="247052" y="0"/>
                      <a:pt x="241472" y="0"/>
                    </a:cubicBezTo>
                    <a:cubicBezTo>
                      <a:pt x="235893" y="0"/>
                      <a:pt x="193404" y="323391"/>
                      <a:pt x="187395" y="323176"/>
                    </a:cubicBezTo>
                    <a:cubicBezTo>
                      <a:pt x="181601" y="322961"/>
                      <a:pt x="127094" y="55365"/>
                      <a:pt x="127094" y="55365"/>
                    </a:cubicBezTo>
                    <a:cubicBezTo>
                      <a:pt x="115077" y="58369"/>
                      <a:pt x="176236" y="380043"/>
                      <a:pt x="168081" y="384120"/>
                    </a:cubicBezTo>
                    <a:cubicBezTo>
                      <a:pt x="159713" y="388197"/>
                      <a:pt x="53489" y="126395"/>
                      <a:pt x="48983" y="128326"/>
                    </a:cubicBezTo>
                    <a:cubicBezTo>
                      <a:pt x="44262" y="130472"/>
                      <a:pt x="87395" y="286695"/>
                      <a:pt x="87395" y="286695"/>
                    </a:cubicBezTo>
                    <a:cubicBezTo>
                      <a:pt x="87395" y="286695"/>
                      <a:pt x="2846" y="230043"/>
                      <a:pt x="56" y="235193"/>
                    </a:cubicBezTo>
                    <a:cubicBezTo>
                      <a:pt x="-2734" y="240129"/>
                      <a:pt x="99841" y="313519"/>
                      <a:pt x="99841" y="313519"/>
                    </a:cubicBezTo>
                    <a:lnTo>
                      <a:pt x="156494" y="471888"/>
                    </a:lnTo>
                    <a:lnTo>
                      <a:pt x="152202" y="946996"/>
                    </a:lnTo>
                    <a:close/>
                  </a:path>
                </a:pathLst>
              </a:custGeom>
              <a:solidFill>
                <a:srgbClr val="000000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2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2541693" y="5806467"/>
              <a:ext cx="849804" cy="581759"/>
              <a:chOff x="2541693" y="5806467"/>
              <a:chExt cx="849804" cy="581759"/>
            </a:xfrm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864B696-AEC0-4CFE-94C7-002220B0DD6A}"/>
                  </a:ext>
                </a:extLst>
              </p:cNvPr>
              <p:cNvSpPr/>
              <p:nvPr/>
            </p:nvSpPr>
            <p:spPr>
              <a:xfrm>
                <a:off x="2541693" y="5806467"/>
                <a:ext cx="849804" cy="581759"/>
              </a:xfrm>
              <a:custGeom>
                <a:avLst/>
                <a:gdLst>
                  <a:gd name="connsiteX0" fmla="*/ 6452 w 849804"/>
                  <a:gd name="connsiteY0" fmla="*/ 581759 h 581759"/>
                  <a:gd name="connsiteX1" fmla="*/ 849800 w 849804"/>
                  <a:gd name="connsiteY1" fmla="*/ 581759 h 581759"/>
                  <a:gd name="connsiteX2" fmla="*/ 406238 w 849804"/>
                  <a:gd name="connsiteY2" fmla="*/ 0 h 581759"/>
                  <a:gd name="connsiteX3" fmla="*/ 6452 w 849804"/>
                  <a:gd name="connsiteY3" fmla="*/ 581759 h 58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9804" h="581759">
                    <a:moveTo>
                      <a:pt x="6452" y="581759"/>
                    </a:moveTo>
                    <a:lnTo>
                      <a:pt x="849800" y="581759"/>
                    </a:lnTo>
                    <a:cubicBezTo>
                      <a:pt x="849800" y="581759"/>
                      <a:pt x="855809" y="0"/>
                      <a:pt x="406238" y="0"/>
                    </a:cubicBezTo>
                    <a:cubicBezTo>
                      <a:pt x="-83247" y="0"/>
                      <a:pt x="6452" y="581759"/>
                      <a:pt x="6452" y="5817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C1DBE296-7F78-4FA4-94E5-B8559319C1FE}"/>
                  </a:ext>
                </a:extLst>
              </p:cNvPr>
              <p:cNvSpPr/>
              <p:nvPr/>
            </p:nvSpPr>
            <p:spPr>
              <a:xfrm>
                <a:off x="2730051" y="5934149"/>
                <a:ext cx="390931" cy="454077"/>
              </a:xfrm>
              <a:custGeom>
                <a:avLst/>
                <a:gdLst>
                  <a:gd name="connsiteX0" fmla="*/ 107365 w 390931"/>
                  <a:gd name="connsiteY0" fmla="*/ 337769 h 454077"/>
                  <a:gd name="connsiteX1" fmla="*/ 148996 w 390931"/>
                  <a:gd name="connsiteY1" fmla="*/ 454077 h 454077"/>
                  <a:gd name="connsiteX2" fmla="*/ 226249 w 390931"/>
                  <a:gd name="connsiteY2" fmla="*/ 454077 h 454077"/>
                  <a:gd name="connsiteX3" fmla="*/ 232687 w 390931"/>
                  <a:gd name="connsiteY3" fmla="*/ 411803 h 454077"/>
                  <a:gd name="connsiteX4" fmla="*/ 390842 w 390931"/>
                  <a:gd name="connsiteY4" fmla="*/ 56653 h 454077"/>
                  <a:gd name="connsiteX5" fmla="*/ 238267 w 390931"/>
                  <a:gd name="connsiteY5" fmla="*/ 327039 h 454077"/>
                  <a:gd name="connsiteX6" fmla="*/ 259940 w 390931"/>
                  <a:gd name="connsiteY6" fmla="*/ 0 h 454077"/>
                  <a:gd name="connsiteX7" fmla="*/ 201786 w 390931"/>
                  <a:gd name="connsiteY7" fmla="*/ 348283 h 454077"/>
                  <a:gd name="connsiteX8" fmla="*/ 136979 w 390931"/>
                  <a:gd name="connsiteY8" fmla="*/ 59871 h 454077"/>
                  <a:gd name="connsiteX9" fmla="*/ 181185 w 390931"/>
                  <a:gd name="connsiteY9" fmla="*/ 414163 h 454077"/>
                  <a:gd name="connsiteX10" fmla="*/ 52859 w 390931"/>
                  <a:gd name="connsiteY10" fmla="*/ 138627 h 454077"/>
                  <a:gd name="connsiteX11" fmla="*/ 94275 w 390931"/>
                  <a:gd name="connsiteY11" fmla="*/ 309227 h 454077"/>
                  <a:gd name="connsiteX12" fmla="*/ 69 w 390931"/>
                  <a:gd name="connsiteY12" fmla="*/ 253648 h 454077"/>
                  <a:gd name="connsiteX13" fmla="*/ 107365 w 390931"/>
                  <a:gd name="connsiteY13" fmla="*/ 337769 h 454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90931" h="454077">
                    <a:moveTo>
                      <a:pt x="107365" y="337769"/>
                    </a:moveTo>
                    <a:lnTo>
                      <a:pt x="148996" y="454077"/>
                    </a:lnTo>
                    <a:lnTo>
                      <a:pt x="226249" y="454077"/>
                    </a:lnTo>
                    <a:cubicBezTo>
                      <a:pt x="227751" y="435408"/>
                      <a:pt x="229897" y="420816"/>
                      <a:pt x="232687" y="411803"/>
                    </a:cubicBezTo>
                    <a:cubicBezTo>
                      <a:pt x="258438" y="331330"/>
                      <a:pt x="394919" y="59013"/>
                      <a:pt x="390842" y="56653"/>
                    </a:cubicBezTo>
                    <a:cubicBezTo>
                      <a:pt x="386550" y="54292"/>
                      <a:pt x="249854" y="332189"/>
                      <a:pt x="238267" y="327039"/>
                    </a:cubicBezTo>
                    <a:cubicBezTo>
                      <a:pt x="226679" y="321888"/>
                      <a:pt x="265949" y="0"/>
                      <a:pt x="259940" y="0"/>
                    </a:cubicBezTo>
                    <a:cubicBezTo>
                      <a:pt x="253932" y="0"/>
                      <a:pt x="208009" y="348498"/>
                      <a:pt x="201786" y="348283"/>
                    </a:cubicBezTo>
                    <a:cubicBezTo>
                      <a:pt x="195563" y="348069"/>
                      <a:pt x="136979" y="59871"/>
                      <a:pt x="136979" y="59871"/>
                    </a:cubicBezTo>
                    <a:cubicBezTo>
                      <a:pt x="124103" y="63090"/>
                      <a:pt x="189983" y="409656"/>
                      <a:pt x="181185" y="414163"/>
                    </a:cubicBezTo>
                    <a:cubicBezTo>
                      <a:pt x="172387" y="418670"/>
                      <a:pt x="57794" y="136481"/>
                      <a:pt x="52859" y="138627"/>
                    </a:cubicBezTo>
                    <a:cubicBezTo>
                      <a:pt x="47923" y="140772"/>
                      <a:pt x="94275" y="309227"/>
                      <a:pt x="94275" y="309227"/>
                    </a:cubicBezTo>
                    <a:cubicBezTo>
                      <a:pt x="94275" y="309227"/>
                      <a:pt x="3073" y="248283"/>
                      <a:pt x="69" y="253648"/>
                    </a:cubicBezTo>
                    <a:cubicBezTo>
                      <a:pt x="-3150" y="258798"/>
                      <a:pt x="107365" y="337769"/>
                      <a:pt x="107365" y="3377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5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11720734" y="4107325"/>
              <a:ext cx="671191" cy="459442"/>
              <a:chOff x="11720734" y="4107325"/>
              <a:chExt cx="671191" cy="459442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BDEF42D7-CD6A-49F3-9B00-D3394472DA64}"/>
                  </a:ext>
                </a:extLst>
              </p:cNvPr>
              <p:cNvSpPr/>
              <p:nvPr/>
            </p:nvSpPr>
            <p:spPr>
              <a:xfrm>
                <a:off x="11720734" y="4107325"/>
                <a:ext cx="671191" cy="459442"/>
              </a:xfrm>
              <a:custGeom>
                <a:avLst/>
                <a:gdLst>
                  <a:gd name="connsiteX0" fmla="*/ 5093 w 671191"/>
                  <a:gd name="connsiteY0" fmla="*/ 459442 h 459442"/>
                  <a:gd name="connsiteX1" fmla="*/ 671188 w 671191"/>
                  <a:gd name="connsiteY1" fmla="*/ 459442 h 459442"/>
                  <a:gd name="connsiteX2" fmla="*/ 320759 w 671191"/>
                  <a:gd name="connsiteY2" fmla="*/ 0 h 459442"/>
                  <a:gd name="connsiteX3" fmla="*/ 5093 w 671191"/>
                  <a:gd name="connsiteY3" fmla="*/ 459442 h 459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1191" h="459442">
                    <a:moveTo>
                      <a:pt x="5093" y="459442"/>
                    </a:moveTo>
                    <a:lnTo>
                      <a:pt x="671188" y="459442"/>
                    </a:lnTo>
                    <a:cubicBezTo>
                      <a:pt x="671188" y="459442"/>
                      <a:pt x="675909" y="0"/>
                      <a:pt x="320759" y="0"/>
                    </a:cubicBezTo>
                    <a:cubicBezTo>
                      <a:pt x="-65722" y="-214"/>
                      <a:pt x="5093" y="459442"/>
                      <a:pt x="5093" y="4594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CAB81EB4-3AB7-4207-BA2A-03121EB2F68C}"/>
                  </a:ext>
                </a:extLst>
              </p:cNvPr>
              <p:cNvSpPr/>
              <p:nvPr/>
            </p:nvSpPr>
            <p:spPr>
              <a:xfrm>
                <a:off x="11869342" y="4207969"/>
                <a:ext cx="309140" cy="358798"/>
              </a:xfrm>
              <a:custGeom>
                <a:avLst/>
                <a:gdLst>
                  <a:gd name="connsiteX0" fmla="*/ 85026 w 309140"/>
                  <a:gd name="connsiteY0" fmla="*/ 266953 h 358798"/>
                  <a:gd name="connsiteX1" fmla="*/ 117859 w 309140"/>
                  <a:gd name="connsiteY1" fmla="*/ 358798 h 358798"/>
                  <a:gd name="connsiteX2" fmla="*/ 179018 w 309140"/>
                  <a:gd name="connsiteY2" fmla="*/ 358798 h 358798"/>
                  <a:gd name="connsiteX3" fmla="*/ 184168 w 309140"/>
                  <a:gd name="connsiteY3" fmla="*/ 325536 h 358798"/>
                  <a:gd name="connsiteX4" fmla="*/ 309060 w 309140"/>
                  <a:gd name="connsiteY4" fmla="*/ 44850 h 358798"/>
                  <a:gd name="connsiteX5" fmla="*/ 188460 w 309140"/>
                  <a:gd name="connsiteY5" fmla="*/ 258369 h 358798"/>
                  <a:gd name="connsiteX6" fmla="*/ 205627 w 309140"/>
                  <a:gd name="connsiteY6" fmla="*/ 0 h 358798"/>
                  <a:gd name="connsiteX7" fmla="*/ 159704 w 309140"/>
                  <a:gd name="connsiteY7" fmla="*/ 275107 h 358798"/>
                  <a:gd name="connsiteX8" fmla="*/ 108417 w 309140"/>
                  <a:gd name="connsiteY8" fmla="*/ 47210 h 358798"/>
                  <a:gd name="connsiteX9" fmla="*/ 143181 w 309140"/>
                  <a:gd name="connsiteY9" fmla="*/ 327038 h 358798"/>
                  <a:gd name="connsiteX10" fmla="*/ 41678 w 309140"/>
                  <a:gd name="connsiteY10" fmla="*/ 109442 h 358798"/>
                  <a:gd name="connsiteX11" fmla="*/ 74511 w 309140"/>
                  <a:gd name="connsiteY11" fmla="*/ 244206 h 358798"/>
                  <a:gd name="connsiteX12" fmla="*/ 47 w 309140"/>
                  <a:gd name="connsiteY12" fmla="*/ 200429 h 358798"/>
                  <a:gd name="connsiteX13" fmla="*/ 85026 w 309140"/>
                  <a:gd name="connsiteY13" fmla="*/ 266953 h 358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140" h="358798">
                    <a:moveTo>
                      <a:pt x="85026" y="266953"/>
                    </a:moveTo>
                    <a:lnTo>
                      <a:pt x="117859" y="358798"/>
                    </a:lnTo>
                    <a:lnTo>
                      <a:pt x="179018" y="358798"/>
                    </a:lnTo>
                    <a:cubicBezTo>
                      <a:pt x="180305" y="344206"/>
                      <a:pt x="181807" y="332618"/>
                      <a:pt x="184168" y="325536"/>
                    </a:cubicBezTo>
                    <a:cubicBezTo>
                      <a:pt x="204554" y="262017"/>
                      <a:pt x="312493" y="46781"/>
                      <a:pt x="309060" y="44850"/>
                    </a:cubicBezTo>
                    <a:cubicBezTo>
                      <a:pt x="305627" y="42918"/>
                      <a:pt x="197687" y="262446"/>
                      <a:pt x="188460" y="258369"/>
                    </a:cubicBezTo>
                    <a:cubicBezTo>
                      <a:pt x="179232" y="254292"/>
                      <a:pt x="210348" y="0"/>
                      <a:pt x="205627" y="0"/>
                    </a:cubicBezTo>
                    <a:cubicBezTo>
                      <a:pt x="200906" y="0"/>
                      <a:pt x="164640" y="275322"/>
                      <a:pt x="159704" y="275107"/>
                    </a:cubicBezTo>
                    <a:cubicBezTo>
                      <a:pt x="154768" y="274893"/>
                      <a:pt x="108417" y="47210"/>
                      <a:pt x="108417" y="47210"/>
                    </a:cubicBezTo>
                    <a:cubicBezTo>
                      <a:pt x="98331" y="49785"/>
                      <a:pt x="150262" y="323605"/>
                      <a:pt x="143181" y="327038"/>
                    </a:cubicBezTo>
                    <a:cubicBezTo>
                      <a:pt x="136099" y="330472"/>
                      <a:pt x="45755" y="107725"/>
                      <a:pt x="41678" y="109442"/>
                    </a:cubicBezTo>
                    <a:cubicBezTo>
                      <a:pt x="37815" y="111159"/>
                      <a:pt x="74511" y="244206"/>
                      <a:pt x="74511" y="244206"/>
                    </a:cubicBezTo>
                    <a:cubicBezTo>
                      <a:pt x="74511" y="244206"/>
                      <a:pt x="2622" y="196137"/>
                      <a:pt x="47" y="200429"/>
                    </a:cubicBezTo>
                    <a:cubicBezTo>
                      <a:pt x="-2313" y="204506"/>
                      <a:pt x="85026" y="266953"/>
                      <a:pt x="85026" y="2669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8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10119033" y="1427051"/>
              <a:ext cx="657185" cy="1863966"/>
              <a:chOff x="10119033" y="1427051"/>
              <a:chExt cx="657185" cy="1863966"/>
            </a:xfrm>
          </p:grpSpPr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57202B8B-FCF3-4846-98B9-FA0E37F9E0C4}"/>
                  </a:ext>
                </a:extLst>
              </p:cNvPr>
              <p:cNvSpPr/>
              <p:nvPr/>
            </p:nvSpPr>
            <p:spPr>
              <a:xfrm>
                <a:off x="10119033" y="1427051"/>
                <a:ext cx="657185" cy="1404485"/>
              </a:xfrm>
              <a:custGeom>
                <a:avLst/>
                <a:gdLst>
                  <a:gd name="connsiteX0" fmla="*/ 294563 w 657185"/>
                  <a:gd name="connsiteY0" fmla="*/ 1399803 h 1404485"/>
                  <a:gd name="connsiteX1" fmla="*/ 656795 w 657185"/>
                  <a:gd name="connsiteY1" fmla="*/ 773194 h 1404485"/>
                  <a:gd name="connsiteX2" fmla="*/ 264949 w 657185"/>
                  <a:gd name="connsiteY2" fmla="*/ 18 h 1404485"/>
                  <a:gd name="connsiteX3" fmla="*/ 3576 w 657185"/>
                  <a:gd name="connsiteY3" fmla="*/ 811177 h 1404485"/>
                  <a:gd name="connsiteX4" fmla="*/ 294563 w 657185"/>
                  <a:gd name="connsiteY4" fmla="*/ 1399803 h 1404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7185" h="1404485">
                    <a:moveTo>
                      <a:pt x="294563" y="1399803"/>
                    </a:moveTo>
                    <a:cubicBezTo>
                      <a:pt x="396709" y="1422121"/>
                      <a:pt x="644993" y="1387571"/>
                      <a:pt x="656795" y="773194"/>
                    </a:cubicBezTo>
                    <a:cubicBezTo>
                      <a:pt x="668597" y="158816"/>
                      <a:pt x="410013" y="2593"/>
                      <a:pt x="264949" y="18"/>
                    </a:cubicBezTo>
                    <a:cubicBezTo>
                      <a:pt x="120100" y="-2772"/>
                      <a:pt x="-24750" y="322335"/>
                      <a:pt x="3576" y="811177"/>
                    </a:cubicBezTo>
                    <a:cubicBezTo>
                      <a:pt x="32117" y="1300232"/>
                      <a:pt x="199928" y="1378988"/>
                      <a:pt x="294563" y="13998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7B6AF419-84EC-4132-9A97-1984CD16B64D}"/>
                  </a:ext>
                </a:extLst>
              </p:cNvPr>
              <p:cNvSpPr/>
              <p:nvPr/>
            </p:nvSpPr>
            <p:spPr>
              <a:xfrm>
                <a:off x="10286436" y="1864622"/>
                <a:ext cx="380937" cy="1426394"/>
              </a:xfrm>
              <a:custGeom>
                <a:avLst/>
                <a:gdLst>
                  <a:gd name="connsiteX0" fmla="*/ 112567 w 380937"/>
                  <a:gd name="connsiteY0" fmla="*/ 1424463 h 1426394"/>
                  <a:gd name="connsiteX1" fmla="*/ 212568 w 380937"/>
                  <a:gd name="connsiteY1" fmla="*/ 1426395 h 1426394"/>
                  <a:gd name="connsiteX2" fmla="*/ 199263 w 380937"/>
                  <a:gd name="connsiteY2" fmla="*/ 641416 h 1426394"/>
                  <a:gd name="connsiteX3" fmla="*/ 360422 w 380937"/>
                  <a:gd name="connsiteY3" fmla="*/ 334120 h 1426394"/>
                  <a:gd name="connsiteX4" fmla="*/ 197332 w 380937"/>
                  <a:gd name="connsiteY4" fmla="*/ 578326 h 1426394"/>
                  <a:gd name="connsiteX5" fmla="*/ 380808 w 380937"/>
                  <a:gd name="connsiteY5" fmla="*/ 0 h 1426394"/>
                  <a:gd name="connsiteX6" fmla="*/ 255486 w 380937"/>
                  <a:gd name="connsiteY6" fmla="*/ 309657 h 1426394"/>
                  <a:gd name="connsiteX7" fmla="*/ 223083 w 380937"/>
                  <a:gd name="connsiteY7" fmla="*/ 90343 h 1426394"/>
                  <a:gd name="connsiteX8" fmla="*/ 231023 w 380937"/>
                  <a:gd name="connsiteY8" fmla="*/ 354077 h 1426394"/>
                  <a:gd name="connsiteX9" fmla="*/ 162782 w 380937"/>
                  <a:gd name="connsiteY9" fmla="*/ 527683 h 1426394"/>
                  <a:gd name="connsiteX10" fmla="*/ 98834 w 380937"/>
                  <a:gd name="connsiteY10" fmla="*/ 34764 h 1426394"/>
                  <a:gd name="connsiteX11" fmla="*/ 141752 w 380937"/>
                  <a:gd name="connsiteY11" fmla="*/ 567382 h 1426394"/>
                  <a:gd name="connsiteX12" fmla="*/ 10422 w 380937"/>
                  <a:gd name="connsiteY12" fmla="*/ 327253 h 1426394"/>
                  <a:gd name="connsiteX13" fmla="*/ 141752 w 380937"/>
                  <a:gd name="connsiteY13" fmla="*/ 654721 h 1426394"/>
                  <a:gd name="connsiteX14" fmla="*/ 138534 w 380937"/>
                  <a:gd name="connsiteY14" fmla="*/ 853219 h 1426394"/>
                  <a:gd name="connsiteX15" fmla="*/ 336 w 380937"/>
                  <a:gd name="connsiteY15" fmla="*/ 472318 h 1426394"/>
                  <a:gd name="connsiteX16" fmla="*/ 135100 w 380937"/>
                  <a:gd name="connsiteY16" fmla="*/ 962876 h 1426394"/>
                  <a:gd name="connsiteX17" fmla="*/ 112567 w 380937"/>
                  <a:gd name="connsiteY17" fmla="*/ 1424463 h 1426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80937" h="1426394">
                    <a:moveTo>
                      <a:pt x="112567" y="1424463"/>
                    </a:moveTo>
                    <a:cubicBezTo>
                      <a:pt x="144113" y="1425107"/>
                      <a:pt x="212568" y="1426395"/>
                      <a:pt x="212568" y="1426395"/>
                    </a:cubicBezTo>
                    <a:lnTo>
                      <a:pt x="199263" y="641416"/>
                    </a:lnTo>
                    <a:cubicBezTo>
                      <a:pt x="199263" y="641416"/>
                      <a:pt x="360207" y="339914"/>
                      <a:pt x="360422" y="334120"/>
                    </a:cubicBezTo>
                    <a:cubicBezTo>
                      <a:pt x="360852" y="316309"/>
                      <a:pt x="213211" y="578755"/>
                      <a:pt x="197332" y="578326"/>
                    </a:cubicBezTo>
                    <a:cubicBezTo>
                      <a:pt x="181666" y="578112"/>
                      <a:pt x="386816" y="0"/>
                      <a:pt x="380808" y="0"/>
                    </a:cubicBezTo>
                    <a:cubicBezTo>
                      <a:pt x="374799" y="-215"/>
                      <a:pt x="262568" y="309657"/>
                      <a:pt x="255486" y="309657"/>
                    </a:cubicBezTo>
                    <a:cubicBezTo>
                      <a:pt x="248405" y="309442"/>
                      <a:pt x="226516" y="90558"/>
                      <a:pt x="223083" y="90343"/>
                    </a:cubicBezTo>
                    <a:cubicBezTo>
                      <a:pt x="219435" y="90343"/>
                      <a:pt x="238104" y="351717"/>
                      <a:pt x="231023" y="354077"/>
                    </a:cubicBezTo>
                    <a:cubicBezTo>
                      <a:pt x="223941" y="356223"/>
                      <a:pt x="165143" y="527683"/>
                      <a:pt x="162782" y="527683"/>
                    </a:cubicBezTo>
                    <a:cubicBezTo>
                      <a:pt x="160422" y="527683"/>
                      <a:pt x="110636" y="34979"/>
                      <a:pt x="98834" y="34764"/>
                    </a:cubicBezTo>
                    <a:cubicBezTo>
                      <a:pt x="87031" y="34549"/>
                      <a:pt x="150121" y="567597"/>
                      <a:pt x="141752" y="567382"/>
                    </a:cubicBezTo>
                    <a:cubicBezTo>
                      <a:pt x="133383" y="567167"/>
                      <a:pt x="19864" y="327468"/>
                      <a:pt x="10422" y="327253"/>
                    </a:cubicBezTo>
                    <a:cubicBezTo>
                      <a:pt x="980" y="327039"/>
                      <a:pt x="141752" y="654721"/>
                      <a:pt x="141752" y="654721"/>
                    </a:cubicBezTo>
                    <a:cubicBezTo>
                      <a:pt x="141752" y="654721"/>
                      <a:pt x="145615" y="853219"/>
                      <a:pt x="138534" y="853219"/>
                    </a:cubicBezTo>
                    <a:cubicBezTo>
                      <a:pt x="131452" y="853219"/>
                      <a:pt x="8705" y="476180"/>
                      <a:pt x="336" y="472318"/>
                    </a:cubicBezTo>
                    <a:cubicBezTo>
                      <a:pt x="-7818" y="468670"/>
                      <a:pt x="135100" y="962876"/>
                      <a:pt x="135100" y="962876"/>
                    </a:cubicBezTo>
                    <a:lnTo>
                      <a:pt x="112567" y="1424463"/>
                    </a:lnTo>
                    <a:close/>
                  </a:path>
                </a:pathLst>
              </a:custGeom>
              <a:solidFill>
                <a:srgbClr val="000000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91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-106721" y="4551516"/>
              <a:ext cx="657189" cy="1863963"/>
              <a:chOff x="-106721" y="4551516"/>
              <a:chExt cx="657189" cy="1863963"/>
            </a:xfrm>
          </p:grpSpPr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9B10DEB1-F7A3-4A11-BE1D-F68EC2535C6A}"/>
                  </a:ext>
                </a:extLst>
              </p:cNvPr>
              <p:cNvSpPr/>
              <p:nvPr/>
            </p:nvSpPr>
            <p:spPr>
              <a:xfrm>
                <a:off x="-106721" y="4551516"/>
                <a:ext cx="657189" cy="1404482"/>
              </a:xfrm>
              <a:custGeom>
                <a:avLst/>
                <a:gdLst>
                  <a:gd name="connsiteX0" fmla="*/ 294567 w 657189"/>
                  <a:gd name="connsiteY0" fmla="*/ 1399801 h 1404482"/>
                  <a:gd name="connsiteX1" fmla="*/ 656799 w 657189"/>
                  <a:gd name="connsiteY1" fmla="*/ 773191 h 1404482"/>
                  <a:gd name="connsiteX2" fmla="*/ 264954 w 657189"/>
                  <a:gd name="connsiteY2" fmla="*/ 15 h 1404482"/>
                  <a:gd name="connsiteX3" fmla="*/ 3580 w 657189"/>
                  <a:gd name="connsiteY3" fmla="*/ 811174 h 1404482"/>
                  <a:gd name="connsiteX4" fmla="*/ 294567 w 657189"/>
                  <a:gd name="connsiteY4" fmla="*/ 1399801 h 140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7189" h="1404482">
                    <a:moveTo>
                      <a:pt x="294567" y="1399801"/>
                    </a:moveTo>
                    <a:cubicBezTo>
                      <a:pt x="396713" y="1422118"/>
                      <a:pt x="644997" y="1387569"/>
                      <a:pt x="656799" y="773191"/>
                    </a:cubicBezTo>
                    <a:cubicBezTo>
                      <a:pt x="668602" y="158814"/>
                      <a:pt x="410018" y="2590"/>
                      <a:pt x="264954" y="15"/>
                    </a:cubicBezTo>
                    <a:cubicBezTo>
                      <a:pt x="119889" y="-2560"/>
                      <a:pt x="-24746" y="322333"/>
                      <a:pt x="3580" y="811174"/>
                    </a:cubicBezTo>
                    <a:cubicBezTo>
                      <a:pt x="32121" y="1300229"/>
                      <a:pt x="199932" y="1378985"/>
                      <a:pt x="294567" y="13998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CD27FE31-651D-4413-B824-E19E96AF634E}"/>
                  </a:ext>
                </a:extLst>
              </p:cNvPr>
              <p:cNvSpPr/>
              <p:nvPr/>
            </p:nvSpPr>
            <p:spPr>
              <a:xfrm>
                <a:off x="60900" y="4989085"/>
                <a:ext cx="380723" cy="1426394"/>
              </a:xfrm>
              <a:custGeom>
                <a:avLst/>
                <a:gdLst>
                  <a:gd name="connsiteX0" fmla="*/ 112353 w 380723"/>
                  <a:gd name="connsiteY0" fmla="*/ 1424463 h 1426394"/>
                  <a:gd name="connsiteX1" fmla="*/ 212353 w 380723"/>
                  <a:gd name="connsiteY1" fmla="*/ 1426395 h 1426394"/>
                  <a:gd name="connsiteX2" fmla="*/ 199049 w 380723"/>
                  <a:gd name="connsiteY2" fmla="*/ 641416 h 1426394"/>
                  <a:gd name="connsiteX3" fmla="*/ 360207 w 380723"/>
                  <a:gd name="connsiteY3" fmla="*/ 334120 h 1426394"/>
                  <a:gd name="connsiteX4" fmla="*/ 197117 w 380723"/>
                  <a:gd name="connsiteY4" fmla="*/ 578326 h 1426394"/>
                  <a:gd name="connsiteX5" fmla="*/ 380594 w 380723"/>
                  <a:gd name="connsiteY5" fmla="*/ 0 h 1426394"/>
                  <a:gd name="connsiteX6" fmla="*/ 255272 w 380723"/>
                  <a:gd name="connsiteY6" fmla="*/ 309657 h 1426394"/>
                  <a:gd name="connsiteX7" fmla="*/ 222868 w 380723"/>
                  <a:gd name="connsiteY7" fmla="*/ 90344 h 1426394"/>
                  <a:gd name="connsiteX8" fmla="*/ 230808 w 380723"/>
                  <a:gd name="connsiteY8" fmla="*/ 354077 h 1426394"/>
                  <a:gd name="connsiteX9" fmla="*/ 162568 w 380723"/>
                  <a:gd name="connsiteY9" fmla="*/ 527682 h 1426394"/>
                  <a:gd name="connsiteX10" fmla="*/ 98619 w 380723"/>
                  <a:gd name="connsiteY10" fmla="*/ 34764 h 1426394"/>
                  <a:gd name="connsiteX11" fmla="*/ 141538 w 380723"/>
                  <a:gd name="connsiteY11" fmla="*/ 567382 h 1426394"/>
                  <a:gd name="connsiteX12" fmla="*/ 10207 w 380723"/>
                  <a:gd name="connsiteY12" fmla="*/ 327253 h 1426394"/>
                  <a:gd name="connsiteX13" fmla="*/ 141752 w 380723"/>
                  <a:gd name="connsiteY13" fmla="*/ 654721 h 1426394"/>
                  <a:gd name="connsiteX14" fmla="*/ 138534 w 380723"/>
                  <a:gd name="connsiteY14" fmla="*/ 853219 h 1426394"/>
                  <a:gd name="connsiteX15" fmla="*/ 336 w 380723"/>
                  <a:gd name="connsiteY15" fmla="*/ 472318 h 1426394"/>
                  <a:gd name="connsiteX16" fmla="*/ 135100 w 380723"/>
                  <a:gd name="connsiteY16" fmla="*/ 962876 h 1426394"/>
                  <a:gd name="connsiteX17" fmla="*/ 112353 w 380723"/>
                  <a:gd name="connsiteY17" fmla="*/ 1424463 h 1426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80723" h="1426394">
                    <a:moveTo>
                      <a:pt x="112353" y="1424463"/>
                    </a:moveTo>
                    <a:cubicBezTo>
                      <a:pt x="143898" y="1425107"/>
                      <a:pt x="212353" y="1426395"/>
                      <a:pt x="212353" y="1426395"/>
                    </a:cubicBezTo>
                    <a:lnTo>
                      <a:pt x="199049" y="641416"/>
                    </a:lnTo>
                    <a:cubicBezTo>
                      <a:pt x="199049" y="641416"/>
                      <a:pt x="359993" y="339914"/>
                      <a:pt x="360207" y="334120"/>
                    </a:cubicBezTo>
                    <a:cubicBezTo>
                      <a:pt x="360637" y="316309"/>
                      <a:pt x="212997" y="578755"/>
                      <a:pt x="197117" y="578326"/>
                    </a:cubicBezTo>
                    <a:cubicBezTo>
                      <a:pt x="181452" y="578112"/>
                      <a:pt x="386602" y="215"/>
                      <a:pt x="380594" y="0"/>
                    </a:cubicBezTo>
                    <a:cubicBezTo>
                      <a:pt x="374585" y="-214"/>
                      <a:pt x="262353" y="309657"/>
                      <a:pt x="255272" y="309657"/>
                    </a:cubicBezTo>
                    <a:cubicBezTo>
                      <a:pt x="248190" y="309442"/>
                      <a:pt x="226302" y="90558"/>
                      <a:pt x="222868" y="90344"/>
                    </a:cubicBezTo>
                    <a:cubicBezTo>
                      <a:pt x="219220" y="90344"/>
                      <a:pt x="237890" y="351717"/>
                      <a:pt x="230808" y="354077"/>
                    </a:cubicBezTo>
                    <a:cubicBezTo>
                      <a:pt x="223727" y="356223"/>
                      <a:pt x="164928" y="527682"/>
                      <a:pt x="162568" y="527682"/>
                    </a:cubicBezTo>
                    <a:cubicBezTo>
                      <a:pt x="160207" y="527682"/>
                      <a:pt x="110422" y="34979"/>
                      <a:pt x="98619" y="34764"/>
                    </a:cubicBezTo>
                    <a:cubicBezTo>
                      <a:pt x="86817" y="34549"/>
                      <a:pt x="149907" y="567597"/>
                      <a:pt x="141538" y="567382"/>
                    </a:cubicBezTo>
                    <a:cubicBezTo>
                      <a:pt x="133169" y="567168"/>
                      <a:pt x="19649" y="327468"/>
                      <a:pt x="10207" y="327253"/>
                    </a:cubicBezTo>
                    <a:cubicBezTo>
                      <a:pt x="765" y="327039"/>
                      <a:pt x="141752" y="654721"/>
                      <a:pt x="141752" y="654721"/>
                    </a:cubicBezTo>
                    <a:cubicBezTo>
                      <a:pt x="141752" y="654721"/>
                      <a:pt x="145615" y="853219"/>
                      <a:pt x="138534" y="853219"/>
                    </a:cubicBezTo>
                    <a:cubicBezTo>
                      <a:pt x="131452" y="853005"/>
                      <a:pt x="8705" y="476180"/>
                      <a:pt x="336" y="472318"/>
                    </a:cubicBezTo>
                    <a:cubicBezTo>
                      <a:pt x="-7818" y="468669"/>
                      <a:pt x="135100" y="962876"/>
                      <a:pt x="135100" y="962876"/>
                    </a:cubicBezTo>
                    <a:lnTo>
                      <a:pt x="112353" y="1424463"/>
                    </a:lnTo>
                    <a:close/>
                  </a:path>
                </a:pathLst>
              </a:custGeom>
              <a:solidFill>
                <a:srgbClr val="000000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94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1231935" y="1541188"/>
              <a:ext cx="967032" cy="1750257"/>
              <a:chOff x="1231935" y="1541188"/>
              <a:chExt cx="967032" cy="1750257"/>
            </a:xfrm>
          </p:grpSpPr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6D9D71ED-BAF0-44B1-A64B-A76399172E04}"/>
                  </a:ext>
                </a:extLst>
              </p:cNvPr>
              <p:cNvSpPr/>
              <p:nvPr/>
            </p:nvSpPr>
            <p:spPr>
              <a:xfrm>
                <a:off x="1231935" y="1541188"/>
                <a:ext cx="967032" cy="1288490"/>
              </a:xfrm>
              <a:custGeom>
                <a:avLst/>
                <a:gdLst>
                  <a:gd name="connsiteX0" fmla="*/ 382734 w 967032"/>
                  <a:gd name="connsiteY0" fmla="*/ 2834 h 1288490"/>
                  <a:gd name="connsiteX1" fmla="*/ 461704 w 967032"/>
                  <a:gd name="connsiteY1" fmla="*/ 1288026 h 1288490"/>
                  <a:gd name="connsiteX2" fmla="*/ 382734 w 967032"/>
                  <a:gd name="connsiteY2" fmla="*/ 2834 h 1288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67032" h="1288490">
                    <a:moveTo>
                      <a:pt x="382734" y="2834"/>
                    </a:moveTo>
                    <a:cubicBezTo>
                      <a:pt x="-280356" y="57125"/>
                      <a:pt x="32520" y="1316138"/>
                      <a:pt x="461704" y="1288026"/>
                    </a:cubicBezTo>
                    <a:cubicBezTo>
                      <a:pt x="1033807" y="1250473"/>
                      <a:pt x="1259773" y="-69055"/>
                      <a:pt x="382734" y="28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B97021A-62C4-42B1-92EE-3E1EF20026B1}"/>
                  </a:ext>
                </a:extLst>
              </p:cNvPr>
              <p:cNvSpPr/>
              <p:nvPr/>
            </p:nvSpPr>
            <p:spPr>
              <a:xfrm>
                <a:off x="1423897" y="1878020"/>
                <a:ext cx="510964" cy="1413426"/>
              </a:xfrm>
              <a:custGeom>
                <a:avLst/>
                <a:gdLst>
                  <a:gd name="connsiteX0" fmla="*/ 401717 w 510964"/>
                  <a:gd name="connsiteY0" fmla="*/ 532311 h 1413426"/>
                  <a:gd name="connsiteX1" fmla="*/ 423391 w 510964"/>
                  <a:gd name="connsiteY1" fmla="*/ 426517 h 1413426"/>
                  <a:gd name="connsiteX2" fmla="*/ 414163 w 510964"/>
                  <a:gd name="connsiteY2" fmla="*/ 258491 h 1413426"/>
                  <a:gd name="connsiteX3" fmla="*/ 414163 w 510964"/>
                  <a:gd name="connsiteY3" fmla="*/ 432311 h 1413426"/>
                  <a:gd name="connsiteX4" fmla="*/ 389914 w 510964"/>
                  <a:gd name="connsiteY4" fmla="*/ 547118 h 1413426"/>
                  <a:gd name="connsiteX5" fmla="*/ 377897 w 510964"/>
                  <a:gd name="connsiteY5" fmla="*/ 558491 h 1413426"/>
                  <a:gd name="connsiteX6" fmla="*/ 377897 w 510964"/>
                  <a:gd name="connsiteY6" fmla="*/ 558491 h 1413426"/>
                  <a:gd name="connsiteX7" fmla="*/ 377897 w 510964"/>
                  <a:gd name="connsiteY7" fmla="*/ 558491 h 1413426"/>
                  <a:gd name="connsiteX8" fmla="*/ 311159 w 510964"/>
                  <a:gd name="connsiteY8" fmla="*/ 625444 h 1413426"/>
                  <a:gd name="connsiteX9" fmla="*/ 365022 w 510964"/>
                  <a:gd name="connsiteY9" fmla="*/ 386173 h 1413426"/>
                  <a:gd name="connsiteX10" fmla="*/ 363305 w 510964"/>
                  <a:gd name="connsiteY10" fmla="*/ 99049 h 1413426"/>
                  <a:gd name="connsiteX11" fmla="*/ 356438 w 510964"/>
                  <a:gd name="connsiteY11" fmla="*/ 375658 h 1413426"/>
                  <a:gd name="connsiteX12" fmla="*/ 342275 w 510964"/>
                  <a:gd name="connsiteY12" fmla="*/ 426088 h 1413426"/>
                  <a:gd name="connsiteX13" fmla="*/ 323176 w 510964"/>
                  <a:gd name="connsiteY13" fmla="*/ 369221 h 1413426"/>
                  <a:gd name="connsiteX14" fmla="*/ 307940 w 510964"/>
                  <a:gd name="connsiteY14" fmla="*/ 174800 h 1413426"/>
                  <a:gd name="connsiteX15" fmla="*/ 314592 w 510964"/>
                  <a:gd name="connsiteY15" fmla="*/ 382525 h 1413426"/>
                  <a:gd name="connsiteX16" fmla="*/ 337124 w 510964"/>
                  <a:gd name="connsiteY16" fmla="*/ 446259 h 1413426"/>
                  <a:gd name="connsiteX17" fmla="*/ 337124 w 510964"/>
                  <a:gd name="connsiteY17" fmla="*/ 446259 h 1413426"/>
                  <a:gd name="connsiteX18" fmla="*/ 298927 w 510964"/>
                  <a:gd name="connsiteY18" fmla="*/ 604843 h 1413426"/>
                  <a:gd name="connsiteX19" fmla="*/ 253863 w 510964"/>
                  <a:gd name="connsiteY19" fmla="*/ 335959 h 1413426"/>
                  <a:gd name="connsiteX20" fmla="*/ 242918 w 510964"/>
                  <a:gd name="connsiteY20" fmla="*/ 288319 h 1413426"/>
                  <a:gd name="connsiteX21" fmla="*/ 269957 w 510964"/>
                  <a:gd name="connsiteY21" fmla="*/ 198834 h 1413426"/>
                  <a:gd name="connsiteX22" fmla="*/ 269957 w 510964"/>
                  <a:gd name="connsiteY22" fmla="*/ 2482 h 1413426"/>
                  <a:gd name="connsiteX23" fmla="*/ 260730 w 510964"/>
                  <a:gd name="connsiteY23" fmla="*/ 174800 h 1413426"/>
                  <a:gd name="connsiteX24" fmla="*/ 235622 w 510964"/>
                  <a:gd name="connsiteY24" fmla="*/ 260637 h 1413426"/>
                  <a:gd name="connsiteX25" fmla="*/ 206652 w 510964"/>
                  <a:gd name="connsiteY25" fmla="*/ 158062 h 1413426"/>
                  <a:gd name="connsiteX26" fmla="*/ 235193 w 510964"/>
                  <a:gd name="connsiteY26" fmla="*/ 108920 h 1413426"/>
                  <a:gd name="connsiteX27" fmla="*/ 235193 w 510964"/>
                  <a:gd name="connsiteY27" fmla="*/ 10637 h 1413426"/>
                  <a:gd name="connsiteX28" fmla="*/ 228326 w 510964"/>
                  <a:gd name="connsiteY28" fmla="*/ 106130 h 1413426"/>
                  <a:gd name="connsiteX29" fmla="*/ 203434 w 510964"/>
                  <a:gd name="connsiteY29" fmla="*/ 147332 h 1413426"/>
                  <a:gd name="connsiteX30" fmla="*/ 163734 w 510964"/>
                  <a:gd name="connsiteY30" fmla="*/ 15787 h 1413426"/>
                  <a:gd name="connsiteX31" fmla="*/ 224893 w 510964"/>
                  <a:gd name="connsiteY31" fmla="*/ 282096 h 1413426"/>
                  <a:gd name="connsiteX32" fmla="*/ 266738 w 510964"/>
                  <a:gd name="connsiteY32" fmla="*/ 501624 h 1413426"/>
                  <a:gd name="connsiteX33" fmla="*/ 218026 w 510964"/>
                  <a:gd name="connsiteY33" fmla="*/ 454414 h 1413426"/>
                  <a:gd name="connsiteX34" fmla="*/ 174249 w 510964"/>
                  <a:gd name="connsiteY34" fmla="*/ 375873 h 1413426"/>
                  <a:gd name="connsiteX35" fmla="*/ 207725 w 510964"/>
                  <a:gd name="connsiteY35" fmla="*/ 465358 h 1413426"/>
                  <a:gd name="connsiteX36" fmla="*/ 270816 w 510964"/>
                  <a:gd name="connsiteY36" fmla="*/ 529521 h 1413426"/>
                  <a:gd name="connsiteX37" fmla="*/ 283691 w 510964"/>
                  <a:gd name="connsiteY37" fmla="*/ 669221 h 1413426"/>
                  <a:gd name="connsiteX38" fmla="*/ 274893 w 510964"/>
                  <a:gd name="connsiteY38" fmla="*/ 848834 h 1413426"/>
                  <a:gd name="connsiteX39" fmla="*/ 222532 w 510964"/>
                  <a:gd name="connsiteY39" fmla="*/ 655057 h 1413426"/>
                  <a:gd name="connsiteX40" fmla="*/ 142489 w 510964"/>
                  <a:gd name="connsiteY40" fmla="*/ 505057 h 1413426"/>
                  <a:gd name="connsiteX41" fmla="*/ 142489 w 510964"/>
                  <a:gd name="connsiteY41" fmla="*/ 505057 h 1413426"/>
                  <a:gd name="connsiteX42" fmla="*/ 158155 w 510964"/>
                  <a:gd name="connsiteY42" fmla="*/ 343255 h 1413426"/>
                  <a:gd name="connsiteX43" fmla="*/ 137983 w 510964"/>
                  <a:gd name="connsiteY43" fmla="*/ 126731 h 1413426"/>
                  <a:gd name="connsiteX44" fmla="*/ 148927 w 510964"/>
                  <a:gd name="connsiteY44" fmla="*/ 329092 h 1413426"/>
                  <a:gd name="connsiteX45" fmla="*/ 128541 w 510964"/>
                  <a:gd name="connsiteY45" fmla="*/ 481667 h 1413426"/>
                  <a:gd name="connsiteX46" fmla="*/ 66953 w 510964"/>
                  <a:gd name="connsiteY46" fmla="*/ 389392 h 1413426"/>
                  <a:gd name="connsiteX47" fmla="*/ 0 w 510964"/>
                  <a:gd name="connsiteY47" fmla="*/ 291753 h 1413426"/>
                  <a:gd name="connsiteX48" fmla="*/ 51931 w 510964"/>
                  <a:gd name="connsiteY48" fmla="*/ 390894 h 1413426"/>
                  <a:gd name="connsiteX49" fmla="*/ 228326 w 510964"/>
                  <a:gd name="connsiteY49" fmla="*/ 731238 h 1413426"/>
                  <a:gd name="connsiteX50" fmla="*/ 269313 w 510964"/>
                  <a:gd name="connsiteY50" fmla="*/ 951624 h 1413426"/>
                  <a:gd name="connsiteX51" fmla="*/ 254292 w 510964"/>
                  <a:gd name="connsiteY51" fmla="*/ 1413426 h 1413426"/>
                  <a:gd name="connsiteX52" fmla="*/ 299785 w 510964"/>
                  <a:gd name="connsiteY52" fmla="*/ 1413426 h 1413426"/>
                  <a:gd name="connsiteX53" fmla="*/ 304292 w 510964"/>
                  <a:gd name="connsiteY53" fmla="*/ 1054414 h 1413426"/>
                  <a:gd name="connsiteX54" fmla="*/ 321674 w 510964"/>
                  <a:gd name="connsiteY54" fmla="*/ 662353 h 1413426"/>
                  <a:gd name="connsiteX55" fmla="*/ 508369 w 510964"/>
                  <a:gd name="connsiteY55" fmla="*/ 392397 h 1413426"/>
                  <a:gd name="connsiteX56" fmla="*/ 401717 w 510964"/>
                  <a:gd name="connsiteY56" fmla="*/ 532311 h 1413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510964" h="1413426">
                    <a:moveTo>
                      <a:pt x="401717" y="532311"/>
                    </a:moveTo>
                    <a:cubicBezTo>
                      <a:pt x="407296" y="509993"/>
                      <a:pt x="417597" y="466216"/>
                      <a:pt x="423391" y="426517"/>
                    </a:cubicBezTo>
                    <a:cubicBezTo>
                      <a:pt x="431545" y="370508"/>
                      <a:pt x="413090" y="248405"/>
                      <a:pt x="414163" y="258491"/>
                    </a:cubicBezTo>
                    <a:cubicBezTo>
                      <a:pt x="415236" y="268577"/>
                      <a:pt x="423391" y="386388"/>
                      <a:pt x="414163" y="432311"/>
                    </a:cubicBezTo>
                    <a:cubicBezTo>
                      <a:pt x="404936" y="478233"/>
                      <a:pt x="389914" y="547118"/>
                      <a:pt x="389914" y="547118"/>
                    </a:cubicBezTo>
                    <a:cubicBezTo>
                      <a:pt x="387768" y="549049"/>
                      <a:pt x="383476" y="553126"/>
                      <a:pt x="377897" y="558491"/>
                    </a:cubicBezTo>
                    <a:lnTo>
                      <a:pt x="377897" y="558491"/>
                    </a:lnTo>
                    <a:lnTo>
                      <a:pt x="377897" y="558491"/>
                    </a:lnTo>
                    <a:cubicBezTo>
                      <a:pt x="359227" y="576731"/>
                      <a:pt x="325966" y="610208"/>
                      <a:pt x="311159" y="625444"/>
                    </a:cubicBezTo>
                    <a:cubicBezTo>
                      <a:pt x="325536" y="558920"/>
                      <a:pt x="353863" y="430165"/>
                      <a:pt x="365022" y="386173"/>
                    </a:cubicBezTo>
                    <a:cubicBezTo>
                      <a:pt x="380472" y="325873"/>
                      <a:pt x="368026" y="94757"/>
                      <a:pt x="363305" y="99049"/>
                    </a:cubicBezTo>
                    <a:cubicBezTo>
                      <a:pt x="358584" y="103341"/>
                      <a:pt x="373605" y="321581"/>
                      <a:pt x="356438" y="375658"/>
                    </a:cubicBezTo>
                    <a:cubicBezTo>
                      <a:pt x="352790" y="387032"/>
                      <a:pt x="347854" y="404843"/>
                      <a:pt x="342275" y="426088"/>
                    </a:cubicBezTo>
                    <a:cubicBezTo>
                      <a:pt x="336266" y="417718"/>
                      <a:pt x="326180" y="399693"/>
                      <a:pt x="323176" y="369221"/>
                    </a:cubicBezTo>
                    <a:cubicBezTo>
                      <a:pt x="312661" y="261495"/>
                      <a:pt x="310944" y="170937"/>
                      <a:pt x="307940" y="174800"/>
                    </a:cubicBezTo>
                    <a:cubicBezTo>
                      <a:pt x="305150" y="178663"/>
                      <a:pt x="308798" y="329306"/>
                      <a:pt x="314592" y="382525"/>
                    </a:cubicBezTo>
                    <a:cubicBezTo>
                      <a:pt x="320386" y="435744"/>
                      <a:pt x="337124" y="446259"/>
                      <a:pt x="337124" y="446259"/>
                    </a:cubicBezTo>
                    <a:lnTo>
                      <a:pt x="337124" y="446259"/>
                    </a:lnTo>
                    <a:cubicBezTo>
                      <a:pt x="323605" y="499263"/>
                      <a:pt x="308155" y="564929"/>
                      <a:pt x="298927" y="604843"/>
                    </a:cubicBezTo>
                    <a:cubicBezTo>
                      <a:pt x="289056" y="543255"/>
                      <a:pt x="265451" y="397332"/>
                      <a:pt x="253863" y="335959"/>
                    </a:cubicBezTo>
                    <a:cubicBezTo>
                      <a:pt x="251502" y="323512"/>
                      <a:pt x="247640" y="307203"/>
                      <a:pt x="242918" y="288319"/>
                    </a:cubicBezTo>
                    <a:cubicBezTo>
                      <a:pt x="252575" y="269864"/>
                      <a:pt x="266309" y="226946"/>
                      <a:pt x="269957" y="198834"/>
                    </a:cubicBezTo>
                    <a:cubicBezTo>
                      <a:pt x="274464" y="163641"/>
                      <a:pt x="274464" y="26731"/>
                      <a:pt x="269957" y="2482"/>
                    </a:cubicBezTo>
                    <a:cubicBezTo>
                      <a:pt x="265451" y="-21767"/>
                      <a:pt x="269957" y="138749"/>
                      <a:pt x="260730" y="174800"/>
                    </a:cubicBezTo>
                    <a:cubicBezTo>
                      <a:pt x="254292" y="199907"/>
                      <a:pt x="242275" y="238963"/>
                      <a:pt x="235622" y="260637"/>
                    </a:cubicBezTo>
                    <a:cubicBezTo>
                      <a:pt x="227039" y="228663"/>
                      <a:pt x="216738" y="192611"/>
                      <a:pt x="206652" y="158062"/>
                    </a:cubicBezTo>
                    <a:cubicBezTo>
                      <a:pt x="213305" y="148620"/>
                      <a:pt x="230472" y="123513"/>
                      <a:pt x="235193" y="108920"/>
                    </a:cubicBezTo>
                    <a:cubicBezTo>
                      <a:pt x="240987" y="91753"/>
                      <a:pt x="235193" y="10637"/>
                      <a:pt x="235193" y="10637"/>
                    </a:cubicBezTo>
                    <a:cubicBezTo>
                      <a:pt x="235193" y="10637"/>
                      <a:pt x="239270" y="93255"/>
                      <a:pt x="228326" y="106130"/>
                    </a:cubicBezTo>
                    <a:cubicBezTo>
                      <a:pt x="220386" y="115573"/>
                      <a:pt x="209013" y="136602"/>
                      <a:pt x="203434" y="147332"/>
                    </a:cubicBezTo>
                    <a:cubicBezTo>
                      <a:pt x="182618" y="76731"/>
                      <a:pt x="163734" y="15787"/>
                      <a:pt x="163734" y="15787"/>
                    </a:cubicBezTo>
                    <a:cubicBezTo>
                      <a:pt x="155579" y="22869"/>
                      <a:pt x="224893" y="282096"/>
                      <a:pt x="224893" y="282096"/>
                    </a:cubicBezTo>
                    <a:cubicBezTo>
                      <a:pt x="236051" y="318362"/>
                      <a:pt x="253648" y="412568"/>
                      <a:pt x="266738" y="501624"/>
                    </a:cubicBezTo>
                    <a:cubicBezTo>
                      <a:pt x="256223" y="493684"/>
                      <a:pt x="228970" y="472225"/>
                      <a:pt x="218026" y="454414"/>
                    </a:cubicBezTo>
                    <a:cubicBezTo>
                      <a:pt x="204292" y="431881"/>
                      <a:pt x="174249" y="375873"/>
                      <a:pt x="174249" y="375873"/>
                    </a:cubicBezTo>
                    <a:cubicBezTo>
                      <a:pt x="174249" y="375873"/>
                      <a:pt x="186910" y="422225"/>
                      <a:pt x="207725" y="465358"/>
                    </a:cubicBezTo>
                    <a:cubicBezTo>
                      <a:pt x="224034" y="499263"/>
                      <a:pt x="257296" y="521366"/>
                      <a:pt x="270816" y="529521"/>
                    </a:cubicBezTo>
                    <a:cubicBezTo>
                      <a:pt x="278755" y="587461"/>
                      <a:pt x="284120" y="640250"/>
                      <a:pt x="283691" y="669221"/>
                    </a:cubicBezTo>
                    <a:cubicBezTo>
                      <a:pt x="283262" y="691109"/>
                      <a:pt x="279614" y="760637"/>
                      <a:pt x="274893" y="848834"/>
                    </a:cubicBezTo>
                    <a:cubicBezTo>
                      <a:pt x="262446" y="792611"/>
                      <a:pt x="240343" y="699478"/>
                      <a:pt x="222532" y="655057"/>
                    </a:cubicBezTo>
                    <a:cubicBezTo>
                      <a:pt x="209227" y="622225"/>
                      <a:pt x="175536" y="560637"/>
                      <a:pt x="142489" y="505057"/>
                    </a:cubicBezTo>
                    <a:lnTo>
                      <a:pt x="142489" y="505057"/>
                    </a:lnTo>
                    <a:cubicBezTo>
                      <a:pt x="142489" y="505057"/>
                      <a:pt x="158155" y="385315"/>
                      <a:pt x="158155" y="343255"/>
                    </a:cubicBezTo>
                    <a:cubicBezTo>
                      <a:pt x="158155" y="301195"/>
                      <a:pt x="144421" y="128019"/>
                      <a:pt x="137983" y="126731"/>
                    </a:cubicBezTo>
                    <a:cubicBezTo>
                      <a:pt x="131545" y="125229"/>
                      <a:pt x="153648" y="297547"/>
                      <a:pt x="148927" y="329092"/>
                    </a:cubicBezTo>
                    <a:cubicBezTo>
                      <a:pt x="145279" y="354843"/>
                      <a:pt x="133047" y="447761"/>
                      <a:pt x="128541" y="481667"/>
                    </a:cubicBezTo>
                    <a:cubicBezTo>
                      <a:pt x="100644" y="435529"/>
                      <a:pt x="75322" y="397332"/>
                      <a:pt x="66953" y="389392"/>
                    </a:cubicBezTo>
                    <a:cubicBezTo>
                      <a:pt x="47425" y="370723"/>
                      <a:pt x="0" y="291753"/>
                      <a:pt x="0" y="291753"/>
                    </a:cubicBezTo>
                    <a:cubicBezTo>
                      <a:pt x="0" y="291753"/>
                      <a:pt x="32189" y="367933"/>
                      <a:pt x="51931" y="390894"/>
                    </a:cubicBezTo>
                    <a:cubicBezTo>
                      <a:pt x="71459" y="413856"/>
                      <a:pt x="199571" y="627804"/>
                      <a:pt x="228326" y="731238"/>
                    </a:cubicBezTo>
                    <a:cubicBezTo>
                      <a:pt x="247210" y="799263"/>
                      <a:pt x="261803" y="894328"/>
                      <a:pt x="269313" y="951624"/>
                    </a:cubicBezTo>
                    <a:cubicBezTo>
                      <a:pt x="257940" y="1163212"/>
                      <a:pt x="245279" y="1413426"/>
                      <a:pt x="254292" y="1413426"/>
                    </a:cubicBezTo>
                    <a:cubicBezTo>
                      <a:pt x="268670" y="1413426"/>
                      <a:pt x="299785" y="1413426"/>
                      <a:pt x="299785" y="1413426"/>
                    </a:cubicBezTo>
                    <a:cubicBezTo>
                      <a:pt x="299785" y="1413426"/>
                      <a:pt x="298712" y="1133383"/>
                      <a:pt x="304292" y="1054414"/>
                    </a:cubicBezTo>
                    <a:cubicBezTo>
                      <a:pt x="310086" y="975444"/>
                      <a:pt x="296137" y="684027"/>
                      <a:pt x="321674" y="662353"/>
                    </a:cubicBezTo>
                    <a:cubicBezTo>
                      <a:pt x="347210" y="640680"/>
                      <a:pt x="486481" y="436817"/>
                      <a:pt x="508369" y="392397"/>
                    </a:cubicBezTo>
                    <a:cubicBezTo>
                      <a:pt x="527468" y="353985"/>
                      <a:pt x="436051" y="486388"/>
                      <a:pt x="401717" y="5323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97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7349951" y="4598209"/>
              <a:ext cx="987035" cy="1785511"/>
              <a:chOff x="7349951" y="4598209"/>
              <a:chExt cx="987035" cy="1785511"/>
            </a:xfrm>
          </p:grpSpPr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63ADCF5F-0169-487A-86D3-73094B459659}"/>
                  </a:ext>
                </a:extLst>
              </p:cNvPr>
              <p:cNvSpPr/>
              <p:nvPr/>
            </p:nvSpPr>
            <p:spPr>
              <a:xfrm>
                <a:off x="7349951" y="4598209"/>
                <a:ext cx="987035" cy="1314956"/>
              </a:xfrm>
              <a:custGeom>
                <a:avLst/>
                <a:gdLst>
                  <a:gd name="connsiteX0" fmla="*/ 390684 w 987035"/>
                  <a:gd name="connsiteY0" fmla="*/ 2893 h 1314956"/>
                  <a:gd name="connsiteX1" fmla="*/ 471156 w 987035"/>
                  <a:gd name="connsiteY1" fmla="*/ 1314481 h 1314956"/>
                  <a:gd name="connsiteX2" fmla="*/ 390684 w 987035"/>
                  <a:gd name="connsiteY2" fmla="*/ 2893 h 1314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87035" h="1314956">
                    <a:moveTo>
                      <a:pt x="390684" y="2893"/>
                    </a:moveTo>
                    <a:cubicBezTo>
                      <a:pt x="-286140" y="58473"/>
                      <a:pt x="33173" y="1343236"/>
                      <a:pt x="471156" y="1314481"/>
                    </a:cubicBezTo>
                    <a:cubicBezTo>
                      <a:pt x="1055061" y="1276284"/>
                      <a:pt x="1285962" y="-70497"/>
                      <a:pt x="390684" y="28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DC521915-3715-4F03-B720-7E7B202459D2}"/>
                  </a:ext>
                </a:extLst>
              </p:cNvPr>
              <p:cNvSpPr/>
              <p:nvPr/>
            </p:nvSpPr>
            <p:spPr>
              <a:xfrm>
                <a:off x="7546857" y="4941285"/>
                <a:ext cx="521280" cy="1442434"/>
              </a:xfrm>
              <a:custGeom>
                <a:avLst/>
                <a:gdLst>
                  <a:gd name="connsiteX0" fmla="*/ 409228 w 521280"/>
                  <a:gd name="connsiteY0" fmla="*/ 543937 h 1442434"/>
                  <a:gd name="connsiteX1" fmla="*/ 431331 w 521280"/>
                  <a:gd name="connsiteY1" fmla="*/ 435783 h 1442434"/>
                  <a:gd name="connsiteX2" fmla="*/ 421888 w 521280"/>
                  <a:gd name="connsiteY2" fmla="*/ 264323 h 1442434"/>
                  <a:gd name="connsiteX3" fmla="*/ 421888 w 521280"/>
                  <a:gd name="connsiteY3" fmla="*/ 441577 h 1442434"/>
                  <a:gd name="connsiteX4" fmla="*/ 397211 w 521280"/>
                  <a:gd name="connsiteY4" fmla="*/ 558744 h 1442434"/>
                  <a:gd name="connsiteX5" fmla="*/ 384979 w 521280"/>
                  <a:gd name="connsiteY5" fmla="*/ 570332 h 1442434"/>
                  <a:gd name="connsiteX6" fmla="*/ 384979 w 521280"/>
                  <a:gd name="connsiteY6" fmla="*/ 570332 h 1442434"/>
                  <a:gd name="connsiteX7" fmla="*/ 384979 w 521280"/>
                  <a:gd name="connsiteY7" fmla="*/ 570332 h 1442434"/>
                  <a:gd name="connsiteX8" fmla="*/ 316953 w 521280"/>
                  <a:gd name="connsiteY8" fmla="*/ 638572 h 1442434"/>
                  <a:gd name="connsiteX9" fmla="*/ 372104 w 521280"/>
                  <a:gd name="connsiteY9" fmla="*/ 394367 h 1442434"/>
                  <a:gd name="connsiteX10" fmla="*/ 370386 w 521280"/>
                  <a:gd name="connsiteY10" fmla="*/ 101234 h 1442434"/>
                  <a:gd name="connsiteX11" fmla="*/ 363305 w 521280"/>
                  <a:gd name="connsiteY11" fmla="*/ 383637 h 1442434"/>
                  <a:gd name="connsiteX12" fmla="*/ 348927 w 521280"/>
                  <a:gd name="connsiteY12" fmla="*/ 435139 h 1442434"/>
                  <a:gd name="connsiteX13" fmla="*/ 329399 w 521280"/>
                  <a:gd name="connsiteY13" fmla="*/ 376984 h 1442434"/>
                  <a:gd name="connsiteX14" fmla="*/ 313734 w 521280"/>
                  <a:gd name="connsiteY14" fmla="*/ 178487 h 1442434"/>
                  <a:gd name="connsiteX15" fmla="*/ 320601 w 521280"/>
                  <a:gd name="connsiteY15" fmla="*/ 390504 h 1442434"/>
                  <a:gd name="connsiteX16" fmla="*/ 343562 w 521280"/>
                  <a:gd name="connsiteY16" fmla="*/ 455525 h 1442434"/>
                  <a:gd name="connsiteX17" fmla="*/ 343562 w 521280"/>
                  <a:gd name="connsiteY17" fmla="*/ 455525 h 1442434"/>
                  <a:gd name="connsiteX18" fmla="*/ 304506 w 521280"/>
                  <a:gd name="connsiteY18" fmla="*/ 617328 h 1442434"/>
                  <a:gd name="connsiteX19" fmla="*/ 258584 w 521280"/>
                  <a:gd name="connsiteY19" fmla="*/ 342864 h 1442434"/>
                  <a:gd name="connsiteX20" fmla="*/ 247426 w 521280"/>
                  <a:gd name="connsiteY20" fmla="*/ 294367 h 1442434"/>
                  <a:gd name="connsiteX21" fmla="*/ 275107 w 521280"/>
                  <a:gd name="connsiteY21" fmla="*/ 202950 h 1442434"/>
                  <a:gd name="connsiteX22" fmla="*/ 275107 w 521280"/>
                  <a:gd name="connsiteY22" fmla="*/ 2521 h 1442434"/>
                  <a:gd name="connsiteX23" fmla="*/ 265665 w 521280"/>
                  <a:gd name="connsiteY23" fmla="*/ 178487 h 1442434"/>
                  <a:gd name="connsiteX24" fmla="*/ 240129 w 521280"/>
                  <a:gd name="connsiteY24" fmla="*/ 266040 h 1442434"/>
                  <a:gd name="connsiteX25" fmla="*/ 210730 w 521280"/>
                  <a:gd name="connsiteY25" fmla="*/ 161534 h 1442434"/>
                  <a:gd name="connsiteX26" fmla="*/ 239915 w 521280"/>
                  <a:gd name="connsiteY26" fmla="*/ 111319 h 1442434"/>
                  <a:gd name="connsiteX27" fmla="*/ 239915 w 521280"/>
                  <a:gd name="connsiteY27" fmla="*/ 10890 h 1442434"/>
                  <a:gd name="connsiteX28" fmla="*/ 232833 w 521280"/>
                  <a:gd name="connsiteY28" fmla="*/ 108315 h 1442434"/>
                  <a:gd name="connsiteX29" fmla="*/ 207511 w 521280"/>
                  <a:gd name="connsiteY29" fmla="*/ 150375 h 1442434"/>
                  <a:gd name="connsiteX30" fmla="*/ 166953 w 521280"/>
                  <a:gd name="connsiteY30" fmla="*/ 16040 h 1442434"/>
                  <a:gd name="connsiteX31" fmla="*/ 229399 w 521280"/>
                  <a:gd name="connsiteY31" fmla="*/ 287929 h 1442434"/>
                  <a:gd name="connsiteX32" fmla="*/ 272104 w 521280"/>
                  <a:gd name="connsiteY32" fmla="*/ 511963 h 1442434"/>
                  <a:gd name="connsiteX33" fmla="*/ 222318 w 521280"/>
                  <a:gd name="connsiteY33" fmla="*/ 463680 h 1442434"/>
                  <a:gd name="connsiteX34" fmla="*/ 177683 w 521280"/>
                  <a:gd name="connsiteY34" fmla="*/ 383637 h 1442434"/>
                  <a:gd name="connsiteX35" fmla="*/ 211803 w 521280"/>
                  <a:gd name="connsiteY35" fmla="*/ 474839 h 1442434"/>
                  <a:gd name="connsiteX36" fmla="*/ 276181 w 521280"/>
                  <a:gd name="connsiteY36" fmla="*/ 540289 h 1442434"/>
                  <a:gd name="connsiteX37" fmla="*/ 289485 w 521280"/>
                  <a:gd name="connsiteY37" fmla="*/ 682993 h 1442434"/>
                  <a:gd name="connsiteX38" fmla="*/ 280472 w 521280"/>
                  <a:gd name="connsiteY38" fmla="*/ 866255 h 1442434"/>
                  <a:gd name="connsiteX39" fmla="*/ 227039 w 521280"/>
                  <a:gd name="connsiteY39" fmla="*/ 668401 h 1442434"/>
                  <a:gd name="connsiteX40" fmla="*/ 145279 w 521280"/>
                  <a:gd name="connsiteY40" fmla="*/ 515182 h 1442434"/>
                  <a:gd name="connsiteX41" fmla="*/ 145279 w 521280"/>
                  <a:gd name="connsiteY41" fmla="*/ 515182 h 1442434"/>
                  <a:gd name="connsiteX42" fmla="*/ 161159 w 521280"/>
                  <a:gd name="connsiteY42" fmla="*/ 350160 h 1442434"/>
                  <a:gd name="connsiteX43" fmla="*/ 140558 w 521280"/>
                  <a:gd name="connsiteY43" fmla="*/ 129131 h 1442434"/>
                  <a:gd name="connsiteX44" fmla="*/ 151717 w 521280"/>
                  <a:gd name="connsiteY44" fmla="*/ 335783 h 1442434"/>
                  <a:gd name="connsiteX45" fmla="*/ 131116 w 521280"/>
                  <a:gd name="connsiteY45" fmla="*/ 491577 h 1442434"/>
                  <a:gd name="connsiteX46" fmla="*/ 68241 w 521280"/>
                  <a:gd name="connsiteY46" fmla="*/ 397371 h 1442434"/>
                  <a:gd name="connsiteX47" fmla="*/ 0 w 521280"/>
                  <a:gd name="connsiteY47" fmla="*/ 297800 h 1442434"/>
                  <a:gd name="connsiteX48" fmla="*/ 53004 w 521280"/>
                  <a:gd name="connsiteY48" fmla="*/ 398873 h 1442434"/>
                  <a:gd name="connsiteX49" fmla="*/ 233048 w 521280"/>
                  <a:gd name="connsiteY49" fmla="*/ 746298 h 1442434"/>
                  <a:gd name="connsiteX50" fmla="*/ 274893 w 521280"/>
                  <a:gd name="connsiteY50" fmla="*/ 971191 h 1442434"/>
                  <a:gd name="connsiteX51" fmla="*/ 259443 w 521280"/>
                  <a:gd name="connsiteY51" fmla="*/ 1442435 h 1442434"/>
                  <a:gd name="connsiteX52" fmla="*/ 306009 w 521280"/>
                  <a:gd name="connsiteY52" fmla="*/ 1442435 h 1442434"/>
                  <a:gd name="connsiteX53" fmla="*/ 310730 w 521280"/>
                  <a:gd name="connsiteY53" fmla="*/ 1076126 h 1442434"/>
                  <a:gd name="connsiteX54" fmla="*/ 328327 w 521280"/>
                  <a:gd name="connsiteY54" fmla="*/ 676126 h 1442434"/>
                  <a:gd name="connsiteX55" fmla="*/ 518885 w 521280"/>
                  <a:gd name="connsiteY55" fmla="*/ 400590 h 1442434"/>
                  <a:gd name="connsiteX56" fmla="*/ 409228 w 521280"/>
                  <a:gd name="connsiteY56" fmla="*/ 543937 h 144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521280" h="1442434">
                    <a:moveTo>
                      <a:pt x="409228" y="543937"/>
                    </a:moveTo>
                    <a:cubicBezTo>
                      <a:pt x="414807" y="521190"/>
                      <a:pt x="425537" y="476341"/>
                      <a:pt x="431331" y="435783"/>
                    </a:cubicBezTo>
                    <a:cubicBezTo>
                      <a:pt x="439485" y="378701"/>
                      <a:pt x="420816" y="254023"/>
                      <a:pt x="421888" y="264323"/>
                    </a:cubicBezTo>
                    <a:cubicBezTo>
                      <a:pt x="422962" y="274624"/>
                      <a:pt x="431331" y="394796"/>
                      <a:pt x="421888" y="441577"/>
                    </a:cubicBezTo>
                    <a:cubicBezTo>
                      <a:pt x="412446" y="488573"/>
                      <a:pt x="397211" y="558744"/>
                      <a:pt x="397211" y="558744"/>
                    </a:cubicBezTo>
                    <a:cubicBezTo>
                      <a:pt x="395064" y="560676"/>
                      <a:pt x="390558" y="564753"/>
                      <a:pt x="384979" y="570332"/>
                    </a:cubicBezTo>
                    <a:lnTo>
                      <a:pt x="384979" y="570332"/>
                    </a:lnTo>
                    <a:lnTo>
                      <a:pt x="384979" y="570332"/>
                    </a:lnTo>
                    <a:cubicBezTo>
                      <a:pt x="365880" y="589002"/>
                      <a:pt x="331974" y="623122"/>
                      <a:pt x="316953" y="638572"/>
                    </a:cubicBezTo>
                    <a:cubicBezTo>
                      <a:pt x="331760" y="570761"/>
                      <a:pt x="360515" y="439431"/>
                      <a:pt x="372104" y="394367"/>
                    </a:cubicBezTo>
                    <a:cubicBezTo>
                      <a:pt x="387983" y="332778"/>
                      <a:pt x="375108" y="96942"/>
                      <a:pt x="370386" y="101234"/>
                    </a:cubicBezTo>
                    <a:cubicBezTo>
                      <a:pt x="365665" y="105525"/>
                      <a:pt x="380901" y="328487"/>
                      <a:pt x="363305" y="383637"/>
                    </a:cubicBezTo>
                    <a:cubicBezTo>
                      <a:pt x="359657" y="395225"/>
                      <a:pt x="354507" y="413465"/>
                      <a:pt x="348927" y="435139"/>
                    </a:cubicBezTo>
                    <a:cubicBezTo>
                      <a:pt x="342704" y="426555"/>
                      <a:pt x="332404" y="408315"/>
                      <a:pt x="329399" y="376984"/>
                    </a:cubicBezTo>
                    <a:cubicBezTo>
                      <a:pt x="318670" y="267113"/>
                      <a:pt x="316953" y="174624"/>
                      <a:pt x="313734" y="178487"/>
                    </a:cubicBezTo>
                    <a:cubicBezTo>
                      <a:pt x="310730" y="182349"/>
                      <a:pt x="314592" y="336212"/>
                      <a:pt x="320601" y="390504"/>
                    </a:cubicBezTo>
                    <a:cubicBezTo>
                      <a:pt x="326395" y="444796"/>
                      <a:pt x="343562" y="455525"/>
                      <a:pt x="343562" y="455525"/>
                    </a:cubicBezTo>
                    <a:lnTo>
                      <a:pt x="343562" y="455525"/>
                    </a:lnTo>
                    <a:cubicBezTo>
                      <a:pt x="329829" y="509603"/>
                      <a:pt x="313949" y="576770"/>
                      <a:pt x="304506" y="617328"/>
                    </a:cubicBezTo>
                    <a:cubicBezTo>
                      <a:pt x="294421" y="554452"/>
                      <a:pt x="270386" y="405525"/>
                      <a:pt x="258584" y="342864"/>
                    </a:cubicBezTo>
                    <a:cubicBezTo>
                      <a:pt x="256223" y="330203"/>
                      <a:pt x="252361" y="313465"/>
                      <a:pt x="247426" y="294367"/>
                    </a:cubicBezTo>
                    <a:cubicBezTo>
                      <a:pt x="257297" y="275482"/>
                      <a:pt x="271245" y="231706"/>
                      <a:pt x="275107" y="202950"/>
                    </a:cubicBezTo>
                    <a:cubicBezTo>
                      <a:pt x="279829" y="166899"/>
                      <a:pt x="279829" y="27199"/>
                      <a:pt x="275107" y="2521"/>
                    </a:cubicBezTo>
                    <a:cubicBezTo>
                      <a:pt x="270386" y="-22157"/>
                      <a:pt x="275107" y="141577"/>
                      <a:pt x="265665" y="178487"/>
                    </a:cubicBezTo>
                    <a:cubicBezTo>
                      <a:pt x="259013" y="204023"/>
                      <a:pt x="246781" y="244152"/>
                      <a:pt x="240129" y="266040"/>
                    </a:cubicBezTo>
                    <a:cubicBezTo>
                      <a:pt x="231331" y="233422"/>
                      <a:pt x="220816" y="196513"/>
                      <a:pt x="210730" y="161534"/>
                    </a:cubicBezTo>
                    <a:cubicBezTo>
                      <a:pt x="217597" y="152092"/>
                      <a:pt x="234979" y="126341"/>
                      <a:pt x="239915" y="111319"/>
                    </a:cubicBezTo>
                    <a:cubicBezTo>
                      <a:pt x="245708" y="93723"/>
                      <a:pt x="239915" y="10890"/>
                      <a:pt x="239915" y="10890"/>
                    </a:cubicBezTo>
                    <a:cubicBezTo>
                      <a:pt x="239915" y="10890"/>
                      <a:pt x="243992" y="95225"/>
                      <a:pt x="232833" y="108315"/>
                    </a:cubicBezTo>
                    <a:cubicBezTo>
                      <a:pt x="224678" y="117972"/>
                      <a:pt x="213091" y="139431"/>
                      <a:pt x="207511" y="150375"/>
                    </a:cubicBezTo>
                    <a:cubicBezTo>
                      <a:pt x="186267" y="78272"/>
                      <a:pt x="166953" y="16040"/>
                      <a:pt x="166953" y="16040"/>
                    </a:cubicBezTo>
                    <a:cubicBezTo>
                      <a:pt x="158799" y="23336"/>
                      <a:pt x="229399" y="287929"/>
                      <a:pt x="229399" y="287929"/>
                    </a:cubicBezTo>
                    <a:cubicBezTo>
                      <a:pt x="240773" y="324839"/>
                      <a:pt x="258799" y="420976"/>
                      <a:pt x="272104" y="511963"/>
                    </a:cubicBezTo>
                    <a:cubicBezTo>
                      <a:pt x="261374" y="504023"/>
                      <a:pt x="233476" y="482135"/>
                      <a:pt x="222318" y="463680"/>
                    </a:cubicBezTo>
                    <a:cubicBezTo>
                      <a:pt x="208155" y="440718"/>
                      <a:pt x="177683" y="383637"/>
                      <a:pt x="177683" y="383637"/>
                    </a:cubicBezTo>
                    <a:cubicBezTo>
                      <a:pt x="177683" y="383637"/>
                      <a:pt x="190558" y="431062"/>
                      <a:pt x="211803" y="474839"/>
                    </a:cubicBezTo>
                    <a:cubicBezTo>
                      <a:pt x="228541" y="509388"/>
                      <a:pt x="262447" y="532135"/>
                      <a:pt x="276181" y="540289"/>
                    </a:cubicBezTo>
                    <a:cubicBezTo>
                      <a:pt x="284335" y="599517"/>
                      <a:pt x="289914" y="653165"/>
                      <a:pt x="289485" y="682993"/>
                    </a:cubicBezTo>
                    <a:cubicBezTo>
                      <a:pt x="289056" y="705525"/>
                      <a:pt x="285408" y="776340"/>
                      <a:pt x="280472" y="866255"/>
                    </a:cubicBezTo>
                    <a:cubicBezTo>
                      <a:pt x="267811" y="808959"/>
                      <a:pt x="245279" y="713680"/>
                      <a:pt x="227039" y="668401"/>
                    </a:cubicBezTo>
                    <a:cubicBezTo>
                      <a:pt x="213520" y="634710"/>
                      <a:pt x="178971" y="572049"/>
                      <a:pt x="145279" y="515182"/>
                    </a:cubicBezTo>
                    <a:lnTo>
                      <a:pt x="145279" y="515182"/>
                    </a:lnTo>
                    <a:cubicBezTo>
                      <a:pt x="145279" y="515182"/>
                      <a:pt x="161159" y="392864"/>
                      <a:pt x="161159" y="350160"/>
                    </a:cubicBezTo>
                    <a:cubicBezTo>
                      <a:pt x="161159" y="307457"/>
                      <a:pt x="146996" y="130633"/>
                      <a:pt x="140558" y="129131"/>
                    </a:cubicBezTo>
                    <a:cubicBezTo>
                      <a:pt x="134120" y="127628"/>
                      <a:pt x="156438" y="303594"/>
                      <a:pt x="151717" y="335783"/>
                    </a:cubicBezTo>
                    <a:cubicBezTo>
                      <a:pt x="147854" y="361963"/>
                      <a:pt x="135408" y="457027"/>
                      <a:pt x="131116" y="491577"/>
                    </a:cubicBezTo>
                    <a:cubicBezTo>
                      <a:pt x="102576" y="444581"/>
                      <a:pt x="76824" y="405525"/>
                      <a:pt x="68241" y="397371"/>
                    </a:cubicBezTo>
                    <a:cubicBezTo>
                      <a:pt x="48283" y="378272"/>
                      <a:pt x="0" y="297800"/>
                      <a:pt x="0" y="297800"/>
                    </a:cubicBezTo>
                    <a:cubicBezTo>
                      <a:pt x="0" y="297800"/>
                      <a:pt x="33047" y="375482"/>
                      <a:pt x="53004" y="398873"/>
                    </a:cubicBezTo>
                    <a:cubicBezTo>
                      <a:pt x="72962" y="422263"/>
                      <a:pt x="203649" y="640718"/>
                      <a:pt x="233048" y="746298"/>
                    </a:cubicBezTo>
                    <a:cubicBezTo>
                      <a:pt x="252361" y="815611"/>
                      <a:pt x="267168" y="912607"/>
                      <a:pt x="274893" y="971191"/>
                    </a:cubicBezTo>
                    <a:cubicBezTo>
                      <a:pt x="263305" y="1187070"/>
                      <a:pt x="250429" y="1442435"/>
                      <a:pt x="259443" y="1442435"/>
                    </a:cubicBezTo>
                    <a:cubicBezTo>
                      <a:pt x="274035" y="1442435"/>
                      <a:pt x="306009" y="1442435"/>
                      <a:pt x="306009" y="1442435"/>
                    </a:cubicBezTo>
                    <a:cubicBezTo>
                      <a:pt x="306009" y="1442435"/>
                      <a:pt x="304936" y="1156598"/>
                      <a:pt x="310730" y="1076126"/>
                    </a:cubicBezTo>
                    <a:cubicBezTo>
                      <a:pt x="316524" y="995439"/>
                      <a:pt x="302575" y="698014"/>
                      <a:pt x="328327" y="676126"/>
                    </a:cubicBezTo>
                    <a:cubicBezTo>
                      <a:pt x="354292" y="654238"/>
                      <a:pt x="496567" y="446083"/>
                      <a:pt x="518885" y="400590"/>
                    </a:cubicBezTo>
                    <a:cubicBezTo>
                      <a:pt x="537339" y="361963"/>
                      <a:pt x="444206" y="497156"/>
                      <a:pt x="409228" y="54393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00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8480334" y="4681789"/>
              <a:ext cx="3934764" cy="1730686"/>
              <a:chOff x="8480334" y="4681789"/>
              <a:chExt cx="3934764" cy="1730686"/>
            </a:xfrm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B8CD9914-9A01-4DFC-ADC5-1176A5B4A6ED}"/>
                  </a:ext>
                </a:extLst>
              </p:cNvPr>
              <p:cNvSpPr/>
              <p:nvPr/>
            </p:nvSpPr>
            <p:spPr>
              <a:xfrm>
                <a:off x="8480334" y="5589085"/>
                <a:ext cx="3934763" cy="818025"/>
              </a:xfrm>
              <a:custGeom>
                <a:avLst/>
                <a:gdLst>
                  <a:gd name="connsiteX0" fmla="*/ 0 w 3934763"/>
                  <a:gd name="connsiteY0" fmla="*/ 0 h 818025"/>
                  <a:gd name="connsiteX1" fmla="*/ 3934763 w 3934763"/>
                  <a:gd name="connsiteY1" fmla="*/ 0 h 818025"/>
                  <a:gd name="connsiteX2" fmla="*/ 3934763 w 3934763"/>
                  <a:gd name="connsiteY2" fmla="*/ 818026 h 818025"/>
                  <a:gd name="connsiteX3" fmla="*/ 0 w 3934763"/>
                  <a:gd name="connsiteY3" fmla="*/ 818026 h 818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34763" h="818025">
                    <a:moveTo>
                      <a:pt x="0" y="0"/>
                    </a:moveTo>
                    <a:lnTo>
                      <a:pt x="3934763" y="0"/>
                    </a:lnTo>
                    <a:lnTo>
                      <a:pt x="3934763" y="818026"/>
                    </a:lnTo>
                    <a:lnTo>
                      <a:pt x="0" y="818026"/>
                    </a:ln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34C3C6F9-03D4-4791-814C-FE30D07D4589}"/>
                  </a:ext>
                </a:extLst>
              </p:cNvPr>
              <p:cNvSpPr/>
              <p:nvPr/>
            </p:nvSpPr>
            <p:spPr>
              <a:xfrm>
                <a:off x="8480334" y="4833935"/>
                <a:ext cx="3934763" cy="755150"/>
              </a:xfrm>
              <a:custGeom>
                <a:avLst/>
                <a:gdLst>
                  <a:gd name="connsiteX0" fmla="*/ 3530687 w 3934763"/>
                  <a:gd name="connsiteY0" fmla="*/ 0 h 755150"/>
                  <a:gd name="connsiteX1" fmla="*/ 478970 w 3934763"/>
                  <a:gd name="connsiteY1" fmla="*/ 0 h 755150"/>
                  <a:gd name="connsiteX2" fmla="*/ 0 w 3934763"/>
                  <a:gd name="connsiteY2" fmla="*/ 755150 h 755150"/>
                  <a:gd name="connsiteX3" fmla="*/ 3934764 w 3934763"/>
                  <a:gd name="connsiteY3" fmla="*/ 755150 h 75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34763" h="755150">
                    <a:moveTo>
                      <a:pt x="3530687" y="0"/>
                    </a:moveTo>
                    <a:lnTo>
                      <a:pt x="478970" y="0"/>
                    </a:lnTo>
                    <a:lnTo>
                      <a:pt x="0" y="755150"/>
                    </a:lnTo>
                    <a:lnTo>
                      <a:pt x="3934764" y="755150"/>
                    </a:ln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058EB293-9970-43D5-BF0F-971FE4B634F6}"/>
                  </a:ext>
                </a:extLst>
              </p:cNvPr>
              <p:cNvSpPr/>
              <p:nvPr/>
            </p:nvSpPr>
            <p:spPr>
              <a:xfrm>
                <a:off x="9530763" y="4713334"/>
                <a:ext cx="99570" cy="246351"/>
              </a:xfrm>
              <a:custGeom>
                <a:avLst/>
                <a:gdLst>
                  <a:gd name="connsiteX0" fmla="*/ 0 w 99570"/>
                  <a:gd name="connsiteY0" fmla="*/ 0 h 246351"/>
                  <a:gd name="connsiteX1" fmla="*/ 99571 w 99570"/>
                  <a:gd name="connsiteY1" fmla="*/ 0 h 246351"/>
                  <a:gd name="connsiteX2" fmla="*/ 99571 w 99570"/>
                  <a:gd name="connsiteY2" fmla="*/ 246352 h 246351"/>
                  <a:gd name="connsiteX3" fmla="*/ 0 w 99570"/>
                  <a:gd name="connsiteY3" fmla="*/ 246352 h 246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570" h="246351">
                    <a:moveTo>
                      <a:pt x="0" y="0"/>
                    </a:moveTo>
                    <a:lnTo>
                      <a:pt x="99571" y="0"/>
                    </a:lnTo>
                    <a:lnTo>
                      <a:pt x="99571" y="246352"/>
                    </a:lnTo>
                    <a:lnTo>
                      <a:pt x="0" y="246352"/>
                    </a:lnTo>
                    <a:close/>
                  </a:path>
                </a:pathLst>
              </a:custGeom>
              <a:solidFill>
                <a:srgbClr val="9B97A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01A5DAB8-098B-420C-A192-3424E716CB1A}"/>
                  </a:ext>
                </a:extLst>
              </p:cNvPr>
              <p:cNvSpPr/>
              <p:nvPr/>
            </p:nvSpPr>
            <p:spPr>
              <a:xfrm>
                <a:off x="10447716" y="4681789"/>
                <a:ext cx="99570" cy="246351"/>
              </a:xfrm>
              <a:custGeom>
                <a:avLst/>
                <a:gdLst>
                  <a:gd name="connsiteX0" fmla="*/ 0 w 99570"/>
                  <a:gd name="connsiteY0" fmla="*/ 0 h 246351"/>
                  <a:gd name="connsiteX1" fmla="*/ 99571 w 99570"/>
                  <a:gd name="connsiteY1" fmla="*/ 0 h 246351"/>
                  <a:gd name="connsiteX2" fmla="*/ 99571 w 99570"/>
                  <a:gd name="connsiteY2" fmla="*/ 246352 h 246351"/>
                  <a:gd name="connsiteX3" fmla="*/ 0 w 99570"/>
                  <a:gd name="connsiteY3" fmla="*/ 246352 h 246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570" h="246351">
                    <a:moveTo>
                      <a:pt x="0" y="0"/>
                    </a:moveTo>
                    <a:lnTo>
                      <a:pt x="99571" y="0"/>
                    </a:lnTo>
                    <a:lnTo>
                      <a:pt x="99571" y="246352"/>
                    </a:lnTo>
                    <a:lnTo>
                      <a:pt x="0" y="246352"/>
                    </a:lnTo>
                    <a:close/>
                  </a:path>
                </a:pathLst>
              </a:custGeom>
              <a:solidFill>
                <a:srgbClr val="9B97A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35403D77-A4CE-4F2E-966D-A7845D43C28A}"/>
                  </a:ext>
                </a:extLst>
              </p:cNvPr>
              <p:cNvSpPr/>
              <p:nvPr/>
            </p:nvSpPr>
            <p:spPr>
              <a:xfrm>
                <a:off x="11276901" y="4681789"/>
                <a:ext cx="99570" cy="246351"/>
              </a:xfrm>
              <a:custGeom>
                <a:avLst/>
                <a:gdLst>
                  <a:gd name="connsiteX0" fmla="*/ 0 w 99570"/>
                  <a:gd name="connsiteY0" fmla="*/ 0 h 246351"/>
                  <a:gd name="connsiteX1" fmla="*/ 99571 w 99570"/>
                  <a:gd name="connsiteY1" fmla="*/ 0 h 246351"/>
                  <a:gd name="connsiteX2" fmla="*/ 99571 w 99570"/>
                  <a:gd name="connsiteY2" fmla="*/ 246352 h 246351"/>
                  <a:gd name="connsiteX3" fmla="*/ 0 w 99570"/>
                  <a:gd name="connsiteY3" fmla="*/ 246352 h 246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570" h="246351">
                    <a:moveTo>
                      <a:pt x="0" y="0"/>
                    </a:moveTo>
                    <a:lnTo>
                      <a:pt x="99571" y="0"/>
                    </a:lnTo>
                    <a:lnTo>
                      <a:pt x="99571" y="246352"/>
                    </a:lnTo>
                    <a:lnTo>
                      <a:pt x="0" y="246352"/>
                    </a:lnTo>
                    <a:close/>
                  </a:path>
                </a:pathLst>
              </a:custGeom>
              <a:solidFill>
                <a:srgbClr val="9B97A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0958E3A2-33CC-4E89-9131-944F5E6F9BA1}"/>
                  </a:ext>
                </a:extLst>
              </p:cNvPr>
              <p:cNvSpPr/>
              <p:nvPr/>
            </p:nvSpPr>
            <p:spPr>
              <a:xfrm>
                <a:off x="9003939" y="5852819"/>
                <a:ext cx="186051" cy="559656"/>
              </a:xfrm>
              <a:custGeom>
                <a:avLst/>
                <a:gdLst>
                  <a:gd name="connsiteX0" fmla="*/ 186051 w 186051"/>
                  <a:gd name="connsiteY0" fmla="*/ 0 h 559656"/>
                  <a:gd name="connsiteX1" fmla="*/ 0 w 186051"/>
                  <a:gd name="connsiteY1" fmla="*/ 208369 h 559656"/>
                  <a:gd name="connsiteX2" fmla="*/ 0 w 186051"/>
                  <a:gd name="connsiteY2" fmla="*/ 559656 h 559656"/>
                  <a:gd name="connsiteX3" fmla="*/ 186051 w 186051"/>
                  <a:gd name="connsiteY3" fmla="*/ 559656 h 559656"/>
                  <a:gd name="connsiteX4" fmla="*/ 186051 w 186051"/>
                  <a:gd name="connsiteY4" fmla="*/ 0 h 55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051" h="559656">
                    <a:moveTo>
                      <a:pt x="186051" y="0"/>
                    </a:moveTo>
                    <a:cubicBezTo>
                      <a:pt x="81330" y="11802"/>
                      <a:pt x="0" y="100429"/>
                      <a:pt x="0" y="208369"/>
                    </a:cubicBezTo>
                    <a:lnTo>
                      <a:pt x="0" y="559656"/>
                    </a:lnTo>
                    <a:lnTo>
                      <a:pt x="186051" y="559656"/>
                    </a:lnTo>
                    <a:lnTo>
                      <a:pt x="186051" y="0"/>
                    </a:lnTo>
                    <a:close/>
                  </a:path>
                </a:pathLst>
              </a:custGeom>
              <a:solidFill>
                <a:srgbClr val="393951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4EA22865-A225-4429-817A-AECBBD8BDC2E}"/>
                  </a:ext>
                </a:extLst>
              </p:cNvPr>
              <p:cNvSpPr/>
              <p:nvPr/>
            </p:nvSpPr>
            <p:spPr>
              <a:xfrm>
                <a:off x="9248146" y="5852819"/>
                <a:ext cx="186051" cy="559656"/>
              </a:xfrm>
              <a:custGeom>
                <a:avLst/>
                <a:gdLst>
                  <a:gd name="connsiteX0" fmla="*/ 0 w 186051"/>
                  <a:gd name="connsiteY0" fmla="*/ 0 h 559656"/>
                  <a:gd name="connsiteX1" fmla="*/ 186051 w 186051"/>
                  <a:gd name="connsiteY1" fmla="*/ 208369 h 559656"/>
                  <a:gd name="connsiteX2" fmla="*/ 186051 w 186051"/>
                  <a:gd name="connsiteY2" fmla="*/ 559656 h 559656"/>
                  <a:gd name="connsiteX3" fmla="*/ 0 w 186051"/>
                  <a:gd name="connsiteY3" fmla="*/ 559656 h 559656"/>
                  <a:gd name="connsiteX4" fmla="*/ 0 w 186051"/>
                  <a:gd name="connsiteY4" fmla="*/ 0 h 55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051" h="559656">
                    <a:moveTo>
                      <a:pt x="0" y="0"/>
                    </a:moveTo>
                    <a:cubicBezTo>
                      <a:pt x="104720" y="11802"/>
                      <a:pt x="186051" y="100429"/>
                      <a:pt x="186051" y="208369"/>
                    </a:cubicBezTo>
                    <a:lnTo>
                      <a:pt x="186051" y="559656"/>
                    </a:lnTo>
                    <a:lnTo>
                      <a:pt x="0" y="5596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93951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047BB599-BC35-45F4-B148-EEF88BA019AB}"/>
                  </a:ext>
                </a:extLst>
              </p:cNvPr>
              <p:cNvSpPr/>
              <p:nvPr/>
            </p:nvSpPr>
            <p:spPr>
              <a:xfrm>
                <a:off x="10154798" y="5845737"/>
                <a:ext cx="183690" cy="319957"/>
              </a:xfrm>
              <a:custGeom>
                <a:avLst/>
                <a:gdLst>
                  <a:gd name="connsiteX0" fmla="*/ 183476 w 183690"/>
                  <a:gd name="connsiteY0" fmla="*/ 319957 h 319957"/>
                  <a:gd name="connsiteX1" fmla="*/ 0 w 183690"/>
                  <a:gd name="connsiteY1" fmla="*/ 319957 h 319957"/>
                  <a:gd name="connsiteX2" fmla="*/ 0 w 183690"/>
                  <a:gd name="connsiteY2" fmla="*/ 91845 h 319957"/>
                  <a:gd name="connsiteX3" fmla="*/ 91845 w 183690"/>
                  <a:gd name="connsiteY3" fmla="*/ 0 h 319957"/>
                  <a:gd name="connsiteX4" fmla="*/ 91845 w 183690"/>
                  <a:gd name="connsiteY4" fmla="*/ 0 h 319957"/>
                  <a:gd name="connsiteX5" fmla="*/ 183691 w 183690"/>
                  <a:gd name="connsiteY5" fmla="*/ 91845 h 319957"/>
                  <a:gd name="connsiteX6" fmla="*/ 183691 w 183690"/>
                  <a:gd name="connsiteY6" fmla="*/ 319957 h 319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3690" h="319957">
                    <a:moveTo>
                      <a:pt x="183476" y="319957"/>
                    </a:moveTo>
                    <a:lnTo>
                      <a:pt x="0" y="319957"/>
                    </a:lnTo>
                    <a:lnTo>
                      <a:pt x="0" y="91845"/>
                    </a:lnTo>
                    <a:cubicBezTo>
                      <a:pt x="0" y="41202"/>
                      <a:pt x="40987" y="0"/>
                      <a:pt x="91845" y="0"/>
                    </a:cubicBezTo>
                    <a:lnTo>
                      <a:pt x="91845" y="0"/>
                    </a:lnTo>
                    <a:cubicBezTo>
                      <a:pt x="142489" y="0"/>
                      <a:pt x="183691" y="40987"/>
                      <a:pt x="183691" y="91845"/>
                    </a:cubicBezTo>
                    <a:lnTo>
                      <a:pt x="183691" y="319957"/>
                    </a:ln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6C8ED060-3120-4442-A535-32654CB36EE9}"/>
                  </a:ext>
                </a:extLst>
              </p:cNvPr>
              <p:cNvSpPr/>
              <p:nvPr/>
            </p:nvSpPr>
            <p:spPr>
              <a:xfrm>
                <a:off x="9583124" y="5845952"/>
                <a:ext cx="78755" cy="275321"/>
              </a:xfrm>
              <a:custGeom>
                <a:avLst/>
                <a:gdLst>
                  <a:gd name="connsiteX0" fmla="*/ 78756 w 78755"/>
                  <a:gd name="connsiteY0" fmla="*/ 275322 h 275321"/>
                  <a:gd name="connsiteX1" fmla="*/ 0 w 78755"/>
                  <a:gd name="connsiteY1" fmla="*/ 275322 h 275321"/>
                  <a:gd name="connsiteX2" fmla="*/ 0 w 78755"/>
                  <a:gd name="connsiteY2" fmla="*/ 39270 h 275321"/>
                  <a:gd name="connsiteX3" fmla="*/ 39270 w 78755"/>
                  <a:gd name="connsiteY3" fmla="*/ 0 h 275321"/>
                  <a:gd name="connsiteX4" fmla="*/ 39270 w 78755"/>
                  <a:gd name="connsiteY4" fmla="*/ 0 h 275321"/>
                  <a:gd name="connsiteX5" fmla="*/ 78541 w 78755"/>
                  <a:gd name="connsiteY5" fmla="*/ 39270 h 275321"/>
                  <a:gd name="connsiteX6" fmla="*/ 78541 w 78755"/>
                  <a:gd name="connsiteY6" fmla="*/ 275322 h 275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755" h="275321">
                    <a:moveTo>
                      <a:pt x="78756" y="275322"/>
                    </a:moveTo>
                    <a:lnTo>
                      <a:pt x="0" y="275322"/>
                    </a:lnTo>
                    <a:lnTo>
                      <a:pt x="0" y="39270"/>
                    </a:lnTo>
                    <a:cubicBezTo>
                      <a:pt x="0" y="17597"/>
                      <a:pt x="17597" y="0"/>
                      <a:pt x="39270" y="0"/>
                    </a:cubicBezTo>
                    <a:lnTo>
                      <a:pt x="39270" y="0"/>
                    </a:lnTo>
                    <a:cubicBezTo>
                      <a:pt x="60944" y="0"/>
                      <a:pt x="78541" y="17597"/>
                      <a:pt x="78541" y="39270"/>
                    </a:cubicBezTo>
                    <a:lnTo>
                      <a:pt x="78541" y="275322"/>
                    </a:lnTo>
                    <a:close/>
                  </a:path>
                </a:pathLst>
              </a:custGeom>
              <a:solidFill>
                <a:srgbClr val="1B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0BF6FC59-3E50-403F-9033-76B3917E9400}"/>
                  </a:ext>
                </a:extLst>
              </p:cNvPr>
              <p:cNvSpPr/>
              <p:nvPr/>
            </p:nvSpPr>
            <p:spPr>
              <a:xfrm>
                <a:off x="8807158" y="5845952"/>
                <a:ext cx="78755" cy="275321"/>
              </a:xfrm>
              <a:custGeom>
                <a:avLst/>
                <a:gdLst>
                  <a:gd name="connsiteX0" fmla="*/ 78756 w 78755"/>
                  <a:gd name="connsiteY0" fmla="*/ 275322 h 275321"/>
                  <a:gd name="connsiteX1" fmla="*/ 0 w 78755"/>
                  <a:gd name="connsiteY1" fmla="*/ 275322 h 275321"/>
                  <a:gd name="connsiteX2" fmla="*/ 0 w 78755"/>
                  <a:gd name="connsiteY2" fmla="*/ 39270 h 275321"/>
                  <a:gd name="connsiteX3" fmla="*/ 39271 w 78755"/>
                  <a:gd name="connsiteY3" fmla="*/ 0 h 275321"/>
                  <a:gd name="connsiteX4" fmla="*/ 39271 w 78755"/>
                  <a:gd name="connsiteY4" fmla="*/ 0 h 275321"/>
                  <a:gd name="connsiteX5" fmla="*/ 78541 w 78755"/>
                  <a:gd name="connsiteY5" fmla="*/ 39270 h 275321"/>
                  <a:gd name="connsiteX6" fmla="*/ 78541 w 78755"/>
                  <a:gd name="connsiteY6" fmla="*/ 275322 h 275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755" h="275321">
                    <a:moveTo>
                      <a:pt x="78756" y="275322"/>
                    </a:moveTo>
                    <a:lnTo>
                      <a:pt x="0" y="275322"/>
                    </a:lnTo>
                    <a:lnTo>
                      <a:pt x="0" y="39270"/>
                    </a:lnTo>
                    <a:cubicBezTo>
                      <a:pt x="0" y="17597"/>
                      <a:pt x="17597" y="0"/>
                      <a:pt x="39271" y="0"/>
                    </a:cubicBezTo>
                    <a:lnTo>
                      <a:pt x="39271" y="0"/>
                    </a:lnTo>
                    <a:cubicBezTo>
                      <a:pt x="60944" y="0"/>
                      <a:pt x="78541" y="17597"/>
                      <a:pt x="78541" y="39270"/>
                    </a:cubicBezTo>
                    <a:lnTo>
                      <a:pt x="78541" y="275322"/>
                    </a:lnTo>
                    <a:close/>
                  </a:path>
                </a:pathLst>
              </a:custGeom>
              <a:solidFill>
                <a:srgbClr val="1B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101F47A4-62C6-426A-A224-ABC8C22635D4}"/>
                  </a:ext>
                </a:extLst>
              </p:cNvPr>
              <p:cNvSpPr/>
              <p:nvPr/>
            </p:nvSpPr>
            <p:spPr>
              <a:xfrm>
                <a:off x="10513167" y="5845737"/>
                <a:ext cx="183691" cy="319957"/>
              </a:xfrm>
              <a:custGeom>
                <a:avLst/>
                <a:gdLst>
                  <a:gd name="connsiteX0" fmla="*/ 183477 w 183691"/>
                  <a:gd name="connsiteY0" fmla="*/ 319957 h 319957"/>
                  <a:gd name="connsiteX1" fmla="*/ 0 w 183691"/>
                  <a:gd name="connsiteY1" fmla="*/ 319957 h 319957"/>
                  <a:gd name="connsiteX2" fmla="*/ 0 w 183691"/>
                  <a:gd name="connsiteY2" fmla="*/ 91845 h 319957"/>
                  <a:gd name="connsiteX3" fmla="*/ 91845 w 183691"/>
                  <a:gd name="connsiteY3" fmla="*/ 0 h 319957"/>
                  <a:gd name="connsiteX4" fmla="*/ 91845 w 183691"/>
                  <a:gd name="connsiteY4" fmla="*/ 0 h 319957"/>
                  <a:gd name="connsiteX5" fmla="*/ 183692 w 183691"/>
                  <a:gd name="connsiteY5" fmla="*/ 91845 h 319957"/>
                  <a:gd name="connsiteX6" fmla="*/ 183692 w 183691"/>
                  <a:gd name="connsiteY6" fmla="*/ 319957 h 319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3691" h="319957">
                    <a:moveTo>
                      <a:pt x="183477" y="319957"/>
                    </a:moveTo>
                    <a:lnTo>
                      <a:pt x="0" y="319957"/>
                    </a:lnTo>
                    <a:lnTo>
                      <a:pt x="0" y="91845"/>
                    </a:lnTo>
                    <a:cubicBezTo>
                      <a:pt x="0" y="41202"/>
                      <a:pt x="40987" y="0"/>
                      <a:pt x="91845" y="0"/>
                    </a:cubicBezTo>
                    <a:lnTo>
                      <a:pt x="91845" y="0"/>
                    </a:lnTo>
                    <a:cubicBezTo>
                      <a:pt x="142489" y="0"/>
                      <a:pt x="183692" y="40987"/>
                      <a:pt x="183692" y="91845"/>
                    </a:cubicBezTo>
                    <a:lnTo>
                      <a:pt x="183692" y="319957"/>
                    </a:lnTo>
                    <a:close/>
                  </a:path>
                </a:pathLst>
              </a:custGeom>
              <a:solidFill>
                <a:srgbClr val="1B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D1675ED2-420D-470D-856A-2DF668FA4DFD}"/>
                  </a:ext>
                </a:extLst>
              </p:cNvPr>
              <p:cNvSpPr/>
              <p:nvPr/>
            </p:nvSpPr>
            <p:spPr>
              <a:xfrm>
                <a:off x="10871750" y="5845737"/>
                <a:ext cx="183690" cy="319957"/>
              </a:xfrm>
              <a:custGeom>
                <a:avLst/>
                <a:gdLst>
                  <a:gd name="connsiteX0" fmla="*/ 183476 w 183690"/>
                  <a:gd name="connsiteY0" fmla="*/ 319957 h 319957"/>
                  <a:gd name="connsiteX1" fmla="*/ 0 w 183690"/>
                  <a:gd name="connsiteY1" fmla="*/ 319957 h 319957"/>
                  <a:gd name="connsiteX2" fmla="*/ 0 w 183690"/>
                  <a:gd name="connsiteY2" fmla="*/ 91845 h 319957"/>
                  <a:gd name="connsiteX3" fmla="*/ 91846 w 183690"/>
                  <a:gd name="connsiteY3" fmla="*/ 0 h 319957"/>
                  <a:gd name="connsiteX4" fmla="*/ 91846 w 183690"/>
                  <a:gd name="connsiteY4" fmla="*/ 0 h 319957"/>
                  <a:gd name="connsiteX5" fmla="*/ 183691 w 183690"/>
                  <a:gd name="connsiteY5" fmla="*/ 91845 h 319957"/>
                  <a:gd name="connsiteX6" fmla="*/ 183691 w 183690"/>
                  <a:gd name="connsiteY6" fmla="*/ 319957 h 319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3690" h="319957">
                    <a:moveTo>
                      <a:pt x="183476" y="319957"/>
                    </a:moveTo>
                    <a:lnTo>
                      <a:pt x="0" y="319957"/>
                    </a:lnTo>
                    <a:lnTo>
                      <a:pt x="0" y="91845"/>
                    </a:lnTo>
                    <a:cubicBezTo>
                      <a:pt x="0" y="41202"/>
                      <a:pt x="40988" y="0"/>
                      <a:pt x="91846" y="0"/>
                    </a:cubicBezTo>
                    <a:lnTo>
                      <a:pt x="91846" y="0"/>
                    </a:lnTo>
                    <a:cubicBezTo>
                      <a:pt x="142490" y="0"/>
                      <a:pt x="183691" y="40987"/>
                      <a:pt x="183691" y="91845"/>
                    </a:cubicBezTo>
                    <a:lnTo>
                      <a:pt x="183691" y="319957"/>
                    </a:lnTo>
                    <a:close/>
                  </a:path>
                </a:pathLst>
              </a:custGeom>
              <a:solidFill>
                <a:srgbClr val="393951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983FFF16-3B4C-48E5-A656-2B3F044D2319}"/>
                  </a:ext>
                </a:extLst>
              </p:cNvPr>
              <p:cNvSpPr/>
              <p:nvPr/>
            </p:nvSpPr>
            <p:spPr>
              <a:xfrm>
                <a:off x="11230119" y="5845737"/>
                <a:ext cx="183690" cy="319957"/>
              </a:xfrm>
              <a:custGeom>
                <a:avLst/>
                <a:gdLst>
                  <a:gd name="connsiteX0" fmla="*/ 183476 w 183690"/>
                  <a:gd name="connsiteY0" fmla="*/ 319957 h 319957"/>
                  <a:gd name="connsiteX1" fmla="*/ 0 w 183690"/>
                  <a:gd name="connsiteY1" fmla="*/ 319957 h 319957"/>
                  <a:gd name="connsiteX2" fmla="*/ 0 w 183690"/>
                  <a:gd name="connsiteY2" fmla="*/ 91845 h 319957"/>
                  <a:gd name="connsiteX3" fmla="*/ 91846 w 183690"/>
                  <a:gd name="connsiteY3" fmla="*/ 0 h 319957"/>
                  <a:gd name="connsiteX4" fmla="*/ 91846 w 183690"/>
                  <a:gd name="connsiteY4" fmla="*/ 0 h 319957"/>
                  <a:gd name="connsiteX5" fmla="*/ 183691 w 183690"/>
                  <a:gd name="connsiteY5" fmla="*/ 91845 h 319957"/>
                  <a:gd name="connsiteX6" fmla="*/ 183691 w 183690"/>
                  <a:gd name="connsiteY6" fmla="*/ 319957 h 319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3690" h="319957">
                    <a:moveTo>
                      <a:pt x="183476" y="319957"/>
                    </a:moveTo>
                    <a:lnTo>
                      <a:pt x="0" y="319957"/>
                    </a:lnTo>
                    <a:lnTo>
                      <a:pt x="0" y="91845"/>
                    </a:lnTo>
                    <a:cubicBezTo>
                      <a:pt x="0" y="41202"/>
                      <a:pt x="40987" y="0"/>
                      <a:pt x="91846" y="0"/>
                    </a:cubicBezTo>
                    <a:lnTo>
                      <a:pt x="91846" y="0"/>
                    </a:lnTo>
                    <a:cubicBezTo>
                      <a:pt x="142490" y="0"/>
                      <a:pt x="183691" y="40987"/>
                      <a:pt x="183691" y="91845"/>
                    </a:cubicBezTo>
                    <a:lnTo>
                      <a:pt x="183691" y="319957"/>
                    </a:lnTo>
                    <a:close/>
                  </a:path>
                </a:pathLst>
              </a:custGeom>
              <a:solidFill>
                <a:srgbClr val="393951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06BECBDE-C1C9-4595-AB03-8625840E2D3D}"/>
                  </a:ext>
                </a:extLst>
              </p:cNvPr>
              <p:cNvSpPr/>
              <p:nvPr/>
            </p:nvSpPr>
            <p:spPr>
              <a:xfrm>
                <a:off x="11588489" y="5845737"/>
                <a:ext cx="183690" cy="319957"/>
              </a:xfrm>
              <a:custGeom>
                <a:avLst/>
                <a:gdLst>
                  <a:gd name="connsiteX0" fmla="*/ 183476 w 183690"/>
                  <a:gd name="connsiteY0" fmla="*/ 319957 h 319957"/>
                  <a:gd name="connsiteX1" fmla="*/ 0 w 183690"/>
                  <a:gd name="connsiteY1" fmla="*/ 319957 h 319957"/>
                  <a:gd name="connsiteX2" fmla="*/ 0 w 183690"/>
                  <a:gd name="connsiteY2" fmla="*/ 91845 h 319957"/>
                  <a:gd name="connsiteX3" fmla="*/ 91845 w 183690"/>
                  <a:gd name="connsiteY3" fmla="*/ 0 h 319957"/>
                  <a:gd name="connsiteX4" fmla="*/ 91845 w 183690"/>
                  <a:gd name="connsiteY4" fmla="*/ 0 h 319957"/>
                  <a:gd name="connsiteX5" fmla="*/ 183691 w 183690"/>
                  <a:gd name="connsiteY5" fmla="*/ 91845 h 319957"/>
                  <a:gd name="connsiteX6" fmla="*/ 183691 w 183690"/>
                  <a:gd name="connsiteY6" fmla="*/ 319957 h 319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3690" h="319957">
                    <a:moveTo>
                      <a:pt x="183476" y="319957"/>
                    </a:moveTo>
                    <a:lnTo>
                      <a:pt x="0" y="319957"/>
                    </a:lnTo>
                    <a:lnTo>
                      <a:pt x="0" y="91845"/>
                    </a:lnTo>
                    <a:cubicBezTo>
                      <a:pt x="0" y="41202"/>
                      <a:pt x="40987" y="0"/>
                      <a:pt x="91845" y="0"/>
                    </a:cubicBezTo>
                    <a:lnTo>
                      <a:pt x="91845" y="0"/>
                    </a:lnTo>
                    <a:cubicBezTo>
                      <a:pt x="142490" y="0"/>
                      <a:pt x="183691" y="40987"/>
                      <a:pt x="183691" y="91845"/>
                    </a:cubicBezTo>
                    <a:lnTo>
                      <a:pt x="183691" y="319957"/>
                    </a:lnTo>
                    <a:close/>
                  </a:path>
                </a:pathLst>
              </a:custGeom>
              <a:solidFill>
                <a:srgbClr val="393951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322E138A-F0CE-4EDE-81E2-1543CF81A5B8}"/>
                  </a:ext>
                </a:extLst>
              </p:cNvPr>
              <p:cNvSpPr/>
              <p:nvPr/>
            </p:nvSpPr>
            <p:spPr>
              <a:xfrm>
                <a:off x="11947072" y="5845737"/>
                <a:ext cx="183690" cy="319957"/>
              </a:xfrm>
              <a:custGeom>
                <a:avLst/>
                <a:gdLst>
                  <a:gd name="connsiteX0" fmla="*/ 183477 w 183690"/>
                  <a:gd name="connsiteY0" fmla="*/ 319957 h 319957"/>
                  <a:gd name="connsiteX1" fmla="*/ 0 w 183690"/>
                  <a:gd name="connsiteY1" fmla="*/ 319957 h 319957"/>
                  <a:gd name="connsiteX2" fmla="*/ 0 w 183690"/>
                  <a:gd name="connsiteY2" fmla="*/ 91845 h 319957"/>
                  <a:gd name="connsiteX3" fmla="*/ 91846 w 183690"/>
                  <a:gd name="connsiteY3" fmla="*/ 0 h 319957"/>
                  <a:gd name="connsiteX4" fmla="*/ 91846 w 183690"/>
                  <a:gd name="connsiteY4" fmla="*/ 0 h 319957"/>
                  <a:gd name="connsiteX5" fmla="*/ 183691 w 183690"/>
                  <a:gd name="connsiteY5" fmla="*/ 91845 h 319957"/>
                  <a:gd name="connsiteX6" fmla="*/ 183691 w 183690"/>
                  <a:gd name="connsiteY6" fmla="*/ 319957 h 319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3690" h="319957">
                    <a:moveTo>
                      <a:pt x="183477" y="319957"/>
                    </a:moveTo>
                    <a:lnTo>
                      <a:pt x="0" y="319957"/>
                    </a:lnTo>
                    <a:lnTo>
                      <a:pt x="0" y="91845"/>
                    </a:lnTo>
                    <a:cubicBezTo>
                      <a:pt x="0" y="41202"/>
                      <a:pt x="40988" y="0"/>
                      <a:pt x="91846" y="0"/>
                    </a:cubicBezTo>
                    <a:lnTo>
                      <a:pt x="91846" y="0"/>
                    </a:lnTo>
                    <a:cubicBezTo>
                      <a:pt x="142490" y="0"/>
                      <a:pt x="183691" y="40987"/>
                      <a:pt x="183691" y="91845"/>
                    </a:cubicBezTo>
                    <a:lnTo>
                      <a:pt x="183691" y="319957"/>
                    </a:lnTo>
                    <a:close/>
                  </a:path>
                </a:pathLst>
              </a:custGeom>
              <a:solidFill>
                <a:srgbClr val="1B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6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11655177" y="1902326"/>
              <a:ext cx="938981" cy="1388690"/>
              <a:chOff x="11655177" y="1902326"/>
              <a:chExt cx="938981" cy="1388690"/>
            </a:xfrm>
          </p:grpSpPr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7A9547FD-A73C-4E3C-9102-E2C85572C1E1}"/>
                  </a:ext>
                </a:extLst>
              </p:cNvPr>
              <p:cNvSpPr/>
              <p:nvPr/>
            </p:nvSpPr>
            <p:spPr>
              <a:xfrm>
                <a:off x="11655177" y="1902326"/>
                <a:ext cx="938981" cy="1014685"/>
              </a:xfrm>
              <a:custGeom>
                <a:avLst/>
                <a:gdLst>
                  <a:gd name="connsiteX0" fmla="*/ 362711 w 938981"/>
                  <a:gd name="connsiteY0" fmla="*/ 4571 h 1014685"/>
                  <a:gd name="connsiteX1" fmla="*/ 460780 w 938981"/>
                  <a:gd name="connsiteY1" fmla="*/ 1014656 h 1014685"/>
                  <a:gd name="connsiteX2" fmla="*/ 362711 w 938981"/>
                  <a:gd name="connsiteY2" fmla="*/ 4571 h 1014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8981" h="1014685">
                    <a:moveTo>
                      <a:pt x="362711" y="4571"/>
                    </a:moveTo>
                    <a:cubicBezTo>
                      <a:pt x="83741" y="45343"/>
                      <a:pt x="-335573" y="1020879"/>
                      <a:pt x="460780" y="1014656"/>
                    </a:cubicBezTo>
                    <a:cubicBezTo>
                      <a:pt x="1262497" y="1008648"/>
                      <a:pt x="935029" y="-78906"/>
                      <a:pt x="362711" y="4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951010-41C9-485D-9179-4AB2A63DF66B}"/>
                  </a:ext>
                </a:extLst>
              </p:cNvPr>
              <p:cNvSpPr/>
              <p:nvPr/>
            </p:nvSpPr>
            <p:spPr>
              <a:xfrm>
                <a:off x="11844068" y="2146966"/>
                <a:ext cx="515456" cy="1144051"/>
              </a:xfrm>
              <a:custGeom>
                <a:avLst/>
                <a:gdLst>
                  <a:gd name="connsiteX0" fmla="*/ 405150 w 515456"/>
                  <a:gd name="connsiteY0" fmla="*/ 430961 h 1144051"/>
                  <a:gd name="connsiteX1" fmla="*/ 426824 w 515456"/>
                  <a:gd name="connsiteY1" fmla="*/ 345339 h 1144051"/>
                  <a:gd name="connsiteX2" fmla="*/ 417597 w 515456"/>
                  <a:gd name="connsiteY2" fmla="*/ 209287 h 1144051"/>
                  <a:gd name="connsiteX3" fmla="*/ 417597 w 515456"/>
                  <a:gd name="connsiteY3" fmla="*/ 349845 h 1144051"/>
                  <a:gd name="connsiteX4" fmla="*/ 393133 w 515456"/>
                  <a:gd name="connsiteY4" fmla="*/ 442764 h 1144051"/>
                  <a:gd name="connsiteX5" fmla="*/ 381116 w 515456"/>
                  <a:gd name="connsiteY5" fmla="*/ 451991 h 1144051"/>
                  <a:gd name="connsiteX6" fmla="*/ 381116 w 515456"/>
                  <a:gd name="connsiteY6" fmla="*/ 451991 h 1144051"/>
                  <a:gd name="connsiteX7" fmla="*/ 381116 w 515456"/>
                  <a:gd name="connsiteY7" fmla="*/ 451991 h 1144051"/>
                  <a:gd name="connsiteX8" fmla="*/ 313734 w 515456"/>
                  <a:gd name="connsiteY8" fmla="*/ 506068 h 1144051"/>
                  <a:gd name="connsiteX9" fmla="*/ 368026 w 515456"/>
                  <a:gd name="connsiteY9" fmla="*/ 312506 h 1144051"/>
                  <a:gd name="connsiteX10" fmla="*/ 366309 w 515456"/>
                  <a:gd name="connsiteY10" fmla="*/ 80103 h 1144051"/>
                  <a:gd name="connsiteX11" fmla="*/ 359227 w 515456"/>
                  <a:gd name="connsiteY11" fmla="*/ 304137 h 1144051"/>
                  <a:gd name="connsiteX12" fmla="*/ 345065 w 515456"/>
                  <a:gd name="connsiteY12" fmla="*/ 345124 h 1144051"/>
                  <a:gd name="connsiteX13" fmla="*/ 325751 w 515456"/>
                  <a:gd name="connsiteY13" fmla="*/ 298987 h 1144051"/>
                  <a:gd name="connsiteX14" fmla="*/ 310301 w 515456"/>
                  <a:gd name="connsiteY14" fmla="*/ 141691 h 1144051"/>
                  <a:gd name="connsiteX15" fmla="*/ 316953 w 515456"/>
                  <a:gd name="connsiteY15" fmla="*/ 309717 h 1144051"/>
                  <a:gd name="connsiteX16" fmla="*/ 339700 w 515456"/>
                  <a:gd name="connsiteY16" fmla="*/ 361433 h 1144051"/>
                  <a:gd name="connsiteX17" fmla="*/ 339700 w 515456"/>
                  <a:gd name="connsiteY17" fmla="*/ 361433 h 1144051"/>
                  <a:gd name="connsiteX18" fmla="*/ 301074 w 515456"/>
                  <a:gd name="connsiteY18" fmla="*/ 489759 h 1144051"/>
                  <a:gd name="connsiteX19" fmla="*/ 255580 w 515456"/>
                  <a:gd name="connsiteY19" fmla="*/ 271948 h 1144051"/>
                  <a:gd name="connsiteX20" fmla="*/ 244636 w 515456"/>
                  <a:gd name="connsiteY20" fmla="*/ 233536 h 1144051"/>
                  <a:gd name="connsiteX21" fmla="*/ 271889 w 515456"/>
                  <a:gd name="connsiteY21" fmla="*/ 161004 h 1144051"/>
                  <a:gd name="connsiteX22" fmla="*/ 271889 w 515456"/>
                  <a:gd name="connsiteY22" fmla="*/ 1991 h 1144051"/>
                  <a:gd name="connsiteX23" fmla="*/ 262661 w 515456"/>
                  <a:gd name="connsiteY23" fmla="*/ 141476 h 1144051"/>
                  <a:gd name="connsiteX24" fmla="*/ 237339 w 515456"/>
                  <a:gd name="connsiteY24" fmla="*/ 211004 h 1144051"/>
                  <a:gd name="connsiteX25" fmla="*/ 208155 w 515456"/>
                  <a:gd name="connsiteY25" fmla="*/ 127957 h 1144051"/>
                  <a:gd name="connsiteX26" fmla="*/ 236911 w 515456"/>
                  <a:gd name="connsiteY26" fmla="*/ 88043 h 1144051"/>
                  <a:gd name="connsiteX27" fmla="*/ 236911 w 515456"/>
                  <a:gd name="connsiteY27" fmla="*/ 8429 h 1144051"/>
                  <a:gd name="connsiteX28" fmla="*/ 230044 w 515456"/>
                  <a:gd name="connsiteY28" fmla="*/ 85682 h 1144051"/>
                  <a:gd name="connsiteX29" fmla="*/ 204935 w 515456"/>
                  <a:gd name="connsiteY29" fmla="*/ 118944 h 1144051"/>
                  <a:gd name="connsiteX30" fmla="*/ 165022 w 515456"/>
                  <a:gd name="connsiteY30" fmla="*/ 12292 h 1144051"/>
                  <a:gd name="connsiteX31" fmla="*/ 226609 w 515456"/>
                  <a:gd name="connsiteY31" fmla="*/ 227957 h 1144051"/>
                  <a:gd name="connsiteX32" fmla="*/ 268885 w 515456"/>
                  <a:gd name="connsiteY32" fmla="*/ 405639 h 1144051"/>
                  <a:gd name="connsiteX33" fmla="*/ 219742 w 515456"/>
                  <a:gd name="connsiteY33" fmla="*/ 367442 h 1144051"/>
                  <a:gd name="connsiteX34" fmla="*/ 175536 w 515456"/>
                  <a:gd name="connsiteY34" fmla="*/ 303922 h 1144051"/>
                  <a:gd name="connsiteX35" fmla="*/ 209227 w 515456"/>
                  <a:gd name="connsiteY35" fmla="*/ 376455 h 1144051"/>
                  <a:gd name="connsiteX36" fmla="*/ 272962 w 515456"/>
                  <a:gd name="connsiteY36" fmla="*/ 428386 h 1144051"/>
                  <a:gd name="connsiteX37" fmla="*/ 286052 w 515456"/>
                  <a:gd name="connsiteY37" fmla="*/ 541476 h 1144051"/>
                  <a:gd name="connsiteX38" fmla="*/ 277254 w 515456"/>
                  <a:gd name="connsiteY38" fmla="*/ 686755 h 1144051"/>
                  <a:gd name="connsiteX39" fmla="*/ 224464 w 515456"/>
                  <a:gd name="connsiteY39" fmla="*/ 529888 h 1144051"/>
                  <a:gd name="connsiteX40" fmla="*/ 143562 w 515456"/>
                  <a:gd name="connsiteY40" fmla="*/ 408429 h 1144051"/>
                  <a:gd name="connsiteX41" fmla="*/ 143562 w 515456"/>
                  <a:gd name="connsiteY41" fmla="*/ 408429 h 1144051"/>
                  <a:gd name="connsiteX42" fmla="*/ 159228 w 515456"/>
                  <a:gd name="connsiteY42" fmla="*/ 277528 h 1144051"/>
                  <a:gd name="connsiteX43" fmla="*/ 138842 w 515456"/>
                  <a:gd name="connsiteY43" fmla="*/ 102206 h 1144051"/>
                  <a:gd name="connsiteX44" fmla="*/ 149786 w 515456"/>
                  <a:gd name="connsiteY44" fmla="*/ 266154 h 1144051"/>
                  <a:gd name="connsiteX45" fmla="*/ 129400 w 515456"/>
                  <a:gd name="connsiteY45" fmla="*/ 389759 h 1144051"/>
                  <a:gd name="connsiteX46" fmla="*/ 67382 w 515456"/>
                  <a:gd name="connsiteY46" fmla="*/ 315081 h 1144051"/>
                  <a:gd name="connsiteX47" fmla="*/ 0 w 515456"/>
                  <a:gd name="connsiteY47" fmla="*/ 236111 h 1144051"/>
                  <a:gd name="connsiteX48" fmla="*/ 52361 w 515456"/>
                  <a:gd name="connsiteY48" fmla="*/ 316369 h 1144051"/>
                  <a:gd name="connsiteX49" fmla="*/ 230258 w 515456"/>
                  <a:gd name="connsiteY49" fmla="*/ 591905 h 1144051"/>
                  <a:gd name="connsiteX50" fmla="*/ 271675 w 515456"/>
                  <a:gd name="connsiteY50" fmla="*/ 770231 h 1144051"/>
                  <a:gd name="connsiteX51" fmla="*/ 256438 w 515456"/>
                  <a:gd name="connsiteY51" fmla="*/ 1144051 h 1144051"/>
                  <a:gd name="connsiteX52" fmla="*/ 302361 w 515456"/>
                  <a:gd name="connsiteY52" fmla="*/ 1144051 h 1144051"/>
                  <a:gd name="connsiteX53" fmla="*/ 307081 w 515456"/>
                  <a:gd name="connsiteY53" fmla="*/ 853493 h 1144051"/>
                  <a:gd name="connsiteX54" fmla="*/ 324463 w 515456"/>
                  <a:gd name="connsiteY54" fmla="*/ 536111 h 1144051"/>
                  <a:gd name="connsiteX55" fmla="*/ 512876 w 515456"/>
                  <a:gd name="connsiteY55" fmla="*/ 317656 h 1144051"/>
                  <a:gd name="connsiteX56" fmla="*/ 405150 w 515456"/>
                  <a:gd name="connsiteY56" fmla="*/ 430961 h 1144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515456" h="1144051">
                    <a:moveTo>
                      <a:pt x="405150" y="430961"/>
                    </a:moveTo>
                    <a:cubicBezTo>
                      <a:pt x="410730" y="412935"/>
                      <a:pt x="421245" y="377313"/>
                      <a:pt x="426824" y="345339"/>
                    </a:cubicBezTo>
                    <a:cubicBezTo>
                      <a:pt x="434979" y="300060"/>
                      <a:pt x="416310" y="201133"/>
                      <a:pt x="417597" y="209287"/>
                    </a:cubicBezTo>
                    <a:cubicBezTo>
                      <a:pt x="418670" y="217442"/>
                      <a:pt x="426824" y="312721"/>
                      <a:pt x="417597" y="349845"/>
                    </a:cubicBezTo>
                    <a:cubicBezTo>
                      <a:pt x="408370" y="386970"/>
                      <a:pt x="393133" y="442764"/>
                      <a:pt x="393133" y="442764"/>
                    </a:cubicBezTo>
                    <a:cubicBezTo>
                      <a:pt x="390988" y="444266"/>
                      <a:pt x="386696" y="447699"/>
                      <a:pt x="381116" y="451991"/>
                    </a:cubicBezTo>
                    <a:lnTo>
                      <a:pt x="381116" y="451991"/>
                    </a:lnTo>
                    <a:lnTo>
                      <a:pt x="381116" y="451991"/>
                    </a:lnTo>
                    <a:cubicBezTo>
                      <a:pt x="362232" y="466798"/>
                      <a:pt x="328756" y="493837"/>
                      <a:pt x="313734" y="506068"/>
                    </a:cubicBezTo>
                    <a:cubicBezTo>
                      <a:pt x="328326" y="452206"/>
                      <a:pt x="356652" y="348129"/>
                      <a:pt x="368026" y="312506"/>
                    </a:cubicBezTo>
                    <a:cubicBezTo>
                      <a:pt x="383691" y="263579"/>
                      <a:pt x="371031" y="76455"/>
                      <a:pt x="366309" y="80103"/>
                    </a:cubicBezTo>
                    <a:cubicBezTo>
                      <a:pt x="361589" y="83536"/>
                      <a:pt x="376824" y="260360"/>
                      <a:pt x="359227" y="304137"/>
                    </a:cubicBezTo>
                    <a:cubicBezTo>
                      <a:pt x="355580" y="313365"/>
                      <a:pt x="350644" y="327742"/>
                      <a:pt x="345065" y="345124"/>
                    </a:cubicBezTo>
                    <a:cubicBezTo>
                      <a:pt x="338842" y="338257"/>
                      <a:pt x="328756" y="323880"/>
                      <a:pt x="325751" y="298987"/>
                    </a:cubicBezTo>
                    <a:cubicBezTo>
                      <a:pt x="315236" y="211862"/>
                      <a:pt x="313306" y="138472"/>
                      <a:pt x="310301" y="141691"/>
                    </a:cubicBezTo>
                    <a:cubicBezTo>
                      <a:pt x="307296" y="144695"/>
                      <a:pt x="311159" y="266798"/>
                      <a:pt x="316953" y="309717"/>
                    </a:cubicBezTo>
                    <a:cubicBezTo>
                      <a:pt x="322748" y="352635"/>
                      <a:pt x="339700" y="361433"/>
                      <a:pt x="339700" y="361433"/>
                    </a:cubicBezTo>
                    <a:lnTo>
                      <a:pt x="339700" y="361433"/>
                    </a:lnTo>
                    <a:cubicBezTo>
                      <a:pt x="326181" y="404352"/>
                      <a:pt x="310516" y="457571"/>
                      <a:pt x="301074" y="489759"/>
                    </a:cubicBezTo>
                    <a:cubicBezTo>
                      <a:pt x="291202" y="439759"/>
                      <a:pt x="267382" y="321734"/>
                      <a:pt x="255580" y="271948"/>
                    </a:cubicBezTo>
                    <a:cubicBezTo>
                      <a:pt x="253219" y="261862"/>
                      <a:pt x="249356" y="248772"/>
                      <a:pt x="244636" y="233536"/>
                    </a:cubicBezTo>
                    <a:cubicBezTo>
                      <a:pt x="254293" y="218515"/>
                      <a:pt x="268240" y="183751"/>
                      <a:pt x="271889" y="161004"/>
                    </a:cubicBezTo>
                    <a:cubicBezTo>
                      <a:pt x="276610" y="132463"/>
                      <a:pt x="276610" y="21734"/>
                      <a:pt x="271889" y="1991"/>
                    </a:cubicBezTo>
                    <a:cubicBezTo>
                      <a:pt x="267168" y="-17537"/>
                      <a:pt x="271889" y="112292"/>
                      <a:pt x="262661" y="141476"/>
                    </a:cubicBezTo>
                    <a:cubicBezTo>
                      <a:pt x="256223" y="161863"/>
                      <a:pt x="244206" y="193407"/>
                      <a:pt x="237339" y="211004"/>
                    </a:cubicBezTo>
                    <a:cubicBezTo>
                      <a:pt x="228756" y="185038"/>
                      <a:pt x="218455" y="155854"/>
                      <a:pt x="208155" y="127957"/>
                    </a:cubicBezTo>
                    <a:cubicBezTo>
                      <a:pt x="214807" y="120446"/>
                      <a:pt x="231974" y="100060"/>
                      <a:pt x="236911" y="88043"/>
                    </a:cubicBezTo>
                    <a:cubicBezTo>
                      <a:pt x="242704" y="74094"/>
                      <a:pt x="236911" y="8429"/>
                      <a:pt x="236911" y="8429"/>
                    </a:cubicBezTo>
                    <a:cubicBezTo>
                      <a:pt x="236911" y="8429"/>
                      <a:pt x="240988" y="75167"/>
                      <a:pt x="230044" y="85682"/>
                    </a:cubicBezTo>
                    <a:cubicBezTo>
                      <a:pt x="221889" y="93408"/>
                      <a:pt x="210515" y="110360"/>
                      <a:pt x="204935" y="118944"/>
                    </a:cubicBezTo>
                    <a:cubicBezTo>
                      <a:pt x="184121" y="61648"/>
                      <a:pt x="165022" y="12292"/>
                      <a:pt x="165022" y="12292"/>
                    </a:cubicBezTo>
                    <a:cubicBezTo>
                      <a:pt x="156867" y="18086"/>
                      <a:pt x="226609" y="227957"/>
                      <a:pt x="226609" y="227957"/>
                    </a:cubicBezTo>
                    <a:cubicBezTo>
                      <a:pt x="237769" y="257141"/>
                      <a:pt x="255580" y="333536"/>
                      <a:pt x="268885" y="405639"/>
                    </a:cubicBezTo>
                    <a:cubicBezTo>
                      <a:pt x="258370" y="399201"/>
                      <a:pt x="230901" y="381820"/>
                      <a:pt x="219742" y="367442"/>
                    </a:cubicBezTo>
                    <a:cubicBezTo>
                      <a:pt x="205795" y="349201"/>
                      <a:pt x="175536" y="303922"/>
                      <a:pt x="175536" y="303922"/>
                    </a:cubicBezTo>
                    <a:cubicBezTo>
                      <a:pt x="175536" y="303922"/>
                      <a:pt x="188413" y="341476"/>
                      <a:pt x="209227" y="376455"/>
                    </a:cubicBezTo>
                    <a:cubicBezTo>
                      <a:pt x="225751" y="403923"/>
                      <a:pt x="259228" y="421948"/>
                      <a:pt x="272962" y="428386"/>
                    </a:cubicBezTo>
                    <a:cubicBezTo>
                      <a:pt x="280902" y="475382"/>
                      <a:pt x="286481" y="518086"/>
                      <a:pt x="286052" y="541476"/>
                    </a:cubicBezTo>
                    <a:cubicBezTo>
                      <a:pt x="285622" y="559287"/>
                      <a:pt x="281975" y="615510"/>
                      <a:pt x="277254" y="686755"/>
                    </a:cubicBezTo>
                    <a:cubicBezTo>
                      <a:pt x="264593" y="641261"/>
                      <a:pt x="242489" y="565725"/>
                      <a:pt x="224464" y="529888"/>
                    </a:cubicBezTo>
                    <a:cubicBezTo>
                      <a:pt x="211159" y="503279"/>
                      <a:pt x="177039" y="453493"/>
                      <a:pt x="143562" y="408429"/>
                    </a:cubicBezTo>
                    <a:lnTo>
                      <a:pt x="143562" y="408429"/>
                    </a:lnTo>
                    <a:cubicBezTo>
                      <a:pt x="143562" y="408429"/>
                      <a:pt x="159228" y="311433"/>
                      <a:pt x="159228" y="277528"/>
                    </a:cubicBezTo>
                    <a:cubicBezTo>
                      <a:pt x="159228" y="243622"/>
                      <a:pt x="145279" y="103279"/>
                      <a:pt x="138842" y="102206"/>
                    </a:cubicBezTo>
                    <a:cubicBezTo>
                      <a:pt x="132404" y="101133"/>
                      <a:pt x="154507" y="240618"/>
                      <a:pt x="149786" y="266154"/>
                    </a:cubicBezTo>
                    <a:cubicBezTo>
                      <a:pt x="145922" y="286970"/>
                      <a:pt x="133692" y="362292"/>
                      <a:pt x="129400" y="389759"/>
                    </a:cubicBezTo>
                    <a:cubicBezTo>
                      <a:pt x="101073" y="352420"/>
                      <a:pt x="75752" y="321519"/>
                      <a:pt x="67382" y="315081"/>
                    </a:cubicBezTo>
                    <a:cubicBezTo>
                      <a:pt x="47640" y="300060"/>
                      <a:pt x="0" y="236111"/>
                      <a:pt x="0" y="236111"/>
                    </a:cubicBezTo>
                    <a:cubicBezTo>
                      <a:pt x="0" y="236111"/>
                      <a:pt x="32618" y="297699"/>
                      <a:pt x="52361" y="316369"/>
                    </a:cubicBezTo>
                    <a:cubicBezTo>
                      <a:pt x="72103" y="335038"/>
                      <a:pt x="201073" y="508214"/>
                      <a:pt x="230258" y="591905"/>
                    </a:cubicBezTo>
                    <a:cubicBezTo>
                      <a:pt x="249356" y="647056"/>
                      <a:pt x="263948" y="723879"/>
                      <a:pt x="271675" y="770231"/>
                    </a:cubicBezTo>
                    <a:cubicBezTo>
                      <a:pt x="260301" y="941476"/>
                      <a:pt x="247640" y="1144051"/>
                      <a:pt x="256438" y="1144051"/>
                    </a:cubicBezTo>
                    <a:cubicBezTo>
                      <a:pt x="271030" y="1144051"/>
                      <a:pt x="302361" y="1144051"/>
                      <a:pt x="302361" y="1144051"/>
                    </a:cubicBezTo>
                    <a:cubicBezTo>
                      <a:pt x="302361" y="1144051"/>
                      <a:pt x="301288" y="917442"/>
                      <a:pt x="307081" y="853493"/>
                    </a:cubicBezTo>
                    <a:cubicBezTo>
                      <a:pt x="312876" y="789545"/>
                      <a:pt x="298927" y="553493"/>
                      <a:pt x="324463" y="536111"/>
                    </a:cubicBezTo>
                    <a:cubicBezTo>
                      <a:pt x="350000" y="518729"/>
                      <a:pt x="490772" y="353708"/>
                      <a:pt x="512876" y="317656"/>
                    </a:cubicBezTo>
                    <a:cubicBezTo>
                      <a:pt x="531975" y="286755"/>
                      <a:pt x="439914" y="393837"/>
                      <a:pt x="405150" y="4309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9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2889845" y="4092133"/>
              <a:ext cx="1003217" cy="1483861"/>
              <a:chOff x="2889845" y="4092133"/>
              <a:chExt cx="1003217" cy="1483861"/>
            </a:xfrm>
          </p:grpSpPr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06B9425E-10F4-49D0-A61E-E5F48B01FFE8}"/>
                  </a:ext>
                </a:extLst>
              </p:cNvPr>
              <p:cNvSpPr/>
              <p:nvPr/>
            </p:nvSpPr>
            <p:spPr>
              <a:xfrm>
                <a:off x="2889845" y="4092133"/>
                <a:ext cx="1003217" cy="1084107"/>
              </a:xfrm>
              <a:custGeom>
                <a:avLst/>
                <a:gdLst>
                  <a:gd name="connsiteX0" fmla="*/ 387485 w 1003217"/>
                  <a:gd name="connsiteY0" fmla="*/ 4892 h 1084107"/>
                  <a:gd name="connsiteX1" fmla="*/ 492206 w 1003217"/>
                  <a:gd name="connsiteY1" fmla="*/ 1084076 h 1084107"/>
                  <a:gd name="connsiteX2" fmla="*/ 387485 w 1003217"/>
                  <a:gd name="connsiteY2" fmla="*/ 4892 h 1084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3217" h="1084107">
                    <a:moveTo>
                      <a:pt x="387485" y="4892"/>
                    </a:moveTo>
                    <a:cubicBezTo>
                      <a:pt x="89416" y="48454"/>
                      <a:pt x="-358438" y="1090728"/>
                      <a:pt x="492206" y="1084076"/>
                    </a:cubicBezTo>
                    <a:cubicBezTo>
                      <a:pt x="1348858" y="1077638"/>
                      <a:pt x="999073" y="-84379"/>
                      <a:pt x="387485" y="48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98BAF31F-3DE4-406D-9E8B-1054DA2A2B16}"/>
                  </a:ext>
                </a:extLst>
              </p:cNvPr>
              <p:cNvSpPr/>
              <p:nvPr/>
            </p:nvSpPr>
            <p:spPr>
              <a:xfrm>
                <a:off x="3091922" y="4353665"/>
                <a:ext cx="550387" cy="1222329"/>
              </a:xfrm>
              <a:custGeom>
                <a:avLst/>
                <a:gdLst>
                  <a:gd name="connsiteX0" fmla="*/ 432618 w 550387"/>
                  <a:gd name="connsiteY0" fmla="*/ 460312 h 1222329"/>
                  <a:gd name="connsiteX1" fmla="*/ 455794 w 550387"/>
                  <a:gd name="connsiteY1" fmla="*/ 368681 h 1222329"/>
                  <a:gd name="connsiteX2" fmla="*/ 445923 w 550387"/>
                  <a:gd name="connsiteY2" fmla="*/ 223402 h 1222329"/>
                  <a:gd name="connsiteX3" fmla="*/ 445923 w 550387"/>
                  <a:gd name="connsiteY3" fmla="*/ 373617 h 1222329"/>
                  <a:gd name="connsiteX4" fmla="*/ 419743 w 550387"/>
                  <a:gd name="connsiteY4" fmla="*/ 472973 h 1222329"/>
                  <a:gd name="connsiteX5" fmla="*/ 406867 w 550387"/>
                  <a:gd name="connsiteY5" fmla="*/ 482844 h 1222329"/>
                  <a:gd name="connsiteX6" fmla="*/ 406867 w 550387"/>
                  <a:gd name="connsiteY6" fmla="*/ 482844 h 1222329"/>
                  <a:gd name="connsiteX7" fmla="*/ 406867 w 550387"/>
                  <a:gd name="connsiteY7" fmla="*/ 482844 h 1222329"/>
                  <a:gd name="connsiteX8" fmla="*/ 334979 w 550387"/>
                  <a:gd name="connsiteY8" fmla="*/ 540784 h 1222329"/>
                  <a:gd name="connsiteX9" fmla="*/ 393133 w 550387"/>
                  <a:gd name="connsiteY9" fmla="*/ 333917 h 1222329"/>
                  <a:gd name="connsiteX10" fmla="*/ 391416 w 550387"/>
                  <a:gd name="connsiteY10" fmla="*/ 85420 h 1222329"/>
                  <a:gd name="connsiteX11" fmla="*/ 383906 w 550387"/>
                  <a:gd name="connsiteY11" fmla="*/ 324690 h 1222329"/>
                  <a:gd name="connsiteX12" fmla="*/ 368670 w 550387"/>
                  <a:gd name="connsiteY12" fmla="*/ 368467 h 1222329"/>
                  <a:gd name="connsiteX13" fmla="*/ 348069 w 550387"/>
                  <a:gd name="connsiteY13" fmla="*/ 319325 h 1222329"/>
                  <a:gd name="connsiteX14" fmla="*/ 331545 w 550387"/>
                  <a:gd name="connsiteY14" fmla="*/ 151299 h 1222329"/>
                  <a:gd name="connsiteX15" fmla="*/ 338627 w 550387"/>
                  <a:gd name="connsiteY15" fmla="*/ 330913 h 1222329"/>
                  <a:gd name="connsiteX16" fmla="*/ 362876 w 550387"/>
                  <a:gd name="connsiteY16" fmla="*/ 386063 h 1222329"/>
                  <a:gd name="connsiteX17" fmla="*/ 362876 w 550387"/>
                  <a:gd name="connsiteY17" fmla="*/ 386063 h 1222329"/>
                  <a:gd name="connsiteX18" fmla="*/ 321674 w 550387"/>
                  <a:gd name="connsiteY18" fmla="*/ 523188 h 1222329"/>
                  <a:gd name="connsiteX19" fmla="*/ 273176 w 550387"/>
                  <a:gd name="connsiteY19" fmla="*/ 290570 h 1222329"/>
                  <a:gd name="connsiteX20" fmla="*/ 261374 w 550387"/>
                  <a:gd name="connsiteY20" fmla="*/ 249368 h 1222329"/>
                  <a:gd name="connsiteX21" fmla="*/ 290558 w 550387"/>
                  <a:gd name="connsiteY21" fmla="*/ 171900 h 1222329"/>
                  <a:gd name="connsiteX22" fmla="*/ 290558 w 550387"/>
                  <a:gd name="connsiteY22" fmla="*/ 2158 h 1222329"/>
                  <a:gd name="connsiteX23" fmla="*/ 280687 w 550387"/>
                  <a:gd name="connsiteY23" fmla="*/ 151299 h 1222329"/>
                  <a:gd name="connsiteX24" fmla="*/ 253648 w 550387"/>
                  <a:gd name="connsiteY24" fmla="*/ 225549 h 1222329"/>
                  <a:gd name="connsiteX25" fmla="*/ 222532 w 550387"/>
                  <a:gd name="connsiteY25" fmla="*/ 136922 h 1222329"/>
                  <a:gd name="connsiteX26" fmla="*/ 253434 w 550387"/>
                  <a:gd name="connsiteY26" fmla="*/ 94433 h 1222329"/>
                  <a:gd name="connsiteX27" fmla="*/ 253434 w 550387"/>
                  <a:gd name="connsiteY27" fmla="*/ 9454 h 1222329"/>
                  <a:gd name="connsiteX28" fmla="*/ 245923 w 550387"/>
                  <a:gd name="connsiteY28" fmla="*/ 92072 h 1222329"/>
                  <a:gd name="connsiteX29" fmla="*/ 219099 w 550387"/>
                  <a:gd name="connsiteY29" fmla="*/ 127694 h 1222329"/>
                  <a:gd name="connsiteX30" fmla="*/ 176395 w 550387"/>
                  <a:gd name="connsiteY30" fmla="*/ 13961 h 1222329"/>
                  <a:gd name="connsiteX31" fmla="*/ 242275 w 550387"/>
                  <a:gd name="connsiteY31" fmla="*/ 244218 h 1222329"/>
                  <a:gd name="connsiteX32" fmla="*/ 287339 w 550387"/>
                  <a:gd name="connsiteY32" fmla="*/ 434132 h 1222329"/>
                  <a:gd name="connsiteX33" fmla="*/ 234764 w 550387"/>
                  <a:gd name="connsiteY33" fmla="*/ 393145 h 1222329"/>
                  <a:gd name="connsiteX34" fmla="*/ 187554 w 550387"/>
                  <a:gd name="connsiteY34" fmla="*/ 325334 h 1222329"/>
                  <a:gd name="connsiteX35" fmla="*/ 223605 w 550387"/>
                  <a:gd name="connsiteY35" fmla="*/ 402802 h 1222329"/>
                  <a:gd name="connsiteX36" fmla="*/ 291631 w 550387"/>
                  <a:gd name="connsiteY36" fmla="*/ 458166 h 1222329"/>
                  <a:gd name="connsiteX37" fmla="*/ 305580 w 550387"/>
                  <a:gd name="connsiteY37" fmla="*/ 578982 h 1222329"/>
                  <a:gd name="connsiteX38" fmla="*/ 296137 w 550387"/>
                  <a:gd name="connsiteY38" fmla="*/ 734347 h 1222329"/>
                  <a:gd name="connsiteX39" fmla="*/ 239700 w 550387"/>
                  <a:gd name="connsiteY39" fmla="*/ 566750 h 1222329"/>
                  <a:gd name="connsiteX40" fmla="*/ 153434 w 550387"/>
                  <a:gd name="connsiteY40" fmla="*/ 436922 h 1222329"/>
                  <a:gd name="connsiteX41" fmla="*/ 153434 w 550387"/>
                  <a:gd name="connsiteY41" fmla="*/ 436922 h 1222329"/>
                  <a:gd name="connsiteX42" fmla="*/ 170172 w 550387"/>
                  <a:gd name="connsiteY42" fmla="*/ 297007 h 1222329"/>
                  <a:gd name="connsiteX43" fmla="*/ 148498 w 550387"/>
                  <a:gd name="connsiteY43" fmla="*/ 109668 h 1222329"/>
                  <a:gd name="connsiteX44" fmla="*/ 160300 w 550387"/>
                  <a:gd name="connsiteY44" fmla="*/ 284776 h 1222329"/>
                  <a:gd name="connsiteX45" fmla="*/ 138412 w 550387"/>
                  <a:gd name="connsiteY45" fmla="*/ 416750 h 1222329"/>
                  <a:gd name="connsiteX46" fmla="*/ 72103 w 550387"/>
                  <a:gd name="connsiteY46" fmla="*/ 336922 h 1222329"/>
                  <a:gd name="connsiteX47" fmla="*/ 0 w 550387"/>
                  <a:gd name="connsiteY47" fmla="*/ 252373 h 1222329"/>
                  <a:gd name="connsiteX48" fmla="*/ 55794 w 550387"/>
                  <a:gd name="connsiteY48" fmla="*/ 337995 h 1222329"/>
                  <a:gd name="connsiteX49" fmla="*/ 245708 w 550387"/>
                  <a:gd name="connsiteY49" fmla="*/ 632415 h 1222329"/>
                  <a:gd name="connsiteX50" fmla="*/ 289914 w 550387"/>
                  <a:gd name="connsiteY50" fmla="*/ 822973 h 1222329"/>
                  <a:gd name="connsiteX51" fmla="*/ 273605 w 550387"/>
                  <a:gd name="connsiteY51" fmla="*/ 1222329 h 1222329"/>
                  <a:gd name="connsiteX52" fmla="*/ 322747 w 550387"/>
                  <a:gd name="connsiteY52" fmla="*/ 1222329 h 1222329"/>
                  <a:gd name="connsiteX53" fmla="*/ 327682 w 550387"/>
                  <a:gd name="connsiteY53" fmla="*/ 911814 h 1222329"/>
                  <a:gd name="connsiteX54" fmla="*/ 346352 w 550387"/>
                  <a:gd name="connsiteY54" fmla="*/ 572759 h 1222329"/>
                  <a:gd name="connsiteX55" fmla="*/ 547640 w 550387"/>
                  <a:gd name="connsiteY55" fmla="*/ 339282 h 1222329"/>
                  <a:gd name="connsiteX56" fmla="*/ 432618 w 550387"/>
                  <a:gd name="connsiteY56" fmla="*/ 460312 h 1222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550387" h="1222329">
                    <a:moveTo>
                      <a:pt x="432618" y="460312"/>
                    </a:moveTo>
                    <a:cubicBezTo>
                      <a:pt x="438627" y="440999"/>
                      <a:pt x="449786" y="403016"/>
                      <a:pt x="455794" y="368681"/>
                    </a:cubicBezTo>
                    <a:cubicBezTo>
                      <a:pt x="464592" y="320183"/>
                      <a:pt x="444635" y="214604"/>
                      <a:pt x="445923" y="223402"/>
                    </a:cubicBezTo>
                    <a:cubicBezTo>
                      <a:pt x="447211" y="232201"/>
                      <a:pt x="455794" y="333917"/>
                      <a:pt x="445923" y="373617"/>
                    </a:cubicBezTo>
                    <a:cubicBezTo>
                      <a:pt x="436052" y="413317"/>
                      <a:pt x="419743" y="472973"/>
                      <a:pt x="419743" y="472973"/>
                    </a:cubicBezTo>
                    <a:cubicBezTo>
                      <a:pt x="417382" y="474475"/>
                      <a:pt x="412876" y="478123"/>
                      <a:pt x="406867" y="482844"/>
                    </a:cubicBezTo>
                    <a:lnTo>
                      <a:pt x="406867" y="482844"/>
                    </a:lnTo>
                    <a:lnTo>
                      <a:pt x="406867" y="482844"/>
                    </a:lnTo>
                    <a:cubicBezTo>
                      <a:pt x="386695" y="498724"/>
                      <a:pt x="351073" y="527694"/>
                      <a:pt x="334979" y="540784"/>
                    </a:cubicBezTo>
                    <a:cubicBezTo>
                      <a:pt x="350429" y="483274"/>
                      <a:pt x="380901" y="371900"/>
                      <a:pt x="393133" y="333917"/>
                    </a:cubicBezTo>
                    <a:cubicBezTo>
                      <a:pt x="409871" y="281772"/>
                      <a:pt x="396352" y="81771"/>
                      <a:pt x="391416" y="85420"/>
                    </a:cubicBezTo>
                    <a:cubicBezTo>
                      <a:pt x="386481" y="89068"/>
                      <a:pt x="402575" y="277909"/>
                      <a:pt x="383906" y="324690"/>
                    </a:cubicBezTo>
                    <a:cubicBezTo>
                      <a:pt x="380043" y="334561"/>
                      <a:pt x="374678" y="350012"/>
                      <a:pt x="368670" y="368467"/>
                    </a:cubicBezTo>
                    <a:cubicBezTo>
                      <a:pt x="362017" y="361171"/>
                      <a:pt x="351288" y="345720"/>
                      <a:pt x="348069" y="319325"/>
                    </a:cubicBezTo>
                    <a:cubicBezTo>
                      <a:pt x="336695" y="226192"/>
                      <a:pt x="334764" y="147866"/>
                      <a:pt x="331545" y="151299"/>
                    </a:cubicBezTo>
                    <a:cubicBezTo>
                      <a:pt x="328541" y="154518"/>
                      <a:pt x="332404" y="284990"/>
                      <a:pt x="338627" y="330913"/>
                    </a:cubicBezTo>
                    <a:cubicBezTo>
                      <a:pt x="344850" y="376836"/>
                      <a:pt x="362876" y="386063"/>
                      <a:pt x="362876" y="386063"/>
                    </a:cubicBezTo>
                    <a:lnTo>
                      <a:pt x="362876" y="386063"/>
                    </a:lnTo>
                    <a:cubicBezTo>
                      <a:pt x="348498" y="431986"/>
                      <a:pt x="331545" y="488638"/>
                      <a:pt x="321674" y="523188"/>
                    </a:cubicBezTo>
                    <a:cubicBezTo>
                      <a:pt x="310944" y="469969"/>
                      <a:pt x="285623" y="343789"/>
                      <a:pt x="273176" y="290570"/>
                    </a:cubicBezTo>
                    <a:cubicBezTo>
                      <a:pt x="270601" y="279840"/>
                      <a:pt x="266524" y="265677"/>
                      <a:pt x="261374" y="249368"/>
                    </a:cubicBezTo>
                    <a:cubicBezTo>
                      <a:pt x="271674" y="233488"/>
                      <a:pt x="286695" y="196149"/>
                      <a:pt x="290558" y="171900"/>
                    </a:cubicBezTo>
                    <a:cubicBezTo>
                      <a:pt x="295494" y="141428"/>
                      <a:pt x="295494" y="22973"/>
                      <a:pt x="290558" y="2158"/>
                    </a:cubicBezTo>
                    <a:cubicBezTo>
                      <a:pt x="285623" y="-18872"/>
                      <a:pt x="290558" y="119969"/>
                      <a:pt x="280687" y="151299"/>
                    </a:cubicBezTo>
                    <a:cubicBezTo>
                      <a:pt x="273820" y="172973"/>
                      <a:pt x="260944" y="206879"/>
                      <a:pt x="253648" y="225549"/>
                    </a:cubicBezTo>
                    <a:cubicBezTo>
                      <a:pt x="244421" y="197866"/>
                      <a:pt x="233476" y="166750"/>
                      <a:pt x="222532" y="136922"/>
                    </a:cubicBezTo>
                    <a:cubicBezTo>
                      <a:pt x="229614" y="128767"/>
                      <a:pt x="248069" y="107093"/>
                      <a:pt x="253434" y="94433"/>
                    </a:cubicBezTo>
                    <a:cubicBezTo>
                      <a:pt x="259657" y="79626"/>
                      <a:pt x="253434" y="9454"/>
                      <a:pt x="253434" y="9454"/>
                    </a:cubicBezTo>
                    <a:cubicBezTo>
                      <a:pt x="253434" y="9454"/>
                      <a:pt x="257726" y="80913"/>
                      <a:pt x="245923" y="92072"/>
                    </a:cubicBezTo>
                    <a:cubicBezTo>
                      <a:pt x="237339" y="100226"/>
                      <a:pt x="225107" y="118467"/>
                      <a:pt x="219099" y="127694"/>
                    </a:cubicBezTo>
                    <a:cubicBezTo>
                      <a:pt x="196781" y="66536"/>
                      <a:pt x="176395" y="13961"/>
                      <a:pt x="176395" y="13961"/>
                    </a:cubicBezTo>
                    <a:cubicBezTo>
                      <a:pt x="167597" y="20184"/>
                      <a:pt x="242275" y="244218"/>
                      <a:pt x="242275" y="244218"/>
                    </a:cubicBezTo>
                    <a:cubicBezTo>
                      <a:pt x="254292" y="275548"/>
                      <a:pt x="273391" y="357093"/>
                      <a:pt x="287339" y="434132"/>
                    </a:cubicBezTo>
                    <a:cubicBezTo>
                      <a:pt x="275966" y="427265"/>
                      <a:pt x="246781" y="408810"/>
                      <a:pt x="234764" y="393145"/>
                    </a:cubicBezTo>
                    <a:cubicBezTo>
                      <a:pt x="219957" y="373617"/>
                      <a:pt x="187554" y="325334"/>
                      <a:pt x="187554" y="325334"/>
                    </a:cubicBezTo>
                    <a:cubicBezTo>
                      <a:pt x="187554" y="325334"/>
                      <a:pt x="201288" y="365462"/>
                      <a:pt x="223605" y="402802"/>
                    </a:cubicBezTo>
                    <a:cubicBezTo>
                      <a:pt x="241202" y="431986"/>
                      <a:pt x="277039" y="451299"/>
                      <a:pt x="291631" y="458166"/>
                    </a:cubicBezTo>
                    <a:cubicBezTo>
                      <a:pt x="300215" y="508381"/>
                      <a:pt x="306009" y="553874"/>
                      <a:pt x="305580" y="578982"/>
                    </a:cubicBezTo>
                    <a:cubicBezTo>
                      <a:pt x="305150" y="598081"/>
                      <a:pt x="301288" y="657952"/>
                      <a:pt x="296137" y="734347"/>
                    </a:cubicBezTo>
                    <a:cubicBezTo>
                      <a:pt x="282618" y="685634"/>
                      <a:pt x="259013" y="605162"/>
                      <a:pt x="239700" y="566750"/>
                    </a:cubicBezTo>
                    <a:cubicBezTo>
                      <a:pt x="225537" y="538209"/>
                      <a:pt x="189056" y="484990"/>
                      <a:pt x="153434" y="436922"/>
                    </a:cubicBezTo>
                    <a:lnTo>
                      <a:pt x="153434" y="436922"/>
                    </a:lnTo>
                    <a:cubicBezTo>
                      <a:pt x="153434" y="436922"/>
                      <a:pt x="170172" y="333274"/>
                      <a:pt x="170172" y="297007"/>
                    </a:cubicBezTo>
                    <a:cubicBezTo>
                      <a:pt x="170172" y="260742"/>
                      <a:pt x="155365" y="110956"/>
                      <a:pt x="148498" y="109668"/>
                    </a:cubicBezTo>
                    <a:cubicBezTo>
                      <a:pt x="141631" y="108381"/>
                      <a:pt x="165236" y="257523"/>
                      <a:pt x="160300" y="284776"/>
                    </a:cubicBezTo>
                    <a:cubicBezTo>
                      <a:pt x="156223" y="306879"/>
                      <a:pt x="143133" y="387351"/>
                      <a:pt x="138412" y="416750"/>
                    </a:cubicBezTo>
                    <a:cubicBezTo>
                      <a:pt x="108369" y="376836"/>
                      <a:pt x="81116" y="343789"/>
                      <a:pt x="72103" y="336922"/>
                    </a:cubicBezTo>
                    <a:cubicBezTo>
                      <a:pt x="51073" y="320827"/>
                      <a:pt x="0" y="252373"/>
                      <a:pt x="0" y="252373"/>
                    </a:cubicBezTo>
                    <a:cubicBezTo>
                      <a:pt x="0" y="252373"/>
                      <a:pt x="34764" y="318252"/>
                      <a:pt x="55794" y="337995"/>
                    </a:cubicBezTo>
                    <a:cubicBezTo>
                      <a:pt x="76824" y="357952"/>
                      <a:pt x="214807" y="542930"/>
                      <a:pt x="245708" y="632415"/>
                    </a:cubicBezTo>
                    <a:cubicBezTo>
                      <a:pt x="266095" y="691214"/>
                      <a:pt x="281760" y="773402"/>
                      <a:pt x="289914" y="822973"/>
                    </a:cubicBezTo>
                    <a:cubicBezTo>
                      <a:pt x="277682" y="1006020"/>
                      <a:pt x="264163" y="1222329"/>
                      <a:pt x="273605" y="1222329"/>
                    </a:cubicBezTo>
                    <a:cubicBezTo>
                      <a:pt x="289056" y="1222329"/>
                      <a:pt x="322747" y="1222329"/>
                      <a:pt x="322747" y="1222329"/>
                    </a:cubicBezTo>
                    <a:cubicBezTo>
                      <a:pt x="322747" y="1222329"/>
                      <a:pt x="321459" y="980055"/>
                      <a:pt x="327682" y="911814"/>
                    </a:cubicBezTo>
                    <a:cubicBezTo>
                      <a:pt x="333906" y="843574"/>
                      <a:pt x="318884" y="591428"/>
                      <a:pt x="346352" y="572759"/>
                    </a:cubicBezTo>
                    <a:cubicBezTo>
                      <a:pt x="373605" y="554089"/>
                      <a:pt x="524034" y="377694"/>
                      <a:pt x="547640" y="339282"/>
                    </a:cubicBezTo>
                    <a:cubicBezTo>
                      <a:pt x="568026" y="306021"/>
                      <a:pt x="469528" y="420613"/>
                      <a:pt x="432618" y="460312"/>
                    </a:cubicBezTo>
                    <a:close/>
                  </a:path>
                </a:pathLst>
              </a:custGeom>
              <a:solidFill>
                <a:srgbClr val="000000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2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10970249" y="1126525"/>
              <a:ext cx="712874" cy="2164276"/>
              <a:chOff x="10970249" y="1126525"/>
              <a:chExt cx="712874" cy="2164276"/>
            </a:xfrm>
          </p:grpSpPr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7A6EC064-70F5-47B1-B5FB-4572CEFD8F49}"/>
                  </a:ext>
                </a:extLst>
              </p:cNvPr>
              <p:cNvSpPr/>
              <p:nvPr/>
            </p:nvSpPr>
            <p:spPr>
              <a:xfrm>
                <a:off x="10970249" y="2259257"/>
                <a:ext cx="712874" cy="1031544"/>
              </a:xfrm>
              <a:custGeom>
                <a:avLst/>
                <a:gdLst>
                  <a:gd name="connsiteX0" fmla="*/ 0 w 712874"/>
                  <a:gd name="connsiteY0" fmla="*/ 1031545 h 1031544"/>
                  <a:gd name="connsiteX1" fmla="*/ 0 w 712874"/>
                  <a:gd name="connsiteY1" fmla="*/ 322961 h 1031544"/>
                  <a:gd name="connsiteX2" fmla="*/ 429399 w 712874"/>
                  <a:gd name="connsiteY2" fmla="*/ 322961 h 1031544"/>
                  <a:gd name="connsiteX3" fmla="*/ 571030 w 712874"/>
                  <a:gd name="connsiteY3" fmla="*/ 0 h 1031544"/>
                  <a:gd name="connsiteX4" fmla="*/ 712875 w 712874"/>
                  <a:gd name="connsiteY4" fmla="*/ 314807 h 1031544"/>
                  <a:gd name="connsiteX5" fmla="*/ 712875 w 712874"/>
                  <a:gd name="connsiteY5" fmla="*/ 1031545 h 103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2874" h="1031544">
                    <a:moveTo>
                      <a:pt x="0" y="1031545"/>
                    </a:moveTo>
                    <a:lnTo>
                      <a:pt x="0" y="322961"/>
                    </a:lnTo>
                    <a:lnTo>
                      <a:pt x="429399" y="322961"/>
                    </a:lnTo>
                    <a:lnTo>
                      <a:pt x="571030" y="0"/>
                    </a:lnTo>
                    <a:lnTo>
                      <a:pt x="712875" y="314807"/>
                    </a:lnTo>
                    <a:lnTo>
                      <a:pt x="712875" y="1031545"/>
                    </a:lnTo>
                    <a:close/>
                  </a:path>
                </a:pathLst>
              </a:custGeom>
              <a:solidFill>
                <a:srgbClr val="B96321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8270E04D-135E-4BC8-A267-78758B551BC9}"/>
                  </a:ext>
                </a:extLst>
              </p:cNvPr>
              <p:cNvSpPr/>
              <p:nvPr/>
            </p:nvSpPr>
            <p:spPr>
              <a:xfrm>
                <a:off x="10970249" y="2259257"/>
                <a:ext cx="571029" cy="322961"/>
              </a:xfrm>
              <a:custGeom>
                <a:avLst/>
                <a:gdLst>
                  <a:gd name="connsiteX0" fmla="*/ 154077 w 571029"/>
                  <a:gd name="connsiteY0" fmla="*/ 0 h 322961"/>
                  <a:gd name="connsiteX1" fmla="*/ 0 w 571029"/>
                  <a:gd name="connsiteY1" fmla="*/ 322961 h 322961"/>
                  <a:gd name="connsiteX2" fmla="*/ 429399 w 571029"/>
                  <a:gd name="connsiteY2" fmla="*/ 322961 h 322961"/>
                  <a:gd name="connsiteX3" fmla="*/ 571030 w 571029"/>
                  <a:gd name="connsiteY3" fmla="*/ 0 h 322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1029" h="322961">
                    <a:moveTo>
                      <a:pt x="154077" y="0"/>
                    </a:moveTo>
                    <a:lnTo>
                      <a:pt x="0" y="322961"/>
                    </a:lnTo>
                    <a:lnTo>
                      <a:pt x="429399" y="322961"/>
                    </a:lnTo>
                    <a:lnTo>
                      <a:pt x="57103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A4E0F1CD-FFE4-43DD-ACFF-E6C3EDDB4104}"/>
                  </a:ext>
                </a:extLst>
              </p:cNvPr>
              <p:cNvSpPr/>
              <p:nvPr/>
            </p:nvSpPr>
            <p:spPr>
              <a:xfrm>
                <a:off x="11520677" y="2590159"/>
                <a:ext cx="41630" cy="192489"/>
              </a:xfrm>
              <a:custGeom>
                <a:avLst/>
                <a:gdLst>
                  <a:gd name="connsiteX0" fmla="*/ 41416 w 41630"/>
                  <a:gd name="connsiteY0" fmla="*/ 192489 h 192489"/>
                  <a:gd name="connsiteX1" fmla="*/ 0 w 41630"/>
                  <a:gd name="connsiteY1" fmla="*/ 192489 h 192489"/>
                  <a:gd name="connsiteX2" fmla="*/ 0 w 41630"/>
                  <a:gd name="connsiteY2" fmla="*/ 20815 h 192489"/>
                  <a:gd name="connsiteX3" fmla="*/ 20816 w 41630"/>
                  <a:gd name="connsiteY3" fmla="*/ 0 h 192489"/>
                  <a:gd name="connsiteX4" fmla="*/ 20816 w 41630"/>
                  <a:gd name="connsiteY4" fmla="*/ 0 h 192489"/>
                  <a:gd name="connsiteX5" fmla="*/ 41631 w 41630"/>
                  <a:gd name="connsiteY5" fmla="*/ 20815 h 192489"/>
                  <a:gd name="connsiteX6" fmla="*/ 41631 w 41630"/>
                  <a:gd name="connsiteY6" fmla="*/ 192489 h 192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30" h="192489">
                    <a:moveTo>
                      <a:pt x="41416" y="192489"/>
                    </a:moveTo>
                    <a:lnTo>
                      <a:pt x="0" y="192489"/>
                    </a:lnTo>
                    <a:lnTo>
                      <a:pt x="0" y="20815"/>
                    </a:lnTo>
                    <a:cubicBezTo>
                      <a:pt x="0" y="9442"/>
                      <a:pt x="9227" y="0"/>
                      <a:pt x="20816" y="0"/>
                    </a:cubicBezTo>
                    <a:lnTo>
                      <a:pt x="20816" y="0"/>
                    </a:lnTo>
                    <a:cubicBezTo>
                      <a:pt x="32189" y="0"/>
                      <a:pt x="41631" y="9227"/>
                      <a:pt x="41631" y="20815"/>
                    </a:cubicBezTo>
                    <a:lnTo>
                      <a:pt x="41631" y="192489"/>
                    </a:lnTo>
                    <a:close/>
                  </a:path>
                </a:pathLst>
              </a:custGeom>
              <a:solidFill>
                <a:srgbClr val="9B97A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76BD465D-85A6-44B0-AB84-2330BBF0A2EE}"/>
                  </a:ext>
                </a:extLst>
              </p:cNvPr>
              <p:cNvSpPr/>
              <p:nvPr/>
            </p:nvSpPr>
            <p:spPr>
              <a:xfrm>
                <a:off x="11082265" y="2686296"/>
                <a:ext cx="41630" cy="103433"/>
              </a:xfrm>
              <a:custGeom>
                <a:avLst/>
                <a:gdLst>
                  <a:gd name="connsiteX0" fmla="*/ 41416 w 41630"/>
                  <a:gd name="connsiteY0" fmla="*/ 103433 h 103433"/>
                  <a:gd name="connsiteX1" fmla="*/ 0 w 41630"/>
                  <a:gd name="connsiteY1" fmla="*/ 103433 h 103433"/>
                  <a:gd name="connsiteX2" fmla="*/ 0 w 41630"/>
                  <a:gd name="connsiteY2" fmla="*/ 20815 h 103433"/>
                  <a:gd name="connsiteX3" fmla="*/ 20816 w 41630"/>
                  <a:gd name="connsiteY3" fmla="*/ 0 h 103433"/>
                  <a:gd name="connsiteX4" fmla="*/ 20816 w 41630"/>
                  <a:gd name="connsiteY4" fmla="*/ 0 h 103433"/>
                  <a:gd name="connsiteX5" fmla="*/ 41631 w 41630"/>
                  <a:gd name="connsiteY5" fmla="*/ 20815 h 103433"/>
                  <a:gd name="connsiteX6" fmla="*/ 41631 w 41630"/>
                  <a:gd name="connsiteY6" fmla="*/ 103433 h 103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30" h="103433">
                    <a:moveTo>
                      <a:pt x="41416" y="103433"/>
                    </a:moveTo>
                    <a:lnTo>
                      <a:pt x="0" y="103433"/>
                    </a:lnTo>
                    <a:lnTo>
                      <a:pt x="0" y="20815"/>
                    </a:lnTo>
                    <a:cubicBezTo>
                      <a:pt x="0" y="9442"/>
                      <a:pt x="9227" y="0"/>
                      <a:pt x="20816" y="0"/>
                    </a:cubicBezTo>
                    <a:lnTo>
                      <a:pt x="20816" y="0"/>
                    </a:lnTo>
                    <a:cubicBezTo>
                      <a:pt x="32189" y="0"/>
                      <a:pt x="41631" y="9227"/>
                      <a:pt x="41631" y="20815"/>
                    </a:cubicBezTo>
                    <a:lnTo>
                      <a:pt x="41631" y="103433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270D2AAA-C584-4A23-B6E2-F608462BFFAC}"/>
                  </a:ext>
                </a:extLst>
              </p:cNvPr>
              <p:cNvSpPr/>
              <p:nvPr/>
            </p:nvSpPr>
            <p:spPr>
              <a:xfrm>
                <a:off x="11255871" y="2686296"/>
                <a:ext cx="41630" cy="103433"/>
              </a:xfrm>
              <a:custGeom>
                <a:avLst/>
                <a:gdLst>
                  <a:gd name="connsiteX0" fmla="*/ 41416 w 41630"/>
                  <a:gd name="connsiteY0" fmla="*/ 103433 h 103433"/>
                  <a:gd name="connsiteX1" fmla="*/ 0 w 41630"/>
                  <a:gd name="connsiteY1" fmla="*/ 103433 h 103433"/>
                  <a:gd name="connsiteX2" fmla="*/ 0 w 41630"/>
                  <a:gd name="connsiteY2" fmla="*/ 20815 h 103433"/>
                  <a:gd name="connsiteX3" fmla="*/ 20815 w 41630"/>
                  <a:gd name="connsiteY3" fmla="*/ 0 h 103433"/>
                  <a:gd name="connsiteX4" fmla="*/ 20815 w 41630"/>
                  <a:gd name="connsiteY4" fmla="*/ 0 h 103433"/>
                  <a:gd name="connsiteX5" fmla="*/ 41631 w 41630"/>
                  <a:gd name="connsiteY5" fmla="*/ 20815 h 103433"/>
                  <a:gd name="connsiteX6" fmla="*/ 41631 w 41630"/>
                  <a:gd name="connsiteY6" fmla="*/ 103433 h 103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30" h="103433">
                    <a:moveTo>
                      <a:pt x="41416" y="103433"/>
                    </a:moveTo>
                    <a:lnTo>
                      <a:pt x="0" y="103433"/>
                    </a:lnTo>
                    <a:lnTo>
                      <a:pt x="0" y="20815"/>
                    </a:lnTo>
                    <a:cubicBezTo>
                      <a:pt x="0" y="9442"/>
                      <a:pt x="9227" y="0"/>
                      <a:pt x="20815" y="0"/>
                    </a:cubicBezTo>
                    <a:lnTo>
                      <a:pt x="20815" y="0"/>
                    </a:lnTo>
                    <a:cubicBezTo>
                      <a:pt x="32189" y="0"/>
                      <a:pt x="41631" y="9227"/>
                      <a:pt x="41631" y="20815"/>
                    </a:cubicBezTo>
                    <a:lnTo>
                      <a:pt x="41631" y="103433"/>
                    </a:ln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0CA6D454-621F-46FF-8A5F-C5131B251D85}"/>
                  </a:ext>
                </a:extLst>
              </p:cNvPr>
              <p:cNvSpPr/>
              <p:nvPr/>
            </p:nvSpPr>
            <p:spPr>
              <a:xfrm>
                <a:off x="11082265" y="2861403"/>
                <a:ext cx="41630" cy="103433"/>
              </a:xfrm>
              <a:custGeom>
                <a:avLst/>
                <a:gdLst>
                  <a:gd name="connsiteX0" fmla="*/ 41416 w 41630"/>
                  <a:gd name="connsiteY0" fmla="*/ 103433 h 103433"/>
                  <a:gd name="connsiteX1" fmla="*/ 0 w 41630"/>
                  <a:gd name="connsiteY1" fmla="*/ 103433 h 103433"/>
                  <a:gd name="connsiteX2" fmla="*/ 0 w 41630"/>
                  <a:gd name="connsiteY2" fmla="*/ 20815 h 103433"/>
                  <a:gd name="connsiteX3" fmla="*/ 20816 w 41630"/>
                  <a:gd name="connsiteY3" fmla="*/ 0 h 103433"/>
                  <a:gd name="connsiteX4" fmla="*/ 20816 w 41630"/>
                  <a:gd name="connsiteY4" fmla="*/ 0 h 103433"/>
                  <a:gd name="connsiteX5" fmla="*/ 41631 w 41630"/>
                  <a:gd name="connsiteY5" fmla="*/ 20815 h 103433"/>
                  <a:gd name="connsiteX6" fmla="*/ 41631 w 41630"/>
                  <a:gd name="connsiteY6" fmla="*/ 103433 h 103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30" h="103433">
                    <a:moveTo>
                      <a:pt x="41416" y="103433"/>
                    </a:moveTo>
                    <a:lnTo>
                      <a:pt x="0" y="103433"/>
                    </a:lnTo>
                    <a:lnTo>
                      <a:pt x="0" y="20815"/>
                    </a:lnTo>
                    <a:cubicBezTo>
                      <a:pt x="0" y="9442"/>
                      <a:pt x="9227" y="0"/>
                      <a:pt x="20816" y="0"/>
                    </a:cubicBezTo>
                    <a:lnTo>
                      <a:pt x="20816" y="0"/>
                    </a:lnTo>
                    <a:cubicBezTo>
                      <a:pt x="32189" y="0"/>
                      <a:pt x="41631" y="9227"/>
                      <a:pt x="41631" y="20815"/>
                    </a:cubicBezTo>
                    <a:lnTo>
                      <a:pt x="41631" y="103433"/>
                    </a:lnTo>
                    <a:close/>
                  </a:path>
                </a:pathLst>
              </a:custGeom>
              <a:solidFill>
                <a:srgbClr val="454559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7C30E1E3-429D-47D7-918A-F2EE76752A70}"/>
                  </a:ext>
                </a:extLst>
              </p:cNvPr>
              <p:cNvSpPr/>
              <p:nvPr/>
            </p:nvSpPr>
            <p:spPr>
              <a:xfrm>
                <a:off x="11255871" y="2861403"/>
                <a:ext cx="41630" cy="103433"/>
              </a:xfrm>
              <a:custGeom>
                <a:avLst/>
                <a:gdLst>
                  <a:gd name="connsiteX0" fmla="*/ 41416 w 41630"/>
                  <a:gd name="connsiteY0" fmla="*/ 103433 h 103433"/>
                  <a:gd name="connsiteX1" fmla="*/ 0 w 41630"/>
                  <a:gd name="connsiteY1" fmla="*/ 103433 h 103433"/>
                  <a:gd name="connsiteX2" fmla="*/ 0 w 41630"/>
                  <a:gd name="connsiteY2" fmla="*/ 20815 h 103433"/>
                  <a:gd name="connsiteX3" fmla="*/ 20815 w 41630"/>
                  <a:gd name="connsiteY3" fmla="*/ 0 h 103433"/>
                  <a:gd name="connsiteX4" fmla="*/ 20815 w 41630"/>
                  <a:gd name="connsiteY4" fmla="*/ 0 h 103433"/>
                  <a:gd name="connsiteX5" fmla="*/ 41631 w 41630"/>
                  <a:gd name="connsiteY5" fmla="*/ 20815 h 103433"/>
                  <a:gd name="connsiteX6" fmla="*/ 41631 w 41630"/>
                  <a:gd name="connsiteY6" fmla="*/ 103433 h 103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30" h="103433">
                    <a:moveTo>
                      <a:pt x="41416" y="103433"/>
                    </a:moveTo>
                    <a:lnTo>
                      <a:pt x="0" y="103433"/>
                    </a:lnTo>
                    <a:lnTo>
                      <a:pt x="0" y="20815"/>
                    </a:lnTo>
                    <a:cubicBezTo>
                      <a:pt x="0" y="9442"/>
                      <a:pt x="9227" y="0"/>
                      <a:pt x="20815" y="0"/>
                    </a:cubicBezTo>
                    <a:lnTo>
                      <a:pt x="20815" y="0"/>
                    </a:lnTo>
                    <a:cubicBezTo>
                      <a:pt x="32189" y="0"/>
                      <a:pt x="41631" y="9227"/>
                      <a:pt x="41631" y="20815"/>
                    </a:cubicBezTo>
                    <a:lnTo>
                      <a:pt x="41631" y="103433"/>
                    </a:lnTo>
                    <a:close/>
                  </a:path>
                </a:pathLst>
              </a:custGeom>
              <a:solidFill>
                <a:srgbClr val="454559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01EA5AAB-3801-4038-A413-28E56C21B5DB}"/>
                  </a:ext>
                </a:extLst>
              </p:cNvPr>
              <p:cNvSpPr/>
              <p:nvPr/>
            </p:nvSpPr>
            <p:spPr>
              <a:xfrm>
                <a:off x="11082265" y="3062905"/>
                <a:ext cx="41630" cy="103433"/>
              </a:xfrm>
              <a:custGeom>
                <a:avLst/>
                <a:gdLst>
                  <a:gd name="connsiteX0" fmla="*/ 41416 w 41630"/>
                  <a:gd name="connsiteY0" fmla="*/ 103433 h 103433"/>
                  <a:gd name="connsiteX1" fmla="*/ 0 w 41630"/>
                  <a:gd name="connsiteY1" fmla="*/ 103433 h 103433"/>
                  <a:gd name="connsiteX2" fmla="*/ 0 w 41630"/>
                  <a:gd name="connsiteY2" fmla="*/ 20815 h 103433"/>
                  <a:gd name="connsiteX3" fmla="*/ 20816 w 41630"/>
                  <a:gd name="connsiteY3" fmla="*/ 0 h 103433"/>
                  <a:gd name="connsiteX4" fmla="*/ 20816 w 41630"/>
                  <a:gd name="connsiteY4" fmla="*/ 0 h 103433"/>
                  <a:gd name="connsiteX5" fmla="*/ 41631 w 41630"/>
                  <a:gd name="connsiteY5" fmla="*/ 20815 h 103433"/>
                  <a:gd name="connsiteX6" fmla="*/ 41631 w 41630"/>
                  <a:gd name="connsiteY6" fmla="*/ 103433 h 103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30" h="103433">
                    <a:moveTo>
                      <a:pt x="41416" y="103433"/>
                    </a:moveTo>
                    <a:lnTo>
                      <a:pt x="0" y="103433"/>
                    </a:lnTo>
                    <a:lnTo>
                      <a:pt x="0" y="20815"/>
                    </a:lnTo>
                    <a:cubicBezTo>
                      <a:pt x="0" y="9442"/>
                      <a:pt x="9227" y="0"/>
                      <a:pt x="20816" y="0"/>
                    </a:cubicBezTo>
                    <a:lnTo>
                      <a:pt x="20816" y="0"/>
                    </a:lnTo>
                    <a:cubicBezTo>
                      <a:pt x="32189" y="0"/>
                      <a:pt x="41631" y="9227"/>
                      <a:pt x="41631" y="20815"/>
                    </a:cubicBezTo>
                    <a:lnTo>
                      <a:pt x="41631" y="103433"/>
                    </a:ln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D899CF24-4F95-47A5-ABEC-12B1408AEC8A}"/>
                  </a:ext>
                </a:extLst>
              </p:cNvPr>
              <p:cNvSpPr/>
              <p:nvPr/>
            </p:nvSpPr>
            <p:spPr>
              <a:xfrm>
                <a:off x="11255871" y="3062905"/>
                <a:ext cx="41630" cy="103433"/>
              </a:xfrm>
              <a:custGeom>
                <a:avLst/>
                <a:gdLst>
                  <a:gd name="connsiteX0" fmla="*/ 41416 w 41630"/>
                  <a:gd name="connsiteY0" fmla="*/ 103433 h 103433"/>
                  <a:gd name="connsiteX1" fmla="*/ 0 w 41630"/>
                  <a:gd name="connsiteY1" fmla="*/ 103433 h 103433"/>
                  <a:gd name="connsiteX2" fmla="*/ 0 w 41630"/>
                  <a:gd name="connsiteY2" fmla="*/ 20815 h 103433"/>
                  <a:gd name="connsiteX3" fmla="*/ 20815 w 41630"/>
                  <a:gd name="connsiteY3" fmla="*/ 0 h 103433"/>
                  <a:gd name="connsiteX4" fmla="*/ 20815 w 41630"/>
                  <a:gd name="connsiteY4" fmla="*/ 0 h 103433"/>
                  <a:gd name="connsiteX5" fmla="*/ 41631 w 41630"/>
                  <a:gd name="connsiteY5" fmla="*/ 20815 h 103433"/>
                  <a:gd name="connsiteX6" fmla="*/ 41631 w 41630"/>
                  <a:gd name="connsiteY6" fmla="*/ 103433 h 103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30" h="103433">
                    <a:moveTo>
                      <a:pt x="41416" y="103433"/>
                    </a:moveTo>
                    <a:lnTo>
                      <a:pt x="0" y="103433"/>
                    </a:lnTo>
                    <a:lnTo>
                      <a:pt x="0" y="20815"/>
                    </a:lnTo>
                    <a:cubicBezTo>
                      <a:pt x="0" y="9442"/>
                      <a:pt x="9227" y="0"/>
                      <a:pt x="20815" y="0"/>
                    </a:cubicBezTo>
                    <a:lnTo>
                      <a:pt x="20815" y="0"/>
                    </a:lnTo>
                    <a:cubicBezTo>
                      <a:pt x="32189" y="0"/>
                      <a:pt x="41631" y="9227"/>
                      <a:pt x="41631" y="20815"/>
                    </a:cubicBezTo>
                    <a:lnTo>
                      <a:pt x="41631" y="103433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EB14AD9-BF03-402F-A4C9-F68EB39D2589}"/>
                  </a:ext>
                </a:extLst>
              </p:cNvPr>
              <p:cNvSpPr/>
              <p:nvPr/>
            </p:nvSpPr>
            <p:spPr>
              <a:xfrm>
                <a:off x="11520677" y="2861403"/>
                <a:ext cx="41630" cy="192489"/>
              </a:xfrm>
              <a:custGeom>
                <a:avLst/>
                <a:gdLst>
                  <a:gd name="connsiteX0" fmla="*/ 41416 w 41630"/>
                  <a:gd name="connsiteY0" fmla="*/ 192489 h 192489"/>
                  <a:gd name="connsiteX1" fmla="*/ 0 w 41630"/>
                  <a:gd name="connsiteY1" fmla="*/ 192489 h 192489"/>
                  <a:gd name="connsiteX2" fmla="*/ 0 w 41630"/>
                  <a:gd name="connsiteY2" fmla="*/ 20815 h 192489"/>
                  <a:gd name="connsiteX3" fmla="*/ 20816 w 41630"/>
                  <a:gd name="connsiteY3" fmla="*/ 0 h 192489"/>
                  <a:gd name="connsiteX4" fmla="*/ 20816 w 41630"/>
                  <a:gd name="connsiteY4" fmla="*/ 0 h 192489"/>
                  <a:gd name="connsiteX5" fmla="*/ 41631 w 41630"/>
                  <a:gd name="connsiteY5" fmla="*/ 20815 h 192489"/>
                  <a:gd name="connsiteX6" fmla="*/ 41631 w 41630"/>
                  <a:gd name="connsiteY6" fmla="*/ 192489 h 192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30" h="192489">
                    <a:moveTo>
                      <a:pt x="41416" y="192489"/>
                    </a:moveTo>
                    <a:lnTo>
                      <a:pt x="0" y="192489"/>
                    </a:lnTo>
                    <a:lnTo>
                      <a:pt x="0" y="20815"/>
                    </a:lnTo>
                    <a:cubicBezTo>
                      <a:pt x="0" y="9442"/>
                      <a:pt x="9227" y="0"/>
                      <a:pt x="20816" y="0"/>
                    </a:cubicBezTo>
                    <a:lnTo>
                      <a:pt x="20816" y="0"/>
                    </a:lnTo>
                    <a:cubicBezTo>
                      <a:pt x="32189" y="0"/>
                      <a:pt x="41631" y="9227"/>
                      <a:pt x="41631" y="20815"/>
                    </a:cubicBezTo>
                    <a:lnTo>
                      <a:pt x="41631" y="192489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C17FDE0A-B67A-44D2-B435-01C89278FE23}"/>
                  </a:ext>
                </a:extLst>
              </p:cNvPr>
              <p:cNvSpPr/>
              <p:nvPr/>
            </p:nvSpPr>
            <p:spPr>
              <a:xfrm rot="-10800000">
                <a:off x="11187416" y="2222734"/>
                <a:ext cx="45922" cy="180257"/>
              </a:xfrm>
              <a:custGeom>
                <a:avLst/>
                <a:gdLst>
                  <a:gd name="connsiteX0" fmla="*/ 0 w 45922"/>
                  <a:gd name="connsiteY0" fmla="*/ 0 h 180257"/>
                  <a:gd name="connsiteX1" fmla="*/ 45923 w 45922"/>
                  <a:gd name="connsiteY1" fmla="*/ 0 h 180257"/>
                  <a:gd name="connsiteX2" fmla="*/ 45923 w 45922"/>
                  <a:gd name="connsiteY2" fmla="*/ 180258 h 180257"/>
                  <a:gd name="connsiteX3" fmla="*/ 0 w 45922"/>
                  <a:gd name="connsiteY3" fmla="*/ 180258 h 180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22" h="180257">
                    <a:moveTo>
                      <a:pt x="0" y="0"/>
                    </a:moveTo>
                    <a:lnTo>
                      <a:pt x="45923" y="0"/>
                    </a:lnTo>
                    <a:lnTo>
                      <a:pt x="45923" y="180258"/>
                    </a:lnTo>
                    <a:lnTo>
                      <a:pt x="0" y="180258"/>
                    </a:lnTo>
                    <a:close/>
                  </a:path>
                </a:pathLst>
              </a:custGeom>
              <a:solidFill>
                <a:srgbClr val="9B97A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0FB411D4-5A97-4B26-AED8-49C808985A81}"/>
                  </a:ext>
                </a:extLst>
              </p:cNvPr>
              <p:cNvSpPr/>
              <p:nvPr/>
            </p:nvSpPr>
            <p:spPr>
              <a:xfrm>
                <a:off x="11060355" y="1126525"/>
                <a:ext cx="325702" cy="1023719"/>
              </a:xfrm>
              <a:custGeom>
                <a:avLst/>
                <a:gdLst>
                  <a:gd name="connsiteX0" fmla="*/ 150022 w 325702"/>
                  <a:gd name="connsiteY0" fmla="*/ 1023719 h 1023719"/>
                  <a:gd name="connsiteX1" fmla="*/ 91009 w 325702"/>
                  <a:gd name="connsiteY1" fmla="*/ 773934 h 1023719"/>
                  <a:gd name="connsiteX2" fmla="*/ 315687 w 325702"/>
                  <a:gd name="connsiteY2" fmla="*/ 415565 h 1023719"/>
                  <a:gd name="connsiteX3" fmla="*/ 151095 w 325702"/>
                  <a:gd name="connsiteY3" fmla="*/ 5050 h 1023719"/>
                  <a:gd name="connsiteX4" fmla="*/ 112254 w 325702"/>
                  <a:gd name="connsiteY4" fmla="*/ 348826 h 1023719"/>
                  <a:gd name="connsiteX5" fmla="*/ 451 w 325702"/>
                  <a:gd name="connsiteY5" fmla="*/ 732517 h 1023719"/>
                  <a:gd name="connsiteX6" fmla="*/ 150022 w 325702"/>
                  <a:gd name="connsiteY6" fmla="*/ 1023719 h 1023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5702" h="1023719">
                    <a:moveTo>
                      <a:pt x="150022" y="1023719"/>
                    </a:moveTo>
                    <a:cubicBezTo>
                      <a:pt x="150022" y="1023719"/>
                      <a:pt x="89507" y="894320"/>
                      <a:pt x="91009" y="773934"/>
                    </a:cubicBezTo>
                    <a:cubicBezTo>
                      <a:pt x="92512" y="653333"/>
                      <a:pt x="281996" y="604835"/>
                      <a:pt x="315687" y="415565"/>
                    </a:cubicBezTo>
                    <a:cubicBezTo>
                      <a:pt x="349378" y="226294"/>
                      <a:pt x="298949" y="-40015"/>
                      <a:pt x="151095" y="5050"/>
                    </a:cubicBezTo>
                    <a:cubicBezTo>
                      <a:pt x="45086" y="37453"/>
                      <a:pt x="145730" y="198612"/>
                      <a:pt x="112254" y="348826"/>
                    </a:cubicBezTo>
                    <a:cubicBezTo>
                      <a:pt x="81352" y="487239"/>
                      <a:pt x="-7060" y="563633"/>
                      <a:pt x="451" y="732517"/>
                    </a:cubicBezTo>
                    <a:cubicBezTo>
                      <a:pt x="7103" y="883805"/>
                      <a:pt x="150022" y="1023719"/>
                      <a:pt x="150022" y="10237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5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4377115" y="1774923"/>
              <a:ext cx="2661373" cy="1516094"/>
              <a:chOff x="4377115" y="1774923"/>
              <a:chExt cx="2661373" cy="1516094"/>
            </a:xfrm>
          </p:grpSpPr>
          <p:grpSp>
            <p:nvGrpSpPr>
              <p:cNvPr id="136" name="Graphic 18">
                <a:extLst>
                  <a:ext uri="{FF2B5EF4-FFF2-40B4-BE49-F238E27FC236}">
                    <a16:creationId xmlns:a16="http://schemas.microsoft.com/office/drawing/2014/main" id="{A57F8979-3377-4EB3-BE2F-7277E096B483}"/>
                  </a:ext>
                </a:extLst>
              </p:cNvPr>
              <p:cNvGrpSpPr/>
              <p:nvPr/>
            </p:nvGrpSpPr>
            <p:grpSpPr>
              <a:xfrm>
                <a:off x="4377115" y="1848742"/>
                <a:ext cx="2661373" cy="1442059"/>
                <a:chOff x="4377115" y="1848742"/>
                <a:chExt cx="2661373" cy="1442059"/>
              </a:xfrm>
            </p:grpSpPr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3763867E-6CC6-4E6C-8AEE-78CF8CB8D72A}"/>
                    </a:ext>
                  </a:extLst>
                </p:cNvPr>
                <p:cNvSpPr/>
                <p:nvPr/>
              </p:nvSpPr>
              <p:spPr>
                <a:xfrm>
                  <a:off x="4377115" y="1850245"/>
                  <a:ext cx="2150643" cy="588626"/>
                </a:xfrm>
                <a:custGeom>
                  <a:avLst/>
                  <a:gdLst>
                    <a:gd name="connsiteX0" fmla="*/ 0 w 2150643"/>
                    <a:gd name="connsiteY0" fmla="*/ 588627 h 588626"/>
                    <a:gd name="connsiteX1" fmla="*/ 575751 w 2150643"/>
                    <a:gd name="connsiteY1" fmla="*/ 0 h 588626"/>
                    <a:gd name="connsiteX2" fmla="*/ 2150644 w 2150643"/>
                    <a:gd name="connsiteY2" fmla="*/ 0 h 588626"/>
                    <a:gd name="connsiteX3" fmla="*/ 2150644 w 2150643"/>
                    <a:gd name="connsiteY3" fmla="*/ 588627 h 588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0643" h="588626">
                      <a:moveTo>
                        <a:pt x="0" y="588627"/>
                      </a:moveTo>
                      <a:lnTo>
                        <a:pt x="575751" y="0"/>
                      </a:lnTo>
                      <a:lnTo>
                        <a:pt x="2150644" y="0"/>
                      </a:lnTo>
                      <a:lnTo>
                        <a:pt x="2150644" y="5886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F7F61C85-7E29-4288-A334-E1A1A1EE82BF}"/>
                    </a:ext>
                  </a:extLst>
                </p:cNvPr>
                <p:cNvSpPr/>
                <p:nvPr/>
              </p:nvSpPr>
              <p:spPr>
                <a:xfrm>
                  <a:off x="4377115" y="1848742"/>
                  <a:ext cx="2661373" cy="1442059"/>
                </a:xfrm>
                <a:custGeom>
                  <a:avLst/>
                  <a:gdLst>
                    <a:gd name="connsiteX0" fmla="*/ 2239914 w 2661373"/>
                    <a:gd name="connsiteY0" fmla="*/ 169099 h 1442059"/>
                    <a:gd name="connsiteX1" fmla="*/ 2239914 w 2661373"/>
                    <a:gd name="connsiteY1" fmla="*/ 0 h 1442059"/>
                    <a:gd name="connsiteX2" fmla="*/ 2044850 w 2661373"/>
                    <a:gd name="connsiteY2" fmla="*/ 0 h 1442059"/>
                    <a:gd name="connsiteX3" fmla="*/ 2044850 w 2661373"/>
                    <a:gd name="connsiteY3" fmla="*/ 170815 h 1442059"/>
                    <a:gd name="connsiteX4" fmla="*/ 1568670 w 2661373"/>
                    <a:gd name="connsiteY4" fmla="*/ 590129 h 1442059"/>
                    <a:gd name="connsiteX5" fmla="*/ 0 w 2661373"/>
                    <a:gd name="connsiteY5" fmla="*/ 590129 h 1442059"/>
                    <a:gd name="connsiteX6" fmla="*/ 0 w 2661373"/>
                    <a:gd name="connsiteY6" fmla="*/ 1442060 h 1442059"/>
                    <a:gd name="connsiteX7" fmla="*/ 2661374 w 2661373"/>
                    <a:gd name="connsiteY7" fmla="*/ 1442060 h 1442059"/>
                    <a:gd name="connsiteX8" fmla="*/ 2661374 w 2661373"/>
                    <a:gd name="connsiteY8" fmla="*/ 615021 h 144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61373" h="1442059">
                      <a:moveTo>
                        <a:pt x="2239914" y="169099"/>
                      </a:moveTo>
                      <a:lnTo>
                        <a:pt x="2239914" y="0"/>
                      </a:lnTo>
                      <a:lnTo>
                        <a:pt x="2044850" y="0"/>
                      </a:lnTo>
                      <a:lnTo>
                        <a:pt x="2044850" y="170815"/>
                      </a:lnTo>
                      <a:lnTo>
                        <a:pt x="1568670" y="590129"/>
                      </a:lnTo>
                      <a:lnTo>
                        <a:pt x="0" y="590129"/>
                      </a:lnTo>
                      <a:lnTo>
                        <a:pt x="0" y="1442060"/>
                      </a:lnTo>
                      <a:lnTo>
                        <a:pt x="2661374" y="1442060"/>
                      </a:lnTo>
                      <a:lnTo>
                        <a:pt x="2661374" y="615021"/>
                      </a:lnTo>
                      <a:close/>
                    </a:path>
                  </a:pathLst>
                </a:custGeom>
                <a:solidFill>
                  <a:srgbClr val="F3BAAF"/>
                </a:solidFill>
                <a:ln w="214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93D08B7F-9282-4C76-B061-F1CABB5799B5}"/>
                  </a:ext>
                </a:extLst>
              </p:cNvPr>
              <p:cNvSpPr/>
              <p:nvPr/>
            </p:nvSpPr>
            <p:spPr>
              <a:xfrm>
                <a:off x="4587631" y="2701532"/>
                <a:ext cx="87124" cy="325107"/>
              </a:xfrm>
              <a:custGeom>
                <a:avLst/>
                <a:gdLst>
                  <a:gd name="connsiteX0" fmla="*/ 86910 w 87124"/>
                  <a:gd name="connsiteY0" fmla="*/ 325107 h 325107"/>
                  <a:gd name="connsiteX1" fmla="*/ 0 w 87124"/>
                  <a:gd name="connsiteY1" fmla="*/ 325107 h 325107"/>
                  <a:gd name="connsiteX2" fmla="*/ 0 w 87124"/>
                  <a:gd name="connsiteY2" fmla="*/ 43562 h 325107"/>
                  <a:gd name="connsiteX3" fmla="*/ 43562 w 87124"/>
                  <a:gd name="connsiteY3" fmla="*/ 0 h 325107"/>
                  <a:gd name="connsiteX4" fmla="*/ 43562 w 87124"/>
                  <a:gd name="connsiteY4" fmla="*/ 0 h 325107"/>
                  <a:gd name="connsiteX5" fmla="*/ 87124 w 87124"/>
                  <a:gd name="connsiteY5" fmla="*/ 43562 h 325107"/>
                  <a:gd name="connsiteX6" fmla="*/ 87124 w 87124"/>
                  <a:gd name="connsiteY6" fmla="*/ 325107 h 325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124" h="325107">
                    <a:moveTo>
                      <a:pt x="86910" y="325107"/>
                    </a:moveTo>
                    <a:lnTo>
                      <a:pt x="0" y="325107"/>
                    </a:lnTo>
                    <a:lnTo>
                      <a:pt x="0" y="43562"/>
                    </a:lnTo>
                    <a:cubicBezTo>
                      <a:pt x="0" y="19528"/>
                      <a:pt x="19528" y="0"/>
                      <a:pt x="43562" y="0"/>
                    </a:cubicBezTo>
                    <a:lnTo>
                      <a:pt x="43562" y="0"/>
                    </a:lnTo>
                    <a:cubicBezTo>
                      <a:pt x="67596" y="0"/>
                      <a:pt x="87124" y="19528"/>
                      <a:pt x="87124" y="43562"/>
                    </a:cubicBezTo>
                    <a:lnTo>
                      <a:pt x="87124" y="325107"/>
                    </a:lnTo>
                    <a:close/>
                  </a:path>
                </a:pathLst>
              </a:custGeom>
              <a:solidFill>
                <a:srgbClr val="454559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E1897C14-2C04-4C34-A02E-45A51CCB2A06}"/>
                  </a:ext>
                </a:extLst>
              </p:cNvPr>
              <p:cNvSpPr/>
              <p:nvPr/>
            </p:nvSpPr>
            <p:spPr>
              <a:xfrm>
                <a:off x="4855442" y="2701532"/>
                <a:ext cx="87124" cy="325107"/>
              </a:xfrm>
              <a:custGeom>
                <a:avLst/>
                <a:gdLst>
                  <a:gd name="connsiteX0" fmla="*/ 86910 w 87124"/>
                  <a:gd name="connsiteY0" fmla="*/ 325107 h 325107"/>
                  <a:gd name="connsiteX1" fmla="*/ 0 w 87124"/>
                  <a:gd name="connsiteY1" fmla="*/ 325107 h 325107"/>
                  <a:gd name="connsiteX2" fmla="*/ 0 w 87124"/>
                  <a:gd name="connsiteY2" fmla="*/ 43562 h 325107"/>
                  <a:gd name="connsiteX3" fmla="*/ 43562 w 87124"/>
                  <a:gd name="connsiteY3" fmla="*/ 0 h 325107"/>
                  <a:gd name="connsiteX4" fmla="*/ 43562 w 87124"/>
                  <a:gd name="connsiteY4" fmla="*/ 0 h 325107"/>
                  <a:gd name="connsiteX5" fmla="*/ 87124 w 87124"/>
                  <a:gd name="connsiteY5" fmla="*/ 43562 h 325107"/>
                  <a:gd name="connsiteX6" fmla="*/ 87124 w 87124"/>
                  <a:gd name="connsiteY6" fmla="*/ 325107 h 325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124" h="325107">
                    <a:moveTo>
                      <a:pt x="86910" y="325107"/>
                    </a:moveTo>
                    <a:lnTo>
                      <a:pt x="0" y="325107"/>
                    </a:lnTo>
                    <a:lnTo>
                      <a:pt x="0" y="43562"/>
                    </a:lnTo>
                    <a:cubicBezTo>
                      <a:pt x="0" y="19528"/>
                      <a:pt x="19528" y="0"/>
                      <a:pt x="43562" y="0"/>
                    </a:cubicBezTo>
                    <a:lnTo>
                      <a:pt x="43562" y="0"/>
                    </a:lnTo>
                    <a:cubicBezTo>
                      <a:pt x="67596" y="0"/>
                      <a:pt x="87124" y="19528"/>
                      <a:pt x="87124" y="43562"/>
                    </a:cubicBezTo>
                    <a:lnTo>
                      <a:pt x="87124" y="325107"/>
                    </a:ln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6013752D-9F47-4426-A1B1-B6EBFEED99EF}"/>
                  </a:ext>
                </a:extLst>
              </p:cNvPr>
              <p:cNvSpPr/>
              <p:nvPr/>
            </p:nvSpPr>
            <p:spPr>
              <a:xfrm>
                <a:off x="5123253" y="2701532"/>
                <a:ext cx="87124" cy="325107"/>
              </a:xfrm>
              <a:custGeom>
                <a:avLst/>
                <a:gdLst>
                  <a:gd name="connsiteX0" fmla="*/ 86910 w 87124"/>
                  <a:gd name="connsiteY0" fmla="*/ 325107 h 325107"/>
                  <a:gd name="connsiteX1" fmla="*/ 0 w 87124"/>
                  <a:gd name="connsiteY1" fmla="*/ 325107 h 325107"/>
                  <a:gd name="connsiteX2" fmla="*/ 0 w 87124"/>
                  <a:gd name="connsiteY2" fmla="*/ 43562 h 325107"/>
                  <a:gd name="connsiteX3" fmla="*/ 43562 w 87124"/>
                  <a:gd name="connsiteY3" fmla="*/ 0 h 325107"/>
                  <a:gd name="connsiteX4" fmla="*/ 43562 w 87124"/>
                  <a:gd name="connsiteY4" fmla="*/ 0 h 325107"/>
                  <a:gd name="connsiteX5" fmla="*/ 87124 w 87124"/>
                  <a:gd name="connsiteY5" fmla="*/ 43562 h 325107"/>
                  <a:gd name="connsiteX6" fmla="*/ 87124 w 87124"/>
                  <a:gd name="connsiteY6" fmla="*/ 325107 h 325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124" h="325107">
                    <a:moveTo>
                      <a:pt x="86910" y="325107"/>
                    </a:moveTo>
                    <a:lnTo>
                      <a:pt x="0" y="325107"/>
                    </a:lnTo>
                    <a:lnTo>
                      <a:pt x="0" y="43562"/>
                    </a:lnTo>
                    <a:cubicBezTo>
                      <a:pt x="0" y="19528"/>
                      <a:pt x="19527" y="0"/>
                      <a:pt x="43562" y="0"/>
                    </a:cubicBezTo>
                    <a:lnTo>
                      <a:pt x="43562" y="0"/>
                    </a:lnTo>
                    <a:cubicBezTo>
                      <a:pt x="67596" y="0"/>
                      <a:pt x="87124" y="19528"/>
                      <a:pt x="87124" y="43562"/>
                    </a:cubicBezTo>
                    <a:lnTo>
                      <a:pt x="87124" y="325107"/>
                    </a:lnTo>
                    <a:close/>
                  </a:path>
                </a:pathLst>
              </a:custGeom>
              <a:solidFill>
                <a:srgbClr val="454559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D128013B-2E23-45B0-800A-EB56A2C64299}"/>
                  </a:ext>
                </a:extLst>
              </p:cNvPr>
              <p:cNvSpPr/>
              <p:nvPr/>
            </p:nvSpPr>
            <p:spPr>
              <a:xfrm>
                <a:off x="5391279" y="2701532"/>
                <a:ext cx="87124" cy="325107"/>
              </a:xfrm>
              <a:custGeom>
                <a:avLst/>
                <a:gdLst>
                  <a:gd name="connsiteX0" fmla="*/ 86910 w 87124"/>
                  <a:gd name="connsiteY0" fmla="*/ 325107 h 325107"/>
                  <a:gd name="connsiteX1" fmla="*/ 0 w 87124"/>
                  <a:gd name="connsiteY1" fmla="*/ 325107 h 325107"/>
                  <a:gd name="connsiteX2" fmla="*/ 0 w 87124"/>
                  <a:gd name="connsiteY2" fmla="*/ 43562 h 325107"/>
                  <a:gd name="connsiteX3" fmla="*/ 43562 w 87124"/>
                  <a:gd name="connsiteY3" fmla="*/ 0 h 325107"/>
                  <a:gd name="connsiteX4" fmla="*/ 43562 w 87124"/>
                  <a:gd name="connsiteY4" fmla="*/ 0 h 325107"/>
                  <a:gd name="connsiteX5" fmla="*/ 87124 w 87124"/>
                  <a:gd name="connsiteY5" fmla="*/ 43562 h 325107"/>
                  <a:gd name="connsiteX6" fmla="*/ 87124 w 87124"/>
                  <a:gd name="connsiteY6" fmla="*/ 325107 h 325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124" h="325107">
                    <a:moveTo>
                      <a:pt x="86910" y="325107"/>
                    </a:moveTo>
                    <a:lnTo>
                      <a:pt x="0" y="325107"/>
                    </a:lnTo>
                    <a:lnTo>
                      <a:pt x="0" y="43562"/>
                    </a:lnTo>
                    <a:cubicBezTo>
                      <a:pt x="0" y="19528"/>
                      <a:pt x="19528" y="0"/>
                      <a:pt x="43562" y="0"/>
                    </a:cubicBezTo>
                    <a:lnTo>
                      <a:pt x="43562" y="0"/>
                    </a:lnTo>
                    <a:cubicBezTo>
                      <a:pt x="67596" y="0"/>
                      <a:pt x="87124" y="19528"/>
                      <a:pt x="87124" y="43562"/>
                    </a:cubicBezTo>
                    <a:lnTo>
                      <a:pt x="87124" y="325107"/>
                    </a:ln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79266ED3-8961-45C5-B74A-2AE2A38A5C92}"/>
                  </a:ext>
                </a:extLst>
              </p:cNvPr>
              <p:cNvSpPr/>
              <p:nvPr/>
            </p:nvSpPr>
            <p:spPr>
              <a:xfrm>
                <a:off x="5659090" y="2701532"/>
                <a:ext cx="87124" cy="325107"/>
              </a:xfrm>
              <a:custGeom>
                <a:avLst/>
                <a:gdLst>
                  <a:gd name="connsiteX0" fmla="*/ 86910 w 87124"/>
                  <a:gd name="connsiteY0" fmla="*/ 325107 h 325107"/>
                  <a:gd name="connsiteX1" fmla="*/ 0 w 87124"/>
                  <a:gd name="connsiteY1" fmla="*/ 325107 h 325107"/>
                  <a:gd name="connsiteX2" fmla="*/ 0 w 87124"/>
                  <a:gd name="connsiteY2" fmla="*/ 43562 h 325107"/>
                  <a:gd name="connsiteX3" fmla="*/ 43562 w 87124"/>
                  <a:gd name="connsiteY3" fmla="*/ 0 h 325107"/>
                  <a:gd name="connsiteX4" fmla="*/ 43562 w 87124"/>
                  <a:gd name="connsiteY4" fmla="*/ 0 h 325107"/>
                  <a:gd name="connsiteX5" fmla="*/ 87124 w 87124"/>
                  <a:gd name="connsiteY5" fmla="*/ 43562 h 325107"/>
                  <a:gd name="connsiteX6" fmla="*/ 87124 w 87124"/>
                  <a:gd name="connsiteY6" fmla="*/ 325107 h 325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124" h="325107">
                    <a:moveTo>
                      <a:pt x="86910" y="325107"/>
                    </a:moveTo>
                    <a:lnTo>
                      <a:pt x="0" y="325107"/>
                    </a:lnTo>
                    <a:lnTo>
                      <a:pt x="0" y="43562"/>
                    </a:lnTo>
                    <a:cubicBezTo>
                      <a:pt x="0" y="19528"/>
                      <a:pt x="19527" y="0"/>
                      <a:pt x="43562" y="0"/>
                    </a:cubicBezTo>
                    <a:lnTo>
                      <a:pt x="43562" y="0"/>
                    </a:lnTo>
                    <a:cubicBezTo>
                      <a:pt x="67596" y="0"/>
                      <a:pt x="87124" y="19528"/>
                      <a:pt x="87124" y="43562"/>
                    </a:cubicBezTo>
                    <a:lnTo>
                      <a:pt x="87124" y="325107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66E7C98-A66D-461A-931C-5F40E26FCEE3}"/>
                  </a:ext>
                </a:extLst>
              </p:cNvPr>
              <p:cNvSpPr/>
              <p:nvPr/>
            </p:nvSpPr>
            <p:spPr>
              <a:xfrm>
                <a:off x="6506085" y="2126210"/>
                <a:ext cx="43348" cy="162017"/>
              </a:xfrm>
              <a:custGeom>
                <a:avLst/>
                <a:gdLst>
                  <a:gd name="connsiteX0" fmla="*/ 43348 w 43348"/>
                  <a:gd name="connsiteY0" fmla="*/ 162017 h 162017"/>
                  <a:gd name="connsiteX1" fmla="*/ 0 w 43348"/>
                  <a:gd name="connsiteY1" fmla="*/ 162017 h 162017"/>
                  <a:gd name="connsiteX2" fmla="*/ 0 w 43348"/>
                  <a:gd name="connsiteY2" fmla="*/ 21674 h 162017"/>
                  <a:gd name="connsiteX3" fmla="*/ 21674 w 43348"/>
                  <a:gd name="connsiteY3" fmla="*/ 0 h 162017"/>
                  <a:gd name="connsiteX4" fmla="*/ 21674 w 43348"/>
                  <a:gd name="connsiteY4" fmla="*/ 0 h 162017"/>
                  <a:gd name="connsiteX5" fmla="*/ 43348 w 43348"/>
                  <a:gd name="connsiteY5" fmla="*/ 21674 h 162017"/>
                  <a:gd name="connsiteX6" fmla="*/ 43348 w 43348"/>
                  <a:gd name="connsiteY6" fmla="*/ 162017 h 162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48" h="162017">
                    <a:moveTo>
                      <a:pt x="43348" y="162017"/>
                    </a:moveTo>
                    <a:lnTo>
                      <a:pt x="0" y="162017"/>
                    </a:lnTo>
                    <a:lnTo>
                      <a:pt x="0" y="21674"/>
                    </a:lnTo>
                    <a:cubicBezTo>
                      <a:pt x="0" y="9657"/>
                      <a:pt x="9657" y="0"/>
                      <a:pt x="21674" y="0"/>
                    </a:cubicBezTo>
                    <a:lnTo>
                      <a:pt x="21674" y="0"/>
                    </a:lnTo>
                    <a:cubicBezTo>
                      <a:pt x="33691" y="0"/>
                      <a:pt x="43348" y="9657"/>
                      <a:pt x="43348" y="21674"/>
                    </a:cubicBezTo>
                    <a:lnTo>
                      <a:pt x="43348" y="162017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0F6C7775-016A-4061-A861-EFFF6C386725}"/>
                  </a:ext>
                </a:extLst>
              </p:cNvPr>
              <p:cNvSpPr/>
              <p:nvPr/>
            </p:nvSpPr>
            <p:spPr>
              <a:xfrm>
                <a:off x="6357159" y="2396382"/>
                <a:ext cx="43347" cy="162017"/>
              </a:xfrm>
              <a:custGeom>
                <a:avLst/>
                <a:gdLst>
                  <a:gd name="connsiteX0" fmla="*/ 43347 w 43347"/>
                  <a:gd name="connsiteY0" fmla="*/ 162017 h 162017"/>
                  <a:gd name="connsiteX1" fmla="*/ 0 w 43347"/>
                  <a:gd name="connsiteY1" fmla="*/ 162017 h 162017"/>
                  <a:gd name="connsiteX2" fmla="*/ 0 w 43347"/>
                  <a:gd name="connsiteY2" fmla="*/ 21674 h 162017"/>
                  <a:gd name="connsiteX3" fmla="*/ 21673 w 43347"/>
                  <a:gd name="connsiteY3" fmla="*/ 0 h 162017"/>
                  <a:gd name="connsiteX4" fmla="*/ 21673 w 43347"/>
                  <a:gd name="connsiteY4" fmla="*/ 0 h 162017"/>
                  <a:gd name="connsiteX5" fmla="*/ 43347 w 43347"/>
                  <a:gd name="connsiteY5" fmla="*/ 21674 h 162017"/>
                  <a:gd name="connsiteX6" fmla="*/ 43347 w 43347"/>
                  <a:gd name="connsiteY6" fmla="*/ 162017 h 162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47" h="162017">
                    <a:moveTo>
                      <a:pt x="43347" y="162017"/>
                    </a:moveTo>
                    <a:lnTo>
                      <a:pt x="0" y="162017"/>
                    </a:lnTo>
                    <a:lnTo>
                      <a:pt x="0" y="21674"/>
                    </a:lnTo>
                    <a:cubicBezTo>
                      <a:pt x="0" y="9657"/>
                      <a:pt x="9656" y="0"/>
                      <a:pt x="21673" y="0"/>
                    </a:cubicBezTo>
                    <a:lnTo>
                      <a:pt x="21673" y="0"/>
                    </a:lnTo>
                    <a:cubicBezTo>
                      <a:pt x="33690" y="0"/>
                      <a:pt x="43347" y="9657"/>
                      <a:pt x="43347" y="21674"/>
                    </a:cubicBezTo>
                    <a:lnTo>
                      <a:pt x="43347" y="162017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E3A5B5C1-9FC0-4C68-856E-5C09A8681BEB}"/>
                  </a:ext>
                </a:extLst>
              </p:cNvPr>
              <p:cNvSpPr/>
              <p:nvPr/>
            </p:nvSpPr>
            <p:spPr>
              <a:xfrm>
                <a:off x="6647931" y="2396382"/>
                <a:ext cx="43347" cy="162017"/>
              </a:xfrm>
              <a:custGeom>
                <a:avLst/>
                <a:gdLst>
                  <a:gd name="connsiteX0" fmla="*/ 43347 w 43347"/>
                  <a:gd name="connsiteY0" fmla="*/ 162017 h 162017"/>
                  <a:gd name="connsiteX1" fmla="*/ 0 w 43347"/>
                  <a:gd name="connsiteY1" fmla="*/ 162017 h 162017"/>
                  <a:gd name="connsiteX2" fmla="*/ 0 w 43347"/>
                  <a:gd name="connsiteY2" fmla="*/ 21674 h 162017"/>
                  <a:gd name="connsiteX3" fmla="*/ 21674 w 43347"/>
                  <a:gd name="connsiteY3" fmla="*/ 0 h 162017"/>
                  <a:gd name="connsiteX4" fmla="*/ 21674 w 43347"/>
                  <a:gd name="connsiteY4" fmla="*/ 0 h 162017"/>
                  <a:gd name="connsiteX5" fmla="*/ 43347 w 43347"/>
                  <a:gd name="connsiteY5" fmla="*/ 21674 h 162017"/>
                  <a:gd name="connsiteX6" fmla="*/ 43347 w 43347"/>
                  <a:gd name="connsiteY6" fmla="*/ 162017 h 162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47" h="162017">
                    <a:moveTo>
                      <a:pt x="43347" y="162017"/>
                    </a:moveTo>
                    <a:lnTo>
                      <a:pt x="0" y="162017"/>
                    </a:lnTo>
                    <a:lnTo>
                      <a:pt x="0" y="21674"/>
                    </a:lnTo>
                    <a:cubicBezTo>
                      <a:pt x="0" y="9657"/>
                      <a:pt x="9657" y="0"/>
                      <a:pt x="21674" y="0"/>
                    </a:cubicBezTo>
                    <a:lnTo>
                      <a:pt x="21674" y="0"/>
                    </a:lnTo>
                    <a:cubicBezTo>
                      <a:pt x="33691" y="0"/>
                      <a:pt x="43347" y="9657"/>
                      <a:pt x="43347" y="21674"/>
                    </a:cubicBezTo>
                    <a:lnTo>
                      <a:pt x="43347" y="162017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5C2EE577-7974-4239-8CAC-10EE9416F41C}"/>
                  </a:ext>
                </a:extLst>
              </p:cNvPr>
              <p:cNvSpPr/>
              <p:nvPr/>
            </p:nvSpPr>
            <p:spPr>
              <a:xfrm>
                <a:off x="6439347" y="2924922"/>
                <a:ext cx="91630" cy="366094"/>
              </a:xfrm>
              <a:custGeom>
                <a:avLst/>
                <a:gdLst>
                  <a:gd name="connsiteX0" fmla="*/ 0 w 91630"/>
                  <a:gd name="connsiteY0" fmla="*/ 0 h 366094"/>
                  <a:gd name="connsiteX1" fmla="*/ 91631 w 91630"/>
                  <a:gd name="connsiteY1" fmla="*/ 0 h 366094"/>
                  <a:gd name="connsiteX2" fmla="*/ 91631 w 91630"/>
                  <a:gd name="connsiteY2" fmla="*/ 366095 h 366094"/>
                  <a:gd name="connsiteX3" fmla="*/ 0 w 91630"/>
                  <a:gd name="connsiteY3" fmla="*/ 366095 h 366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30" h="366094">
                    <a:moveTo>
                      <a:pt x="0" y="0"/>
                    </a:moveTo>
                    <a:lnTo>
                      <a:pt x="91631" y="0"/>
                    </a:lnTo>
                    <a:lnTo>
                      <a:pt x="91631" y="366095"/>
                    </a:lnTo>
                    <a:lnTo>
                      <a:pt x="0" y="366095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BD4A96D-0858-4403-AC1C-4A5E57783864}"/>
                  </a:ext>
                </a:extLst>
              </p:cNvPr>
              <p:cNvSpPr/>
              <p:nvPr/>
            </p:nvSpPr>
            <p:spPr>
              <a:xfrm>
                <a:off x="6556085" y="2924922"/>
                <a:ext cx="91630" cy="366094"/>
              </a:xfrm>
              <a:custGeom>
                <a:avLst/>
                <a:gdLst>
                  <a:gd name="connsiteX0" fmla="*/ 0 w 91630"/>
                  <a:gd name="connsiteY0" fmla="*/ 0 h 366094"/>
                  <a:gd name="connsiteX1" fmla="*/ 91631 w 91630"/>
                  <a:gd name="connsiteY1" fmla="*/ 0 h 366094"/>
                  <a:gd name="connsiteX2" fmla="*/ 91631 w 91630"/>
                  <a:gd name="connsiteY2" fmla="*/ 366095 h 366094"/>
                  <a:gd name="connsiteX3" fmla="*/ 0 w 91630"/>
                  <a:gd name="connsiteY3" fmla="*/ 366095 h 366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30" h="366094">
                    <a:moveTo>
                      <a:pt x="0" y="0"/>
                    </a:moveTo>
                    <a:lnTo>
                      <a:pt x="91631" y="0"/>
                    </a:lnTo>
                    <a:lnTo>
                      <a:pt x="91631" y="366095"/>
                    </a:lnTo>
                    <a:lnTo>
                      <a:pt x="0" y="366095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228C341B-017C-4E13-BC38-CAA518903B70}"/>
                  </a:ext>
                </a:extLst>
              </p:cNvPr>
              <p:cNvSpPr/>
              <p:nvPr/>
            </p:nvSpPr>
            <p:spPr>
              <a:xfrm>
                <a:off x="5890206" y="1774923"/>
                <a:ext cx="91630" cy="183047"/>
              </a:xfrm>
              <a:custGeom>
                <a:avLst/>
                <a:gdLst>
                  <a:gd name="connsiteX0" fmla="*/ 0 w 91630"/>
                  <a:gd name="connsiteY0" fmla="*/ 0 h 183047"/>
                  <a:gd name="connsiteX1" fmla="*/ 91631 w 91630"/>
                  <a:gd name="connsiteY1" fmla="*/ 0 h 183047"/>
                  <a:gd name="connsiteX2" fmla="*/ 91631 w 91630"/>
                  <a:gd name="connsiteY2" fmla="*/ 183047 h 183047"/>
                  <a:gd name="connsiteX3" fmla="*/ 0 w 91630"/>
                  <a:gd name="connsiteY3" fmla="*/ 183047 h 183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30" h="183047">
                    <a:moveTo>
                      <a:pt x="0" y="0"/>
                    </a:moveTo>
                    <a:lnTo>
                      <a:pt x="91631" y="0"/>
                    </a:lnTo>
                    <a:lnTo>
                      <a:pt x="91631" y="183047"/>
                    </a:lnTo>
                    <a:lnTo>
                      <a:pt x="0" y="183047"/>
                    </a:lnTo>
                    <a:close/>
                  </a:path>
                </a:pathLst>
              </a:custGeom>
              <a:solidFill>
                <a:srgbClr val="9B97A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1689A9D4-F0FA-490D-91DA-41FAD43F2A12}"/>
                  </a:ext>
                </a:extLst>
              </p:cNvPr>
              <p:cNvSpPr/>
              <p:nvPr/>
            </p:nvSpPr>
            <p:spPr>
              <a:xfrm>
                <a:off x="5320034" y="1774923"/>
                <a:ext cx="91630" cy="183047"/>
              </a:xfrm>
              <a:custGeom>
                <a:avLst/>
                <a:gdLst>
                  <a:gd name="connsiteX0" fmla="*/ 0 w 91630"/>
                  <a:gd name="connsiteY0" fmla="*/ 0 h 183047"/>
                  <a:gd name="connsiteX1" fmla="*/ 91631 w 91630"/>
                  <a:gd name="connsiteY1" fmla="*/ 0 h 183047"/>
                  <a:gd name="connsiteX2" fmla="*/ 91631 w 91630"/>
                  <a:gd name="connsiteY2" fmla="*/ 183047 h 183047"/>
                  <a:gd name="connsiteX3" fmla="*/ 0 w 91630"/>
                  <a:gd name="connsiteY3" fmla="*/ 183047 h 183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30" h="183047">
                    <a:moveTo>
                      <a:pt x="0" y="0"/>
                    </a:moveTo>
                    <a:lnTo>
                      <a:pt x="91631" y="0"/>
                    </a:lnTo>
                    <a:lnTo>
                      <a:pt x="91631" y="183047"/>
                    </a:lnTo>
                    <a:lnTo>
                      <a:pt x="0" y="183047"/>
                    </a:lnTo>
                    <a:close/>
                  </a:path>
                </a:pathLst>
              </a:custGeom>
              <a:solidFill>
                <a:srgbClr val="9B97A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51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4229915" y="3895308"/>
              <a:ext cx="1042501" cy="2551716"/>
              <a:chOff x="4229915" y="3895308"/>
              <a:chExt cx="1042501" cy="2551716"/>
            </a:xfrm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3F4A2EB9-830C-46F5-A102-51316D296141}"/>
                  </a:ext>
                </a:extLst>
              </p:cNvPr>
              <p:cNvSpPr/>
              <p:nvPr/>
            </p:nvSpPr>
            <p:spPr>
              <a:xfrm>
                <a:off x="4692566" y="6210759"/>
                <a:ext cx="114592" cy="236266"/>
              </a:xfrm>
              <a:custGeom>
                <a:avLst/>
                <a:gdLst>
                  <a:gd name="connsiteX0" fmla="*/ 114592 w 114592"/>
                  <a:gd name="connsiteY0" fmla="*/ 0 h 236266"/>
                  <a:gd name="connsiteX1" fmla="*/ 93133 w 114592"/>
                  <a:gd name="connsiteY1" fmla="*/ 236266 h 236266"/>
                  <a:gd name="connsiteX2" fmla="*/ 0 w 114592"/>
                  <a:gd name="connsiteY2" fmla="*/ 236266 h 236266"/>
                  <a:gd name="connsiteX3" fmla="*/ 0 w 114592"/>
                  <a:gd name="connsiteY3" fmla="*/ 0 h 236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592" h="236266">
                    <a:moveTo>
                      <a:pt x="114592" y="0"/>
                    </a:moveTo>
                    <a:lnTo>
                      <a:pt x="93133" y="236266"/>
                    </a:lnTo>
                    <a:lnTo>
                      <a:pt x="0" y="2362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525EF32E-EFCF-4031-8B2B-6CE81BEF4BBB}"/>
                  </a:ext>
                </a:extLst>
              </p:cNvPr>
              <p:cNvSpPr/>
              <p:nvPr/>
            </p:nvSpPr>
            <p:spPr>
              <a:xfrm>
                <a:off x="4229915" y="4098838"/>
                <a:ext cx="1042501" cy="2129921"/>
              </a:xfrm>
              <a:custGeom>
                <a:avLst/>
                <a:gdLst>
                  <a:gd name="connsiteX0" fmla="*/ 500205 w 1042501"/>
                  <a:gd name="connsiteY0" fmla="*/ 8058 h 2129921"/>
                  <a:gd name="connsiteX1" fmla="*/ 1031965 w 1042501"/>
                  <a:gd name="connsiteY1" fmla="*/ 1884238 h 2129921"/>
                  <a:gd name="connsiteX2" fmla="*/ 899132 w 1042501"/>
                  <a:gd name="connsiteY2" fmla="*/ 2114924 h 2129921"/>
                  <a:gd name="connsiteX3" fmla="*/ 199347 w 1042501"/>
                  <a:gd name="connsiteY3" fmla="*/ 2114924 h 2129921"/>
                  <a:gd name="connsiteX4" fmla="*/ 2351 w 1042501"/>
                  <a:gd name="connsiteY4" fmla="*/ 1977371 h 2129921"/>
                  <a:gd name="connsiteX5" fmla="*/ 265226 w 1042501"/>
                  <a:gd name="connsiteY5" fmla="*/ 705054 h 2129921"/>
                  <a:gd name="connsiteX6" fmla="*/ 500205 w 1042501"/>
                  <a:gd name="connsiteY6" fmla="*/ 8058 h 2129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2501" h="2129921">
                    <a:moveTo>
                      <a:pt x="500205" y="8058"/>
                    </a:moveTo>
                    <a:cubicBezTo>
                      <a:pt x="500205" y="8058"/>
                      <a:pt x="996771" y="1711706"/>
                      <a:pt x="1031965" y="1884238"/>
                    </a:cubicBezTo>
                    <a:cubicBezTo>
                      <a:pt x="1067158" y="2056985"/>
                      <a:pt x="1012008" y="2111920"/>
                      <a:pt x="899132" y="2114924"/>
                    </a:cubicBezTo>
                    <a:cubicBezTo>
                      <a:pt x="786042" y="2117929"/>
                      <a:pt x="364368" y="2147113"/>
                      <a:pt x="199347" y="2114924"/>
                    </a:cubicBezTo>
                    <a:cubicBezTo>
                      <a:pt x="34325" y="2082736"/>
                      <a:pt x="-11598" y="2061491"/>
                      <a:pt x="2351" y="1977371"/>
                    </a:cubicBezTo>
                    <a:cubicBezTo>
                      <a:pt x="16085" y="1893251"/>
                      <a:pt x="159647" y="1113637"/>
                      <a:pt x="265226" y="705054"/>
                    </a:cubicBezTo>
                    <a:cubicBezTo>
                      <a:pt x="370377" y="296899"/>
                      <a:pt x="480892" y="-58465"/>
                      <a:pt x="500205" y="8058"/>
                    </a:cubicBezTo>
                    <a:close/>
                  </a:path>
                </a:pathLst>
              </a:custGeom>
              <a:solidFill>
                <a:srgbClr val="646E3D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9347EA8D-4895-4BBA-B1F1-BEA23A87D0E8}"/>
                  </a:ext>
                </a:extLst>
              </p:cNvPr>
              <p:cNvSpPr/>
              <p:nvPr/>
            </p:nvSpPr>
            <p:spPr>
              <a:xfrm>
                <a:off x="5106300" y="5851529"/>
                <a:ext cx="52789" cy="52792"/>
              </a:xfrm>
              <a:custGeom>
                <a:avLst/>
                <a:gdLst>
                  <a:gd name="connsiteX0" fmla="*/ 0 w 52789"/>
                  <a:gd name="connsiteY0" fmla="*/ 26397 h 52792"/>
                  <a:gd name="connsiteX1" fmla="*/ 26394 w 52789"/>
                  <a:gd name="connsiteY1" fmla="*/ 52792 h 52792"/>
                  <a:gd name="connsiteX2" fmla="*/ 52790 w 52789"/>
                  <a:gd name="connsiteY2" fmla="*/ 26397 h 52792"/>
                  <a:gd name="connsiteX3" fmla="*/ 26394 w 52789"/>
                  <a:gd name="connsiteY3" fmla="*/ 3 h 52792"/>
                  <a:gd name="connsiteX4" fmla="*/ 0 w 52789"/>
                  <a:gd name="connsiteY4" fmla="*/ 26397 h 52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92">
                    <a:moveTo>
                      <a:pt x="0" y="26397"/>
                    </a:moveTo>
                    <a:cubicBezTo>
                      <a:pt x="0" y="40989"/>
                      <a:pt x="11802" y="52792"/>
                      <a:pt x="26394" y="52792"/>
                    </a:cubicBezTo>
                    <a:cubicBezTo>
                      <a:pt x="40987" y="52792"/>
                      <a:pt x="52790" y="40989"/>
                      <a:pt x="52790" y="26397"/>
                    </a:cubicBezTo>
                    <a:cubicBezTo>
                      <a:pt x="52790" y="11805"/>
                      <a:pt x="40987" y="3"/>
                      <a:pt x="26394" y="3"/>
                    </a:cubicBezTo>
                    <a:cubicBezTo>
                      <a:pt x="11802" y="-212"/>
                      <a:pt x="0" y="11805"/>
                      <a:pt x="0" y="26397"/>
                    </a:cubicBez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1EC1DE6A-AC5A-4108-BC34-6BA84CBD1485}"/>
                  </a:ext>
                </a:extLst>
              </p:cNvPr>
              <p:cNvSpPr/>
              <p:nvPr/>
            </p:nvSpPr>
            <p:spPr>
              <a:xfrm>
                <a:off x="4970678" y="5859685"/>
                <a:ext cx="52789" cy="52790"/>
              </a:xfrm>
              <a:custGeom>
                <a:avLst/>
                <a:gdLst>
                  <a:gd name="connsiteX0" fmla="*/ 0 w 52789"/>
                  <a:gd name="connsiteY0" fmla="*/ 26395 h 52790"/>
                  <a:gd name="connsiteX1" fmla="*/ 26395 w 52789"/>
                  <a:gd name="connsiteY1" fmla="*/ 52790 h 52790"/>
                  <a:gd name="connsiteX2" fmla="*/ 52790 w 52789"/>
                  <a:gd name="connsiteY2" fmla="*/ 26395 h 52790"/>
                  <a:gd name="connsiteX3" fmla="*/ 26395 w 52789"/>
                  <a:gd name="connsiteY3" fmla="*/ 0 h 52790"/>
                  <a:gd name="connsiteX4" fmla="*/ 0 w 52789"/>
                  <a:gd name="connsiteY4" fmla="*/ 26395 h 52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90">
                    <a:moveTo>
                      <a:pt x="0" y="26395"/>
                    </a:moveTo>
                    <a:cubicBezTo>
                      <a:pt x="0" y="40987"/>
                      <a:pt x="11803" y="52790"/>
                      <a:pt x="26395" y="52790"/>
                    </a:cubicBezTo>
                    <a:cubicBezTo>
                      <a:pt x="40987" y="52790"/>
                      <a:pt x="52790" y="40987"/>
                      <a:pt x="52790" y="26395"/>
                    </a:cubicBezTo>
                    <a:cubicBezTo>
                      <a:pt x="52790" y="11803"/>
                      <a:pt x="40987" y="0"/>
                      <a:pt x="26395" y="0"/>
                    </a:cubicBezTo>
                    <a:cubicBezTo>
                      <a:pt x="11803" y="0"/>
                      <a:pt x="0" y="11803"/>
                      <a:pt x="0" y="26395"/>
                    </a:cubicBezTo>
                    <a:close/>
                  </a:path>
                </a:pathLst>
              </a:custGeom>
              <a:solidFill>
                <a:srgbClr val="F9D655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6936E5F5-798F-4453-BE2E-AE23F06CBB07}"/>
                  </a:ext>
                </a:extLst>
              </p:cNvPr>
              <p:cNvSpPr/>
              <p:nvPr/>
            </p:nvSpPr>
            <p:spPr>
              <a:xfrm>
                <a:off x="4839132" y="5851529"/>
                <a:ext cx="52789" cy="52792"/>
              </a:xfrm>
              <a:custGeom>
                <a:avLst/>
                <a:gdLst>
                  <a:gd name="connsiteX0" fmla="*/ 0 w 52789"/>
                  <a:gd name="connsiteY0" fmla="*/ 26397 h 52792"/>
                  <a:gd name="connsiteX1" fmla="*/ 26395 w 52789"/>
                  <a:gd name="connsiteY1" fmla="*/ 52792 h 52792"/>
                  <a:gd name="connsiteX2" fmla="*/ 52790 w 52789"/>
                  <a:gd name="connsiteY2" fmla="*/ 26397 h 52792"/>
                  <a:gd name="connsiteX3" fmla="*/ 26395 w 52789"/>
                  <a:gd name="connsiteY3" fmla="*/ 3 h 52792"/>
                  <a:gd name="connsiteX4" fmla="*/ 0 w 52789"/>
                  <a:gd name="connsiteY4" fmla="*/ 26397 h 52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92">
                    <a:moveTo>
                      <a:pt x="0" y="26397"/>
                    </a:moveTo>
                    <a:cubicBezTo>
                      <a:pt x="0" y="40989"/>
                      <a:pt x="11803" y="52792"/>
                      <a:pt x="26395" y="52792"/>
                    </a:cubicBezTo>
                    <a:cubicBezTo>
                      <a:pt x="40987" y="52792"/>
                      <a:pt x="52790" y="40989"/>
                      <a:pt x="52790" y="26397"/>
                    </a:cubicBezTo>
                    <a:cubicBezTo>
                      <a:pt x="52790" y="11805"/>
                      <a:pt x="40987" y="3"/>
                      <a:pt x="26395" y="3"/>
                    </a:cubicBezTo>
                    <a:cubicBezTo>
                      <a:pt x="11803" y="-212"/>
                      <a:pt x="0" y="11805"/>
                      <a:pt x="0" y="2639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0E743A6C-4098-4695-84B9-0E0A5FBF956E}"/>
                  </a:ext>
                </a:extLst>
              </p:cNvPr>
              <p:cNvSpPr/>
              <p:nvPr/>
            </p:nvSpPr>
            <p:spPr>
              <a:xfrm>
                <a:off x="4712738" y="5841016"/>
                <a:ext cx="52789" cy="52789"/>
              </a:xfrm>
              <a:custGeom>
                <a:avLst/>
                <a:gdLst>
                  <a:gd name="connsiteX0" fmla="*/ 0 w 52789"/>
                  <a:gd name="connsiteY0" fmla="*/ 26395 h 52789"/>
                  <a:gd name="connsiteX1" fmla="*/ 26395 w 52789"/>
                  <a:gd name="connsiteY1" fmla="*/ 52790 h 52789"/>
                  <a:gd name="connsiteX2" fmla="*/ 52790 w 52789"/>
                  <a:gd name="connsiteY2" fmla="*/ 26395 h 52789"/>
                  <a:gd name="connsiteX3" fmla="*/ 26395 w 52789"/>
                  <a:gd name="connsiteY3" fmla="*/ 0 h 52789"/>
                  <a:gd name="connsiteX4" fmla="*/ 0 w 52789"/>
                  <a:gd name="connsiteY4" fmla="*/ 26395 h 52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89">
                    <a:moveTo>
                      <a:pt x="0" y="26395"/>
                    </a:moveTo>
                    <a:cubicBezTo>
                      <a:pt x="0" y="40987"/>
                      <a:pt x="11803" y="52790"/>
                      <a:pt x="26395" y="52790"/>
                    </a:cubicBezTo>
                    <a:cubicBezTo>
                      <a:pt x="40987" y="52790"/>
                      <a:pt x="52790" y="40987"/>
                      <a:pt x="52790" y="26395"/>
                    </a:cubicBezTo>
                    <a:cubicBezTo>
                      <a:pt x="52790" y="11803"/>
                      <a:pt x="40987" y="0"/>
                      <a:pt x="26395" y="0"/>
                    </a:cubicBezTo>
                    <a:cubicBezTo>
                      <a:pt x="11803" y="0"/>
                      <a:pt x="0" y="11803"/>
                      <a:pt x="0" y="26395"/>
                    </a:cubicBez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514B560E-97FD-445B-8CE6-2EE015751A1E}"/>
                  </a:ext>
                </a:extLst>
              </p:cNvPr>
              <p:cNvSpPr/>
              <p:nvPr/>
            </p:nvSpPr>
            <p:spPr>
              <a:xfrm>
                <a:off x="4570248" y="5824922"/>
                <a:ext cx="52789" cy="52789"/>
              </a:xfrm>
              <a:custGeom>
                <a:avLst/>
                <a:gdLst>
                  <a:gd name="connsiteX0" fmla="*/ 0 w 52789"/>
                  <a:gd name="connsiteY0" fmla="*/ 26395 h 52789"/>
                  <a:gd name="connsiteX1" fmla="*/ 26395 w 52789"/>
                  <a:gd name="connsiteY1" fmla="*/ 52790 h 52789"/>
                  <a:gd name="connsiteX2" fmla="*/ 52790 w 52789"/>
                  <a:gd name="connsiteY2" fmla="*/ 26395 h 52789"/>
                  <a:gd name="connsiteX3" fmla="*/ 26395 w 52789"/>
                  <a:gd name="connsiteY3" fmla="*/ 0 h 52789"/>
                  <a:gd name="connsiteX4" fmla="*/ 0 w 52789"/>
                  <a:gd name="connsiteY4" fmla="*/ 26395 h 52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89">
                    <a:moveTo>
                      <a:pt x="0" y="26395"/>
                    </a:moveTo>
                    <a:cubicBezTo>
                      <a:pt x="0" y="40987"/>
                      <a:pt x="11803" y="52790"/>
                      <a:pt x="26395" y="52790"/>
                    </a:cubicBezTo>
                    <a:cubicBezTo>
                      <a:pt x="40987" y="52790"/>
                      <a:pt x="52790" y="40987"/>
                      <a:pt x="52790" y="26395"/>
                    </a:cubicBezTo>
                    <a:cubicBezTo>
                      <a:pt x="52790" y="11803"/>
                      <a:pt x="40987" y="0"/>
                      <a:pt x="26395" y="0"/>
                    </a:cubicBezTo>
                    <a:cubicBezTo>
                      <a:pt x="11803" y="0"/>
                      <a:pt x="0" y="11803"/>
                      <a:pt x="0" y="26395"/>
                    </a:cubicBezTo>
                    <a:close/>
                  </a:path>
                </a:pathLst>
              </a:custGeom>
              <a:solidFill>
                <a:srgbClr val="F9D655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8A741FE-35BF-4255-8C03-E367AB2F2F11}"/>
                  </a:ext>
                </a:extLst>
              </p:cNvPr>
              <p:cNvSpPr/>
              <p:nvPr/>
            </p:nvSpPr>
            <p:spPr>
              <a:xfrm>
                <a:off x="4449433" y="5788012"/>
                <a:ext cx="52789" cy="52790"/>
              </a:xfrm>
              <a:custGeom>
                <a:avLst/>
                <a:gdLst>
                  <a:gd name="connsiteX0" fmla="*/ 0 w 52789"/>
                  <a:gd name="connsiteY0" fmla="*/ 26395 h 52790"/>
                  <a:gd name="connsiteX1" fmla="*/ 26395 w 52789"/>
                  <a:gd name="connsiteY1" fmla="*/ 52790 h 52790"/>
                  <a:gd name="connsiteX2" fmla="*/ 52790 w 52789"/>
                  <a:gd name="connsiteY2" fmla="*/ 26395 h 52790"/>
                  <a:gd name="connsiteX3" fmla="*/ 26395 w 52789"/>
                  <a:gd name="connsiteY3" fmla="*/ 0 h 52790"/>
                  <a:gd name="connsiteX4" fmla="*/ 0 w 52789"/>
                  <a:gd name="connsiteY4" fmla="*/ 26395 h 52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90">
                    <a:moveTo>
                      <a:pt x="0" y="26395"/>
                    </a:moveTo>
                    <a:cubicBezTo>
                      <a:pt x="0" y="40987"/>
                      <a:pt x="11803" y="52790"/>
                      <a:pt x="26395" y="52790"/>
                    </a:cubicBezTo>
                    <a:cubicBezTo>
                      <a:pt x="40987" y="52790"/>
                      <a:pt x="52790" y="40987"/>
                      <a:pt x="52790" y="26395"/>
                    </a:cubicBezTo>
                    <a:cubicBezTo>
                      <a:pt x="52790" y="11803"/>
                      <a:pt x="40987" y="0"/>
                      <a:pt x="26395" y="0"/>
                    </a:cubicBezTo>
                    <a:cubicBezTo>
                      <a:pt x="11803" y="0"/>
                      <a:pt x="0" y="11803"/>
                      <a:pt x="0" y="26395"/>
                    </a:cubicBez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6CAC10F6-956B-4776-84F1-36A63A048871}"/>
                  </a:ext>
                </a:extLst>
              </p:cNvPr>
              <p:cNvSpPr/>
              <p:nvPr/>
            </p:nvSpPr>
            <p:spPr>
              <a:xfrm>
                <a:off x="4343425" y="5742518"/>
                <a:ext cx="52789" cy="52789"/>
              </a:xfrm>
              <a:custGeom>
                <a:avLst/>
                <a:gdLst>
                  <a:gd name="connsiteX0" fmla="*/ 0 w 52789"/>
                  <a:gd name="connsiteY0" fmla="*/ 26395 h 52789"/>
                  <a:gd name="connsiteX1" fmla="*/ 26395 w 52789"/>
                  <a:gd name="connsiteY1" fmla="*/ 52790 h 52789"/>
                  <a:gd name="connsiteX2" fmla="*/ 52790 w 52789"/>
                  <a:gd name="connsiteY2" fmla="*/ 26395 h 52789"/>
                  <a:gd name="connsiteX3" fmla="*/ 26395 w 52789"/>
                  <a:gd name="connsiteY3" fmla="*/ 0 h 52789"/>
                  <a:gd name="connsiteX4" fmla="*/ 0 w 52789"/>
                  <a:gd name="connsiteY4" fmla="*/ 26395 h 52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89">
                    <a:moveTo>
                      <a:pt x="0" y="26395"/>
                    </a:moveTo>
                    <a:cubicBezTo>
                      <a:pt x="0" y="40987"/>
                      <a:pt x="11803" y="52790"/>
                      <a:pt x="26395" y="52790"/>
                    </a:cubicBezTo>
                    <a:cubicBezTo>
                      <a:pt x="40987" y="52790"/>
                      <a:pt x="52790" y="40987"/>
                      <a:pt x="52790" y="26395"/>
                    </a:cubicBezTo>
                    <a:cubicBezTo>
                      <a:pt x="52790" y="11802"/>
                      <a:pt x="40987" y="0"/>
                      <a:pt x="26395" y="0"/>
                    </a:cubicBezTo>
                    <a:cubicBezTo>
                      <a:pt x="11803" y="0"/>
                      <a:pt x="0" y="11802"/>
                      <a:pt x="0" y="26395"/>
                    </a:cubicBezTo>
                    <a:close/>
                  </a:path>
                </a:pathLst>
              </a:custGeom>
              <a:solidFill>
                <a:srgbClr val="F9D655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3EB5EB56-FA00-4767-9A76-4F5B7CE92AA0}"/>
                  </a:ext>
                </a:extLst>
              </p:cNvPr>
              <p:cNvSpPr/>
              <p:nvPr/>
            </p:nvSpPr>
            <p:spPr>
              <a:xfrm>
                <a:off x="4421107" y="5378999"/>
                <a:ext cx="52789" cy="52789"/>
              </a:xfrm>
              <a:custGeom>
                <a:avLst/>
                <a:gdLst>
                  <a:gd name="connsiteX0" fmla="*/ 0 w 52789"/>
                  <a:gd name="connsiteY0" fmla="*/ 26395 h 52789"/>
                  <a:gd name="connsiteX1" fmla="*/ 26395 w 52789"/>
                  <a:gd name="connsiteY1" fmla="*/ 52790 h 52789"/>
                  <a:gd name="connsiteX2" fmla="*/ 52790 w 52789"/>
                  <a:gd name="connsiteY2" fmla="*/ 26395 h 52789"/>
                  <a:gd name="connsiteX3" fmla="*/ 26395 w 52789"/>
                  <a:gd name="connsiteY3" fmla="*/ 0 h 52789"/>
                  <a:gd name="connsiteX4" fmla="*/ 0 w 52789"/>
                  <a:gd name="connsiteY4" fmla="*/ 26395 h 52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89">
                    <a:moveTo>
                      <a:pt x="0" y="26395"/>
                    </a:moveTo>
                    <a:cubicBezTo>
                      <a:pt x="0" y="40987"/>
                      <a:pt x="11803" y="52790"/>
                      <a:pt x="26395" y="52790"/>
                    </a:cubicBezTo>
                    <a:cubicBezTo>
                      <a:pt x="40987" y="52790"/>
                      <a:pt x="52790" y="40987"/>
                      <a:pt x="52790" y="26395"/>
                    </a:cubicBezTo>
                    <a:cubicBezTo>
                      <a:pt x="52790" y="11803"/>
                      <a:pt x="40987" y="0"/>
                      <a:pt x="26395" y="0"/>
                    </a:cubicBezTo>
                    <a:cubicBezTo>
                      <a:pt x="11803" y="0"/>
                      <a:pt x="0" y="11803"/>
                      <a:pt x="0" y="26395"/>
                    </a:cubicBezTo>
                    <a:close/>
                  </a:path>
                </a:pathLst>
              </a:custGeom>
              <a:solidFill>
                <a:srgbClr val="F9D655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5E2676C-A42F-411C-A904-9A42E85C75D9}"/>
                  </a:ext>
                </a:extLst>
              </p:cNvPr>
              <p:cNvSpPr/>
              <p:nvPr/>
            </p:nvSpPr>
            <p:spPr>
              <a:xfrm>
                <a:off x="4684197" y="5366553"/>
                <a:ext cx="52789" cy="52789"/>
              </a:xfrm>
              <a:custGeom>
                <a:avLst/>
                <a:gdLst>
                  <a:gd name="connsiteX0" fmla="*/ 52790 w 52789"/>
                  <a:gd name="connsiteY0" fmla="*/ 26395 h 52789"/>
                  <a:gd name="connsiteX1" fmla="*/ 26395 w 52789"/>
                  <a:gd name="connsiteY1" fmla="*/ 52790 h 52789"/>
                  <a:gd name="connsiteX2" fmla="*/ 0 w 52789"/>
                  <a:gd name="connsiteY2" fmla="*/ 26395 h 52789"/>
                  <a:gd name="connsiteX3" fmla="*/ 26395 w 52789"/>
                  <a:gd name="connsiteY3" fmla="*/ 0 h 52789"/>
                  <a:gd name="connsiteX4" fmla="*/ 52790 w 52789"/>
                  <a:gd name="connsiteY4" fmla="*/ 26395 h 52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89">
                    <a:moveTo>
                      <a:pt x="52790" y="26395"/>
                    </a:moveTo>
                    <a:cubicBezTo>
                      <a:pt x="52790" y="40972"/>
                      <a:pt x="40972" y="52790"/>
                      <a:pt x="26395" y="52790"/>
                    </a:cubicBezTo>
                    <a:cubicBezTo>
                      <a:pt x="11818" y="52790"/>
                      <a:pt x="0" y="40972"/>
                      <a:pt x="0" y="26395"/>
                    </a:cubicBezTo>
                    <a:cubicBezTo>
                      <a:pt x="0" y="11818"/>
                      <a:pt x="11818" y="0"/>
                      <a:pt x="26395" y="0"/>
                    </a:cubicBezTo>
                    <a:cubicBezTo>
                      <a:pt x="40972" y="0"/>
                      <a:pt x="52790" y="11818"/>
                      <a:pt x="52790" y="26395"/>
                    </a:cubicBezTo>
                    <a:close/>
                  </a:path>
                </a:pathLst>
              </a:custGeom>
              <a:solidFill>
                <a:srgbClr val="F9D655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E88C510F-59F1-481D-8056-8C007AAEB937}"/>
                  </a:ext>
                </a:extLst>
              </p:cNvPr>
              <p:cNvSpPr/>
              <p:nvPr/>
            </p:nvSpPr>
            <p:spPr>
              <a:xfrm>
                <a:off x="4557588" y="5378996"/>
                <a:ext cx="52789" cy="52792"/>
              </a:xfrm>
              <a:custGeom>
                <a:avLst/>
                <a:gdLst>
                  <a:gd name="connsiteX0" fmla="*/ 0 w 52789"/>
                  <a:gd name="connsiteY0" fmla="*/ 26398 h 52792"/>
                  <a:gd name="connsiteX1" fmla="*/ 26395 w 52789"/>
                  <a:gd name="connsiteY1" fmla="*/ 52793 h 52792"/>
                  <a:gd name="connsiteX2" fmla="*/ 52790 w 52789"/>
                  <a:gd name="connsiteY2" fmla="*/ 26398 h 52792"/>
                  <a:gd name="connsiteX3" fmla="*/ 26395 w 52789"/>
                  <a:gd name="connsiteY3" fmla="*/ 3 h 52792"/>
                  <a:gd name="connsiteX4" fmla="*/ 0 w 52789"/>
                  <a:gd name="connsiteY4" fmla="*/ 26398 h 52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92">
                    <a:moveTo>
                      <a:pt x="0" y="26398"/>
                    </a:moveTo>
                    <a:cubicBezTo>
                      <a:pt x="0" y="40990"/>
                      <a:pt x="11803" y="52793"/>
                      <a:pt x="26395" y="52793"/>
                    </a:cubicBezTo>
                    <a:cubicBezTo>
                      <a:pt x="40987" y="52793"/>
                      <a:pt x="52790" y="40990"/>
                      <a:pt x="52790" y="26398"/>
                    </a:cubicBezTo>
                    <a:cubicBezTo>
                      <a:pt x="52790" y="11805"/>
                      <a:pt x="40987" y="3"/>
                      <a:pt x="26395" y="3"/>
                    </a:cubicBezTo>
                    <a:cubicBezTo>
                      <a:pt x="11803" y="-212"/>
                      <a:pt x="0" y="11805"/>
                      <a:pt x="0" y="263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55F50E02-6257-4756-BB4D-C6F0AF5ACD5D}"/>
                  </a:ext>
                </a:extLst>
              </p:cNvPr>
              <p:cNvSpPr/>
              <p:nvPr/>
            </p:nvSpPr>
            <p:spPr>
              <a:xfrm>
                <a:off x="4831193" y="5346596"/>
                <a:ext cx="52789" cy="52789"/>
              </a:xfrm>
              <a:custGeom>
                <a:avLst/>
                <a:gdLst>
                  <a:gd name="connsiteX0" fmla="*/ 0 w 52789"/>
                  <a:gd name="connsiteY0" fmla="*/ 26395 h 52789"/>
                  <a:gd name="connsiteX1" fmla="*/ 26395 w 52789"/>
                  <a:gd name="connsiteY1" fmla="*/ 52790 h 52789"/>
                  <a:gd name="connsiteX2" fmla="*/ 52790 w 52789"/>
                  <a:gd name="connsiteY2" fmla="*/ 26395 h 52789"/>
                  <a:gd name="connsiteX3" fmla="*/ 26395 w 52789"/>
                  <a:gd name="connsiteY3" fmla="*/ 0 h 52789"/>
                  <a:gd name="connsiteX4" fmla="*/ 0 w 52789"/>
                  <a:gd name="connsiteY4" fmla="*/ 26395 h 52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89">
                    <a:moveTo>
                      <a:pt x="0" y="26395"/>
                    </a:moveTo>
                    <a:cubicBezTo>
                      <a:pt x="0" y="40987"/>
                      <a:pt x="11803" y="52790"/>
                      <a:pt x="26395" y="52790"/>
                    </a:cubicBezTo>
                    <a:cubicBezTo>
                      <a:pt x="40987" y="52790"/>
                      <a:pt x="52790" y="40987"/>
                      <a:pt x="52790" y="26395"/>
                    </a:cubicBezTo>
                    <a:cubicBezTo>
                      <a:pt x="52790" y="11803"/>
                      <a:pt x="40987" y="0"/>
                      <a:pt x="26395" y="0"/>
                    </a:cubicBezTo>
                    <a:cubicBezTo>
                      <a:pt x="11803" y="0"/>
                      <a:pt x="0" y="11803"/>
                      <a:pt x="0" y="26395"/>
                    </a:cubicBez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73B1116F-657B-4F46-B371-405435A80EA8}"/>
                  </a:ext>
                </a:extLst>
              </p:cNvPr>
              <p:cNvSpPr/>
              <p:nvPr/>
            </p:nvSpPr>
            <p:spPr>
              <a:xfrm>
                <a:off x="4967030" y="5311188"/>
                <a:ext cx="52789" cy="52789"/>
              </a:xfrm>
              <a:custGeom>
                <a:avLst/>
                <a:gdLst>
                  <a:gd name="connsiteX0" fmla="*/ 52790 w 52789"/>
                  <a:gd name="connsiteY0" fmla="*/ 26395 h 52789"/>
                  <a:gd name="connsiteX1" fmla="*/ 26395 w 52789"/>
                  <a:gd name="connsiteY1" fmla="*/ 52790 h 52789"/>
                  <a:gd name="connsiteX2" fmla="*/ 0 w 52789"/>
                  <a:gd name="connsiteY2" fmla="*/ 26395 h 52789"/>
                  <a:gd name="connsiteX3" fmla="*/ 26395 w 52789"/>
                  <a:gd name="connsiteY3" fmla="*/ 0 h 52789"/>
                  <a:gd name="connsiteX4" fmla="*/ 52790 w 52789"/>
                  <a:gd name="connsiteY4" fmla="*/ 26395 h 52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89">
                    <a:moveTo>
                      <a:pt x="52790" y="26395"/>
                    </a:moveTo>
                    <a:cubicBezTo>
                      <a:pt x="52790" y="40972"/>
                      <a:pt x="40972" y="52790"/>
                      <a:pt x="26395" y="52790"/>
                    </a:cubicBezTo>
                    <a:cubicBezTo>
                      <a:pt x="11818" y="52790"/>
                      <a:pt x="0" y="40972"/>
                      <a:pt x="0" y="26395"/>
                    </a:cubicBezTo>
                    <a:cubicBezTo>
                      <a:pt x="0" y="11818"/>
                      <a:pt x="11818" y="0"/>
                      <a:pt x="26395" y="0"/>
                    </a:cubicBezTo>
                    <a:cubicBezTo>
                      <a:pt x="40972" y="0"/>
                      <a:pt x="52790" y="11818"/>
                      <a:pt x="52790" y="26395"/>
                    </a:cubicBezTo>
                    <a:close/>
                  </a:path>
                </a:pathLst>
              </a:custGeom>
              <a:solidFill>
                <a:srgbClr val="F9D655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F9E5C9F2-EC6E-4DDC-A59C-94B4B315928D}"/>
                  </a:ext>
                </a:extLst>
              </p:cNvPr>
              <p:cNvSpPr/>
              <p:nvPr/>
            </p:nvSpPr>
            <p:spPr>
              <a:xfrm>
                <a:off x="4872609" y="4857537"/>
                <a:ext cx="52789" cy="52792"/>
              </a:xfrm>
              <a:custGeom>
                <a:avLst/>
                <a:gdLst>
                  <a:gd name="connsiteX0" fmla="*/ 0 w 52789"/>
                  <a:gd name="connsiteY0" fmla="*/ 26398 h 52792"/>
                  <a:gd name="connsiteX1" fmla="*/ 26395 w 52789"/>
                  <a:gd name="connsiteY1" fmla="*/ 52792 h 52792"/>
                  <a:gd name="connsiteX2" fmla="*/ 52790 w 52789"/>
                  <a:gd name="connsiteY2" fmla="*/ 26398 h 52792"/>
                  <a:gd name="connsiteX3" fmla="*/ 26395 w 52789"/>
                  <a:gd name="connsiteY3" fmla="*/ 3 h 52792"/>
                  <a:gd name="connsiteX4" fmla="*/ 0 w 52789"/>
                  <a:gd name="connsiteY4" fmla="*/ 26398 h 52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92">
                    <a:moveTo>
                      <a:pt x="0" y="26398"/>
                    </a:moveTo>
                    <a:cubicBezTo>
                      <a:pt x="0" y="40990"/>
                      <a:pt x="11802" y="52792"/>
                      <a:pt x="26395" y="52792"/>
                    </a:cubicBezTo>
                    <a:cubicBezTo>
                      <a:pt x="40987" y="52792"/>
                      <a:pt x="52790" y="40990"/>
                      <a:pt x="52790" y="26398"/>
                    </a:cubicBezTo>
                    <a:cubicBezTo>
                      <a:pt x="52790" y="11805"/>
                      <a:pt x="40987" y="3"/>
                      <a:pt x="26395" y="3"/>
                    </a:cubicBezTo>
                    <a:cubicBezTo>
                      <a:pt x="12017" y="-212"/>
                      <a:pt x="0" y="11805"/>
                      <a:pt x="0" y="263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356BA92B-C7FB-4F93-938A-F21A5F3F00BB}"/>
                  </a:ext>
                </a:extLst>
              </p:cNvPr>
              <p:cNvSpPr/>
              <p:nvPr/>
            </p:nvSpPr>
            <p:spPr>
              <a:xfrm>
                <a:off x="4546858" y="4765906"/>
                <a:ext cx="52789" cy="52792"/>
              </a:xfrm>
              <a:custGeom>
                <a:avLst/>
                <a:gdLst>
                  <a:gd name="connsiteX0" fmla="*/ 0 w 52789"/>
                  <a:gd name="connsiteY0" fmla="*/ 26398 h 52792"/>
                  <a:gd name="connsiteX1" fmla="*/ 26395 w 52789"/>
                  <a:gd name="connsiteY1" fmla="*/ 52792 h 52792"/>
                  <a:gd name="connsiteX2" fmla="*/ 52790 w 52789"/>
                  <a:gd name="connsiteY2" fmla="*/ 26398 h 52792"/>
                  <a:gd name="connsiteX3" fmla="*/ 26395 w 52789"/>
                  <a:gd name="connsiteY3" fmla="*/ 3 h 52792"/>
                  <a:gd name="connsiteX4" fmla="*/ 0 w 52789"/>
                  <a:gd name="connsiteY4" fmla="*/ 26398 h 52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92">
                    <a:moveTo>
                      <a:pt x="0" y="26398"/>
                    </a:moveTo>
                    <a:cubicBezTo>
                      <a:pt x="0" y="40990"/>
                      <a:pt x="11803" y="52792"/>
                      <a:pt x="26395" y="52792"/>
                    </a:cubicBezTo>
                    <a:cubicBezTo>
                      <a:pt x="40987" y="52792"/>
                      <a:pt x="52790" y="40990"/>
                      <a:pt x="52790" y="26398"/>
                    </a:cubicBezTo>
                    <a:cubicBezTo>
                      <a:pt x="52790" y="11805"/>
                      <a:pt x="40987" y="3"/>
                      <a:pt x="26395" y="3"/>
                    </a:cubicBezTo>
                    <a:cubicBezTo>
                      <a:pt x="11803" y="-212"/>
                      <a:pt x="0" y="11805"/>
                      <a:pt x="0" y="26398"/>
                    </a:cubicBezTo>
                    <a:close/>
                  </a:path>
                </a:pathLst>
              </a:custGeom>
              <a:solidFill>
                <a:srgbClr val="F9D655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9F5D69F5-D0ED-4BCA-9A3E-D783FB6C7303}"/>
                  </a:ext>
                </a:extLst>
              </p:cNvPr>
              <p:cNvSpPr/>
              <p:nvPr/>
            </p:nvSpPr>
            <p:spPr>
              <a:xfrm>
                <a:off x="4756729" y="4845737"/>
                <a:ext cx="52789" cy="52789"/>
              </a:xfrm>
              <a:custGeom>
                <a:avLst/>
                <a:gdLst>
                  <a:gd name="connsiteX0" fmla="*/ 0 w 52789"/>
                  <a:gd name="connsiteY0" fmla="*/ 26395 h 52789"/>
                  <a:gd name="connsiteX1" fmla="*/ 26395 w 52789"/>
                  <a:gd name="connsiteY1" fmla="*/ 52790 h 52789"/>
                  <a:gd name="connsiteX2" fmla="*/ 52790 w 52789"/>
                  <a:gd name="connsiteY2" fmla="*/ 26395 h 52789"/>
                  <a:gd name="connsiteX3" fmla="*/ 26395 w 52789"/>
                  <a:gd name="connsiteY3" fmla="*/ 0 h 52789"/>
                  <a:gd name="connsiteX4" fmla="*/ 0 w 52789"/>
                  <a:gd name="connsiteY4" fmla="*/ 26395 h 52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89">
                    <a:moveTo>
                      <a:pt x="0" y="26395"/>
                    </a:moveTo>
                    <a:cubicBezTo>
                      <a:pt x="0" y="40987"/>
                      <a:pt x="11803" y="52790"/>
                      <a:pt x="26395" y="52790"/>
                    </a:cubicBezTo>
                    <a:cubicBezTo>
                      <a:pt x="40987" y="52790"/>
                      <a:pt x="52790" y="40987"/>
                      <a:pt x="52790" y="26395"/>
                    </a:cubicBezTo>
                    <a:cubicBezTo>
                      <a:pt x="52790" y="11803"/>
                      <a:pt x="40987" y="0"/>
                      <a:pt x="26395" y="0"/>
                    </a:cubicBezTo>
                    <a:cubicBezTo>
                      <a:pt x="11803" y="0"/>
                      <a:pt x="0" y="11803"/>
                      <a:pt x="0" y="26395"/>
                    </a:cubicBezTo>
                    <a:close/>
                  </a:path>
                </a:pathLst>
              </a:custGeom>
              <a:solidFill>
                <a:srgbClr val="F9D655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4FC31CF7-BCFC-45C0-B301-45AF349C3FBB}"/>
                  </a:ext>
                </a:extLst>
              </p:cNvPr>
              <p:cNvSpPr/>
              <p:nvPr/>
            </p:nvSpPr>
            <p:spPr>
              <a:xfrm>
                <a:off x="4639562" y="4815265"/>
                <a:ext cx="52789" cy="52789"/>
              </a:xfrm>
              <a:custGeom>
                <a:avLst/>
                <a:gdLst>
                  <a:gd name="connsiteX0" fmla="*/ 0 w 52789"/>
                  <a:gd name="connsiteY0" fmla="*/ 26395 h 52789"/>
                  <a:gd name="connsiteX1" fmla="*/ 26395 w 52789"/>
                  <a:gd name="connsiteY1" fmla="*/ 52790 h 52789"/>
                  <a:gd name="connsiteX2" fmla="*/ 52790 w 52789"/>
                  <a:gd name="connsiteY2" fmla="*/ 26395 h 52789"/>
                  <a:gd name="connsiteX3" fmla="*/ 26395 w 52789"/>
                  <a:gd name="connsiteY3" fmla="*/ 0 h 52789"/>
                  <a:gd name="connsiteX4" fmla="*/ 0 w 52789"/>
                  <a:gd name="connsiteY4" fmla="*/ 26395 h 52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89">
                    <a:moveTo>
                      <a:pt x="0" y="26395"/>
                    </a:moveTo>
                    <a:cubicBezTo>
                      <a:pt x="0" y="40987"/>
                      <a:pt x="11802" y="52790"/>
                      <a:pt x="26395" y="52790"/>
                    </a:cubicBezTo>
                    <a:cubicBezTo>
                      <a:pt x="40987" y="52790"/>
                      <a:pt x="52790" y="40987"/>
                      <a:pt x="52790" y="26395"/>
                    </a:cubicBezTo>
                    <a:cubicBezTo>
                      <a:pt x="52790" y="11802"/>
                      <a:pt x="40987" y="0"/>
                      <a:pt x="26395" y="0"/>
                    </a:cubicBezTo>
                    <a:cubicBezTo>
                      <a:pt x="12017" y="0"/>
                      <a:pt x="0" y="11802"/>
                      <a:pt x="0" y="26395"/>
                    </a:cubicBez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E4623811-ABB2-421C-9290-31A487843B2D}"/>
                  </a:ext>
                </a:extLst>
              </p:cNvPr>
              <p:cNvSpPr/>
              <p:nvPr/>
            </p:nvSpPr>
            <p:spPr>
              <a:xfrm>
                <a:off x="4639562" y="4432004"/>
                <a:ext cx="52789" cy="52789"/>
              </a:xfrm>
              <a:custGeom>
                <a:avLst/>
                <a:gdLst>
                  <a:gd name="connsiteX0" fmla="*/ 0 w 52789"/>
                  <a:gd name="connsiteY0" fmla="*/ 26395 h 52789"/>
                  <a:gd name="connsiteX1" fmla="*/ 26395 w 52789"/>
                  <a:gd name="connsiteY1" fmla="*/ 52790 h 52789"/>
                  <a:gd name="connsiteX2" fmla="*/ 52790 w 52789"/>
                  <a:gd name="connsiteY2" fmla="*/ 26395 h 52789"/>
                  <a:gd name="connsiteX3" fmla="*/ 26395 w 52789"/>
                  <a:gd name="connsiteY3" fmla="*/ 0 h 52789"/>
                  <a:gd name="connsiteX4" fmla="*/ 0 w 52789"/>
                  <a:gd name="connsiteY4" fmla="*/ 26395 h 52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89">
                    <a:moveTo>
                      <a:pt x="0" y="26395"/>
                    </a:moveTo>
                    <a:cubicBezTo>
                      <a:pt x="0" y="40987"/>
                      <a:pt x="11802" y="52790"/>
                      <a:pt x="26395" y="52790"/>
                    </a:cubicBezTo>
                    <a:cubicBezTo>
                      <a:pt x="40987" y="52790"/>
                      <a:pt x="52790" y="40987"/>
                      <a:pt x="52790" y="26395"/>
                    </a:cubicBezTo>
                    <a:cubicBezTo>
                      <a:pt x="52790" y="11802"/>
                      <a:pt x="40987" y="0"/>
                      <a:pt x="26395" y="0"/>
                    </a:cubicBezTo>
                    <a:cubicBezTo>
                      <a:pt x="12017" y="0"/>
                      <a:pt x="0" y="11802"/>
                      <a:pt x="0" y="263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ADC2F4F0-DE50-4799-A2F6-70CAA147A16F}"/>
                  </a:ext>
                </a:extLst>
              </p:cNvPr>
              <p:cNvSpPr/>
              <p:nvPr/>
            </p:nvSpPr>
            <p:spPr>
              <a:xfrm>
                <a:off x="4730120" y="4408825"/>
                <a:ext cx="52789" cy="52792"/>
              </a:xfrm>
              <a:custGeom>
                <a:avLst/>
                <a:gdLst>
                  <a:gd name="connsiteX0" fmla="*/ 0 w 52789"/>
                  <a:gd name="connsiteY0" fmla="*/ 26398 h 52792"/>
                  <a:gd name="connsiteX1" fmla="*/ 26395 w 52789"/>
                  <a:gd name="connsiteY1" fmla="*/ 52792 h 52792"/>
                  <a:gd name="connsiteX2" fmla="*/ 52790 w 52789"/>
                  <a:gd name="connsiteY2" fmla="*/ 26398 h 52792"/>
                  <a:gd name="connsiteX3" fmla="*/ 26395 w 52789"/>
                  <a:gd name="connsiteY3" fmla="*/ 3 h 52792"/>
                  <a:gd name="connsiteX4" fmla="*/ 0 w 52789"/>
                  <a:gd name="connsiteY4" fmla="*/ 26398 h 52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89" h="52792">
                    <a:moveTo>
                      <a:pt x="0" y="26398"/>
                    </a:moveTo>
                    <a:cubicBezTo>
                      <a:pt x="0" y="40990"/>
                      <a:pt x="11802" y="52792"/>
                      <a:pt x="26395" y="52792"/>
                    </a:cubicBezTo>
                    <a:cubicBezTo>
                      <a:pt x="40987" y="52792"/>
                      <a:pt x="52790" y="40990"/>
                      <a:pt x="52790" y="26398"/>
                    </a:cubicBezTo>
                    <a:cubicBezTo>
                      <a:pt x="52790" y="11806"/>
                      <a:pt x="40987" y="3"/>
                      <a:pt x="26395" y="3"/>
                    </a:cubicBezTo>
                    <a:cubicBezTo>
                      <a:pt x="11802" y="-212"/>
                      <a:pt x="0" y="11591"/>
                      <a:pt x="0" y="26398"/>
                    </a:cubicBezTo>
                    <a:close/>
                  </a:path>
                </a:pathLst>
              </a:custGeom>
              <a:solidFill>
                <a:srgbClr val="F9D655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A632599D-12F2-453C-9BBB-B7792A14BC3E}"/>
                  </a:ext>
                </a:extLst>
              </p:cNvPr>
              <p:cNvSpPr/>
              <p:nvPr/>
            </p:nvSpPr>
            <p:spPr>
              <a:xfrm>
                <a:off x="4499004" y="3895308"/>
                <a:ext cx="398068" cy="309013"/>
              </a:xfrm>
              <a:custGeom>
                <a:avLst/>
                <a:gdLst>
                  <a:gd name="connsiteX0" fmla="*/ 398069 w 398068"/>
                  <a:gd name="connsiteY0" fmla="*/ 141417 h 309013"/>
                  <a:gd name="connsiteX1" fmla="*/ 244421 w 398068"/>
                  <a:gd name="connsiteY1" fmla="*/ 115236 h 309013"/>
                  <a:gd name="connsiteX2" fmla="*/ 179614 w 398068"/>
                  <a:gd name="connsiteY2" fmla="*/ 0 h 309013"/>
                  <a:gd name="connsiteX3" fmla="*/ 156438 w 398068"/>
                  <a:gd name="connsiteY3" fmla="*/ 111159 h 309013"/>
                  <a:gd name="connsiteX4" fmla="*/ 0 w 398068"/>
                  <a:gd name="connsiteY4" fmla="*/ 117382 h 309013"/>
                  <a:gd name="connsiteX5" fmla="*/ 140772 w 398068"/>
                  <a:gd name="connsiteY5" fmla="*/ 192060 h 309013"/>
                  <a:gd name="connsiteX6" fmla="*/ 109442 w 398068"/>
                  <a:gd name="connsiteY6" fmla="*/ 309013 h 309013"/>
                  <a:gd name="connsiteX7" fmla="*/ 218670 w 398068"/>
                  <a:gd name="connsiteY7" fmla="*/ 224678 h 309013"/>
                  <a:gd name="connsiteX8" fmla="*/ 357940 w 398068"/>
                  <a:gd name="connsiteY8" fmla="*/ 309013 h 309013"/>
                  <a:gd name="connsiteX9" fmla="*/ 295279 w 398068"/>
                  <a:gd name="connsiteY9" fmla="*/ 186481 h 309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8068" h="309013">
                    <a:moveTo>
                      <a:pt x="398069" y="141417"/>
                    </a:moveTo>
                    <a:lnTo>
                      <a:pt x="244421" y="115236"/>
                    </a:lnTo>
                    <a:lnTo>
                      <a:pt x="179614" y="0"/>
                    </a:lnTo>
                    <a:lnTo>
                      <a:pt x="156438" y="111159"/>
                    </a:lnTo>
                    <a:lnTo>
                      <a:pt x="0" y="117382"/>
                    </a:lnTo>
                    <a:lnTo>
                      <a:pt x="140772" y="192060"/>
                    </a:lnTo>
                    <a:lnTo>
                      <a:pt x="109442" y="309013"/>
                    </a:lnTo>
                    <a:lnTo>
                      <a:pt x="218670" y="224678"/>
                    </a:lnTo>
                    <a:lnTo>
                      <a:pt x="357940" y="309013"/>
                    </a:lnTo>
                    <a:lnTo>
                      <a:pt x="295279" y="186481"/>
                    </a:ln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5F5E5710-4D79-49A6-B6F6-51A04D402769}"/>
                </a:ext>
              </a:extLst>
            </p:cNvPr>
            <p:cNvSpPr/>
            <p:nvPr/>
          </p:nvSpPr>
          <p:spPr>
            <a:xfrm>
              <a:off x="4223253" y="6341445"/>
              <a:ext cx="1031759" cy="181759"/>
            </a:xfrm>
            <a:custGeom>
              <a:avLst/>
              <a:gdLst>
                <a:gd name="connsiteX0" fmla="*/ 1031760 w 1031759"/>
                <a:gd name="connsiteY0" fmla="*/ 181760 h 181759"/>
                <a:gd name="connsiteX1" fmla="*/ 0 w 1031759"/>
                <a:gd name="connsiteY1" fmla="*/ 181760 h 181759"/>
                <a:gd name="connsiteX2" fmla="*/ 483476 w 1031759"/>
                <a:gd name="connsiteY2" fmla="*/ 0 h 181759"/>
                <a:gd name="connsiteX3" fmla="*/ 1031760 w 1031759"/>
                <a:gd name="connsiteY3" fmla="*/ 181760 h 181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1759" h="181759">
                  <a:moveTo>
                    <a:pt x="1031760" y="181760"/>
                  </a:moveTo>
                  <a:lnTo>
                    <a:pt x="0" y="181760"/>
                  </a:lnTo>
                  <a:cubicBezTo>
                    <a:pt x="0" y="181760"/>
                    <a:pt x="156223" y="0"/>
                    <a:pt x="483476" y="0"/>
                  </a:cubicBezTo>
                  <a:cubicBezTo>
                    <a:pt x="810730" y="0"/>
                    <a:pt x="1031760" y="181760"/>
                    <a:pt x="1031760" y="181760"/>
                  </a:cubicBezTo>
                  <a:close/>
                </a:path>
              </a:pathLst>
            </a:custGeom>
            <a:solidFill>
              <a:srgbClr val="FFFFFF"/>
            </a:solidFill>
            <a:ln w="214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74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2059090" y="971981"/>
              <a:ext cx="1649399" cy="2318950"/>
              <a:chOff x="2059090" y="971981"/>
              <a:chExt cx="1649399" cy="2318950"/>
            </a:xfrm>
          </p:grpSpPr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CEB11992-11FF-4EF8-BFAF-466F3BF0DBF4}"/>
                  </a:ext>
                </a:extLst>
              </p:cNvPr>
              <p:cNvSpPr/>
              <p:nvPr/>
            </p:nvSpPr>
            <p:spPr>
              <a:xfrm rot="-10800000">
                <a:off x="3002695" y="2837626"/>
                <a:ext cx="705793" cy="453218"/>
              </a:xfrm>
              <a:custGeom>
                <a:avLst/>
                <a:gdLst>
                  <a:gd name="connsiteX0" fmla="*/ 0 w 705793"/>
                  <a:gd name="connsiteY0" fmla="*/ 0 h 453218"/>
                  <a:gd name="connsiteX1" fmla="*/ 705794 w 705793"/>
                  <a:gd name="connsiteY1" fmla="*/ 0 h 453218"/>
                  <a:gd name="connsiteX2" fmla="*/ 705794 w 705793"/>
                  <a:gd name="connsiteY2" fmla="*/ 453219 h 453218"/>
                  <a:gd name="connsiteX3" fmla="*/ 0 w 705793"/>
                  <a:gd name="connsiteY3" fmla="*/ 453219 h 453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5793" h="453218">
                    <a:moveTo>
                      <a:pt x="0" y="0"/>
                    </a:moveTo>
                    <a:lnTo>
                      <a:pt x="705794" y="0"/>
                    </a:lnTo>
                    <a:lnTo>
                      <a:pt x="705794" y="453219"/>
                    </a:lnTo>
                    <a:lnTo>
                      <a:pt x="0" y="453219"/>
                    </a:lnTo>
                    <a:close/>
                  </a:path>
                </a:pathLst>
              </a:custGeom>
              <a:solidFill>
                <a:srgbClr val="F3BAA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302662CF-1783-4A61-B96E-3E268D965C77}"/>
                  </a:ext>
                </a:extLst>
              </p:cNvPr>
              <p:cNvSpPr/>
              <p:nvPr/>
            </p:nvSpPr>
            <p:spPr>
              <a:xfrm>
                <a:off x="2059090" y="1138442"/>
                <a:ext cx="965236" cy="2152360"/>
              </a:xfrm>
              <a:custGeom>
                <a:avLst/>
                <a:gdLst>
                  <a:gd name="connsiteX0" fmla="*/ 0 w 965236"/>
                  <a:gd name="connsiteY0" fmla="*/ 1167811 h 2152360"/>
                  <a:gd name="connsiteX1" fmla="*/ 0 w 965236"/>
                  <a:gd name="connsiteY1" fmla="*/ 2152360 h 2152360"/>
                  <a:gd name="connsiteX2" fmla="*/ 965236 w 965236"/>
                  <a:gd name="connsiteY2" fmla="*/ 2152360 h 2152360"/>
                  <a:gd name="connsiteX3" fmla="*/ 965236 w 965236"/>
                  <a:gd name="connsiteY3" fmla="*/ 1159013 h 2152360"/>
                  <a:gd name="connsiteX4" fmla="*/ 485837 w 965236"/>
                  <a:gd name="connsiteY4" fmla="*/ 1159013 h 2152360"/>
                  <a:gd name="connsiteX5" fmla="*/ 237554 w 965236"/>
                  <a:gd name="connsiteY5" fmla="*/ 0 h 2152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5236" h="2152360">
                    <a:moveTo>
                      <a:pt x="0" y="1167811"/>
                    </a:moveTo>
                    <a:lnTo>
                      <a:pt x="0" y="2152360"/>
                    </a:lnTo>
                    <a:lnTo>
                      <a:pt x="965236" y="2152360"/>
                    </a:lnTo>
                    <a:lnTo>
                      <a:pt x="965236" y="1159013"/>
                    </a:lnTo>
                    <a:lnTo>
                      <a:pt x="485837" y="1159013"/>
                    </a:lnTo>
                    <a:lnTo>
                      <a:pt x="237554" y="0"/>
                    </a:lnTo>
                    <a:close/>
                  </a:path>
                </a:pathLst>
              </a:custGeom>
              <a:solidFill>
                <a:srgbClr val="B96321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47AAE0CE-F87A-40F0-9920-AE08555C923F}"/>
                  </a:ext>
                </a:extLst>
              </p:cNvPr>
              <p:cNvSpPr/>
              <p:nvPr/>
            </p:nvSpPr>
            <p:spPr>
              <a:xfrm>
                <a:off x="2296643" y="1138442"/>
                <a:ext cx="727682" cy="1159012"/>
              </a:xfrm>
              <a:custGeom>
                <a:avLst/>
                <a:gdLst>
                  <a:gd name="connsiteX0" fmla="*/ 727682 w 727682"/>
                  <a:gd name="connsiteY0" fmla="*/ 1159013 h 1159012"/>
                  <a:gd name="connsiteX1" fmla="*/ 248283 w 727682"/>
                  <a:gd name="connsiteY1" fmla="*/ 1159013 h 1159012"/>
                  <a:gd name="connsiteX2" fmla="*/ 0 w 727682"/>
                  <a:gd name="connsiteY2" fmla="*/ 0 h 1159012"/>
                  <a:gd name="connsiteX3" fmla="*/ 413949 w 727682"/>
                  <a:gd name="connsiteY3" fmla="*/ 0 h 115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7682" h="1159012">
                    <a:moveTo>
                      <a:pt x="727682" y="1159013"/>
                    </a:moveTo>
                    <a:lnTo>
                      <a:pt x="248283" y="1159013"/>
                    </a:lnTo>
                    <a:lnTo>
                      <a:pt x="0" y="0"/>
                    </a:lnTo>
                    <a:lnTo>
                      <a:pt x="4139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6D9D41A9-029B-4726-9074-64B9204F4FC2}"/>
                  </a:ext>
                </a:extLst>
              </p:cNvPr>
              <p:cNvSpPr/>
              <p:nvPr/>
            </p:nvSpPr>
            <p:spPr>
              <a:xfrm>
                <a:off x="3024326" y="2558828"/>
                <a:ext cx="684120" cy="278969"/>
              </a:xfrm>
              <a:custGeom>
                <a:avLst/>
                <a:gdLst>
                  <a:gd name="connsiteX0" fmla="*/ 684120 w 684120"/>
                  <a:gd name="connsiteY0" fmla="*/ 278970 h 278969"/>
                  <a:gd name="connsiteX1" fmla="*/ 0 w 684120"/>
                  <a:gd name="connsiteY1" fmla="*/ 278970 h 278969"/>
                  <a:gd name="connsiteX2" fmla="*/ 0 w 684120"/>
                  <a:gd name="connsiteY2" fmla="*/ 0 h 278969"/>
                  <a:gd name="connsiteX3" fmla="*/ 570816 w 684120"/>
                  <a:gd name="connsiteY3" fmla="*/ 0 h 278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4120" h="278969">
                    <a:moveTo>
                      <a:pt x="684120" y="278970"/>
                    </a:moveTo>
                    <a:lnTo>
                      <a:pt x="0" y="278970"/>
                    </a:lnTo>
                    <a:lnTo>
                      <a:pt x="0" y="0"/>
                    </a:lnTo>
                    <a:lnTo>
                      <a:pt x="5708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31948A80-5B3F-49EF-8B72-F33B83E0A85F}"/>
                  </a:ext>
                </a:extLst>
              </p:cNvPr>
              <p:cNvSpPr/>
              <p:nvPr/>
            </p:nvSpPr>
            <p:spPr>
              <a:xfrm>
                <a:off x="3481836" y="2967626"/>
                <a:ext cx="50214" cy="194635"/>
              </a:xfrm>
              <a:custGeom>
                <a:avLst/>
                <a:gdLst>
                  <a:gd name="connsiteX0" fmla="*/ 0 w 50214"/>
                  <a:gd name="connsiteY0" fmla="*/ 194635 h 194635"/>
                  <a:gd name="connsiteX1" fmla="*/ 50215 w 50214"/>
                  <a:gd name="connsiteY1" fmla="*/ 194635 h 194635"/>
                  <a:gd name="connsiteX2" fmla="*/ 50215 w 50214"/>
                  <a:gd name="connsiteY2" fmla="*/ 25107 h 194635"/>
                  <a:gd name="connsiteX3" fmla="*/ 25108 w 50214"/>
                  <a:gd name="connsiteY3" fmla="*/ 0 h 194635"/>
                  <a:gd name="connsiteX4" fmla="*/ 25108 w 50214"/>
                  <a:gd name="connsiteY4" fmla="*/ 0 h 194635"/>
                  <a:gd name="connsiteX5" fmla="*/ 0 w 50214"/>
                  <a:gd name="connsiteY5" fmla="*/ 25107 h 194635"/>
                  <a:gd name="connsiteX6" fmla="*/ 0 w 50214"/>
                  <a:gd name="connsiteY6" fmla="*/ 194635 h 19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214" h="194635">
                    <a:moveTo>
                      <a:pt x="0" y="194635"/>
                    </a:moveTo>
                    <a:lnTo>
                      <a:pt x="50215" y="194635"/>
                    </a:lnTo>
                    <a:lnTo>
                      <a:pt x="50215" y="25107"/>
                    </a:lnTo>
                    <a:cubicBezTo>
                      <a:pt x="50215" y="11373"/>
                      <a:pt x="39056" y="0"/>
                      <a:pt x="25108" y="0"/>
                    </a:cubicBezTo>
                    <a:lnTo>
                      <a:pt x="25108" y="0"/>
                    </a:lnTo>
                    <a:cubicBezTo>
                      <a:pt x="11374" y="0"/>
                      <a:pt x="0" y="11159"/>
                      <a:pt x="0" y="25107"/>
                    </a:cubicBezTo>
                    <a:lnTo>
                      <a:pt x="0" y="194635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9D1C8805-15D5-4762-8D56-CEA3E03D8920}"/>
                  </a:ext>
                </a:extLst>
              </p:cNvPr>
              <p:cNvSpPr/>
              <p:nvPr/>
            </p:nvSpPr>
            <p:spPr>
              <a:xfrm>
                <a:off x="3242137" y="2967626"/>
                <a:ext cx="50214" cy="194635"/>
              </a:xfrm>
              <a:custGeom>
                <a:avLst/>
                <a:gdLst>
                  <a:gd name="connsiteX0" fmla="*/ 0 w 50214"/>
                  <a:gd name="connsiteY0" fmla="*/ 194635 h 194635"/>
                  <a:gd name="connsiteX1" fmla="*/ 50215 w 50214"/>
                  <a:gd name="connsiteY1" fmla="*/ 194635 h 194635"/>
                  <a:gd name="connsiteX2" fmla="*/ 50215 w 50214"/>
                  <a:gd name="connsiteY2" fmla="*/ 25107 h 194635"/>
                  <a:gd name="connsiteX3" fmla="*/ 25107 w 50214"/>
                  <a:gd name="connsiteY3" fmla="*/ 0 h 194635"/>
                  <a:gd name="connsiteX4" fmla="*/ 25107 w 50214"/>
                  <a:gd name="connsiteY4" fmla="*/ 0 h 194635"/>
                  <a:gd name="connsiteX5" fmla="*/ 0 w 50214"/>
                  <a:gd name="connsiteY5" fmla="*/ 25107 h 194635"/>
                  <a:gd name="connsiteX6" fmla="*/ 0 w 50214"/>
                  <a:gd name="connsiteY6" fmla="*/ 194635 h 19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214" h="194635">
                    <a:moveTo>
                      <a:pt x="0" y="194635"/>
                    </a:moveTo>
                    <a:lnTo>
                      <a:pt x="50215" y="194635"/>
                    </a:lnTo>
                    <a:lnTo>
                      <a:pt x="50215" y="25107"/>
                    </a:lnTo>
                    <a:cubicBezTo>
                      <a:pt x="50215" y="11373"/>
                      <a:pt x="39056" y="0"/>
                      <a:pt x="25107" y="0"/>
                    </a:cubicBezTo>
                    <a:lnTo>
                      <a:pt x="25107" y="0"/>
                    </a:lnTo>
                    <a:cubicBezTo>
                      <a:pt x="11373" y="0"/>
                      <a:pt x="0" y="11159"/>
                      <a:pt x="0" y="25107"/>
                    </a:cubicBezTo>
                    <a:lnTo>
                      <a:pt x="0" y="194635"/>
                    </a:lnTo>
                    <a:close/>
                  </a:path>
                </a:pathLst>
              </a:custGeom>
              <a:solidFill>
                <a:srgbClr val="454559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A101032E-0266-4777-B010-9BB9432C117B}"/>
                  </a:ext>
                </a:extLst>
              </p:cNvPr>
              <p:cNvSpPr/>
              <p:nvPr/>
            </p:nvSpPr>
            <p:spPr>
              <a:xfrm>
                <a:off x="2749433" y="2441232"/>
                <a:ext cx="66094" cy="257081"/>
              </a:xfrm>
              <a:custGeom>
                <a:avLst/>
                <a:gdLst>
                  <a:gd name="connsiteX0" fmla="*/ 0 w 66094"/>
                  <a:gd name="connsiteY0" fmla="*/ 257081 h 257081"/>
                  <a:gd name="connsiteX1" fmla="*/ 66094 w 66094"/>
                  <a:gd name="connsiteY1" fmla="*/ 257081 h 257081"/>
                  <a:gd name="connsiteX2" fmla="*/ 66094 w 66094"/>
                  <a:gd name="connsiteY2" fmla="*/ 33047 h 257081"/>
                  <a:gd name="connsiteX3" fmla="*/ 33047 w 66094"/>
                  <a:gd name="connsiteY3" fmla="*/ 0 h 257081"/>
                  <a:gd name="connsiteX4" fmla="*/ 33047 w 66094"/>
                  <a:gd name="connsiteY4" fmla="*/ 0 h 257081"/>
                  <a:gd name="connsiteX5" fmla="*/ 0 w 66094"/>
                  <a:gd name="connsiteY5" fmla="*/ 33047 h 257081"/>
                  <a:gd name="connsiteX6" fmla="*/ 0 w 66094"/>
                  <a:gd name="connsiteY6" fmla="*/ 257081 h 257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094" h="257081">
                    <a:moveTo>
                      <a:pt x="0" y="257081"/>
                    </a:moveTo>
                    <a:lnTo>
                      <a:pt x="66094" y="257081"/>
                    </a:lnTo>
                    <a:lnTo>
                      <a:pt x="66094" y="33047"/>
                    </a:lnTo>
                    <a:cubicBezTo>
                      <a:pt x="66094" y="14807"/>
                      <a:pt x="51288" y="0"/>
                      <a:pt x="33047" y="0"/>
                    </a:cubicBezTo>
                    <a:lnTo>
                      <a:pt x="33047" y="0"/>
                    </a:lnTo>
                    <a:cubicBezTo>
                      <a:pt x="14807" y="0"/>
                      <a:pt x="0" y="14807"/>
                      <a:pt x="0" y="33047"/>
                    </a:cubicBezTo>
                    <a:lnTo>
                      <a:pt x="0" y="257081"/>
                    </a:lnTo>
                    <a:close/>
                  </a:path>
                </a:pathLst>
              </a:custGeom>
              <a:solidFill>
                <a:srgbClr val="454559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CF121F8A-2C48-4413-8BFA-6FE507CC8E6E}"/>
                  </a:ext>
                </a:extLst>
              </p:cNvPr>
              <p:cNvSpPr/>
              <p:nvPr/>
            </p:nvSpPr>
            <p:spPr>
              <a:xfrm>
                <a:off x="2263596" y="1885652"/>
                <a:ext cx="66094" cy="257081"/>
              </a:xfrm>
              <a:custGeom>
                <a:avLst/>
                <a:gdLst>
                  <a:gd name="connsiteX0" fmla="*/ 0 w 66094"/>
                  <a:gd name="connsiteY0" fmla="*/ 257081 h 257081"/>
                  <a:gd name="connsiteX1" fmla="*/ 66094 w 66094"/>
                  <a:gd name="connsiteY1" fmla="*/ 257081 h 257081"/>
                  <a:gd name="connsiteX2" fmla="*/ 66094 w 66094"/>
                  <a:gd name="connsiteY2" fmla="*/ 33047 h 257081"/>
                  <a:gd name="connsiteX3" fmla="*/ 33047 w 66094"/>
                  <a:gd name="connsiteY3" fmla="*/ 0 h 257081"/>
                  <a:gd name="connsiteX4" fmla="*/ 33047 w 66094"/>
                  <a:gd name="connsiteY4" fmla="*/ 0 h 257081"/>
                  <a:gd name="connsiteX5" fmla="*/ 0 w 66094"/>
                  <a:gd name="connsiteY5" fmla="*/ 33047 h 257081"/>
                  <a:gd name="connsiteX6" fmla="*/ 0 w 66094"/>
                  <a:gd name="connsiteY6" fmla="*/ 257081 h 257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094" h="257081">
                    <a:moveTo>
                      <a:pt x="0" y="257081"/>
                    </a:moveTo>
                    <a:lnTo>
                      <a:pt x="66094" y="257081"/>
                    </a:lnTo>
                    <a:lnTo>
                      <a:pt x="66094" y="33047"/>
                    </a:lnTo>
                    <a:cubicBezTo>
                      <a:pt x="66094" y="14807"/>
                      <a:pt x="51288" y="0"/>
                      <a:pt x="33047" y="0"/>
                    </a:cubicBezTo>
                    <a:lnTo>
                      <a:pt x="33047" y="0"/>
                    </a:lnTo>
                    <a:cubicBezTo>
                      <a:pt x="14807" y="0"/>
                      <a:pt x="0" y="14807"/>
                      <a:pt x="0" y="33047"/>
                    </a:cubicBezTo>
                    <a:lnTo>
                      <a:pt x="0" y="257081"/>
                    </a:lnTo>
                    <a:close/>
                  </a:path>
                </a:pathLst>
              </a:custGeom>
              <a:solidFill>
                <a:srgbClr val="1A233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79CC6EFA-5F39-44BD-BEDF-92FB3A9DDC41}"/>
                  </a:ext>
                </a:extLst>
              </p:cNvPr>
              <p:cNvSpPr/>
              <p:nvPr/>
            </p:nvSpPr>
            <p:spPr>
              <a:xfrm>
                <a:off x="2749433" y="2885652"/>
                <a:ext cx="66094" cy="257081"/>
              </a:xfrm>
              <a:custGeom>
                <a:avLst/>
                <a:gdLst>
                  <a:gd name="connsiteX0" fmla="*/ 0 w 66094"/>
                  <a:gd name="connsiteY0" fmla="*/ 257082 h 257081"/>
                  <a:gd name="connsiteX1" fmla="*/ 66094 w 66094"/>
                  <a:gd name="connsiteY1" fmla="*/ 257082 h 257081"/>
                  <a:gd name="connsiteX2" fmla="*/ 66094 w 66094"/>
                  <a:gd name="connsiteY2" fmla="*/ 33047 h 257081"/>
                  <a:gd name="connsiteX3" fmla="*/ 33047 w 66094"/>
                  <a:gd name="connsiteY3" fmla="*/ 0 h 257081"/>
                  <a:gd name="connsiteX4" fmla="*/ 33047 w 66094"/>
                  <a:gd name="connsiteY4" fmla="*/ 0 h 257081"/>
                  <a:gd name="connsiteX5" fmla="*/ 0 w 66094"/>
                  <a:gd name="connsiteY5" fmla="*/ 33047 h 257081"/>
                  <a:gd name="connsiteX6" fmla="*/ 0 w 66094"/>
                  <a:gd name="connsiteY6" fmla="*/ 257082 h 257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094" h="257081">
                    <a:moveTo>
                      <a:pt x="0" y="257082"/>
                    </a:moveTo>
                    <a:lnTo>
                      <a:pt x="66094" y="257082"/>
                    </a:lnTo>
                    <a:lnTo>
                      <a:pt x="66094" y="33047"/>
                    </a:lnTo>
                    <a:cubicBezTo>
                      <a:pt x="66094" y="14807"/>
                      <a:pt x="51288" y="0"/>
                      <a:pt x="33047" y="0"/>
                    </a:cubicBezTo>
                    <a:lnTo>
                      <a:pt x="33047" y="0"/>
                    </a:lnTo>
                    <a:cubicBezTo>
                      <a:pt x="14807" y="0"/>
                      <a:pt x="0" y="14807"/>
                      <a:pt x="0" y="33047"/>
                    </a:cubicBezTo>
                    <a:lnTo>
                      <a:pt x="0" y="257082"/>
                    </a:ln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16DD9E0-B390-4112-945D-7EFB39DB860D}"/>
                  </a:ext>
                </a:extLst>
              </p:cNvPr>
              <p:cNvSpPr/>
              <p:nvPr/>
            </p:nvSpPr>
            <p:spPr>
              <a:xfrm rot="-10800000">
                <a:off x="2263510" y="2885781"/>
                <a:ext cx="78755" cy="405150"/>
              </a:xfrm>
              <a:custGeom>
                <a:avLst/>
                <a:gdLst>
                  <a:gd name="connsiteX0" fmla="*/ 0 w 78755"/>
                  <a:gd name="connsiteY0" fmla="*/ 0 h 405150"/>
                  <a:gd name="connsiteX1" fmla="*/ 78755 w 78755"/>
                  <a:gd name="connsiteY1" fmla="*/ 0 h 405150"/>
                  <a:gd name="connsiteX2" fmla="*/ 78755 w 78755"/>
                  <a:gd name="connsiteY2" fmla="*/ 405150 h 405150"/>
                  <a:gd name="connsiteX3" fmla="*/ 0 w 78755"/>
                  <a:gd name="connsiteY3" fmla="*/ 405150 h 40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755" h="405150">
                    <a:moveTo>
                      <a:pt x="0" y="0"/>
                    </a:moveTo>
                    <a:lnTo>
                      <a:pt x="78755" y="0"/>
                    </a:lnTo>
                    <a:lnTo>
                      <a:pt x="78755" y="405150"/>
                    </a:lnTo>
                    <a:lnTo>
                      <a:pt x="0" y="405150"/>
                    </a:lnTo>
                    <a:close/>
                  </a:path>
                </a:pathLst>
              </a:custGeom>
              <a:solidFill>
                <a:srgbClr val="454559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AF2ACBA5-C760-466C-9EB2-40AFAD8C22B2}"/>
                  </a:ext>
                </a:extLst>
              </p:cNvPr>
              <p:cNvSpPr/>
              <p:nvPr/>
            </p:nvSpPr>
            <p:spPr>
              <a:xfrm rot="-10800000">
                <a:off x="3335742" y="2397605"/>
                <a:ext cx="43562" cy="226609"/>
              </a:xfrm>
              <a:custGeom>
                <a:avLst/>
                <a:gdLst>
                  <a:gd name="connsiteX0" fmla="*/ 0 w 43562"/>
                  <a:gd name="connsiteY0" fmla="*/ 0 h 226609"/>
                  <a:gd name="connsiteX1" fmla="*/ 43562 w 43562"/>
                  <a:gd name="connsiteY1" fmla="*/ 0 h 226609"/>
                  <a:gd name="connsiteX2" fmla="*/ 43562 w 43562"/>
                  <a:gd name="connsiteY2" fmla="*/ 226609 h 226609"/>
                  <a:gd name="connsiteX3" fmla="*/ 0 w 43562"/>
                  <a:gd name="connsiteY3" fmla="*/ 226609 h 226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562" h="226609">
                    <a:moveTo>
                      <a:pt x="0" y="0"/>
                    </a:moveTo>
                    <a:lnTo>
                      <a:pt x="43562" y="0"/>
                    </a:lnTo>
                    <a:lnTo>
                      <a:pt x="43562" y="226609"/>
                    </a:lnTo>
                    <a:lnTo>
                      <a:pt x="0" y="226609"/>
                    </a:lnTo>
                    <a:close/>
                  </a:path>
                </a:pathLst>
              </a:custGeom>
              <a:solidFill>
                <a:srgbClr val="9B97A8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B8475AC8-880B-455E-A43E-2ED696DC27C2}"/>
                  </a:ext>
                </a:extLst>
              </p:cNvPr>
              <p:cNvSpPr/>
              <p:nvPr/>
            </p:nvSpPr>
            <p:spPr>
              <a:xfrm>
                <a:off x="3079699" y="971981"/>
                <a:ext cx="505974" cy="1387061"/>
              </a:xfrm>
              <a:custGeom>
                <a:avLst/>
                <a:gdLst>
                  <a:gd name="connsiteX0" fmla="*/ 277889 w 505974"/>
                  <a:gd name="connsiteY0" fmla="*/ 1387062 h 1387061"/>
                  <a:gd name="connsiteX1" fmla="*/ 226601 w 505974"/>
                  <a:gd name="connsiteY1" fmla="*/ 1101654 h 1387061"/>
                  <a:gd name="connsiteX2" fmla="*/ 505571 w 505974"/>
                  <a:gd name="connsiteY2" fmla="*/ 745860 h 1387061"/>
                  <a:gd name="connsiteX3" fmla="*/ 278103 w 505974"/>
                  <a:gd name="connsiteY3" fmla="*/ 408736 h 1387061"/>
                  <a:gd name="connsiteX4" fmla="*/ 237760 w 505974"/>
                  <a:gd name="connsiteY4" fmla="*/ 16676 h 1387061"/>
                  <a:gd name="connsiteX5" fmla="*/ 4713 w 505974"/>
                  <a:gd name="connsiteY5" fmla="*/ 389208 h 1387061"/>
                  <a:gd name="connsiteX6" fmla="*/ 187760 w 505974"/>
                  <a:gd name="connsiteY6" fmla="*/ 745860 h 1387061"/>
                  <a:gd name="connsiteX7" fmla="*/ 89691 w 505974"/>
                  <a:gd name="connsiteY7" fmla="*/ 1086418 h 1387061"/>
                  <a:gd name="connsiteX8" fmla="*/ 277889 w 505974"/>
                  <a:gd name="connsiteY8" fmla="*/ 1387062 h 1387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5974" h="1387061">
                    <a:moveTo>
                      <a:pt x="277889" y="1387062"/>
                    </a:moveTo>
                    <a:cubicBezTo>
                      <a:pt x="257073" y="1308736"/>
                      <a:pt x="209219" y="1232341"/>
                      <a:pt x="226601" y="1101654"/>
                    </a:cubicBezTo>
                    <a:cubicBezTo>
                      <a:pt x="243983" y="970968"/>
                      <a:pt x="494627" y="910882"/>
                      <a:pt x="505571" y="745860"/>
                    </a:cubicBezTo>
                    <a:cubicBezTo>
                      <a:pt x="516515" y="580839"/>
                      <a:pt x="301065" y="532985"/>
                      <a:pt x="278103" y="408736"/>
                    </a:cubicBezTo>
                    <a:cubicBezTo>
                      <a:pt x="255142" y="284487"/>
                      <a:pt x="424670" y="127405"/>
                      <a:pt x="237760" y="16676"/>
                    </a:cubicBezTo>
                    <a:cubicBezTo>
                      <a:pt x="96129" y="-67230"/>
                      <a:pt x="-25759" y="182341"/>
                      <a:pt x="4713" y="389208"/>
                    </a:cubicBezTo>
                    <a:cubicBezTo>
                      <a:pt x="35185" y="596075"/>
                      <a:pt x="200850" y="623757"/>
                      <a:pt x="187760" y="745860"/>
                    </a:cubicBezTo>
                    <a:cubicBezTo>
                      <a:pt x="174670" y="867963"/>
                      <a:pt x="78747" y="925045"/>
                      <a:pt x="89691" y="1086418"/>
                    </a:cubicBezTo>
                    <a:cubicBezTo>
                      <a:pt x="100206" y="1247577"/>
                      <a:pt x="277889" y="1387062"/>
                      <a:pt x="277889" y="138706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6B20F4D-838C-438C-9A16-A1C348521125}"/>
                </a:ext>
              </a:extLst>
            </p:cNvPr>
            <p:cNvSpPr/>
            <p:nvPr/>
          </p:nvSpPr>
          <p:spPr>
            <a:xfrm>
              <a:off x="9441479" y="3535932"/>
              <a:ext cx="278346" cy="1062165"/>
            </a:xfrm>
            <a:custGeom>
              <a:avLst/>
              <a:gdLst>
                <a:gd name="connsiteX0" fmla="*/ 153018 w 278346"/>
                <a:gd name="connsiteY0" fmla="*/ 1062166 h 1062165"/>
                <a:gd name="connsiteX1" fmla="*/ 124907 w 278346"/>
                <a:gd name="connsiteY1" fmla="*/ 843711 h 1062165"/>
                <a:gd name="connsiteX2" fmla="*/ 278125 w 278346"/>
                <a:gd name="connsiteY2" fmla="*/ 571179 h 1062165"/>
                <a:gd name="connsiteX3" fmla="*/ 153018 w 278346"/>
                <a:gd name="connsiteY3" fmla="*/ 313025 h 1062165"/>
                <a:gd name="connsiteX4" fmla="*/ 130700 w 278346"/>
                <a:gd name="connsiteY4" fmla="*/ 12810 h 1062165"/>
                <a:gd name="connsiteX5" fmla="*/ 2589 w 278346"/>
                <a:gd name="connsiteY5" fmla="*/ 298003 h 1062165"/>
                <a:gd name="connsiteX6" fmla="*/ 103233 w 278346"/>
                <a:gd name="connsiteY6" fmla="*/ 571179 h 1062165"/>
                <a:gd name="connsiteX7" fmla="*/ 49370 w 278346"/>
                <a:gd name="connsiteY7" fmla="*/ 831909 h 1062165"/>
                <a:gd name="connsiteX8" fmla="*/ 153018 w 278346"/>
                <a:gd name="connsiteY8" fmla="*/ 1062166 h 1062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346" h="1062165">
                  <a:moveTo>
                    <a:pt x="153018" y="1062166"/>
                  </a:moveTo>
                  <a:cubicBezTo>
                    <a:pt x="141645" y="1002080"/>
                    <a:pt x="115250" y="943711"/>
                    <a:pt x="124907" y="843711"/>
                  </a:cubicBezTo>
                  <a:cubicBezTo>
                    <a:pt x="134563" y="743711"/>
                    <a:pt x="272117" y="697574"/>
                    <a:pt x="278125" y="571179"/>
                  </a:cubicBezTo>
                  <a:cubicBezTo>
                    <a:pt x="284134" y="444784"/>
                    <a:pt x="165679" y="408089"/>
                    <a:pt x="153018" y="313025"/>
                  </a:cubicBezTo>
                  <a:cubicBezTo>
                    <a:pt x="140357" y="217960"/>
                    <a:pt x="233490" y="97574"/>
                    <a:pt x="130700" y="12810"/>
                  </a:cubicBezTo>
                  <a:cubicBezTo>
                    <a:pt x="52803" y="-51568"/>
                    <a:pt x="-14149" y="139634"/>
                    <a:pt x="2589" y="298003"/>
                  </a:cubicBezTo>
                  <a:cubicBezTo>
                    <a:pt x="19327" y="456587"/>
                    <a:pt x="110314" y="477617"/>
                    <a:pt x="103233" y="571179"/>
                  </a:cubicBezTo>
                  <a:cubicBezTo>
                    <a:pt x="96151" y="664527"/>
                    <a:pt x="43362" y="708518"/>
                    <a:pt x="49370" y="831909"/>
                  </a:cubicBezTo>
                  <a:cubicBezTo>
                    <a:pt x="55379" y="955514"/>
                    <a:pt x="153018" y="1062166"/>
                    <a:pt x="153018" y="1062166"/>
                  </a:cubicBezTo>
                  <a:close/>
                </a:path>
              </a:pathLst>
            </a:custGeom>
            <a:solidFill>
              <a:srgbClr val="FFFFFF"/>
            </a:solidFill>
            <a:ln w="214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146FFAD3-5494-42C7-AF3A-6BC8D1E44515}"/>
              </a:ext>
            </a:extLst>
          </p:cNvPr>
          <p:cNvSpPr/>
          <p:nvPr/>
        </p:nvSpPr>
        <p:spPr>
          <a:xfrm>
            <a:off x="-1517903" y="1737360"/>
            <a:ext cx="14702872" cy="83334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5" name="Graphic 304">
            <a:extLst>
              <a:ext uri="{FF2B5EF4-FFF2-40B4-BE49-F238E27FC236}">
                <a16:creationId xmlns:a16="http://schemas.microsoft.com/office/drawing/2014/main" id="{BD3AB6C7-45E6-41F2-8467-ADA8828803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1472" y="4546600"/>
            <a:ext cx="5486384" cy="342899"/>
          </a:xfrm>
          <a:prstGeom prst="rect">
            <a:avLst/>
          </a:prstGeom>
        </p:spPr>
      </p:pic>
      <p:pic>
        <p:nvPicPr>
          <p:cNvPr id="308" name="Picture 307" descr="A picture containing shirt&#10;&#10;Description automatically generated">
            <a:extLst>
              <a:ext uri="{FF2B5EF4-FFF2-40B4-BE49-F238E27FC236}">
                <a16:creationId xmlns:a16="http://schemas.microsoft.com/office/drawing/2014/main" id="{604288BF-4D66-42D8-91FD-BD90DA4160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222" y="2656730"/>
            <a:ext cx="1774090" cy="2560542"/>
          </a:xfrm>
          <a:prstGeom prst="rect">
            <a:avLst/>
          </a:prstGeom>
        </p:spPr>
      </p:pic>
      <p:grpSp>
        <p:nvGrpSpPr>
          <p:cNvPr id="307" name="Group 306">
            <a:extLst>
              <a:ext uri="{FF2B5EF4-FFF2-40B4-BE49-F238E27FC236}">
                <a16:creationId xmlns:a16="http://schemas.microsoft.com/office/drawing/2014/main" id="{532754F1-F9C7-4B4B-8314-3A3071CDE764}"/>
              </a:ext>
            </a:extLst>
          </p:cNvPr>
          <p:cNvGrpSpPr/>
          <p:nvPr/>
        </p:nvGrpSpPr>
        <p:grpSpPr>
          <a:xfrm>
            <a:off x="9412018" y="0"/>
            <a:ext cx="3748426" cy="6858000"/>
            <a:chOff x="9412018" y="0"/>
            <a:chExt cx="3748426" cy="68580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449ECDC-011C-47F8-BB0F-D55E2F85583F}"/>
                </a:ext>
              </a:extLst>
            </p:cNvPr>
            <p:cNvSpPr/>
            <p:nvPr/>
          </p:nvSpPr>
          <p:spPr>
            <a:xfrm>
              <a:off x="9648083" y="0"/>
              <a:ext cx="3512361" cy="6858000"/>
            </a:xfrm>
            <a:custGeom>
              <a:avLst/>
              <a:gdLst>
                <a:gd name="connsiteX0" fmla="*/ 2135124 w 2195226"/>
                <a:gd name="connsiteY0" fmla="*/ 0 h 4286250"/>
                <a:gd name="connsiteX1" fmla="*/ 1900523 w 2195226"/>
                <a:gd name="connsiteY1" fmla="*/ 363665 h 4286250"/>
                <a:gd name="connsiteX2" fmla="*/ 1840421 w 2195226"/>
                <a:gd name="connsiteY2" fmla="*/ 231077 h 4286250"/>
                <a:gd name="connsiteX3" fmla="*/ 1944624 w 2195226"/>
                <a:gd name="connsiteY3" fmla="*/ 118015 h 4286250"/>
                <a:gd name="connsiteX4" fmla="*/ 1983200 w 2195226"/>
                <a:gd name="connsiteY4" fmla="*/ 0 h 4286250"/>
                <a:gd name="connsiteX5" fmla="*/ 1963198 w 2195226"/>
                <a:gd name="connsiteY5" fmla="*/ 0 h 4286250"/>
                <a:gd name="connsiteX6" fmla="*/ 1923955 w 2195226"/>
                <a:gd name="connsiteY6" fmla="*/ 106966 h 4286250"/>
                <a:gd name="connsiteX7" fmla="*/ 1826038 w 2195226"/>
                <a:gd name="connsiteY7" fmla="*/ 199263 h 4286250"/>
                <a:gd name="connsiteX8" fmla="*/ 1735741 w 2195226"/>
                <a:gd name="connsiteY8" fmla="*/ 0 h 4286250"/>
                <a:gd name="connsiteX9" fmla="*/ 1713643 w 2195226"/>
                <a:gd name="connsiteY9" fmla="*/ 0 h 4286250"/>
                <a:gd name="connsiteX10" fmla="*/ 1870519 w 2195226"/>
                <a:gd name="connsiteY10" fmla="*/ 410337 h 4286250"/>
                <a:gd name="connsiteX11" fmla="*/ 1682210 w 2195226"/>
                <a:gd name="connsiteY11" fmla="*/ 702183 h 4286250"/>
                <a:gd name="connsiteX12" fmla="*/ 1306640 w 2195226"/>
                <a:gd name="connsiteY12" fmla="*/ 953072 h 4286250"/>
                <a:gd name="connsiteX13" fmla="*/ 1292352 w 2195226"/>
                <a:gd name="connsiteY13" fmla="*/ 673322 h 4286250"/>
                <a:gd name="connsiteX14" fmla="*/ 1516571 w 2195226"/>
                <a:gd name="connsiteY14" fmla="*/ 391001 h 4286250"/>
                <a:gd name="connsiteX15" fmla="*/ 1607725 w 2195226"/>
                <a:gd name="connsiteY15" fmla="*/ 0 h 4286250"/>
                <a:gd name="connsiteX16" fmla="*/ 1591532 w 2195226"/>
                <a:gd name="connsiteY16" fmla="*/ 0 h 4286250"/>
                <a:gd name="connsiteX17" fmla="*/ 1543812 w 2195226"/>
                <a:gd name="connsiteY17" fmla="*/ 175165 h 4286250"/>
                <a:gd name="connsiteX18" fmla="*/ 1493425 w 2195226"/>
                <a:gd name="connsiteY18" fmla="*/ 0 h 4286250"/>
                <a:gd name="connsiteX19" fmla="*/ 1482566 w 2195226"/>
                <a:gd name="connsiteY19" fmla="*/ 0 h 4286250"/>
                <a:gd name="connsiteX20" fmla="*/ 1528572 w 2195226"/>
                <a:gd name="connsiteY20" fmla="*/ 230981 h 4286250"/>
                <a:gd name="connsiteX21" fmla="*/ 1490568 w 2195226"/>
                <a:gd name="connsiteY21" fmla="*/ 370427 h 4286250"/>
                <a:gd name="connsiteX22" fmla="*/ 1287304 w 2195226"/>
                <a:gd name="connsiteY22" fmla="*/ 575882 h 4286250"/>
                <a:gd name="connsiteX23" fmla="*/ 1268158 w 2195226"/>
                <a:gd name="connsiteY23" fmla="*/ 201359 h 4286250"/>
                <a:gd name="connsiteX24" fmla="*/ 1378363 w 2195226"/>
                <a:gd name="connsiteY24" fmla="*/ 106966 h 4286250"/>
                <a:gd name="connsiteX25" fmla="*/ 1435417 w 2195226"/>
                <a:gd name="connsiteY25" fmla="*/ 0 h 4286250"/>
                <a:gd name="connsiteX26" fmla="*/ 1397699 w 2195226"/>
                <a:gd name="connsiteY26" fmla="*/ 0 h 4286250"/>
                <a:gd name="connsiteX27" fmla="*/ 1353503 w 2195226"/>
                <a:gd name="connsiteY27" fmla="*/ 78867 h 4286250"/>
                <a:gd name="connsiteX28" fmla="*/ 1263872 w 2195226"/>
                <a:gd name="connsiteY28" fmla="*/ 117158 h 4286250"/>
                <a:gd name="connsiteX29" fmla="*/ 1257776 w 2195226"/>
                <a:gd name="connsiteY29" fmla="*/ 0 h 4286250"/>
                <a:gd name="connsiteX30" fmla="*/ 1160050 w 2195226"/>
                <a:gd name="connsiteY30" fmla="*/ 0 h 4286250"/>
                <a:gd name="connsiteX31" fmla="*/ 1160050 w 2195226"/>
                <a:gd name="connsiteY31" fmla="*/ 341186 h 4286250"/>
                <a:gd name="connsiteX32" fmla="*/ 1053560 w 2195226"/>
                <a:gd name="connsiteY32" fmla="*/ 215741 h 4286250"/>
                <a:gd name="connsiteX33" fmla="*/ 1099756 w 2195226"/>
                <a:gd name="connsiteY33" fmla="*/ 0 h 4286250"/>
                <a:gd name="connsiteX34" fmla="*/ 1078897 w 2195226"/>
                <a:gd name="connsiteY34" fmla="*/ 0 h 4286250"/>
                <a:gd name="connsiteX35" fmla="*/ 1035844 w 2195226"/>
                <a:gd name="connsiteY35" fmla="*/ 194310 h 4286250"/>
                <a:gd name="connsiteX36" fmla="*/ 913924 w 2195226"/>
                <a:gd name="connsiteY36" fmla="*/ 0 h 4286250"/>
                <a:gd name="connsiteX37" fmla="*/ 867823 w 2195226"/>
                <a:gd name="connsiteY37" fmla="*/ 0 h 4286250"/>
                <a:gd name="connsiteX38" fmla="*/ 979075 w 2195226"/>
                <a:gd name="connsiteY38" fmla="*/ 215837 h 4286250"/>
                <a:gd name="connsiteX39" fmla="*/ 1018699 w 2195226"/>
                <a:gd name="connsiteY39" fmla="*/ 271272 h 4286250"/>
                <a:gd name="connsiteX40" fmla="*/ 972122 w 2195226"/>
                <a:gd name="connsiteY40" fmla="*/ 481108 h 4286250"/>
                <a:gd name="connsiteX41" fmla="*/ 823913 w 2195226"/>
                <a:gd name="connsiteY41" fmla="*/ 876014 h 4286250"/>
                <a:gd name="connsiteX42" fmla="*/ 655130 w 2195226"/>
                <a:gd name="connsiteY42" fmla="*/ 0 h 4286250"/>
                <a:gd name="connsiteX43" fmla="*/ 607790 w 2195226"/>
                <a:gd name="connsiteY43" fmla="*/ 0 h 4286250"/>
                <a:gd name="connsiteX44" fmla="*/ 713709 w 2195226"/>
                <a:gd name="connsiteY44" fmla="*/ 611791 h 4286250"/>
                <a:gd name="connsiteX45" fmla="*/ 468344 w 2195226"/>
                <a:gd name="connsiteY45" fmla="*/ 408718 h 4286250"/>
                <a:gd name="connsiteX46" fmla="*/ 358235 w 2195226"/>
                <a:gd name="connsiteY46" fmla="*/ 146399 h 4286250"/>
                <a:gd name="connsiteX47" fmla="*/ 326707 w 2195226"/>
                <a:gd name="connsiteY47" fmla="*/ 0 h 4286250"/>
                <a:gd name="connsiteX48" fmla="*/ 310324 w 2195226"/>
                <a:gd name="connsiteY48" fmla="*/ 0 h 4286250"/>
                <a:gd name="connsiteX49" fmla="*/ 329946 w 2195226"/>
                <a:gd name="connsiteY49" fmla="*/ 135160 h 4286250"/>
                <a:gd name="connsiteX50" fmla="*/ 401860 w 2195226"/>
                <a:gd name="connsiteY50" fmla="*/ 353663 h 4286250"/>
                <a:gd name="connsiteX51" fmla="*/ 198787 w 2195226"/>
                <a:gd name="connsiteY51" fmla="*/ 185547 h 4286250"/>
                <a:gd name="connsiteX52" fmla="*/ 39434 w 2195226"/>
                <a:gd name="connsiteY52" fmla="*/ 0 h 4286250"/>
                <a:gd name="connsiteX53" fmla="*/ 0 w 2195226"/>
                <a:gd name="connsiteY53" fmla="*/ 0 h 4286250"/>
                <a:gd name="connsiteX54" fmla="*/ 165545 w 2195226"/>
                <a:gd name="connsiteY54" fmla="*/ 226314 h 4286250"/>
                <a:gd name="connsiteX55" fmla="*/ 729806 w 2195226"/>
                <a:gd name="connsiteY55" fmla="*/ 704469 h 4286250"/>
                <a:gd name="connsiteX56" fmla="*/ 841058 w 2195226"/>
                <a:gd name="connsiteY56" fmla="*/ 1346645 h 4286250"/>
                <a:gd name="connsiteX57" fmla="*/ 1160145 w 2195226"/>
                <a:gd name="connsiteY57" fmla="*/ 2235422 h 4286250"/>
                <a:gd name="connsiteX58" fmla="*/ 1160145 w 2195226"/>
                <a:gd name="connsiteY58" fmla="*/ 4286250 h 4286250"/>
                <a:gd name="connsiteX59" fmla="*/ 1477137 w 2195226"/>
                <a:gd name="connsiteY59" fmla="*/ 4286250 h 4286250"/>
                <a:gd name="connsiteX60" fmla="*/ 1406271 w 2195226"/>
                <a:gd name="connsiteY60" fmla="*/ 2901124 h 4286250"/>
                <a:gd name="connsiteX61" fmla="*/ 1520666 w 2195226"/>
                <a:gd name="connsiteY61" fmla="*/ 2789968 h 4286250"/>
                <a:gd name="connsiteX62" fmla="*/ 1504093 w 2195226"/>
                <a:gd name="connsiteY62" fmla="*/ 2709291 h 4286250"/>
                <a:gd name="connsiteX63" fmla="*/ 1398937 w 2195226"/>
                <a:gd name="connsiteY63" fmla="*/ 2756535 h 4286250"/>
                <a:gd name="connsiteX64" fmla="*/ 1318260 w 2195226"/>
                <a:gd name="connsiteY64" fmla="*/ 1179005 h 4286250"/>
                <a:gd name="connsiteX65" fmla="*/ 1765173 w 2195226"/>
                <a:gd name="connsiteY65" fmla="*/ 791718 h 4286250"/>
                <a:gd name="connsiteX66" fmla="*/ 2195227 w 2195226"/>
                <a:gd name="connsiteY66" fmla="*/ 0 h 4286250"/>
                <a:gd name="connsiteX67" fmla="*/ 2135124 w 2195226"/>
                <a:gd name="connsiteY67" fmla="*/ 0 h 4286250"/>
                <a:gd name="connsiteX68" fmla="*/ 1160050 w 2195226"/>
                <a:gd name="connsiteY68" fmla="*/ 1897856 h 4286250"/>
                <a:gd name="connsiteX69" fmla="*/ 898969 w 2195226"/>
                <a:gd name="connsiteY69" fmla="*/ 1264634 h 4286250"/>
                <a:gd name="connsiteX70" fmla="*/ 843629 w 2195226"/>
                <a:gd name="connsiteY70" fmla="*/ 977551 h 4286250"/>
                <a:gd name="connsiteX71" fmla="*/ 994315 w 2195226"/>
                <a:gd name="connsiteY71" fmla="*/ 492347 h 4286250"/>
                <a:gd name="connsiteX72" fmla="*/ 1036416 w 2195226"/>
                <a:gd name="connsiteY72" fmla="*/ 295942 h 4286250"/>
                <a:gd name="connsiteX73" fmla="*/ 1160145 w 2195226"/>
                <a:gd name="connsiteY73" fmla="*/ 468916 h 4286250"/>
                <a:gd name="connsiteX74" fmla="*/ 1160145 w 2195226"/>
                <a:gd name="connsiteY74" fmla="*/ 1897856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2195226" h="4286250">
                  <a:moveTo>
                    <a:pt x="2135124" y="0"/>
                  </a:moveTo>
                  <a:lnTo>
                    <a:pt x="1900523" y="363665"/>
                  </a:lnTo>
                  <a:lnTo>
                    <a:pt x="1840421" y="231077"/>
                  </a:lnTo>
                  <a:lnTo>
                    <a:pt x="1944624" y="118015"/>
                  </a:lnTo>
                  <a:lnTo>
                    <a:pt x="1983200" y="0"/>
                  </a:lnTo>
                  <a:lnTo>
                    <a:pt x="1963198" y="0"/>
                  </a:lnTo>
                  <a:lnTo>
                    <a:pt x="1923955" y="106966"/>
                  </a:lnTo>
                  <a:lnTo>
                    <a:pt x="1826038" y="199263"/>
                  </a:lnTo>
                  <a:lnTo>
                    <a:pt x="1735741" y="0"/>
                  </a:lnTo>
                  <a:lnTo>
                    <a:pt x="1713643" y="0"/>
                  </a:lnTo>
                  <a:lnTo>
                    <a:pt x="1870519" y="410337"/>
                  </a:lnTo>
                  <a:lnTo>
                    <a:pt x="1682210" y="702183"/>
                  </a:lnTo>
                  <a:lnTo>
                    <a:pt x="1306640" y="953072"/>
                  </a:lnTo>
                  <a:lnTo>
                    <a:pt x="1292352" y="673322"/>
                  </a:lnTo>
                  <a:lnTo>
                    <a:pt x="1516571" y="391001"/>
                  </a:lnTo>
                  <a:lnTo>
                    <a:pt x="1607725" y="0"/>
                  </a:lnTo>
                  <a:lnTo>
                    <a:pt x="1591532" y="0"/>
                  </a:lnTo>
                  <a:lnTo>
                    <a:pt x="1543812" y="175165"/>
                  </a:lnTo>
                  <a:lnTo>
                    <a:pt x="1493425" y="0"/>
                  </a:lnTo>
                  <a:lnTo>
                    <a:pt x="1482566" y="0"/>
                  </a:lnTo>
                  <a:lnTo>
                    <a:pt x="1528572" y="230981"/>
                  </a:lnTo>
                  <a:lnTo>
                    <a:pt x="1490568" y="370427"/>
                  </a:lnTo>
                  <a:lnTo>
                    <a:pt x="1287304" y="575882"/>
                  </a:lnTo>
                  <a:lnTo>
                    <a:pt x="1268158" y="201359"/>
                  </a:lnTo>
                  <a:lnTo>
                    <a:pt x="1378363" y="106966"/>
                  </a:lnTo>
                  <a:lnTo>
                    <a:pt x="1435417" y="0"/>
                  </a:lnTo>
                  <a:lnTo>
                    <a:pt x="1397699" y="0"/>
                  </a:lnTo>
                  <a:lnTo>
                    <a:pt x="1353503" y="78867"/>
                  </a:lnTo>
                  <a:lnTo>
                    <a:pt x="1263872" y="117158"/>
                  </a:lnTo>
                  <a:lnTo>
                    <a:pt x="1257776" y="0"/>
                  </a:lnTo>
                  <a:lnTo>
                    <a:pt x="1160050" y="0"/>
                  </a:lnTo>
                  <a:lnTo>
                    <a:pt x="1160050" y="341186"/>
                  </a:lnTo>
                  <a:lnTo>
                    <a:pt x="1053560" y="215741"/>
                  </a:lnTo>
                  <a:lnTo>
                    <a:pt x="1099756" y="0"/>
                  </a:lnTo>
                  <a:lnTo>
                    <a:pt x="1078897" y="0"/>
                  </a:lnTo>
                  <a:lnTo>
                    <a:pt x="1035844" y="194310"/>
                  </a:lnTo>
                  <a:lnTo>
                    <a:pt x="913924" y="0"/>
                  </a:lnTo>
                  <a:lnTo>
                    <a:pt x="867823" y="0"/>
                  </a:lnTo>
                  <a:lnTo>
                    <a:pt x="979075" y="215837"/>
                  </a:lnTo>
                  <a:lnTo>
                    <a:pt x="1018699" y="271272"/>
                  </a:lnTo>
                  <a:lnTo>
                    <a:pt x="972122" y="481108"/>
                  </a:lnTo>
                  <a:lnTo>
                    <a:pt x="823913" y="876014"/>
                  </a:lnTo>
                  <a:lnTo>
                    <a:pt x="655130" y="0"/>
                  </a:lnTo>
                  <a:lnTo>
                    <a:pt x="607790" y="0"/>
                  </a:lnTo>
                  <a:lnTo>
                    <a:pt x="713709" y="611791"/>
                  </a:lnTo>
                  <a:lnTo>
                    <a:pt x="468344" y="408718"/>
                  </a:lnTo>
                  <a:lnTo>
                    <a:pt x="358235" y="146399"/>
                  </a:lnTo>
                  <a:lnTo>
                    <a:pt x="326707" y="0"/>
                  </a:lnTo>
                  <a:lnTo>
                    <a:pt x="310324" y="0"/>
                  </a:lnTo>
                  <a:lnTo>
                    <a:pt x="329946" y="135160"/>
                  </a:lnTo>
                  <a:cubicBezTo>
                    <a:pt x="329946" y="135160"/>
                    <a:pt x="382714" y="287846"/>
                    <a:pt x="401860" y="353663"/>
                  </a:cubicBezTo>
                  <a:lnTo>
                    <a:pt x="198787" y="185547"/>
                  </a:lnTo>
                  <a:lnTo>
                    <a:pt x="39434" y="0"/>
                  </a:lnTo>
                  <a:lnTo>
                    <a:pt x="0" y="0"/>
                  </a:lnTo>
                  <a:lnTo>
                    <a:pt x="165545" y="226314"/>
                  </a:lnTo>
                  <a:lnTo>
                    <a:pt x="729806" y="704469"/>
                  </a:lnTo>
                  <a:lnTo>
                    <a:pt x="841058" y="1346645"/>
                  </a:lnTo>
                  <a:lnTo>
                    <a:pt x="1160145" y="2235422"/>
                  </a:lnTo>
                  <a:lnTo>
                    <a:pt x="1160145" y="4286250"/>
                  </a:lnTo>
                  <a:lnTo>
                    <a:pt x="1477137" y="4286250"/>
                  </a:lnTo>
                  <a:lnTo>
                    <a:pt x="1406271" y="2901124"/>
                  </a:lnTo>
                  <a:lnTo>
                    <a:pt x="1520666" y="2789968"/>
                  </a:lnTo>
                  <a:lnTo>
                    <a:pt x="1504093" y="2709291"/>
                  </a:lnTo>
                  <a:lnTo>
                    <a:pt x="1398937" y="2756535"/>
                  </a:lnTo>
                  <a:lnTo>
                    <a:pt x="1318260" y="1179005"/>
                  </a:lnTo>
                  <a:lnTo>
                    <a:pt x="1765173" y="791718"/>
                  </a:lnTo>
                  <a:lnTo>
                    <a:pt x="2195227" y="0"/>
                  </a:lnTo>
                  <a:lnTo>
                    <a:pt x="2135124" y="0"/>
                  </a:lnTo>
                  <a:close/>
                  <a:moveTo>
                    <a:pt x="1160050" y="1897856"/>
                  </a:moveTo>
                  <a:lnTo>
                    <a:pt x="898969" y="1264634"/>
                  </a:lnTo>
                  <a:lnTo>
                    <a:pt x="843629" y="977551"/>
                  </a:lnTo>
                  <a:cubicBezTo>
                    <a:pt x="888207" y="838295"/>
                    <a:pt x="994315" y="492347"/>
                    <a:pt x="994315" y="492347"/>
                  </a:cubicBezTo>
                  <a:lnTo>
                    <a:pt x="1036416" y="295942"/>
                  </a:lnTo>
                  <a:lnTo>
                    <a:pt x="1160145" y="468916"/>
                  </a:lnTo>
                  <a:lnTo>
                    <a:pt x="1160145" y="18978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CFA3BA-CE7B-4EC0-9D0B-D0B5F81F4C84}"/>
                </a:ext>
              </a:extLst>
            </p:cNvPr>
            <p:cNvSpPr/>
            <p:nvPr/>
          </p:nvSpPr>
          <p:spPr>
            <a:xfrm>
              <a:off x="9412018" y="0"/>
              <a:ext cx="2687268" cy="6858000"/>
            </a:xfrm>
            <a:custGeom>
              <a:avLst/>
              <a:gdLst>
                <a:gd name="connsiteX0" fmla="*/ 698373 w 1679543"/>
                <a:gd name="connsiteY0" fmla="*/ 875062 h 4286250"/>
                <a:gd name="connsiteX1" fmla="*/ 759238 w 1679543"/>
                <a:gd name="connsiteY1" fmla="*/ 1457706 h 4286250"/>
                <a:gd name="connsiteX2" fmla="*/ 797242 w 1679543"/>
                <a:gd name="connsiteY2" fmla="*/ 4286250 h 4286250"/>
                <a:gd name="connsiteX3" fmla="*/ 1052512 w 1679543"/>
                <a:gd name="connsiteY3" fmla="*/ 4286250 h 4286250"/>
                <a:gd name="connsiteX4" fmla="*/ 872490 w 1679543"/>
                <a:gd name="connsiteY4" fmla="*/ 1390174 h 4286250"/>
                <a:gd name="connsiteX5" fmla="*/ 1168146 w 1679543"/>
                <a:gd name="connsiteY5" fmla="*/ 931545 h 4286250"/>
                <a:gd name="connsiteX6" fmla="*/ 1504188 w 1679543"/>
                <a:gd name="connsiteY6" fmla="*/ 682181 h 4286250"/>
                <a:gd name="connsiteX7" fmla="*/ 1679543 w 1679543"/>
                <a:gd name="connsiteY7" fmla="*/ 0 h 4286250"/>
                <a:gd name="connsiteX8" fmla="*/ 1650683 w 1679543"/>
                <a:gd name="connsiteY8" fmla="*/ 0 h 4286250"/>
                <a:gd name="connsiteX9" fmla="*/ 1469898 w 1679543"/>
                <a:gd name="connsiteY9" fmla="*/ 662845 h 4286250"/>
                <a:gd name="connsiteX10" fmla="*/ 1147668 w 1679543"/>
                <a:gd name="connsiteY10" fmla="*/ 890588 h 4286250"/>
                <a:gd name="connsiteX11" fmla="*/ 858774 w 1679543"/>
                <a:gd name="connsiteY11" fmla="*/ 1281779 h 4286250"/>
                <a:gd name="connsiteX12" fmla="*/ 852297 w 1679543"/>
                <a:gd name="connsiteY12" fmla="*/ 1216343 h 4286250"/>
                <a:gd name="connsiteX13" fmla="*/ 841152 w 1679543"/>
                <a:gd name="connsiteY13" fmla="*/ 1118045 h 4286250"/>
                <a:gd name="connsiteX14" fmla="*/ 1138809 w 1679543"/>
                <a:gd name="connsiteY14" fmla="*/ 550259 h 4286250"/>
                <a:gd name="connsiteX15" fmla="*/ 1172528 w 1679543"/>
                <a:gd name="connsiteY15" fmla="*/ 282797 h 4286250"/>
                <a:gd name="connsiteX16" fmla="*/ 1398556 w 1679543"/>
                <a:gd name="connsiteY16" fmla="*/ 202692 h 4286250"/>
                <a:gd name="connsiteX17" fmla="*/ 1581340 w 1679543"/>
                <a:gd name="connsiteY17" fmla="*/ 0 h 4286250"/>
                <a:gd name="connsiteX18" fmla="*/ 1556194 w 1679543"/>
                <a:gd name="connsiteY18" fmla="*/ 0 h 4286250"/>
                <a:gd name="connsiteX19" fmla="*/ 1389983 w 1679543"/>
                <a:gd name="connsiteY19" fmla="*/ 173736 h 4286250"/>
                <a:gd name="connsiteX20" fmla="*/ 1178624 w 1679543"/>
                <a:gd name="connsiteY20" fmla="*/ 233744 h 4286250"/>
                <a:gd name="connsiteX21" fmla="*/ 1208056 w 1679543"/>
                <a:gd name="connsiteY21" fmla="*/ 0 h 4286250"/>
                <a:gd name="connsiteX22" fmla="*/ 1176243 w 1679543"/>
                <a:gd name="connsiteY22" fmla="*/ 0 h 4286250"/>
                <a:gd name="connsiteX23" fmla="*/ 1096042 w 1679543"/>
                <a:gd name="connsiteY23" fmla="*/ 537401 h 4286250"/>
                <a:gd name="connsiteX24" fmla="*/ 1027557 w 1679543"/>
                <a:gd name="connsiteY24" fmla="*/ 654368 h 4286250"/>
                <a:gd name="connsiteX25" fmla="*/ 1019937 w 1679543"/>
                <a:gd name="connsiteY25" fmla="*/ 667417 h 4286250"/>
                <a:gd name="connsiteX26" fmla="*/ 911924 w 1679543"/>
                <a:gd name="connsiteY26" fmla="*/ 276701 h 4286250"/>
                <a:gd name="connsiteX27" fmla="*/ 913352 w 1679543"/>
                <a:gd name="connsiteY27" fmla="*/ 98108 h 4286250"/>
                <a:gd name="connsiteX28" fmla="*/ 934021 w 1679543"/>
                <a:gd name="connsiteY28" fmla="*/ 0 h 4286250"/>
                <a:gd name="connsiteX29" fmla="*/ 914400 w 1679543"/>
                <a:gd name="connsiteY29" fmla="*/ 0 h 4286250"/>
                <a:gd name="connsiteX30" fmla="*/ 894874 w 1679543"/>
                <a:gd name="connsiteY30" fmla="*/ 104584 h 4286250"/>
                <a:gd name="connsiteX31" fmla="*/ 882015 w 1679543"/>
                <a:gd name="connsiteY31" fmla="*/ 276701 h 4286250"/>
                <a:gd name="connsiteX32" fmla="*/ 994029 w 1679543"/>
                <a:gd name="connsiteY32" fmla="*/ 711613 h 4286250"/>
                <a:gd name="connsiteX33" fmla="*/ 827246 w 1679543"/>
                <a:gd name="connsiteY33" fmla="*/ 996220 h 4286250"/>
                <a:gd name="connsiteX34" fmla="*/ 714184 w 1679543"/>
                <a:gd name="connsiteY34" fmla="*/ 0 h 4286250"/>
                <a:gd name="connsiteX35" fmla="*/ 606933 w 1679543"/>
                <a:gd name="connsiteY35" fmla="*/ 0 h 4286250"/>
                <a:gd name="connsiteX36" fmla="*/ 634651 w 1679543"/>
                <a:gd name="connsiteY36" fmla="*/ 265271 h 4286250"/>
                <a:gd name="connsiteX37" fmla="*/ 489585 w 1679543"/>
                <a:gd name="connsiteY37" fmla="*/ 197930 h 4286250"/>
                <a:gd name="connsiteX38" fmla="*/ 423958 w 1679543"/>
                <a:gd name="connsiteY38" fmla="*/ 0 h 4286250"/>
                <a:gd name="connsiteX39" fmla="*/ 402812 w 1679543"/>
                <a:gd name="connsiteY39" fmla="*/ 0 h 4286250"/>
                <a:gd name="connsiteX40" fmla="*/ 453866 w 1679543"/>
                <a:gd name="connsiteY40" fmla="*/ 193072 h 4286250"/>
                <a:gd name="connsiteX41" fmla="*/ 314039 w 1679543"/>
                <a:gd name="connsiteY41" fmla="*/ 54673 h 4286250"/>
                <a:gd name="connsiteX42" fmla="*/ 240316 w 1679543"/>
                <a:gd name="connsiteY42" fmla="*/ 0 h 4286250"/>
                <a:gd name="connsiteX43" fmla="*/ 220694 w 1679543"/>
                <a:gd name="connsiteY43" fmla="*/ 0 h 4286250"/>
                <a:gd name="connsiteX44" fmla="*/ 298323 w 1679543"/>
                <a:gd name="connsiteY44" fmla="*/ 69152 h 4286250"/>
                <a:gd name="connsiteX45" fmla="*/ 433959 w 1679543"/>
                <a:gd name="connsiteY45" fmla="*/ 231648 h 4286250"/>
                <a:gd name="connsiteX46" fmla="*/ 642080 w 1679543"/>
                <a:gd name="connsiteY46" fmla="*/ 335851 h 4286250"/>
                <a:gd name="connsiteX47" fmla="*/ 684752 w 1679543"/>
                <a:gd name="connsiteY47" fmla="*/ 744665 h 4286250"/>
                <a:gd name="connsiteX48" fmla="*/ 391096 w 1679543"/>
                <a:gd name="connsiteY48" fmla="*/ 505206 h 4286250"/>
                <a:gd name="connsiteX49" fmla="*/ 35147 w 1679543"/>
                <a:gd name="connsiteY49" fmla="*/ 0 h 4286250"/>
                <a:gd name="connsiteX50" fmla="*/ 0 w 1679543"/>
                <a:gd name="connsiteY50" fmla="*/ 0 h 4286250"/>
                <a:gd name="connsiteX51" fmla="*/ 356902 w 1679543"/>
                <a:gd name="connsiteY51" fmla="*/ 547021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679543" h="4286250">
                  <a:moveTo>
                    <a:pt x="698373" y="875062"/>
                  </a:moveTo>
                  <a:lnTo>
                    <a:pt x="759238" y="1457706"/>
                  </a:lnTo>
                  <a:lnTo>
                    <a:pt x="797242" y="4286250"/>
                  </a:lnTo>
                  <a:lnTo>
                    <a:pt x="1052512" y="4286250"/>
                  </a:lnTo>
                  <a:lnTo>
                    <a:pt x="872490" y="1390174"/>
                  </a:lnTo>
                  <a:lnTo>
                    <a:pt x="1168146" y="931545"/>
                  </a:lnTo>
                  <a:lnTo>
                    <a:pt x="1504188" y="682181"/>
                  </a:lnTo>
                  <a:lnTo>
                    <a:pt x="1679543" y="0"/>
                  </a:lnTo>
                  <a:lnTo>
                    <a:pt x="1650683" y="0"/>
                  </a:lnTo>
                  <a:lnTo>
                    <a:pt x="1469898" y="662845"/>
                  </a:lnTo>
                  <a:lnTo>
                    <a:pt x="1147668" y="890588"/>
                  </a:lnTo>
                  <a:lnTo>
                    <a:pt x="858774" y="1281779"/>
                  </a:lnTo>
                  <a:lnTo>
                    <a:pt x="852297" y="1216343"/>
                  </a:lnTo>
                  <a:lnTo>
                    <a:pt x="841152" y="1118045"/>
                  </a:lnTo>
                  <a:lnTo>
                    <a:pt x="1138809" y="550259"/>
                  </a:lnTo>
                  <a:lnTo>
                    <a:pt x="1172528" y="282797"/>
                  </a:lnTo>
                  <a:lnTo>
                    <a:pt x="1398556" y="202692"/>
                  </a:lnTo>
                  <a:lnTo>
                    <a:pt x="1581340" y="0"/>
                  </a:lnTo>
                  <a:lnTo>
                    <a:pt x="1556194" y="0"/>
                  </a:lnTo>
                  <a:lnTo>
                    <a:pt x="1389983" y="173736"/>
                  </a:lnTo>
                  <a:lnTo>
                    <a:pt x="1178624" y="233744"/>
                  </a:lnTo>
                  <a:lnTo>
                    <a:pt x="1208056" y="0"/>
                  </a:lnTo>
                  <a:lnTo>
                    <a:pt x="1176243" y="0"/>
                  </a:lnTo>
                  <a:lnTo>
                    <a:pt x="1096042" y="537401"/>
                  </a:lnTo>
                  <a:lnTo>
                    <a:pt x="1027557" y="654368"/>
                  </a:lnTo>
                  <a:lnTo>
                    <a:pt x="1019937" y="667417"/>
                  </a:lnTo>
                  <a:lnTo>
                    <a:pt x="911924" y="276701"/>
                  </a:lnTo>
                  <a:lnTo>
                    <a:pt x="913352" y="98108"/>
                  </a:lnTo>
                  <a:lnTo>
                    <a:pt x="934021" y="0"/>
                  </a:lnTo>
                  <a:lnTo>
                    <a:pt x="914400" y="0"/>
                  </a:lnTo>
                  <a:lnTo>
                    <a:pt x="894874" y="104584"/>
                  </a:lnTo>
                  <a:lnTo>
                    <a:pt x="882015" y="276701"/>
                  </a:lnTo>
                  <a:lnTo>
                    <a:pt x="994029" y="711613"/>
                  </a:lnTo>
                  <a:lnTo>
                    <a:pt x="827246" y="996220"/>
                  </a:lnTo>
                  <a:lnTo>
                    <a:pt x="714184" y="0"/>
                  </a:lnTo>
                  <a:lnTo>
                    <a:pt x="606933" y="0"/>
                  </a:lnTo>
                  <a:lnTo>
                    <a:pt x="634651" y="265271"/>
                  </a:lnTo>
                  <a:lnTo>
                    <a:pt x="489585" y="197930"/>
                  </a:lnTo>
                  <a:lnTo>
                    <a:pt x="423958" y="0"/>
                  </a:lnTo>
                  <a:lnTo>
                    <a:pt x="402812" y="0"/>
                  </a:lnTo>
                  <a:lnTo>
                    <a:pt x="453866" y="193072"/>
                  </a:lnTo>
                  <a:lnTo>
                    <a:pt x="314039" y="54673"/>
                  </a:lnTo>
                  <a:lnTo>
                    <a:pt x="240316" y="0"/>
                  </a:lnTo>
                  <a:lnTo>
                    <a:pt x="220694" y="0"/>
                  </a:lnTo>
                  <a:lnTo>
                    <a:pt x="298323" y="69152"/>
                  </a:lnTo>
                  <a:lnTo>
                    <a:pt x="433959" y="231648"/>
                  </a:lnTo>
                  <a:lnTo>
                    <a:pt x="642080" y="335851"/>
                  </a:lnTo>
                  <a:lnTo>
                    <a:pt x="684752" y="744665"/>
                  </a:lnTo>
                  <a:lnTo>
                    <a:pt x="391096" y="505206"/>
                  </a:lnTo>
                  <a:lnTo>
                    <a:pt x="35147" y="0"/>
                  </a:lnTo>
                  <a:lnTo>
                    <a:pt x="0" y="0"/>
                  </a:lnTo>
                  <a:lnTo>
                    <a:pt x="356902" y="54702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D888EBA-A2A2-4F4C-8857-2A3863736041}"/>
              </a:ext>
            </a:extLst>
          </p:cNvPr>
          <p:cNvGrpSpPr/>
          <p:nvPr/>
        </p:nvGrpSpPr>
        <p:grpSpPr>
          <a:xfrm>
            <a:off x="-628206" y="0"/>
            <a:ext cx="3321710" cy="6858000"/>
            <a:chOff x="-628206" y="0"/>
            <a:chExt cx="3321710" cy="68580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AF15249-D56D-474B-B2D5-F6C682381071}"/>
                </a:ext>
              </a:extLst>
            </p:cNvPr>
            <p:cNvSpPr/>
            <p:nvPr/>
          </p:nvSpPr>
          <p:spPr>
            <a:xfrm>
              <a:off x="-628206" y="0"/>
              <a:ext cx="3321710" cy="6858000"/>
            </a:xfrm>
            <a:custGeom>
              <a:avLst/>
              <a:gdLst>
                <a:gd name="connsiteX0" fmla="*/ 2051590 w 2076069"/>
                <a:gd name="connsiteY0" fmla="*/ 0 h 4286250"/>
                <a:gd name="connsiteX1" fmla="*/ 1959388 w 2076069"/>
                <a:gd name="connsiteY1" fmla="*/ 131255 h 4286250"/>
                <a:gd name="connsiteX2" fmla="*/ 1785271 w 2076069"/>
                <a:gd name="connsiteY2" fmla="*/ 232791 h 4286250"/>
                <a:gd name="connsiteX3" fmla="*/ 1864043 w 2076069"/>
                <a:gd name="connsiteY3" fmla="*/ 0 h 4286250"/>
                <a:gd name="connsiteX4" fmla="*/ 1833658 w 2076069"/>
                <a:gd name="connsiteY4" fmla="*/ 0 h 4286250"/>
                <a:gd name="connsiteX5" fmla="*/ 1662398 w 2076069"/>
                <a:gd name="connsiteY5" fmla="*/ 461105 h 4286250"/>
                <a:gd name="connsiteX6" fmla="*/ 1442657 w 2076069"/>
                <a:gd name="connsiteY6" fmla="*/ 577025 h 4286250"/>
                <a:gd name="connsiteX7" fmla="*/ 1594580 w 2076069"/>
                <a:gd name="connsiteY7" fmla="*/ 340995 h 4286250"/>
                <a:gd name="connsiteX8" fmla="*/ 1647254 w 2076069"/>
                <a:gd name="connsiteY8" fmla="*/ 0 h 4286250"/>
                <a:gd name="connsiteX9" fmla="*/ 1636395 w 2076069"/>
                <a:gd name="connsiteY9" fmla="*/ 0 h 4286250"/>
                <a:gd name="connsiteX10" fmla="*/ 1573530 w 2076069"/>
                <a:gd name="connsiteY10" fmla="*/ 332899 h 4286250"/>
                <a:gd name="connsiteX11" fmla="*/ 1373791 w 2076069"/>
                <a:gd name="connsiteY11" fmla="*/ 613315 h 4286250"/>
                <a:gd name="connsiteX12" fmla="*/ 1264063 w 2076069"/>
                <a:gd name="connsiteY12" fmla="*/ 671227 h 4286250"/>
                <a:gd name="connsiteX13" fmla="*/ 1309497 w 2076069"/>
                <a:gd name="connsiteY13" fmla="*/ 311563 h 4286250"/>
                <a:gd name="connsiteX14" fmla="*/ 1559433 w 2076069"/>
                <a:gd name="connsiteY14" fmla="*/ 0 h 4286250"/>
                <a:gd name="connsiteX15" fmla="*/ 1528191 w 2076069"/>
                <a:gd name="connsiteY15" fmla="*/ 0 h 4286250"/>
                <a:gd name="connsiteX16" fmla="*/ 1320165 w 2076069"/>
                <a:gd name="connsiteY16" fmla="*/ 228410 h 4286250"/>
                <a:gd name="connsiteX17" fmla="*/ 1349026 w 2076069"/>
                <a:gd name="connsiteY17" fmla="*/ 0 h 4286250"/>
                <a:gd name="connsiteX18" fmla="*/ 1316260 w 2076069"/>
                <a:gd name="connsiteY18" fmla="*/ 0 h 4286250"/>
                <a:gd name="connsiteX19" fmla="*/ 1240917 w 2076069"/>
                <a:gd name="connsiteY19" fmla="*/ 391573 h 4286250"/>
                <a:gd name="connsiteX20" fmla="*/ 1063657 w 2076069"/>
                <a:gd name="connsiteY20" fmla="*/ 187928 h 4286250"/>
                <a:gd name="connsiteX21" fmla="*/ 1105662 w 2076069"/>
                <a:gd name="connsiteY21" fmla="*/ 0 h 4286250"/>
                <a:gd name="connsiteX22" fmla="*/ 1036606 w 2076069"/>
                <a:gd name="connsiteY22" fmla="*/ 0 h 4286250"/>
                <a:gd name="connsiteX23" fmla="*/ 1005840 w 2076069"/>
                <a:gd name="connsiteY23" fmla="*/ 106871 h 4286250"/>
                <a:gd name="connsiteX24" fmla="*/ 942213 w 2076069"/>
                <a:gd name="connsiteY24" fmla="*/ 0 h 4286250"/>
                <a:gd name="connsiteX25" fmla="*/ 919353 w 2076069"/>
                <a:gd name="connsiteY25" fmla="*/ 0 h 4286250"/>
                <a:gd name="connsiteX26" fmla="*/ 995553 w 2076069"/>
                <a:gd name="connsiteY26" fmla="*/ 142589 h 4286250"/>
                <a:gd name="connsiteX27" fmla="*/ 855155 w 2076069"/>
                <a:gd name="connsiteY27" fmla="*/ 629793 h 4286250"/>
                <a:gd name="connsiteX28" fmla="*/ 855155 w 2076069"/>
                <a:gd name="connsiteY28" fmla="*/ 0 h 4286250"/>
                <a:gd name="connsiteX29" fmla="*/ 720662 w 2076069"/>
                <a:gd name="connsiteY29" fmla="*/ 0 h 4286250"/>
                <a:gd name="connsiteX30" fmla="*/ 717613 w 2076069"/>
                <a:gd name="connsiteY30" fmla="*/ 293561 h 4286250"/>
                <a:gd name="connsiteX31" fmla="*/ 541115 w 2076069"/>
                <a:gd name="connsiteY31" fmla="*/ 80201 h 4286250"/>
                <a:gd name="connsiteX32" fmla="*/ 564261 w 2076069"/>
                <a:gd name="connsiteY32" fmla="*/ 0 h 4286250"/>
                <a:gd name="connsiteX33" fmla="*/ 547211 w 2076069"/>
                <a:gd name="connsiteY33" fmla="*/ 0 h 4286250"/>
                <a:gd name="connsiteX34" fmla="*/ 526066 w 2076069"/>
                <a:gd name="connsiteY34" fmla="*/ 62008 h 4286250"/>
                <a:gd name="connsiteX35" fmla="*/ 474726 w 2076069"/>
                <a:gd name="connsiteY35" fmla="*/ 0 h 4286250"/>
                <a:gd name="connsiteX36" fmla="*/ 418338 w 2076069"/>
                <a:gd name="connsiteY36" fmla="*/ 0 h 4286250"/>
                <a:gd name="connsiteX37" fmla="*/ 505682 w 2076069"/>
                <a:gd name="connsiteY37" fmla="*/ 121825 h 4286250"/>
                <a:gd name="connsiteX38" fmla="*/ 437960 w 2076069"/>
                <a:gd name="connsiteY38" fmla="*/ 320612 h 4286250"/>
                <a:gd name="connsiteX39" fmla="*/ 283369 w 2076069"/>
                <a:gd name="connsiteY39" fmla="*/ 575024 h 4286250"/>
                <a:gd name="connsiteX40" fmla="*/ 124397 w 2076069"/>
                <a:gd name="connsiteY40" fmla="*/ 0 h 4286250"/>
                <a:gd name="connsiteX41" fmla="*/ 88868 w 2076069"/>
                <a:gd name="connsiteY41" fmla="*/ 0 h 4286250"/>
                <a:gd name="connsiteX42" fmla="*/ 253556 w 2076069"/>
                <a:gd name="connsiteY42" fmla="*/ 787718 h 4286250"/>
                <a:gd name="connsiteX43" fmla="*/ 0 w 2076069"/>
                <a:gd name="connsiteY43" fmla="*/ 480536 h 4286250"/>
                <a:gd name="connsiteX44" fmla="*/ 0 w 2076069"/>
                <a:gd name="connsiteY44" fmla="*/ 558356 h 4286250"/>
                <a:gd name="connsiteX45" fmla="*/ 715709 w 2076069"/>
                <a:gd name="connsiteY45" fmla="*/ 1603058 h 4286250"/>
                <a:gd name="connsiteX46" fmla="*/ 707612 w 2076069"/>
                <a:gd name="connsiteY46" fmla="*/ 1888617 h 4286250"/>
                <a:gd name="connsiteX47" fmla="*/ 664274 w 2076069"/>
                <a:gd name="connsiteY47" fmla="*/ 1870615 h 4286250"/>
                <a:gd name="connsiteX48" fmla="*/ 645414 w 2076069"/>
                <a:gd name="connsiteY48" fmla="*/ 2026349 h 4286250"/>
                <a:gd name="connsiteX49" fmla="*/ 700659 w 2076069"/>
                <a:gd name="connsiteY49" fmla="*/ 2133314 h 4286250"/>
                <a:gd name="connsiteX50" fmla="*/ 639985 w 2076069"/>
                <a:gd name="connsiteY50" fmla="*/ 4286250 h 4286250"/>
                <a:gd name="connsiteX51" fmla="*/ 875157 w 2076069"/>
                <a:gd name="connsiteY51" fmla="*/ 4286250 h 4286250"/>
                <a:gd name="connsiteX52" fmla="*/ 892874 w 2076069"/>
                <a:gd name="connsiteY52" fmla="*/ 3291649 h 4286250"/>
                <a:gd name="connsiteX53" fmla="*/ 894302 w 2076069"/>
                <a:gd name="connsiteY53" fmla="*/ 1894904 h 4286250"/>
                <a:gd name="connsiteX54" fmla="*/ 1252157 w 2076069"/>
                <a:gd name="connsiteY54" fmla="*/ 766001 h 4286250"/>
                <a:gd name="connsiteX55" fmla="*/ 1252442 w 2076069"/>
                <a:gd name="connsiteY55" fmla="*/ 764096 h 4286250"/>
                <a:gd name="connsiteX56" fmla="*/ 1693926 w 2076069"/>
                <a:gd name="connsiteY56" fmla="*/ 503301 h 4286250"/>
                <a:gd name="connsiteX57" fmla="*/ 1770031 w 2076069"/>
                <a:gd name="connsiteY57" fmla="*/ 278225 h 4286250"/>
                <a:gd name="connsiteX58" fmla="*/ 1976247 w 2076069"/>
                <a:gd name="connsiteY58" fmla="*/ 157829 h 4286250"/>
                <a:gd name="connsiteX59" fmla="*/ 2076069 w 2076069"/>
                <a:gd name="connsiteY59" fmla="*/ 0 h 4286250"/>
                <a:gd name="connsiteX60" fmla="*/ 2051590 w 2076069"/>
                <a:gd name="connsiteY60" fmla="*/ 0 h 4286250"/>
                <a:gd name="connsiteX61" fmla="*/ 706946 w 2076069"/>
                <a:gd name="connsiteY61" fmla="*/ 1336929 h 4286250"/>
                <a:gd name="connsiteX62" fmla="*/ 386715 w 2076069"/>
                <a:gd name="connsiteY62" fmla="*/ 948976 h 4286250"/>
                <a:gd name="connsiteX63" fmla="*/ 297180 w 2076069"/>
                <a:gd name="connsiteY63" fmla="*/ 625126 h 4286250"/>
                <a:gd name="connsiteX64" fmla="*/ 467201 w 2076069"/>
                <a:gd name="connsiteY64" fmla="*/ 336233 h 4286250"/>
                <a:gd name="connsiteX65" fmla="*/ 522351 w 2076069"/>
                <a:gd name="connsiteY65" fmla="*/ 145161 h 4286250"/>
                <a:gd name="connsiteX66" fmla="*/ 716375 w 2076069"/>
                <a:gd name="connsiteY66" fmla="*/ 415766 h 4286250"/>
                <a:gd name="connsiteX67" fmla="*/ 706946 w 2076069"/>
                <a:gd name="connsiteY67" fmla="*/ 1336929 h 4286250"/>
                <a:gd name="connsiteX68" fmla="*/ 1173861 w 2076069"/>
                <a:gd name="connsiteY68" fmla="*/ 739997 h 4286250"/>
                <a:gd name="connsiteX69" fmla="*/ 883063 w 2076069"/>
                <a:gd name="connsiteY69" fmla="*/ 1544479 h 4286250"/>
                <a:gd name="connsiteX70" fmla="*/ 871919 w 2076069"/>
                <a:gd name="connsiteY70" fmla="*/ 1044893 h 4286250"/>
                <a:gd name="connsiteX71" fmla="*/ 1054227 w 2076069"/>
                <a:gd name="connsiteY71" fmla="*/ 229743 h 4286250"/>
                <a:gd name="connsiteX72" fmla="*/ 1229297 w 2076069"/>
                <a:gd name="connsiteY72" fmla="*/ 451580 h 4286250"/>
                <a:gd name="connsiteX73" fmla="*/ 1173861 w 2076069"/>
                <a:gd name="connsiteY73" fmla="*/ 739997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076069" h="4286250">
                  <a:moveTo>
                    <a:pt x="2051590" y="0"/>
                  </a:moveTo>
                  <a:lnTo>
                    <a:pt x="1959388" y="131255"/>
                  </a:lnTo>
                  <a:lnTo>
                    <a:pt x="1785271" y="232791"/>
                  </a:lnTo>
                  <a:lnTo>
                    <a:pt x="1864043" y="0"/>
                  </a:lnTo>
                  <a:lnTo>
                    <a:pt x="1833658" y="0"/>
                  </a:lnTo>
                  <a:lnTo>
                    <a:pt x="1662398" y="461105"/>
                  </a:lnTo>
                  <a:lnTo>
                    <a:pt x="1442657" y="577025"/>
                  </a:lnTo>
                  <a:lnTo>
                    <a:pt x="1594580" y="340995"/>
                  </a:lnTo>
                  <a:lnTo>
                    <a:pt x="1647254" y="0"/>
                  </a:lnTo>
                  <a:lnTo>
                    <a:pt x="1636395" y="0"/>
                  </a:lnTo>
                  <a:lnTo>
                    <a:pt x="1573530" y="332899"/>
                  </a:lnTo>
                  <a:cubicBezTo>
                    <a:pt x="1573530" y="332899"/>
                    <a:pt x="1427702" y="537496"/>
                    <a:pt x="1373791" y="613315"/>
                  </a:cubicBezTo>
                  <a:lnTo>
                    <a:pt x="1264063" y="671227"/>
                  </a:lnTo>
                  <a:lnTo>
                    <a:pt x="1309497" y="311563"/>
                  </a:lnTo>
                  <a:lnTo>
                    <a:pt x="1559433" y="0"/>
                  </a:lnTo>
                  <a:lnTo>
                    <a:pt x="1528191" y="0"/>
                  </a:lnTo>
                  <a:lnTo>
                    <a:pt x="1320165" y="228410"/>
                  </a:lnTo>
                  <a:lnTo>
                    <a:pt x="1349026" y="0"/>
                  </a:lnTo>
                  <a:lnTo>
                    <a:pt x="1316260" y="0"/>
                  </a:lnTo>
                  <a:lnTo>
                    <a:pt x="1240917" y="391573"/>
                  </a:lnTo>
                  <a:lnTo>
                    <a:pt x="1063657" y="187928"/>
                  </a:lnTo>
                  <a:lnTo>
                    <a:pt x="1105662" y="0"/>
                  </a:lnTo>
                  <a:lnTo>
                    <a:pt x="1036606" y="0"/>
                  </a:lnTo>
                  <a:lnTo>
                    <a:pt x="1005840" y="106871"/>
                  </a:lnTo>
                  <a:lnTo>
                    <a:pt x="942213" y="0"/>
                  </a:lnTo>
                  <a:lnTo>
                    <a:pt x="919353" y="0"/>
                  </a:lnTo>
                  <a:lnTo>
                    <a:pt x="995553" y="142589"/>
                  </a:lnTo>
                  <a:lnTo>
                    <a:pt x="855155" y="629793"/>
                  </a:lnTo>
                  <a:lnTo>
                    <a:pt x="855155" y="0"/>
                  </a:lnTo>
                  <a:lnTo>
                    <a:pt x="720662" y="0"/>
                  </a:lnTo>
                  <a:lnTo>
                    <a:pt x="717613" y="293561"/>
                  </a:lnTo>
                  <a:lnTo>
                    <a:pt x="541115" y="80201"/>
                  </a:lnTo>
                  <a:lnTo>
                    <a:pt x="564261" y="0"/>
                  </a:lnTo>
                  <a:lnTo>
                    <a:pt x="547211" y="0"/>
                  </a:lnTo>
                  <a:lnTo>
                    <a:pt x="526066" y="62008"/>
                  </a:lnTo>
                  <a:lnTo>
                    <a:pt x="474726" y="0"/>
                  </a:lnTo>
                  <a:lnTo>
                    <a:pt x="418338" y="0"/>
                  </a:lnTo>
                  <a:lnTo>
                    <a:pt x="505682" y="121825"/>
                  </a:lnTo>
                  <a:lnTo>
                    <a:pt x="437960" y="320612"/>
                  </a:lnTo>
                  <a:lnTo>
                    <a:pt x="283369" y="575024"/>
                  </a:lnTo>
                  <a:lnTo>
                    <a:pt x="124397" y="0"/>
                  </a:lnTo>
                  <a:lnTo>
                    <a:pt x="88868" y="0"/>
                  </a:lnTo>
                  <a:lnTo>
                    <a:pt x="253556" y="787718"/>
                  </a:lnTo>
                  <a:lnTo>
                    <a:pt x="0" y="480536"/>
                  </a:lnTo>
                  <a:lnTo>
                    <a:pt x="0" y="558356"/>
                  </a:lnTo>
                  <a:lnTo>
                    <a:pt x="715709" y="1603058"/>
                  </a:lnTo>
                  <a:lnTo>
                    <a:pt x="707612" y="1888617"/>
                  </a:lnTo>
                  <a:lnTo>
                    <a:pt x="664274" y="1870615"/>
                  </a:lnTo>
                  <a:lnTo>
                    <a:pt x="645414" y="2026349"/>
                  </a:lnTo>
                  <a:lnTo>
                    <a:pt x="700659" y="2133314"/>
                  </a:lnTo>
                  <a:lnTo>
                    <a:pt x="639985" y="4286250"/>
                  </a:lnTo>
                  <a:lnTo>
                    <a:pt x="875157" y="4286250"/>
                  </a:lnTo>
                  <a:lnTo>
                    <a:pt x="892874" y="3291649"/>
                  </a:lnTo>
                  <a:lnTo>
                    <a:pt x="894302" y="1894904"/>
                  </a:lnTo>
                  <a:lnTo>
                    <a:pt x="1252157" y="766001"/>
                  </a:lnTo>
                  <a:lnTo>
                    <a:pt x="1252442" y="764096"/>
                  </a:lnTo>
                  <a:lnTo>
                    <a:pt x="1693926" y="503301"/>
                  </a:lnTo>
                  <a:lnTo>
                    <a:pt x="1770031" y="278225"/>
                  </a:lnTo>
                  <a:lnTo>
                    <a:pt x="1976247" y="157829"/>
                  </a:lnTo>
                  <a:lnTo>
                    <a:pt x="2076069" y="0"/>
                  </a:lnTo>
                  <a:lnTo>
                    <a:pt x="2051590" y="0"/>
                  </a:lnTo>
                  <a:close/>
                  <a:moveTo>
                    <a:pt x="706946" y="1336929"/>
                  </a:moveTo>
                  <a:lnTo>
                    <a:pt x="386715" y="948976"/>
                  </a:lnTo>
                  <a:lnTo>
                    <a:pt x="297180" y="625126"/>
                  </a:lnTo>
                  <a:lnTo>
                    <a:pt x="467201" y="336233"/>
                  </a:lnTo>
                  <a:lnTo>
                    <a:pt x="522351" y="145161"/>
                  </a:lnTo>
                  <a:lnTo>
                    <a:pt x="716375" y="415766"/>
                  </a:lnTo>
                  <a:lnTo>
                    <a:pt x="706946" y="1336929"/>
                  </a:lnTo>
                  <a:close/>
                  <a:moveTo>
                    <a:pt x="1173861" y="739997"/>
                  </a:moveTo>
                  <a:lnTo>
                    <a:pt x="883063" y="1544479"/>
                  </a:lnTo>
                  <a:lnTo>
                    <a:pt x="871919" y="1044893"/>
                  </a:lnTo>
                  <a:lnTo>
                    <a:pt x="1054227" y="229743"/>
                  </a:lnTo>
                  <a:lnTo>
                    <a:pt x="1229297" y="451580"/>
                  </a:lnTo>
                  <a:lnTo>
                    <a:pt x="1173861" y="73999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F616DA5-C415-4253-B1BD-ED4A249D0D61}"/>
                </a:ext>
              </a:extLst>
            </p:cNvPr>
            <p:cNvSpPr/>
            <p:nvPr/>
          </p:nvSpPr>
          <p:spPr>
            <a:xfrm>
              <a:off x="254037" y="0"/>
              <a:ext cx="2434132" cy="6858000"/>
            </a:xfrm>
            <a:custGeom>
              <a:avLst/>
              <a:gdLst>
                <a:gd name="connsiteX0" fmla="*/ 1495044 w 1521333"/>
                <a:gd name="connsiteY0" fmla="*/ 0 h 4286250"/>
                <a:gd name="connsiteX1" fmla="*/ 1332357 w 1521333"/>
                <a:gd name="connsiteY1" fmla="*/ 660463 h 4286250"/>
                <a:gd name="connsiteX2" fmla="*/ 1096232 w 1521333"/>
                <a:gd name="connsiteY2" fmla="*/ 1184910 h 4286250"/>
                <a:gd name="connsiteX3" fmla="*/ 800481 w 1521333"/>
                <a:gd name="connsiteY3" fmla="*/ 1548193 h 4286250"/>
                <a:gd name="connsiteX4" fmla="*/ 795338 w 1521333"/>
                <a:gd name="connsiteY4" fmla="*/ 1455230 h 4286250"/>
                <a:gd name="connsiteX5" fmla="*/ 760762 w 1521333"/>
                <a:gd name="connsiteY5" fmla="*/ 1118330 h 4286250"/>
                <a:gd name="connsiteX6" fmla="*/ 1031367 w 1521333"/>
                <a:gd name="connsiteY6" fmla="*/ 547116 h 4286250"/>
                <a:gd name="connsiteX7" fmla="*/ 1061942 w 1521333"/>
                <a:gd name="connsiteY7" fmla="*/ 278035 h 4286250"/>
                <a:gd name="connsiteX8" fmla="*/ 1267492 w 1521333"/>
                <a:gd name="connsiteY8" fmla="*/ 197453 h 4286250"/>
                <a:gd name="connsiteX9" fmla="*/ 1428369 w 1521333"/>
                <a:gd name="connsiteY9" fmla="*/ 0 h 4286250"/>
                <a:gd name="connsiteX10" fmla="*/ 1405128 w 1521333"/>
                <a:gd name="connsiteY10" fmla="*/ 0 h 4286250"/>
                <a:gd name="connsiteX11" fmla="*/ 1259681 w 1521333"/>
                <a:gd name="connsiteY11" fmla="*/ 168307 h 4286250"/>
                <a:gd name="connsiteX12" fmla="*/ 1067562 w 1521333"/>
                <a:gd name="connsiteY12" fmla="*/ 228695 h 4286250"/>
                <a:gd name="connsiteX13" fmla="*/ 1093565 w 1521333"/>
                <a:gd name="connsiteY13" fmla="*/ 0 h 4286250"/>
                <a:gd name="connsiteX14" fmla="*/ 1064514 w 1521333"/>
                <a:gd name="connsiteY14" fmla="*/ 0 h 4286250"/>
                <a:gd name="connsiteX15" fmla="*/ 992505 w 1521333"/>
                <a:gd name="connsiteY15" fmla="*/ 534162 h 4286250"/>
                <a:gd name="connsiteX16" fmla="*/ 930212 w 1521333"/>
                <a:gd name="connsiteY16" fmla="*/ 651796 h 4286250"/>
                <a:gd name="connsiteX17" fmla="*/ 923258 w 1521333"/>
                <a:gd name="connsiteY17" fmla="*/ 664940 h 4286250"/>
                <a:gd name="connsiteX18" fmla="*/ 825151 w 1521333"/>
                <a:gd name="connsiteY18" fmla="*/ 271939 h 4286250"/>
                <a:gd name="connsiteX19" fmla="*/ 826484 w 1521333"/>
                <a:gd name="connsiteY19" fmla="*/ 92297 h 4286250"/>
                <a:gd name="connsiteX20" fmla="*/ 844010 w 1521333"/>
                <a:gd name="connsiteY20" fmla="*/ 0 h 4286250"/>
                <a:gd name="connsiteX21" fmla="*/ 826294 w 1521333"/>
                <a:gd name="connsiteY21" fmla="*/ 0 h 4286250"/>
                <a:gd name="connsiteX22" fmla="*/ 809625 w 1521333"/>
                <a:gd name="connsiteY22" fmla="*/ 98774 h 4286250"/>
                <a:gd name="connsiteX23" fmla="*/ 797909 w 1521333"/>
                <a:gd name="connsiteY23" fmla="*/ 271939 h 4286250"/>
                <a:gd name="connsiteX24" fmla="*/ 899732 w 1521333"/>
                <a:gd name="connsiteY24" fmla="*/ 709422 h 4286250"/>
                <a:gd name="connsiteX25" fmla="*/ 748189 w 1521333"/>
                <a:gd name="connsiteY25" fmla="*/ 995839 h 4286250"/>
                <a:gd name="connsiteX26" fmla="*/ 645986 w 1521333"/>
                <a:gd name="connsiteY26" fmla="*/ 0 h 4286250"/>
                <a:gd name="connsiteX27" fmla="*/ 548545 w 1521333"/>
                <a:gd name="connsiteY27" fmla="*/ 0 h 4286250"/>
                <a:gd name="connsiteX28" fmla="*/ 573119 w 1521333"/>
                <a:gd name="connsiteY28" fmla="*/ 260414 h 4286250"/>
                <a:gd name="connsiteX29" fmla="*/ 441198 w 1521333"/>
                <a:gd name="connsiteY29" fmla="*/ 192596 h 4286250"/>
                <a:gd name="connsiteX30" fmla="*/ 383477 w 1521333"/>
                <a:gd name="connsiteY30" fmla="*/ 0 h 4286250"/>
                <a:gd name="connsiteX31" fmla="*/ 363855 w 1521333"/>
                <a:gd name="connsiteY31" fmla="*/ 0 h 4286250"/>
                <a:gd name="connsiteX32" fmla="*/ 408813 w 1521333"/>
                <a:gd name="connsiteY32" fmla="*/ 187738 h 4286250"/>
                <a:gd name="connsiteX33" fmla="*/ 281654 w 1521333"/>
                <a:gd name="connsiteY33" fmla="*/ 48578 h 4286250"/>
                <a:gd name="connsiteX34" fmla="*/ 222504 w 1521333"/>
                <a:gd name="connsiteY34" fmla="*/ 0 h 4286250"/>
                <a:gd name="connsiteX35" fmla="*/ 203359 w 1521333"/>
                <a:gd name="connsiteY35" fmla="*/ 0 h 4286250"/>
                <a:gd name="connsiteX36" fmla="*/ 267367 w 1521333"/>
                <a:gd name="connsiteY36" fmla="*/ 63151 h 4286250"/>
                <a:gd name="connsiteX37" fmla="*/ 390620 w 1521333"/>
                <a:gd name="connsiteY37" fmla="*/ 226600 h 4286250"/>
                <a:gd name="connsiteX38" fmla="*/ 579787 w 1521333"/>
                <a:gd name="connsiteY38" fmla="*/ 331375 h 4286250"/>
                <a:gd name="connsiteX39" fmla="*/ 618649 w 1521333"/>
                <a:gd name="connsiteY39" fmla="*/ 742664 h 4286250"/>
                <a:gd name="connsiteX40" fmla="*/ 351663 w 1521333"/>
                <a:gd name="connsiteY40" fmla="*/ 501777 h 4286250"/>
                <a:gd name="connsiteX41" fmla="*/ 32195 w 1521333"/>
                <a:gd name="connsiteY41" fmla="*/ 0 h 4286250"/>
                <a:gd name="connsiteX42" fmla="*/ 0 w 1521333"/>
                <a:gd name="connsiteY42" fmla="*/ 0 h 4286250"/>
                <a:gd name="connsiteX43" fmla="*/ 320612 w 1521333"/>
                <a:gd name="connsiteY43" fmla="*/ 543878 h 4286250"/>
                <a:gd name="connsiteX44" fmla="*/ 631031 w 1521333"/>
                <a:gd name="connsiteY44" fmla="*/ 873919 h 4286250"/>
                <a:gd name="connsiteX45" fmla="*/ 686372 w 1521333"/>
                <a:gd name="connsiteY45" fmla="*/ 1460087 h 4286250"/>
                <a:gd name="connsiteX46" fmla="*/ 720662 w 1521333"/>
                <a:gd name="connsiteY46" fmla="*/ 4286250 h 4286250"/>
                <a:gd name="connsiteX47" fmla="*/ 951833 w 1521333"/>
                <a:gd name="connsiteY47" fmla="*/ 4286250 h 4286250"/>
                <a:gd name="connsiteX48" fmla="*/ 807149 w 1521333"/>
                <a:gd name="connsiteY48" fmla="*/ 1669542 h 4286250"/>
                <a:gd name="connsiteX49" fmla="*/ 1129951 w 1521333"/>
                <a:gd name="connsiteY49" fmla="*/ 1239869 h 4286250"/>
                <a:gd name="connsiteX50" fmla="*/ 1363504 w 1521333"/>
                <a:gd name="connsiteY50" fmla="*/ 679799 h 4286250"/>
                <a:gd name="connsiteX51" fmla="*/ 1521333 w 1521333"/>
                <a:gd name="connsiteY51" fmla="*/ 0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521333" h="4286250">
                  <a:moveTo>
                    <a:pt x="1495044" y="0"/>
                  </a:moveTo>
                  <a:lnTo>
                    <a:pt x="1332357" y="660463"/>
                  </a:lnTo>
                  <a:lnTo>
                    <a:pt x="1096232" y="1184910"/>
                  </a:lnTo>
                  <a:lnTo>
                    <a:pt x="800481" y="1548193"/>
                  </a:lnTo>
                  <a:lnTo>
                    <a:pt x="795338" y="1455230"/>
                  </a:lnTo>
                  <a:lnTo>
                    <a:pt x="760762" y="1118330"/>
                  </a:lnTo>
                  <a:lnTo>
                    <a:pt x="1031367" y="547116"/>
                  </a:lnTo>
                  <a:lnTo>
                    <a:pt x="1061942" y="278035"/>
                  </a:lnTo>
                  <a:lnTo>
                    <a:pt x="1267492" y="197453"/>
                  </a:lnTo>
                  <a:lnTo>
                    <a:pt x="1428369" y="0"/>
                  </a:lnTo>
                  <a:lnTo>
                    <a:pt x="1405128" y="0"/>
                  </a:lnTo>
                  <a:lnTo>
                    <a:pt x="1259681" y="168307"/>
                  </a:lnTo>
                  <a:lnTo>
                    <a:pt x="1067562" y="228695"/>
                  </a:lnTo>
                  <a:lnTo>
                    <a:pt x="1093565" y="0"/>
                  </a:lnTo>
                  <a:lnTo>
                    <a:pt x="1064514" y="0"/>
                  </a:lnTo>
                  <a:lnTo>
                    <a:pt x="992505" y="534162"/>
                  </a:lnTo>
                  <a:lnTo>
                    <a:pt x="930212" y="651796"/>
                  </a:lnTo>
                  <a:lnTo>
                    <a:pt x="923258" y="664940"/>
                  </a:lnTo>
                  <a:lnTo>
                    <a:pt x="825151" y="271939"/>
                  </a:lnTo>
                  <a:lnTo>
                    <a:pt x="826484" y="92297"/>
                  </a:lnTo>
                  <a:lnTo>
                    <a:pt x="844010" y="0"/>
                  </a:lnTo>
                  <a:lnTo>
                    <a:pt x="826294" y="0"/>
                  </a:lnTo>
                  <a:lnTo>
                    <a:pt x="809625" y="98774"/>
                  </a:lnTo>
                  <a:lnTo>
                    <a:pt x="797909" y="271939"/>
                  </a:lnTo>
                  <a:lnTo>
                    <a:pt x="899732" y="709422"/>
                  </a:lnTo>
                  <a:lnTo>
                    <a:pt x="748189" y="995839"/>
                  </a:lnTo>
                  <a:lnTo>
                    <a:pt x="645986" y="0"/>
                  </a:lnTo>
                  <a:lnTo>
                    <a:pt x="548545" y="0"/>
                  </a:lnTo>
                  <a:lnTo>
                    <a:pt x="573119" y="260414"/>
                  </a:lnTo>
                  <a:lnTo>
                    <a:pt x="441198" y="192596"/>
                  </a:lnTo>
                  <a:lnTo>
                    <a:pt x="383477" y="0"/>
                  </a:lnTo>
                  <a:lnTo>
                    <a:pt x="363855" y="0"/>
                  </a:lnTo>
                  <a:lnTo>
                    <a:pt x="408813" y="187738"/>
                  </a:lnTo>
                  <a:lnTo>
                    <a:pt x="281654" y="48578"/>
                  </a:lnTo>
                  <a:lnTo>
                    <a:pt x="222504" y="0"/>
                  </a:lnTo>
                  <a:lnTo>
                    <a:pt x="203359" y="0"/>
                  </a:lnTo>
                  <a:lnTo>
                    <a:pt x="267367" y="63151"/>
                  </a:lnTo>
                  <a:lnTo>
                    <a:pt x="390620" y="226600"/>
                  </a:lnTo>
                  <a:lnTo>
                    <a:pt x="579787" y="331375"/>
                  </a:lnTo>
                  <a:lnTo>
                    <a:pt x="618649" y="742664"/>
                  </a:lnTo>
                  <a:lnTo>
                    <a:pt x="351663" y="501777"/>
                  </a:lnTo>
                  <a:lnTo>
                    <a:pt x="32195" y="0"/>
                  </a:lnTo>
                  <a:lnTo>
                    <a:pt x="0" y="0"/>
                  </a:lnTo>
                  <a:lnTo>
                    <a:pt x="320612" y="543878"/>
                  </a:lnTo>
                  <a:lnTo>
                    <a:pt x="631031" y="873919"/>
                  </a:lnTo>
                  <a:lnTo>
                    <a:pt x="686372" y="1460087"/>
                  </a:lnTo>
                  <a:lnTo>
                    <a:pt x="720662" y="4286250"/>
                  </a:lnTo>
                  <a:lnTo>
                    <a:pt x="951833" y="4286250"/>
                  </a:lnTo>
                  <a:lnTo>
                    <a:pt x="807149" y="1669542"/>
                  </a:lnTo>
                  <a:lnTo>
                    <a:pt x="1129951" y="1239869"/>
                  </a:lnTo>
                  <a:lnTo>
                    <a:pt x="1363504" y="679799"/>
                  </a:lnTo>
                  <a:lnTo>
                    <a:pt x="1521333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23DF238-55FC-477B-A8ED-79C396BFC471}"/>
              </a:ext>
            </a:extLst>
          </p:cNvPr>
          <p:cNvGrpSpPr/>
          <p:nvPr/>
        </p:nvGrpSpPr>
        <p:grpSpPr>
          <a:xfrm>
            <a:off x="952503" y="0"/>
            <a:ext cx="3748427" cy="6858000"/>
            <a:chOff x="952503" y="0"/>
            <a:chExt cx="3748427" cy="68580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07D0560-319F-4C81-98E7-F66243250971}"/>
                </a:ext>
              </a:extLst>
            </p:cNvPr>
            <p:cNvSpPr/>
            <p:nvPr/>
          </p:nvSpPr>
          <p:spPr>
            <a:xfrm flipH="1">
              <a:off x="952503" y="0"/>
              <a:ext cx="3512361" cy="6858000"/>
            </a:xfrm>
            <a:custGeom>
              <a:avLst/>
              <a:gdLst>
                <a:gd name="connsiteX0" fmla="*/ 2135124 w 2195226"/>
                <a:gd name="connsiteY0" fmla="*/ 0 h 4286250"/>
                <a:gd name="connsiteX1" fmla="*/ 1900523 w 2195226"/>
                <a:gd name="connsiteY1" fmla="*/ 363665 h 4286250"/>
                <a:gd name="connsiteX2" fmla="*/ 1840421 w 2195226"/>
                <a:gd name="connsiteY2" fmla="*/ 231077 h 4286250"/>
                <a:gd name="connsiteX3" fmla="*/ 1944624 w 2195226"/>
                <a:gd name="connsiteY3" fmla="*/ 118015 h 4286250"/>
                <a:gd name="connsiteX4" fmla="*/ 1983200 w 2195226"/>
                <a:gd name="connsiteY4" fmla="*/ 0 h 4286250"/>
                <a:gd name="connsiteX5" fmla="*/ 1963198 w 2195226"/>
                <a:gd name="connsiteY5" fmla="*/ 0 h 4286250"/>
                <a:gd name="connsiteX6" fmla="*/ 1923955 w 2195226"/>
                <a:gd name="connsiteY6" fmla="*/ 106966 h 4286250"/>
                <a:gd name="connsiteX7" fmla="*/ 1826038 w 2195226"/>
                <a:gd name="connsiteY7" fmla="*/ 199263 h 4286250"/>
                <a:gd name="connsiteX8" fmla="*/ 1735741 w 2195226"/>
                <a:gd name="connsiteY8" fmla="*/ 0 h 4286250"/>
                <a:gd name="connsiteX9" fmla="*/ 1713643 w 2195226"/>
                <a:gd name="connsiteY9" fmla="*/ 0 h 4286250"/>
                <a:gd name="connsiteX10" fmla="*/ 1870519 w 2195226"/>
                <a:gd name="connsiteY10" fmla="*/ 410337 h 4286250"/>
                <a:gd name="connsiteX11" fmla="*/ 1682210 w 2195226"/>
                <a:gd name="connsiteY11" fmla="*/ 702183 h 4286250"/>
                <a:gd name="connsiteX12" fmla="*/ 1306640 w 2195226"/>
                <a:gd name="connsiteY12" fmla="*/ 953072 h 4286250"/>
                <a:gd name="connsiteX13" fmla="*/ 1292352 w 2195226"/>
                <a:gd name="connsiteY13" fmla="*/ 673322 h 4286250"/>
                <a:gd name="connsiteX14" fmla="*/ 1516571 w 2195226"/>
                <a:gd name="connsiteY14" fmla="*/ 391001 h 4286250"/>
                <a:gd name="connsiteX15" fmla="*/ 1607725 w 2195226"/>
                <a:gd name="connsiteY15" fmla="*/ 0 h 4286250"/>
                <a:gd name="connsiteX16" fmla="*/ 1591532 w 2195226"/>
                <a:gd name="connsiteY16" fmla="*/ 0 h 4286250"/>
                <a:gd name="connsiteX17" fmla="*/ 1543812 w 2195226"/>
                <a:gd name="connsiteY17" fmla="*/ 175165 h 4286250"/>
                <a:gd name="connsiteX18" fmla="*/ 1493425 w 2195226"/>
                <a:gd name="connsiteY18" fmla="*/ 0 h 4286250"/>
                <a:gd name="connsiteX19" fmla="*/ 1482566 w 2195226"/>
                <a:gd name="connsiteY19" fmla="*/ 0 h 4286250"/>
                <a:gd name="connsiteX20" fmla="*/ 1528572 w 2195226"/>
                <a:gd name="connsiteY20" fmla="*/ 230981 h 4286250"/>
                <a:gd name="connsiteX21" fmla="*/ 1490568 w 2195226"/>
                <a:gd name="connsiteY21" fmla="*/ 370427 h 4286250"/>
                <a:gd name="connsiteX22" fmla="*/ 1287304 w 2195226"/>
                <a:gd name="connsiteY22" fmla="*/ 575882 h 4286250"/>
                <a:gd name="connsiteX23" fmla="*/ 1268158 w 2195226"/>
                <a:gd name="connsiteY23" fmla="*/ 201359 h 4286250"/>
                <a:gd name="connsiteX24" fmla="*/ 1378363 w 2195226"/>
                <a:gd name="connsiteY24" fmla="*/ 106966 h 4286250"/>
                <a:gd name="connsiteX25" fmla="*/ 1435417 w 2195226"/>
                <a:gd name="connsiteY25" fmla="*/ 0 h 4286250"/>
                <a:gd name="connsiteX26" fmla="*/ 1397699 w 2195226"/>
                <a:gd name="connsiteY26" fmla="*/ 0 h 4286250"/>
                <a:gd name="connsiteX27" fmla="*/ 1353503 w 2195226"/>
                <a:gd name="connsiteY27" fmla="*/ 78867 h 4286250"/>
                <a:gd name="connsiteX28" fmla="*/ 1263872 w 2195226"/>
                <a:gd name="connsiteY28" fmla="*/ 117158 h 4286250"/>
                <a:gd name="connsiteX29" fmla="*/ 1257776 w 2195226"/>
                <a:gd name="connsiteY29" fmla="*/ 0 h 4286250"/>
                <a:gd name="connsiteX30" fmla="*/ 1160050 w 2195226"/>
                <a:gd name="connsiteY30" fmla="*/ 0 h 4286250"/>
                <a:gd name="connsiteX31" fmla="*/ 1160050 w 2195226"/>
                <a:gd name="connsiteY31" fmla="*/ 341186 h 4286250"/>
                <a:gd name="connsiteX32" fmla="*/ 1053560 w 2195226"/>
                <a:gd name="connsiteY32" fmla="*/ 215741 h 4286250"/>
                <a:gd name="connsiteX33" fmla="*/ 1099756 w 2195226"/>
                <a:gd name="connsiteY33" fmla="*/ 0 h 4286250"/>
                <a:gd name="connsiteX34" fmla="*/ 1078897 w 2195226"/>
                <a:gd name="connsiteY34" fmla="*/ 0 h 4286250"/>
                <a:gd name="connsiteX35" fmla="*/ 1035844 w 2195226"/>
                <a:gd name="connsiteY35" fmla="*/ 194310 h 4286250"/>
                <a:gd name="connsiteX36" fmla="*/ 913924 w 2195226"/>
                <a:gd name="connsiteY36" fmla="*/ 0 h 4286250"/>
                <a:gd name="connsiteX37" fmla="*/ 867823 w 2195226"/>
                <a:gd name="connsiteY37" fmla="*/ 0 h 4286250"/>
                <a:gd name="connsiteX38" fmla="*/ 979075 w 2195226"/>
                <a:gd name="connsiteY38" fmla="*/ 215837 h 4286250"/>
                <a:gd name="connsiteX39" fmla="*/ 1018699 w 2195226"/>
                <a:gd name="connsiteY39" fmla="*/ 271272 h 4286250"/>
                <a:gd name="connsiteX40" fmla="*/ 972122 w 2195226"/>
                <a:gd name="connsiteY40" fmla="*/ 481108 h 4286250"/>
                <a:gd name="connsiteX41" fmla="*/ 823913 w 2195226"/>
                <a:gd name="connsiteY41" fmla="*/ 876014 h 4286250"/>
                <a:gd name="connsiteX42" fmla="*/ 655130 w 2195226"/>
                <a:gd name="connsiteY42" fmla="*/ 0 h 4286250"/>
                <a:gd name="connsiteX43" fmla="*/ 607790 w 2195226"/>
                <a:gd name="connsiteY43" fmla="*/ 0 h 4286250"/>
                <a:gd name="connsiteX44" fmla="*/ 713709 w 2195226"/>
                <a:gd name="connsiteY44" fmla="*/ 611791 h 4286250"/>
                <a:gd name="connsiteX45" fmla="*/ 468344 w 2195226"/>
                <a:gd name="connsiteY45" fmla="*/ 408718 h 4286250"/>
                <a:gd name="connsiteX46" fmla="*/ 358235 w 2195226"/>
                <a:gd name="connsiteY46" fmla="*/ 146399 h 4286250"/>
                <a:gd name="connsiteX47" fmla="*/ 326707 w 2195226"/>
                <a:gd name="connsiteY47" fmla="*/ 0 h 4286250"/>
                <a:gd name="connsiteX48" fmla="*/ 310324 w 2195226"/>
                <a:gd name="connsiteY48" fmla="*/ 0 h 4286250"/>
                <a:gd name="connsiteX49" fmla="*/ 329946 w 2195226"/>
                <a:gd name="connsiteY49" fmla="*/ 135160 h 4286250"/>
                <a:gd name="connsiteX50" fmla="*/ 401860 w 2195226"/>
                <a:gd name="connsiteY50" fmla="*/ 353663 h 4286250"/>
                <a:gd name="connsiteX51" fmla="*/ 198787 w 2195226"/>
                <a:gd name="connsiteY51" fmla="*/ 185547 h 4286250"/>
                <a:gd name="connsiteX52" fmla="*/ 39434 w 2195226"/>
                <a:gd name="connsiteY52" fmla="*/ 0 h 4286250"/>
                <a:gd name="connsiteX53" fmla="*/ 0 w 2195226"/>
                <a:gd name="connsiteY53" fmla="*/ 0 h 4286250"/>
                <a:gd name="connsiteX54" fmla="*/ 165545 w 2195226"/>
                <a:gd name="connsiteY54" fmla="*/ 226314 h 4286250"/>
                <a:gd name="connsiteX55" fmla="*/ 729806 w 2195226"/>
                <a:gd name="connsiteY55" fmla="*/ 704469 h 4286250"/>
                <a:gd name="connsiteX56" fmla="*/ 841058 w 2195226"/>
                <a:gd name="connsiteY56" fmla="*/ 1346645 h 4286250"/>
                <a:gd name="connsiteX57" fmla="*/ 1160145 w 2195226"/>
                <a:gd name="connsiteY57" fmla="*/ 2235422 h 4286250"/>
                <a:gd name="connsiteX58" fmla="*/ 1160145 w 2195226"/>
                <a:gd name="connsiteY58" fmla="*/ 4286250 h 4286250"/>
                <a:gd name="connsiteX59" fmla="*/ 1477137 w 2195226"/>
                <a:gd name="connsiteY59" fmla="*/ 4286250 h 4286250"/>
                <a:gd name="connsiteX60" fmla="*/ 1406271 w 2195226"/>
                <a:gd name="connsiteY60" fmla="*/ 2901124 h 4286250"/>
                <a:gd name="connsiteX61" fmla="*/ 1520666 w 2195226"/>
                <a:gd name="connsiteY61" fmla="*/ 2789968 h 4286250"/>
                <a:gd name="connsiteX62" fmla="*/ 1504093 w 2195226"/>
                <a:gd name="connsiteY62" fmla="*/ 2709291 h 4286250"/>
                <a:gd name="connsiteX63" fmla="*/ 1398937 w 2195226"/>
                <a:gd name="connsiteY63" fmla="*/ 2756535 h 4286250"/>
                <a:gd name="connsiteX64" fmla="*/ 1318260 w 2195226"/>
                <a:gd name="connsiteY64" fmla="*/ 1179005 h 4286250"/>
                <a:gd name="connsiteX65" fmla="*/ 1765173 w 2195226"/>
                <a:gd name="connsiteY65" fmla="*/ 791718 h 4286250"/>
                <a:gd name="connsiteX66" fmla="*/ 2195227 w 2195226"/>
                <a:gd name="connsiteY66" fmla="*/ 0 h 4286250"/>
                <a:gd name="connsiteX67" fmla="*/ 2135124 w 2195226"/>
                <a:gd name="connsiteY67" fmla="*/ 0 h 4286250"/>
                <a:gd name="connsiteX68" fmla="*/ 1160050 w 2195226"/>
                <a:gd name="connsiteY68" fmla="*/ 1897856 h 4286250"/>
                <a:gd name="connsiteX69" fmla="*/ 898969 w 2195226"/>
                <a:gd name="connsiteY69" fmla="*/ 1264634 h 4286250"/>
                <a:gd name="connsiteX70" fmla="*/ 843629 w 2195226"/>
                <a:gd name="connsiteY70" fmla="*/ 977551 h 4286250"/>
                <a:gd name="connsiteX71" fmla="*/ 994315 w 2195226"/>
                <a:gd name="connsiteY71" fmla="*/ 492347 h 4286250"/>
                <a:gd name="connsiteX72" fmla="*/ 1036416 w 2195226"/>
                <a:gd name="connsiteY72" fmla="*/ 295942 h 4286250"/>
                <a:gd name="connsiteX73" fmla="*/ 1160145 w 2195226"/>
                <a:gd name="connsiteY73" fmla="*/ 468916 h 4286250"/>
                <a:gd name="connsiteX74" fmla="*/ 1160145 w 2195226"/>
                <a:gd name="connsiteY74" fmla="*/ 1897856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2195226" h="4286250">
                  <a:moveTo>
                    <a:pt x="2135124" y="0"/>
                  </a:moveTo>
                  <a:lnTo>
                    <a:pt x="1900523" y="363665"/>
                  </a:lnTo>
                  <a:lnTo>
                    <a:pt x="1840421" y="231077"/>
                  </a:lnTo>
                  <a:lnTo>
                    <a:pt x="1944624" y="118015"/>
                  </a:lnTo>
                  <a:lnTo>
                    <a:pt x="1983200" y="0"/>
                  </a:lnTo>
                  <a:lnTo>
                    <a:pt x="1963198" y="0"/>
                  </a:lnTo>
                  <a:lnTo>
                    <a:pt x="1923955" y="106966"/>
                  </a:lnTo>
                  <a:lnTo>
                    <a:pt x="1826038" y="199263"/>
                  </a:lnTo>
                  <a:lnTo>
                    <a:pt x="1735741" y="0"/>
                  </a:lnTo>
                  <a:lnTo>
                    <a:pt x="1713643" y="0"/>
                  </a:lnTo>
                  <a:lnTo>
                    <a:pt x="1870519" y="410337"/>
                  </a:lnTo>
                  <a:lnTo>
                    <a:pt x="1682210" y="702183"/>
                  </a:lnTo>
                  <a:lnTo>
                    <a:pt x="1306640" y="953072"/>
                  </a:lnTo>
                  <a:lnTo>
                    <a:pt x="1292352" y="673322"/>
                  </a:lnTo>
                  <a:lnTo>
                    <a:pt x="1516571" y="391001"/>
                  </a:lnTo>
                  <a:lnTo>
                    <a:pt x="1607725" y="0"/>
                  </a:lnTo>
                  <a:lnTo>
                    <a:pt x="1591532" y="0"/>
                  </a:lnTo>
                  <a:lnTo>
                    <a:pt x="1543812" y="175165"/>
                  </a:lnTo>
                  <a:lnTo>
                    <a:pt x="1493425" y="0"/>
                  </a:lnTo>
                  <a:lnTo>
                    <a:pt x="1482566" y="0"/>
                  </a:lnTo>
                  <a:lnTo>
                    <a:pt x="1528572" y="230981"/>
                  </a:lnTo>
                  <a:lnTo>
                    <a:pt x="1490568" y="370427"/>
                  </a:lnTo>
                  <a:lnTo>
                    <a:pt x="1287304" y="575882"/>
                  </a:lnTo>
                  <a:lnTo>
                    <a:pt x="1268158" y="201359"/>
                  </a:lnTo>
                  <a:lnTo>
                    <a:pt x="1378363" y="106966"/>
                  </a:lnTo>
                  <a:lnTo>
                    <a:pt x="1435417" y="0"/>
                  </a:lnTo>
                  <a:lnTo>
                    <a:pt x="1397699" y="0"/>
                  </a:lnTo>
                  <a:lnTo>
                    <a:pt x="1353503" y="78867"/>
                  </a:lnTo>
                  <a:lnTo>
                    <a:pt x="1263872" y="117158"/>
                  </a:lnTo>
                  <a:lnTo>
                    <a:pt x="1257776" y="0"/>
                  </a:lnTo>
                  <a:lnTo>
                    <a:pt x="1160050" y="0"/>
                  </a:lnTo>
                  <a:lnTo>
                    <a:pt x="1160050" y="341186"/>
                  </a:lnTo>
                  <a:lnTo>
                    <a:pt x="1053560" y="215741"/>
                  </a:lnTo>
                  <a:lnTo>
                    <a:pt x="1099756" y="0"/>
                  </a:lnTo>
                  <a:lnTo>
                    <a:pt x="1078897" y="0"/>
                  </a:lnTo>
                  <a:lnTo>
                    <a:pt x="1035844" y="194310"/>
                  </a:lnTo>
                  <a:lnTo>
                    <a:pt x="913924" y="0"/>
                  </a:lnTo>
                  <a:lnTo>
                    <a:pt x="867823" y="0"/>
                  </a:lnTo>
                  <a:lnTo>
                    <a:pt x="979075" y="215837"/>
                  </a:lnTo>
                  <a:lnTo>
                    <a:pt x="1018699" y="271272"/>
                  </a:lnTo>
                  <a:lnTo>
                    <a:pt x="972122" y="481108"/>
                  </a:lnTo>
                  <a:lnTo>
                    <a:pt x="823913" y="876014"/>
                  </a:lnTo>
                  <a:lnTo>
                    <a:pt x="655130" y="0"/>
                  </a:lnTo>
                  <a:lnTo>
                    <a:pt x="607790" y="0"/>
                  </a:lnTo>
                  <a:lnTo>
                    <a:pt x="713709" y="611791"/>
                  </a:lnTo>
                  <a:lnTo>
                    <a:pt x="468344" y="408718"/>
                  </a:lnTo>
                  <a:lnTo>
                    <a:pt x="358235" y="146399"/>
                  </a:lnTo>
                  <a:lnTo>
                    <a:pt x="326707" y="0"/>
                  </a:lnTo>
                  <a:lnTo>
                    <a:pt x="310324" y="0"/>
                  </a:lnTo>
                  <a:lnTo>
                    <a:pt x="329946" y="135160"/>
                  </a:lnTo>
                  <a:cubicBezTo>
                    <a:pt x="329946" y="135160"/>
                    <a:pt x="382714" y="287846"/>
                    <a:pt x="401860" y="353663"/>
                  </a:cubicBezTo>
                  <a:lnTo>
                    <a:pt x="198787" y="185547"/>
                  </a:lnTo>
                  <a:lnTo>
                    <a:pt x="39434" y="0"/>
                  </a:lnTo>
                  <a:lnTo>
                    <a:pt x="0" y="0"/>
                  </a:lnTo>
                  <a:lnTo>
                    <a:pt x="165545" y="226314"/>
                  </a:lnTo>
                  <a:lnTo>
                    <a:pt x="729806" y="704469"/>
                  </a:lnTo>
                  <a:lnTo>
                    <a:pt x="841058" y="1346645"/>
                  </a:lnTo>
                  <a:lnTo>
                    <a:pt x="1160145" y="2235422"/>
                  </a:lnTo>
                  <a:lnTo>
                    <a:pt x="1160145" y="4286250"/>
                  </a:lnTo>
                  <a:lnTo>
                    <a:pt x="1477137" y="4286250"/>
                  </a:lnTo>
                  <a:lnTo>
                    <a:pt x="1406271" y="2901124"/>
                  </a:lnTo>
                  <a:lnTo>
                    <a:pt x="1520666" y="2789968"/>
                  </a:lnTo>
                  <a:lnTo>
                    <a:pt x="1504093" y="2709291"/>
                  </a:lnTo>
                  <a:lnTo>
                    <a:pt x="1398937" y="2756535"/>
                  </a:lnTo>
                  <a:lnTo>
                    <a:pt x="1318260" y="1179005"/>
                  </a:lnTo>
                  <a:lnTo>
                    <a:pt x="1765173" y="791718"/>
                  </a:lnTo>
                  <a:lnTo>
                    <a:pt x="2195227" y="0"/>
                  </a:lnTo>
                  <a:lnTo>
                    <a:pt x="2135124" y="0"/>
                  </a:lnTo>
                  <a:close/>
                  <a:moveTo>
                    <a:pt x="1160050" y="1897856"/>
                  </a:moveTo>
                  <a:lnTo>
                    <a:pt x="898969" y="1264634"/>
                  </a:lnTo>
                  <a:lnTo>
                    <a:pt x="843629" y="977551"/>
                  </a:lnTo>
                  <a:cubicBezTo>
                    <a:pt x="888207" y="838295"/>
                    <a:pt x="994315" y="492347"/>
                    <a:pt x="994315" y="492347"/>
                  </a:cubicBezTo>
                  <a:lnTo>
                    <a:pt x="1036416" y="295942"/>
                  </a:lnTo>
                  <a:lnTo>
                    <a:pt x="1160145" y="468916"/>
                  </a:lnTo>
                  <a:lnTo>
                    <a:pt x="1160145" y="18978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77D8E4E-CA5A-4C48-B461-6F75E14EEAEC}"/>
                </a:ext>
              </a:extLst>
            </p:cNvPr>
            <p:cNvSpPr/>
            <p:nvPr/>
          </p:nvSpPr>
          <p:spPr>
            <a:xfrm flipH="1">
              <a:off x="2013662" y="0"/>
              <a:ext cx="2687268" cy="6858000"/>
            </a:xfrm>
            <a:custGeom>
              <a:avLst/>
              <a:gdLst>
                <a:gd name="connsiteX0" fmla="*/ 698373 w 1679543"/>
                <a:gd name="connsiteY0" fmla="*/ 875062 h 4286250"/>
                <a:gd name="connsiteX1" fmla="*/ 759238 w 1679543"/>
                <a:gd name="connsiteY1" fmla="*/ 1457706 h 4286250"/>
                <a:gd name="connsiteX2" fmla="*/ 797242 w 1679543"/>
                <a:gd name="connsiteY2" fmla="*/ 4286250 h 4286250"/>
                <a:gd name="connsiteX3" fmla="*/ 1052512 w 1679543"/>
                <a:gd name="connsiteY3" fmla="*/ 4286250 h 4286250"/>
                <a:gd name="connsiteX4" fmla="*/ 872490 w 1679543"/>
                <a:gd name="connsiteY4" fmla="*/ 1390174 h 4286250"/>
                <a:gd name="connsiteX5" fmla="*/ 1168146 w 1679543"/>
                <a:gd name="connsiteY5" fmla="*/ 931545 h 4286250"/>
                <a:gd name="connsiteX6" fmla="*/ 1504188 w 1679543"/>
                <a:gd name="connsiteY6" fmla="*/ 682181 h 4286250"/>
                <a:gd name="connsiteX7" fmla="*/ 1679543 w 1679543"/>
                <a:gd name="connsiteY7" fmla="*/ 0 h 4286250"/>
                <a:gd name="connsiteX8" fmla="*/ 1650683 w 1679543"/>
                <a:gd name="connsiteY8" fmla="*/ 0 h 4286250"/>
                <a:gd name="connsiteX9" fmla="*/ 1469898 w 1679543"/>
                <a:gd name="connsiteY9" fmla="*/ 662845 h 4286250"/>
                <a:gd name="connsiteX10" fmla="*/ 1147668 w 1679543"/>
                <a:gd name="connsiteY10" fmla="*/ 890588 h 4286250"/>
                <a:gd name="connsiteX11" fmla="*/ 858774 w 1679543"/>
                <a:gd name="connsiteY11" fmla="*/ 1281779 h 4286250"/>
                <a:gd name="connsiteX12" fmla="*/ 852297 w 1679543"/>
                <a:gd name="connsiteY12" fmla="*/ 1216343 h 4286250"/>
                <a:gd name="connsiteX13" fmla="*/ 841152 w 1679543"/>
                <a:gd name="connsiteY13" fmla="*/ 1118045 h 4286250"/>
                <a:gd name="connsiteX14" fmla="*/ 1138809 w 1679543"/>
                <a:gd name="connsiteY14" fmla="*/ 550259 h 4286250"/>
                <a:gd name="connsiteX15" fmla="*/ 1172528 w 1679543"/>
                <a:gd name="connsiteY15" fmla="*/ 282797 h 4286250"/>
                <a:gd name="connsiteX16" fmla="*/ 1398556 w 1679543"/>
                <a:gd name="connsiteY16" fmla="*/ 202692 h 4286250"/>
                <a:gd name="connsiteX17" fmla="*/ 1581340 w 1679543"/>
                <a:gd name="connsiteY17" fmla="*/ 0 h 4286250"/>
                <a:gd name="connsiteX18" fmla="*/ 1556194 w 1679543"/>
                <a:gd name="connsiteY18" fmla="*/ 0 h 4286250"/>
                <a:gd name="connsiteX19" fmla="*/ 1389983 w 1679543"/>
                <a:gd name="connsiteY19" fmla="*/ 173736 h 4286250"/>
                <a:gd name="connsiteX20" fmla="*/ 1178624 w 1679543"/>
                <a:gd name="connsiteY20" fmla="*/ 233744 h 4286250"/>
                <a:gd name="connsiteX21" fmla="*/ 1208056 w 1679543"/>
                <a:gd name="connsiteY21" fmla="*/ 0 h 4286250"/>
                <a:gd name="connsiteX22" fmla="*/ 1176243 w 1679543"/>
                <a:gd name="connsiteY22" fmla="*/ 0 h 4286250"/>
                <a:gd name="connsiteX23" fmla="*/ 1096042 w 1679543"/>
                <a:gd name="connsiteY23" fmla="*/ 537401 h 4286250"/>
                <a:gd name="connsiteX24" fmla="*/ 1027557 w 1679543"/>
                <a:gd name="connsiteY24" fmla="*/ 654368 h 4286250"/>
                <a:gd name="connsiteX25" fmla="*/ 1019937 w 1679543"/>
                <a:gd name="connsiteY25" fmla="*/ 667417 h 4286250"/>
                <a:gd name="connsiteX26" fmla="*/ 911924 w 1679543"/>
                <a:gd name="connsiteY26" fmla="*/ 276701 h 4286250"/>
                <a:gd name="connsiteX27" fmla="*/ 913352 w 1679543"/>
                <a:gd name="connsiteY27" fmla="*/ 98108 h 4286250"/>
                <a:gd name="connsiteX28" fmla="*/ 934021 w 1679543"/>
                <a:gd name="connsiteY28" fmla="*/ 0 h 4286250"/>
                <a:gd name="connsiteX29" fmla="*/ 914400 w 1679543"/>
                <a:gd name="connsiteY29" fmla="*/ 0 h 4286250"/>
                <a:gd name="connsiteX30" fmla="*/ 894874 w 1679543"/>
                <a:gd name="connsiteY30" fmla="*/ 104584 h 4286250"/>
                <a:gd name="connsiteX31" fmla="*/ 882015 w 1679543"/>
                <a:gd name="connsiteY31" fmla="*/ 276701 h 4286250"/>
                <a:gd name="connsiteX32" fmla="*/ 994029 w 1679543"/>
                <a:gd name="connsiteY32" fmla="*/ 711613 h 4286250"/>
                <a:gd name="connsiteX33" fmla="*/ 827246 w 1679543"/>
                <a:gd name="connsiteY33" fmla="*/ 996220 h 4286250"/>
                <a:gd name="connsiteX34" fmla="*/ 714184 w 1679543"/>
                <a:gd name="connsiteY34" fmla="*/ 0 h 4286250"/>
                <a:gd name="connsiteX35" fmla="*/ 606933 w 1679543"/>
                <a:gd name="connsiteY35" fmla="*/ 0 h 4286250"/>
                <a:gd name="connsiteX36" fmla="*/ 634651 w 1679543"/>
                <a:gd name="connsiteY36" fmla="*/ 265271 h 4286250"/>
                <a:gd name="connsiteX37" fmla="*/ 489585 w 1679543"/>
                <a:gd name="connsiteY37" fmla="*/ 197930 h 4286250"/>
                <a:gd name="connsiteX38" fmla="*/ 423958 w 1679543"/>
                <a:gd name="connsiteY38" fmla="*/ 0 h 4286250"/>
                <a:gd name="connsiteX39" fmla="*/ 402812 w 1679543"/>
                <a:gd name="connsiteY39" fmla="*/ 0 h 4286250"/>
                <a:gd name="connsiteX40" fmla="*/ 453866 w 1679543"/>
                <a:gd name="connsiteY40" fmla="*/ 193072 h 4286250"/>
                <a:gd name="connsiteX41" fmla="*/ 314039 w 1679543"/>
                <a:gd name="connsiteY41" fmla="*/ 54673 h 4286250"/>
                <a:gd name="connsiteX42" fmla="*/ 240316 w 1679543"/>
                <a:gd name="connsiteY42" fmla="*/ 0 h 4286250"/>
                <a:gd name="connsiteX43" fmla="*/ 220694 w 1679543"/>
                <a:gd name="connsiteY43" fmla="*/ 0 h 4286250"/>
                <a:gd name="connsiteX44" fmla="*/ 298323 w 1679543"/>
                <a:gd name="connsiteY44" fmla="*/ 69152 h 4286250"/>
                <a:gd name="connsiteX45" fmla="*/ 433959 w 1679543"/>
                <a:gd name="connsiteY45" fmla="*/ 231648 h 4286250"/>
                <a:gd name="connsiteX46" fmla="*/ 642080 w 1679543"/>
                <a:gd name="connsiteY46" fmla="*/ 335851 h 4286250"/>
                <a:gd name="connsiteX47" fmla="*/ 684752 w 1679543"/>
                <a:gd name="connsiteY47" fmla="*/ 744665 h 4286250"/>
                <a:gd name="connsiteX48" fmla="*/ 391096 w 1679543"/>
                <a:gd name="connsiteY48" fmla="*/ 505206 h 4286250"/>
                <a:gd name="connsiteX49" fmla="*/ 35147 w 1679543"/>
                <a:gd name="connsiteY49" fmla="*/ 0 h 4286250"/>
                <a:gd name="connsiteX50" fmla="*/ 0 w 1679543"/>
                <a:gd name="connsiteY50" fmla="*/ 0 h 4286250"/>
                <a:gd name="connsiteX51" fmla="*/ 356902 w 1679543"/>
                <a:gd name="connsiteY51" fmla="*/ 547021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679543" h="4286250">
                  <a:moveTo>
                    <a:pt x="698373" y="875062"/>
                  </a:moveTo>
                  <a:lnTo>
                    <a:pt x="759238" y="1457706"/>
                  </a:lnTo>
                  <a:lnTo>
                    <a:pt x="797242" y="4286250"/>
                  </a:lnTo>
                  <a:lnTo>
                    <a:pt x="1052512" y="4286250"/>
                  </a:lnTo>
                  <a:lnTo>
                    <a:pt x="872490" y="1390174"/>
                  </a:lnTo>
                  <a:lnTo>
                    <a:pt x="1168146" y="931545"/>
                  </a:lnTo>
                  <a:lnTo>
                    <a:pt x="1504188" y="682181"/>
                  </a:lnTo>
                  <a:lnTo>
                    <a:pt x="1679543" y="0"/>
                  </a:lnTo>
                  <a:lnTo>
                    <a:pt x="1650683" y="0"/>
                  </a:lnTo>
                  <a:lnTo>
                    <a:pt x="1469898" y="662845"/>
                  </a:lnTo>
                  <a:lnTo>
                    <a:pt x="1147668" y="890588"/>
                  </a:lnTo>
                  <a:lnTo>
                    <a:pt x="858774" y="1281779"/>
                  </a:lnTo>
                  <a:lnTo>
                    <a:pt x="852297" y="1216343"/>
                  </a:lnTo>
                  <a:lnTo>
                    <a:pt x="841152" y="1118045"/>
                  </a:lnTo>
                  <a:lnTo>
                    <a:pt x="1138809" y="550259"/>
                  </a:lnTo>
                  <a:lnTo>
                    <a:pt x="1172528" y="282797"/>
                  </a:lnTo>
                  <a:lnTo>
                    <a:pt x="1398556" y="202692"/>
                  </a:lnTo>
                  <a:lnTo>
                    <a:pt x="1581340" y="0"/>
                  </a:lnTo>
                  <a:lnTo>
                    <a:pt x="1556194" y="0"/>
                  </a:lnTo>
                  <a:lnTo>
                    <a:pt x="1389983" y="173736"/>
                  </a:lnTo>
                  <a:lnTo>
                    <a:pt x="1178624" y="233744"/>
                  </a:lnTo>
                  <a:lnTo>
                    <a:pt x="1208056" y="0"/>
                  </a:lnTo>
                  <a:lnTo>
                    <a:pt x="1176243" y="0"/>
                  </a:lnTo>
                  <a:lnTo>
                    <a:pt x="1096042" y="537401"/>
                  </a:lnTo>
                  <a:lnTo>
                    <a:pt x="1027557" y="654368"/>
                  </a:lnTo>
                  <a:lnTo>
                    <a:pt x="1019937" y="667417"/>
                  </a:lnTo>
                  <a:lnTo>
                    <a:pt x="911924" y="276701"/>
                  </a:lnTo>
                  <a:lnTo>
                    <a:pt x="913352" y="98108"/>
                  </a:lnTo>
                  <a:lnTo>
                    <a:pt x="934021" y="0"/>
                  </a:lnTo>
                  <a:lnTo>
                    <a:pt x="914400" y="0"/>
                  </a:lnTo>
                  <a:lnTo>
                    <a:pt x="894874" y="104584"/>
                  </a:lnTo>
                  <a:lnTo>
                    <a:pt x="882015" y="276701"/>
                  </a:lnTo>
                  <a:lnTo>
                    <a:pt x="994029" y="711613"/>
                  </a:lnTo>
                  <a:lnTo>
                    <a:pt x="827246" y="996220"/>
                  </a:lnTo>
                  <a:lnTo>
                    <a:pt x="714184" y="0"/>
                  </a:lnTo>
                  <a:lnTo>
                    <a:pt x="606933" y="0"/>
                  </a:lnTo>
                  <a:lnTo>
                    <a:pt x="634651" y="265271"/>
                  </a:lnTo>
                  <a:lnTo>
                    <a:pt x="489585" y="197930"/>
                  </a:lnTo>
                  <a:lnTo>
                    <a:pt x="423958" y="0"/>
                  </a:lnTo>
                  <a:lnTo>
                    <a:pt x="402812" y="0"/>
                  </a:lnTo>
                  <a:lnTo>
                    <a:pt x="453866" y="193072"/>
                  </a:lnTo>
                  <a:lnTo>
                    <a:pt x="314039" y="54673"/>
                  </a:lnTo>
                  <a:lnTo>
                    <a:pt x="240316" y="0"/>
                  </a:lnTo>
                  <a:lnTo>
                    <a:pt x="220694" y="0"/>
                  </a:lnTo>
                  <a:lnTo>
                    <a:pt x="298323" y="69152"/>
                  </a:lnTo>
                  <a:lnTo>
                    <a:pt x="433959" y="231648"/>
                  </a:lnTo>
                  <a:lnTo>
                    <a:pt x="642080" y="335851"/>
                  </a:lnTo>
                  <a:lnTo>
                    <a:pt x="684752" y="744665"/>
                  </a:lnTo>
                  <a:lnTo>
                    <a:pt x="391096" y="505206"/>
                  </a:lnTo>
                  <a:lnTo>
                    <a:pt x="35147" y="0"/>
                  </a:lnTo>
                  <a:lnTo>
                    <a:pt x="0" y="0"/>
                  </a:lnTo>
                  <a:lnTo>
                    <a:pt x="356902" y="54702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02C0F39-6EE2-48DB-B92E-C5E2B820033E}"/>
              </a:ext>
            </a:extLst>
          </p:cNvPr>
          <p:cNvGrpSpPr/>
          <p:nvPr/>
        </p:nvGrpSpPr>
        <p:grpSpPr>
          <a:xfrm>
            <a:off x="7917789" y="0"/>
            <a:ext cx="3321710" cy="6858000"/>
            <a:chOff x="7917789" y="0"/>
            <a:chExt cx="3321710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C43931E-B85B-463B-B9F7-7E1CB0EB7C63}"/>
                </a:ext>
              </a:extLst>
            </p:cNvPr>
            <p:cNvSpPr/>
            <p:nvPr/>
          </p:nvSpPr>
          <p:spPr>
            <a:xfrm flipH="1">
              <a:off x="7917789" y="0"/>
              <a:ext cx="3321710" cy="6858000"/>
            </a:xfrm>
            <a:custGeom>
              <a:avLst/>
              <a:gdLst>
                <a:gd name="connsiteX0" fmla="*/ 2051590 w 2076069"/>
                <a:gd name="connsiteY0" fmla="*/ 0 h 4286250"/>
                <a:gd name="connsiteX1" fmla="*/ 1959388 w 2076069"/>
                <a:gd name="connsiteY1" fmla="*/ 131255 h 4286250"/>
                <a:gd name="connsiteX2" fmla="*/ 1785271 w 2076069"/>
                <a:gd name="connsiteY2" fmla="*/ 232791 h 4286250"/>
                <a:gd name="connsiteX3" fmla="*/ 1864043 w 2076069"/>
                <a:gd name="connsiteY3" fmla="*/ 0 h 4286250"/>
                <a:gd name="connsiteX4" fmla="*/ 1833658 w 2076069"/>
                <a:gd name="connsiteY4" fmla="*/ 0 h 4286250"/>
                <a:gd name="connsiteX5" fmla="*/ 1662398 w 2076069"/>
                <a:gd name="connsiteY5" fmla="*/ 461105 h 4286250"/>
                <a:gd name="connsiteX6" fmla="*/ 1442657 w 2076069"/>
                <a:gd name="connsiteY6" fmla="*/ 577025 h 4286250"/>
                <a:gd name="connsiteX7" fmla="*/ 1594580 w 2076069"/>
                <a:gd name="connsiteY7" fmla="*/ 340995 h 4286250"/>
                <a:gd name="connsiteX8" fmla="*/ 1647254 w 2076069"/>
                <a:gd name="connsiteY8" fmla="*/ 0 h 4286250"/>
                <a:gd name="connsiteX9" fmla="*/ 1636395 w 2076069"/>
                <a:gd name="connsiteY9" fmla="*/ 0 h 4286250"/>
                <a:gd name="connsiteX10" fmla="*/ 1573530 w 2076069"/>
                <a:gd name="connsiteY10" fmla="*/ 332899 h 4286250"/>
                <a:gd name="connsiteX11" fmla="*/ 1373791 w 2076069"/>
                <a:gd name="connsiteY11" fmla="*/ 613315 h 4286250"/>
                <a:gd name="connsiteX12" fmla="*/ 1264063 w 2076069"/>
                <a:gd name="connsiteY12" fmla="*/ 671227 h 4286250"/>
                <a:gd name="connsiteX13" fmla="*/ 1309497 w 2076069"/>
                <a:gd name="connsiteY13" fmla="*/ 311563 h 4286250"/>
                <a:gd name="connsiteX14" fmla="*/ 1559433 w 2076069"/>
                <a:gd name="connsiteY14" fmla="*/ 0 h 4286250"/>
                <a:gd name="connsiteX15" fmla="*/ 1528191 w 2076069"/>
                <a:gd name="connsiteY15" fmla="*/ 0 h 4286250"/>
                <a:gd name="connsiteX16" fmla="*/ 1320165 w 2076069"/>
                <a:gd name="connsiteY16" fmla="*/ 228410 h 4286250"/>
                <a:gd name="connsiteX17" fmla="*/ 1349026 w 2076069"/>
                <a:gd name="connsiteY17" fmla="*/ 0 h 4286250"/>
                <a:gd name="connsiteX18" fmla="*/ 1316260 w 2076069"/>
                <a:gd name="connsiteY18" fmla="*/ 0 h 4286250"/>
                <a:gd name="connsiteX19" fmla="*/ 1240917 w 2076069"/>
                <a:gd name="connsiteY19" fmla="*/ 391573 h 4286250"/>
                <a:gd name="connsiteX20" fmla="*/ 1063657 w 2076069"/>
                <a:gd name="connsiteY20" fmla="*/ 187928 h 4286250"/>
                <a:gd name="connsiteX21" fmla="*/ 1105662 w 2076069"/>
                <a:gd name="connsiteY21" fmla="*/ 0 h 4286250"/>
                <a:gd name="connsiteX22" fmla="*/ 1036606 w 2076069"/>
                <a:gd name="connsiteY22" fmla="*/ 0 h 4286250"/>
                <a:gd name="connsiteX23" fmla="*/ 1005840 w 2076069"/>
                <a:gd name="connsiteY23" fmla="*/ 106871 h 4286250"/>
                <a:gd name="connsiteX24" fmla="*/ 942213 w 2076069"/>
                <a:gd name="connsiteY24" fmla="*/ 0 h 4286250"/>
                <a:gd name="connsiteX25" fmla="*/ 919353 w 2076069"/>
                <a:gd name="connsiteY25" fmla="*/ 0 h 4286250"/>
                <a:gd name="connsiteX26" fmla="*/ 995553 w 2076069"/>
                <a:gd name="connsiteY26" fmla="*/ 142589 h 4286250"/>
                <a:gd name="connsiteX27" fmla="*/ 855155 w 2076069"/>
                <a:gd name="connsiteY27" fmla="*/ 629793 h 4286250"/>
                <a:gd name="connsiteX28" fmla="*/ 855155 w 2076069"/>
                <a:gd name="connsiteY28" fmla="*/ 0 h 4286250"/>
                <a:gd name="connsiteX29" fmla="*/ 720662 w 2076069"/>
                <a:gd name="connsiteY29" fmla="*/ 0 h 4286250"/>
                <a:gd name="connsiteX30" fmla="*/ 717613 w 2076069"/>
                <a:gd name="connsiteY30" fmla="*/ 293561 h 4286250"/>
                <a:gd name="connsiteX31" fmla="*/ 541115 w 2076069"/>
                <a:gd name="connsiteY31" fmla="*/ 80201 h 4286250"/>
                <a:gd name="connsiteX32" fmla="*/ 564261 w 2076069"/>
                <a:gd name="connsiteY32" fmla="*/ 0 h 4286250"/>
                <a:gd name="connsiteX33" fmla="*/ 547211 w 2076069"/>
                <a:gd name="connsiteY33" fmla="*/ 0 h 4286250"/>
                <a:gd name="connsiteX34" fmla="*/ 526066 w 2076069"/>
                <a:gd name="connsiteY34" fmla="*/ 62008 h 4286250"/>
                <a:gd name="connsiteX35" fmla="*/ 474726 w 2076069"/>
                <a:gd name="connsiteY35" fmla="*/ 0 h 4286250"/>
                <a:gd name="connsiteX36" fmla="*/ 418338 w 2076069"/>
                <a:gd name="connsiteY36" fmla="*/ 0 h 4286250"/>
                <a:gd name="connsiteX37" fmla="*/ 505682 w 2076069"/>
                <a:gd name="connsiteY37" fmla="*/ 121825 h 4286250"/>
                <a:gd name="connsiteX38" fmla="*/ 437960 w 2076069"/>
                <a:gd name="connsiteY38" fmla="*/ 320612 h 4286250"/>
                <a:gd name="connsiteX39" fmla="*/ 283369 w 2076069"/>
                <a:gd name="connsiteY39" fmla="*/ 575024 h 4286250"/>
                <a:gd name="connsiteX40" fmla="*/ 124397 w 2076069"/>
                <a:gd name="connsiteY40" fmla="*/ 0 h 4286250"/>
                <a:gd name="connsiteX41" fmla="*/ 88868 w 2076069"/>
                <a:gd name="connsiteY41" fmla="*/ 0 h 4286250"/>
                <a:gd name="connsiteX42" fmla="*/ 253556 w 2076069"/>
                <a:gd name="connsiteY42" fmla="*/ 787718 h 4286250"/>
                <a:gd name="connsiteX43" fmla="*/ 0 w 2076069"/>
                <a:gd name="connsiteY43" fmla="*/ 480536 h 4286250"/>
                <a:gd name="connsiteX44" fmla="*/ 0 w 2076069"/>
                <a:gd name="connsiteY44" fmla="*/ 558356 h 4286250"/>
                <a:gd name="connsiteX45" fmla="*/ 715709 w 2076069"/>
                <a:gd name="connsiteY45" fmla="*/ 1603058 h 4286250"/>
                <a:gd name="connsiteX46" fmla="*/ 707612 w 2076069"/>
                <a:gd name="connsiteY46" fmla="*/ 1888617 h 4286250"/>
                <a:gd name="connsiteX47" fmla="*/ 664274 w 2076069"/>
                <a:gd name="connsiteY47" fmla="*/ 1870615 h 4286250"/>
                <a:gd name="connsiteX48" fmla="*/ 645414 w 2076069"/>
                <a:gd name="connsiteY48" fmla="*/ 2026349 h 4286250"/>
                <a:gd name="connsiteX49" fmla="*/ 700659 w 2076069"/>
                <a:gd name="connsiteY49" fmla="*/ 2133314 h 4286250"/>
                <a:gd name="connsiteX50" fmla="*/ 639985 w 2076069"/>
                <a:gd name="connsiteY50" fmla="*/ 4286250 h 4286250"/>
                <a:gd name="connsiteX51" fmla="*/ 875157 w 2076069"/>
                <a:gd name="connsiteY51" fmla="*/ 4286250 h 4286250"/>
                <a:gd name="connsiteX52" fmla="*/ 892874 w 2076069"/>
                <a:gd name="connsiteY52" fmla="*/ 3291649 h 4286250"/>
                <a:gd name="connsiteX53" fmla="*/ 894302 w 2076069"/>
                <a:gd name="connsiteY53" fmla="*/ 1894904 h 4286250"/>
                <a:gd name="connsiteX54" fmla="*/ 1252157 w 2076069"/>
                <a:gd name="connsiteY54" fmla="*/ 766001 h 4286250"/>
                <a:gd name="connsiteX55" fmla="*/ 1252442 w 2076069"/>
                <a:gd name="connsiteY55" fmla="*/ 764096 h 4286250"/>
                <a:gd name="connsiteX56" fmla="*/ 1693926 w 2076069"/>
                <a:gd name="connsiteY56" fmla="*/ 503301 h 4286250"/>
                <a:gd name="connsiteX57" fmla="*/ 1770031 w 2076069"/>
                <a:gd name="connsiteY57" fmla="*/ 278225 h 4286250"/>
                <a:gd name="connsiteX58" fmla="*/ 1976247 w 2076069"/>
                <a:gd name="connsiteY58" fmla="*/ 157829 h 4286250"/>
                <a:gd name="connsiteX59" fmla="*/ 2076069 w 2076069"/>
                <a:gd name="connsiteY59" fmla="*/ 0 h 4286250"/>
                <a:gd name="connsiteX60" fmla="*/ 2051590 w 2076069"/>
                <a:gd name="connsiteY60" fmla="*/ 0 h 4286250"/>
                <a:gd name="connsiteX61" fmla="*/ 706946 w 2076069"/>
                <a:gd name="connsiteY61" fmla="*/ 1336929 h 4286250"/>
                <a:gd name="connsiteX62" fmla="*/ 386715 w 2076069"/>
                <a:gd name="connsiteY62" fmla="*/ 948976 h 4286250"/>
                <a:gd name="connsiteX63" fmla="*/ 297180 w 2076069"/>
                <a:gd name="connsiteY63" fmla="*/ 625126 h 4286250"/>
                <a:gd name="connsiteX64" fmla="*/ 467201 w 2076069"/>
                <a:gd name="connsiteY64" fmla="*/ 336233 h 4286250"/>
                <a:gd name="connsiteX65" fmla="*/ 522351 w 2076069"/>
                <a:gd name="connsiteY65" fmla="*/ 145161 h 4286250"/>
                <a:gd name="connsiteX66" fmla="*/ 716375 w 2076069"/>
                <a:gd name="connsiteY66" fmla="*/ 415766 h 4286250"/>
                <a:gd name="connsiteX67" fmla="*/ 706946 w 2076069"/>
                <a:gd name="connsiteY67" fmla="*/ 1336929 h 4286250"/>
                <a:gd name="connsiteX68" fmla="*/ 1173861 w 2076069"/>
                <a:gd name="connsiteY68" fmla="*/ 739997 h 4286250"/>
                <a:gd name="connsiteX69" fmla="*/ 883063 w 2076069"/>
                <a:gd name="connsiteY69" fmla="*/ 1544479 h 4286250"/>
                <a:gd name="connsiteX70" fmla="*/ 871919 w 2076069"/>
                <a:gd name="connsiteY70" fmla="*/ 1044893 h 4286250"/>
                <a:gd name="connsiteX71" fmla="*/ 1054227 w 2076069"/>
                <a:gd name="connsiteY71" fmla="*/ 229743 h 4286250"/>
                <a:gd name="connsiteX72" fmla="*/ 1229297 w 2076069"/>
                <a:gd name="connsiteY72" fmla="*/ 451580 h 4286250"/>
                <a:gd name="connsiteX73" fmla="*/ 1173861 w 2076069"/>
                <a:gd name="connsiteY73" fmla="*/ 739997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076069" h="4286250">
                  <a:moveTo>
                    <a:pt x="2051590" y="0"/>
                  </a:moveTo>
                  <a:lnTo>
                    <a:pt x="1959388" y="131255"/>
                  </a:lnTo>
                  <a:lnTo>
                    <a:pt x="1785271" y="232791"/>
                  </a:lnTo>
                  <a:lnTo>
                    <a:pt x="1864043" y="0"/>
                  </a:lnTo>
                  <a:lnTo>
                    <a:pt x="1833658" y="0"/>
                  </a:lnTo>
                  <a:lnTo>
                    <a:pt x="1662398" y="461105"/>
                  </a:lnTo>
                  <a:lnTo>
                    <a:pt x="1442657" y="577025"/>
                  </a:lnTo>
                  <a:lnTo>
                    <a:pt x="1594580" y="340995"/>
                  </a:lnTo>
                  <a:lnTo>
                    <a:pt x="1647254" y="0"/>
                  </a:lnTo>
                  <a:lnTo>
                    <a:pt x="1636395" y="0"/>
                  </a:lnTo>
                  <a:lnTo>
                    <a:pt x="1573530" y="332899"/>
                  </a:lnTo>
                  <a:cubicBezTo>
                    <a:pt x="1573530" y="332899"/>
                    <a:pt x="1427702" y="537496"/>
                    <a:pt x="1373791" y="613315"/>
                  </a:cubicBezTo>
                  <a:lnTo>
                    <a:pt x="1264063" y="671227"/>
                  </a:lnTo>
                  <a:lnTo>
                    <a:pt x="1309497" y="311563"/>
                  </a:lnTo>
                  <a:lnTo>
                    <a:pt x="1559433" y="0"/>
                  </a:lnTo>
                  <a:lnTo>
                    <a:pt x="1528191" y="0"/>
                  </a:lnTo>
                  <a:lnTo>
                    <a:pt x="1320165" y="228410"/>
                  </a:lnTo>
                  <a:lnTo>
                    <a:pt x="1349026" y="0"/>
                  </a:lnTo>
                  <a:lnTo>
                    <a:pt x="1316260" y="0"/>
                  </a:lnTo>
                  <a:lnTo>
                    <a:pt x="1240917" y="391573"/>
                  </a:lnTo>
                  <a:lnTo>
                    <a:pt x="1063657" y="187928"/>
                  </a:lnTo>
                  <a:lnTo>
                    <a:pt x="1105662" y="0"/>
                  </a:lnTo>
                  <a:lnTo>
                    <a:pt x="1036606" y="0"/>
                  </a:lnTo>
                  <a:lnTo>
                    <a:pt x="1005840" y="106871"/>
                  </a:lnTo>
                  <a:lnTo>
                    <a:pt x="942213" y="0"/>
                  </a:lnTo>
                  <a:lnTo>
                    <a:pt x="919353" y="0"/>
                  </a:lnTo>
                  <a:lnTo>
                    <a:pt x="995553" y="142589"/>
                  </a:lnTo>
                  <a:lnTo>
                    <a:pt x="855155" y="629793"/>
                  </a:lnTo>
                  <a:lnTo>
                    <a:pt x="855155" y="0"/>
                  </a:lnTo>
                  <a:lnTo>
                    <a:pt x="720662" y="0"/>
                  </a:lnTo>
                  <a:lnTo>
                    <a:pt x="717613" y="293561"/>
                  </a:lnTo>
                  <a:lnTo>
                    <a:pt x="541115" y="80201"/>
                  </a:lnTo>
                  <a:lnTo>
                    <a:pt x="564261" y="0"/>
                  </a:lnTo>
                  <a:lnTo>
                    <a:pt x="547211" y="0"/>
                  </a:lnTo>
                  <a:lnTo>
                    <a:pt x="526066" y="62008"/>
                  </a:lnTo>
                  <a:lnTo>
                    <a:pt x="474726" y="0"/>
                  </a:lnTo>
                  <a:lnTo>
                    <a:pt x="418338" y="0"/>
                  </a:lnTo>
                  <a:lnTo>
                    <a:pt x="505682" y="121825"/>
                  </a:lnTo>
                  <a:lnTo>
                    <a:pt x="437960" y="320612"/>
                  </a:lnTo>
                  <a:lnTo>
                    <a:pt x="283369" y="575024"/>
                  </a:lnTo>
                  <a:lnTo>
                    <a:pt x="124397" y="0"/>
                  </a:lnTo>
                  <a:lnTo>
                    <a:pt x="88868" y="0"/>
                  </a:lnTo>
                  <a:lnTo>
                    <a:pt x="253556" y="787718"/>
                  </a:lnTo>
                  <a:lnTo>
                    <a:pt x="0" y="480536"/>
                  </a:lnTo>
                  <a:lnTo>
                    <a:pt x="0" y="558356"/>
                  </a:lnTo>
                  <a:lnTo>
                    <a:pt x="715709" y="1603058"/>
                  </a:lnTo>
                  <a:lnTo>
                    <a:pt x="707612" y="1888617"/>
                  </a:lnTo>
                  <a:lnTo>
                    <a:pt x="664274" y="1870615"/>
                  </a:lnTo>
                  <a:lnTo>
                    <a:pt x="645414" y="2026349"/>
                  </a:lnTo>
                  <a:lnTo>
                    <a:pt x="700659" y="2133314"/>
                  </a:lnTo>
                  <a:lnTo>
                    <a:pt x="639985" y="4286250"/>
                  </a:lnTo>
                  <a:lnTo>
                    <a:pt x="875157" y="4286250"/>
                  </a:lnTo>
                  <a:lnTo>
                    <a:pt x="892874" y="3291649"/>
                  </a:lnTo>
                  <a:lnTo>
                    <a:pt x="894302" y="1894904"/>
                  </a:lnTo>
                  <a:lnTo>
                    <a:pt x="1252157" y="766001"/>
                  </a:lnTo>
                  <a:lnTo>
                    <a:pt x="1252442" y="764096"/>
                  </a:lnTo>
                  <a:lnTo>
                    <a:pt x="1693926" y="503301"/>
                  </a:lnTo>
                  <a:lnTo>
                    <a:pt x="1770031" y="278225"/>
                  </a:lnTo>
                  <a:lnTo>
                    <a:pt x="1976247" y="157829"/>
                  </a:lnTo>
                  <a:lnTo>
                    <a:pt x="2076069" y="0"/>
                  </a:lnTo>
                  <a:lnTo>
                    <a:pt x="2051590" y="0"/>
                  </a:lnTo>
                  <a:close/>
                  <a:moveTo>
                    <a:pt x="706946" y="1336929"/>
                  </a:moveTo>
                  <a:lnTo>
                    <a:pt x="386715" y="948976"/>
                  </a:lnTo>
                  <a:lnTo>
                    <a:pt x="297180" y="625126"/>
                  </a:lnTo>
                  <a:lnTo>
                    <a:pt x="467201" y="336233"/>
                  </a:lnTo>
                  <a:lnTo>
                    <a:pt x="522351" y="145161"/>
                  </a:lnTo>
                  <a:lnTo>
                    <a:pt x="716375" y="415766"/>
                  </a:lnTo>
                  <a:lnTo>
                    <a:pt x="706946" y="1336929"/>
                  </a:lnTo>
                  <a:close/>
                  <a:moveTo>
                    <a:pt x="1173861" y="739997"/>
                  </a:moveTo>
                  <a:lnTo>
                    <a:pt x="883063" y="1544479"/>
                  </a:lnTo>
                  <a:lnTo>
                    <a:pt x="871919" y="1044893"/>
                  </a:lnTo>
                  <a:lnTo>
                    <a:pt x="1054227" y="229743"/>
                  </a:lnTo>
                  <a:lnTo>
                    <a:pt x="1229297" y="451580"/>
                  </a:lnTo>
                  <a:lnTo>
                    <a:pt x="1173861" y="73999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466ED1F-5D1C-40F2-9204-DC3A31A93E08}"/>
                </a:ext>
              </a:extLst>
            </p:cNvPr>
            <p:cNvSpPr/>
            <p:nvPr/>
          </p:nvSpPr>
          <p:spPr>
            <a:xfrm flipH="1">
              <a:off x="7923124" y="0"/>
              <a:ext cx="2434132" cy="6858000"/>
            </a:xfrm>
            <a:custGeom>
              <a:avLst/>
              <a:gdLst>
                <a:gd name="connsiteX0" fmla="*/ 1495044 w 1521333"/>
                <a:gd name="connsiteY0" fmla="*/ 0 h 4286250"/>
                <a:gd name="connsiteX1" fmla="*/ 1332357 w 1521333"/>
                <a:gd name="connsiteY1" fmla="*/ 660463 h 4286250"/>
                <a:gd name="connsiteX2" fmla="*/ 1096232 w 1521333"/>
                <a:gd name="connsiteY2" fmla="*/ 1184910 h 4286250"/>
                <a:gd name="connsiteX3" fmla="*/ 800481 w 1521333"/>
                <a:gd name="connsiteY3" fmla="*/ 1548193 h 4286250"/>
                <a:gd name="connsiteX4" fmla="*/ 795338 w 1521333"/>
                <a:gd name="connsiteY4" fmla="*/ 1455230 h 4286250"/>
                <a:gd name="connsiteX5" fmla="*/ 760762 w 1521333"/>
                <a:gd name="connsiteY5" fmla="*/ 1118330 h 4286250"/>
                <a:gd name="connsiteX6" fmla="*/ 1031367 w 1521333"/>
                <a:gd name="connsiteY6" fmla="*/ 547116 h 4286250"/>
                <a:gd name="connsiteX7" fmla="*/ 1061942 w 1521333"/>
                <a:gd name="connsiteY7" fmla="*/ 278035 h 4286250"/>
                <a:gd name="connsiteX8" fmla="*/ 1267492 w 1521333"/>
                <a:gd name="connsiteY8" fmla="*/ 197453 h 4286250"/>
                <a:gd name="connsiteX9" fmla="*/ 1428369 w 1521333"/>
                <a:gd name="connsiteY9" fmla="*/ 0 h 4286250"/>
                <a:gd name="connsiteX10" fmla="*/ 1405128 w 1521333"/>
                <a:gd name="connsiteY10" fmla="*/ 0 h 4286250"/>
                <a:gd name="connsiteX11" fmla="*/ 1259681 w 1521333"/>
                <a:gd name="connsiteY11" fmla="*/ 168307 h 4286250"/>
                <a:gd name="connsiteX12" fmla="*/ 1067562 w 1521333"/>
                <a:gd name="connsiteY12" fmla="*/ 228695 h 4286250"/>
                <a:gd name="connsiteX13" fmla="*/ 1093565 w 1521333"/>
                <a:gd name="connsiteY13" fmla="*/ 0 h 4286250"/>
                <a:gd name="connsiteX14" fmla="*/ 1064514 w 1521333"/>
                <a:gd name="connsiteY14" fmla="*/ 0 h 4286250"/>
                <a:gd name="connsiteX15" fmla="*/ 992505 w 1521333"/>
                <a:gd name="connsiteY15" fmla="*/ 534162 h 4286250"/>
                <a:gd name="connsiteX16" fmla="*/ 930212 w 1521333"/>
                <a:gd name="connsiteY16" fmla="*/ 651796 h 4286250"/>
                <a:gd name="connsiteX17" fmla="*/ 923258 w 1521333"/>
                <a:gd name="connsiteY17" fmla="*/ 664940 h 4286250"/>
                <a:gd name="connsiteX18" fmla="*/ 825151 w 1521333"/>
                <a:gd name="connsiteY18" fmla="*/ 271939 h 4286250"/>
                <a:gd name="connsiteX19" fmla="*/ 826484 w 1521333"/>
                <a:gd name="connsiteY19" fmla="*/ 92297 h 4286250"/>
                <a:gd name="connsiteX20" fmla="*/ 844010 w 1521333"/>
                <a:gd name="connsiteY20" fmla="*/ 0 h 4286250"/>
                <a:gd name="connsiteX21" fmla="*/ 826294 w 1521333"/>
                <a:gd name="connsiteY21" fmla="*/ 0 h 4286250"/>
                <a:gd name="connsiteX22" fmla="*/ 809625 w 1521333"/>
                <a:gd name="connsiteY22" fmla="*/ 98774 h 4286250"/>
                <a:gd name="connsiteX23" fmla="*/ 797909 w 1521333"/>
                <a:gd name="connsiteY23" fmla="*/ 271939 h 4286250"/>
                <a:gd name="connsiteX24" fmla="*/ 899732 w 1521333"/>
                <a:gd name="connsiteY24" fmla="*/ 709422 h 4286250"/>
                <a:gd name="connsiteX25" fmla="*/ 748189 w 1521333"/>
                <a:gd name="connsiteY25" fmla="*/ 995839 h 4286250"/>
                <a:gd name="connsiteX26" fmla="*/ 645986 w 1521333"/>
                <a:gd name="connsiteY26" fmla="*/ 0 h 4286250"/>
                <a:gd name="connsiteX27" fmla="*/ 548545 w 1521333"/>
                <a:gd name="connsiteY27" fmla="*/ 0 h 4286250"/>
                <a:gd name="connsiteX28" fmla="*/ 573119 w 1521333"/>
                <a:gd name="connsiteY28" fmla="*/ 260414 h 4286250"/>
                <a:gd name="connsiteX29" fmla="*/ 441198 w 1521333"/>
                <a:gd name="connsiteY29" fmla="*/ 192596 h 4286250"/>
                <a:gd name="connsiteX30" fmla="*/ 383477 w 1521333"/>
                <a:gd name="connsiteY30" fmla="*/ 0 h 4286250"/>
                <a:gd name="connsiteX31" fmla="*/ 363855 w 1521333"/>
                <a:gd name="connsiteY31" fmla="*/ 0 h 4286250"/>
                <a:gd name="connsiteX32" fmla="*/ 408813 w 1521333"/>
                <a:gd name="connsiteY32" fmla="*/ 187738 h 4286250"/>
                <a:gd name="connsiteX33" fmla="*/ 281654 w 1521333"/>
                <a:gd name="connsiteY33" fmla="*/ 48578 h 4286250"/>
                <a:gd name="connsiteX34" fmla="*/ 222504 w 1521333"/>
                <a:gd name="connsiteY34" fmla="*/ 0 h 4286250"/>
                <a:gd name="connsiteX35" fmla="*/ 203359 w 1521333"/>
                <a:gd name="connsiteY35" fmla="*/ 0 h 4286250"/>
                <a:gd name="connsiteX36" fmla="*/ 267367 w 1521333"/>
                <a:gd name="connsiteY36" fmla="*/ 63151 h 4286250"/>
                <a:gd name="connsiteX37" fmla="*/ 390620 w 1521333"/>
                <a:gd name="connsiteY37" fmla="*/ 226600 h 4286250"/>
                <a:gd name="connsiteX38" fmla="*/ 579787 w 1521333"/>
                <a:gd name="connsiteY38" fmla="*/ 331375 h 4286250"/>
                <a:gd name="connsiteX39" fmla="*/ 618649 w 1521333"/>
                <a:gd name="connsiteY39" fmla="*/ 742664 h 4286250"/>
                <a:gd name="connsiteX40" fmla="*/ 351663 w 1521333"/>
                <a:gd name="connsiteY40" fmla="*/ 501777 h 4286250"/>
                <a:gd name="connsiteX41" fmla="*/ 32195 w 1521333"/>
                <a:gd name="connsiteY41" fmla="*/ 0 h 4286250"/>
                <a:gd name="connsiteX42" fmla="*/ 0 w 1521333"/>
                <a:gd name="connsiteY42" fmla="*/ 0 h 4286250"/>
                <a:gd name="connsiteX43" fmla="*/ 320612 w 1521333"/>
                <a:gd name="connsiteY43" fmla="*/ 543878 h 4286250"/>
                <a:gd name="connsiteX44" fmla="*/ 631031 w 1521333"/>
                <a:gd name="connsiteY44" fmla="*/ 873919 h 4286250"/>
                <a:gd name="connsiteX45" fmla="*/ 686372 w 1521333"/>
                <a:gd name="connsiteY45" fmla="*/ 1460087 h 4286250"/>
                <a:gd name="connsiteX46" fmla="*/ 720662 w 1521333"/>
                <a:gd name="connsiteY46" fmla="*/ 4286250 h 4286250"/>
                <a:gd name="connsiteX47" fmla="*/ 951833 w 1521333"/>
                <a:gd name="connsiteY47" fmla="*/ 4286250 h 4286250"/>
                <a:gd name="connsiteX48" fmla="*/ 807149 w 1521333"/>
                <a:gd name="connsiteY48" fmla="*/ 1669542 h 4286250"/>
                <a:gd name="connsiteX49" fmla="*/ 1129951 w 1521333"/>
                <a:gd name="connsiteY49" fmla="*/ 1239869 h 4286250"/>
                <a:gd name="connsiteX50" fmla="*/ 1363504 w 1521333"/>
                <a:gd name="connsiteY50" fmla="*/ 679799 h 4286250"/>
                <a:gd name="connsiteX51" fmla="*/ 1521333 w 1521333"/>
                <a:gd name="connsiteY51" fmla="*/ 0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521333" h="4286250">
                  <a:moveTo>
                    <a:pt x="1495044" y="0"/>
                  </a:moveTo>
                  <a:lnTo>
                    <a:pt x="1332357" y="660463"/>
                  </a:lnTo>
                  <a:lnTo>
                    <a:pt x="1096232" y="1184910"/>
                  </a:lnTo>
                  <a:lnTo>
                    <a:pt x="800481" y="1548193"/>
                  </a:lnTo>
                  <a:lnTo>
                    <a:pt x="795338" y="1455230"/>
                  </a:lnTo>
                  <a:lnTo>
                    <a:pt x="760762" y="1118330"/>
                  </a:lnTo>
                  <a:lnTo>
                    <a:pt x="1031367" y="547116"/>
                  </a:lnTo>
                  <a:lnTo>
                    <a:pt x="1061942" y="278035"/>
                  </a:lnTo>
                  <a:lnTo>
                    <a:pt x="1267492" y="197453"/>
                  </a:lnTo>
                  <a:lnTo>
                    <a:pt x="1428369" y="0"/>
                  </a:lnTo>
                  <a:lnTo>
                    <a:pt x="1405128" y="0"/>
                  </a:lnTo>
                  <a:lnTo>
                    <a:pt x="1259681" y="168307"/>
                  </a:lnTo>
                  <a:lnTo>
                    <a:pt x="1067562" y="228695"/>
                  </a:lnTo>
                  <a:lnTo>
                    <a:pt x="1093565" y="0"/>
                  </a:lnTo>
                  <a:lnTo>
                    <a:pt x="1064514" y="0"/>
                  </a:lnTo>
                  <a:lnTo>
                    <a:pt x="992505" y="534162"/>
                  </a:lnTo>
                  <a:lnTo>
                    <a:pt x="930212" y="651796"/>
                  </a:lnTo>
                  <a:lnTo>
                    <a:pt x="923258" y="664940"/>
                  </a:lnTo>
                  <a:lnTo>
                    <a:pt x="825151" y="271939"/>
                  </a:lnTo>
                  <a:lnTo>
                    <a:pt x="826484" y="92297"/>
                  </a:lnTo>
                  <a:lnTo>
                    <a:pt x="844010" y="0"/>
                  </a:lnTo>
                  <a:lnTo>
                    <a:pt x="826294" y="0"/>
                  </a:lnTo>
                  <a:lnTo>
                    <a:pt x="809625" y="98774"/>
                  </a:lnTo>
                  <a:lnTo>
                    <a:pt x="797909" y="271939"/>
                  </a:lnTo>
                  <a:lnTo>
                    <a:pt x="899732" y="709422"/>
                  </a:lnTo>
                  <a:lnTo>
                    <a:pt x="748189" y="995839"/>
                  </a:lnTo>
                  <a:lnTo>
                    <a:pt x="645986" y="0"/>
                  </a:lnTo>
                  <a:lnTo>
                    <a:pt x="548545" y="0"/>
                  </a:lnTo>
                  <a:lnTo>
                    <a:pt x="573119" y="260414"/>
                  </a:lnTo>
                  <a:lnTo>
                    <a:pt x="441198" y="192596"/>
                  </a:lnTo>
                  <a:lnTo>
                    <a:pt x="383477" y="0"/>
                  </a:lnTo>
                  <a:lnTo>
                    <a:pt x="363855" y="0"/>
                  </a:lnTo>
                  <a:lnTo>
                    <a:pt x="408813" y="187738"/>
                  </a:lnTo>
                  <a:lnTo>
                    <a:pt x="281654" y="48578"/>
                  </a:lnTo>
                  <a:lnTo>
                    <a:pt x="222504" y="0"/>
                  </a:lnTo>
                  <a:lnTo>
                    <a:pt x="203359" y="0"/>
                  </a:lnTo>
                  <a:lnTo>
                    <a:pt x="267367" y="63151"/>
                  </a:lnTo>
                  <a:lnTo>
                    <a:pt x="390620" y="226600"/>
                  </a:lnTo>
                  <a:lnTo>
                    <a:pt x="579787" y="331375"/>
                  </a:lnTo>
                  <a:lnTo>
                    <a:pt x="618649" y="742664"/>
                  </a:lnTo>
                  <a:lnTo>
                    <a:pt x="351663" y="501777"/>
                  </a:lnTo>
                  <a:lnTo>
                    <a:pt x="32195" y="0"/>
                  </a:lnTo>
                  <a:lnTo>
                    <a:pt x="0" y="0"/>
                  </a:lnTo>
                  <a:lnTo>
                    <a:pt x="320612" y="543878"/>
                  </a:lnTo>
                  <a:lnTo>
                    <a:pt x="631031" y="873919"/>
                  </a:lnTo>
                  <a:lnTo>
                    <a:pt x="686372" y="1460087"/>
                  </a:lnTo>
                  <a:lnTo>
                    <a:pt x="720662" y="4286250"/>
                  </a:lnTo>
                  <a:lnTo>
                    <a:pt x="951833" y="4286250"/>
                  </a:lnTo>
                  <a:lnTo>
                    <a:pt x="807149" y="1669542"/>
                  </a:lnTo>
                  <a:lnTo>
                    <a:pt x="1129951" y="1239869"/>
                  </a:lnTo>
                  <a:lnTo>
                    <a:pt x="1363504" y="679799"/>
                  </a:lnTo>
                  <a:lnTo>
                    <a:pt x="1521333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85FE86CF-BCD7-4F83-AD17-352F321EFAD4}"/>
              </a:ext>
            </a:extLst>
          </p:cNvPr>
          <p:cNvGrpSpPr/>
          <p:nvPr/>
        </p:nvGrpSpPr>
        <p:grpSpPr>
          <a:xfrm>
            <a:off x="5215702" y="0"/>
            <a:ext cx="3748426" cy="6858000"/>
            <a:chOff x="5215702" y="0"/>
            <a:chExt cx="3748426" cy="6858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C6F7511-32C5-4210-BFB2-8F8136F95D62}"/>
                </a:ext>
              </a:extLst>
            </p:cNvPr>
            <p:cNvSpPr/>
            <p:nvPr/>
          </p:nvSpPr>
          <p:spPr>
            <a:xfrm>
              <a:off x="5451767" y="0"/>
              <a:ext cx="3512361" cy="6858000"/>
            </a:xfrm>
            <a:custGeom>
              <a:avLst/>
              <a:gdLst>
                <a:gd name="connsiteX0" fmla="*/ 2135124 w 2195226"/>
                <a:gd name="connsiteY0" fmla="*/ 0 h 4286250"/>
                <a:gd name="connsiteX1" fmla="*/ 1900523 w 2195226"/>
                <a:gd name="connsiteY1" fmla="*/ 363665 h 4286250"/>
                <a:gd name="connsiteX2" fmla="*/ 1840421 w 2195226"/>
                <a:gd name="connsiteY2" fmla="*/ 231077 h 4286250"/>
                <a:gd name="connsiteX3" fmla="*/ 1944624 w 2195226"/>
                <a:gd name="connsiteY3" fmla="*/ 118015 h 4286250"/>
                <a:gd name="connsiteX4" fmla="*/ 1983200 w 2195226"/>
                <a:gd name="connsiteY4" fmla="*/ 0 h 4286250"/>
                <a:gd name="connsiteX5" fmla="*/ 1963198 w 2195226"/>
                <a:gd name="connsiteY5" fmla="*/ 0 h 4286250"/>
                <a:gd name="connsiteX6" fmla="*/ 1923955 w 2195226"/>
                <a:gd name="connsiteY6" fmla="*/ 106966 h 4286250"/>
                <a:gd name="connsiteX7" fmla="*/ 1826038 w 2195226"/>
                <a:gd name="connsiteY7" fmla="*/ 199263 h 4286250"/>
                <a:gd name="connsiteX8" fmla="*/ 1735741 w 2195226"/>
                <a:gd name="connsiteY8" fmla="*/ 0 h 4286250"/>
                <a:gd name="connsiteX9" fmla="*/ 1713643 w 2195226"/>
                <a:gd name="connsiteY9" fmla="*/ 0 h 4286250"/>
                <a:gd name="connsiteX10" fmla="*/ 1870519 w 2195226"/>
                <a:gd name="connsiteY10" fmla="*/ 410337 h 4286250"/>
                <a:gd name="connsiteX11" fmla="*/ 1682210 w 2195226"/>
                <a:gd name="connsiteY11" fmla="*/ 702183 h 4286250"/>
                <a:gd name="connsiteX12" fmla="*/ 1306640 w 2195226"/>
                <a:gd name="connsiteY12" fmla="*/ 953072 h 4286250"/>
                <a:gd name="connsiteX13" fmla="*/ 1292352 w 2195226"/>
                <a:gd name="connsiteY13" fmla="*/ 673322 h 4286250"/>
                <a:gd name="connsiteX14" fmla="*/ 1516571 w 2195226"/>
                <a:gd name="connsiteY14" fmla="*/ 391001 h 4286250"/>
                <a:gd name="connsiteX15" fmla="*/ 1607725 w 2195226"/>
                <a:gd name="connsiteY15" fmla="*/ 0 h 4286250"/>
                <a:gd name="connsiteX16" fmla="*/ 1591532 w 2195226"/>
                <a:gd name="connsiteY16" fmla="*/ 0 h 4286250"/>
                <a:gd name="connsiteX17" fmla="*/ 1543812 w 2195226"/>
                <a:gd name="connsiteY17" fmla="*/ 175165 h 4286250"/>
                <a:gd name="connsiteX18" fmla="*/ 1493425 w 2195226"/>
                <a:gd name="connsiteY18" fmla="*/ 0 h 4286250"/>
                <a:gd name="connsiteX19" fmla="*/ 1482566 w 2195226"/>
                <a:gd name="connsiteY19" fmla="*/ 0 h 4286250"/>
                <a:gd name="connsiteX20" fmla="*/ 1528572 w 2195226"/>
                <a:gd name="connsiteY20" fmla="*/ 230981 h 4286250"/>
                <a:gd name="connsiteX21" fmla="*/ 1490568 w 2195226"/>
                <a:gd name="connsiteY21" fmla="*/ 370427 h 4286250"/>
                <a:gd name="connsiteX22" fmla="*/ 1287304 w 2195226"/>
                <a:gd name="connsiteY22" fmla="*/ 575882 h 4286250"/>
                <a:gd name="connsiteX23" fmla="*/ 1268158 w 2195226"/>
                <a:gd name="connsiteY23" fmla="*/ 201359 h 4286250"/>
                <a:gd name="connsiteX24" fmla="*/ 1378363 w 2195226"/>
                <a:gd name="connsiteY24" fmla="*/ 106966 h 4286250"/>
                <a:gd name="connsiteX25" fmla="*/ 1435417 w 2195226"/>
                <a:gd name="connsiteY25" fmla="*/ 0 h 4286250"/>
                <a:gd name="connsiteX26" fmla="*/ 1397699 w 2195226"/>
                <a:gd name="connsiteY26" fmla="*/ 0 h 4286250"/>
                <a:gd name="connsiteX27" fmla="*/ 1353503 w 2195226"/>
                <a:gd name="connsiteY27" fmla="*/ 78867 h 4286250"/>
                <a:gd name="connsiteX28" fmla="*/ 1263872 w 2195226"/>
                <a:gd name="connsiteY28" fmla="*/ 117158 h 4286250"/>
                <a:gd name="connsiteX29" fmla="*/ 1257776 w 2195226"/>
                <a:gd name="connsiteY29" fmla="*/ 0 h 4286250"/>
                <a:gd name="connsiteX30" fmla="*/ 1160050 w 2195226"/>
                <a:gd name="connsiteY30" fmla="*/ 0 h 4286250"/>
                <a:gd name="connsiteX31" fmla="*/ 1160050 w 2195226"/>
                <a:gd name="connsiteY31" fmla="*/ 341186 h 4286250"/>
                <a:gd name="connsiteX32" fmla="*/ 1053560 w 2195226"/>
                <a:gd name="connsiteY32" fmla="*/ 215741 h 4286250"/>
                <a:gd name="connsiteX33" fmla="*/ 1099756 w 2195226"/>
                <a:gd name="connsiteY33" fmla="*/ 0 h 4286250"/>
                <a:gd name="connsiteX34" fmla="*/ 1078897 w 2195226"/>
                <a:gd name="connsiteY34" fmla="*/ 0 h 4286250"/>
                <a:gd name="connsiteX35" fmla="*/ 1035844 w 2195226"/>
                <a:gd name="connsiteY35" fmla="*/ 194310 h 4286250"/>
                <a:gd name="connsiteX36" fmla="*/ 913924 w 2195226"/>
                <a:gd name="connsiteY36" fmla="*/ 0 h 4286250"/>
                <a:gd name="connsiteX37" fmla="*/ 867823 w 2195226"/>
                <a:gd name="connsiteY37" fmla="*/ 0 h 4286250"/>
                <a:gd name="connsiteX38" fmla="*/ 979075 w 2195226"/>
                <a:gd name="connsiteY38" fmla="*/ 215837 h 4286250"/>
                <a:gd name="connsiteX39" fmla="*/ 1018699 w 2195226"/>
                <a:gd name="connsiteY39" fmla="*/ 271272 h 4286250"/>
                <a:gd name="connsiteX40" fmla="*/ 972122 w 2195226"/>
                <a:gd name="connsiteY40" fmla="*/ 481108 h 4286250"/>
                <a:gd name="connsiteX41" fmla="*/ 823913 w 2195226"/>
                <a:gd name="connsiteY41" fmla="*/ 876014 h 4286250"/>
                <a:gd name="connsiteX42" fmla="*/ 655130 w 2195226"/>
                <a:gd name="connsiteY42" fmla="*/ 0 h 4286250"/>
                <a:gd name="connsiteX43" fmla="*/ 607790 w 2195226"/>
                <a:gd name="connsiteY43" fmla="*/ 0 h 4286250"/>
                <a:gd name="connsiteX44" fmla="*/ 713709 w 2195226"/>
                <a:gd name="connsiteY44" fmla="*/ 611791 h 4286250"/>
                <a:gd name="connsiteX45" fmla="*/ 468344 w 2195226"/>
                <a:gd name="connsiteY45" fmla="*/ 408718 h 4286250"/>
                <a:gd name="connsiteX46" fmla="*/ 358235 w 2195226"/>
                <a:gd name="connsiteY46" fmla="*/ 146399 h 4286250"/>
                <a:gd name="connsiteX47" fmla="*/ 326707 w 2195226"/>
                <a:gd name="connsiteY47" fmla="*/ 0 h 4286250"/>
                <a:gd name="connsiteX48" fmla="*/ 310324 w 2195226"/>
                <a:gd name="connsiteY48" fmla="*/ 0 h 4286250"/>
                <a:gd name="connsiteX49" fmla="*/ 329946 w 2195226"/>
                <a:gd name="connsiteY49" fmla="*/ 135160 h 4286250"/>
                <a:gd name="connsiteX50" fmla="*/ 401860 w 2195226"/>
                <a:gd name="connsiteY50" fmla="*/ 353663 h 4286250"/>
                <a:gd name="connsiteX51" fmla="*/ 198787 w 2195226"/>
                <a:gd name="connsiteY51" fmla="*/ 185547 h 4286250"/>
                <a:gd name="connsiteX52" fmla="*/ 39434 w 2195226"/>
                <a:gd name="connsiteY52" fmla="*/ 0 h 4286250"/>
                <a:gd name="connsiteX53" fmla="*/ 0 w 2195226"/>
                <a:gd name="connsiteY53" fmla="*/ 0 h 4286250"/>
                <a:gd name="connsiteX54" fmla="*/ 165545 w 2195226"/>
                <a:gd name="connsiteY54" fmla="*/ 226314 h 4286250"/>
                <a:gd name="connsiteX55" fmla="*/ 729806 w 2195226"/>
                <a:gd name="connsiteY55" fmla="*/ 704469 h 4286250"/>
                <a:gd name="connsiteX56" fmla="*/ 841058 w 2195226"/>
                <a:gd name="connsiteY56" fmla="*/ 1346645 h 4286250"/>
                <a:gd name="connsiteX57" fmla="*/ 1160145 w 2195226"/>
                <a:gd name="connsiteY57" fmla="*/ 2235422 h 4286250"/>
                <a:gd name="connsiteX58" fmla="*/ 1160145 w 2195226"/>
                <a:gd name="connsiteY58" fmla="*/ 4286250 h 4286250"/>
                <a:gd name="connsiteX59" fmla="*/ 1477137 w 2195226"/>
                <a:gd name="connsiteY59" fmla="*/ 4286250 h 4286250"/>
                <a:gd name="connsiteX60" fmla="*/ 1406271 w 2195226"/>
                <a:gd name="connsiteY60" fmla="*/ 2901124 h 4286250"/>
                <a:gd name="connsiteX61" fmla="*/ 1520666 w 2195226"/>
                <a:gd name="connsiteY61" fmla="*/ 2789968 h 4286250"/>
                <a:gd name="connsiteX62" fmla="*/ 1504093 w 2195226"/>
                <a:gd name="connsiteY62" fmla="*/ 2709291 h 4286250"/>
                <a:gd name="connsiteX63" fmla="*/ 1398937 w 2195226"/>
                <a:gd name="connsiteY63" fmla="*/ 2756535 h 4286250"/>
                <a:gd name="connsiteX64" fmla="*/ 1318260 w 2195226"/>
                <a:gd name="connsiteY64" fmla="*/ 1179005 h 4286250"/>
                <a:gd name="connsiteX65" fmla="*/ 1765173 w 2195226"/>
                <a:gd name="connsiteY65" fmla="*/ 791718 h 4286250"/>
                <a:gd name="connsiteX66" fmla="*/ 2195227 w 2195226"/>
                <a:gd name="connsiteY66" fmla="*/ 0 h 4286250"/>
                <a:gd name="connsiteX67" fmla="*/ 2135124 w 2195226"/>
                <a:gd name="connsiteY67" fmla="*/ 0 h 4286250"/>
                <a:gd name="connsiteX68" fmla="*/ 1160050 w 2195226"/>
                <a:gd name="connsiteY68" fmla="*/ 1897856 h 4286250"/>
                <a:gd name="connsiteX69" fmla="*/ 898969 w 2195226"/>
                <a:gd name="connsiteY69" fmla="*/ 1264634 h 4286250"/>
                <a:gd name="connsiteX70" fmla="*/ 843629 w 2195226"/>
                <a:gd name="connsiteY70" fmla="*/ 977551 h 4286250"/>
                <a:gd name="connsiteX71" fmla="*/ 994315 w 2195226"/>
                <a:gd name="connsiteY71" fmla="*/ 492347 h 4286250"/>
                <a:gd name="connsiteX72" fmla="*/ 1036416 w 2195226"/>
                <a:gd name="connsiteY72" fmla="*/ 295942 h 4286250"/>
                <a:gd name="connsiteX73" fmla="*/ 1160145 w 2195226"/>
                <a:gd name="connsiteY73" fmla="*/ 468916 h 4286250"/>
                <a:gd name="connsiteX74" fmla="*/ 1160145 w 2195226"/>
                <a:gd name="connsiteY74" fmla="*/ 1897856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2195226" h="4286250">
                  <a:moveTo>
                    <a:pt x="2135124" y="0"/>
                  </a:moveTo>
                  <a:lnTo>
                    <a:pt x="1900523" y="363665"/>
                  </a:lnTo>
                  <a:lnTo>
                    <a:pt x="1840421" y="231077"/>
                  </a:lnTo>
                  <a:lnTo>
                    <a:pt x="1944624" y="118015"/>
                  </a:lnTo>
                  <a:lnTo>
                    <a:pt x="1983200" y="0"/>
                  </a:lnTo>
                  <a:lnTo>
                    <a:pt x="1963198" y="0"/>
                  </a:lnTo>
                  <a:lnTo>
                    <a:pt x="1923955" y="106966"/>
                  </a:lnTo>
                  <a:lnTo>
                    <a:pt x="1826038" y="199263"/>
                  </a:lnTo>
                  <a:lnTo>
                    <a:pt x="1735741" y="0"/>
                  </a:lnTo>
                  <a:lnTo>
                    <a:pt x="1713643" y="0"/>
                  </a:lnTo>
                  <a:lnTo>
                    <a:pt x="1870519" y="410337"/>
                  </a:lnTo>
                  <a:lnTo>
                    <a:pt x="1682210" y="702183"/>
                  </a:lnTo>
                  <a:lnTo>
                    <a:pt x="1306640" y="953072"/>
                  </a:lnTo>
                  <a:lnTo>
                    <a:pt x="1292352" y="673322"/>
                  </a:lnTo>
                  <a:lnTo>
                    <a:pt x="1516571" y="391001"/>
                  </a:lnTo>
                  <a:lnTo>
                    <a:pt x="1607725" y="0"/>
                  </a:lnTo>
                  <a:lnTo>
                    <a:pt x="1591532" y="0"/>
                  </a:lnTo>
                  <a:lnTo>
                    <a:pt x="1543812" y="175165"/>
                  </a:lnTo>
                  <a:lnTo>
                    <a:pt x="1493425" y="0"/>
                  </a:lnTo>
                  <a:lnTo>
                    <a:pt x="1482566" y="0"/>
                  </a:lnTo>
                  <a:lnTo>
                    <a:pt x="1528572" y="230981"/>
                  </a:lnTo>
                  <a:lnTo>
                    <a:pt x="1490568" y="370427"/>
                  </a:lnTo>
                  <a:lnTo>
                    <a:pt x="1287304" y="575882"/>
                  </a:lnTo>
                  <a:lnTo>
                    <a:pt x="1268158" y="201359"/>
                  </a:lnTo>
                  <a:lnTo>
                    <a:pt x="1378363" y="106966"/>
                  </a:lnTo>
                  <a:lnTo>
                    <a:pt x="1435417" y="0"/>
                  </a:lnTo>
                  <a:lnTo>
                    <a:pt x="1397699" y="0"/>
                  </a:lnTo>
                  <a:lnTo>
                    <a:pt x="1353503" y="78867"/>
                  </a:lnTo>
                  <a:lnTo>
                    <a:pt x="1263872" y="117158"/>
                  </a:lnTo>
                  <a:lnTo>
                    <a:pt x="1257776" y="0"/>
                  </a:lnTo>
                  <a:lnTo>
                    <a:pt x="1160050" y="0"/>
                  </a:lnTo>
                  <a:lnTo>
                    <a:pt x="1160050" y="341186"/>
                  </a:lnTo>
                  <a:lnTo>
                    <a:pt x="1053560" y="215741"/>
                  </a:lnTo>
                  <a:lnTo>
                    <a:pt x="1099756" y="0"/>
                  </a:lnTo>
                  <a:lnTo>
                    <a:pt x="1078897" y="0"/>
                  </a:lnTo>
                  <a:lnTo>
                    <a:pt x="1035844" y="194310"/>
                  </a:lnTo>
                  <a:lnTo>
                    <a:pt x="913924" y="0"/>
                  </a:lnTo>
                  <a:lnTo>
                    <a:pt x="867823" y="0"/>
                  </a:lnTo>
                  <a:lnTo>
                    <a:pt x="979075" y="215837"/>
                  </a:lnTo>
                  <a:lnTo>
                    <a:pt x="1018699" y="271272"/>
                  </a:lnTo>
                  <a:lnTo>
                    <a:pt x="972122" y="481108"/>
                  </a:lnTo>
                  <a:lnTo>
                    <a:pt x="823913" y="876014"/>
                  </a:lnTo>
                  <a:lnTo>
                    <a:pt x="655130" y="0"/>
                  </a:lnTo>
                  <a:lnTo>
                    <a:pt x="607790" y="0"/>
                  </a:lnTo>
                  <a:lnTo>
                    <a:pt x="713709" y="611791"/>
                  </a:lnTo>
                  <a:lnTo>
                    <a:pt x="468344" y="408718"/>
                  </a:lnTo>
                  <a:lnTo>
                    <a:pt x="358235" y="146399"/>
                  </a:lnTo>
                  <a:lnTo>
                    <a:pt x="326707" y="0"/>
                  </a:lnTo>
                  <a:lnTo>
                    <a:pt x="310324" y="0"/>
                  </a:lnTo>
                  <a:lnTo>
                    <a:pt x="329946" y="135160"/>
                  </a:lnTo>
                  <a:cubicBezTo>
                    <a:pt x="329946" y="135160"/>
                    <a:pt x="382714" y="287846"/>
                    <a:pt x="401860" y="353663"/>
                  </a:cubicBezTo>
                  <a:lnTo>
                    <a:pt x="198787" y="185547"/>
                  </a:lnTo>
                  <a:lnTo>
                    <a:pt x="39434" y="0"/>
                  </a:lnTo>
                  <a:lnTo>
                    <a:pt x="0" y="0"/>
                  </a:lnTo>
                  <a:lnTo>
                    <a:pt x="165545" y="226314"/>
                  </a:lnTo>
                  <a:lnTo>
                    <a:pt x="729806" y="704469"/>
                  </a:lnTo>
                  <a:lnTo>
                    <a:pt x="841058" y="1346645"/>
                  </a:lnTo>
                  <a:lnTo>
                    <a:pt x="1160145" y="2235422"/>
                  </a:lnTo>
                  <a:lnTo>
                    <a:pt x="1160145" y="4286250"/>
                  </a:lnTo>
                  <a:lnTo>
                    <a:pt x="1477137" y="4286250"/>
                  </a:lnTo>
                  <a:lnTo>
                    <a:pt x="1406271" y="2901124"/>
                  </a:lnTo>
                  <a:lnTo>
                    <a:pt x="1520666" y="2789968"/>
                  </a:lnTo>
                  <a:lnTo>
                    <a:pt x="1504093" y="2709291"/>
                  </a:lnTo>
                  <a:lnTo>
                    <a:pt x="1398937" y="2756535"/>
                  </a:lnTo>
                  <a:lnTo>
                    <a:pt x="1318260" y="1179005"/>
                  </a:lnTo>
                  <a:lnTo>
                    <a:pt x="1765173" y="791718"/>
                  </a:lnTo>
                  <a:lnTo>
                    <a:pt x="2195227" y="0"/>
                  </a:lnTo>
                  <a:lnTo>
                    <a:pt x="2135124" y="0"/>
                  </a:lnTo>
                  <a:close/>
                  <a:moveTo>
                    <a:pt x="1160050" y="1897856"/>
                  </a:moveTo>
                  <a:lnTo>
                    <a:pt x="898969" y="1264634"/>
                  </a:lnTo>
                  <a:lnTo>
                    <a:pt x="843629" y="977551"/>
                  </a:lnTo>
                  <a:cubicBezTo>
                    <a:pt x="888207" y="838295"/>
                    <a:pt x="994315" y="492347"/>
                    <a:pt x="994315" y="492347"/>
                  </a:cubicBezTo>
                  <a:lnTo>
                    <a:pt x="1036416" y="295942"/>
                  </a:lnTo>
                  <a:lnTo>
                    <a:pt x="1160145" y="468916"/>
                  </a:lnTo>
                  <a:lnTo>
                    <a:pt x="1160145" y="18978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54C7193-0B01-4D4D-B91D-9CF4938F954F}"/>
                </a:ext>
              </a:extLst>
            </p:cNvPr>
            <p:cNvSpPr/>
            <p:nvPr/>
          </p:nvSpPr>
          <p:spPr>
            <a:xfrm>
              <a:off x="5215702" y="0"/>
              <a:ext cx="2687268" cy="6858000"/>
            </a:xfrm>
            <a:custGeom>
              <a:avLst/>
              <a:gdLst>
                <a:gd name="connsiteX0" fmla="*/ 698373 w 1679543"/>
                <a:gd name="connsiteY0" fmla="*/ 875062 h 4286250"/>
                <a:gd name="connsiteX1" fmla="*/ 759238 w 1679543"/>
                <a:gd name="connsiteY1" fmla="*/ 1457706 h 4286250"/>
                <a:gd name="connsiteX2" fmla="*/ 797242 w 1679543"/>
                <a:gd name="connsiteY2" fmla="*/ 4286250 h 4286250"/>
                <a:gd name="connsiteX3" fmla="*/ 1052512 w 1679543"/>
                <a:gd name="connsiteY3" fmla="*/ 4286250 h 4286250"/>
                <a:gd name="connsiteX4" fmla="*/ 872490 w 1679543"/>
                <a:gd name="connsiteY4" fmla="*/ 1390174 h 4286250"/>
                <a:gd name="connsiteX5" fmla="*/ 1168146 w 1679543"/>
                <a:gd name="connsiteY5" fmla="*/ 931545 h 4286250"/>
                <a:gd name="connsiteX6" fmla="*/ 1504188 w 1679543"/>
                <a:gd name="connsiteY6" fmla="*/ 682181 h 4286250"/>
                <a:gd name="connsiteX7" fmla="*/ 1679543 w 1679543"/>
                <a:gd name="connsiteY7" fmla="*/ 0 h 4286250"/>
                <a:gd name="connsiteX8" fmla="*/ 1650683 w 1679543"/>
                <a:gd name="connsiteY8" fmla="*/ 0 h 4286250"/>
                <a:gd name="connsiteX9" fmla="*/ 1469898 w 1679543"/>
                <a:gd name="connsiteY9" fmla="*/ 662845 h 4286250"/>
                <a:gd name="connsiteX10" fmla="*/ 1147668 w 1679543"/>
                <a:gd name="connsiteY10" fmla="*/ 890588 h 4286250"/>
                <a:gd name="connsiteX11" fmla="*/ 858774 w 1679543"/>
                <a:gd name="connsiteY11" fmla="*/ 1281779 h 4286250"/>
                <a:gd name="connsiteX12" fmla="*/ 852297 w 1679543"/>
                <a:gd name="connsiteY12" fmla="*/ 1216343 h 4286250"/>
                <a:gd name="connsiteX13" fmla="*/ 841152 w 1679543"/>
                <a:gd name="connsiteY13" fmla="*/ 1118045 h 4286250"/>
                <a:gd name="connsiteX14" fmla="*/ 1138809 w 1679543"/>
                <a:gd name="connsiteY14" fmla="*/ 550259 h 4286250"/>
                <a:gd name="connsiteX15" fmla="*/ 1172528 w 1679543"/>
                <a:gd name="connsiteY15" fmla="*/ 282797 h 4286250"/>
                <a:gd name="connsiteX16" fmla="*/ 1398556 w 1679543"/>
                <a:gd name="connsiteY16" fmla="*/ 202692 h 4286250"/>
                <a:gd name="connsiteX17" fmla="*/ 1581340 w 1679543"/>
                <a:gd name="connsiteY17" fmla="*/ 0 h 4286250"/>
                <a:gd name="connsiteX18" fmla="*/ 1556194 w 1679543"/>
                <a:gd name="connsiteY18" fmla="*/ 0 h 4286250"/>
                <a:gd name="connsiteX19" fmla="*/ 1389983 w 1679543"/>
                <a:gd name="connsiteY19" fmla="*/ 173736 h 4286250"/>
                <a:gd name="connsiteX20" fmla="*/ 1178624 w 1679543"/>
                <a:gd name="connsiteY20" fmla="*/ 233744 h 4286250"/>
                <a:gd name="connsiteX21" fmla="*/ 1208056 w 1679543"/>
                <a:gd name="connsiteY21" fmla="*/ 0 h 4286250"/>
                <a:gd name="connsiteX22" fmla="*/ 1176243 w 1679543"/>
                <a:gd name="connsiteY22" fmla="*/ 0 h 4286250"/>
                <a:gd name="connsiteX23" fmla="*/ 1096042 w 1679543"/>
                <a:gd name="connsiteY23" fmla="*/ 537401 h 4286250"/>
                <a:gd name="connsiteX24" fmla="*/ 1027557 w 1679543"/>
                <a:gd name="connsiteY24" fmla="*/ 654368 h 4286250"/>
                <a:gd name="connsiteX25" fmla="*/ 1019937 w 1679543"/>
                <a:gd name="connsiteY25" fmla="*/ 667417 h 4286250"/>
                <a:gd name="connsiteX26" fmla="*/ 911924 w 1679543"/>
                <a:gd name="connsiteY26" fmla="*/ 276701 h 4286250"/>
                <a:gd name="connsiteX27" fmla="*/ 913352 w 1679543"/>
                <a:gd name="connsiteY27" fmla="*/ 98108 h 4286250"/>
                <a:gd name="connsiteX28" fmla="*/ 934021 w 1679543"/>
                <a:gd name="connsiteY28" fmla="*/ 0 h 4286250"/>
                <a:gd name="connsiteX29" fmla="*/ 914400 w 1679543"/>
                <a:gd name="connsiteY29" fmla="*/ 0 h 4286250"/>
                <a:gd name="connsiteX30" fmla="*/ 894874 w 1679543"/>
                <a:gd name="connsiteY30" fmla="*/ 104584 h 4286250"/>
                <a:gd name="connsiteX31" fmla="*/ 882015 w 1679543"/>
                <a:gd name="connsiteY31" fmla="*/ 276701 h 4286250"/>
                <a:gd name="connsiteX32" fmla="*/ 994029 w 1679543"/>
                <a:gd name="connsiteY32" fmla="*/ 711613 h 4286250"/>
                <a:gd name="connsiteX33" fmla="*/ 827246 w 1679543"/>
                <a:gd name="connsiteY33" fmla="*/ 996220 h 4286250"/>
                <a:gd name="connsiteX34" fmla="*/ 714184 w 1679543"/>
                <a:gd name="connsiteY34" fmla="*/ 0 h 4286250"/>
                <a:gd name="connsiteX35" fmla="*/ 606933 w 1679543"/>
                <a:gd name="connsiteY35" fmla="*/ 0 h 4286250"/>
                <a:gd name="connsiteX36" fmla="*/ 634651 w 1679543"/>
                <a:gd name="connsiteY36" fmla="*/ 265271 h 4286250"/>
                <a:gd name="connsiteX37" fmla="*/ 489585 w 1679543"/>
                <a:gd name="connsiteY37" fmla="*/ 197930 h 4286250"/>
                <a:gd name="connsiteX38" fmla="*/ 423958 w 1679543"/>
                <a:gd name="connsiteY38" fmla="*/ 0 h 4286250"/>
                <a:gd name="connsiteX39" fmla="*/ 402812 w 1679543"/>
                <a:gd name="connsiteY39" fmla="*/ 0 h 4286250"/>
                <a:gd name="connsiteX40" fmla="*/ 453866 w 1679543"/>
                <a:gd name="connsiteY40" fmla="*/ 193072 h 4286250"/>
                <a:gd name="connsiteX41" fmla="*/ 314039 w 1679543"/>
                <a:gd name="connsiteY41" fmla="*/ 54673 h 4286250"/>
                <a:gd name="connsiteX42" fmla="*/ 240316 w 1679543"/>
                <a:gd name="connsiteY42" fmla="*/ 0 h 4286250"/>
                <a:gd name="connsiteX43" fmla="*/ 220694 w 1679543"/>
                <a:gd name="connsiteY43" fmla="*/ 0 h 4286250"/>
                <a:gd name="connsiteX44" fmla="*/ 298323 w 1679543"/>
                <a:gd name="connsiteY44" fmla="*/ 69152 h 4286250"/>
                <a:gd name="connsiteX45" fmla="*/ 433959 w 1679543"/>
                <a:gd name="connsiteY45" fmla="*/ 231648 h 4286250"/>
                <a:gd name="connsiteX46" fmla="*/ 642080 w 1679543"/>
                <a:gd name="connsiteY46" fmla="*/ 335851 h 4286250"/>
                <a:gd name="connsiteX47" fmla="*/ 684752 w 1679543"/>
                <a:gd name="connsiteY47" fmla="*/ 744665 h 4286250"/>
                <a:gd name="connsiteX48" fmla="*/ 391096 w 1679543"/>
                <a:gd name="connsiteY48" fmla="*/ 505206 h 4286250"/>
                <a:gd name="connsiteX49" fmla="*/ 35147 w 1679543"/>
                <a:gd name="connsiteY49" fmla="*/ 0 h 4286250"/>
                <a:gd name="connsiteX50" fmla="*/ 0 w 1679543"/>
                <a:gd name="connsiteY50" fmla="*/ 0 h 4286250"/>
                <a:gd name="connsiteX51" fmla="*/ 356902 w 1679543"/>
                <a:gd name="connsiteY51" fmla="*/ 547021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679543" h="4286250">
                  <a:moveTo>
                    <a:pt x="698373" y="875062"/>
                  </a:moveTo>
                  <a:lnTo>
                    <a:pt x="759238" y="1457706"/>
                  </a:lnTo>
                  <a:lnTo>
                    <a:pt x="797242" y="4286250"/>
                  </a:lnTo>
                  <a:lnTo>
                    <a:pt x="1052512" y="4286250"/>
                  </a:lnTo>
                  <a:lnTo>
                    <a:pt x="872490" y="1390174"/>
                  </a:lnTo>
                  <a:lnTo>
                    <a:pt x="1168146" y="931545"/>
                  </a:lnTo>
                  <a:lnTo>
                    <a:pt x="1504188" y="682181"/>
                  </a:lnTo>
                  <a:lnTo>
                    <a:pt x="1679543" y="0"/>
                  </a:lnTo>
                  <a:lnTo>
                    <a:pt x="1650683" y="0"/>
                  </a:lnTo>
                  <a:lnTo>
                    <a:pt x="1469898" y="662845"/>
                  </a:lnTo>
                  <a:lnTo>
                    <a:pt x="1147668" y="890588"/>
                  </a:lnTo>
                  <a:lnTo>
                    <a:pt x="858774" y="1281779"/>
                  </a:lnTo>
                  <a:lnTo>
                    <a:pt x="852297" y="1216343"/>
                  </a:lnTo>
                  <a:lnTo>
                    <a:pt x="841152" y="1118045"/>
                  </a:lnTo>
                  <a:lnTo>
                    <a:pt x="1138809" y="550259"/>
                  </a:lnTo>
                  <a:lnTo>
                    <a:pt x="1172528" y="282797"/>
                  </a:lnTo>
                  <a:lnTo>
                    <a:pt x="1398556" y="202692"/>
                  </a:lnTo>
                  <a:lnTo>
                    <a:pt x="1581340" y="0"/>
                  </a:lnTo>
                  <a:lnTo>
                    <a:pt x="1556194" y="0"/>
                  </a:lnTo>
                  <a:lnTo>
                    <a:pt x="1389983" y="173736"/>
                  </a:lnTo>
                  <a:lnTo>
                    <a:pt x="1178624" y="233744"/>
                  </a:lnTo>
                  <a:lnTo>
                    <a:pt x="1208056" y="0"/>
                  </a:lnTo>
                  <a:lnTo>
                    <a:pt x="1176243" y="0"/>
                  </a:lnTo>
                  <a:lnTo>
                    <a:pt x="1096042" y="537401"/>
                  </a:lnTo>
                  <a:lnTo>
                    <a:pt x="1027557" y="654368"/>
                  </a:lnTo>
                  <a:lnTo>
                    <a:pt x="1019937" y="667417"/>
                  </a:lnTo>
                  <a:lnTo>
                    <a:pt x="911924" y="276701"/>
                  </a:lnTo>
                  <a:lnTo>
                    <a:pt x="913352" y="98108"/>
                  </a:lnTo>
                  <a:lnTo>
                    <a:pt x="934021" y="0"/>
                  </a:lnTo>
                  <a:lnTo>
                    <a:pt x="914400" y="0"/>
                  </a:lnTo>
                  <a:lnTo>
                    <a:pt x="894874" y="104584"/>
                  </a:lnTo>
                  <a:lnTo>
                    <a:pt x="882015" y="276701"/>
                  </a:lnTo>
                  <a:lnTo>
                    <a:pt x="994029" y="711613"/>
                  </a:lnTo>
                  <a:lnTo>
                    <a:pt x="827246" y="996220"/>
                  </a:lnTo>
                  <a:lnTo>
                    <a:pt x="714184" y="0"/>
                  </a:lnTo>
                  <a:lnTo>
                    <a:pt x="606933" y="0"/>
                  </a:lnTo>
                  <a:lnTo>
                    <a:pt x="634651" y="265271"/>
                  </a:lnTo>
                  <a:lnTo>
                    <a:pt x="489585" y="197930"/>
                  </a:lnTo>
                  <a:lnTo>
                    <a:pt x="423958" y="0"/>
                  </a:lnTo>
                  <a:lnTo>
                    <a:pt x="402812" y="0"/>
                  </a:lnTo>
                  <a:lnTo>
                    <a:pt x="453866" y="193072"/>
                  </a:lnTo>
                  <a:lnTo>
                    <a:pt x="314039" y="54673"/>
                  </a:lnTo>
                  <a:lnTo>
                    <a:pt x="240316" y="0"/>
                  </a:lnTo>
                  <a:lnTo>
                    <a:pt x="220694" y="0"/>
                  </a:lnTo>
                  <a:lnTo>
                    <a:pt x="298323" y="69152"/>
                  </a:lnTo>
                  <a:lnTo>
                    <a:pt x="433959" y="231648"/>
                  </a:lnTo>
                  <a:lnTo>
                    <a:pt x="642080" y="335851"/>
                  </a:lnTo>
                  <a:lnTo>
                    <a:pt x="684752" y="744665"/>
                  </a:lnTo>
                  <a:lnTo>
                    <a:pt x="391096" y="505206"/>
                  </a:lnTo>
                  <a:lnTo>
                    <a:pt x="35147" y="0"/>
                  </a:lnTo>
                  <a:lnTo>
                    <a:pt x="0" y="0"/>
                  </a:lnTo>
                  <a:lnTo>
                    <a:pt x="356902" y="54702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9F6FD0C7-C9DA-4767-89C9-E6C4773B8BAC}"/>
              </a:ext>
            </a:extLst>
          </p:cNvPr>
          <p:cNvGrpSpPr/>
          <p:nvPr/>
        </p:nvGrpSpPr>
        <p:grpSpPr>
          <a:xfrm>
            <a:off x="2958510" y="0"/>
            <a:ext cx="3321710" cy="6858000"/>
            <a:chOff x="2958510" y="0"/>
            <a:chExt cx="3321710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071FB92-0DBD-4662-AB41-72DA6CF572F9}"/>
                </a:ext>
              </a:extLst>
            </p:cNvPr>
            <p:cNvSpPr/>
            <p:nvPr/>
          </p:nvSpPr>
          <p:spPr>
            <a:xfrm>
              <a:off x="2958510" y="0"/>
              <a:ext cx="3321710" cy="6858000"/>
            </a:xfrm>
            <a:custGeom>
              <a:avLst/>
              <a:gdLst>
                <a:gd name="connsiteX0" fmla="*/ 2051590 w 2076069"/>
                <a:gd name="connsiteY0" fmla="*/ 0 h 4286250"/>
                <a:gd name="connsiteX1" fmla="*/ 1959388 w 2076069"/>
                <a:gd name="connsiteY1" fmla="*/ 131255 h 4286250"/>
                <a:gd name="connsiteX2" fmla="*/ 1785271 w 2076069"/>
                <a:gd name="connsiteY2" fmla="*/ 232791 h 4286250"/>
                <a:gd name="connsiteX3" fmla="*/ 1864043 w 2076069"/>
                <a:gd name="connsiteY3" fmla="*/ 0 h 4286250"/>
                <a:gd name="connsiteX4" fmla="*/ 1833658 w 2076069"/>
                <a:gd name="connsiteY4" fmla="*/ 0 h 4286250"/>
                <a:gd name="connsiteX5" fmla="*/ 1662398 w 2076069"/>
                <a:gd name="connsiteY5" fmla="*/ 461105 h 4286250"/>
                <a:gd name="connsiteX6" fmla="*/ 1442657 w 2076069"/>
                <a:gd name="connsiteY6" fmla="*/ 577025 h 4286250"/>
                <a:gd name="connsiteX7" fmla="*/ 1594580 w 2076069"/>
                <a:gd name="connsiteY7" fmla="*/ 340995 h 4286250"/>
                <a:gd name="connsiteX8" fmla="*/ 1647254 w 2076069"/>
                <a:gd name="connsiteY8" fmla="*/ 0 h 4286250"/>
                <a:gd name="connsiteX9" fmla="*/ 1636395 w 2076069"/>
                <a:gd name="connsiteY9" fmla="*/ 0 h 4286250"/>
                <a:gd name="connsiteX10" fmla="*/ 1573530 w 2076069"/>
                <a:gd name="connsiteY10" fmla="*/ 332899 h 4286250"/>
                <a:gd name="connsiteX11" fmla="*/ 1373791 w 2076069"/>
                <a:gd name="connsiteY11" fmla="*/ 613315 h 4286250"/>
                <a:gd name="connsiteX12" fmla="*/ 1264063 w 2076069"/>
                <a:gd name="connsiteY12" fmla="*/ 671227 h 4286250"/>
                <a:gd name="connsiteX13" fmla="*/ 1309497 w 2076069"/>
                <a:gd name="connsiteY13" fmla="*/ 311563 h 4286250"/>
                <a:gd name="connsiteX14" fmla="*/ 1559433 w 2076069"/>
                <a:gd name="connsiteY14" fmla="*/ 0 h 4286250"/>
                <a:gd name="connsiteX15" fmla="*/ 1528191 w 2076069"/>
                <a:gd name="connsiteY15" fmla="*/ 0 h 4286250"/>
                <a:gd name="connsiteX16" fmla="*/ 1320165 w 2076069"/>
                <a:gd name="connsiteY16" fmla="*/ 228410 h 4286250"/>
                <a:gd name="connsiteX17" fmla="*/ 1349026 w 2076069"/>
                <a:gd name="connsiteY17" fmla="*/ 0 h 4286250"/>
                <a:gd name="connsiteX18" fmla="*/ 1316260 w 2076069"/>
                <a:gd name="connsiteY18" fmla="*/ 0 h 4286250"/>
                <a:gd name="connsiteX19" fmla="*/ 1240917 w 2076069"/>
                <a:gd name="connsiteY19" fmla="*/ 391573 h 4286250"/>
                <a:gd name="connsiteX20" fmla="*/ 1063657 w 2076069"/>
                <a:gd name="connsiteY20" fmla="*/ 187928 h 4286250"/>
                <a:gd name="connsiteX21" fmla="*/ 1105662 w 2076069"/>
                <a:gd name="connsiteY21" fmla="*/ 0 h 4286250"/>
                <a:gd name="connsiteX22" fmla="*/ 1036606 w 2076069"/>
                <a:gd name="connsiteY22" fmla="*/ 0 h 4286250"/>
                <a:gd name="connsiteX23" fmla="*/ 1005840 w 2076069"/>
                <a:gd name="connsiteY23" fmla="*/ 106871 h 4286250"/>
                <a:gd name="connsiteX24" fmla="*/ 942213 w 2076069"/>
                <a:gd name="connsiteY24" fmla="*/ 0 h 4286250"/>
                <a:gd name="connsiteX25" fmla="*/ 919353 w 2076069"/>
                <a:gd name="connsiteY25" fmla="*/ 0 h 4286250"/>
                <a:gd name="connsiteX26" fmla="*/ 995553 w 2076069"/>
                <a:gd name="connsiteY26" fmla="*/ 142589 h 4286250"/>
                <a:gd name="connsiteX27" fmla="*/ 855155 w 2076069"/>
                <a:gd name="connsiteY27" fmla="*/ 629793 h 4286250"/>
                <a:gd name="connsiteX28" fmla="*/ 855155 w 2076069"/>
                <a:gd name="connsiteY28" fmla="*/ 0 h 4286250"/>
                <a:gd name="connsiteX29" fmla="*/ 720662 w 2076069"/>
                <a:gd name="connsiteY29" fmla="*/ 0 h 4286250"/>
                <a:gd name="connsiteX30" fmla="*/ 717613 w 2076069"/>
                <a:gd name="connsiteY30" fmla="*/ 293561 h 4286250"/>
                <a:gd name="connsiteX31" fmla="*/ 541115 w 2076069"/>
                <a:gd name="connsiteY31" fmla="*/ 80201 h 4286250"/>
                <a:gd name="connsiteX32" fmla="*/ 564261 w 2076069"/>
                <a:gd name="connsiteY32" fmla="*/ 0 h 4286250"/>
                <a:gd name="connsiteX33" fmla="*/ 547211 w 2076069"/>
                <a:gd name="connsiteY33" fmla="*/ 0 h 4286250"/>
                <a:gd name="connsiteX34" fmla="*/ 526066 w 2076069"/>
                <a:gd name="connsiteY34" fmla="*/ 62008 h 4286250"/>
                <a:gd name="connsiteX35" fmla="*/ 474726 w 2076069"/>
                <a:gd name="connsiteY35" fmla="*/ 0 h 4286250"/>
                <a:gd name="connsiteX36" fmla="*/ 418338 w 2076069"/>
                <a:gd name="connsiteY36" fmla="*/ 0 h 4286250"/>
                <a:gd name="connsiteX37" fmla="*/ 505682 w 2076069"/>
                <a:gd name="connsiteY37" fmla="*/ 121825 h 4286250"/>
                <a:gd name="connsiteX38" fmla="*/ 437960 w 2076069"/>
                <a:gd name="connsiteY38" fmla="*/ 320612 h 4286250"/>
                <a:gd name="connsiteX39" fmla="*/ 283369 w 2076069"/>
                <a:gd name="connsiteY39" fmla="*/ 575024 h 4286250"/>
                <a:gd name="connsiteX40" fmla="*/ 124397 w 2076069"/>
                <a:gd name="connsiteY40" fmla="*/ 0 h 4286250"/>
                <a:gd name="connsiteX41" fmla="*/ 88868 w 2076069"/>
                <a:gd name="connsiteY41" fmla="*/ 0 h 4286250"/>
                <a:gd name="connsiteX42" fmla="*/ 253556 w 2076069"/>
                <a:gd name="connsiteY42" fmla="*/ 787718 h 4286250"/>
                <a:gd name="connsiteX43" fmla="*/ 0 w 2076069"/>
                <a:gd name="connsiteY43" fmla="*/ 480536 h 4286250"/>
                <a:gd name="connsiteX44" fmla="*/ 0 w 2076069"/>
                <a:gd name="connsiteY44" fmla="*/ 558356 h 4286250"/>
                <a:gd name="connsiteX45" fmla="*/ 715709 w 2076069"/>
                <a:gd name="connsiteY45" fmla="*/ 1603058 h 4286250"/>
                <a:gd name="connsiteX46" fmla="*/ 707612 w 2076069"/>
                <a:gd name="connsiteY46" fmla="*/ 1888617 h 4286250"/>
                <a:gd name="connsiteX47" fmla="*/ 664274 w 2076069"/>
                <a:gd name="connsiteY47" fmla="*/ 1870615 h 4286250"/>
                <a:gd name="connsiteX48" fmla="*/ 645414 w 2076069"/>
                <a:gd name="connsiteY48" fmla="*/ 2026349 h 4286250"/>
                <a:gd name="connsiteX49" fmla="*/ 700659 w 2076069"/>
                <a:gd name="connsiteY49" fmla="*/ 2133314 h 4286250"/>
                <a:gd name="connsiteX50" fmla="*/ 639985 w 2076069"/>
                <a:gd name="connsiteY50" fmla="*/ 4286250 h 4286250"/>
                <a:gd name="connsiteX51" fmla="*/ 875157 w 2076069"/>
                <a:gd name="connsiteY51" fmla="*/ 4286250 h 4286250"/>
                <a:gd name="connsiteX52" fmla="*/ 892874 w 2076069"/>
                <a:gd name="connsiteY52" fmla="*/ 3291649 h 4286250"/>
                <a:gd name="connsiteX53" fmla="*/ 894302 w 2076069"/>
                <a:gd name="connsiteY53" fmla="*/ 1894904 h 4286250"/>
                <a:gd name="connsiteX54" fmla="*/ 1252157 w 2076069"/>
                <a:gd name="connsiteY54" fmla="*/ 766001 h 4286250"/>
                <a:gd name="connsiteX55" fmla="*/ 1252442 w 2076069"/>
                <a:gd name="connsiteY55" fmla="*/ 764096 h 4286250"/>
                <a:gd name="connsiteX56" fmla="*/ 1693926 w 2076069"/>
                <a:gd name="connsiteY56" fmla="*/ 503301 h 4286250"/>
                <a:gd name="connsiteX57" fmla="*/ 1770031 w 2076069"/>
                <a:gd name="connsiteY57" fmla="*/ 278225 h 4286250"/>
                <a:gd name="connsiteX58" fmla="*/ 1976247 w 2076069"/>
                <a:gd name="connsiteY58" fmla="*/ 157829 h 4286250"/>
                <a:gd name="connsiteX59" fmla="*/ 2076069 w 2076069"/>
                <a:gd name="connsiteY59" fmla="*/ 0 h 4286250"/>
                <a:gd name="connsiteX60" fmla="*/ 2051590 w 2076069"/>
                <a:gd name="connsiteY60" fmla="*/ 0 h 4286250"/>
                <a:gd name="connsiteX61" fmla="*/ 706946 w 2076069"/>
                <a:gd name="connsiteY61" fmla="*/ 1336929 h 4286250"/>
                <a:gd name="connsiteX62" fmla="*/ 386715 w 2076069"/>
                <a:gd name="connsiteY62" fmla="*/ 948976 h 4286250"/>
                <a:gd name="connsiteX63" fmla="*/ 297180 w 2076069"/>
                <a:gd name="connsiteY63" fmla="*/ 625126 h 4286250"/>
                <a:gd name="connsiteX64" fmla="*/ 467201 w 2076069"/>
                <a:gd name="connsiteY64" fmla="*/ 336233 h 4286250"/>
                <a:gd name="connsiteX65" fmla="*/ 522351 w 2076069"/>
                <a:gd name="connsiteY65" fmla="*/ 145161 h 4286250"/>
                <a:gd name="connsiteX66" fmla="*/ 716375 w 2076069"/>
                <a:gd name="connsiteY66" fmla="*/ 415766 h 4286250"/>
                <a:gd name="connsiteX67" fmla="*/ 706946 w 2076069"/>
                <a:gd name="connsiteY67" fmla="*/ 1336929 h 4286250"/>
                <a:gd name="connsiteX68" fmla="*/ 1173861 w 2076069"/>
                <a:gd name="connsiteY68" fmla="*/ 739997 h 4286250"/>
                <a:gd name="connsiteX69" fmla="*/ 883063 w 2076069"/>
                <a:gd name="connsiteY69" fmla="*/ 1544479 h 4286250"/>
                <a:gd name="connsiteX70" fmla="*/ 871919 w 2076069"/>
                <a:gd name="connsiteY70" fmla="*/ 1044893 h 4286250"/>
                <a:gd name="connsiteX71" fmla="*/ 1054227 w 2076069"/>
                <a:gd name="connsiteY71" fmla="*/ 229743 h 4286250"/>
                <a:gd name="connsiteX72" fmla="*/ 1229297 w 2076069"/>
                <a:gd name="connsiteY72" fmla="*/ 451580 h 4286250"/>
                <a:gd name="connsiteX73" fmla="*/ 1173861 w 2076069"/>
                <a:gd name="connsiteY73" fmla="*/ 739997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076069" h="4286250">
                  <a:moveTo>
                    <a:pt x="2051590" y="0"/>
                  </a:moveTo>
                  <a:lnTo>
                    <a:pt x="1959388" y="131255"/>
                  </a:lnTo>
                  <a:lnTo>
                    <a:pt x="1785271" y="232791"/>
                  </a:lnTo>
                  <a:lnTo>
                    <a:pt x="1864043" y="0"/>
                  </a:lnTo>
                  <a:lnTo>
                    <a:pt x="1833658" y="0"/>
                  </a:lnTo>
                  <a:lnTo>
                    <a:pt x="1662398" y="461105"/>
                  </a:lnTo>
                  <a:lnTo>
                    <a:pt x="1442657" y="577025"/>
                  </a:lnTo>
                  <a:lnTo>
                    <a:pt x="1594580" y="340995"/>
                  </a:lnTo>
                  <a:lnTo>
                    <a:pt x="1647254" y="0"/>
                  </a:lnTo>
                  <a:lnTo>
                    <a:pt x="1636395" y="0"/>
                  </a:lnTo>
                  <a:lnTo>
                    <a:pt x="1573530" y="332899"/>
                  </a:lnTo>
                  <a:cubicBezTo>
                    <a:pt x="1573530" y="332899"/>
                    <a:pt x="1427702" y="537496"/>
                    <a:pt x="1373791" y="613315"/>
                  </a:cubicBezTo>
                  <a:lnTo>
                    <a:pt x="1264063" y="671227"/>
                  </a:lnTo>
                  <a:lnTo>
                    <a:pt x="1309497" y="311563"/>
                  </a:lnTo>
                  <a:lnTo>
                    <a:pt x="1559433" y="0"/>
                  </a:lnTo>
                  <a:lnTo>
                    <a:pt x="1528191" y="0"/>
                  </a:lnTo>
                  <a:lnTo>
                    <a:pt x="1320165" y="228410"/>
                  </a:lnTo>
                  <a:lnTo>
                    <a:pt x="1349026" y="0"/>
                  </a:lnTo>
                  <a:lnTo>
                    <a:pt x="1316260" y="0"/>
                  </a:lnTo>
                  <a:lnTo>
                    <a:pt x="1240917" y="391573"/>
                  </a:lnTo>
                  <a:lnTo>
                    <a:pt x="1063657" y="187928"/>
                  </a:lnTo>
                  <a:lnTo>
                    <a:pt x="1105662" y="0"/>
                  </a:lnTo>
                  <a:lnTo>
                    <a:pt x="1036606" y="0"/>
                  </a:lnTo>
                  <a:lnTo>
                    <a:pt x="1005840" y="106871"/>
                  </a:lnTo>
                  <a:lnTo>
                    <a:pt x="942213" y="0"/>
                  </a:lnTo>
                  <a:lnTo>
                    <a:pt x="919353" y="0"/>
                  </a:lnTo>
                  <a:lnTo>
                    <a:pt x="995553" y="142589"/>
                  </a:lnTo>
                  <a:lnTo>
                    <a:pt x="855155" y="629793"/>
                  </a:lnTo>
                  <a:lnTo>
                    <a:pt x="855155" y="0"/>
                  </a:lnTo>
                  <a:lnTo>
                    <a:pt x="720662" y="0"/>
                  </a:lnTo>
                  <a:lnTo>
                    <a:pt x="717613" y="293561"/>
                  </a:lnTo>
                  <a:lnTo>
                    <a:pt x="541115" y="80201"/>
                  </a:lnTo>
                  <a:lnTo>
                    <a:pt x="564261" y="0"/>
                  </a:lnTo>
                  <a:lnTo>
                    <a:pt x="547211" y="0"/>
                  </a:lnTo>
                  <a:lnTo>
                    <a:pt x="526066" y="62008"/>
                  </a:lnTo>
                  <a:lnTo>
                    <a:pt x="474726" y="0"/>
                  </a:lnTo>
                  <a:lnTo>
                    <a:pt x="418338" y="0"/>
                  </a:lnTo>
                  <a:lnTo>
                    <a:pt x="505682" y="121825"/>
                  </a:lnTo>
                  <a:lnTo>
                    <a:pt x="437960" y="320612"/>
                  </a:lnTo>
                  <a:lnTo>
                    <a:pt x="283369" y="575024"/>
                  </a:lnTo>
                  <a:lnTo>
                    <a:pt x="124397" y="0"/>
                  </a:lnTo>
                  <a:lnTo>
                    <a:pt x="88868" y="0"/>
                  </a:lnTo>
                  <a:lnTo>
                    <a:pt x="253556" y="787718"/>
                  </a:lnTo>
                  <a:lnTo>
                    <a:pt x="0" y="480536"/>
                  </a:lnTo>
                  <a:lnTo>
                    <a:pt x="0" y="558356"/>
                  </a:lnTo>
                  <a:lnTo>
                    <a:pt x="715709" y="1603058"/>
                  </a:lnTo>
                  <a:lnTo>
                    <a:pt x="707612" y="1888617"/>
                  </a:lnTo>
                  <a:lnTo>
                    <a:pt x="664274" y="1870615"/>
                  </a:lnTo>
                  <a:lnTo>
                    <a:pt x="645414" y="2026349"/>
                  </a:lnTo>
                  <a:lnTo>
                    <a:pt x="700659" y="2133314"/>
                  </a:lnTo>
                  <a:lnTo>
                    <a:pt x="639985" y="4286250"/>
                  </a:lnTo>
                  <a:lnTo>
                    <a:pt x="875157" y="4286250"/>
                  </a:lnTo>
                  <a:lnTo>
                    <a:pt x="892874" y="3291649"/>
                  </a:lnTo>
                  <a:lnTo>
                    <a:pt x="894302" y="1894904"/>
                  </a:lnTo>
                  <a:lnTo>
                    <a:pt x="1252157" y="766001"/>
                  </a:lnTo>
                  <a:lnTo>
                    <a:pt x="1252442" y="764096"/>
                  </a:lnTo>
                  <a:lnTo>
                    <a:pt x="1693926" y="503301"/>
                  </a:lnTo>
                  <a:lnTo>
                    <a:pt x="1770031" y="278225"/>
                  </a:lnTo>
                  <a:lnTo>
                    <a:pt x="1976247" y="157829"/>
                  </a:lnTo>
                  <a:lnTo>
                    <a:pt x="2076069" y="0"/>
                  </a:lnTo>
                  <a:lnTo>
                    <a:pt x="2051590" y="0"/>
                  </a:lnTo>
                  <a:close/>
                  <a:moveTo>
                    <a:pt x="706946" y="1336929"/>
                  </a:moveTo>
                  <a:lnTo>
                    <a:pt x="386715" y="948976"/>
                  </a:lnTo>
                  <a:lnTo>
                    <a:pt x="297180" y="625126"/>
                  </a:lnTo>
                  <a:lnTo>
                    <a:pt x="467201" y="336233"/>
                  </a:lnTo>
                  <a:lnTo>
                    <a:pt x="522351" y="145161"/>
                  </a:lnTo>
                  <a:lnTo>
                    <a:pt x="716375" y="415766"/>
                  </a:lnTo>
                  <a:lnTo>
                    <a:pt x="706946" y="1336929"/>
                  </a:lnTo>
                  <a:close/>
                  <a:moveTo>
                    <a:pt x="1173861" y="739997"/>
                  </a:moveTo>
                  <a:lnTo>
                    <a:pt x="883063" y="1544479"/>
                  </a:lnTo>
                  <a:lnTo>
                    <a:pt x="871919" y="1044893"/>
                  </a:lnTo>
                  <a:lnTo>
                    <a:pt x="1054227" y="229743"/>
                  </a:lnTo>
                  <a:lnTo>
                    <a:pt x="1229297" y="451580"/>
                  </a:lnTo>
                  <a:lnTo>
                    <a:pt x="1173861" y="73999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7954F99-B7CF-4E7F-B22A-F95608303B35}"/>
                </a:ext>
              </a:extLst>
            </p:cNvPr>
            <p:cNvSpPr/>
            <p:nvPr/>
          </p:nvSpPr>
          <p:spPr>
            <a:xfrm>
              <a:off x="3840753" y="0"/>
              <a:ext cx="2434132" cy="6858000"/>
            </a:xfrm>
            <a:custGeom>
              <a:avLst/>
              <a:gdLst>
                <a:gd name="connsiteX0" fmla="*/ 1495044 w 1521333"/>
                <a:gd name="connsiteY0" fmla="*/ 0 h 4286250"/>
                <a:gd name="connsiteX1" fmla="*/ 1332357 w 1521333"/>
                <a:gd name="connsiteY1" fmla="*/ 660463 h 4286250"/>
                <a:gd name="connsiteX2" fmla="*/ 1096232 w 1521333"/>
                <a:gd name="connsiteY2" fmla="*/ 1184910 h 4286250"/>
                <a:gd name="connsiteX3" fmla="*/ 800481 w 1521333"/>
                <a:gd name="connsiteY3" fmla="*/ 1548193 h 4286250"/>
                <a:gd name="connsiteX4" fmla="*/ 795338 w 1521333"/>
                <a:gd name="connsiteY4" fmla="*/ 1455230 h 4286250"/>
                <a:gd name="connsiteX5" fmla="*/ 760762 w 1521333"/>
                <a:gd name="connsiteY5" fmla="*/ 1118330 h 4286250"/>
                <a:gd name="connsiteX6" fmla="*/ 1031367 w 1521333"/>
                <a:gd name="connsiteY6" fmla="*/ 547116 h 4286250"/>
                <a:gd name="connsiteX7" fmla="*/ 1061942 w 1521333"/>
                <a:gd name="connsiteY7" fmla="*/ 278035 h 4286250"/>
                <a:gd name="connsiteX8" fmla="*/ 1267492 w 1521333"/>
                <a:gd name="connsiteY8" fmla="*/ 197453 h 4286250"/>
                <a:gd name="connsiteX9" fmla="*/ 1428369 w 1521333"/>
                <a:gd name="connsiteY9" fmla="*/ 0 h 4286250"/>
                <a:gd name="connsiteX10" fmla="*/ 1405128 w 1521333"/>
                <a:gd name="connsiteY10" fmla="*/ 0 h 4286250"/>
                <a:gd name="connsiteX11" fmla="*/ 1259681 w 1521333"/>
                <a:gd name="connsiteY11" fmla="*/ 168307 h 4286250"/>
                <a:gd name="connsiteX12" fmla="*/ 1067562 w 1521333"/>
                <a:gd name="connsiteY12" fmla="*/ 228695 h 4286250"/>
                <a:gd name="connsiteX13" fmla="*/ 1093565 w 1521333"/>
                <a:gd name="connsiteY13" fmla="*/ 0 h 4286250"/>
                <a:gd name="connsiteX14" fmla="*/ 1064514 w 1521333"/>
                <a:gd name="connsiteY14" fmla="*/ 0 h 4286250"/>
                <a:gd name="connsiteX15" fmla="*/ 992505 w 1521333"/>
                <a:gd name="connsiteY15" fmla="*/ 534162 h 4286250"/>
                <a:gd name="connsiteX16" fmla="*/ 930212 w 1521333"/>
                <a:gd name="connsiteY16" fmla="*/ 651796 h 4286250"/>
                <a:gd name="connsiteX17" fmla="*/ 923258 w 1521333"/>
                <a:gd name="connsiteY17" fmla="*/ 664940 h 4286250"/>
                <a:gd name="connsiteX18" fmla="*/ 825151 w 1521333"/>
                <a:gd name="connsiteY18" fmla="*/ 271939 h 4286250"/>
                <a:gd name="connsiteX19" fmla="*/ 826484 w 1521333"/>
                <a:gd name="connsiteY19" fmla="*/ 92297 h 4286250"/>
                <a:gd name="connsiteX20" fmla="*/ 844010 w 1521333"/>
                <a:gd name="connsiteY20" fmla="*/ 0 h 4286250"/>
                <a:gd name="connsiteX21" fmla="*/ 826294 w 1521333"/>
                <a:gd name="connsiteY21" fmla="*/ 0 h 4286250"/>
                <a:gd name="connsiteX22" fmla="*/ 809625 w 1521333"/>
                <a:gd name="connsiteY22" fmla="*/ 98774 h 4286250"/>
                <a:gd name="connsiteX23" fmla="*/ 797909 w 1521333"/>
                <a:gd name="connsiteY23" fmla="*/ 271939 h 4286250"/>
                <a:gd name="connsiteX24" fmla="*/ 899732 w 1521333"/>
                <a:gd name="connsiteY24" fmla="*/ 709422 h 4286250"/>
                <a:gd name="connsiteX25" fmla="*/ 748189 w 1521333"/>
                <a:gd name="connsiteY25" fmla="*/ 995839 h 4286250"/>
                <a:gd name="connsiteX26" fmla="*/ 645986 w 1521333"/>
                <a:gd name="connsiteY26" fmla="*/ 0 h 4286250"/>
                <a:gd name="connsiteX27" fmla="*/ 548545 w 1521333"/>
                <a:gd name="connsiteY27" fmla="*/ 0 h 4286250"/>
                <a:gd name="connsiteX28" fmla="*/ 573119 w 1521333"/>
                <a:gd name="connsiteY28" fmla="*/ 260414 h 4286250"/>
                <a:gd name="connsiteX29" fmla="*/ 441198 w 1521333"/>
                <a:gd name="connsiteY29" fmla="*/ 192596 h 4286250"/>
                <a:gd name="connsiteX30" fmla="*/ 383477 w 1521333"/>
                <a:gd name="connsiteY30" fmla="*/ 0 h 4286250"/>
                <a:gd name="connsiteX31" fmla="*/ 363855 w 1521333"/>
                <a:gd name="connsiteY31" fmla="*/ 0 h 4286250"/>
                <a:gd name="connsiteX32" fmla="*/ 408813 w 1521333"/>
                <a:gd name="connsiteY32" fmla="*/ 187738 h 4286250"/>
                <a:gd name="connsiteX33" fmla="*/ 281654 w 1521333"/>
                <a:gd name="connsiteY33" fmla="*/ 48578 h 4286250"/>
                <a:gd name="connsiteX34" fmla="*/ 222504 w 1521333"/>
                <a:gd name="connsiteY34" fmla="*/ 0 h 4286250"/>
                <a:gd name="connsiteX35" fmla="*/ 203359 w 1521333"/>
                <a:gd name="connsiteY35" fmla="*/ 0 h 4286250"/>
                <a:gd name="connsiteX36" fmla="*/ 267367 w 1521333"/>
                <a:gd name="connsiteY36" fmla="*/ 63151 h 4286250"/>
                <a:gd name="connsiteX37" fmla="*/ 390620 w 1521333"/>
                <a:gd name="connsiteY37" fmla="*/ 226600 h 4286250"/>
                <a:gd name="connsiteX38" fmla="*/ 579787 w 1521333"/>
                <a:gd name="connsiteY38" fmla="*/ 331375 h 4286250"/>
                <a:gd name="connsiteX39" fmla="*/ 618649 w 1521333"/>
                <a:gd name="connsiteY39" fmla="*/ 742664 h 4286250"/>
                <a:gd name="connsiteX40" fmla="*/ 351663 w 1521333"/>
                <a:gd name="connsiteY40" fmla="*/ 501777 h 4286250"/>
                <a:gd name="connsiteX41" fmla="*/ 32195 w 1521333"/>
                <a:gd name="connsiteY41" fmla="*/ 0 h 4286250"/>
                <a:gd name="connsiteX42" fmla="*/ 0 w 1521333"/>
                <a:gd name="connsiteY42" fmla="*/ 0 h 4286250"/>
                <a:gd name="connsiteX43" fmla="*/ 320612 w 1521333"/>
                <a:gd name="connsiteY43" fmla="*/ 543878 h 4286250"/>
                <a:gd name="connsiteX44" fmla="*/ 631031 w 1521333"/>
                <a:gd name="connsiteY44" fmla="*/ 873919 h 4286250"/>
                <a:gd name="connsiteX45" fmla="*/ 686372 w 1521333"/>
                <a:gd name="connsiteY45" fmla="*/ 1460087 h 4286250"/>
                <a:gd name="connsiteX46" fmla="*/ 720662 w 1521333"/>
                <a:gd name="connsiteY46" fmla="*/ 4286250 h 4286250"/>
                <a:gd name="connsiteX47" fmla="*/ 951833 w 1521333"/>
                <a:gd name="connsiteY47" fmla="*/ 4286250 h 4286250"/>
                <a:gd name="connsiteX48" fmla="*/ 807149 w 1521333"/>
                <a:gd name="connsiteY48" fmla="*/ 1669542 h 4286250"/>
                <a:gd name="connsiteX49" fmla="*/ 1129951 w 1521333"/>
                <a:gd name="connsiteY49" fmla="*/ 1239869 h 4286250"/>
                <a:gd name="connsiteX50" fmla="*/ 1363504 w 1521333"/>
                <a:gd name="connsiteY50" fmla="*/ 679799 h 4286250"/>
                <a:gd name="connsiteX51" fmla="*/ 1521333 w 1521333"/>
                <a:gd name="connsiteY51" fmla="*/ 0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521333" h="4286250">
                  <a:moveTo>
                    <a:pt x="1495044" y="0"/>
                  </a:moveTo>
                  <a:lnTo>
                    <a:pt x="1332357" y="660463"/>
                  </a:lnTo>
                  <a:lnTo>
                    <a:pt x="1096232" y="1184910"/>
                  </a:lnTo>
                  <a:lnTo>
                    <a:pt x="800481" y="1548193"/>
                  </a:lnTo>
                  <a:lnTo>
                    <a:pt x="795338" y="1455230"/>
                  </a:lnTo>
                  <a:lnTo>
                    <a:pt x="760762" y="1118330"/>
                  </a:lnTo>
                  <a:lnTo>
                    <a:pt x="1031367" y="547116"/>
                  </a:lnTo>
                  <a:lnTo>
                    <a:pt x="1061942" y="278035"/>
                  </a:lnTo>
                  <a:lnTo>
                    <a:pt x="1267492" y="197453"/>
                  </a:lnTo>
                  <a:lnTo>
                    <a:pt x="1428369" y="0"/>
                  </a:lnTo>
                  <a:lnTo>
                    <a:pt x="1405128" y="0"/>
                  </a:lnTo>
                  <a:lnTo>
                    <a:pt x="1259681" y="168307"/>
                  </a:lnTo>
                  <a:lnTo>
                    <a:pt x="1067562" y="228695"/>
                  </a:lnTo>
                  <a:lnTo>
                    <a:pt x="1093565" y="0"/>
                  </a:lnTo>
                  <a:lnTo>
                    <a:pt x="1064514" y="0"/>
                  </a:lnTo>
                  <a:lnTo>
                    <a:pt x="992505" y="534162"/>
                  </a:lnTo>
                  <a:lnTo>
                    <a:pt x="930212" y="651796"/>
                  </a:lnTo>
                  <a:lnTo>
                    <a:pt x="923258" y="664940"/>
                  </a:lnTo>
                  <a:lnTo>
                    <a:pt x="825151" y="271939"/>
                  </a:lnTo>
                  <a:lnTo>
                    <a:pt x="826484" y="92297"/>
                  </a:lnTo>
                  <a:lnTo>
                    <a:pt x="844010" y="0"/>
                  </a:lnTo>
                  <a:lnTo>
                    <a:pt x="826294" y="0"/>
                  </a:lnTo>
                  <a:lnTo>
                    <a:pt x="809625" y="98774"/>
                  </a:lnTo>
                  <a:lnTo>
                    <a:pt x="797909" y="271939"/>
                  </a:lnTo>
                  <a:lnTo>
                    <a:pt x="899732" y="709422"/>
                  </a:lnTo>
                  <a:lnTo>
                    <a:pt x="748189" y="995839"/>
                  </a:lnTo>
                  <a:lnTo>
                    <a:pt x="645986" y="0"/>
                  </a:lnTo>
                  <a:lnTo>
                    <a:pt x="548545" y="0"/>
                  </a:lnTo>
                  <a:lnTo>
                    <a:pt x="573119" y="260414"/>
                  </a:lnTo>
                  <a:lnTo>
                    <a:pt x="441198" y="192596"/>
                  </a:lnTo>
                  <a:lnTo>
                    <a:pt x="383477" y="0"/>
                  </a:lnTo>
                  <a:lnTo>
                    <a:pt x="363855" y="0"/>
                  </a:lnTo>
                  <a:lnTo>
                    <a:pt x="408813" y="187738"/>
                  </a:lnTo>
                  <a:lnTo>
                    <a:pt x="281654" y="48578"/>
                  </a:lnTo>
                  <a:lnTo>
                    <a:pt x="222504" y="0"/>
                  </a:lnTo>
                  <a:lnTo>
                    <a:pt x="203359" y="0"/>
                  </a:lnTo>
                  <a:lnTo>
                    <a:pt x="267367" y="63151"/>
                  </a:lnTo>
                  <a:lnTo>
                    <a:pt x="390620" y="226600"/>
                  </a:lnTo>
                  <a:lnTo>
                    <a:pt x="579787" y="331375"/>
                  </a:lnTo>
                  <a:lnTo>
                    <a:pt x="618649" y="742664"/>
                  </a:lnTo>
                  <a:lnTo>
                    <a:pt x="351663" y="501777"/>
                  </a:lnTo>
                  <a:lnTo>
                    <a:pt x="32195" y="0"/>
                  </a:lnTo>
                  <a:lnTo>
                    <a:pt x="0" y="0"/>
                  </a:lnTo>
                  <a:lnTo>
                    <a:pt x="320612" y="543878"/>
                  </a:lnTo>
                  <a:lnTo>
                    <a:pt x="631031" y="873919"/>
                  </a:lnTo>
                  <a:lnTo>
                    <a:pt x="686372" y="1460087"/>
                  </a:lnTo>
                  <a:lnTo>
                    <a:pt x="720662" y="4286250"/>
                  </a:lnTo>
                  <a:lnTo>
                    <a:pt x="951833" y="4286250"/>
                  </a:lnTo>
                  <a:lnTo>
                    <a:pt x="807149" y="1669542"/>
                  </a:lnTo>
                  <a:lnTo>
                    <a:pt x="1129951" y="1239869"/>
                  </a:lnTo>
                  <a:lnTo>
                    <a:pt x="1363504" y="679799"/>
                  </a:lnTo>
                  <a:lnTo>
                    <a:pt x="1521333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45" name="Group 544">
            <a:extLst>
              <a:ext uri="{FF2B5EF4-FFF2-40B4-BE49-F238E27FC236}">
                <a16:creationId xmlns:a16="http://schemas.microsoft.com/office/drawing/2014/main" id="{9A6FDB11-8DFD-411D-8FA3-28E1C97AD5CF}"/>
              </a:ext>
            </a:extLst>
          </p:cNvPr>
          <p:cNvGrpSpPr/>
          <p:nvPr/>
        </p:nvGrpSpPr>
        <p:grpSpPr>
          <a:xfrm>
            <a:off x="-395416" y="-4713649"/>
            <a:ext cx="12874248" cy="11372046"/>
            <a:chOff x="-395416" y="-4713649"/>
            <a:chExt cx="12874248" cy="11372046"/>
          </a:xfrm>
        </p:grpSpPr>
        <p:grpSp>
          <p:nvGrpSpPr>
            <p:cNvPr id="188" name="Graphic 18">
              <a:extLst>
                <a:ext uri="{FF2B5EF4-FFF2-40B4-BE49-F238E27FC236}">
                  <a16:creationId xmlns:a16="http://schemas.microsoft.com/office/drawing/2014/main" id="{A57F8979-3377-4EB3-BE2F-7277E096B483}"/>
                </a:ext>
              </a:extLst>
            </p:cNvPr>
            <p:cNvGrpSpPr/>
            <p:nvPr/>
          </p:nvGrpSpPr>
          <p:grpSpPr>
            <a:xfrm>
              <a:off x="-395416" y="370415"/>
              <a:ext cx="12874248" cy="6287982"/>
              <a:chOff x="-395416" y="370415"/>
              <a:chExt cx="12874248" cy="6287982"/>
            </a:xfrm>
            <a:solidFill>
              <a:srgbClr val="FFFFFF"/>
            </a:solidFill>
          </p:grpSpPr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B73E10E3-AE70-4C4F-8C87-CDB3D4A5D8CB}"/>
                  </a:ext>
                </a:extLst>
              </p:cNvPr>
              <p:cNvSpPr/>
              <p:nvPr/>
            </p:nvSpPr>
            <p:spPr>
              <a:xfrm>
                <a:off x="1241279" y="811404"/>
                <a:ext cx="143347" cy="143347"/>
              </a:xfrm>
              <a:custGeom>
                <a:avLst/>
                <a:gdLst>
                  <a:gd name="connsiteX0" fmla="*/ 143348 w 143347"/>
                  <a:gd name="connsiteY0" fmla="*/ 71674 h 143347"/>
                  <a:gd name="connsiteX1" fmla="*/ 71674 w 143347"/>
                  <a:gd name="connsiteY1" fmla="*/ 143348 h 143347"/>
                  <a:gd name="connsiteX2" fmla="*/ 0 w 143347"/>
                  <a:gd name="connsiteY2" fmla="*/ 71674 h 143347"/>
                  <a:gd name="connsiteX3" fmla="*/ 71674 w 143347"/>
                  <a:gd name="connsiteY3" fmla="*/ 0 h 143347"/>
                  <a:gd name="connsiteX4" fmla="*/ 143348 w 143347"/>
                  <a:gd name="connsiteY4" fmla="*/ 71674 h 143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347" h="143347">
                    <a:moveTo>
                      <a:pt x="143348" y="71674"/>
                    </a:moveTo>
                    <a:cubicBezTo>
                      <a:pt x="143348" y="111258"/>
                      <a:pt x="111258" y="143348"/>
                      <a:pt x="71674" y="143348"/>
                    </a:cubicBezTo>
                    <a:cubicBezTo>
                      <a:pt x="32090" y="143348"/>
                      <a:pt x="0" y="111258"/>
                      <a:pt x="0" y="71674"/>
                    </a:cubicBezTo>
                    <a:cubicBezTo>
                      <a:pt x="0" y="32089"/>
                      <a:pt x="32090" y="0"/>
                      <a:pt x="71674" y="0"/>
                    </a:cubicBezTo>
                    <a:cubicBezTo>
                      <a:pt x="111258" y="0"/>
                      <a:pt x="143348" y="32089"/>
                      <a:pt x="143348" y="716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AB6AD832-4D98-4D95-8D6F-999E93389019}"/>
                  </a:ext>
                </a:extLst>
              </p:cNvPr>
              <p:cNvSpPr/>
              <p:nvPr/>
            </p:nvSpPr>
            <p:spPr>
              <a:xfrm>
                <a:off x="4247931" y="1791017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09"/>
                      <a:pt x="76609" y="98712"/>
                      <a:pt x="49356" y="98712"/>
                    </a:cubicBezTo>
                    <a:cubicBezTo>
                      <a:pt x="22103" y="98712"/>
                      <a:pt x="0" y="76609"/>
                      <a:pt x="0" y="49356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2371825E-815F-423C-B0BA-CF35C0C2F983}"/>
                  </a:ext>
                </a:extLst>
              </p:cNvPr>
              <p:cNvSpPr/>
              <p:nvPr/>
            </p:nvSpPr>
            <p:spPr>
              <a:xfrm>
                <a:off x="1263596" y="2746382"/>
                <a:ext cx="98712" cy="98712"/>
              </a:xfrm>
              <a:custGeom>
                <a:avLst/>
                <a:gdLst>
                  <a:gd name="connsiteX0" fmla="*/ 98713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3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3" y="49356"/>
                    </a:moveTo>
                    <a:cubicBezTo>
                      <a:pt x="98713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7"/>
                      <a:pt x="22098" y="0"/>
                      <a:pt x="49356" y="0"/>
                    </a:cubicBezTo>
                    <a:cubicBezTo>
                      <a:pt x="76615" y="0"/>
                      <a:pt x="98713" y="22097"/>
                      <a:pt x="98713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93599C13-2FB1-46CB-9B68-1A1A82F07DE6}"/>
                  </a:ext>
                </a:extLst>
              </p:cNvPr>
              <p:cNvSpPr/>
              <p:nvPr/>
            </p:nvSpPr>
            <p:spPr>
              <a:xfrm>
                <a:off x="-97132" y="6124707"/>
                <a:ext cx="98712" cy="98712"/>
              </a:xfrm>
              <a:custGeom>
                <a:avLst/>
                <a:gdLst>
                  <a:gd name="connsiteX0" fmla="*/ 98712 w 98712"/>
                  <a:gd name="connsiteY0" fmla="*/ 49357 h 98712"/>
                  <a:gd name="connsiteX1" fmla="*/ 49356 w 98712"/>
                  <a:gd name="connsiteY1" fmla="*/ 98713 h 98712"/>
                  <a:gd name="connsiteX2" fmla="*/ 0 w 98712"/>
                  <a:gd name="connsiteY2" fmla="*/ 49357 h 98712"/>
                  <a:gd name="connsiteX3" fmla="*/ 49356 w 98712"/>
                  <a:gd name="connsiteY3" fmla="*/ 0 h 98712"/>
                  <a:gd name="connsiteX4" fmla="*/ 98712 w 98712"/>
                  <a:gd name="connsiteY4" fmla="*/ 49357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7"/>
                    </a:moveTo>
                    <a:cubicBezTo>
                      <a:pt x="98712" y="76610"/>
                      <a:pt x="76609" y="98713"/>
                      <a:pt x="49356" y="98713"/>
                    </a:cubicBezTo>
                    <a:cubicBezTo>
                      <a:pt x="22103" y="98713"/>
                      <a:pt x="0" y="76610"/>
                      <a:pt x="0" y="49357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C70CDE31-16E2-4809-AE22-4A9FCFF83DF0}"/>
                  </a:ext>
                </a:extLst>
              </p:cNvPr>
              <p:cNvSpPr/>
              <p:nvPr/>
            </p:nvSpPr>
            <p:spPr>
              <a:xfrm>
                <a:off x="5132909" y="811618"/>
                <a:ext cx="148927" cy="148927"/>
              </a:xfrm>
              <a:custGeom>
                <a:avLst/>
                <a:gdLst>
                  <a:gd name="connsiteX0" fmla="*/ 148927 w 148927"/>
                  <a:gd name="connsiteY0" fmla="*/ 74464 h 148927"/>
                  <a:gd name="connsiteX1" fmla="*/ 74463 w 148927"/>
                  <a:gd name="connsiteY1" fmla="*/ 148927 h 148927"/>
                  <a:gd name="connsiteX2" fmla="*/ 0 w 148927"/>
                  <a:gd name="connsiteY2" fmla="*/ 74464 h 148927"/>
                  <a:gd name="connsiteX3" fmla="*/ 74463 w 148927"/>
                  <a:gd name="connsiteY3" fmla="*/ 0 h 148927"/>
                  <a:gd name="connsiteX4" fmla="*/ 148927 w 148927"/>
                  <a:gd name="connsiteY4" fmla="*/ 74464 h 14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7">
                    <a:moveTo>
                      <a:pt x="148927" y="74464"/>
                    </a:moveTo>
                    <a:cubicBezTo>
                      <a:pt x="148927" y="115589"/>
                      <a:pt x="115589" y="148927"/>
                      <a:pt x="74463" y="148927"/>
                    </a:cubicBezTo>
                    <a:cubicBezTo>
                      <a:pt x="33338" y="148927"/>
                      <a:pt x="0" y="115589"/>
                      <a:pt x="0" y="74464"/>
                    </a:cubicBezTo>
                    <a:cubicBezTo>
                      <a:pt x="0" y="33338"/>
                      <a:pt x="33338" y="0"/>
                      <a:pt x="74463" y="0"/>
                    </a:cubicBezTo>
                    <a:cubicBezTo>
                      <a:pt x="115589" y="0"/>
                      <a:pt x="148927" y="33338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A4DB7C4-7F56-4C60-AD3F-ED7606C29057}"/>
                  </a:ext>
                </a:extLst>
              </p:cNvPr>
              <p:cNvSpPr/>
              <p:nvPr/>
            </p:nvSpPr>
            <p:spPr>
              <a:xfrm>
                <a:off x="5968532" y="5669341"/>
                <a:ext cx="148927" cy="148928"/>
              </a:xfrm>
              <a:custGeom>
                <a:avLst/>
                <a:gdLst>
                  <a:gd name="connsiteX0" fmla="*/ 148927 w 148927"/>
                  <a:gd name="connsiteY0" fmla="*/ 74465 h 148928"/>
                  <a:gd name="connsiteX1" fmla="*/ 74464 w 148927"/>
                  <a:gd name="connsiteY1" fmla="*/ 148928 h 148928"/>
                  <a:gd name="connsiteX2" fmla="*/ 0 w 148927"/>
                  <a:gd name="connsiteY2" fmla="*/ 74465 h 148928"/>
                  <a:gd name="connsiteX3" fmla="*/ 74464 w 148927"/>
                  <a:gd name="connsiteY3" fmla="*/ 1 h 148928"/>
                  <a:gd name="connsiteX4" fmla="*/ 148927 w 148927"/>
                  <a:gd name="connsiteY4" fmla="*/ 74465 h 148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8">
                    <a:moveTo>
                      <a:pt x="148927" y="74465"/>
                    </a:moveTo>
                    <a:cubicBezTo>
                      <a:pt x="148927" y="115667"/>
                      <a:pt x="115451" y="148928"/>
                      <a:pt x="74464" y="148928"/>
                    </a:cubicBezTo>
                    <a:cubicBezTo>
                      <a:pt x="33262" y="148928"/>
                      <a:pt x="0" y="115452"/>
                      <a:pt x="0" y="74465"/>
                    </a:cubicBezTo>
                    <a:cubicBezTo>
                      <a:pt x="0" y="33263"/>
                      <a:pt x="33476" y="1"/>
                      <a:pt x="74464" y="1"/>
                    </a:cubicBezTo>
                    <a:cubicBezTo>
                      <a:pt x="115451" y="-213"/>
                      <a:pt x="148927" y="33263"/>
                      <a:pt x="148927" y="744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17E1427-D067-473C-A25C-EB2581581620}"/>
                  </a:ext>
                </a:extLst>
              </p:cNvPr>
              <p:cNvSpPr/>
              <p:nvPr/>
            </p:nvSpPr>
            <p:spPr>
              <a:xfrm>
                <a:off x="5916815" y="4120845"/>
                <a:ext cx="148927" cy="148926"/>
              </a:xfrm>
              <a:custGeom>
                <a:avLst/>
                <a:gdLst>
                  <a:gd name="connsiteX0" fmla="*/ 148927 w 148927"/>
                  <a:gd name="connsiteY0" fmla="*/ 74464 h 148926"/>
                  <a:gd name="connsiteX1" fmla="*/ 74464 w 148927"/>
                  <a:gd name="connsiteY1" fmla="*/ 148927 h 148926"/>
                  <a:gd name="connsiteX2" fmla="*/ 0 w 148927"/>
                  <a:gd name="connsiteY2" fmla="*/ 74464 h 148926"/>
                  <a:gd name="connsiteX3" fmla="*/ 74464 w 148927"/>
                  <a:gd name="connsiteY3" fmla="*/ 0 h 148926"/>
                  <a:gd name="connsiteX4" fmla="*/ 148927 w 148927"/>
                  <a:gd name="connsiteY4" fmla="*/ 74464 h 14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6">
                    <a:moveTo>
                      <a:pt x="148927" y="74464"/>
                    </a:moveTo>
                    <a:cubicBezTo>
                      <a:pt x="148927" y="115665"/>
                      <a:pt x="115451" y="148927"/>
                      <a:pt x="74464" y="148927"/>
                    </a:cubicBezTo>
                    <a:cubicBezTo>
                      <a:pt x="33476" y="148927"/>
                      <a:pt x="0" y="115450"/>
                      <a:pt x="0" y="74464"/>
                    </a:cubicBezTo>
                    <a:cubicBezTo>
                      <a:pt x="0" y="33262"/>
                      <a:pt x="33476" y="0"/>
                      <a:pt x="74464" y="0"/>
                    </a:cubicBezTo>
                    <a:cubicBezTo>
                      <a:pt x="115451" y="0"/>
                      <a:pt x="148927" y="33262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48A4FFA-69E7-4187-8151-D66B78B5DD69}"/>
                  </a:ext>
                </a:extLst>
              </p:cNvPr>
              <p:cNvSpPr/>
              <p:nvPr/>
            </p:nvSpPr>
            <p:spPr>
              <a:xfrm>
                <a:off x="6042780" y="1179858"/>
                <a:ext cx="109013" cy="109012"/>
              </a:xfrm>
              <a:custGeom>
                <a:avLst/>
                <a:gdLst>
                  <a:gd name="connsiteX0" fmla="*/ 109013 w 109013"/>
                  <a:gd name="connsiteY0" fmla="*/ 54506 h 109012"/>
                  <a:gd name="connsiteX1" fmla="*/ 54507 w 109013"/>
                  <a:gd name="connsiteY1" fmla="*/ 109013 h 109012"/>
                  <a:gd name="connsiteX2" fmla="*/ 0 w 109013"/>
                  <a:gd name="connsiteY2" fmla="*/ 54506 h 109012"/>
                  <a:gd name="connsiteX3" fmla="*/ 54507 w 109013"/>
                  <a:gd name="connsiteY3" fmla="*/ 0 h 109012"/>
                  <a:gd name="connsiteX4" fmla="*/ 109013 w 109013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3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C4708F6E-C29E-43CF-9C6B-0DE1E91131EF}"/>
                  </a:ext>
                </a:extLst>
              </p:cNvPr>
              <p:cNvSpPr/>
              <p:nvPr/>
            </p:nvSpPr>
            <p:spPr>
              <a:xfrm>
                <a:off x="3982480" y="3882433"/>
                <a:ext cx="109012" cy="109012"/>
              </a:xfrm>
              <a:custGeom>
                <a:avLst/>
                <a:gdLst>
                  <a:gd name="connsiteX0" fmla="*/ 109013 w 109012"/>
                  <a:gd name="connsiteY0" fmla="*/ 54506 h 109012"/>
                  <a:gd name="connsiteX1" fmla="*/ 54507 w 109012"/>
                  <a:gd name="connsiteY1" fmla="*/ 109013 h 109012"/>
                  <a:gd name="connsiteX2" fmla="*/ 0 w 109012"/>
                  <a:gd name="connsiteY2" fmla="*/ 54506 h 109012"/>
                  <a:gd name="connsiteX3" fmla="*/ 54507 w 109012"/>
                  <a:gd name="connsiteY3" fmla="*/ 0 h 109012"/>
                  <a:gd name="connsiteX4" fmla="*/ 109013 w 109012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2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4477965C-D45C-47BA-89B7-239D1FC82529}"/>
                  </a:ext>
                </a:extLst>
              </p:cNvPr>
              <p:cNvSpPr/>
              <p:nvPr/>
            </p:nvSpPr>
            <p:spPr>
              <a:xfrm>
                <a:off x="6852866" y="1632004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8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8"/>
                      <a:pt x="63734" y="127468"/>
                    </a:cubicBezTo>
                    <a:cubicBezTo>
                      <a:pt x="28541" y="127468"/>
                      <a:pt x="0" y="98927"/>
                      <a:pt x="0" y="63734"/>
                    </a:cubicBezTo>
                    <a:cubicBezTo>
                      <a:pt x="0" y="28541"/>
                      <a:pt x="28541" y="0"/>
                      <a:pt x="63734" y="0"/>
                    </a:cubicBezTo>
                    <a:cubicBezTo>
                      <a:pt x="99142" y="214"/>
                      <a:pt x="127468" y="28541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AA43C1CD-DE0A-4E2A-B394-3B9DFDBD04E2}"/>
                  </a:ext>
                </a:extLst>
              </p:cNvPr>
              <p:cNvSpPr/>
              <p:nvPr/>
            </p:nvSpPr>
            <p:spPr>
              <a:xfrm>
                <a:off x="7514240" y="6098956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7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7"/>
                      <a:pt x="63734" y="127467"/>
                    </a:cubicBezTo>
                    <a:cubicBezTo>
                      <a:pt x="28541" y="127467"/>
                      <a:pt x="0" y="98927"/>
                      <a:pt x="0" y="63734"/>
                    </a:cubicBezTo>
                    <a:cubicBezTo>
                      <a:pt x="0" y="28540"/>
                      <a:pt x="28541" y="0"/>
                      <a:pt x="63734" y="0"/>
                    </a:cubicBezTo>
                    <a:cubicBezTo>
                      <a:pt x="98927" y="214"/>
                      <a:pt x="127468" y="28755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202143A1-F5E1-463A-9625-96E562E7AADA}"/>
                  </a:ext>
                </a:extLst>
              </p:cNvPr>
              <p:cNvSpPr/>
              <p:nvPr/>
            </p:nvSpPr>
            <p:spPr>
              <a:xfrm>
                <a:off x="3844068" y="2993592"/>
                <a:ext cx="74678" cy="74678"/>
              </a:xfrm>
              <a:custGeom>
                <a:avLst/>
                <a:gdLst>
                  <a:gd name="connsiteX0" fmla="*/ 74678 w 74678"/>
                  <a:gd name="connsiteY0" fmla="*/ 37339 h 74678"/>
                  <a:gd name="connsiteX1" fmla="*/ 37339 w 74678"/>
                  <a:gd name="connsiteY1" fmla="*/ 74678 h 74678"/>
                  <a:gd name="connsiteX2" fmla="*/ 0 w 74678"/>
                  <a:gd name="connsiteY2" fmla="*/ 37339 h 74678"/>
                  <a:gd name="connsiteX3" fmla="*/ 37339 w 74678"/>
                  <a:gd name="connsiteY3" fmla="*/ 0 h 74678"/>
                  <a:gd name="connsiteX4" fmla="*/ 74678 w 74678"/>
                  <a:gd name="connsiteY4" fmla="*/ 37339 h 7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78" h="74678">
                    <a:moveTo>
                      <a:pt x="74678" y="37339"/>
                    </a:moveTo>
                    <a:cubicBezTo>
                      <a:pt x="74678" y="57961"/>
                      <a:pt x="57961" y="74678"/>
                      <a:pt x="37339" y="74678"/>
                    </a:cubicBezTo>
                    <a:cubicBezTo>
                      <a:pt x="16717" y="74678"/>
                      <a:pt x="0" y="57961"/>
                      <a:pt x="0" y="37339"/>
                    </a:cubicBezTo>
                    <a:cubicBezTo>
                      <a:pt x="0" y="16717"/>
                      <a:pt x="16717" y="0"/>
                      <a:pt x="37339" y="0"/>
                    </a:cubicBezTo>
                    <a:cubicBezTo>
                      <a:pt x="57960" y="0"/>
                      <a:pt x="74678" y="16717"/>
                      <a:pt x="74678" y="373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3BF2E9C3-DD00-4A9B-A301-21077E99E91F}"/>
                  </a:ext>
                </a:extLst>
              </p:cNvPr>
              <p:cNvSpPr/>
              <p:nvPr/>
            </p:nvSpPr>
            <p:spPr>
              <a:xfrm>
                <a:off x="-293699" y="3473420"/>
                <a:ext cx="149785" cy="149785"/>
              </a:xfrm>
              <a:custGeom>
                <a:avLst/>
                <a:gdLst>
                  <a:gd name="connsiteX0" fmla="*/ 149785 w 149785"/>
                  <a:gd name="connsiteY0" fmla="*/ 74892 h 149785"/>
                  <a:gd name="connsiteX1" fmla="*/ 74893 w 149785"/>
                  <a:gd name="connsiteY1" fmla="*/ 149785 h 149785"/>
                  <a:gd name="connsiteX2" fmla="*/ 0 w 149785"/>
                  <a:gd name="connsiteY2" fmla="*/ 74892 h 149785"/>
                  <a:gd name="connsiteX3" fmla="*/ 74893 w 149785"/>
                  <a:gd name="connsiteY3" fmla="*/ 0 h 149785"/>
                  <a:gd name="connsiteX4" fmla="*/ 149785 w 149785"/>
                  <a:gd name="connsiteY4" fmla="*/ 74892 h 149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785" h="149785">
                    <a:moveTo>
                      <a:pt x="149785" y="74892"/>
                    </a:moveTo>
                    <a:cubicBezTo>
                      <a:pt x="149785" y="116309"/>
                      <a:pt x="116309" y="149785"/>
                      <a:pt x="74893" y="149785"/>
                    </a:cubicBezTo>
                    <a:cubicBezTo>
                      <a:pt x="33476" y="149785"/>
                      <a:pt x="0" y="116309"/>
                      <a:pt x="0" y="74892"/>
                    </a:cubicBezTo>
                    <a:cubicBezTo>
                      <a:pt x="0" y="33476"/>
                      <a:pt x="33476" y="0"/>
                      <a:pt x="74893" y="0"/>
                    </a:cubicBezTo>
                    <a:cubicBezTo>
                      <a:pt x="116309" y="0"/>
                      <a:pt x="149785" y="33476"/>
                      <a:pt x="149785" y="748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5F71ACA9-02C5-4A89-B04C-E74071B44480}"/>
                  </a:ext>
                </a:extLst>
              </p:cNvPr>
              <p:cNvSpPr/>
              <p:nvPr/>
            </p:nvSpPr>
            <p:spPr>
              <a:xfrm>
                <a:off x="2621322" y="3473205"/>
                <a:ext cx="121030" cy="121030"/>
              </a:xfrm>
              <a:custGeom>
                <a:avLst/>
                <a:gdLst>
                  <a:gd name="connsiteX0" fmla="*/ 121030 w 121030"/>
                  <a:gd name="connsiteY0" fmla="*/ 60515 h 121030"/>
                  <a:gd name="connsiteX1" fmla="*/ 60515 w 121030"/>
                  <a:gd name="connsiteY1" fmla="*/ 121030 h 121030"/>
                  <a:gd name="connsiteX2" fmla="*/ 0 w 121030"/>
                  <a:gd name="connsiteY2" fmla="*/ 60515 h 121030"/>
                  <a:gd name="connsiteX3" fmla="*/ 60515 w 121030"/>
                  <a:gd name="connsiteY3" fmla="*/ 0 h 121030"/>
                  <a:gd name="connsiteX4" fmla="*/ 121030 w 121030"/>
                  <a:gd name="connsiteY4" fmla="*/ 60515 h 121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30" h="121030">
                    <a:moveTo>
                      <a:pt x="121030" y="60515"/>
                    </a:moveTo>
                    <a:cubicBezTo>
                      <a:pt x="121030" y="93777"/>
                      <a:pt x="93992" y="121030"/>
                      <a:pt x="60515" y="121030"/>
                    </a:cubicBezTo>
                    <a:cubicBezTo>
                      <a:pt x="27039" y="121030"/>
                      <a:pt x="0" y="93992"/>
                      <a:pt x="0" y="60515"/>
                    </a:cubicBezTo>
                    <a:cubicBezTo>
                      <a:pt x="0" y="27039"/>
                      <a:pt x="27039" y="0"/>
                      <a:pt x="60515" y="0"/>
                    </a:cubicBezTo>
                    <a:cubicBezTo>
                      <a:pt x="93992" y="0"/>
                      <a:pt x="121030" y="27253"/>
                      <a:pt x="121030" y="605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5E871B0A-8FE1-4B3E-8FF0-4929D4394C79}"/>
                  </a:ext>
                </a:extLst>
              </p:cNvPr>
              <p:cNvSpPr/>
              <p:nvPr/>
            </p:nvSpPr>
            <p:spPr>
              <a:xfrm>
                <a:off x="3793424" y="919987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D69B2577-8970-4ADA-B48D-A75B2EFF9A79}"/>
                  </a:ext>
                </a:extLst>
              </p:cNvPr>
              <p:cNvSpPr/>
              <p:nvPr/>
            </p:nvSpPr>
            <p:spPr>
              <a:xfrm>
                <a:off x="1919176" y="387556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62B54BB6-1B73-4883-BA9A-BBADF59DD003}"/>
                  </a:ext>
                </a:extLst>
              </p:cNvPr>
              <p:cNvSpPr/>
              <p:nvPr/>
            </p:nvSpPr>
            <p:spPr>
              <a:xfrm>
                <a:off x="2313811" y="386934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664ACD6A-F1E6-4916-948E-5D230D5B78E5}"/>
                  </a:ext>
                </a:extLst>
              </p:cNvPr>
              <p:cNvSpPr/>
              <p:nvPr/>
            </p:nvSpPr>
            <p:spPr>
              <a:xfrm>
                <a:off x="4909733" y="148779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E6297CE9-5C51-4B50-A0ED-DAA568B87CB8}"/>
                  </a:ext>
                </a:extLst>
              </p:cNvPr>
              <p:cNvSpPr/>
              <p:nvPr/>
            </p:nvSpPr>
            <p:spPr>
              <a:xfrm>
                <a:off x="6805441" y="1129215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A1E14E59-5F6B-4EB6-9167-6589CCF59D0A}"/>
                  </a:ext>
                </a:extLst>
              </p:cNvPr>
              <p:cNvSpPr/>
              <p:nvPr/>
            </p:nvSpPr>
            <p:spPr>
              <a:xfrm>
                <a:off x="9958445" y="137213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0B91811E-82FE-4101-B7D2-D9E9964D4018}"/>
                  </a:ext>
                </a:extLst>
              </p:cNvPr>
              <p:cNvSpPr/>
              <p:nvPr/>
            </p:nvSpPr>
            <p:spPr>
              <a:xfrm>
                <a:off x="5755442" y="786082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32D44EDB-38CF-4350-9C19-3B372E25807F}"/>
                  </a:ext>
                </a:extLst>
              </p:cNvPr>
              <p:cNvSpPr/>
              <p:nvPr/>
            </p:nvSpPr>
            <p:spPr>
              <a:xfrm>
                <a:off x="8464454" y="158286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0FA3E196-ABA4-414C-9A1F-B0D1FCE843F1}"/>
                  </a:ext>
                </a:extLst>
              </p:cNvPr>
              <p:cNvSpPr/>
              <p:nvPr/>
            </p:nvSpPr>
            <p:spPr>
              <a:xfrm>
                <a:off x="181622" y="406612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6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B1462A41-6C10-40A5-A713-6E2F9ED02C06}"/>
                  </a:ext>
                </a:extLst>
              </p:cNvPr>
              <p:cNvSpPr/>
              <p:nvPr/>
            </p:nvSpPr>
            <p:spPr>
              <a:xfrm>
                <a:off x="4405227" y="42535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0151EEE3-5577-4F76-8D4D-E5B63F40B7CE}"/>
                  </a:ext>
                </a:extLst>
              </p:cNvPr>
              <p:cNvSpPr/>
              <p:nvPr/>
            </p:nvSpPr>
            <p:spPr>
              <a:xfrm>
                <a:off x="7827545" y="2929429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E7348D42-E290-45F1-A647-AD9C9ABA9E37}"/>
                  </a:ext>
                </a:extLst>
              </p:cNvPr>
              <p:cNvSpPr/>
              <p:nvPr/>
            </p:nvSpPr>
            <p:spPr>
              <a:xfrm>
                <a:off x="1995141" y="86076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70FFF1D8-FC8D-419C-93F6-1C8CC865F67C}"/>
                  </a:ext>
                </a:extLst>
              </p:cNvPr>
              <p:cNvSpPr/>
              <p:nvPr/>
            </p:nvSpPr>
            <p:spPr>
              <a:xfrm>
                <a:off x="4486558" y="1129215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C34C2355-8956-46F1-B796-FEDC7A24F524}"/>
                  </a:ext>
                </a:extLst>
              </p:cNvPr>
              <p:cNvSpPr/>
              <p:nvPr/>
            </p:nvSpPr>
            <p:spPr>
              <a:xfrm>
                <a:off x="6229261" y="155754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37B7757-793F-4A21-A5F5-0E40C759632F}"/>
                  </a:ext>
                </a:extLst>
              </p:cNvPr>
              <p:cNvSpPr/>
              <p:nvPr/>
            </p:nvSpPr>
            <p:spPr>
              <a:xfrm>
                <a:off x="609948" y="5758613"/>
                <a:ext cx="50643" cy="50644"/>
              </a:xfrm>
              <a:custGeom>
                <a:avLst/>
                <a:gdLst>
                  <a:gd name="connsiteX0" fmla="*/ 50644 w 50643"/>
                  <a:gd name="connsiteY0" fmla="*/ 25322 h 50644"/>
                  <a:gd name="connsiteX1" fmla="*/ 25322 w 50643"/>
                  <a:gd name="connsiteY1" fmla="*/ 50644 h 50644"/>
                  <a:gd name="connsiteX2" fmla="*/ 0 w 50643"/>
                  <a:gd name="connsiteY2" fmla="*/ 25322 h 50644"/>
                  <a:gd name="connsiteX3" fmla="*/ 25322 w 50643"/>
                  <a:gd name="connsiteY3" fmla="*/ 0 h 50644"/>
                  <a:gd name="connsiteX4" fmla="*/ 50644 w 50643"/>
                  <a:gd name="connsiteY4" fmla="*/ 25322 h 50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4">
                    <a:moveTo>
                      <a:pt x="50644" y="25322"/>
                    </a:moveTo>
                    <a:cubicBezTo>
                      <a:pt x="50644" y="39271"/>
                      <a:pt x="39270" y="50644"/>
                      <a:pt x="25322" y="50644"/>
                    </a:cubicBezTo>
                    <a:cubicBezTo>
                      <a:pt x="11373" y="50644"/>
                      <a:pt x="0" y="39271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882BAFD1-5AD3-4C2C-85A1-B42F04743283}"/>
                  </a:ext>
                </a:extLst>
              </p:cNvPr>
              <p:cNvSpPr/>
              <p:nvPr/>
            </p:nvSpPr>
            <p:spPr>
              <a:xfrm>
                <a:off x="711236" y="343114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341EDB01-A669-4FB4-BFC0-1062F5F2AB9F}"/>
                  </a:ext>
                </a:extLst>
              </p:cNvPr>
              <p:cNvSpPr/>
              <p:nvPr/>
            </p:nvSpPr>
            <p:spPr>
              <a:xfrm>
                <a:off x="922180" y="41944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1D014D97-4A90-4F77-85A3-5D59F4A13DFD}"/>
                  </a:ext>
                </a:extLst>
              </p:cNvPr>
              <p:cNvSpPr/>
              <p:nvPr/>
            </p:nvSpPr>
            <p:spPr>
              <a:xfrm>
                <a:off x="1637631" y="346977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67E53F6D-0D5B-43FC-A870-62420D1D2646}"/>
                  </a:ext>
                </a:extLst>
              </p:cNvPr>
              <p:cNvSpPr/>
              <p:nvPr/>
            </p:nvSpPr>
            <p:spPr>
              <a:xfrm>
                <a:off x="1969819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678D9DF9-BA8D-4DC9-A86F-CD0B9A781A5F}"/>
                  </a:ext>
                </a:extLst>
              </p:cNvPr>
              <p:cNvSpPr/>
              <p:nvPr/>
            </p:nvSpPr>
            <p:spPr>
              <a:xfrm>
                <a:off x="824755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85462B9A-95D9-4A5A-BB73-7BDC18865CAF}"/>
                  </a:ext>
                </a:extLst>
              </p:cNvPr>
              <p:cNvSpPr/>
              <p:nvPr/>
            </p:nvSpPr>
            <p:spPr>
              <a:xfrm>
                <a:off x="3515957" y="48028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8CCC6263-0D10-48AB-B3D9-C4FB7E8D5142}"/>
                  </a:ext>
                </a:extLst>
              </p:cNvPr>
              <p:cNvSpPr/>
              <p:nvPr/>
            </p:nvSpPr>
            <p:spPr>
              <a:xfrm>
                <a:off x="1893854" y="303844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38BC59D6-1A0D-4C0A-9BF7-2DBA91A488EE}"/>
                  </a:ext>
                </a:extLst>
              </p:cNvPr>
              <p:cNvSpPr/>
              <p:nvPr/>
            </p:nvSpPr>
            <p:spPr>
              <a:xfrm>
                <a:off x="1055871" y="17341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4" y="50644"/>
                      <a:pt x="0" y="39270"/>
                      <a:pt x="0" y="25322"/>
                    </a:cubicBezTo>
                    <a:cubicBezTo>
                      <a:pt x="0" y="11374"/>
                      <a:pt x="11374" y="0"/>
                      <a:pt x="25322" y="0"/>
                    </a:cubicBezTo>
                    <a:cubicBezTo>
                      <a:pt x="39270" y="0"/>
                      <a:pt x="50644" y="11374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AEF6C5FF-98E7-4245-A03C-8B18A0829E16}"/>
                  </a:ext>
                </a:extLst>
              </p:cNvPr>
              <p:cNvSpPr/>
              <p:nvPr/>
            </p:nvSpPr>
            <p:spPr>
              <a:xfrm>
                <a:off x="3731193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1B5C226C-878C-4A94-AA78-47C9D642E51A}"/>
                  </a:ext>
                </a:extLst>
              </p:cNvPr>
              <p:cNvSpPr/>
              <p:nvPr/>
            </p:nvSpPr>
            <p:spPr>
              <a:xfrm>
                <a:off x="1969819" y="560968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2F439B6C-752E-48B4-83B6-C86F4DA9DE23}"/>
                  </a:ext>
                </a:extLst>
              </p:cNvPr>
              <p:cNvSpPr/>
              <p:nvPr/>
            </p:nvSpPr>
            <p:spPr>
              <a:xfrm>
                <a:off x="257802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BD1E061F-9052-4413-B703-2EFF96413A68}"/>
                  </a:ext>
                </a:extLst>
              </p:cNvPr>
              <p:cNvSpPr/>
              <p:nvPr/>
            </p:nvSpPr>
            <p:spPr>
              <a:xfrm>
                <a:off x="2525828" y="249359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85B18210-191B-46C6-8B06-E0956CE706BD}"/>
                  </a:ext>
                </a:extLst>
              </p:cNvPr>
              <p:cNvSpPr/>
              <p:nvPr/>
            </p:nvSpPr>
            <p:spPr>
              <a:xfrm>
                <a:off x="2596214" y="498093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FF113381-6C8E-49B7-83C8-8909C4C97D2B}"/>
                  </a:ext>
                </a:extLst>
              </p:cNvPr>
              <p:cNvSpPr/>
              <p:nvPr/>
            </p:nvSpPr>
            <p:spPr>
              <a:xfrm>
                <a:off x="5874326" y="6357754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2AFFEE4A-1955-47C0-84E5-879B25BC5648}"/>
                  </a:ext>
                </a:extLst>
              </p:cNvPr>
              <p:cNvSpPr/>
              <p:nvPr/>
            </p:nvSpPr>
            <p:spPr>
              <a:xfrm>
                <a:off x="4061450" y="549960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3BFC0AC1-22F0-4503-B4EB-B98E6485F118}"/>
                  </a:ext>
                </a:extLst>
              </p:cNvPr>
              <p:cNvSpPr/>
              <p:nvPr/>
            </p:nvSpPr>
            <p:spPr>
              <a:xfrm>
                <a:off x="3692566" y="653951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3475D66B-6F48-4B50-8EFA-8A61DC382ECB}"/>
                  </a:ext>
                </a:extLst>
              </p:cNvPr>
              <p:cNvSpPr/>
              <p:nvPr/>
            </p:nvSpPr>
            <p:spPr>
              <a:xfrm>
                <a:off x="6675399" y="5474278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3" y="11337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8B9B8A02-1BCA-420B-B4FE-0DC25E78D13D}"/>
                  </a:ext>
                </a:extLst>
              </p:cNvPr>
              <p:cNvSpPr/>
              <p:nvPr/>
            </p:nvSpPr>
            <p:spPr>
              <a:xfrm>
                <a:off x="2830764" y="370415"/>
                <a:ext cx="109871" cy="109872"/>
              </a:xfrm>
              <a:custGeom>
                <a:avLst/>
                <a:gdLst>
                  <a:gd name="connsiteX0" fmla="*/ 109871 w 109871"/>
                  <a:gd name="connsiteY0" fmla="*/ 54937 h 109872"/>
                  <a:gd name="connsiteX1" fmla="*/ 54936 w 109871"/>
                  <a:gd name="connsiteY1" fmla="*/ 109873 h 109872"/>
                  <a:gd name="connsiteX2" fmla="*/ 0 w 109871"/>
                  <a:gd name="connsiteY2" fmla="*/ 54937 h 109872"/>
                  <a:gd name="connsiteX3" fmla="*/ 54936 w 109871"/>
                  <a:gd name="connsiteY3" fmla="*/ 1 h 109872"/>
                  <a:gd name="connsiteX4" fmla="*/ 109871 w 109871"/>
                  <a:gd name="connsiteY4" fmla="*/ 54937 h 1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2">
                    <a:moveTo>
                      <a:pt x="109871" y="54937"/>
                    </a:moveTo>
                    <a:cubicBezTo>
                      <a:pt x="109871" y="85409"/>
                      <a:pt x="85193" y="109873"/>
                      <a:pt x="54936" y="109873"/>
                    </a:cubicBezTo>
                    <a:cubicBezTo>
                      <a:pt x="24464" y="109873"/>
                      <a:pt x="0" y="85195"/>
                      <a:pt x="0" y="54937"/>
                    </a:cubicBezTo>
                    <a:cubicBezTo>
                      <a:pt x="0" y="24465"/>
                      <a:pt x="24678" y="1"/>
                      <a:pt x="54936" y="1"/>
                    </a:cubicBezTo>
                    <a:cubicBezTo>
                      <a:pt x="85193" y="-213"/>
                      <a:pt x="109871" y="24465"/>
                      <a:pt x="109871" y="549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68789F62-D134-46C8-B815-170899D625BE}"/>
                  </a:ext>
                </a:extLst>
              </p:cNvPr>
              <p:cNvSpPr/>
              <p:nvPr/>
            </p:nvSpPr>
            <p:spPr>
              <a:xfrm>
                <a:off x="656515" y="3897669"/>
                <a:ext cx="109871" cy="109871"/>
              </a:xfrm>
              <a:custGeom>
                <a:avLst/>
                <a:gdLst>
                  <a:gd name="connsiteX0" fmla="*/ 109871 w 109871"/>
                  <a:gd name="connsiteY0" fmla="*/ 54936 h 109871"/>
                  <a:gd name="connsiteX1" fmla="*/ 54936 w 109871"/>
                  <a:gd name="connsiteY1" fmla="*/ 109871 h 109871"/>
                  <a:gd name="connsiteX2" fmla="*/ 0 w 109871"/>
                  <a:gd name="connsiteY2" fmla="*/ 54936 h 109871"/>
                  <a:gd name="connsiteX3" fmla="*/ 54936 w 109871"/>
                  <a:gd name="connsiteY3" fmla="*/ 0 h 109871"/>
                  <a:gd name="connsiteX4" fmla="*/ 109871 w 109871"/>
                  <a:gd name="connsiteY4" fmla="*/ 54936 h 10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1">
                    <a:moveTo>
                      <a:pt x="109871" y="54936"/>
                    </a:moveTo>
                    <a:cubicBezTo>
                      <a:pt x="109871" y="85408"/>
                      <a:pt x="85193" y="109871"/>
                      <a:pt x="54936" y="109871"/>
                    </a:cubicBezTo>
                    <a:cubicBezTo>
                      <a:pt x="24464" y="109871"/>
                      <a:pt x="0" y="85193"/>
                      <a:pt x="0" y="54936"/>
                    </a:cubicBezTo>
                    <a:cubicBezTo>
                      <a:pt x="0" y="24464"/>
                      <a:pt x="24678" y="0"/>
                      <a:pt x="54936" y="0"/>
                    </a:cubicBezTo>
                    <a:cubicBezTo>
                      <a:pt x="85193" y="0"/>
                      <a:pt x="109871" y="24464"/>
                      <a:pt x="109871" y="549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C11D87D6-91CF-40AF-A334-B0A234497A0A}"/>
                  </a:ext>
                </a:extLst>
              </p:cNvPr>
              <p:cNvSpPr/>
              <p:nvPr/>
            </p:nvSpPr>
            <p:spPr>
              <a:xfrm>
                <a:off x="6565527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5B90C9FC-8EC9-4C89-9E4D-A0F197126FB5}"/>
                  </a:ext>
                </a:extLst>
              </p:cNvPr>
              <p:cNvSpPr/>
              <p:nvPr/>
            </p:nvSpPr>
            <p:spPr>
              <a:xfrm>
                <a:off x="7832266" y="1397240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EB258EF4-B674-4763-8266-ED8ADE8BC65E}"/>
                  </a:ext>
                </a:extLst>
              </p:cNvPr>
              <p:cNvSpPr/>
              <p:nvPr/>
            </p:nvSpPr>
            <p:spPr>
              <a:xfrm>
                <a:off x="8477974" y="462985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59" y="214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E57F760B-5E3A-4A9D-8F83-6DA9430AC0D4}"/>
                  </a:ext>
                </a:extLst>
              </p:cNvPr>
              <p:cNvSpPr/>
              <p:nvPr/>
            </p:nvSpPr>
            <p:spPr>
              <a:xfrm>
                <a:off x="5173682" y="5148527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1C2424FA-E30B-455F-8A5E-758A60D97D07}"/>
                  </a:ext>
                </a:extLst>
              </p:cNvPr>
              <p:cNvSpPr/>
              <p:nvPr/>
            </p:nvSpPr>
            <p:spPr>
              <a:xfrm>
                <a:off x="10510806" y="6566552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F15D7F38-89A9-4802-B27B-2E5E32F2F3CE}"/>
                  </a:ext>
                </a:extLst>
              </p:cNvPr>
              <p:cNvSpPr/>
              <p:nvPr/>
            </p:nvSpPr>
            <p:spPr>
              <a:xfrm>
                <a:off x="8523897" y="5091016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6ECB696C-313E-4E76-A664-EC18F791BE69}"/>
                  </a:ext>
                </a:extLst>
              </p:cNvPr>
              <p:cNvSpPr/>
              <p:nvPr/>
            </p:nvSpPr>
            <p:spPr>
              <a:xfrm>
                <a:off x="8900077" y="348779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4" y="91845"/>
                      <a:pt x="45922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A08C8A75-2610-4AF2-B85E-8B68006267A4}"/>
                  </a:ext>
                </a:extLst>
              </p:cNvPr>
              <p:cNvSpPr/>
              <p:nvPr/>
            </p:nvSpPr>
            <p:spPr>
              <a:xfrm>
                <a:off x="8400935" y="1168056"/>
                <a:ext cx="123175" cy="123175"/>
              </a:xfrm>
              <a:custGeom>
                <a:avLst/>
                <a:gdLst>
                  <a:gd name="connsiteX0" fmla="*/ 123176 w 123175"/>
                  <a:gd name="connsiteY0" fmla="*/ 61588 h 123175"/>
                  <a:gd name="connsiteX1" fmla="*/ 61588 w 123175"/>
                  <a:gd name="connsiteY1" fmla="*/ 123176 h 123175"/>
                  <a:gd name="connsiteX2" fmla="*/ 0 w 123175"/>
                  <a:gd name="connsiteY2" fmla="*/ 61588 h 123175"/>
                  <a:gd name="connsiteX3" fmla="*/ 61588 w 123175"/>
                  <a:gd name="connsiteY3" fmla="*/ 0 h 123175"/>
                  <a:gd name="connsiteX4" fmla="*/ 123176 w 123175"/>
                  <a:gd name="connsiteY4" fmla="*/ 61588 h 12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5" h="123175">
                    <a:moveTo>
                      <a:pt x="123176" y="61588"/>
                    </a:moveTo>
                    <a:cubicBezTo>
                      <a:pt x="123176" y="95494"/>
                      <a:pt x="95708" y="123176"/>
                      <a:pt x="61588" y="123176"/>
                    </a:cubicBezTo>
                    <a:cubicBezTo>
                      <a:pt x="27468" y="123176"/>
                      <a:pt x="0" y="95708"/>
                      <a:pt x="0" y="61588"/>
                    </a:cubicBezTo>
                    <a:cubicBezTo>
                      <a:pt x="0" y="27682"/>
                      <a:pt x="27468" y="0"/>
                      <a:pt x="61588" y="0"/>
                    </a:cubicBezTo>
                    <a:cubicBezTo>
                      <a:pt x="95708" y="0"/>
                      <a:pt x="123176" y="27682"/>
                      <a:pt x="123176" y="615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CB8822CB-08A5-404E-8A2F-1EFEBDF9AF75}"/>
                  </a:ext>
                </a:extLst>
              </p:cNvPr>
              <p:cNvSpPr/>
              <p:nvPr/>
            </p:nvSpPr>
            <p:spPr>
              <a:xfrm>
                <a:off x="8346643" y="392089"/>
                <a:ext cx="117167" cy="117168"/>
              </a:xfrm>
              <a:custGeom>
                <a:avLst/>
                <a:gdLst>
                  <a:gd name="connsiteX0" fmla="*/ 117167 w 117167"/>
                  <a:gd name="connsiteY0" fmla="*/ 58585 h 117168"/>
                  <a:gd name="connsiteX1" fmla="*/ 58583 w 117167"/>
                  <a:gd name="connsiteY1" fmla="*/ 117169 h 117168"/>
                  <a:gd name="connsiteX2" fmla="*/ 0 w 117167"/>
                  <a:gd name="connsiteY2" fmla="*/ 58585 h 117168"/>
                  <a:gd name="connsiteX3" fmla="*/ 58583 w 117167"/>
                  <a:gd name="connsiteY3" fmla="*/ 1 h 117168"/>
                  <a:gd name="connsiteX4" fmla="*/ 117167 w 117167"/>
                  <a:gd name="connsiteY4" fmla="*/ 58585 h 117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167" h="117168">
                    <a:moveTo>
                      <a:pt x="117167" y="58585"/>
                    </a:moveTo>
                    <a:cubicBezTo>
                      <a:pt x="117167" y="90988"/>
                      <a:pt x="90987" y="117169"/>
                      <a:pt x="58583" y="117169"/>
                    </a:cubicBezTo>
                    <a:cubicBezTo>
                      <a:pt x="26180" y="117169"/>
                      <a:pt x="0" y="90988"/>
                      <a:pt x="0" y="58585"/>
                    </a:cubicBezTo>
                    <a:cubicBezTo>
                      <a:pt x="0" y="26182"/>
                      <a:pt x="26180" y="1"/>
                      <a:pt x="58583" y="1"/>
                    </a:cubicBezTo>
                    <a:cubicBezTo>
                      <a:pt x="90772" y="-213"/>
                      <a:pt x="117167" y="26182"/>
                      <a:pt x="117167" y="585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0F72938A-F17C-4A90-8502-84AA496492E7}"/>
                  </a:ext>
                </a:extLst>
              </p:cNvPr>
              <p:cNvSpPr/>
              <p:nvPr/>
            </p:nvSpPr>
            <p:spPr>
              <a:xfrm>
                <a:off x="9084841" y="1468485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0" y="139914"/>
                      <a:pt x="-1" y="108593"/>
                      <a:pt x="-1" y="69957"/>
                    </a:cubicBezTo>
                    <a:cubicBezTo>
                      <a:pt x="-1" y="31321"/>
                      <a:pt x="31320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6361D2F3-9436-4361-AC81-825A1BC357CC}"/>
                  </a:ext>
                </a:extLst>
              </p:cNvPr>
              <p:cNvSpPr/>
              <p:nvPr/>
            </p:nvSpPr>
            <p:spPr>
              <a:xfrm>
                <a:off x="10058660" y="4617840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1" y="139914"/>
                      <a:pt x="-1" y="108593"/>
                      <a:pt x="-1" y="69957"/>
                    </a:cubicBezTo>
                    <a:cubicBezTo>
                      <a:pt x="-1" y="31321"/>
                      <a:pt x="31321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0E2AF3B8-2867-47C2-B78C-E33F2A7E0733}"/>
                  </a:ext>
                </a:extLst>
              </p:cNvPr>
              <p:cNvSpPr/>
              <p:nvPr/>
            </p:nvSpPr>
            <p:spPr>
              <a:xfrm>
                <a:off x="9639991" y="1180071"/>
                <a:ext cx="89270" cy="89272"/>
              </a:xfrm>
              <a:custGeom>
                <a:avLst/>
                <a:gdLst>
                  <a:gd name="connsiteX0" fmla="*/ 89270 w 89270"/>
                  <a:gd name="connsiteY0" fmla="*/ 44637 h 89272"/>
                  <a:gd name="connsiteX1" fmla="*/ 44636 w 89270"/>
                  <a:gd name="connsiteY1" fmla="*/ 89272 h 89272"/>
                  <a:gd name="connsiteX2" fmla="*/ 0 w 89270"/>
                  <a:gd name="connsiteY2" fmla="*/ 44637 h 89272"/>
                  <a:gd name="connsiteX3" fmla="*/ 44636 w 89270"/>
                  <a:gd name="connsiteY3" fmla="*/ 2 h 89272"/>
                  <a:gd name="connsiteX4" fmla="*/ 89270 w 89270"/>
                  <a:gd name="connsiteY4" fmla="*/ 44637 h 8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2">
                    <a:moveTo>
                      <a:pt x="89270" y="44637"/>
                    </a:moveTo>
                    <a:cubicBezTo>
                      <a:pt x="89270" y="69315"/>
                      <a:pt x="69314" y="89272"/>
                      <a:pt x="44636" y="89272"/>
                    </a:cubicBezTo>
                    <a:cubicBezTo>
                      <a:pt x="19957" y="89272"/>
                      <a:pt x="0" y="69315"/>
                      <a:pt x="0" y="44637"/>
                    </a:cubicBezTo>
                    <a:cubicBezTo>
                      <a:pt x="0" y="19959"/>
                      <a:pt x="19957" y="2"/>
                      <a:pt x="44636" y="2"/>
                    </a:cubicBezTo>
                    <a:cubicBezTo>
                      <a:pt x="69314" y="-213"/>
                      <a:pt x="89270" y="19959"/>
                      <a:pt x="89270" y="446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164EB3CF-7CE2-42C5-8167-3A9B48169EFF}"/>
                  </a:ext>
                </a:extLst>
              </p:cNvPr>
              <p:cNvSpPr/>
              <p:nvPr/>
            </p:nvSpPr>
            <p:spPr>
              <a:xfrm>
                <a:off x="10251579" y="3946811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7" y="89270"/>
                      <a:pt x="0" y="69313"/>
                      <a:pt x="0" y="44635"/>
                    </a:cubicBezTo>
                    <a:cubicBezTo>
                      <a:pt x="0" y="19957"/>
                      <a:pt x="19957" y="0"/>
                      <a:pt x="44636" y="0"/>
                    </a:cubicBezTo>
                    <a:cubicBezTo>
                      <a:pt x="69314" y="0"/>
                      <a:pt x="89270" y="19957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4AE9B6A8-0324-4386-8B5E-7D63E379DD04}"/>
                  </a:ext>
                </a:extLst>
              </p:cNvPr>
              <p:cNvSpPr/>
              <p:nvPr/>
            </p:nvSpPr>
            <p:spPr>
              <a:xfrm>
                <a:off x="9110162" y="4175137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8" y="89270"/>
                      <a:pt x="0" y="69313"/>
                      <a:pt x="0" y="44635"/>
                    </a:cubicBezTo>
                    <a:cubicBezTo>
                      <a:pt x="0" y="19957"/>
                      <a:pt x="19958" y="0"/>
                      <a:pt x="44636" y="0"/>
                    </a:cubicBezTo>
                    <a:cubicBezTo>
                      <a:pt x="69314" y="0"/>
                      <a:pt x="89270" y="20172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B5790493-69F9-410E-873A-7E36A303137D}"/>
                  </a:ext>
                </a:extLst>
              </p:cNvPr>
              <p:cNvSpPr/>
              <p:nvPr/>
            </p:nvSpPr>
            <p:spPr>
              <a:xfrm>
                <a:off x="10295999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459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C2268A7D-136A-47CC-AC43-0270EBE15212}"/>
                  </a:ext>
                </a:extLst>
              </p:cNvPr>
              <p:cNvSpPr/>
              <p:nvPr/>
            </p:nvSpPr>
            <p:spPr>
              <a:xfrm>
                <a:off x="7170677" y="533500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B0133396-069A-4366-B4C0-E9F90BBDC6AC}"/>
                  </a:ext>
                </a:extLst>
              </p:cNvPr>
              <p:cNvSpPr/>
              <p:nvPr/>
            </p:nvSpPr>
            <p:spPr>
              <a:xfrm>
                <a:off x="12323038" y="5102819"/>
                <a:ext cx="91846" cy="91845"/>
              </a:xfrm>
              <a:custGeom>
                <a:avLst/>
                <a:gdLst>
                  <a:gd name="connsiteX0" fmla="*/ 91846 w 91846"/>
                  <a:gd name="connsiteY0" fmla="*/ 45923 h 91845"/>
                  <a:gd name="connsiteX1" fmla="*/ 45923 w 91846"/>
                  <a:gd name="connsiteY1" fmla="*/ 91845 h 91845"/>
                  <a:gd name="connsiteX2" fmla="*/ 0 w 91846"/>
                  <a:gd name="connsiteY2" fmla="*/ 45923 h 91845"/>
                  <a:gd name="connsiteX3" fmla="*/ 45923 w 91846"/>
                  <a:gd name="connsiteY3" fmla="*/ 0 h 91845"/>
                  <a:gd name="connsiteX4" fmla="*/ 91846 w 91846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6" h="91845">
                    <a:moveTo>
                      <a:pt x="91846" y="45923"/>
                    </a:moveTo>
                    <a:cubicBezTo>
                      <a:pt x="91846" y="71245"/>
                      <a:pt x="71245" y="91845"/>
                      <a:pt x="45923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6" y="20601"/>
                      <a:pt x="91846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1F27F530-0DD2-4AB3-86DD-4B9A31961305}"/>
                  </a:ext>
                </a:extLst>
              </p:cNvPr>
              <p:cNvSpPr/>
              <p:nvPr/>
            </p:nvSpPr>
            <p:spPr>
              <a:xfrm>
                <a:off x="10607158" y="1129644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2 w 108583"/>
                  <a:gd name="connsiteY1" fmla="*/ 108584 h 108583"/>
                  <a:gd name="connsiteX2" fmla="*/ -1 w 108583"/>
                  <a:gd name="connsiteY2" fmla="*/ 54292 h 108583"/>
                  <a:gd name="connsiteX3" fmla="*/ 54292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8" y="108584"/>
                      <a:pt x="54292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6" y="0"/>
                      <a:pt x="54292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AF7A2936-520C-4CEE-965A-3406391F173E}"/>
                  </a:ext>
                </a:extLst>
              </p:cNvPr>
              <p:cNvSpPr/>
              <p:nvPr/>
            </p:nvSpPr>
            <p:spPr>
              <a:xfrm>
                <a:off x="12370248" y="3259257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1 w 108583"/>
                  <a:gd name="connsiteY1" fmla="*/ 108584 h 108583"/>
                  <a:gd name="connsiteX2" fmla="*/ -1 w 108583"/>
                  <a:gd name="connsiteY2" fmla="*/ 54292 h 108583"/>
                  <a:gd name="connsiteX3" fmla="*/ 54291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7" y="108584"/>
                      <a:pt x="54291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5" y="0"/>
                      <a:pt x="54291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6C77D43E-5083-4917-9711-38A28C415A08}"/>
                  </a:ext>
                </a:extLst>
              </p:cNvPr>
              <p:cNvSpPr/>
              <p:nvPr/>
            </p:nvSpPr>
            <p:spPr>
              <a:xfrm>
                <a:off x="9049433" y="991232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B53B3DF6-DC48-4DE6-970A-87399D1F208F}"/>
                  </a:ext>
                </a:extLst>
              </p:cNvPr>
              <p:cNvSpPr/>
              <p:nvPr/>
            </p:nvSpPr>
            <p:spPr>
              <a:xfrm>
                <a:off x="11792780" y="181805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94918EE4-8FFB-4E90-A65F-3ECABA46C7AF}"/>
                  </a:ext>
                </a:extLst>
              </p:cNvPr>
              <p:cNvSpPr/>
              <p:nvPr/>
            </p:nvSpPr>
            <p:spPr>
              <a:xfrm>
                <a:off x="11174539" y="41974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215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6F92A4C4-AF2B-4C49-BE23-DDA92AC26C9C}"/>
                  </a:ext>
                </a:extLst>
              </p:cNvPr>
              <p:cNvSpPr/>
              <p:nvPr/>
            </p:nvSpPr>
            <p:spPr>
              <a:xfrm>
                <a:off x="5399004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DA8EB4EF-A8AB-438D-B9F3-D337C577A2A9}"/>
                  </a:ext>
                </a:extLst>
              </p:cNvPr>
              <p:cNvSpPr/>
              <p:nvPr/>
            </p:nvSpPr>
            <p:spPr>
              <a:xfrm>
                <a:off x="6138918" y="5053677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-1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-1" y="34643"/>
                      <a:pt x="-1" y="22318"/>
                    </a:cubicBezTo>
                    <a:cubicBezTo>
                      <a:pt x="-1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285FD8D8-CB50-4873-A414-D6C5187CB315}"/>
                  </a:ext>
                </a:extLst>
              </p:cNvPr>
              <p:cNvSpPr/>
              <p:nvPr/>
            </p:nvSpPr>
            <p:spPr>
              <a:xfrm>
                <a:off x="5517673" y="6130930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6"/>
                      <a:pt x="22318" y="44636"/>
                    </a:cubicBezTo>
                    <a:cubicBezTo>
                      <a:pt x="9992" y="44636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63DC062D-1B58-48CD-98A2-3A0849ACB7AA}"/>
                  </a:ext>
                </a:extLst>
              </p:cNvPr>
              <p:cNvSpPr/>
              <p:nvPr/>
            </p:nvSpPr>
            <p:spPr>
              <a:xfrm>
                <a:off x="9898575" y="6230072"/>
                <a:ext cx="44634" cy="44634"/>
              </a:xfrm>
              <a:custGeom>
                <a:avLst/>
                <a:gdLst>
                  <a:gd name="connsiteX0" fmla="*/ 44635 w 44634"/>
                  <a:gd name="connsiteY0" fmla="*/ 22318 h 44634"/>
                  <a:gd name="connsiteX1" fmla="*/ 22317 w 44634"/>
                  <a:gd name="connsiteY1" fmla="*/ 44635 h 44634"/>
                  <a:gd name="connsiteX2" fmla="*/ 0 w 44634"/>
                  <a:gd name="connsiteY2" fmla="*/ 22318 h 44634"/>
                  <a:gd name="connsiteX3" fmla="*/ 22317 w 44634"/>
                  <a:gd name="connsiteY3" fmla="*/ 0 h 44634"/>
                  <a:gd name="connsiteX4" fmla="*/ 44635 w 44634"/>
                  <a:gd name="connsiteY4" fmla="*/ 22318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4">
                    <a:moveTo>
                      <a:pt x="44635" y="22318"/>
                    </a:moveTo>
                    <a:cubicBezTo>
                      <a:pt x="44635" y="34550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549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031946A3-CED6-4BE6-978A-619CF18D9618}"/>
                  </a:ext>
                </a:extLst>
              </p:cNvPr>
              <p:cNvSpPr/>
              <p:nvPr/>
            </p:nvSpPr>
            <p:spPr>
              <a:xfrm>
                <a:off x="7336986" y="645174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E0E8EF0E-80F5-405E-83A3-604BDA38668D}"/>
                  </a:ext>
                </a:extLst>
              </p:cNvPr>
              <p:cNvSpPr/>
              <p:nvPr/>
            </p:nvSpPr>
            <p:spPr>
              <a:xfrm>
                <a:off x="7314669" y="5897239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6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7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987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ECC7BE8E-E031-40AB-B1AB-F84AB0619B8B}"/>
                  </a:ext>
                </a:extLst>
              </p:cNvPr>
              <p:cNvSpPr/>
              <p:nvPr/>
            </p:nvSpPr>
            <p:spPr>
              <a:xfrm>
                <a:off x="6894497" y="63607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94DFEC2C-7287-4654-AF99-FC8594FACAAC}"/>
                  </a:ext>
                </a:extLst>
              </p:cNvPr>
              <p:cNvSpPr/>
              <p:nvPr/>
            </p:nvSpPr>
            <p:spPr>
              <a:xfrm>
                <a:off x="8991064" y="4617411"/>
                <a:ext cx="44634" cy="44635"/>
              </a:xfrm>
              <a:custGeom>
                <a:avLst/>
                <a:gdLst>
                  <a:gd name="connsiteX0" fmla="*/ 44635 w 44634"/>
                  <a:gd name="connsiteY0" fmla="*/ 22317 h 44635"/>
                  <a:gd name="connsiteX1" fmla="*/ 22318 w 44634"/>
                  <a:gd name="connsiteY1" fmla="*/ 44635 h 44635"/>
                  <a:gd name="connsiteX2" fmla="*/ 0 w 44634"/>
                  <a:gd name="connsiteY2" fmla="*/ 22317 h 44635"/>
                  <a:gd name="connsiteX3" fmla="*/ 22318 w 44634"/>
                  <a:gd name="connsiteY3" fmla="*/ 0 h 44635"/>
                  <a:gd name="connsiteX4" fmla="*/ 44635 w 44634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7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10086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2B32D186-EC4F-4ACB-AD4F-A85FA207CF03}"/>
                  </a:ext>
                </a:extLst>
              </p:cNvPr>
              <p:cNvSpPr/>
              <p:nvPr/>
            </p:nvSpPr>
            <p:spPr>
              <a:xfrm>
                <a:off x="8923682" y="572148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1E619B70-42C0-4004-BEA5-DE3C6DB20733}"/>
                  </a:ext>
                </a:extLst>
              </p:cNvPr>
              <p:cNvSpPr/>
              <p:nvPr/>
            </p:nvSpPr>
            <p:spPr>
              <a:xfrm>
                <a:off x="7901793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59D7C44C-89C6-40CD-B748-BFE0C715F39C}"/>
                  </a:ext>
                </a:extLst>
              </p:cNvPr>
              <p:cNvSpPr/>
              <p:nvPr/>
            </p:nvSpPr>
            <p:spPr>
              <a:xfrm>
                <a:off x="7463596" y="2285223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A7F02EC4-510C-4669-85FB-73B224DFA43C}"/>
                  </a:ext>
                </a:extLst>
              </p:cNvPr>
              <p:cNvSpPr/>
              <p:nvPr/>
            </p:nvSpPr>
            <p:spPr>
              <a:xfrm>
                <a:off x="12300935" y="1684794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549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7B402A33-42B0-4FE5-B153-DD60E5E5CE75}"/>
                  </a:ext>
                </a:extLst>
              </p:cNvPr>
              <p:cNvSpPr/>
              <p:nvPr/>
            </p:nvSpPr>
            <p:spPr>
              <a:xfrm>
                <a:off x="10950505" y="222642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C5BA1193-9B45-4DFB-8D1D-49346BB1E29B}"/>
                  </a:ext>
                </a:extLst>
              </p:cNvPr>
              <p:cNvSpPr/>
              <p:nvPr/>
            </p:nvSpPr>
            <p:spPr>
              <a:xfrm>
                <a:off x="12043425" y="1490803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764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8BD8FE79-5AFD-45A7-80D0-9D18D7FEFB6B}"/>
                  </a:ext>
                </a:extLst>
              </p:cNvPr>
              <p:cNvSpPr/>
              <p:nvPr/>
            </p:nvSpPr>
            <p:spPr>
              <a:xfrm>
                <a:off x="10972823" y="78908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9 w 44635"/>
                  <a:gd name="connsiteY1" fmla="*/ 44635 h 44635"/>
                  <a:gd name="connsiteX2" fmla="*/ 2 w 44635"/>
                  <a:gd name="connsiteY2" fmla="*/ 22318 h 44635"/>
                  <a:gd name="connsiteX3" fmla="*/ 22319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643"/>
                      <a:pt x="34644" y="44635"/>
                      <a:pt x="22319" y="44635"/>
                    </a:cubicBezTo>
                    <a:cubicBezTo>
                      <a:pt x="9992" y="44635"/>
                      <a:pt x="2" y="34643"/>
                      <a:pt x="2" y="22318"/>
                    </a:cubicBezTo>
                    <a:cubicBezTo>
                      <a:pt x="2" y="9992"/>
                      <a:pt x="9994" y="0"/>
                      <a:pt x="22319" y="0"/>
                    </a:cubicBezTo>
                    <a:cubicBezTo>
                      <a:pt x="34645" y="0"/>
                      <a:pt x="44636" y="999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A20FCEC9-A7BB-411D-A5FC-15EF3BEAF6DB}"/>
                  </a:ext>
                </a:extLst>
              </p:cNvPr>
              <p:cNvSpPr/>
              <p:nvPr/>
            </p:nvSpPr>
            <p:spPr>
              <a:xfrm>
                <a:off x="8991064" y="50861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9871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61D4FB0A-99EF-447E-876E-F2C0BD306015}"/>
                  </a:ext>
                </a:extLst>
              </p:cNvPr>
              <p:cNvSpPr/>
              <p:nvPr/>
            </p:nvSpPr>
            <p:spPr>
              <a:xfrm>
                <a:off x="8439991" y="766768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122AAB11-41FB-411B-9D32-C00393EA481C}"/>
                  </a:ext>
                </a:extLst>
              </p:cNvPr>
              <p:cNvSpPr/>
              <p:nvPr/>
            </p:nvSpPr>
            <p:spPr>
              <a:xfrm>
                <a:off x="6853081" y="2822776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067DDB00-03BA-47A4-8615-4DB49B7E4EEA}"/>
                  </a:ext>
                </a:extLst>
              </p:cNvPr>
              <p:cNvSpPr/>
              <p:nvPr/>
            </p:nvSpPr>
            <p:spPr>
              <a:xfrm>
                <a:off x="6830763" y="460775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189B40C7-64B5-4F27-A1E2-88EBA9743A24}"/>
                  </a:ext>
                </a:extLst>
              </p:cNvPr>
              <p:cNvSpPr/>
              <p:nvPr/>
            </p:nvSpPr>
            <p:spPr>
              <a:xfrm>
                <a:off x="7194283" y="46077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A6F784C3-2680-4A8D-B7F6-1762508EF325}"/>
                  </a:ext>
                </a:extLst>
              </p:cNvPr>
              <p:cNvSpPr/>
              <p:nvPr/>
            </p:nvSpPr>
            <p:spPr>
              <a:xfrm>
                <a:off x="5689562" y="347277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A5549584-5717-44B3-B741-BAF38D576BEA}"/>
                  </a:ext>
                </a:extLst>
              </p:cNvPr>
              <p:cNvSpPr/>
              <p:nvPr/>
            </p:nvSpPr>
            <p:spPr>
              <a:xfrm>
                <a:off x="6894497" y="3525995"/>
                <a:ext cx="44635" cy="44635"/>
              </a:xfrm>
              <a:custGeom>
                <a:avLst/>
                <a:gdLst>
                  <a:gd name="connsiteX0" fmla="*/ 44636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6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A219F288-6002-43DD-98F6-A96651BE24AB}"/>
                  </a:ext>
                </a:extLst>
              </p:cNvPr>
              <p:cNvSpPr/>
              <p:nvPr/>
            </p:nvSpPr>
            <p:spPr>
              <a:xfrm>
                <a:off x="8093424" y="6177282"/>
                <a:ext cx="44635" cy="44634"/>
              </a:xfrm>
              <a:custGeom>
                <a:avLst/>
                <a:gdLst>
                  <a:gd name="connsiteX0" fmla="*/ 44636 w 44635"/>
                  <a:gd name="connsiteY0" fmla="*/ 22317 h 44634"/>
                  <a:gd name="connsiteX1" fmla="*/ 22318 w 44635"/>
                  <a:gd name="connsiteY1" fmla="*/ 44635 h 44634"/>
                  <a:gd name="connsiteX2" fmla="*/ 0 w 44635"/>
                  <a:gd name="connsiteY2" fmla="*/ 22317 h 44634"/>
                  <a:gd name="connsiteX3" fmla="*/ 22318 w 44635"/>
                  <a:gd name="connsiteY3" fmla="*/ 0 h 44634"/>
                  <a:gd name="connsiteX4" fmla="*/ 44636 w 44635"/>
                  <a:gd name="connsiteY4" fmla="*/ 22317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4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ADD4E0C8-E8AE-4463-A4CE-60DACC69A921}"/>
                  </a:ext>
                </a:extLst>
              </p:cNvPr>
              <p:cNvSpPr/>
              <p:nvPr/>
            </p:nvSpPr>
            <p:spPr>
              <a:xfrm>
                <a:off x="8315527" y="65901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386B6967-4139-44A0-BB8D-21BADD21A042}"/>
                  </a:ext>
                </a:extLst>
              </p:cNvPr>
              <p:cNvSpPr/>
              <p:nvPr/>
            </p:nvSpPr>
            <p:spPr>
              <a:xfrm>
                <a:off x="9706729" y="81140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BFBD5948-B96F-46C0-901B-0DCB3C0678B2}"/>
                  </a:ext>
                </a:extLst>
              </p:cNvPr>
              <p:cNvSpPr/>
              <p:nvPr/>
            </p:nvSpPr>
            <p:spPr>
              <a:xfrm>
                <a:off x="6536557" y="6080930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6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BEA7A93A-4CE2-4C61-8EE5-5AE57006E7EA}"/>
                  </a:ext>
                </a:extLst>
              </p:cNvPr>
              <p:cNvSpPr/>
              <p:nvPr/>
            </p:nvSpPr>
            <p:spPr>
              <a:xfrm>
                <a:off x="-395416" y="4732647"/>
                <a:ext cx="44635" cy="44635"/>
              </a:xfrm>
              <a:custGeom>
                <a:avLst/>
                <a:gdLst>
                  <a:gd name="connsiteX0" fmla="*/ 44635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5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7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7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CD9A4CA8-C157-42DF-8227-5C47CB6BE232}"/>
                  </a:ext>
                </a:extLst>
              </p:cNvPr>
              <p:cNvSpPr/>
              <p:nvPr/>
            </p:nvSpPr>
            <p:spPr>
              <a:xfrm>
                <a:off x="3734197" y="533629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6A34CD65-F85B-465E-A7EB-4BEC7C5D3E39}"/>
                  </a:ext>
                </a:extLst>
              </p:cNvPr>
              <p:cNvSpPr/>
              <p:nvPr/>
            </p:nvSpPr>
            <p:spPr>
              <a:xfrm>
                <a:off x="7533338" y="789086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0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CC357774-2792-48E2-A44A-F8E54E60D2C1}"/>
                  </a:ext>
                </a:extLst>
              </p:cNvPr>
              <p:cNvSpPr/>
              <p:nvPr/>
            </p:nvSpPr>
            <p:spPr>
              <a:xfrm>
                <a:off x="11336128" y="2004107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85D880DE-EFD6-43EF-86AD-CDB59932980B}"/>
                  </a:ext>
                </a:extLst>
              </p:cNvPr>
              <p:cNvSpPr/>
              <p:nvPr/>
            </p:nvSpPr>
            <p:spPr>
              <a:xfrm>
                <a:off x="11815313" y="1351747"/>
                <a:ext cx="63518" cy="63519"/>
              </a:xfrm>
              <a:custGeom>
                <a:avLst/>
                <a:gdLst>
                  <a:gd name="connsiteX0" fmla="*/ 63518 w 63518"/>
                  <a:gd name="connsiteY0" fmla="*/ 31760 h 63519"/>
                  <a:gd name="connsiteX1" fmla="*/ 31759 w 63518"/>
                  <a:gd name="connsiteY1" fmla="*/ 63519 h 63519"/>
                  <a:gd name="connsiteX2" fmla="*/ 0 w 63518"/>
                  <a:gd name="connsiteY2" fmla="*/ 31760 h 63519"/>
                  <a:gd name="connsiteX3" fmla="*/ 31759 w 63518"/>
                  <a:gd name="connsiteY3" fmla="*/ 0 h 63519"/>
                  <a:gd name="connsiteX4" fmla="*/ 63518 w 63518"/>
                  <a:gd name="connsiteY4" fmla="*/ 31760 h 63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18" h="63519">
                    <a:moveTo>
                      <a:pt x="63518" y="31760"/>
                    </a:moveTo>
                    <a:cubicBezTo>
                      <a:pt x="63518" y="49356"/>
                      <a:pt x="49356" y="63519"/>
                      <a:pt x="31759" y="63519"/>
                    </a:cubicBezTo>
                    <a:cubicBezTo>
                      <a:pt x="14163" y="63519"/>
                      <a:pt x="0" y="49356"/>
                      <a:pt x="0" y="31760"/>
                    </a:cubicBezTo>
                    <a:cubicBezTo>
                      <a:pt x="0" y="14163"/>
                      <a:pt x="14163" y="0"/>
                      <a:pt x="31759" y="0"/>
                    </a:cubicBezTo>
                    <a:cubicBezTo>
                      <a:pt x="49356" y="0"/>
                      <a:pt x="63518" y="14163"/>
                      <a:pt x="63518" y="31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3546418E-2764-4616-836F-B4AF59F2ED59}"/>
                  </a:ext>
                </a:extLst>
              </p:cNvPr>
              <p:cNvSpPr/>
              <p:nvPr/>
            </p:nvSpPr>
            <p:spPr>
              <a:xfrm>
                <a:off x="11336128" y="811404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3027CC7F-130B-4722-AC0D-51133F532163}"/>
                  </a:ext>
                </a:extLst>
              </p:cNvPr>
              <p:cNvSpPr/>
              <p:nvPr/>
            </p:nvSpPr>
            <p:spPr>
              <a:xfrm>
                <a:off x="10715742" y="3386510"/>
                <a:ext cx="69955" cy="69956"/>
              </a:xfrm>
              <a:custGeom>
                <a:avLst/>
                <a:gdLst>
                  <a:gd name="connsiteX0" fmla="*/ 69956 w 69955"/>
                  <a:gd name="connsiteY0" fmla="*/ 34978 h 69956"/>
                  <a:gd name="connsiteX1" fmla="*/ 34977 w 69955"/>
                  <a:gd name="connsiteY1" fmla="*/ 69957 h 69956"/>
                  <a:gd name="connsiteX2" fmla="*/ 0 w 69955"/>
                  <a:gd name="connsiteY2" fmla="*/ 34978 h 69956"/>
                  <a:gd name="connsiteX3" fmla="*/ 34977 w 69955"/>
                  <a:gd name="connsiteY3" fmla="*/ 0 h 69956"/>
                  <a:gd name="connsiteX4" fmla="*/ 69956 w 69955"/>
                  <a:gd name="connsiteY4" fmla="*/ 34978 h 69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55" h="69956">
                    <a:moveTo>
                      <a:pt x="69956" y="34978"/>
                    </a:moveTo>
                    <a:cubicBezTo>
                      <a:pt x="69956" y="54292"/>
                      <a:pt x="54291" y="69957"/>
                      <a:pt x="34977" y="69957"/>
                    </a:cubicBezTo>
                    <a:cubicBezTo>
                      <a:pt x="15665" y="69957"/>
                      <a:pt x="0" y="54292"/>
                      <a:pt x="0" y="34978"/>
                    </a:cubicBezTo>
                    <a:cubicBezTo>
                      <a:pt x="0" y="15665"/>
                      <a:pt x="15665" y="0"/>
                      <a:pt x="34977" y="0"/>
                    </a:cubicBezTo>
                    <a:cubicBezTo>
                      <a:pt x="54291" y="0"/>
                      <a:pt x="69956" y="15665"/>
                      <a:pt x="69956" y="349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40EF7706-C35D-4BE8-98DD-DBEDE710B9E7}"/>
                  </a:ext>
                </a:extLst>
              </p:cNvPr>
              <p:cNvSpPr/>
              <p:nvPr/>
            </p:nvSpPr>
            <p:spPr>
              <a:xfrm>
                <a:off x="11879046" y="3456467"/>
                <a:ext cx="77253" cy="77253"/>
              </a:xfrm>
              <a:custGeom>
                <a:avLst/>
                <a:gdLst>
                  <a:gd name="connsiteX0" fmla="*/ 77254 w 77253"/>
                  <a:gd name="connsiteY0" fmla="*/ 38627 h 77253"/>
                  <a:gd name="connsiteX1" fmla="*/ 38627 w 77253"/>
                  <a:gd name="connsiteY1" fmla="*/ 77253 h 77253"/>
                  <a:gd name="connsiteX2" fmla="*/ 1 w 77253"/>
                  <a:gd name="connsiteY2" fmla="*/ 38627 h 77253"/>
                  <a:gd name="connsiteX3" fmla="*/ 38627 w 77253"/>
                  <a:gd name="connsiteY3" fmla="*/ 0 h 77253"/>
                  <a:gd name="connsiteX4" fmla="*/ 77254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4" y="38627"/>
                    </a:moveTo>
                    <a:cubicBezTo>
                      <a:pt x="77254" y="59959"/>
                      <a:pt x="59960" y="77253"/>
                      <a:pt x="38627" y="77253"/>
                    </a:cubicBezTo>
                    <a:cubicBezTo>
                      <a:pt x="17294" y="77253"/>
                      <a:pt x="1" y="59959"/>
                      <a:pt x="1" y="38627"/>
                    </a:cubicBezTo>
                    <a:cubicBezTo>
                      <a:pt x="1" y="17294"/>
                      <a:pt x="17295" y="0"/>
                      <a:pt x="38627" y="0"/>
                    </a:cubicBezTo>
                    <a:cubicBezTo>
                      <a:pt x="59961" y="0"/>
                      <a:pt x="77254" y="17294"/>
                      <a:pt x="77254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83D20B2F-BA27-4790-99DF-D496E6F8D10D}"/>
                  </a:ext>
                </a:extLst>
              </p:cNvPr>
              <p:cNvSpPr/>
              <p:nvPr/>
            </p:nvSpPr>
            <p:spPr>
              <a:xfrm>
                <a:off x="3679261" y="6064621"/>
                <a:ext cx="77253" cy="77253"/>
              </a:xfrm>
              <a:custGeom>
                <a:avLst/>
                <a:gdLst>
                  <a:gd name="connsiteX0" fmla="*/ 77253 w 77253"/>
                  <a:gd name="connsiteY0" fmla="*/ 38626 h 77253"/>
                  <a:gd name="connsiteX1" fmla="*/ 38626 w 77253"/>
                  <a:gd name="connsiteY1" fmla="*/ 77253 h 77253"/>
                  <a:gd name="connsiteX2" fmla="*/ 0 w 77253"/>
                  <a:gd name="connsiteY2" fmla="*/ 38626 h 77253"/>
                  <a:gd name="connsiteX3" fmla="*/ 38626 w 77253"/>
                  <a:gd name="connsiteY3" fmla="*/ 0 h 77253"/>
                  <a:gd name="connsiteX4" fmla="*/ 77253 w 77253"/>
                  <a:gd name="connsiteY4" fmla="*/ 38626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6"/>
                    </a:moveTo>
                    <a:cubicBezTo>
                      <a:pt x="77253" y="59959"/>
                      <a:pt x="59959" y="77253"/>
                      <a:pt x="38626" y="77253"/>
                    </a:cubicBezTo>
                    <a:cubicBezTo>
                      <a:pt x="17294" y="77253"/>
                      <a:pt x="0" y="59959"/>
                      <a:pt x="0" y="38626"/>
                    </a:cubicBezTo>
                    <a:cubicBezTo>
                      <a:pt x="0" y="17294"/>
                      <a:pt x="17294" y="0"/>
                      <a:pt x="38626" y="0"/>
                    </a:cubicBezTo>
                    <a:cubicBezTo>
                      <a:pt x="59959" y="0"/>
                      <a:pt x="77253" y="17294"/>
                      <a:pt x="77253" y="38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529F46AB-117B-47EC-9C98-F2C3E95F43E5}"/>
                  </a:ext>
                </a:extLst>
              </p:cNvPr>
              <p:cNvSpPr/>
              <p:nvPr/>
            </p:nvSpPr>
            <p:spPr>
              <a:xfrm>
                <a:off x="1750292" y="6526209"/>
                <a:ext cx="77253" cy="77253"/>
              </a:xfrm>
              <a:custGeom>
                <a:avLst/>
                <a:gdLst>
                  <a:gd name="connsiteX0" fmla="*/ 77253 w 77253"/>
                  <a:gd name="connsiteY0" fmla="*/ 38627 h 77253"/>
                  <a:gd name="connsiteX1" fmla="*/ 38627 w 77253"/>
                  <a:gd name="connsiteY1" fmla="*/ 77253 h 77253"/>
                  <a:gd name="connsiteX2" fmla="*/ 0 w 77253"/>
                  <a:gd name="connsiteY2" fmla="*/ 38627 h 77253"/>
                  <a:gd name="connsiteX3" fmla="*/ 38627 w 77253"/>
                  <a:gd name="connsiteY3" fmla="*/ 0 h 77253"/>
                  <a:gd name="connsiteX4" fmla="*/ 77253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7"/>
                    </a:moveTo>
                    <a:cubicBezTo>
                      <a:pt x="77253" y="59871"/>
                      <a:pt x="59871" y="77253"/>
                      <a:pt x="38627" y="77253"/>
                    </a:cubicBezTo>
                    <a:cubicBezTo>
                      <a:pt x="17382" y="77253"/>
                      <a:pt x="0" y="59871"/>
                      <a:pt x="0" y="38627"/>
                    </a:cubicBezTo>
                    <a:cubicBezTo>
                      <a:pt x="0" y="17383"/>
                      <a:pt x="17382" y="0"/>
                      <a:pt x="38627" y="0"/>
                    </a:cubicBezTo>
                    <a:cubicBezTo>
                      <a:pt x="59871" y="0"/>
                      <a:pt x="77253" y="17383"/>
                      <a:pt x="77253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E9DE4C2C-4C7B-4D29-91CE-FF5A54DAFC65}"/>
                  </a:ext>
                </a:extLst>
              </p:cNvPr>
              <p:cNvSpPr/>
              <p:nvPr/>
            </p:nvSpPr>
            <p:spPr>
              <a:xfrm>
                <a:off x="11479476" y="4195308"/>
                <a:ext cx="101288" cy="101287"/>
              </a:xfrm>
              <a:custGeom>
                <a:avLst/>
                <a:gdLst>
                  <a:gd name="connsiteX0" fmla="*/ 101288 w 101288"/>
                  <a:gd name="connsiteY0" fmla="*/ 50644 h 101287"/>
                  <a:gd name="connsiteX1" fmla="*/ 50643 w 101288"/>
                  <a:gd name="connsiteY1" fmla="*/ 101287 h 101287"/>
                  <a:gd name="connsiteX2" fmla="*/ 0 w 101288"/>
                  <a:gd name="connsiteY2" fmla="*/ 50644 h 101287"/>
                  <a:gd name="connsiteX3" fmla="*/ 50643 w 101288"/>
                  <a:gd name="connsiteY3" fmla="*/ 0 h 101287"/>
                  <a:gd name="connsiteX4" fmla="*/ 101288 w 101288"/>
                  <a:gd name="connsiteY4" fmla="*/ 50644 h 10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88" h="101287">
                    <a:moveTo>
                      <a:pt x="101288" y="50644"/>
                    </a:moveTo>
                    <a:cubicBezTo>
                      <a:pt x="101288" y="78541"/>
                      <a:pt x="78542" y="101287"/>
                      <a:pt x="50643" y="101287"/>
                    </a:cubicBezTo>
                    <a:cubicBezTo>
                      <a:pt x="22747" y="101287"/>
                      <a:pt x="0" y="78541"/>
                      <a:pt x="0" y="50644"/>
                    </a:cubicBezTo>
                    <a:cubicBezTo>
                      <a:pt x="0" y="22747"/>
                      <a:pt x="22747" y="0"/>
                      <a:pt x="50643" y="0"/>
                    </a:cubicBezTo>
                    <a:cubicBezTo>
                      <a:pt x="78542" y="0"/>
                      <a:pt x="101288" y="22747"/>
                      <a:pt x="101288" y="506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D7B46136-53DF-404F-8F84-0386DCF118ED}"/>
                  </a:ext>
                </a:extLst>
              </p:cNvPr>
              <p:cNvSpPr/>
              <p:nvPr/>
            </p:nvSpPr>
            <p:spPr>
              <a:xfrm>
                <a:off x="6943210" y="4054321"/>
                <a:ext cx="74248" cy="74248"/>
              </a:xfrm>
              <a:custGeom>
                <a:avLst/>
                <a:gdLst>
                  <a:gd name="connsiteX0" fmla="*/ 74249 w 74248"/>
                  <a:gd name="connsiteY0" fmla="*/ 37124 h 74248"/>
                  <a:gd name="connsiteX1" fmla="*/ 37124 w 74248"/>
                  <a:gd name="connsiteY1" fmla="*/ 74249 h 74248"/>
                  <a:gd name="connsiteX2" fmla="*/ 0 w 74248"/>
                  <a:gd name="connsiteY2" fmla="*/ 37124 h 74248"/>
                  <a:gd name="connsiteX3" fmla="*/ 37124 w 74248"/>
                  <a:gd name="connsiteY3" fmla="*/ 0 h 74248"/>
                  <a:gd name="connsiteX4" fmla="*/ 74249 w 74248"/>
                  <a:gd name="connsiteY4" fmla="*/ 37124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4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7"/>
                      <a:pt x="0" y="37124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7" y="0"/>
                      <a:pt x="74249" y="16621"/>
                      <a:pt x="74249" y="371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066CA886-59F2-45AC-ADC1-A474C668B07D}"/>
                  </a:ext>
                </a:extLst>
              </p:cNvPr>
              <p:cNvSpPr/>
              <p:nvPr/>
            </p:nvSpPr>
            <p:spPr>
              <a:xfrm>
                <a:off x="736772" y="4686295"/>
                <a:ext cx="74248" cy="74248"/>
              </a:xfrm>
              <a:custGeom>
                <a:avLst/>
                <a:gdLst>
                  <a:gd name="connsiteX0" fmla="*/ 74249 w 74248"/>
                  <a:gd name="connsiteY0" fmla="*/ 37125 h 74248"/>
                  <a:gd name="connsiteX1" fmla="*/ 37124 w 74248"/>
                  <a:gd name="connsiteY1" fmla="*/ 74249 h 74248"/>
                  <a:gd name="connsiteX2" fmla="*/ 0 w 74248"/>
                  <a:gd name="connsiteY2" fmla="*/ 37125 h 74248"/>
                  <a:gd name="connsiteX3" fmla="*/ 37124 w 74248"/>
                  <a:gd name="connsiteY3" fmla="*/ 0 h 74248"/>
                  <a:gd name="connsiteX4" fmla="*/ 74249 w 74248"/>
                  <a:gd name="connsiteY4" fmla="*/ 37125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5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8"/>
                      <a:pt x="0" y="37125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8" y="0"/>
                      <a:pt x="74249" y="16622"/>
                      <a:pt x="74249" y="37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84ECE996-409E-48D7-920C-24A20DF8E0E0}"/>
                  </a:ext>
                </a:extLst>
              </p:cNvPr>
              <p:cNvSpPr/>
              <p:nvPr/>
            </p:nvSpPr>
            <p:spPr>
              <a:xfrm>
                <a:off x="6366600" y="3495094"/>
                <a:ext cx="99142" cy="99141"/>
              </a:xfrm>
              <a:custGeom>
                <a:avLst/>
                <a:gdLst>
                  <a:gd name="connsiteX0" fmla="*/ 99142 w 99142"/>
                  <a:gd name="connsiteY0" fmla="*/ 49571 h 99141"/>
                  <a:gd name="connsiteX1" fmla="*/ 49571 w 99142"/>
                  <a:gd name="connsiteY1" fmla="*/ 99142 h 99141"/>
                  <a:gd name="connsiteX2" fmla="*/ 0 w 99142"/>
                  <a:gd name="connsiteY2" fmla="*/ 49571 h 99141"/>
                  <a:gd name="connsiteX3" fmla="*/ 49571 w 99142"/>
                  <a:gd name="connsiteY3" fmla="*/ 0 h 99141"/>
                  <a:gd name="connsiteX4" fmla="*/ 99142 w 99142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2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104" y="99142"/>
                      <a:pt x="0" y="77039"/>
                      <a:pt x="0" y="49571"/>
                    </a:cubicBezTo>
                    <a:cubicBezTo>
                      <a:pt x="0" y="22103"/>
                      <a:pt x="22104" y="0"/>
                      <a:pt x="49571" y="0"/>
                    </a:cubicBezTo>
                    <a:cubicBezTo>
                      <a:pt x="77039" y="0"/>
                      <a:pt x="99142" y="22317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67DCE984-D166-4456-8F8B-A76F8FC55027}"/>
                  </a:ext>
                </a:extLst>
              </p:cNvPr>
              <p:cNvSpPr/>
              <p:nvPr/>
            </p:nvSpPr>
            <p:spPr>
              <a:xfrm>
                <a:off x="4791064" y="3055180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7" y="99142"/>
                      <a:pt x="0" y="77039"/>
                      <a:pt x="0" y="49571"/>
                    </a:cubicBezTo>
                    <a:cubicBezTo>
                      <a:pt x="0" y="22317"/>
                      <a:pt x="22103" y="0"/>
                      <a:pt x="49571" y="0"/>
                    </a:cubicBezTo>
                    <a:cubicBezTo>
                      <a:pt x="77039" y="0"/>
                      <a:pt x="99142" y="22103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905DBD37-AE75-4C90-8E1C-CDB8E3F02FF7}"/>
                  </a:ext>
                </a:extLst>
              </p:cNvPr>
              <p:cNvSpPr/>
              <p:nvPr/>
            </p:nvSpPr>
            <p:spPr>
              <a:xfrm>
                <a:off x="9263381" y="3045952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8" y="99142"/>
                      <a:pt x="0" y="77039"/>
                      <a:pt x="0" y="49571"/>
                    </a:cubicBezTo>
                    <a:cubicBezTo>
                      <a:pt x="0" y="22318"/>
                      <a:pt x="22103" y="0"/>
                      <a:pt x="49571" y="0"/>
                    </a:cubicBezTo>
                    <a:cubicBezTo>
                      <a:pt x="76824" y="0"/>
                      <a:pt x="99142" y="22318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243B1ECC-E92C-47A0-8559-C670341400D4}"/>
                  </a:ext>
                </a:extLst>
              </p:cNvPr>
              <p:cNvSpPr/>
              <p:nvPr/>
            </p:nvSpPr>
            <p:spPr>
              <a:xfrm>
                <a:off x="4140635" y="4807325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243DD5FC-F108-4F21-A733-87ECC6EEDD8B}"/>
                  </a:ext>
                </a:extLst>
              </p:cNvPr>
              <p:cNvSpPr/>
              <p:nvPr/>
            </p:nvSpPr>
            <p:spPr>
              <a:xfrm>
                <a:off x="2885699" y="5475566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15" name="Graphic 18">
              <a:extLst>
                <a:ext uri="{FF2B5EF4-FFF2-40B4-BE49-F238E27FC236}">
                  <a16:creationId xmlns:a16="http://schemas.microsoft.com/office/drawing/2014/main" id="{B77A4E9E-F18B-44E1-89FE-48FC819ED32E}"/>
                </a:ext>
              </a:extLst>
            </p:cNvPr>
            <p:cNvGrpSpPr/>
            <p:nvPr/>
          </p:nvGrpSpPr>
          <p:grpSpPr>
            <a:xfrm>
              <a:off x="-395416" y="-4713649"/>
              <a:ext cx="12874248" cy="6287982"/>
              <a:chOff x="-395416" y="370415"/>
              <a:chExt cx="12874248" cy="6287982"/>
            </a:xfrm>
            <a:solidFill>
              <a:srgbClr val="FFFFFF"/>
            </a:solidFill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3CE40389-BF18-4670-87D6-1DCC278D46FD}"/>
                  </a:ext>
                </a:extLst>
              </p:cNvPr>
              <p:cNvSpPr/>
              <p:nvPr/>
            </p:nvSpPr>
            <p:spPr>
              <a:xfrm>
                <a:off x="1241279" y="811404"/>
                <a:ext cx="143347" cy="143347"/>
              </a:xfrm>
              <a:custGeom>
                <a:avLst/>
                <a:gdLst>
                  <a:gd name="connsiteX0" fmla="*/ 143348 w 143347"/>
                  <a:gd name="connsiteY0" fmla="*/ 71674 h 143347"/>
                  <a:gd name="connsiteX1" fmla="*/ 71674 w 143347"/>
                  <a:gd name="connsiteY1" fmla="*/ 143348 h 143347"/>
                  <a:gd name="connsiteX2" fmla="*/ 0 w 143347"/>
                  <a:gd name="connsiteY2" fmla="*/ 71674 h 143347"/>
                  <a:gd name="connsiteX3" fmla="*/ 71674 w 143347"/>
                  <a:gd name="connsiteY3" fmla="*/ 0 h 143347"/>
                  <a:gd name="connsiteX4" fmla="*/ 143348 w 143347"/>
                  <a:gd name="connsiteY4" fmla="*/ 71674 h 143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347" h="143347">
                    <a:moveTo>
                      <a:pt x="143348" y="71674"/>
                    </a:moveTo>
                    <a:cubicBezTo>
                      <a:pt x="143348" y="111258"/>
                      <a:pt x="111258" y="143348"/>
                      <a:pt x="71674" y="143348"/>
                    </a:cubicBezTo>
                    <a:cubicBezTo>
                      <a:pt x="32090" y="143348"/>
                      <a:pt x="0" y="111258"/>
                      <a:pt x="0" y="71674"/>
                    </a:cubicBezTo>
                    <a:cubicBezTo>
                      <a:pt x="0" y="32089"/>
                      <a:pt x="32090" y="0"/>
                      <a:pt x="71674" y="0"/>
                    </a:cubicBezTo>
                    <a:cubicBezTo>
                      <a:pt x="111258" y="0"/>
                      <a:pt x="143348" y="32089"/>
                      <a:pt x="143348" y="716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3576BCBC-9C0F-4601-A62A-DAE64E3203FE}"/>
                  </a:ext>
                </a:extLst>
              </p:cNvPr>
              <p:cNvSpPr/>
              <p:nvPr/>
            </p:nvSpPr>
            <p:spPr>
              <a:xfrm>
                <a:off x="4247931" y="1791017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09"/>
                      <a:pt x="76609" y="98712"/>
                      <a:pt x="49356" y="98712"/>
                    </a:cubicBezTo>
                    <a:cubicBezTo>
                      <a:pt x="22103" y="98712"/>
                      <a:pt x="0" y="76609"/>
                      <a:pt x="0" y="49356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F538F327-DB21-4B37-A1F1-D566FF961239}"/>
                  </a:ext>
                </a:extLst>
              </p:cNvPr>
              <p:cNvSpPr/>
              <p:nvPr/>
            </p:nvSpPr>
            <p:spPr>
              <a:xfrm>
                <a:off x="1263596" y="2746382"/>
                <a:ext cx="98712" cy="98712"/>
              </a:xfrm>
              <a:custGeom>
                <a:avLst/>
                <a:gdLst>
                  <a:gd name="connsiteX0" fmla="*/ 98713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3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3" y="49356"/>
                    </a:moveTo>
                    <a:cubicBezTo>
                      <a:pt x="98713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7"/>
                      <a:pt x="22098" y="0"/>
                      <a:pt x="49356" y="0"/>
                    </a:cubicBezTo>
                    <a:cubicBezTo>
                      <a:pt x="76615" y="0"/>
                      <a:pt x="98713" y="22097"/>
                      <a:pt x="98713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5D2A0070-8B31-4E72-8E71-9915C5C33059}"/>
                  </a:ext>
                </a:extLst>
              </p:cNvPr>
              <p:cNvSpPr/>
              <p:nvPr/>
            </p:nvSpPr>
            <p:spPr>
              <a:xfrm>
                <a:off x="-97132" y="6124707"/>
                <a:ext cx="98712" cy="98712"/>
              </a:xfrm>
              <a:custGeom>
                <a:avLst/>
                <a:gdLst>
                  <a:gd name="connsiteX0" fmla="*/ 98712 w 98712"/>
                  <a:gd name="connsiteY0" fmla="*/ 49357 h 98712"/>
                  <a:gd name="connsiteX1" fmla="*/ 49356 w 98712"/>
                  <a:gd name="connsiteY1" fmla="*/ 98713 h 98712"/>
                  <a:gd name="connsiteX2" fmla="*/ 0 w 98712"/>
                  <a:gd name="connsiteY2" fmla="*/ 49357 h 98712"/>
                  <a:gd name="connsiteX3" fmla="*/ 49356 w 98712"/>
                  <a:gd name="connsiteY3" fmla="*/ 0 h 98712"/>
                  <a:gd name="connsiteX4" fmla="*/ 98712 w 98712"/>
                  <a:gd name="connsiteY4" fmla="*/ 49357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7"/>
                    </a:moveTo>
                    <a:cubicBezTo>
                      <a:pt x="98712" y="76610"/>
                      <a:pt x="76609" y="98713"/>
                      <a:pt x="49356" y="98713"/>
                    </a:cubicBezTo>
                    <a:cubicBezTo>
                      <a:pt x="22103" y="98713"/>
                      <a:pt x="0" y="76610"/>
                      <a:pt x="0" y="49357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E0307254-E5A3-4C5C-AD3C-AC0F66CE614A}"/>
                  </a:ext>
                </a:extLst>
              </p:cNvPr>
              <p:cNvSpPr/>
              <p:nvPr/>
            </p:nvSpPr>
            <p:spPr>
              <a:xfrm>
                <a:off x="5132909" y="811618"/>
                <a:ext cx="148927" cy="148927"/>
              </a:xfrm>
              <a:custGeom>
                <a:avLst/>
                <a:gdLst>
                  <a:gd name="connsiteX0" fmla="*/ 148927 w 148927"/>
                  <a:gd name="connsiteY0" fmla="*/ 74464 h 148927"/>
                  <a:gd name="connsiteX1" fmla="*/ 74463 w 148927"/>
                  <a:gd name="connsiteY1" fmla="*/ 148927 h 148927"/>
                  <a:gd name="connsiteX2" fmla="*/ 0 w 148927"/>
                  <a:gd name="connsiteY2" fmla="*/ 74464 h 148927"/>
                  <a:gd name="connsiteX3" fmla="*/ 74463 w 148927"/>
                  <a:gd name="connsiteY3" fmla="*/ 0 h 148927"/>
                  <a:gd name="connsiteX4" fmla="*/ 148927 w 148927"/>
                  <a:gd name="connsiteY4" fmla="*/ 74464 h 14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7">
                    <a:moveTo>
                      <a:pt x="148927" y="74464"/>
                    </a:moveTo>
                    <a:cubicBezTo>
                      <a:pt x="148927" y="115589"/>
                      <a:pt x="115589" y="148927"/>
                      <a:pt x="74463" y="148927"/>
                    </a:cubicBezTo>
                    <a:cubicBezTo>
                      <a:pt x="33338" y="148927"/>
                      <a:pt x="0" y="115589"/>
                      <a:pt x="0" y="74464"/>
                    </a:cubicBezTo>
                    <a:cubicBezTo>
                      <a:pt x="0" y="33338"/>
                      <a:pt x="33338" y="0"/>
                      <a:pt x="74463" y="0"/>
                    </a:cubicBezTo>
                    <a:cubicBezTo>
                      <a:pt x="115589" y="0"/>
                      <a:pt x="148927" y="33338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BB3C6D98-34DD-4F34-9719-C54CED20E397}"/>
                  </a:ext>
                </a:extLst>
              </p:cNvPr>
              <p:cNvSpPr/>
              <p:nvPr/>
            </p:nvSpPr>
            <p:spPr>
              <a:xfrm>
                <a:off x="5968532" y="5669341"/>
                <a:ext cx="148927" cy="148928"/>
              </a:xfrm>
              <a:custGeom>
                <a:avLst/>
                <a:gdLst>
                  <a:gd name="connsiteX0" fmla="*/ 148927 w 148927"/>
                  <a:gd name="connsiteY0" fmla="*/ 74465 h 148928"/>
                  <a:gd name="connsiteX1" fmla="*/ 74464 w 148927"/>
                  <a:gd name="connsiteY1" fmla="*/ 148928 h 148928"/>
                  <a:gd name="connsiteX2" fmla="*/ 0 w 148927"/>
                  <a:gd name="connsiteY2" fmla="*/ 74465 h 148928"/>
                  <a:gd name="connsiteX3" fmla="*/ 74464 w 148927"/>
                  <a:gd name="connsiteY3" fmla="*/ 1 h 148928"/>
                  <a:gd name="connsiteX4" fmla="*/ 148927 w 148927"/>
                  <a:gd name="connsiteY4" fmla="*/ 74465 h 148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8">
                    <a:moveTo>
                      <a:pt x="148927" y="74465"/>
                    </a:moveTo>
                    <a:cubicBezTo>
                      <a:pt x="148927" y="115667"/>
                      <a:pt x="115451" y="148928"/>
                      <a:pt x="74464" y="148928"/>
                    </a:cubicBezTo>
                    <a:cubicBezTo>
                      <a:pt x="33262" y="148928"/>
                      <a:pt x="0" y="115452"/>
                      <a:pt x="0" y="74465"/>
                    </a:cubicBezTo>
                    <a:cubicBezTo>
                      <a:pt x="0" y="33263"/>
                      <a:pt x="33476" y="1"/>
                      <a:pt x="74464" y="1"/>
                    </a:cubicBezTo>
                    <a:cubicBezTo>
                      <a:pt x="115451" y="-213"/>
                      <a:pt x="148927" y="33263"/>
                      <a:pt x="148927" y="744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DE4D917B-0830-40F0-B4EF-1A17967D53DB}"/>
                  </a:ext>
                </a:extLst>
              </p:cNvPr>
              <p:cNvSpPr/>
              <p:nvPr/>
            </p:nvSpPr>
            <p:spPr>
              <a:xfrm>
                <a:off x="5916815" y="4120845"/>
                <a:ext cx="148927" cy="148926"/>
              </a:xfrm>
              <a:custGeom>
                <a:avLst/>
                <a:gdLst>
                  <a:gd name="connsiteX0" fmla="*/ 148927 w 148927"/>
                  <a:gd name="connsiteY0" fmla="*/ 74464 h 148926"/>
                  <a:gd name="connsiteX1" fmla="*/ 74464 w 148927"/>
                  <a:gd name="connsiteY1" fmla="*/ 148927 h 148926"/>
                  <a:gd name="connsiteX2" fmla="*/ 0 w 148927"/>
                  <a:gd name="connsiteY2" fmla="*/ 74464 h 148926"/>
                  <a:gd name="connsiteX3" fmla="*/ 74464 w 148927"/>
                  <a:gd name="connsiteY3" fmla="*/ 0 h 148926"/>
                  <a:gd name="connsiteX4" fmla="*/ 148927 w 148927"/>
                  <a:gd name="connsiteY4" fmla="*/ 74464 h 14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6">
                    <a:moveTo>
                      <a:pt x="148927" y="74464"/>
                    </a:moveTo>
                    <a:cubicBezTo>
                      <a:pt x="148927" y="115665"/>
                      <a:pt x="115451" y="148927"/>
                      <a:pt x="74464" y="148927"/>
                    </a:cubicBezTo>
                    <a:cubicBezTo>
                      <a:pt x="33476" y="148927"/>
                      <a:pt x="0" y="115450"/>
                      <a:pt x="0" y="74464"/>
                    </a:cubicBezTo>
                    <a:cubicBezTo>
                      <a:pt x="0" y="33262"/>
                      <a:pt x="33476" y="0"/>
                      <a:pt x="74464" y="0"/>
                    </a:cubicBezTo>
                    <a:cubicBezTo>
                      <a:pt x="115451" y="0"/>
                      <a:pt x="148927" y="33262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45C6366B-DAC4-4C43-BF2B-8811D7AA831A}"/>
                  </a:ext>
                </a:extLst>
              </p:cNvPr>
              <p:cNvSpPr/>
              <p:nvPr/>
            </p:nvSpPr>
            <p:spPr>
              <a:xfrm>
                <a:off x="6042780" y="1179858"/>
                <a:ext cx="109013" cy="109012"/>
              </a:xfrm>
              <a:custGeom>
                <a:avLst/>
                <a:gdLst>
                  <a:gd name="connsiteX0" fmla="*/ 109013 w 109013"/>
                  <a:gd name="connsiteY0" fmla="*/ 54506 h 109012"/>
                  <a:gd name="connsiteX1" fmla="*/ 54507 w 109013"/>
                  <a:gd name="connsiteY1" fmla="*/ 109013 h 109012"/>
                  <a:gd name="connsiteX2" fmla="*/ 0 w 109013"/>
                  <a:gd name="connsiteY2" fmla="*/ 54506 h 109012"/>
                  <a:gd name="connsiteX3" fmla="*/ 54507 w 109013"/>
                  <a:gd name="connsiteY3" fmla="*/ 0 h 109012"/>
                  <a:gd name="connsiteX4" fmla="*/ 109013 w 109013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3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0EF22379-A3C8-4279-B120-E878C530975F}"/>
                  </a:ext>
                </a:extLst>
              </p:cNvPr>
              <p:cNvSpPr/>
              <p:nvPr/>
            </p:nvSpPr>
            <p:spPr>
              <a:xfrm>
                <a:off x="3982480" y="3882433"/>
                <a:ext cx="109012" cy="109012"/>
              </a:xfrm>
              <a:custGeom>
                <a:avLst/>
                <a:gdLst>
                  <a:gd name="connsiteX0" fmla="*/ 109013 w 109012"/>
                  <a:gd name="connsiteY0" fmla="*/ 54506 h 109012"/>
                  <a:gd name="connsiteX1" fmla="*/ 54507 w 109012"/>
                  <a:gd name="connsiteY1" fmla="*/ 109013 h 109012"/>
                  <a:gd name="connsiteX2" fmla="*/ 0 w 109012"/>
                  <a:gd name="connsiteY2" fmla="*/ 54506 h 109012"/>
                  <a:gd name="connsiteX3" fmla="*/ 54507 w 109012"/>
                  <a:gd name="connsiteY3" fmla="*/ 0 h 109012"/>
                  <a:gd name="connsiteX4" fmla="*/ 109013 w 109012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2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A25735C2-3533-4094-BAAB-E48E9EBAFF1A}"/>
                  </a:ext>
                </a:extLst>
              </p:cNvPr>
              <p:cNvSpPr/>
              <p:nvPr/>
            </p:nvSpPr>
            <p:spPr>
              <a:xfrm>
                <a:off x="6852866" y="1632004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8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8"/>
                      <a:pt x="63734" y="127468"/>
                    </a:cubicBezTo>
                    <a:cubicBezTo>
                      <a:pt x="28541" y="127468"/>
                      <a:pt x="0" y="98927"/>
                      <a:pt x="0" y="63734"/>
                    </a:cubicBezTo>
                    <a:cubicBezTo>
                      <a:pt x="0" y="28541"/>
                      <a:pt x="28541" y="0"/>
                      <a:pt x="63734" y="0"/>
                    </a:cubicBezTo>
                    <a:cubicBezTo>
                      <a:pt x="99142" y="214"/>
                      <a:pt x="127468" y="28541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F9F2C7CE-1B3A-45C7-8DED-94927EC64009}"/>
                  </a:ext>
                </a:extLst>
              </p:cNvPr>
              <p:cNvSpPr/>
              <p:nvPr/>
            </p:nvSpPr>
            <p:spPr>
              <a:xfrm>
                <a:off x="7514240" y="6098956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7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7"/>
                      <a:pt x="63734" y="127467"/>
                    </a:cubicBezTo>
                    <a:cubicBezTo>
                      <a:pt x="28541" y="127467"/>
                      <a:pt x="0" y="98927"/>
                      <a:pt x="0" y="63734"/>
                    </a:cubicBezTo>
                    <a:cubicBezTo>
                      <a:pt x="0" y="28540"/>
                      <a:pt x="28541" y="0"/>
                      <a:pt x="63734" y="0"/>
                    </a:cubicBezTo>
                    <a:cubicBezTo>
                      <a:pt x="98927" y="214"/>
                      <a:pt x="127468" y="28755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9A750F23-3705-4532-AC3F-72F32CD72259}"/>
                  </a:ext>
                </a:extLst>
              </p:cNvPr>
              <p:cNvSpPr/>
              <p:nvPr/>
            </p:nvSpPr>
            <p:spPr>
              <a:xfrm>
                <a:off x="3844068" y="2993592"/>
                <a:ext cx="74678" cy="74678"/>
              </a:xfrm>
              <a:custGeom>
                <a:avLst/>
                <a:gdLst>
                  <a:gd name="connsiteX0" fmla="*/ 74678 w 74678"/>
                  <a:gd name="connsiteY0" fmla="*/ 37339 h 74678"/>
                  <a:gd name="connsiteX1" fmla="*/ 37339 w 74678"/>
                  <a:gd name="connsiteY1" fmla="*/ 74678 h 74678"/>
                  <a:gd name="connsiteX2" fmla="*/ 0 w 74678"/>
                  <a:gd name="connsiteY2" fmla="*/ 37339 h 74678"/>
                  <a:gd name="connsiteX3" fmla="*/ 37339 w 74678"/>
                  <a:gd name="connsiteY3" fmla="*/ 0 h 74678"/>
                  <a:gd name="connsiteX4" fmla="*/ 74678 w 74678"/>
                  <a:gd name="connsiteY4" fmla="*/ 37339 h 7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78" h="74678">
                    <a:moveTo>
                      <a:pt x="74678" y="37339"/>
                    </a:moveTo>
                    <a:cubicBezTo>
                      <a:pt x="74678" y="57961"/>
                      <a:pt x="57961" y="74678"/>
                      <a:pt x="37339" y="74678"/>
                    </a:cubicBezTo>
                    <a:cubicBezTo>
                      <a:pt x="16717" y="74678"/>
                      <a:pt x="0" y="57961"/>
                      <a:pt x="0" y="37339"/>
                    </a:cubicBezTo>
                    <a:cubicBezTo>
                      <a:pt x="0" y="16717"/>
                      <a:pt x="16717" y="0"/>
                      <a:pt x="37339" y="0"/>
                    </a:cubicBezTo>
                    <a:cubicBezTo>
                      <a:pt x="57960" y="0"/>
                      <a:pt x="74678" y="16717"/>
                      <a:pt x="74678" y="373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5CFAEE5C-3F45-497A-97D9-00B67E940459}"/>
                  </a:ext>
                </a:extLst>
              </p:cNvPr>
              <p:cNvSpPr/>
              <p:nvPr/>
            </p:nvSpPr>
            <p:spPr>
              <a:xfrm>
                <a:off x="-293699" y="3473420"/>
                <a:ext cx="149785" cy="149785"/>
              </a:xfrm>
              <a:custGeom>
                <a:avLst/>
                <a:gdLst>
                  <a:gd name="connsiteX0" fmla="*/ 149785 w 149785"/>
                  <a:gd name="connsiteY0" fmla="*/ 74892 h 149785"/>
                  <a:gd name="connsiteX1" fmla="*/ 74893 w 149785"/>
                  <a:gd name="connsiteY1" fmla="*/ 149785 h 149785"/>
                  <a:gd name="connsiteX2" fmla="*/ 0 w 149785"/>
                  <a:gd name="connsiteY2" fmla="*/ 74892 h 149785"/>
                  <a:gd name="connsiteX3" fmla="*/ 74893 w 149785"/>
                  <a:gd name="connsiteY3" fmla="*/ 0 h 149785"/>
                  <a:gd name="connsiteX4" fmla="*/ 149785 w 149785"/>
                  <a:gd name="connsiteY4" fmla="*/ 74892 h 149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785" h="149785">
                    <a:moveTo>
                      <a:pt x="149785" y="74892"/>
                    </a:moveTo>
                    <a:cubicBezTo>
                      <a:pt x="149785" y="116309"/>
                      <a:pt x="116309" y="149785"/>
                      <a:pt x="74893" y="149785"/>
                    </a:cubicBezTo>
                    <a:cubicBezTo>
                      <a:pt x="33476" y="149785"/>
                      <a:pt x="0" y="116309"/>
                      <a:pt x="0" y="74892"/>
                    </a:cubicBezTo>
                    <a:cubicBezTo>
                      <a:pt x="0" y="33476"/>
                      <a:pt x="33476" y="0"/>
                      <a:pt x="74893" y="0"/>
                    </a:cubicBezTo>
                    <a:cubicBezTo>
                      <a:pt x="116309" y="0"/>
                      <a:pt x="149785" y="33476"/>
                      <a:pt x="149785" y="748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24838329-E177-4AE3-BBAE-BBBB7E876ACC}"/>
                  </a:ext>
                </a:extLst>
              </p:cNvPr>
              <p:cNvSpPr/>
              <p:nvPr/>
            </p:nvSpPr>
            <p:spPr>
              <a:xfrm>
                <a:off x="2621322" y="3473205"/>
                <a:ext cx="121030" cy="121030"/>
              </a:xfrm>
              <a:custGeom>
                <a:avLst/>
                <a:gdLst>
                  <a:gd name="connsiteX0" fmla="*/ 121030 w 121030"/>
                  <a:gd name="connsiteY0" fmla="*/ 60515 h 121030"/>
                  <a:gd name="connsiteX1" fmla="*/ 60515 w 121030"/>
                  <a:gd name="connsiteY1" fmla="*/ 121030 h 121030"/>
                  <a:gd name="connsiteX2" fmla="*/ 0 w 121030"/>
                  <a:gd name="connsiteY2" fmla="*/ 60515 h 121030"/>
                  <a:gd name="connsiteX3" fmla="*/ 60515 w 121030"/>
                  <a:gd name="connsiteY3" fmla="*/ 0 h 121030"/>
                  <a:gd name="connsiteX4" fmla="*/ 121030 w 121030"/>
                  <a:gd name="connsiteY4" fmla="*/ 60515 h 121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30" h="121030">
                    <a:moveTo>
                      <a:pt x="121030" y="60515"/>
                    </a:moveTo>
                    <a:cubicBezTo>
                      <a:pt x="121030" y="93777"/>
                      <a:pt x="93992" y="121030"/>
                      <a:pt x="60515" y="121030"/>
                    </a:cubicBezTo>
                    <a:cubicBezTo>
                      <a:pt x="27039" y="121030"/>
                      <a:pt x="0" y="93992"/>
                      <a:pt x="0" y="60515"/>
                    </a:cubicBezTo>
                    <a:cubicBezTo>
                      <a:pt x="0" y="27039"/>
                      <a:pt x="27039" y="0"/>
                      <a:pt x="60515" y="0"/>
                    </a:cubicBezTo>
                    <a:cubicBezTo>
                      <a:pt x="93992" y="0"/>
                      <a:pt x="121030" y="27253"/>
                      <a:pt x="121030" y="605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68400EEA-708C-49A9-93AF-12BBAD7B7274}"/>
                  </a:ext>
                </a:extLst>
              </p:cNvPr>
              <p:cNvSpPr/>
              <p:nvPr/>
            </p:nvSpPr>
            <p:spPr>
              <a:xfrm>
                <a:off x="3793424" y="919987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86FB111D-A3E0-4785-910E-6FF3AABF87CD}"/>
                  </a:ext>
                </a:extLst>
              </p:cNvPr>
              <p:cNvSpPr/>
              <p:nvPr/>
            </p:nvSpPr>
            <p:spPr>
              <a:xfrm>
                <a:off x="1919176" y="387556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562E861A-F020-47BB-9732-E1BE40FED457}"/>
                  </a:ext>
                </a:extLst>
              </p:cNvPr>
              <p:cNvSpPr/>
              <p:nvPr/>
            </p:nvSpPr>
            <p:spPr>
              <a:xfrm>
                <a:off x="2313811" y="386934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D7A5AF7E-521C-4E98-A1B9-8F4FD33DF3CF}"/>
                  </a:ext>
                </a:extLst>
              </p:cNvPr>
              <p:cNvSpPr/>
              <p:nvPr/>
            </p:nvSpPr>
            <p:spPr>
              <a:xfrm>
                <a:off x="4909733" y="148779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476DCFFD-CAFB-4281-AB13-86BD6F10B7D9}"/>
                  </a:ext>
                </a:extLst>
              </p:cNvPr>
              <p:cNvSpPr/>
              <p:nvPr/>
            </p:nvSpPr>
            <p:spPr>
              <a:xfrm>
                <a:off x="6805441" y="1129215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596FCBAE-202D-4F19-838E-2429A8C1A472}"/>
                  </a:ext>
                </a:extLst>
              </p:cNvPr>
              <p:cNvSpPr/>
              <p:nvPr/>
            </p:nvSpPr>
            <p:spPr>
              <a:xfrm>
                <a:off x="9958445" y="137213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44A2B08D-EF21-4C09-9F88-F5423C25067A}"/>
                  </a:ext>
                </a:extLst>
              </p:cNvPr>
              <p:cNvSpPr/>
              <p:nvPr/>
            </p:nvSpPr>
            <p:spPr>
              <a:xfrm>
                <a:off x="5755442" y="786082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88C8054A-1975-4179-903F-95ED789D50D9}"/>
                  </a:ext>
                </a:extLst>
              </p:cNvPr>
              <p:cNvSpPr/>
              <p:nvPr/>
            </p:nvSpPr>
            <p:spPr>
              <a:xfrm>
                <a:off x="8464454" y="158286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69F84EF1-C90E-49E2-88F0-5B523BBC7DB8}"/>
                  </a:ext>
                </a:extLst>
              </p:cNvPr>
              <p:cNvSpPr/>
              <p:nvPr/>
            </p:nvSpPr>
            <p:spPr>
              <a:xfrm>
                <a:off x="181622" y="406612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6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879A5A98-87C2-425B-9C2C-3D921B9E07EC}"/>
                  </a:ext>
                </a:extLst>
              </p:cNvPr>
              <p:cNvSpPr/>
              <p:nvPr/>
            </p:nvSpPr>
            <p:spPr>
              <a:xfrm>
                <a:off x="4405227" y="42535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16BC8A88-57BD-496A-AD9B-B1C2B2794006}"/>
                  </a:ext>
                </a:extLst>
              </p:cNvPr>
              <p:cNvSpPr/>
              <p:nvPr/>
            </p:nvSpPr>
            <p:spPr>
              <a:xfrm>
                <a:off x="7827545" y="2929429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4AF51E57-3D52-4CCF-9813-F00D62B9D6F3}"/>
                  </a:ext>
                </a:extLst>
              </p:cNvPr>
              <p:cNvSpPr/>
              <p:nvPr/>
            </p:nvSpPr>
            <p:spPr>
              <a:xfrm>
                <a:off x="1995141" y="86076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79DAF483-66D3-4A67-9E0C-4CA7A79A10B2}"/>
                  </a:ext>
                </a:extLst>
              </p:cNvPr>
              <p:cNvSpPr/>
              <p:nvPr/>
            </p:nvSpPr>
            <p:spPr>
              <a:xfrm>
                <a:off x="4486558" y="1129215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1E05B281-0F7D-408A-B9DE-703A6FE04558}"/>
                  </a:ext>
                </a:extLst>
              </p:cNvPr>
              <p:cNvSpPr/>
              <p:nvPr/>
            </p:nvSpPr>
            <p:spPr>
              <a:xfrm>
                <a:off x="6229261" y="155754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DD0631F1-D4BA-40DD-AB80-816F152AFCDA}"/>
                  </a:ext>
                </a:extLst>
              </p:cNvPr>
              <p:cNvSpPr/>
              <p:nvPr/>
            </p:nvSpPr>
            <p:spPr>
              <a:xfrm>
                <a:off x="609948" y="5758613"/>
                <a:ext cx="50643" cy="50644"/>
              </a:xfrm>
              <a:custGeom>
                <a:avLst/>
                <a:gdLst>
                  <a:gd name="connsiteX0" fmla="*/ 50644 w 50643"/>
                  <a:gd name="connsiteY0" fmla="*/ 25322 h 50644"/>
                  <a:gd name="connsiteX1" fmla="*/ 25322 w 50643"/>
                  <a:gd name="connsiteY1" fmla="*/ 50644 h 50644"/>
                  <a:gd name="connsiteX2" fmla="*/ 0 w 50643"/>
                  <a:gd name="connsiteY2" fmla="*/ 25322 h 50644"/>
                  <a:gd name="connsiteX3" fmla="*/ 25322 w 50643"/>
                  <a:gd name="connsiteY3" fmla="*/ 0 h 50644"/>
                  <a:gd name="connsiteX4" fmla="*/ 50644 w 50643"/>
                  <a:gd name="connsiteY4" fmla="*/ 25322 h 50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4">
                    <a:moveTo>
                      <a:pt x="50644" y="25322"/>
                    </a:moveTo>
                    <a:cubicBezTo>
                      <a:pt x="50644" y="39271"/>
                      <a:pt x="39270" y="50644"/>
                      <a:pt x="25322" y="50644"/>
                    </a:cubicBezTo>
                    <a:cubicBezTo>
                      <a:pt x="11373" y="50644"/>
                      <a:pt x="0" y="39271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D547766B-CEBA-4765-9663-6268BBF8B8CC}"/>
                  </a:ext>
                </a:extLst>
              </p:cNvPr>
              <p:cNvSpPr/>
              <p:nvPr/>
            </p:nvSpPr>
            <p:spPr>
              <a:xfrm>
                <a:off x="711236" y="343114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id="{376D41A6-2CF6-47B6-A6A2-16493EA8DE7E}"/>
                  </a:ext>
                </a:extLst>
              </p:cNvPr>
              <p:cNvSpPr/>
              <p:nvPr/>
            </p:nvSpPr>
            <p:spPr>
              <a:xfrm>
                <a:off x="922180" y="41944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7547BB8A-E083-4313-8C51-BE4D78B34960}"/>
                  </a:ext>
                </a:extLst>
              </p:cNvPr>
              <p:cNvSpPr/>
              <p:nvPr/>
            </p:nvSpPr>
            <p:spPr>
              <a:xfrm>
                <a:off x="1637631" y="346977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22DC120F-1335-4E77-9D35-53694F17F508}"/>
                  </a:ext>
                </a:extLst>
              </p:cNvPr>
              <p:cNvSpPr/>
              <p:nvPr/>
            </p:nvSpPr>
            <p:spPr>
              <a:xfrm>
                <a:off x="1969819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BF750832-553D-46D0-B34C-067652FCA407}"/>
                  </a:ext>
                </a:extLst>
              </p:cNvPr>
              <p:cNvSpPr/>
              <p:nvPr/>
            </p:nvSpPr>
            <p:spPr>
              <a:xfrm>
                <a:off x="824755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CCCE9828-19D5-48FB-A2C1-B1D538F0C45E}"/>
                  </a:ext>
                </a:extLst>
              </p:cNvPr>
              <p:cNvSpPr/>
              <p:nvPr/>
            </p:nvSpPr>
            <p:spPr>
              <a:xfrm>
                <a:off x="3515957" y="48028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FAA03C57-EC7B-45C5-AE72-13FC36E7ED5C}"/>
                  </a:ext>
                </a:extLst>
              </p:cNvPr>
              <p:cNvSpPr/>
              <p:nvPr/>
            </p:nvSpPr>
            <p:spPr>
              <a:xfrm>
                <a:off x="1893854" y="303844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4192394E-BA27-42CB-8C05-7F8A0961B1BA}"/>
                  </a:ext>
                </a:extLst>
              </p:cNvPr>
              <p:cNvSpPr/>
              <p:nvPr/>
            </p:nvSpPr>
            <p:spPr>
              <a:xfrm>
                <a:off x="1055871" y="17341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4" y="50644"/>
                      <a:pt x="0" y="39270"/>
                      <a:pt x="0" y="25322"/>
                    </a:cubicBezTo>
                    <a:cubicBezTo>
                      <a:pt x="0" y="11374"/>
                      <a:pt x="11374" y="0"/>
                      <a:pt x="25322" y="0"/>
                    </a:cubicBezTo>
                    <a:cubicBezTo>
                      <a:pt x="39270" y="0"/>
                      <a:pt x="50644" y="11374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C63C95AD-87DD-4155-A7F5-F1E51DCF50F8}"/>
                  </a:ext>
                </a:extLst>
              </p:cNvPr>
              <p:cNvSpPr/>
              <p:nvPr/>
            </p:nvSpPr>
            <p:spPr>
              <a:xfrm>
                <a:off x="3731193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EF649957-2CDA-4154-9480-F6AEC0DC8D4F}"/>
                  </a:ext>
                </a:extLst>
              </p:cNvPr>
              <p:cNvSpPr/>
              <p:nvPr/>
            </p:nvSpPr>
            <p:spPr>
              <a:xfrm>
                <a:off x="1969819" y="560968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11E1B247-5F64-4456-8322-AC709361D4B6}"/>
                  </a:ext>
                </a:extLst>
              </p:cNvPr>
              <p:cNvSpPr/>
              <p:nvPr/>
            </p:nvSpPr>
            <p:spPr>
              <a:xfrm>
                <a:off x="257802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4653A360-82F2-4E17-BF97-69962A6B5F93}"/>
                  </a:ext>
                </a:extLst>
              </p:cNvPr>
              <p:cNvSpPr/>
              <p:nvPr/>
            </p:nvSpPr>
            <p:spPr>
              <a:xfrm>
                <a:off x="2525828" y="249359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FF167C4E-6F4D-4532-8484-C831F02DF806}"/>
                  </a:ext>
                </a:extLst>
              </p:cNvPr>
              <p:cNvSpPr/>
              <p:nvPr/>
            </p:nvSpPr>
            <p:spPr>
              <a:xfrm>
                <a:off x="2596214" y="498093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684FDA9E-8ABF-4446-92D4-2D48DCDC2D5A}"/>
                  </a:ext>
                </a:extLst>
              </p:cNvPr>
              <p:cNvSpPr/>
              <p:nvPr/>
            </p:nvSpPr>
            <p:spPr>
              <a:xfrm>
                <a:off x="5874326" y="6357754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F30839BB-282C-41C0-B8BC-558D07A4DFA3}"/>
                  </a:ext>
                </a:extLst>
              </p:cNvPr>
              <p:cNvSpPr/>
              <p:nvPr/>
            </p:nvSpPr>
            <p:spPr>
              <a:xfrm>
                <a:off x="4061450" y="549960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F7513766-27EF-42AD-80EF-F8DCD84268D2}"/>
                  </a:ext>
                </a:extLst>
              </p:cNvPr>
              <p:cNvSpPr/>
              <p:nvPr/>
            </p:nvSpPr>
            <p:spPr>
              <a:xfrm>
                <a:off x="3692566" y="653951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932122D7-C818-4F50-BCD3-1DB0A8CAB06E}"/>
                  </a:ext>
                </a:extLst>
              </p:cNvPr>
              <p:cNvSpPr/>
              <p:nvPr/>
            </p:nvSpPr>
            <p:spPr>
              <a:xfrm>
                <a:off x="6675399" y="5474278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3" y="11337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37A896F0-B165-4390-A1BC-789961D85316}"/>
                  </a:ext>
                </a:extLst>
              </p:cNvPr>
              <p:cNvSpPr/>
              <p:nvPr/>
            </p:nvSpPr>
            <p:spPr>
              <a:xfrm>
                <a:off x="2830764" y="370415"/>
                <a:ext cx="109871" cy="109872"/>
              </a:xfrm>
              <a:custGeom>
                <a:avLst/>
                <a:gdLst>
                  <a:gd name="connsiteX0" fmla="*/ 109871 w 109871"/>
                  <a:gd name="connsiteY0" fmla="*/ 54937 h 109872"/>
                  <a:gd name="connsiteX1" fmla="*/ 54936 w 109871"/>
                  <a:gd name="connsiteY1" fmla="*/ 109873 h 109872"/>
                  <a:gd name="connsiteX2" fmla="*/ 0 w 109871"/>
                  <a:gd name="connsiteY2" fmla="*/ 54937 h 109872"/>
                  <a:gd name="connsiteX3" fmla="*/ 54936 w 109871"/>
                  <a:gd name="connsiteY3" fmla="*/ 1 h 109872"/>
                  <a:gd name="connsiteX4" fmla="*/ 109871 w 109871"/>
                  <a:gd name="connsiteY4" fmla="*/ 54937 h 1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2">
                    <a:moveTo>
                      <a:pt x="109871" y="54937"/>
                    </a:moveTo>
                    <a:cubicBezTo>
                      <a:pt x="109871" y="85409"/>
                      <a:pt x="85193" y="109873"/>
                      <a:pt x="54936" y="109873"/>
                    </a:cubicBezTo>
                    <a:cubicBezTo>
                      <a:pt x="24464" y="109873"/>
                      <a:pt x="0" y="85195"/>
                      <a:pt x="0" y="54937"/>
                    </a:cubicBezTo>
                    <a:cubicBezTo>
                      <a:pt x="0" y="24465"/>
                      <a:pt x="24678" y="1"/>
                      <a:pt x="54936" y="1"/>
                    </a:cubicBezTo>
                    <a:cubicBezTo>
                      <a:pt x="85193" y="-213"/>
                      <a:pt x="109871" y="24465"/>
                      <a:pt x="109871" y="549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4E44EBFA-5547-4272-88C4-7257E16BD449}"/>
                  </a:ext>
                </a:extLst>
              </p:cNvPr>
              <p:cNvSpPr/>
              <p:nvPr/>
            </p:nvSpPr>
            <p:spPr>
              <a:xfrm>
                <a:off x="656515" y="3897669"/>
                <a:ext cx="109871" cy="109871"/>
              </a:xfrm>
              <a:custGeom>
                <a:avLst/>
                <a:gdLst>
                  <a:gd name="connsiteX0" fmla="*/ 109871 w 109871"/>
                  <a:gd name="connsiteY0" fmla="*/ 54936 h 109871"/>
                  <a:gd name="connsiteX1" fmla="*/ 54936 w 109871"/>
                  <a:gd name="connsiteY1" fmla="*/ 109871 h 109871"/>
                  <a:gd name="connsiteX2" fmla="*/ 0 w 109871"/>
                  <a:gd name="connsiteY2" fmla="*/ 54936 h 109871"/>
                  <a:gd name="connsiteX3" fmla="*/ 54936 w 109871"/>
                  <a:gd name="connsiteY3" fmla="*/ 0 h 109871"/>
                  <a:gd name="connsiteX4" fmla="*/ 109871 w 109871"/>
                  <a:gd name="connsiteY4" fmla="*/ 54936 h 10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1">
                    <a:moveTo>
                      <a:pt x="109871" y="54936"/>
                    </a:moveTo>
                    <a:cubicBezTo>
                      <a:pt x="109871" y="85408"/>
                      <a:pt x="85193" y="109871"/>
                      <a:pt x="54936" y="109871"/>
                    </a:cubicBezTo>
                    <a:cubicBezTo>
                      <a:pt x="24464" y="109871"/>
                      <a:pt x="0" y="85193"/>
                      <a:pt x="0" y="54936"/>
                    </a:cubicBezTo>
                    <a:cubicBezTo>
                      <a:pt x="0" y="24464"/>
                      <a:pt x="24678" y="0"/>
                      <a:pt x="54936" y="0"/>
                    </a:cubicBezTo>
                    <a:cubicBezTo>
                      <a:pt x="85193" y="0"/>
                      <a:pt x="109871" y="24464"/>
                      <a:pt x="109871" y="549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43E9228B-84C7-4BA7-82AF-FE9D1A1DDA5A}"/>
                  </a:ext>
                </a:extLst>
              </p:cNvPr>
              <p:cNvSpPr/>
              <p:nvPr/>
            </p:nvSpPr>
            <p:spPr>
              <a:xfrm>
                <a:off x="6565527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DA0063F9-43C1-456C-BBF1-A019E3117F5F}"/>
                  </a:ext>
                </a:extLst>
              </p:cNvPr>
              <p:cNvSpPr/>
              <p:nvPr/>
            </p:nvSpPr>
            <p:spPr>
              <a:xfrm>
                <a:off x="7832266" y="1397240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B6EF05B8-250D-4E94-967A-4C6DDC247A69}"/>
                  </a:ext>
                </a:extLst>
              </p:cNvPr>
              <p:cNvSpPr/>
              <p:nvPr/>
            </p:nvSpPr>
            <p:spPr>
              <a:xfrm>
                <a:off x="8477974" y="462985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59" y="214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BC2B121B-B79C-4F4E-A9EE-CB249CF04336}"/>
                  </a:ext>
                </a:extLst>
              </p:cNvPr>
              <p:cNvSpPr/>
              <p:nvPr/>
            </p:nvSpPr>
            <p:spPr>
              <a:xfrm>
                <a:off x="5173682" y="5148527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E3EB591A-D937-42BE-ACED-5E8B7729868A}"/>
                  </a:ext>
                </a:extLst>
              </p:cNvPr>
              <p:cNvSpPr/>
              <p:nvPr/>
            </p:nvSpPr>
            <p:spPr>
              <a:xfrm>
                <a:off x="10510806" y="6566552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4914263E-3DE2-4387-9106-FD4D82242AAB}"/>
                  </a:ext>
                </a:extLst>
              </p:cNvPr>
              <p:cNvSpPr/>
              <p:nvPr/>
            </p:nvSpPr>
            <p:spPr>
              <a:xfrm>
                <a:off x="8523897" y="5091016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A6A55CA7-5875-4C17-9299-2E236025E7A3}"/>
                  </a:ext>
                </a:extLst>
              </p:cNvPr>
              <p:cNvSpPr/>
              <p:nvPr/>
            </p:nvSpPr>
            <p:spPr>
              <a:xfrm>
                <a:off x="8900077" y="348779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4" y="91845"/>
                      <a:pt x="45922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82BA5DDC-3811-4CE2-A4C4-F19BFAA09EB1}"/>
                  </a:ext>
                </a:extLst>
              </p:cNvPr>
              <p:cNvSpPr/>
              <p:nvPr/>
            </p:nvSpPr>
            <p:spPr>
              <a:xfrm>
                <a:off x="8400935" y="1168056"/>
                <a:ext cx="123175" cy="123175"/>
              </a:xfrm>
              <a:custGeom>
                <a:avLst/>
                <a:gdLst>
                  <a:gd name="connsiteX0" fmla="*/ 123176 w 123175"/>
                  <a:gd name="connsiteY0" fmla="*/ 61588 h 123175"/>
                  <a:gd name="connsiteX1" fmla="*/ 61588 w 123175"/>
                  <a:gd name="connsiteY1" fmla="*/ 123176 h 123175"/>
                  <a:gd name="connsiteX2" fmla="*/ 0 w 123175"/>
                  <a:gd name="connsiteY2" fmla="*/ 61588 h 123175"/>
                  <a:gd name="connsiteX3" fmla="*/ 61588 w 123175"/>
                  <a:gd name="connsiteY3" fmla="*/ 0 h 123175"/>
                  <a:gd name="connsiteX4" fmla="*/ 123176 w 123175"/>
                  <a:gd name="connsiteY4" fmla="*/ 61588 h 12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5" h="123175">
                    <a:moveTo>
                      <a:pt x="123176" y="61588"/>
                    </a:moveTo>
                    <a:cubicBezTo>
                      <a:pt x="123176" y="95494"/>
                      <a:pt x="95708" y="123176"/>
                      <a:pt x="61588" y="123176"/>
                    </a:cubicBezTo>
                    <a:cubicBezTo>
                      <a:pt x="27468" y="123176"/>
                      <a:pt x="0" y="95708"/>
                      <a:pt x="0" y="61588"/>
                    </a:cubicBezTo>
                    <a:cubicBezTo>
                      <a:pt x="0" y="27682"/>
                      <a:pt x="27468" y="0"/>
                      <a:pt x="61588" y="0"/>
                    </a:cubicBezTo>
                    <a:cubicBezTo>
                      <a:pt x="95708" y="0"/>
                      <a:pt x="123176" y="27682"/>
                      <a:pt x="123176" y="615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A41A9347-479F-4A14-BA44-3865B6244C07}"/>
                  </a:ext>
                </a:extLst>
              </p:cNvPr>
              <p:cNvSpPr/>
              <p:nvPr/>
            </p:nvSpPr>
            <p:spPr>
              <a:xfrm>
                <a:off x="8346643" y="392089"/>
                <a:ext cx="117167" cy="117168"/>
              </a:xfrm>
              <a:custGeom>
                <a:avLst/>
                <a:gdLst>
                  <a:gd name="connsiteX0" fmla="*/ 117167 w 117167"/>
                  <a:gd name="connsiteY0" fmla="*/ 58585 h 117168"/>
                  <a:gd name="connsiteX1" fmla="*/ 58583 w 117167"/>
                  <a:gd name="connsiteY1" fmla="*/ 117169 h 117168"/>
                  <a:gd name="connsiteX2" fmla="*/ 0 w 117167"/>
                  <a:gd name="connsiteY2" fmla="*/ 58585 h 117168"/>
                  <a:gd name="connsiteX3" fmla="*/ 58583 w 117167"/>
                  <a:gd name="connsiteY3" fmla="*/ 1 h 117168"/>
                  <a:gd name="connsiteX4" fmla="*/ 117167 w 117167"/>
                  <a:gd name="connsiteY4" fmla="*/ 58585 h 117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167" h="117168">
                    <a:moveTo>
                      <a:pt x="117167" y="58585"/>
                    </a:moveTo>
                    <a:cubicBezTo>
                      <a:pt x="117167" y="90988"/>
                      <a:pt x="90987" y="117169"/>
                      <a:pt x="58583" y="117169"/>
                    </a:cubicBezTo>
                    <a:cubicBezTo>
                      <a:pt x="26180" y="117169"/>
                      <a:pt x="0" y="90988"/>
                      <a:pt x="0" y="58585"/>
                    </a:cubicBezTo>
                    <a:cubicBezTo>
                      <a:pt x="0" y="26182"/>
                      <a:pt x="26180" y="1"/>
                      <a:pt x="58583" y="1"/>
                    </a:cubicBezTo>
                    <a:cubicBezTo>
                      <a:pt x="90772" y="-213"/>
                      <a:pt x="117167" y="26182"/>
                      <a:pt x="117167" y="585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2CBA9CA7-015D-4682-8B44-01EB40D20D11}"/>
                  </a:ext>
                </a:extLst>
              </p:cNvPr>
              <p:cNvSpPr/>
              <p:nvPr/>
            </p:nvSpPr>
            <p:spPr>
              <a:xfrm>
                <a:off x="9084841" y="1468485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0" y="139914"/>
                      <a:pt x="-1" y="108593"/>
                      <a:pt x="-1" y="69957"/>
                    </a:cubicBezTo>
                    <a:cubicBezTo>
                      <a:pt x="-1" y="31321"/>
                      <a:pt x="31320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54C59498-4369-489E-BD75-A7FB400064AD}"/>
                  </a:ext>
                </a:extLst>
              </p:cNvPr>
              <p:cNvSpPr/>
              <p:nvPr/>
            </p:nvSpPr>
            <p:spPr>
              <a:xfrm>
                <a:off x="10058660" y="4617840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1" y="139914"/>
                      <a:pt x="-1" y="108593"/>
                      <a:pt x="-1" y="69957"/>
                    </a:cubicBezTo>
                    <a:cubicBezTo>
                      <a:pt x="-1" y="31321"/>
                      <a:pt x="31321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53037512-9BE8-46E1-B14F-9C608FC71130}"/>
                  </a:ext>
                </a:extLst>
              </p:cNvPr>
              <p:cNvSpPr/>
              <p:nvPr/>
            </p:nvSpPr>
            <p:spPr>
              <a:xfrm>
                <a:off x="9639991" y="1180071"/>
                <a:ext cx="89270" cy="89272"/>
              </a:xfrm>
              <a:custGeom>
                <a:avLst/>
                <a:gdLst>
                  <a:gd name="connsiteX0" fmla="*/ 89270 w 89270"/>
                  <a:gd name="connsiteY0" fmla="*/ 44637 h 89272"/>
                  <a:gd name="connsiteX1" fmla="*/ 44636 w 89270"/>
                  <a:gd name="connsiteY1" fmla="*/ 89272 h 89272"/>
                  <a:gd name="connsiteX2" fmla="*/ 0 w 89270"/>
                  <a:gd name="connsiteY2" fmla="*/ 44637 h 89272"/>
                  <a:gd name="connsiteX3" fmla="*/ 44636 w 89270"/>
                  <a:gd name="connsiteY3" fmla="*/ 2 h 89272"/>
                  <a:gd name="connsiteX4" fmla="*/ 89270 w 89270"/>
                  <a:gd name="connsiteY4" fmla="*/ 44637 h 8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2">
                    <a:moveTo>
                      <a:pt x="89270" y="44637"/>
                    </a:moveTo>
                    <a:cubicBezTo>
                      <a:pt x="89270" y="69315"/>
                      <a:pt x="69314" y="89272"/>
                      <a:pt x="44636" y="89272"/>
                    </a:cubicBezTo>
                    <a:cubicBezTo>
                      <a:pt x="19957" y="89272"/>
                      <a:pt x="0" y="69315"/>
                      <a:pt x="0" y="44637"/>
                    </a:cubicBezTo>
                    <a:cubicBezTo>
                      <a:pt x="0" y="19959"/>
                      <a:pt x="19957" y="2"/>
                      <a:pt x="44636" y="2"/>
                    </a:cubicBezTo>
                    <a:cubicBezTo>
                      <a:pt x="69314" y="-213"/>
                      <a:pt x="89270" y="19959"/>
                      <a:pt x="89270" y="446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2DC0F0DB-4E38-44C9-BB29-40AC13F17B93}"/>
                  </a:ext>
                </a:extLst>
              </p:cNvPr>
              <p:cNvSpPr/>
              <p:nvPr/>
            </p:nvSpPr>
            <p:spPr>
              <a:xfrm>
                <a:off x="10251579" y="3946811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7" y="89270"/>
                      <a:pt x="0" y="69313"/>
                      <a:pt x="0" y="44635"/>
                    </a:cubicBezTo>
                    <a:cubicBezTo>
                      <a:pt x="0" y="19957"/>
                      <a:pt x="19957" y="0"/>
                      <a:pt x="44636" y="0"/>
                    </a:cubicBezTo>
                    <a:cubicBezTo>
                      <a:pt x="69314" y="0"/>
                      <a:pt x="89270" y="19957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87E67081-CD9D-4C23-A81D-086D2410C14C}"/>
                  </a:ext>
                </a:extLst>
              </p:cNvPr>
              <p:cNvSpPr/>
              <p:nvPr/>
            </p:nvSpPr>
            <p:spPr>
              <a:xfrm>
                <a:off x="9110162" y="4175137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8" y="89270"/>
                      <a:pt x="0" y="69313"/>
                      <a:pt x="0" y="44635"/>
                    </a:cubicBezTo>
                    <a:cubicBezTo>
                      <a:pt x="0" y="19957"/>
                      <a:pt x="19958" y="0"/>
                      <a:pt x="44636" y="0"/>
                    </a:cubicBezTo>
                    <a:cubicBezTo>
                      <a:pt x="69314" y="0"/>
                      <a:pt x="89270" y="20172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6FE58183-7C6D-49F5-B7F7-10FE55841D9B}"/>
                  </a:ext>
                </a:extLst>
              </p:cNvPr>
              <p:cNvSpPr/>
              <p:nvPr/>
            </p:nvSpPr>
            <p:spPr>
              <a:xfrm>
                <a:off x="10295999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459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46D85FE5-1370-44D5-871F-F0B6A378E93E}"/>
                  </a:ext>
                </a:extLst>
              </p:cNvPr>
              <p:cNvSpPr/>
              <p:nvPr/>
            </p:nvSpPr>
            <p:spPr>
              <a:xfrm>
                <a:off x="7170677" y="533500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81536547-3D0D-4813-8606-1442F7C90524}"/>
                  </a:ext>
                </a:extLst>
              </p:cNvPr>
              <p:cNvSpPr/>
              <p:nvPr/>
            </p:nvSpPr>
            <p:spPr>
              <a:xfrm>
                <a:off x="12323038" y="5102819"/>
                <a:ext cx="91846" cy="91845"/>
              </a:xfrm>
              <a:custGeom>
                <a:avLst/>
                <a:gdLst>
                  <a:gd name="connsiteX0" fmla="*/ 91846 w 91846"/>
                  <a:gd name="connsiteY0" fmla="*/ 45923 h 91845"/>
                  <a:gd name="connsiteX1" fmla="*/ 45923 w 91846"/>
                  <a:gd name="connsiteY1" fmla="*/ 91845 h 91845"/>
                  <a:gd name="connsiteX2" fmla="*/ 0 w 91846"/>
                  <a:gd name="connsiteY2" fmla="*/ 45923 h 91845"/>
                  <a:gd name="connsiteX3" fmla="*/ 45923 w 91846"/>
                  <a:gd name="connsiteY3" fmla="*/ 0 h 91845"/>
                  <a:gd name="connsiteX4" fmla="*/ 91846 w 91846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6" h="91845">
                    <a:moveTo>
                      <a:pt x="91846" y="45923"/>
                    </a:moveTo>
                    <a:cubicBezTo>
                      <a:pt x="91846" y="71245"/>
                      <a:pt x="71245" y="91845"/>
                      <a:pt x="45923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6" y="20601"/>
                      <a:pt x="91846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093E80CF-F58D-48E7-B0F2-38935941B6A4}"/>
                  </a:ext>
                </a:extLst>
              </p:cNvPr>
              <p:cNvSpPr/>
              <p:nvPr/>
            </p:nvSpPr>
            <p:spPr>
              <a:xfrm>
                <a:off x="10607158" y="1129644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2 w 108583"/>
                  <a:gd name="connsiteY1" fmla="*/ 108584 h 108583"/>
                  <a:gd name="connsiteX2" fmla="*/ -1 w 108583"/>
                  <a:gd name="connsiteY2" fmla="*/ 54292 h 108583"/>
                  <a:gd name="connsiteX3" fmla="*/ 54292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8" y="108584"/>
                      <a:pt x="54292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6" y="0"/>
                      <a:pt x="54292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330680E2-FA7E-43E6-870A-3E065C01EC00}"/>
                  </a:ext>
                </a:extLst>
              </p:cNvPr>
              <p:cNvSpPr/>
              <p:nvPr/>
            </p:nvSpPr>
            <p:spPr>
              <a:xfrm>
                <a:off x="12370248" y="3259257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1 w 108583"/>
                  <a:gd name="connsiteY1" fmla="*/ 108584 h 108583"/>
                  <a:gd name="connsiteX2" fmla="*/ -1 w 108583"/>
                  <a:gd name="connsiteY2" fmla="*/ 54292 h 108583"/>
                  <a:gd name="connsiteX3" fmla="*/ 54291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7" y="108584"/>
                      <a:pt x="54291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5" y="0"/>
                      <a:pt x="54291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3" name="Freeform: Shape 382">
                <a:extLst>
                  <a:ext uri="{FF2B5EF4-FFF2-40B4-BE49-F238E27FC236}">
                    <a16:creationId xmlns:a16="http://schemas.microsoft.com/office/drawing/2014/main" id="{F6714173-1AAA-4E2B-A290-9B328FAFC928}"/>
                  </a:ext>
                </a:extLst>
              </p:cNvPr>
              <p:cNvSpPr/>
              <p:nvPr/>
            </p:nvSpPr>
            <p:spPr>
              <a:xfrm>
                <a:off x="9049433" y="991232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B7B46755-8EA8-4E2D-B771-78C043C9B4EC}"/>
                  </a:ext>
                </a:extLst>
              </p:cNvPr>
              <p:cNvSpPr/>
              <p:nvPr/>
            </p:nvSpPr>
            <p:spPr>
              <a:xfrm>
                <a:off x="11792780" y="181805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id="{4C5B1160-DA09-4EDB-876F-39C0E22E572A}"/>
                  </a:ext>
                </a:extLst>
              </p:cNvPr>
              <p:cNvSpPr/>
              <p:nvPr/>
            </p:nvSpPr>
            <p:spPr>
              <a:xfrm>
                <a:off x="11174539" y="41974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215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FA7CC914-285B-4079-AAB7-C287E8130231}"/>
                  </a:ext>
                </a:extLst>
              </p:cNvPr>
              <p:cNvSpPr/>
              <p:nvPr/>
            </p:nvSpPr>
            <p:spPr>
              <a:xfrm>
                <a:off x="5399004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041E6857-44A7-4030-9E06-6E8EF15F6762}"/>
                  </a:ext>
                </a:extLst>
              </p:cNvPr>
              <p:cNvSpPr/>
              <p:nvPr/>
            </p:nvSpPr>
            <p:spPr>
              <a:xfrm>
                <a:off x="6138918" y="5053677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-1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-1" y="34643"/>
                      <a:pt x="-1" y="22318"/>
                    </a:cubicBezTo>
                    <a:cubicBezTo>
                      <a:pt x="-1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3189ED98-C596-474B-8D7D-8523C9E41C03}"/>
                  </a:ext>
                </a:extLst>
              </p:cNvPr>
              <p:cNvSpPr/>
              <p:nvPr/>
            </p:nvSpPr>
            <p:spPr>
              <a:xfrm>
                <a:off x="5517673" y="6130930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6"/>
                      <a:pt x="22318" y="44636"/>
                    </a:cubicBezTo>
                    <a:cubicBezTo>
                      <a:pt x="9992" y="44636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C50B6A17-65C7-4AA9-ADD4-071DDF8A1D2A}"/>
                  </a:ext>
                </a:extLst>
              </p:cNvPr>
              <p:cNvSpPr/>
              <p:nvPr/>
            </p:nvSpPr>
            <p:spPr>
              <a:xfrm>
                <a:off x="9898575" y="6230072"/>
                <a:ext cx="44634" cy="44634"/>
              </a:xfrm>
              <a:custGeom>
                <a:avLst/>
                <a:gdLst>
                  <a:gd name="connsiteX0" fmla="*/ 44635 w 44634"/>
                  <a:gd name="connsiteY0" fmla="*/ 22318 h 44634"/>
                  <a:gd name="connsiteX1" fmla="*/ 22317 w 44634"/>
                  <a:gd name="connsiteY1" fmla="*/ 44635 h 44634"/>
                  <a:gd name="connsiteX2" fmla="*/ 0 w 44634"/>
                  <a:gd name="connsiteY2" fmla="*/ 22318 h 44634"/>
                  <a:gd name="connsiteX3" fmla="*/ 22317 w 44634"/>
                  <a:gd name="connsiteY3" fmla="*/ 0 h 44634"/>
                  <a:gd name="connsiteX4" fmla="*/ 44635 w 44634"/>
                  <a:gd name="connsiteY4" fmla="*/ 22318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4">
                    <a:moveTo>
                      <a:pt x="44635" y="22318"/>
                    </a:moveTo>
                    <a:cubicBezTo>
                      <a:pt x="44635" y="34550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549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71AE8325-54A0-4AA3-A3DF-38C470810B00}"/>
                  </a:ext>
                </a:extLst>
              </p:cNvPr>
              <p:cNvSpPr/>
              <p:nvPr/>
            </p:nvSpPr>
            <p:spPr>
              <a:xfrm>
                <a:off x="7336986" y="645174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4C8A97ED-ADE5-47A7-9193-DC3491A08468}"/>
                  </a:ext>
                </a:extLst>
              </p:cNvPr>
              <p:cNvSpPr/>
              <p:nvPr/>
            </p:nvSpPr>
            <p:spPr>
              <a:xfrm>
                <a:off x="7314669" y="5897239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6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7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987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EAAE3625-C94D-4EF7-98AD-A7999F0A9D6D}"/>
                  </a:ext>
                </a:extLst>
              </p:cNvPr>
              <p:cNvSpPr/>
              <p:nvPr/>
            </p:nvSpPr>
            <p:spPr>
              <a:xfrm>
                <a:off x="6894497" y="63607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505C90D7-7C73-4503-87D4-8DA8C7891BF3}"/>
                  </a:ext>
                </a:extLst>
              </p:cNvPr>
              <p:cNvSpPr/>
              <p:nvPr/>
            </p:nvSpPr>
            <p:spPr>
              <a:xfrm>
                <a:off x="8991064" y="4617411"/>
                <a:ext cx="44634" cy="44635"/>
              </a:xfrm>
              <a:custGeom>
                <a:avLst/>
                <a:gdLst>
                  <a:gd name="connsiteX0" fmla="*/ 44635 w 44634"/>
                  <a:gd name="connsiteY0" fmla="*/ 22317 h 44635"/>
                  <a:gd name="connsiteX1" fmla="*/ 22318 w 44634"/>
                  <a:gd name="connsiteY1" fmla="*/ 44635 h 44635"/>
                  <a:gd name="connsiteX2" fmla="*/ 0 w 44634"/>
                  <a:gd name="connsiteY2" fmla="*/ 22317 h 44635"/>
                  <a:gd name="connsiteX3" fmla="*/ 22318 w 44634"/>
                  <a:gd name="connsiteY3" fmla="*/ 0 h 44635"/>
                  <a:gd name="connsiteX4" fmla="*/ 44635 w 44634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7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10086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084598EC-749C-4E7E-A7EB-7836FB740C25}"/>
                  </a:ext>
                </a:extLst>
              </p:cNvPr>
              <p:cNvSpPr/>
              <p:nvPr/>
            </p:nvSpPr>
            <p:spPr>
              <a:xfrm>
                <a:off x="8923682" y="572148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5" name="Freeform: Shape 394">
                <a:extLst>
                  <a:ext uri="{FF2B5EF4-FFF2-40B4-BE49-F238E27FC236}">
                    <a16:creationId xmlns:a16="http://schemas.microsoft.com/office/drawing/2014/main" id="{E9CB6921-DA97-4F18-8CE8-EE19D504104D}"/>
                  </a:ext>
                </a:extLst>
              </p:cNvPr>
              <p:cNvSpPr/>
              <p:nvPr/>
            </p:nvSpPr>
            <p:spPr>
              <a:xfrm>
                <a:off x="7901793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52AB9FB8-D47E-493E-929A-05F6E57172FF}"/>
                  </a:ext>
                </a:extLst>
              </p:cNvPr>
              <p:cNvSpPr/>
              <p:nvPr/>
            </p:nvSpPr>
            <p:spPr>
              <a:xfrm>
                <a:off x="7463596" y="2285223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AFB4788D-5412-4666-A2ED-1BBEC4FAE103}"/>
                  </a:ext>
                </a:extLst>
              </p:cNvPr>
              <p:cNvSpPr/>
              <p:nvPr/>
            </p:nvSpPr>
            <p:spPr>
              <a:xfrm>
                <a:off x="12300935" y="1684794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549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5BB69E7F-4D30-4863-9C60-E93214852A50}"/>
                  </a:ext>
                </a:extLst>
              </p:cNvPr>
              <p:cNvSpPr/>
              <p:nvPr/>
            </p:nvSpPr>
            <p:spPr>
              <a:xfrm>
                <a:off x="10950505" y="222642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A6B4E5C5-A249-4779-B77B-3D1D9E59763D}"/>
                  </a:ext>
                </a:extLst>
              </p:cNvPr>
              <p:cNvSpPr/>
              <p:nvPr/>
            </p:nvSpPr>
            <p:spPr>
              <a:xfrm>
                <a:off x="12043425" y="1490803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764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0" name="Freeform: Shape 399">
                <a:extLst>
                  <a:ext uri="{FF2B5EF4-FFF2-40B4-BE49-F238E27FC236}">
                    <a16:creationId xmlns:a16="http://schemas.microsoft.com/office/drawing/2014/main" id="{D94A61FB-C3C7-4AF3-9BC4-E907B1B8603C}"/>
                  </a:ext>
                </a:extLst>
              </p:cNvPr>
              <p:cNvSpPr/>
              <p:nvPr/>
            </p:nvSpPr>
            <p:spPr>
              <a:xfrm>
                <a:off x="10972823" y="78908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9 w 44635"/>
                  <a:gd name="connsiteY1" fmla="*/ 44635 h 44635"/>
                  <a:gd name="connsiteX2" fmla="*/ 2 w 44635"/>
                  <a:gd name="connsiteY2" fmla="*/ 22318 h 44635"/>
                  <a:gd name="connsiteX3" fmla="*/ 22319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643"/>
                      <a:pt x="34644" y="44635"/>
                      <a:pt x="22319" y="44635"/>
                    </a:cubicBezTo>
                    <a:cubicBezTo>
                      <a:pt x="9992" y="44635"/>
                      <a:pt x="2" y="34643"/>
                      <a:pt x="2" y="22318"/>
                    </a:cubicBezTo>
                    <a:cubicBezTo>
                      <a:pt x="2" y="9992"/>
                      <a:pt x="9994" y="0"/>
                      <a:pt x="22319" y="0"/>
                    </a:cubicBezTo>
                    <a:cubicBezTo>
                      <a:pt x="34645" y="0"/>
                      <a:pt x="44636" y="999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6A77C750-91E5-4986-9960-CC8377BA3FF2}"/>
                  </a:ext>
                </a:extLst>
              </p:cNvPr>
              <p:cNvSpPr/>
              <p:nvPr/>
            </p:nvSpPr>
            <p:spPr>
              <a:xfrm>
                <a:off x="8991064" y="50861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9871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2" name="Freeform: Shape 401">
                <a:extLst>
                  <a:ext uri="{FF2B5EF4-FFF2-40B4-BE49-F238E27FC236}">
                    <a16:creationId xmlns:a16="http://schemas.microsoft.com/office/drawing/2014/main" id="{37B0D6AC-2D80-4B67-AF33-4C4BF2729E93}"/>
                  </a:ext>
                </a:extLst>
              </p:cNvPr>
              <p:cNvSpPr/>
              <p:nvPr/>
            </p:nvSpPr>
            <p:spPr>
              <a:xfrm>
                <a:off x="8439991" y="766768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AF545B1C-AA9D-4E57-8571-96BD4AE9646A}"/>
                  </a:ext>
                </a:extLst>
              </p:cNvPr>
              <p:cNvSpPr/>
              <p:nvPr/>
            </p:nvSpPr>
            <p:spPr>
              <a:xfrm>
                <a:off x="6853081" y="2822776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656F3982-D58C-48C8-AE4C-211666393C2C}"/>
                  </a:ext>
                </a:extLst>
              </p:cNvPr>
              <p:cNvSpPr/>
              <p:nvPr/>
            </p:nvSpPr>
            <p:spPr>
              <a:xfrm>
                <a:off x="6830763" y="460775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BF265386-E33D-46F9-A3A5-4BDF2E4D1974}"/>
                  </a:ext>
                </a:extLst>
              </p:cNvPr>
              <p:cNvSpPr/>
              <p:nvPr/>
            </p:nvSpPr>
            <p:spPr>
              <a:xfrm>
                <a:off x="7194283" y="46077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6" name="Freeform: Shape 405">
                <a:extLst>
                  <a:ext uri="{FF2B5EF4-FFF2-40B4-BE49-F238E27FC236}">
                    <a16:creationId xmlns:a16="http://schemas.microsoft.com/office/drawing/2014/main" id="{9583E0ED-761C-47B0-867A-423ABBABB275}"/>
                  </a:ext>
                </a:extLst>
              </p:cNvPr>
              <p:cNvSpPr/>
              <p:nvPr/>
            </p:nvSpPr>
            <p:spPr>
              <a:xfrm>
                <a:off x="5689562" y="347277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772E9A05-D549-4225-8426-93C4375F71D1}"/>
                  </a:ext>
                </a:extLst>
              </p:cNvPr>
              <p:cNvSpPr/>
              <p:nvPr/>
            </p:nvSpPr>
            <p:spPr>
              <a:xfrm>
                <a:off x="6894497" y="3525995"/>
                <a:ext cx="44635" cy="44635"/>
              </a:xfrm>
              <a:custGeom>
                <a:avLst/>
                <a:gdLst>
                  <a:gd name="connsiteX0" fmla="*/ 44636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6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id="{CAADE8AA-2ABD-44E9-9702-D9B0C7AB529F}"/>
                  </a:ext>
                </a:extLst>
              </p:cNvPr>
              <p:cNvSpPr/>
              <p:nvPr/>
            </p:nvSpPr>
            <p:spPr>
              <a:xfrm>
                <a:off x="8093424" y="6177282"/>
                <a:ext cx="44635" cy="44634"/>
              </a:xfrm>
              <a:custGeom>
                <a:avLst/>
                <a:gdLst>
                  <a:gd name="connsiteX0" fmla="*/ 44636 w 44635"/>
                  <a:gd name="connsiteY0" fmla="*/ 22317 h 44634"/>
                  <a:gd name="connsiteX1" fmla="*/ 22318 w 44635"/>
                  <a:gd name="connsiteY1" fmla="*/ 44635 h 44634"/>
                  <a:gd name="connsiteX2" fmla="*/ 0 w 44635"/>
                  <a:gd name="connsiteY2" fmla="*/ 22317 h 44634"/>
                  <a:gd name="connsiteX3" fmla="*/ 22318 w 44635"/>
                  <a:gd name="connsiteY3" fmla="*/ 0 h 44634"/>
                  <a:gd name="connsiteX4" fmla="*/ 44636 w 44635"/>
                  <a:gd name="connsiteY4" fmla="*/ 22317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4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A170EA9F-8A31-47D3-AAAF-5910A1C4A9A6}"/>
                  </a:ext>
                </a:extLst>
              </p:cNvPr>
              <p:cNvSpPr/>
              <p:nvPr/>
            </p:nvSpPr>
            <p:spPr>
              <a:xfrm>
                <a:off x="8315527" y="65901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44C6F08C-2EEB-4E86-B1C1-8911ECB0E886}"/>
                  </a:ext>
                </a:extLst>
              </p:cNvPr>
              <p:cNvSpPr/>
              <p:nvPr/>
            </p:nvSpPr>
            <p:spPr>
              <a:xfrm>
                <a:off x="9706729" y="81140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4C100886-A685-480F-99FC-3501716CC32B}"/>
                  </a:ext>
                </a:extLst>
              </p:cNvPr>
              <p:cNvSpPr/>
              <p:nvPr/>
            </p:nvSpPr>
            <p:spPr>
              <a:xfrm>
                <a:off x="6536557" y="6080930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6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2" name="Freeform: Shape 411">
                <a:extLst>
                  <a:ext uri="{FF2B5EF4-FFF2-40B4-BE49-F238E27FC236}">
                    <a16:creationId xmlns:a16="http://schemas.microsoft.com/office/drawing/2014/main" id="{4B6D4348-C829-4797-A248-4330D0EF9B08}"/>
                  </a:ext>
                </a:extLst>
              </p:cNvPr>
              <p:cNvSpPr/>
              <p:nvPr/>
            </p:nvSpPr>
            <p:spPr>
              <a:xfrm>
                <a:off x="-395416" y="4732647"/>
                <a:ext cx="44635" cy="44635"/>
              </a:xfrm>
              <a:custGeom>
                <a:avLst/>
                <a:gdLst>
                  <a:gd name="connsiteX0" fmla="*/ 44635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5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7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7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6E4BCB90-72AD-4491-AE48-2AF6708D26F3}"/>
                  </a:ext>
                </a:extLst>
              </p:cNvPr>
              <p:cNvSpPr/>
              <p:nvPr/>
            </p:nvSpPr>
            <p:spPr>
              <a:xfrm>
                <a:off x="3734197" y="533629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4" name="Freeform: Shape 413">
                <a:extLst>
                  <a:ext uri="{FF2B5EF4-FFF2-40B4-BE49-F238E27FC236}">
                    <a16:creationId xmlns:a16="http://schemas.microsoft.com/office/drawing/2014/main" id="{92DBBC83-134A-47FB-A3F8-70C2BE23F093}"/>
                  </a:ext>
                </a:extLst>
              </p:cNvPr>
              <p:cNvSpPr/>
              <p:nvPr/>
            </p:nvSpPr>
            <p:spPr>
              <a:xfrm>
                <a:off x="7533338" y="789086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0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5" name="Freeform: Shape 414">
                <a:extLst>
                  <a:ext uri="{FF2B5EF4-FFF2-40B4-BE49-F238E27FC236}">
                    <a16:creationId xmlns:a16="http://schemas.microsoft.com/office/drawing/2014/main" id="{C90F3AF9-FBA8-4BD0-9812-9585D818928D}"/>
                  </a:ext>
                </a:extLst>
              </p:cNvPr>
              <p:cNvSpPr/>
              <p:nvPr/>
            </p:nvSpPr>
            <p:spPr>
              <a:xfrm>
                <a:off x="11336128" y="2004107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6" name="Freeform: Shape 415">
                <a:extLst>
                  <a:ext uri="{FF2B5EF4-FFF2-40B4-BE49-F238E27FC236}">
                    <a16:creationId xmlns:a16="http://schemas.microsoft.com/office/drawing/2014/main" id="{838A7EB9-F9C8-4941-B45A-78702F802121}"/>
                  </a:ext>
                </a:extLst>
              </p:cNvPr>
              <p:cNvSpPr/>
              <p:nvPr/>
            </p:nvSpPr>
            <p:spPr>
              <a:xfrm>
                <a:off x="11815313" y="1351747"/>
                <a:ext cx="63518" cy="63519"/>
              </a:xfrm>
              <a:custGeom>
                <a:avLst/>
                <a:gdLst>
                  <a:gd name="connsiteX0" fmla="*/ 63518 w 63518"/>
                  <a:gd name="connsiteY0" fmla="*/ 31760 h 63519"/>
                  <a:gd name="connsiteX1" fmla="*/ 31759 w 63518"/>
                  <a:gd name="connsiteY1" fmla="*/ 63519 h 63519"/>
                  <a:gd name="connsiteX2" fmla="*/ 0 w 63518"/>
                  <a:gd name="connsiteY2" fmla="*/ 31760 h 63519"/>
                  <a:gd name="connsiteX3" fmla="*/ 31759 w 63518"/>
                  <a:gd name="connsiteY3" fmla="*/ 0 h 63519"/>
                  <a:gd name="connsiteX4" fmla="*/ 63518 w 63518"/>
                  <a:gd name="connsiteY4" fmla="*/ 31760 h 63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18" h="63519">
                    <a:moveTo>
                      <a:pt x="63518" y="31760"/>
                    </a:moveTo>
                    <a:cubicBezTo>
                      <a:pt x="63518" y="49356"/>
                      <a:pt x="49356" y="63519"/>
                      <a:pt x="31759" y="63519"/>
                    </a:cubicBezTo>
                    <a:cubicBezTo>
                      <a:pt x="14163" y="63519"/>
                      <a:pt x="0" y="49356"/>
                      <a:pt x="0" y="31760"/>
                    </a:cubicBezTo>
                    <a:cubicBezTo>
                      <a:pt x="0" y="14163"/>
                      <a:pt x="14163" y="0"/>
                      <a:pt x="31759" y="0"/>
                    </a:cubicBezTo>
                    <a:cubicBezTo>
                      <a:pt x="49356" y="0"/>
                      <a:pt x="63518" y="14163"/>
                      <a:pt x="63518" y="31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03F2442D-55F1-42C4-879F-59C3105556B0}"/>
                  </a:ext>
                </a:extLst>
              </p:cNvPr>
              <p:cNvSpPr/>
              <p:nvPr/>
            </p:nvSpPr>
            <p:spPr>
              <a:xfrm>
                <a:off x="11336128" y="811404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C4ED8DAB-21F5-4D8E-975C-1D5920A9DB11}"/>
                  </a:ext>
                </a:extLst>
              </p:cNvPr>
              <p:cNvSpPr/>
              <p:nvPr/>
            </p:nvSpPr>
            <p:spPr>
              <a:xfrm>
                <a:off x="10715742" y="3386510"/>
                <a:ext cx="69955" cy="69956"/>
              </a:xfrm>
              <a:custGeom>
                <a:avLst/>
                <a:gdLst>
                  <a:gd name="connsiteX0" fmla="*/ 69956 w 69955"/>
                  <a:gd name="connsiteY0" fmla="*/ 34978 h 69956"/>
                  <a:gd name="connsiteX1" fmla="*/ 34977 w 69955"/>
                  <a:gd name="connsiteY1" fmla="*/ 69957 h 69956"/>
                  <a:gd name="connsiteX2" fmla="*/ 0 w 69955"/>
                  <a:gd name="connsiteY2" fmla="*/ 34978 h 69956"/>
                  <a:gd name="connsiteX3" fmla="*/ 34977 w 69955"/>
                  <a:gd name="connsiteY3" fmla="*/ 0 h 69956"/>
                  <a:gd name="connsiteX4" fmla="*/ 69956 w 69955"/>
                  <a:gd name="connsiteY4" fmla="*/ 34978 h 69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55" h="69956">
                    <a:moveTo>
                      <a:pt x="69956" y="34978"/>
                    </a:moveTo>
                    <a:cubicBezTo>
                      <a:pt x="69956" y="54292"/>
                      <a:pt x="54291" y="69957"/>
                      <a:pt x="34977" y="69957"/>
                    </a:cubicBezTo>
                    <a:cubicBezTo>
                      <a:pt x="15665" y="69957"/>
                      <a:pt x="0" y="54292"/>
                      <a:pt x="0" y="34978"/>
                    </a:cubicBezTo>
                    <a:cubicBezTo>
                      <a:pt x="0" y="15665"/>
                      <a:pt x="15665" y="0"/>
                      <a:pt x="34977" y="0"/>
                    </a:cubicBezTo>
                    <a:cubicBezTo>
                      <a:pt x="54291" y="0"/>
                      <a:pt x="69956" y="15665"/>
                      <a:pt x="69956" y="349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EAE00C71-F1B9-4F5B-8389-6E8C9A44DA40}"/>
                  </a:ext>
                </a:extLst>
              </p:cNvPr>
              <p:cNvSpPr/>
              <p:nvPr/>
            </p:nvSpPr>
            <p:spPr>
              <a:xfrm>
                <a:off x="11879046" y="3456467"/>
                <a:ext cx="77253" cy="77253"/>
              </a:xfrm>
              <a:custGeom>
                <a:avLst/>
                <a:gdLst>
                  <a:gd name="connsiteX0" fmla="*/ 77254 w 77253"/>
                  <a:gd name="connsiteY0" fmla="*/ 38627 h 77253"/>
                  <a:gd name="connsiteX1" fmla="*/ 38627 w 77253"/>
                  <a:gd name="connsiteY1" fmla="*/ 77253 h 77253"/>
                  <a:gd name="connsiteX2" fmla="*/ 1 w 77253"/>
                  <a:gd name="connsiteY2" fmla="*/ 38627 h 77253"/>
                  <a:gd name="connsiteX3" fmla="*/ 38627 w 77253"/>
                  <a:gd name="connsiteY3" fmla="*/ 0 h 77253"/>
                  <a:gd name="connsiteX4" fmla="*/ 77254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4" y="38627"/>
                    </a:moveTo>
                    <a:cubicBezTo>
                      <a:pt x="77254" y="59959"/>
                      <a:pt x="59960" y="77253"/>
                      <a:pt x="38627" y="77253"/>
                    </a:cubicBezTo>
                    <a:cubicBezTo>
                      <a:pt x="17294" y="77253"/>
                      <a:pt x="1" y="59959"/>
                      <a:pt x="1" y="38627"/>
                    </a:cubicBezTo>
                    <a:cubicBezTo>
                      <a:pt x="1" y="17294"/>
                      <a:pt x="17295" y="0"/>
                      <a:pt x="38627" y="0"/>
                    </a:cubicBezTo>
                    <a:cubicBezTo>
                      <a:pt x="59961" y="0"/>
                      <a:pt x="77254" y="17294"/>
                      <a:pt x="77254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00E5B99B-E4B5-4E42-BE14-94A4BB31D53D}"/>
                  </a:ext>
                </a:extLst>
              </p:cNvPr>
              <p:cNvSpPr/>
              <p:nvPr/>
            </p:nvSpPr>
            <p:spPr>
              <a:xfrm>
                <a:off x="3679261" y="6064621"/>
                <a:ext cx="77253" cy="77253"/>
              </a:xfrm>
              <a:custGeom>
                <a:avLst/>
                <a:gdLst>
                  <a:gd name="connsiteX0" fmla="*/ 77253 w 77253"/>
                  <a:gd name="connsiteY0" fmla="*/ 38626 h 77253"/>
                  <a:gd name="connsiteX1" fmla="*/ 38626 w 77253"/>
                  <a:gd name="connsiteY1" fmla="*/ 77253 h 77253"/>
                  <a:gd name="connsiteX2" fmla="*/ 0 w 77253"/>
                  <a:gd name="connsiteY2" fmla="*/ 38626 h 77253"/>
                  <a:gd name="connsiteX3" fmla="*/ 38626 w 77253"/>
                  <a:gd name="connsiteY3" fmla="*/ 0 h 77253"/>
                  <a:gd name="connsiteX4" fmla="*/ 77253 w 77253"/>
                  <a:gd name="connsiteY4" fmla="*/ 38626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6"/>
                    </a:moveTo>
                    <a:cubicBezTo>
                      <a:pt x="77253" y="59959"/>
                      <a:pt x="59959" y="77253"/>
                      <a:pt x="38626" y="77253"/>
                    </a:cubicBezTo>
                    <a:cubicBezTo>
                      <a:pt x="17294" y="77253"/>
                      <a:pt x="0" y="59959"/>
                      <a:pt x="0" y="38626"/>
                    </a:cubicBezTo>
                    <a:cubicBezTo>
                      <a:pt x="0" y="17294"/>
                      <a:pt x="17294" y="0"/>
                      <a:pt x="38626" y="0"/>
                    </a:cubicBezTo>
                    <a:cubicBezTo>
                      <a:pt x="59959" y="0"/>
                      <a:pt x="77253" y="17294"/>
                      <a:pt x="77253" y="38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1" name="Freeform: Shape 420">
                <a:extLst>
                  <a:ext uri="{FF2B5EF4-FFF2-40B4-BE49-F238E27FC236}">
                    <a16:creationId xmlns:a16="http://schemas.microsoft.com/office/drawing/2014/main" id="{2D3ACA36-F74D-48CE-8F80-D97E52F2B354}"/>
                  </a:ext>
                </a:extLst>
              </p:cNvPr>
              <p:cNvSpPr/>
              <p:nvPr/>
            </p:nvSpPr>
            <p:spPr>
              <a:xfrm>
                <a:off x="1750292" y="6526209"/>
                <a:ext cx="77253" cy="77253"/>
              </a:xfrm>
              <a:custGeom>
                <a:avLst/>
                <a:gdLst>
                  <a:gd name="connsiteX0" fmla="*/ 77253 w 77253"/>
                  <a:gd name="connsiteY0" fmla="*/ 38627 h 77253"/>
                  <a:gd name="connsiteX1" fmla="*/ 38627 w 77253"/>
                  <a:gd name="connsiteY1" fmla="*/ 77253 h 77253"/>
                  <a:gd name="connsiteX2" fmla="*/ 0 w 77253"/>
                  <a:gd name="connsiteY2" fmla="*/ 38627 h 77253"/>
                  <a:gd name="connsiteX3" fmla="*/ 38627 w 77253"/>
                  <a:gd name="connsiteY3" fmla="*/ 0 h 77253"/>
                  <a:gd name="connsiteX4" fmla="*/ 77253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7"/>
                    </a:moveTo>
                    <a:cubicBezTo>
                      <a:pt x="77253" y="59871"/>
                      <a:pt x="59871" y="77253"/>
                      <a:pt x="38627" y="77253"/>
                    </a:cubicBezTo>
                    <a:cubicBezTo>
                      <a:pt x="17382" y="77253"/>
                      <a:pt x="0" y="59871"/>
                      <a:pt x="0" y="38627"/>
                    </a:cubicBezTo>
                    <a:cubicBezTo>
                      <a:pt x="0" y="17383"/>
                      <a:pt x="17382" y="0"/>
                      <a:pt x="38627" y="0"/>
                    </a:cubicBezTo>
                    <a:cubicBezTo>
                      <a:pt x="59871" y="0"/>
                      <a:pt x="77253" y="17383"/>
                      <a:pt x="77253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id="{2AD271EC-8D80-49D6-95F1-B3F7D39D3129}"/>
                  </a:ext>
                </a:extLst>
              </p:cNvPr>
              <p:cNvSpPr/>
              <p:nvPr/>
            </p:nvSpPr>
            <p:spPr>
              <a:xfrm>
                <a:off x="11479476" y="4195308"/>
                <a:ext cx="101288" cy="101287"/>
              </a:xfrm>
              <a:custGeom>
                <a:avLst/>
                <a:gdLst>
                  <a:gd name="connsiteX0" fmla="*/ 101288 w 101288"/>
                  <a:gd name="connsiteY0" fmla="*/ 50644 h 101287"/>
                  <a:gd name="connsiteX1" fmla="*/ 50643 w 101288"/>
                  <a:gd name="connsiteY1" fmla="*/ 101287 h 101287"/>
                  <a:gd name="connsiteX2" fmla="*/ 0 w 101288"/>
                  <a:gd name="connsiteY2" fmla="*/ 50644 h 101287"/>
                  <a:gd name="connsiteX3" fmla="*/ 50643 w 101288"/>
                  <a:gd name="connsiteY3" fmla="*/ 0 h 101287"/>
                  <a:gd name="connsiteX4" fmla="*/ 101288 w 101288"/>
                  <a:gd name="connsiteY4" fmla="*/ 50644 h 10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88" h="101287">
                    <a:moveTo>
                      <a:pt x="101288" y="50644"/>
                    </a:moveTo>
                    <a:cubicBezTo>
                      <a:pt x="101288" y="78541"/>
                      <a:pt x="78542" y="101287"/>
                      <a:pt x="50643" y="101287"/>
                    </a:cubicBezTo>
                    <a:cubicBezTo>
                      <a:pt x="22747" y="101287"/>
                      <a:pt x="0" y="78541"/>
                      <a:pt x="0" y="50644"/>
                    </a:cubicBezTo>
                    <a:cubicBezTo>
                      <a:pt x="0" y="22747"/>
                      <a:pt x="22747" y="0"/>
                      <a:pt x="50643" y="0"/>
                    </a:cubicBezTo>
                    <a:cubicBezTo>
                      <a:pt x="78542" y="0"/>
                      <a:pt x="101288" y="22747"/>
                      <a:pt x="101288" y="506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id="{BAB01D22-C927-45E2-980F-E44A35632FA4}"/>
                  </a:ext>
                </a:extLst>
              </p:cNvPr>
              <p:cNvSpPr/>
              <p:nvPr/>
            </p:nvSpPr>
            <p:spPr>
              <a:xfrm>
                <a:off x="6943210" y="4054321"/>
                <a:ext cx="74248" cy="74248"/>
              </a:xfrm>
              <a:custGeom>
                <a:avLst/>
                <a:gdLst>
                  <a:gd name="connsiteX0" fmla="*/ 74249 w 74248"/>
                  <a:gd name="connsiteY0" fmla="*/ 37124 h 74248"/>
                  <a:gd name="connsiteX1" fmla="*/ 37124 w 74248"/>
                  <a:gd name="connsiteY1" fmla="*/ 74249 h 74248"/>
                  <a:gd name="connsiteX2" fmla="*/ 0 w 74248"/>
                  <a:gd name="connsiteY2" fmla="*/ 37124 h 74248"/>
                  <a:gd name="connsiteX3" fmla="*/ 37124 w 74248"/>
                  <a:gd name="connsiteY3" fmla="*/ 0 h 74248"/>
                  <a:gd name="connsiteX4" fmla="*/ 74249 w 74248"/>
                  <a:gd name="connsiteY4" fmla="*/ 37124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4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7"/>
                      <a:pt x="0" y="37124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7" y="0"/>
                      <a:pt x="74249" y="16621"/>
                      <a:pt x="74249" y="371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1102D9C3-CEF6-422C-AA4B-6EFA8E771A16}"/>
                  </a:ext>
                </a:extLst>
              </p:cNvPr>
              <p:cNvSpPr/>
              <p:nvPr/>
            </p:nvSpPr>
            <p:spPr>
              <a:xfrm>
                <a:off x="736772" y="4686295"/>
                <a:ext cx="74248" cy="74248"/>
              </a:xfrm>
              <a:custGeom>
                <a:avLst/>
                <a:gdLst>
                  <a:gd name="connsiteX0" fmla="*/ 74249 w 74248"/>
                  <a:gd name="connsiteY0" fmla="*/ 37125 h 74248"/>
                  <a:gd name="connsiteX1" fmla="*/ 37124 w 74248"/>
                  <a:gd name="connsiteY1" fmla="*/ 74249 h 74248"/>
                  <a:gd name="connsiteX2" fmla="*/ 0 w 74248"/>
                  <a:gd name="connsiteY2" fmla="*/ 37125 h 74248"/>
                  <a:gd name="connsiteX3" fmla="*/ 37124 w 74248"/>
                  <a:gd name="connsiteY3" fmla="*/ 0 h 74248"/>
                  <a:gd name="connsiteX4" fmla="*/ 74249 w 74248"/>
                  <a:gd name="connsiteY4" fmla="*/ 37125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5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8"/>
                      <a:pt x="0" y="37125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8" y="0"/>
                      <a:pt x="74249" y="16622"/>
                      <a:pt x="74249" y="37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85515E0C-6547-4F57-840A-B3C17CAAA0D5}"/>
                  </a:ext>
                </a:extLst>
              </p:cNvPr>
              <p:cNvSpPr/>
              <p:nvPr/>
            </p:nvSpPr>
            <p:spPr>
              <a:xfrm>
                <a:off x="6366600" y="3495094"/>
                <a:ext cx="99142" cy="99141"/>
              </a:xfrm>
              <a:custGeom>
                <a:avLst/>
                <a:gdLst>
                  <a:gd name="connsiteX0" fmla="*/ 99142 w 99142"/>
                  <a:gd name="connsiteY0" fmla="*/ 49571 h 99141"/>
                  <a:gd name="connsiteX1" fmla="*/ 49571 w 99142"/>
                  <a:gd name="connsiteY1" fmla="*/ 99142 h 99141"/>
                  <a:gd name="connsiteX2" fmla="*/ 0 w 99142"/>
                  <a:gd name="connsiteY2" fmla="*/ 49571 h 99141"/>
                  <a:gd name="connsiteX3" fmla="*/ 49571 w 99142"/>
                  <a:gd name="connsiteY3" fmla="*/ 0 h 99141"/>
                  <a:gd name="connsiteX4" fmla="*/ 99142 w 99142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2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104" y="99142"/>
                      <a:pt x="0" y="77039"/>
                      <a:pt x="0" y="49571"/>
                    </a:cubicBezTo>
                    <a:cubicBezTo>
                      <a:pt x="0" y="22103"/>
                      <a:pt x="22104" y="0"/>
                      <a:pt x="49571" y="0"/>
                    </a:cubicBezTo>
                    <a:cubicBezTo>
                      <a:pt x="77039" y="0"/>
                      <a:pt x="99142" y="22317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68E17CC3-51B5-4764-91D1-43A275AA65B8}"/>
                  </a:ext>
                </a:extLst>
              </p:cNvPr>
              <p:cNvSpPr/>
              <p:nvPr/>
            </p:nvSpPr>
            <p:spPr>
              <a:xfrm>
                <a:off x="4791064" y="3055180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7" y="99142"/>
                      <a:pt x="0" y="77039"/>
                      <a:pt x="0" y="49571"/>
                    </a:cubicBezTo>
                    <a:cubicBezTo>
                      <a:pt x="0" y="22317"/>
                      <a:pt x="22103" y="0"/>
                      <a:pt x="49571" y="0"/>
                    </a:cubicBezTo>
                    <a:cubicBezTo>
                      <a:pt x="77039" y="0"/>
                      <a:pt x="99142" y="22103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7" name="Freeform: Shape 426">
                <a:extLst>
                  <a:ext uri="{FF2B5EF4-FFF2-40B4-BE49-F238E27FC236}">
                    <a16:creationId xmlns:a16="http://schemas.microsoft.com/office/drawing/2014/main" id="{5BBA6782-49BA-468A-B73D-F811919E515A}"/>
                  </a:ext>
                </a:extLst>
              </p:cNvPr>
              <p:cNvSpPr/>
              <p:nvPr/>
            </p:nvSpPr>
            <p:spPr>
              <a:xfrm>
                <a:off x="9263381" y="3045952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8" y="99142"/>
                      <a:pt x="0" y="77039"/>
                      <a:pt x="0" y="49571"/>
                    </a:cubicBezTo>
                    <a:cubicBezTo>
                      <a:pt x="0" y="22318"/>
                      <a:pt x="22103" y="0"/>
                      <a:pt x="49571" y="0"/>
                    </a:cubicBezTo>
                    <a:cubicBezTo>
                      <a:pt x="76824" y="0"/>
                      <a:pt x="99142" y="22318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90AF1E82-3C47-459A-BF78-30F5F1F621F5}"/>
                  </a:ext>
                </a:extLst>
              </p:cNvPr>
              <p:cNvSpPr/>
              <p:nvPr/>
            </p:nvSpPr>
            <p:spPr>
              <a:xfrm>
                <a:off x="4140635" y="4807325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9" name="Freeform: Shape 428">
                <a:extLst>
                  <a:ext uri="{FF2B5EF4-FFF2-40B4-BE49-F238E27FC236}">
                    <a16:creationId xmlns:a16="http://schemas.microsoft.com/office/drawing/2014/main" id="{D5626FC9-EBD6-4B31-8F6C-EDCD87AF0347}"/>
                  </a:ext>
                </a:extLst>
              </p:cNvPr>
              <p:cNvSpPr/>
              <p:nvPr/>
            </p:nvSpPr>
            <p:spPr>
              <a:xfrm>
                <a:off x="2885699" y="5475566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8" name="Borrtex_-_04_-_Happy_Holidays">
            <a:hlinkClick r:id="" action="ppaction://media"/>
            <a:extLst>
              <a:ext uri="{FF2B5EF4-FFF2-40B4-BE49-F238E27FC236}">
                <a16:creationId xmlns:a16="http://schemas.microsoft.com/office/drawing/2014/main" id="{1FC7F9FA-3143-42F8-B735-9D43B0FAAE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809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6466" y="2429833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0383703"/>
      </p:ext>
    </p:extLst>
  </p:cSld>
  <p:clrMapOvr>
    <a:masterClrMapping/>
  </p:clrMapOvr>
  <p:transition advClick="0" advTm="33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2" presetClass="exit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xit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xit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75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7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1000" fill="hold"/>
                                        <p:tgtEl>
                                          <p:spTgt spid="30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" presetClass="exit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1250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50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1250" fill="hold"/>
                                        <p:tgtEl>
                                          <p:spTgt spid="3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" presetClass="exit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125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25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1250" fill="hold"/>
                                        <p:tgtEl>
                                          <p:spTgt spid="3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75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75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7 L 4.58333E-6 -0.25 " pathEditMode="relative" rAng="0" ptsTypes="AA">
                                      <p:cBhvr>
                                        <p:cTn id="70" dur="12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path" presetSubtype="0" fill="remove" nodeType="withEffect">
                                  <p:stCondLst>
                                    <p:cond delay="50"/>
                                  </p:stCondLst>
                                  <p:childTnLst>
                                    <p:animMotion origin="layout" path="M 0.00443 -0.39769 L 0.00443 0.62361 " pathEditMode="relative" rAng="0" ptsTypes="AA">
                                      <p:cBhvr>
                                        <p:cTn id="75" dur="30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065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8.33333E-7 0.03889 L -8.33333E-7 1.48148E-6 " pathEditMode="relative" rAng="0" ptsTypes="AA">
                                      <p:cBhvr>
                                        <p:cTn id="91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04" grpId="0" animBg="1"/>
      <p:bldP spid="20" grpId="0" animBg="1"/>
      <p:bldP spid="18" grpId="0" animBg="1"/>
      <p:bldP spid="1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162FFFC0-1B89-4A47-A33C-6364BE9A27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9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35D7CC8B-5AF1-49F4-8BBE-39FC6C3BF7CE}"/>
              </a:ext>
            </a:extLst>
          </p:cNvPr>
          <p:cNvSpPr/>
          <p:nvPr/>
        </p:nvSpPr>
        <p:spPr>
          <a:xfrm>
            <a:off x="1" y="326003"/>
            <a:ext cx="12191999" cy="6531997"/>
          </a:xfrm>
          <a:custGeom>
            <a:avLst/>
            <a:gdLst>
              <a:gd name="connsiteX0" fmla="*/ 6198552 w 12191999"/>
              <a:gd name="connsiteY0" fmla="*/ 0 h 6531997"/>
              <a:gd name="connsiteX1" fmla="*/ 12077925 w 12191999"/>
              <a:gd name="connsiteY1" fmla="*/ 962125 h 6531997"/>
              <a:gd name="connsiteX2" fmla="*/ 12191999 w 12191999"/>
              <a:gd name="connsiteY2" fmla="*/ 1013204 h 6531997"/>
              <a:gd name="connsiteX3" fmla="*/ 12191999 w 12191999"/>
              <a:gd name="connsiteY3" fmla="*/ 6531997 h 6531997"/>
              <a:gd name="connsiteX4" fmla="*/ 0 w 12191999"/>
              <a:gd name="connsiteY4" fmla="*/ 6531997 h 6531997"/>
              <a:gd name="connsiteX5" fmla="*/ 0 w 12191999"/>
              <a:gd name="connsiteY5" fmla="*/ 1106692 h 6531997"/>
              <a:gd name="connsiteX6" fmla="*/ 289811 w 12191999"/>
              <a:gd name="connsiteY6" fmla="*/ 974493 h 6531997"/>
              <a:gd name="connsiteX7" fmla="*/ 6198552 w 12191999"/>
              <a:gd name="connsiteY7" fmla="*/ 0 h 6531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531997">
                <a:moveTo>
                  <a:pt x="6198552" y="0"/>
                </a:moveTo>
                <a:cubicBezTo>
                  <a:pt x="8560846" y="0"/>
                  <a:pt x="10673296" y="374095"/>
                  <a:pt x="12077925" y="962125"/>
                </a:cubicBezTo>
                <a:lnTo>
                  <a:pt x="12191999" y="1013204"/>
                </a:lnTo>
                <a:lnTo>
                  <a:pt x="12191999" y="6531997"/>
                </a:lnTo>
                <a:lnTo>
                  <a:pt x="0" y="6531997"/>
                </a:lnTo>
                <a:lnTo>
                  <a:pt x="0" y="1106692"/>
                </a:lnTo>
                <a:lnTo>
                  <a:pt x="289811" y="974493"/>
                </a:lnTo>
                <a:cubicBezTo>
                  <a:pt x="1694272" y="379346"/>
                  <a:pt x="3819735" y="0"/>
                  <a:pt x="619855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3B26F50-D881-4E10-9108-DC2197838C42}"/>
              </a:ext>
            </a:extLst>
          </p:cNvPr>
          <p:cNvGrpSpPr/>
          <p:nvPr/>
        </p:nvGrpSpPr>
        <p:grpSpPr>
          <a:xfrm>
            <a:off x="7981519" y="3974113"/>
            <a:ext cx="2573866" cy="5847407"/>
            <a:chOff x="8045019" y="4012213"/>
            <a:chExt cx="2573866" cy="5847407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3EC778D-C9B2-49C3-9CCA-387B2FF24F2C}"/>
                </a:ext>
              </a:extLst>
            </p:cNvPr>
            <p:cNvSpPr/>
            <p:nvPr/>
          </p:nvSpPr>
          <p:spPr>
            <a:xfrm>
              <a:off x="8691228" y="4012213"/>
              <a:ext cx="1927657" cy="5229585"/>
            </a:xfrm>
            <a:custGeom>
              <a:avLst/>
              <a:gdLst>
                <a:gd name="connsiteX0" fmla="*/ 0 w 1530917"/>
                <a:gd name="connsiteY0" fmla="*/ 0 h 4153259"/>
                <a:gd name="connsiteX1" fmla="*/ 1083655 w 1530917"/>
                <a:gd name="connsiteY1" fmla="*/ 1210651 h 4153259"/>
                <a:gd name="connsiteX2" fmla="*/ 1483483 w 1530917"/>
                <a:gd name="connsiteY2" fmla="*/ 2095437 h 4153259"/>
                <a:gd name="connsiteX3" fmla="*/ 1499532 w 1530917"/>
                <a:gd name="connsiteY3" fmla="*/ 2510617 h 4153259"/>
                <a:gd name="connsiteX4" fmla="*/ 591021 w 1530917"/>
                <a:gd name="connsiteY4" fmla="*/ 4153194 h 4153259"/>
                <a:gd name="connsiteX5" fmla="*/ 302139 w 1530917"/>
                <a:gd name="connsiteY5" fmla="*/ 3489604 h 4153259"/>
                <a:gd name="connsiteX6" fmla="*/ 589625 w 1530917"/>
                <a:gd name="connsiteY6" fmla="*/ 2587373 h 4153259"/>
                <a:gd name="connsiteX7" fmla="*/ 501007 w 1530917"/>
                <a:gd name="connsiteY7" fmla="*/ 2066131 h 4153259"/>
                <a:gd name="connsiteX8" fmla="*/ 1396 w 1530917"/>
                <a:gd name="connsiteY8" fmla="*/ 1403936 h 4153259"/>
                <a:gd name="connsiteX9" fmla="*/ 1396 w 1530917"/>
                <a:gd name="connsiteY9" fmla="*/ 0 h 4153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0917" h="4153259">
                  <a:moveTo>
                    <a:pt x="0" y="0"/>
                  </a:moveTo>
                  <a:cubicBezTo>
                    <a:pt x="0" y="0"/>
                    <a:pt x="621025" y="208637"/>
                    <a:pt x="1083655" y="1210651"/>
                  </a:cubicBezTo>
                  <a:cubicBezTo>
                    <a:pt x="1296477" y="1671884"/>
                    <a:pt x="1416496" y="1940530"/>
                    <a:pt x="1483483" y="2095437"/>
                  </a:cubicBezTo>
                  <a:cubicBezTo>
                    <a:pt x="1540701" y="2227318"/>
                    <a:pt x="1546283" y="2375248"/>
                    <a:pt x="1499532" y="2510617"/>
                  </a:cubicBezTo>
                  <a:cubicBezTo>
                    <a:pt x="1333460" y="2992086"/>
                    <a:pt x="901534" y="4147612"/>
                    <a:pt x="591021" y="4153194"/>
                  </a:cubicBezTo>
                  <a:cubicBezTo>
                    <a:pt x="198170" y="4160870"/>
                    <a:pt x="302139" y="3489604"/>
                    <a:pt x="302139" y="3489604"/>
                  </a:cubicBezTo>
                  <a:lnTo>
                    <a:pt x="589625" y="2587373"/>
                  </a:lnTo>
                  <a:cubicBezTo>
                    <a:pt x="646145" y="2409439"/>
                    <a:pt x="613350" y="2215456"/>
                    <a:pt x="501007" y="2066131"/>
                  </a:cubicBezTo>
                  <a:lnTo>
                    <a:pt x="1396" y="1403936"/>
                  </a:lnTo>
                  <a:lnTo>
                    <a:pt x="1396" y="0"/>
                  </a:lnTo>
                  <a:close/>
                </a:path>
              </a:pathLst>
            </a:custGeom>
            <a:solidFill>
              <a:srgbClr val="3F5DA4"/>
            </a:solidFill>
            <a:ln w="69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85B6B1D-266C-4181-AC0E-662BE1851A2D}"/>
                </a:ext>
              </a:extLst>
            </p:cNvPr>
            <p:cNvSpPr/>
            <p:nvPr/>
          </p:nvSpPr>
          <p:spPr>
            <a:xfrm>
              <a:off x="8045019" y="8755852"/>
              <a:ext cx="1404927" cy="1103768"/>
            </a:xfrm>
            <a:custGeom>
              <a:avLst/>
              <a:gdLst>
                <a:gd name="connsiteX0" fmla="*/ 1037794 w 1115772"/>
                <a:gd name="connsiteY0" fmla="*/ 88610 h 876596"/>
                <a:gd name="connsiteX1" fmla="*/ 1075474 w 1115772"/>
                <a:gd name="connsiteY1" fmla="*/ 138153 h 876596"/>
                <a:gd name="connsiteX2" fmla="*/ 1068497 w 1115772"/>
                <a:gd name="connsiteY2" fmla="*/ 385865 h 876596"/>
                <a:gd name="connsiteX3" fmla="*/ 351178 w 1115772"/>
                <a:gd name="connsiteY3" fmla="*/ 876405 h 876596"/>
                <a:gd name="connsiteX4" fmla="*/ 101372 w 1115772"/>
                <a:gd name="connsiteY4" fmla="*/ 553333 h 876596"/>
                <a:gd name="connsiteX5" fmla="*/ 471894 w 1115772"/>
                <a:gd name="connsiteY5" fmla="*/ 336323 h 876596"/>
                <a:gd name="connsiteX6" fmla="*/ 270933 w 1115772"/>
                <a:gd name="connsiteY6" fmla="*/ 217700 h 876596"/>
                <a:gd name="connsiteX7" fmla="*/ 809620 w 1115772"/>
                <a:gd name="connsiteY7" fmla="*/ 5575 h 876596"/>
                <a:gd name="connsiteX8" fmla="*/ 1037794 w 1115772"/>
                <a:gd name="connsiteY8" fmla="*/ 88610 h 87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5772" h="876596">
                  <a:moveTo>
                    <a:pt x="1037794" y="88610"/>
                  </a:moveTo>
                  <a:lnTo>
                    <a:pt x="1075474" y="138153"/>
                  </a:lnTo>
                  <a:cubicBezTo>
                    <a:pt x="1131995" y="212118"/>
                    <a:pt x="1128506" y="314692"/>
                    <a:pt x="1068497" y="385865"/>
                  </a:cubicBezTo>
                  <a:cubicBezTo>
                    <a:pt x="914287" y="568684"/>
                    <a:pt x="607961" y="885477"/>
                    <a:pt x="351178" y="876405"/>
                  </a:cubicBezTo>
                  <a:cubicBezTo>
                    <a:pt x="-8878" y="863845"/>
                    <a:pt x="-91914" y="678933"/>
                    <a:pt x="101372" y="553333"/>
                  </a:cubicBezTo>
                  <a:cubicBezTo>
                    <a:pt x="294657" y="428430"/>
                    <a:pt x="471894" y="336323"/>
                    <a:pt x="471894" y="336323"/>
                  </a:cubicBezTo>
                  <a:cubicBezTo>
                    <a:pt x="471894" y="336323"/>
                    <a:pt x="76950" y="376794"/>
                    <a:pt x="270933" y="217700"/>
                  </a:cubicBezTo>
                  <a:cubicBezTo>
                    <a:pt x="397929" y="113731"/>
                    <a:pt x="650526" y="42557"/>
                    <a:pt x="809620" y="5575"/>
                  </a:cubicBezTo>
                  <a:cubicBezTo>
                    <a:pt x="895447" y="-13963"/>
                    <a:pt x="984065" y="18832"/>
                    <a:pt x="1037794" y="88610"/>
                  </a:cubicBezTo>
                  <a:close/>
                </a:path>
              </a:pathLst>
            </a:custGeom>
            <a:solidFill>
              <a:srgbClr val="1B1464"/>
            </a:solidFill>
            <a:ln w="69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41491154-DA5E-4F71-B3A3-4EBFF06B2117}"/>
              </a:ext>
            </a:extLst>
          </p:cNvPr>
          <p:cNvSpPr/>
          <p:nvPr/>
        </p:nvSpPr>
        <p:spPr>
          <a:xfrm>
            <a:off x="8676188" y="9031344"/>
            <a:ext cx="648016" cy="503856"/>
          </a:xfrm>
          <a:custGeom>
            <a:avLst/>
            <a:gdLst>
              <a:gd name="connsiteX0" fmla="*/ 377435 w 514645"/>
              <a:gd name="connsiteY0" fmla="*/ 112647 h 400155"/>
              <a:gd name="connsiteX1" fmla="*/ 363479 w 514645"/>
              <a:gd name="connsiteY1" fmla="*/ 2397 h 400155"/>
              <a:gd name="connsiteX2" fmla="*/ 257416 w 514645"/>
              <a:gd name="connsiteY2" fmla="*/ 135674 h 400155"/>
              <a:gd name="connsiteX3" fmla="*/ 160425 w 514645"/>
              <a:gd name="connsiteY3" fmla="*/ 45660 h 400155"/>
              <a:gd name="connsiteX4" fmla="*/ 182754 w 514645"/>
              <a:gd name="connsiteY4" fmla="*/ 163584 h 400155"/>
              <a:gd name="connsiteX5" fmla="*/ 633 w 514645"/>
              <a:gd name="connsiteY5" fmla="*/ 213127 h 400155"/>
              <a:gd name="connsiteX6" fmla="*/ 129722 w 514645"/>
              <a:gd name="connsiteY6" fmla="*/ 250110 h 400155"/>
              <a:gd name="connsiteX7" fmla="*/ 16682 w 514645"/>
              <a:gd name="connsiteY7" fmla="*/ 363150 h 400155"/>
              <a:gd name="connsiteX8" fmla="*/ 208572 w 514645"/>
              <a:gd name="connsiteY8" fmla="*/ 254994 h 400155"/>
              <a:gd name="connsiteX9" fmla="*/ 205083 w 514645"/>
              <a:gd name="connsiteY9" fmla="*/ 398737 h 400155"/>
              <a:gd name="connsiteX10" fmla="*/ 269279 w 514645"/>
              <a:gd name="connsiteY10" fmla="*/ 293372 h 400155"/>
              <a:gd name="connsiteX11" fmla="*/ 413719 w 514645"/>
              <a:gd name="connsiteY11" fmla="*/ 291976 h 400155"/>
              <a:gd name="connsiteX12" fmla="*/ 327892 w 514645"/>
              <a:gd name="connsiteY12" fmla="*/ 187309 h 400155"/>
              <a:gd name="connsiteX13" fmla="*/ 513502 w 514645"/>
              <a:gd name="connsiteY13" fmla="*/ 102180 h 400155"/>
              <a:gd name="connsiteX14" fmla="*/ 377435 w 514645"/>
              <a:gd name="connsiteY14" fmla="*/ 112647 h 40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4645" h="400155">
                <a:moveTo>
                  <a:pt x="377435" y="112647"/>
                </a:moveTo>
                <a:cubicBezTo>
                  <a:pt x="377435" y="112647"/>
                  <a:pt x="424186" y="-19234"/>
                  <a:pt x="363479" y="2397"/>
                </a:cubicBezTo>
                <a:cubicBezTo>
                  <a:pt x="302772" y="24028"/>
                  <a:pt x="257416" y="135674"/>
                  <a:pt x="257416" y="135674"/>
                </a:cubicBezTo>
                <a:cubicBezTo>
                  <a:pt x="257416" y="135674"/>
                  <a:pt x="215549" y="27517"/>
                  <a:pt x="160425" y="45660"/>
                </a:cubicBezTo>
                <a:cubicBezTo>
                  <a:pt x="105998" y="63802"/>
                  <a:pt x="182754" y="163584"/>
                  <a:pt x="182754" y="163584"/>
                </a:cubicBezTo>
                <a:cubicBezTo>
                  <a:pt x="182754" y="163584"/>
                  <a:pt x="11099" y="158700"/>
                  <a:pt x="633" y="213127"/>
                </a:cubicBezTo>
                <a:cubicBezTo>
                  <a:pt x="-10532" y="268252"/>
                  <a:pt x="129722" y="250110"/>
                  <a:pt x="129722" y="250110"/>
                </a:cubicBezTo>
                <a:cubicBezTo>
                  <a:pt x="129722" y="250110"/>
                  <a:pt x="-49607" y="344310"/>
                  <a:pt x="16682" y="363150"/>
                </a:cubicBezTo>
                <a:cubicBezTo>
                  <a:pt x="82971" y="381990"/>
                  <a:pt x="208572" y="254994"/>
                  <a:pt x="208572" y="254994"/>
                </a:cubicBezTo>
                <a:cubicBezTo>
                  <a:pt x="208572" y="254994"/>
                  <a:pt x="150656" y="416879"/>
                  <a:pt x="205083" y="398737"/>
                </a:cubicBezTo>
                <a:cubicBezTo>
                  <a:pt x="259510" y="380594"/>
                  <a:pt x="269279" y="293372"/>
                  <a:pt x="269279" y="293372"/>
                </a:cubicBezTo>
                <a:cubicBezTo>
                  <a:pt x="269279" y="293372"/>
                  <a:pt x="396275" y="334541"/>
                  <a:pt x="413719" y="291976"/>
                </a:cubicBezTo>
                <a:cubicBezTo>
                  <a:pt x="431164" y="249412"/>
                  <a:pt x="327892" y="187309"/>
                  <a:pt x="327892" y="187309"/>
                </a:cubicBezTo>
                <a:cubicBezTo>
                  <a:pt x="327892" y="187309"/>
                  <a:pt x="531644" y="135674"/>
                  <a:pt x="513502" y="102180"/>
                </a:cubicBezTo>
                <a:cubicBezTo>
                  <a:pt x="495360" y="67989"/>
                  <a:pt x="377435" y="112647"/>
                  <a:pt x="377435" y="112647"/>
                </a:cubicBezTo>
                <a:close/>
              </a:path>
            </a:pathLst>
          </a:custGeom>
          <a:solidFill>
            <a:srgbClr val="EDECD9"/>
          </a:solidFill>
          <a:ln w="697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ECF7383-909A-4F06-B1D1-50DCD5B7CE88}"/>
              </a:ext>
            </a:extLst>
          </p:cNvPr>
          <p:cNvGrpSpPr/>
          <p:nvPr/>
        </p:nvGrpSpPr>
        <p:grpSpPr>
          <a:xfrm>
            <a:off x="3588084" y="3848847"/>
            <a:ext cx="2289146" cy="5878581"/>
            <a:chOff x="4994782" y="3202577"/>
            <a:chExt cx="1818006" cy="4668682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A5A9F4E-FF7A-4E70-8CA9-9B6F91509E81}"/>
                </a:ext>
              </a:extLst>
            </p:cNvPr>
            <p:cNvSpPr/>
            <p:nvPr/>
          </p:nvSpPr>
          <p:spPr>
            <a:xfrm>
              <a:off x="5125575" y="3202577"/>
              <a:ext cx="1687213" cy="2963338"/>
            </a:xfrm>
            <a:custGeom>
              <a:avLst/>
              <a:gdLst>
                <a:gd name="connsiteX0" fmla="*/ 1441861 w 1687213"/>
                <a:gd name="connsiteY0" fmla="*/ 525 h 2963338"/>
                <a:gd name="connsiteX1" fmla="*/ 401469 w 1687213"/>
                <a:gd name="connsiteY1" fmla="*/ 1426790 h 2963338"/>
                <a:gd name="connsiteX2" fmla="*/ 942 w 1687213"/>
                <a:gd name="connsiteY2" fmla="*/ 2872593 h 2963338"/>
                <a:gd name="connsiteX3" fmla="*/ 212370 w 1687213"/>
                <a:gd name="connsiteY3" fmla="*/ 2922833 h 2963338"/>
                <a:gd name="connsiteX4" fmla="*/ 834791 w 1687213"/>
                <a:gd name="connsiteY4" fmla="*/ 2895620 h 2963338"/>
                <a:gd name="connsiteX5" fmla="*/ 1411158 w 1687213"/>
                <a:gd name="connsiteY5" fmla="*/ 1537738 h 2963338"/>
                <a:gd name="connsiteX6" fmla="*/ 1441861 w 1687213"/>
                <a:gd name="connsiteY6" fmla="*/ 525 h 296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7213" h="2963338">
                  <a:moveTo>
                    <a:pt x="1441861" y="525"/>
                  </a:moveTo>
                  <a:cubicBezTo>
                    <a:pt x="1441861" y="525"/>
                    <a:pt x="783853" y="-53902"/>
                    <a:pt x="401469" y="1426790"/>
                  </a:cubicBezTo>
                  <a:cubicBezTo>
                    <a:pt x="211672" y="2161554"/>
                    <a:pt x="-16502" y="2636045"/>
                    <a:pt x="942" y="2872593"/>
                  </a:cubicBezTo>
                  <a:cubicBezTo>
                    <a:pt x="10014" y="3000287"/>
                    <a:pt x="93049" y="2969584"/>
                    <a:pt x="212370" y="2922833"/>
                  </a:cubicBezTo>
                  <a:lnTo>
                    <a:pt x="834791" y="2895620"/>
                  </a:lnTo>
                  <a:cubicBezTo>
                    <a:pt x="834791" y="2895620"/>
                    <a:pt x="1213686" y="2299017"/>
                    <a:pt x="1411158" y="1537738"/>
                  </a:cubicBezTo>
                  <a:cubicBezTo>
                    <a:pt x="1573741" y="906245"/>
                    <a:pt x="1924725" y="-25293"/>
                    <a:pt x="1441861" y="525"/>
                  </a:cubicBezTo>
                  <a:close/>
                </a:path>
              </a:pathLst>
            </a:custGeom>
            <a:solidFill>
              <a:srgbClr val="3F5DA4"/>
            </a:solidFill>
            <a:ln w="69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2F2D3C3-061D-4273-806F-8FE367748F0B}"/>
                </a:ext>
              </a:extLst>
            </p:cNvPr>
            <p:cNvSpPr/>
            <p:nvPr/>
          </p:nvSpPr>
          <p:spPr>
            <a:xfrm>
              <a:off x="4994782" y="5844181"/>
              <a:ext cx="1006889" cy="2027078"/>
            </a:xfrm>
            <a:custGeom>
              <a:avLst/>
              <a:gdLst>
                <a:gd name="connsiteX0" fmla="*/ 290830 w 1006889"/>
                <a:gd name="connsiteY0" fmla="*/ 2027078 h 2027078"/>
                <a:gd name="connsiteX1" fmla="*/ 533658 w 1006889"/>
                <a:gd name="connsiteY1" fmla="*/ 1941252 h 2027078"/>
                <a:gd name="connsiteX2" fmla="*/ 1006055 w 1006889"/>
                <a:gd name="connsiteY2" fmla="*/ 123531 h 2027078"/>
                <a:gd name="connsiteX3" fmla="*/ 133131 w 1006889"/>
                <a:gd name="connsiteY3" fmla="*/ 182843 h 2027078"/>
                <a:gd name="connsiteX4" fmla="*/ 23579 w 1006889"/>
                <a:gd name="connsiteY4" fmla="*/ 1914736 h 2027078"/>
                <a:gd name="connsiteX5" fmla="*/ 290830 w 1006889"/>
                <a:gd name="connsiteY5" fmla="*/ 2027078 h 202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6889" h="2027078">
                  <a:moveTo>
                    <a:pt x="290830" y="2027078"/>
                  </a:moveTo>
                  <a:lnTo>
                    <a:pt x="533658" y="1941252"/>
                  </a:lnTo>
                  <a:cubicBezTo>
                    <a:pt x="533658" y="1941252"/>
                    <a:pt x="932091" y="837362"/>
                    <a:pt x="1006055" y="123531"/>
                  </a:cubicBezTo>
                  <a:cubicBezTo>
                    <a:pt x="1038153" y="-185586"/>
                    <a:pt x="133131" y="182843"/>
                    <a:pt x="133131" y="182843"/>
                  </a:cubicBezTo>
                  <a:cubicBezTo>
                    <a:pt x="133131" y="182843"/>
                    <a:pt x="-67132" y="954589"/>
                    <a:pt x="23579" y="1914736"/>
                  </a:cubicBezTo>
                  <a:cubicBezTo>
                    <a:pt x="33348" y="2015216"/>
                    <a:pt x="189651" y="2024985"/>
                    <a:pt x="290830" y="2027078"/>
                  </a:cubicBezTo>
                  <a:close/>
                </a:path>
              </a:pathLst>
            </a:custGeom>
            <a:solidFill>
              <a:srgbClr val="3F5DA4"/>
            </a:solidFill>
            <a:ln w="69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1F39FBD-D7AA-4770-9AA2-776AE37F04D2}"/>
              </a:ext>
            </a:extLst>
          </p:cNvPr>
          <p:cNvGrpSpPr/>
          <p:nvPr/>
        </p:nvGrpSpPr>
        <p:grpSpPr>
          <a:xfrm>
            <a:off x="4265003" y="904813"/>
            <a:ext cx="5390106" cy="14079509"/>
            <a:chOff x="4265003" y="904813"/>
            <a:chExt cx="5390106" cy="14079509"/>
          </a:xfrm>
        </p:grpSpPr>
        <p:grpSp>
          <p:nvGrpSpPr>
            <p:cNvPr id="4" name="Graphic 2">
              <a:extLst>
                <a:ext uri="{FF2B5EF4-FFF2-40B4-BE49-F238E27FC236}">
                  <a16:creationId xmlns:a16="http://schemas.microsoft.com/office/drawing/2014/main" id="{32DAEC09-4243-41CD-83A0-9E2F531A6EE7}"/>
                </a:ext>
              </a:extLst>
            </p:cNvPr>
            <p:cNvGrpSpPr/>
            <p:nvPr/>
          </p:nvGrpSpPr>
          <p:grpSpPr>
            <a:xfrm>
              <a:off x="4265003" y="904813"/>
              <a:ext cx="5390106" cy="14079509"/>
              <a:chOff x="5572723" y="904813"/>
              <a:chExt cx="4280741" cy="11181742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99F1C814-2BD3-477B-BF4D-8A4C328AF773}"/>
                  </a:ext>
                </a:extLst>
              </p:cNvPr>
              <p:cNvSpPr/>
              <p:nvPr/>
            </p:nvSpPr>
            <p:spPr>
              <a:xfrm>
                <a:off x="7349649" y="2436241"/>
                <a:ext cx="936422" cy="842221"/>
              </a:xfrm>
              <a:custGeom>
                <a:avLst/>
                <a:gdLst>
                  <a:gd name="connsiteX0" fmla="*/ 0 w 936422"/>
                  <a:gd name="connsiteY0" fmla="*/ 80245 h 842221"/>
                  <a:gd name="connsiteX1" fmla="*/ 248410 w 936422"/>
                  <a:gd name="connsiteY1" fmla="*/ 0 h 842221"/>
                  <a:gd name="connsiteX2" fmla="*/ 936422 w 936422"/>
                  <a:gd name="connsiteY2" fmla="*/ 117227 h 842221"/>
                  <a:gd name="connsiteX3" fmla="*/ 248410 w 936422"/>
                  <a:gd name="connsiteY3" fmla="*/ 842222 h 842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6422" h="842221">
                    <a:moveTo>
                      <a:pt x="0" y="80245"/>
                    </a:moveTo>
                    <a:lnTo>
                      <a:pt x="248410" y="0"/>
                    </a:lnTo>
                    <a:lnTo>
                      <a:pt x="936422" y="117227"/>
                    </a:lnTo>
                    <a:lnTo>
                      <a:pt x="248410" y="842222"/>
                    </a:lnTo>
                    <a:close/>
                  </a:path>
                </a:pathLst>
              </a:custGeom>
              <a:solidFill>
                <a:srgbClr val="1B146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6" name="Graphic 2">
                <a:extLst>
                  <a:ext uri="{FF2B5EF4-FFF2-40B4-BE49-F238E27FC236}">
                    <a16:creationId xmlns:a16="http://schemas.microsoft.com/office/drawing/2014/main" id="{32DAEC09-4243-41CD-83A0-9E2F531A6EE7}"/>
                  </a:ext>
                </a:extLst>
              </p:cNvPr>
              <p:cNvGrpSpPr/>
              <p:nvPr/>
            </p:nvGrpSpPr>
            <p:grpSpPr>
              <a:xfrm>
                <a:off x="5911619" y="6120526"/>
                <a:ext cx="3191306" cy="5280601"/>
                <a:chOff x="5911619" y="6120526"/>
                <a:chExt cx="3191306" cy="5280601"/>
              </a:xfrm>
            </p:grpSpPr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id="{A6F595EA-11E2-40FA-826F-E84E488E22A8}"/>
                    </a:ext>
                  </a:extLst>
                </p:cNvPr>
                <p:cNvSpPr/>
                <p:nvPr/>
              </p:nvSpPr>
              <p:spPr>
                <a:xfrm>
                  <a:off x="5911619" y="6120526"/>
                  <a:ext cx="1754821" cy="5280601"/>
                </a:xfrm>
                <a:custGeom>
                  <a:avLst/>
                  <a:gdLst>
                    <a:gd name="connsiteX0" fmla="*/ 461136 w 1754821"/>
                    <a:gd name="connsiteY0" fmla="*/ 0 h 5280601"/>
                    <a:gd name="connsiteX1" fmla="*/ 485558 w 1754821"/>
                    <a:gd name="connsiteY1" fmla="*/ 5107759 h 5280601"/>
                    <a:gd name="connsiteX2" fmla="*/ 1202877 w 1754821"/>
                    <a:gd name="connsiteY2" fmla="*/ 4850277 h 5280601"/>
                    <a:gd name="connsiteX3" fmla="*/ 1754822 w 1754821"/>
                    <a:gd name="connsiteY3" fmla="*/ 682430 h 5280601"/>
                    <a:gd name="connsiteX4" fmla="*/ 461136 w 1754821"/>
                    <a:gd name="connsiteY4" fmla="*/ 0 h 5280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4821" h="5280601">
                      <a:moveTo>
                        <a:pt x="461136" y="0"/>
                      </a:moveTo>
                      <a:cubicBezTo>
                        <a:pt x="461136" y="0"/>
                        <a:pt x="-592514" y="1620946"/>
                        <a:pt x="485558" y="5107759"/>
                      </a:cubicBezTo>
                      <a:cubicBezTo>
                        <a:pt x="485558" y="5107759"/>
                        <a:pt x="942605" y="5633886"/>
                        <a:pt x="1202877" y="4850277"/>
                      </a:cubicBezTo>
                      <a:cubicBezTo>
                        <a:pt x="1463149" y="4066669"/>
                        <a:pt x="1754822" y="682430"/>
                        <a:pt x="1754822" y="682430"/>
                      </a:cubicBezTo>
                      <a:lnTo>
                        <a:pt x="461136" y="0"/>
                      </a:lnTo>
                      <a:close/>
                    </a:path>
                  </a:pathLst>
                </a:custGeom>
                <a:solidFill>
                  <a:srgbClr val="202545"/>
                </a:solidFill>
                <a:ln w="697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1EC49051-007D-4D15-9ACC-77548ACEA62A}"/>
                    </a:ext>
                  </a:extLst>
                </p:cNvPr>
                <p:cNvSpPr/>
                <p:nvPr/>
              </p:nvSpPr>
              <p:spPr>
                <a:xfrm>
                  <a:off x="7163861" y="6414527"/>
                  <a:ext cx="1939064" cy="4825865"/>
                </a:xfrm>
                <a:custGeom>
                  <a:avLst/>
                  <a:gdLst>
                    <a:gd name="connsiteX0" fmla="*/ 74142 w 1939064"/>
                    <a:gd name="connsiteY0" fmla="*/ 470069 h 4825865"/>
                    <a:gd name="connsiteX1" fmla="*/ 596082 w 1939064"/>
                    <a:gd name="connsiteY1" fmla="*/ 4741886 h 4825865"/>
                    <a:gd name="connsiteX2" fmla="*/ 1398531 w 1939064"/>
                    <a:gd name="connsiteY2" fmla="*/ 4156447 h 4825865"/>
                    <a:gd name="connsiteX3" fmla="*/ 1896049 w 1939064"/>
                    <a:gd name="connsiteY3" fmla="*/ 920836 h 4825865"/>
                    <a:gd name="connsiteX4" fmla="*/ 74142 w 1939064"/>
                    <a:gd name="connsiteY4" fmla="*/ 470069 h 4825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39064" h="4825865">
                      <a:moveTo>
                        <a:pt x="74142" y="470069"/>
                      </a:moveTo>
                      <a:cubicBezTo>
                        <a:pt x="74142" y="470069"/>
                        <a:pt x="-290100" y="3606595"/>
                        <a:pt x="596082" y="4741886"/>
                      </a:cubicBezTo>
                      <a:cubicBezTo>
                        <a:pt x="596082" y="4741886"/>
                        <a:pt x="1227574" y="5152879"/>
                        <a:pt x="1398531" y="4156447"/>
                      </a:cubicBezTo>
                      <a:cubicBezTo>
                        <a:pt x="1569487" y="3160016"/>
                        <a:pt x="1575070" y="1539070"/>
                        <a:pt x="1896049" y="920836"/>
                      </a:cubicBezTo>
                      <a:cubicBezTo>
                        <a:pt x="2217726" y="301904"/>
                        <a:pt x="648416" y="-541016"/>
                        <a:pt x="74142" y="470069"/>
                      </a:cubicBezTo>
                      <a:close/>
                    </a:path>
                  </a:pathLst>
                </a:custGeom>
                <a:solidFill>
                  <a:srgbClr val="202545"/>
                </a:solidFill>
                <a:ln w="697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5D27274-88C3-4FC9-99AC-587F751CD83D}"/>
                  </a:ext>
                </a:extLst>
              </p:cNvPr>
              <p:cNvSpPr/>
              <p:nvPr/>
            </p:nvSpPr>
            <p:spPr>
              <a:xfrm>
                <a:off x="5572723" y="3145885"/>
                <a:ext cx="4280741" cy="8936484"/>
              </a:xfrm>
              <a:custGeom>
                <a:avLst/>
                <a:gdLst>
                  <a:gd name="connsiteX0" fmla="*/ 4226137 w 4280741"/>
                  <a:gd name="connsiteY0" fmla="*/ 6243747 h 8936484"/>
                  <a:gd name="connsiteX1" fmla="*/ 3746064 w 4280741"/>
                  <a:gd name="connsiteY1" fmla="*/ 4057598 h 8936484"/>
                  <a:gd name="connsiteX2" fmla="*/ 3597437 w 4280741"/>
                  <a:gd name="connsiteY2" fmla="*/ 2599235 h 8936484"/>
                  <a:gd name="connsiteX3" fmla="*/ 3530449 w 4280741"/>
                  <a:gd name="connsiteY3" fmla="*/ 226779 h 8936484"/>
                  <a:gd name="connsiteX4" fmla="*/ 2776148 w 4280741"/>
                  <a:gd name="connsiteY4" fmla="*/ 7676 h 8936484"/>
                  <a:gd name="connsiteX5" fmla="*/ 1721103 w 4280741"/>
                  <a:gd name="connsiteY5" fmla="*/ 0 h 8936484"/>
                  <a:gd name="connsiteX6" fmla="*/ 1056815 w 4280741"/>
                  <a:gd name="connsiteY6" fmla="*/ 110250 h 8936484"/>
                  <a:gd name="connsiteX7" fmla="*/ 721182 w 4280741"/>
                  <a:gd name="connsiteY7" fmla="*/ 2535737 h 8936484"/>
                  <a:gd name="connsiteX8" fmla="*/ 338100 w 4280741"/>
                  <a:gd name="connsiteY8" fmla="*/ 8936484 h 8936484"/>
                  <a:gd name="connsiteX9" fmla="*/ 3937256 w 4280741"/>
                  <a:gd name="connsiteY9" fmla="*/ 8936484 h 8936484"/>
                  <a:gd name="connsiteX10" fmla="*/ 4226137 w 4280741"/>
                  <a:gd name="connsiteY10" fmla="*/ 6243747 h 8936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0741" h="8936484">
                    <a:moveTo>
                      <a:pt x="4226137" y="6243747"/>
                    </a:moveTo>
                    <a:cubicBezTo>
                      <a:pt x="4441054" y="5691802"/>
                      <a:pt x="3746064" y="4057598"/>
                      <a:pt x="3746064" y="4057598"/>
                    </a:cubicBezTo>
                    <a:cubicBezTo>
                      <a:pt x="3845847" y="3765228"/>
                      <a:pt x="3598134" y="2604120"/>
                      <a:pt x="3597437" y="2599235"/>
                    </a:cubicBezTo>
                    <a:cubicBezTo>
                      <a:pt x="3517889" y="1333460"/>
                      <a:pt x="3530449" y="226779"/>
                      <a:pt x="3530449" y="226779"/>
                    </a:cubicBezTo>
                    <a:lnTo>
                      <a:pt x="2776148" y="7676"/>
                    </a:lnTo>
                    <a:lnTo>
                      <a:pt x="1721103" y="0"/>
                    </a:lnTo>
                    <a:lnTo>
                      <a:pt x="1056815" y="110250"/>
                    </a:lnTo>
                    <a:cubicBezTo>
                      <a:pt x="1156598" y="596603"/>
                      <a:pt x="721182" y="2535737"/>
                      <a:pt x="721182" y="2535737"/>
                    </a:cubicBezTo>
                    <a:cubicBezTo>
                      <a:pt x="-635305" y="6240955"/>
                      <a:pt x="338100" y="8936484"/>
                      <a:pt x="338100" y="8936484"/>
                    </a:cubicBezTo>
                    <a:lnTo>
                      <a:pt x="3937256" y="8936484"/>
                    </a:lnTo>
                    <a:cubicBezTo>
                      <a:pt x="3937256" y="8937182"/>
                      <a:pt x="4444543" y="7623260"/>
                      <a:pt x="4226137" y="6243747"/>
                    </a:cubicBezTo>
                    <a:close/>
                  </a:path>
                </a:pathLst>
              </a:custGeom>
              <a:solidFill>
                <a:srgbClr val="3F5DA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AA8052F-B4C7-4CAD-A156-3253E396CB1E}"/>
                  </a:ext>
                </a:extLst>
              </p:cNvPr>
              <p:cNvSpPr/>
              <p:nvPr/>
            </p:nvSpPr>
            <p:spPr>
              <a:xfrm>
                <a:off x="7140175" y="4582616"/>
                <a:ext cx="737202" cy="7503939"/>
              </a:xfrm>
              <a:custGeom>
                <a:avLst/>
                <a:gdLst>
                  <a:gd name="connsiteX0" fmla="*/ 106201 w 737202"/>
                  <a:gd name="connsiteY0" fmla="*/ 7503940 h 7503939"/>
                  <a:gd name="connsiteX1" fmla="*/ 277856 w 737202"/>
                  <a:gd name="connsiteY1" fmla="*/ 2569928 h 7503939"/>
                  <a:gd name="connsiteX2" fmla="*/ 679080 w 737202"/>
                  <a:gd name="connsiteY2" fmla="*/ 0 h 7503939"/>
                  <a:gd name="connsiteX3" fmla="*/ 736996 w 737202"/>
                  <a:gd name="connsiteY3" fmla="*/ 1396 h 7503939"/>
                  <a:gd name="connsiteX4" fmla="*/ 379034 w 737202"/>
                  <a:gd name="connsiteY4" fmla="*/ 2588071 h 7503939"/>
                  <a:gd name="connsiteX5" fmla="*/ 163420 w 737202"/>
                  <a:gd name="connsiteY5" fmla="*/ 7496264 h 7503939"/>
                  <a:gd name="connsiteX6" fmla="*/ 106201 w 737202"/>
                  <a:gd name="connsiteY6" fmla="*/ 7503940 h 750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37202" h="7503939">
                    <a:moveTo>
                      <a:pt x="106201" y="7503940"/>
                    </a:moveTo>
                    <a:cubicBezTo>
                      <a:pt x="102712" y="7478122"/>
                      <a:pt x="-220360" y="4890051"/>
                      <a:pt x="277856" y="2569928"/>
                    </a:cubicBezTo>
                    <a:cubicBezTo>
                      <a:pt x="655355" y="813613"/>
                      <a:pt x="679080" y="8374"/>
                      <a:pt x="679080" y="0"/>
                    </a:cubicBezTo>
                    <a:lnTo>
                      <a:pt x="736996" y="1396"/>
                    </a:lnTo>
                    <a:cubicBezTo>
                      <a:pt x="736996" y="9071"/>
                      <a:pt x="757929" y="825475"/>
                      <a:pt x="379034" y="2588071"/>
                    </a:cubicBezTo>
                    <a:cubicBezTo>
                      <a:pt x="-117786" y="4898425"/>
                      <a:pt x="160628" y="7470446"/>
                      <a:pt x="163420" y="7496264"/>
                    </a:cubicBezTo>
                    <a:lnTo>
                      <a:pt x="106201" y="7503940"/>
                    </a:lnTo>
                    <a:close/>
                  </a:path>
                </a:pathLst>
              </a:custGeom>
              <a:solidFill>
                <a:srgbClr val="1B146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76C86F0E-1C9D-43A7-92B6-6FF9B05A944D}"/>
                  </a:ext>
                </a:extLst>
              </p:cNvPr>
              <p:cNvSpPr/>
              <p:nvPr/>
            </p:nvSpPr>
            <p:spPr>
              <a:xfrm>
                <a:off x="6547200" y="3804590"/>
                <a:ext cx="2585977" cy="778723"/>
              </a:xfrm>
              <a:custGeom>
                <a:avLst/>
                <a:gdLst>
                  <a:gd name="connsiteX0" fmla="*/ 2571324 w 2585977"/>
                  <a:gd name="connsiteY0" fmla="*/ 778724 h 778723"/>
                  <a:gd name="connsiteX1" fmla="*/ 1277637 w 2585977"/>
                  <a:gd name="connsiteY1" fmla="*/ 64894 h 778723"/>
                  <a:gd name="connsiteX2" fmla="*/ 0 w 2585977"/>
                  <a:gd name="connsiteY2" fmla="*/ 565900 h 778723"/>
                  <a:gd name="connsiteX3" fmla="*/ 5582 w 2585977"/>
                  <a:gd name="connsiteY3" fmla="*/ 531011 h 778723"/>
                  <a:gd name="connsiteX4" fmla="*/ 1281824 w 2585977"/>
                  <a:gd name="connsiteY4" fmla="*/ 0 h 778723"/>
                  <a:gd name="connsiteX5" fmla="*/ 2585977 w 2585977"/>
                  <a:gd name="connsiteY5" fmla="*/ 753604 h 778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85977" h="778723">
                    <a:moveTo>
                      <a:pt x="2571324" y="778724"/>
                    </a:moveTo>
                    <a:lnTo>
                      <a:pt x="1277637" y="64894"/>
                    </a:lnTo>
                    <a:lnTo>
                      <a:pt x="0" y="565900"/>
                    </a:lnTo>
                    <a:lnTo>
                      <a:pt x="5582" y="531011"/>
                    </a:lnTo>
                    <a:lnTo>
                      <a:pt x="1281824" y="0"/>
                    </a:lnTo>
                    <a:lnTo>
                      <a:pt x="2585977" y="753604"/>
                    </a:lnTo>
                    <a:close/>
                  </a:path>
                </a:pathLst>
              </a:custGeom>
              <a:solidFill>
                <a:srgbClr val="1B146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0C54427F-499C-4468-8F09-78A31809B3D1}"/>
                  </a:ext>
                </a:extLst>
              </p:cNvPr>
              <p:cNvSpPr/>
              <p:nvPr/>
            </p:nvSpPr>
            <p:spPr>
              <a:xfrm>
                <a:off x="7865941" y="3710312"/>
                <a:ext cx="398645" cy="963713"/>
              </a:xfrm>
              <a:custGeom>
                <a:avLst/>
                <a:gdLst>
                  <a:gd name="connsiteX0" fmla="*/ 13323 w 398645"/>
                  <a:gd name="connsiteY0" fmla="*/ 963713 h 963713"/>
                  <a:gd name="connsiteX1" fmla="*/ 3554 w 398645"/>
                  <a:gd name="connsiteY1" fmla="*/ 914869 h 963713"/>
                  <a:gd name="connsiteX2" fmla="*/ 301507 w 398645"/>
                  <a:gd name="connsiteY2" fmla="*/ 60785 h 963713"/>
                  <a:gd name="connsiteX3" fmla="*/ 348258 w 398645"/>
                  <a:gd name="connsiteY3" fmla="*/ 60785 h 963713"/>
                  <a:gd name="connsiteX4" fmla="*/ 13323 w 398645"/>
                  <a:gd name="connsiteY4" fmla="*/ 963713 h 963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8645" h="963713">
                    <a:moveTo>
                      <a:pt x="13323" y="963713"/>
                    </a:moveTo>
                    <a:cubicBezTo>
                      <a:pt x="13323" y="963713"/>
                      <a:pt x="-8308" y="933709"/>
                      <a:pt x="3554" y="914869"/>
                    </a:cubicBezTo>
                    <a:cubicBezTo>
                      <a:pt x="84497" y="780197"/>
                      <a:pt x="452926" y="180803"/>
                      <a:pt x="301507" y="60785"/>
                    </a:cubicBezTo>
                    <a:cubicBezTo>
                      <a:pt x="129155" y="-75981"/>
                      <a:pt x="348258" y="60785"/>
                      <a:pt x="348258" y="60785"/>
                    </a:cubicBezTo>
                    <a:cubicBezTo>
                      <a:pt x="362912" y="57295"/>
                      <a:pt x="572246" y="184292"/>
                      <a:pt x="13323" y="963713"/>
                    </a:cubicBezTo>
                    <a:close/>
                  </a:path>
                </a:pathLst>
              </a:custGeom>
              <a:solidFill>
                <a:srgbClr val="1B146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E3AE4939-8326-4414-9BF9-EA3A715B1432}"/>
                  </a:ext>
                </a:extLst>
              </p:cNvPr>
              <p:cNvSpPr/>
              <p:nvPr/>
            </p:nvSpPr>
            <p:spPr>
              <a:xfrm>
                <a:off x="7512231" y="2349019"/>
                <a:ext cx="1325472" cy="1397655"/>
              </a:xfrm>
              <a:custGeom>
                <a:avLst/>
                <a:gdLst>
                  <a:gd name="connsiteX0" fmla="*/ 975498 w 1325472"/>
                  <a:gd name="connsiteY0" fmla="*/ 0 h 1397655"/>
                  <a:gd name="connsiteX1" fmla="*/ 1307642 w 1325472"/>
                  <a:gd name="connsiteY1" fmla="*/ 848502 h 1397655"/>
                  <a:gd name="connsiteX2" fmla="*/ 616141 w 1325472"/>
                  <a:gd name="connsiteY2" fmla="*/ 1397656 h 1397655"/>
                  <a:gd name="connsiteX3" fmla="*/ 0 w 1325472"/>
                  <a:gd name="connsiteY3" fmla="*/ 796866 h 1397655"/>
                  <a:gd name="connsiteX4" fmla="*/ 975498 w 1325472"/>
                  <a:gd name="connsiteY4" fmla="*/ 0 h 13976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5472" h="1397655">
                    <a:moveTo>
                      <a:pt x="975498" y="0"/>
                    </a:moveTo>
                    <a:cubicBezTo>
                      <a:pt x="975498" y="0"/>
                      <a:pt x="1418589" y="542176"/>
                      <a:pt x="1307642" y="848502"/>
                    </a:cubicBezTo>
                    <a:cubicBezTo>
                      <a:pt x="1196695" y="1154828"/>
                      <a:pt x="616141" y="1397656"/>
                      <a:pt x="616141" y="1397656"/>
                    </a:cubicBezTo>
                    <a:lnTo>
                      <a:pt x="0" y="796866"/>
                    </a:lnTo>
                    <a:lnTo>
                      <a:pt x="975498" y="0"/>
                    </a:lnTo>
                    <a:close/>
                  </a:path>
                </a:pathLst>
              </a:custGeom>
              <a:solidFill>
                <a:srgbClr val="3F5DA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1DED0D2-DE38-4B2C-89A7-FF188DD6C64F}"/>
                  </a:ext>
                </a:extLst>
              </p:cNvPr>
              <p:cNvSpPr/>
              <p:nvPr/>
            </p:nvSpPr>
            <p:spPr>
              <a:xfrm>
                <a:off x="7593174" y="2929543"/>
                <a:ext cx="553596" cy="839523"/>
              </a:xfrm>
              <a:custGeom>
                <a:avLst/>
                <a:gdLst>
                  <a:gd name="connsiteX0" fmla="*/ 0 w 553596"/>
                  <a:gd name="connsiteY0" fmla="*/ 34919 h 839523"/>
                  <a:gd name="connsiteX1" fmla="*/ 524732 w 553596"/>
                  <a:gd name="connsiteY1" fmla="*/ 799687 h 839523"/>
                  <a:gd name="connsiteX2" fmla="*/ 0 w 553596"/>
                  <a:gd name="connsiteY2" fmla="*/ 34919 h 839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3596" h="839523">
                    <a:moveTo>
                      <a:pt x="0" y="34919"/>
                    </a:moveTo>
                    <a:cubicBezTo>
                      <a:pt x="113738" y="-168136"/>
                      <a:pt x="260272" y="570815"/>
                      <a:pt x="524732" y="799687"/>
                    </a:cubicBezTo>
                    <a:cubicBezTo>
                      <a:pt x="673359" y="930172"/>
                      <a:pt x="210032" y="756424"/>
                      <a:pt x="0" y="34919"/>
                    </a:cubicBezTo>
                    <a:close/>
                  </a:path>
                </a:pathLst>
              </a:custGeom>
              <a:solidFill>
                <a:srgbClr val="1B146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D9B28E9-38CA-4996-9488-6E8E2733C4CC}"/>
                  </a:ext>
                </a:extLst>
              </p:cNvPr>
              <p:cNvSpPr/>
              <p:nvPr/>
            </p:nvSpPr>
            <p:spPr>
              <a:xfrm>
                <a:off x="8128372" y="3278463"/>
                <a:ext cx="650332" cy="491935"/>
              </a:xfrm>
              <a:custGeom>
                <a:avLst/>
                <a:gdLst>
                  <a:gd name="connsiteX0" fmla="*/ 650332 w 650332"/>
                  <a:gd name="connsiteY0" fmla="*/ 0 h 491935"/>
                  <a:gd name="connsiteX1" fmla="*/ 0 w 650332"/>
                  <a:gd name="connsiteY1" fmla="*/ 467513 h 491935"/>
                  <a:gd name="connsiteX2" fmla="*/ 38378 w 650332"/>
                  <a:gd name="connsiteY2" fmla="*/ 491936 h 491935"/>
                  <a:gd name="connsiteX3" fmla="*/ 650332 w 650332"/>
                  <a:gd name="connsiteY3" fmla="*/ 0 h 491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0332" h="491935">
                    <a:moveTo>
                      <a:pt x="650332" y="0"/>
                    </a:moveTo>
                    <a:cubicBezTo>
                      <a:pt x="650332" y="0"/>
                      <a:pt x="205148" y="414482"/>
                      <a:pt x="0" y="467513"/>
                    </a:cubicBezTo>
                    <a:lnTo>
                      <a:pt x="38378" y="491936"/>
                    </a:lnTo>
                    <a:cubicBezTo>
                      <a:pt x="38378" y="491936"/>
                      <a:pt x="364940" y="385873"/>
                      <a:pt x="650332" y="0"/>
                    </a:cubicBezTo>
                    <a:close/>
                  </a:path>
                </a:pathLst>
              </a:custGeom>
              <a:solidFill>
                <a:srgbClr val="1B146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EC2DB69-2D9D-48F1-8973-059677368205}"/>
                  </a:ext>
                </a:extLst>
              </p:cNvPr>
              <p:cNvSpPr/>
              <p:nvPr/>
            </p:nvSpPr>
            <p:spPr>
              <a:xfrm>
                <a:off x="6803286" y="2395675"/>
                <a:ext cx="1431746" cy="2233087"/>
              </a:xfrm>
              <a:custGeom>
                <a:avLst/>
                <a:gdLst>
                  <a:gd name="connsiteX0" fmla="*/ 564505 w 1431746"/>
                  <a:gd name="connsiteY0" fmla="*/ 40566 h 2233087"/>
                  <a:gd name="connsiteX1" fmla="*/ 0 w 1431746"/>
                  <a:gd name="connsiteY1" fmla="*/ 816499 h 2233087"/>
                  <a:gd name="connsiteX2" fmla="*/ 1075979 w 1431746"/>
                  <a:gd name="connsiteY2" fmla="*/ 2232995 h 2233087"/>
                  <a:gd name="connsiteX3" fmla="*/ 1325087 w 1431746"/>
                  <a:gd name="connsiteY3" fmla="*/ 1350302 h 2233087"/>
                  <a:gd name="connsiteX4" fmla="*/ 564505 w 1431746"/>
                  <a:gd name="connsiteY4" fmla="*/ 40566 h 223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1746" h="2233087">
                    <a:moveTo>
                      <a:pt x="564505" y="40566"/>
                    </a:moveTo>
                    <a:cubicBezTo>
                      <a:pt x="572181" y="-112248"/>
                      <a:pt x="34191" y="171051"/>
                      <a:pt x="0" y="816499"/>
                    </a:cubicBezTo>
                    <a:cubicBezTo>
                      <a:pt x="0" y="1586152"/>
                      <a:pt x="785004" y="2242066"/>
                      <a:pt x="1075979" y="2232995"/>
                    </a:cubicBezTo>
                    <a:cubicBezTo>
                      <a:pt x="1460456" y="1596619"/>
                      <a:pt x="1516279" y="1391471"/>
                      <a:pt x="1325087" y="1350302"/>
                    </a:cubicBezTo>
                    <a:cubicBezTo>
                      <a:pt x="1195997" y="1350302"/>
                      <a:pt x="556132" y="203149"/>
                      <a:pt x="564505" y="40566"/>
                    </a:cubicBezTo>
                    <a:close/>
                  </a:path>
                </a:pathLst>
              </a:custGeom>
              <a:solidFill>
                <a:srgbClr val="3F5DA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F8D4279-7692-4C9D-85D3-BCD102E8B282}"/>
                  </a:ext>
                </a:extLst>
              </p:cNvPr>
              <p:cNvSpPr/>
              <p:nvPr/>
            </p:nvSpPr>
            <p:spPr>
              <a:xfrm>
                <a:off x="6788851" y="3112391"/>
                <a:ext cx="1121479" cy="1516976"/>
              </a:xfrm>
              <a:custGeom>
                <a:avLst/>
                <a:gdLst>
                  <a:gd name="connsiteX0" fmla="*/ 1059711 w 1121479"/>
                  <a:gd name="connsiteY0" fmla="*/ 1470923 h 1516976"/>
                  <a:gd name="connsiteX1" fmla="*/ 24204 w 1121479"/>
                  <a:gd name="connsiteY1" fmla="*/ 0 h 1516976"/>
                  <a:gd name="connsiteX2" fmla="*/ 1061107 w 1121479"/>
                  <a:gd name="connsiteY2" fmla="*/ 1516977 h 1516976"/>
                  <a:gd name="connsiteX3" fmla="*/ 1059711 w 1121479"/>
                  <a:gd name="connsiteY3" fmla="*/ 1470923 h 15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479" h="1516976">
                    <a:moveTo>
                      <a:pt x="1059711" y="1470923"/>
                    </a:moveTo>
                    <a:cubicBezTo>
                      <a:pt x="1107858" y="1486274"/>
                      <a:pt x="17924" y="1159015"/>
                      <a:pt x="24204" y="0"/>
                    </a:cubicBezTo>
                    <a:cubicBezTo>
                      <a:pt x="-39992" y="17445"/>
                      <a:pt x="-57436" y="1150641"/>
                      <a:pt x="1061107" y="1516977"/>
                    </a:cubicBezTo>
                    <a:cubicBezTo>
                      <a:pt x="1061107" y="1516977"/>
                      <a:pt x="1197872" y="1495345"/>
                      <a:pt x="1059711" y="1470923"/>
                    </a:cubicBezTo>
                    <a:close/>
                  </a:path>
                </a:pathLst>
              </a:custGeom>
              <a:solidFill>
                <a:srgbClr val="1B146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398FF431-E2E8-4086-9CAF-4380129140D3}"/>
                  </a:ext>
                </a:extLst>
              </p:cNvPr>
              <p:cNvSpPr/>
              <p:nvPr/>
            </p:nvSpPr>
            <p:spPr>
              <a:xfrm>
                <a:off x="5877330" y="6643164"/>
                <a:ext cx="3442154" cy="615443"/>
              </a:xfrm>
              <a:custGeom>
                <a:avLst/>
                <a:gdLst>
                  <a:gd name="connsiteX0" fmla="*/ 3424710 w 3442154"/>
                  <a:gd name="connsiteY0" fmla="*/ 615443 h 615443"/>
                  <a:gd name="connsiteX1" fmla="*/ 1634204 w 3442154"/>
                  <a:gd name="connsiteY1" fmla="*/ 60009 h 615443"/>
                  <a:gd name="connsiteX2" fmla="*/ 13258 w 3442154"/>
                  <a:gd name="connsiteY2" fmla="*/ 447976 h 615443"/>
                  <a:gd name="connsiteX3" fmla="*/ 0 w 3442154"/>
                  <a:gd name="connsiteY3" fmla="*/ 391455 h 615443"/>
                  <a:gd name="connsiteX4" fmla="*/ 1636297 w 3442154"/>
                  <a:gd name="connsiteY4" fmla="*/ 0 h 615443"/>
                  <a:gd name="connsiteX5" fmla="*/ 3442155 w 3442154"/>
                  <a:gd name="connsiteY5" fmla="*/ 560318 h 615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42154" h="615443">
                    <a:moveTo>
                      <a:pt x="3424710" y="615443"/>
                    </a:moveTo>
                    <a:lnTo>
                      <a:pt x="1634204" y="60009"/>
                    </a:lnTo>
                    <a:lnTo>
                      <a:pt x="13258" y="447976"/>
                    </a:lnTo>
                    <a:lnTo>
                      <a:pt x="0" y="391455"/>
                    </a:lnTo>
                    <a:lnTo>
                      <a:pt x="1636297" y="0"/>
                    </a:lnTo>
                    <a:lnTo>
                      <a:pt x="3442155" y="560318"/>
                    </a:lnTo>
                    <a:close/>
                  </a:path>
                </a:pathLst>
              </a:custGeom>
              <a:solidFill>
                <a:srgbClr val="1B146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28E9D9B5-05CF-4B25-9E04-0FC48CDDF1E8}"/>
                  </a:ext>
                </a:extLst>
              </p:cNvPr>
              <p:cNvSpPr/>
              <p:nvPr/>
            </p:nvSpPr>
            <p:spPr>
              <a:xfrm>
                <a:off x="6309954" y="5046641"/>
                <a:ext cx="2860903" cy="697781"/>
              </a:xfrm>
              <a:custGeom>
                <a:avLst/>
                <a:gdLst>
                  <a:gd name="connsiteX0" fmla="*/ 2860903 w 2860903"/>
                  <a:gd name="connsiteY0" fmla="*/ 697781 h 697781"/>
                  <a:gd name="connsiteX1" fmla="*/ 1465341 w 2860903"/>
                  <a:gd name="connsiteY1" fmla="*/ 62800 h 697781"/>
                  <a:gd name="connsiteX2" fmla="*/ 0 w 2860903"/>
                  <a:gd name="connsiteY2" fmla="*/ 566599 h 697781"/>
                  <a:gd name="connsiteX3" fmla="*/ 6978 w 2860903"/>
                  <a:gd name="connsiteY3" fmla="*/ 535198 h 697781"/>
                  <a:gd name="connsiteX4" fmla="*/ 1466736 w 2860903"/>
                  <a:gd name="connsiteY4" fmla="*/ 0 h 697781"/>
                  <a:gd name="connsiteX5" fmla="*/ 1477203 w 2860903"/>
                  <a:gd name="connsiteY5" fmla="*/ 4884 h 697781"/>
                  <a:gd name="connsiteX6" fmla="*/ 2859508 w 2860903"/>
                  <a:gd name="connsiteY6" fmla="*/ 674754 h 69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60903" h="697781">
                    <a:moveTo>
                      <a:pt x="2860903" y="697781"/>
                    </a:moveTo>
                    <a:lnTo>
                      <a:pt x="1465341" y="62800"/>
                    </a:lnTo>
                    <a:lnTo>
                      <a:pt x="0" y="566599"/>
                    </a:lnTo>
                    <a:lnTo>
                      <a:pt x="6978" y="535198"/>
                    </a:lnTo>
                    <a:lnTo>
                      <a:pt x="1466736" y="0"/>
                    </a:lnTo>
                    <a:lnTo>
                      <a:pt x="1477203" y="4884"/>
                    </a:lnTo>
                    <a:lnTo>
                      <a:pt x="2859508" y="674754"/>
                    </a:lnTo>
                    <a:close/>
                  </a:path>
                </a:pathLst>
              </a:custGeom>
              <a:solidFill>
                <a:srgbClr val="1B146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58BF9CE-32CA-477F-A23D-A9C72CDF02FC}"/>
                  </a:ext>
                </a:extLst>
              </p:cNvPr>
              <p:cNvSpPr/>
              <p:nvPr/>
            </p:nvSpPr>
            <p:spPr>
              <a:xfrm>
                <a:off x="7096896" y="1191010"/>
                <a:ext cx="1582160" cy="1420141"/>
              </a:xfrm>
              <a:custGeom>
                <a:avLst/>
                <a:gdLst>
                  <a:gd name="connsiteX0" fmla="*/ 174600 w 1582160"/>
                  <a:gd name="connsiteY0" fmla="*/ 1245231 h 1420141"/>
                  <a:gd name="connsiteX1" fmla="*/ 174600 w 1582160"/>
                  <a:gd name="connsiteY1" fmla="*/ 371609 h 1420141"/>
                  <a:gd name="connsiteX2" fmla="*/ 1392229 w 1582160"/>
                  <a:gd name="connsiteY2" fmla="*/ 363933 h 1420141"/>
                  <a:gd name="connsiteX3" fmla="*/ 1392229 w 1582160"/>
                  <a:gd name="connsiteY3" fmla="*/ 1245231 h 1420141"/>
                  <a:gd name="connsiteX4" fmla="*/ 174600 w 1582160"/>
                  <a:gd name="connsiteY4" fmla="*/ 1245231 h 142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2160" h="1420141">
                    <a:moveTo>
                      <a:pt x="174600" y="1245231"/>
                    </a:moveTo>
                    <a:cubicBezTo>
                      <a:pt x="174600" y="1245231"/>
                      <a:pt x="-218250" y="964025"/>
                      <a:pt x="174600" y="371609"/>
                    </a:cubicBezTo>
                    <a:cubicBezTo>
                      <a:pt x="566754" y="-221505"/>
                      <a:pt x="1178010" y="-13566"/>
                      <a:pt x="1392229" y="363933"/>
                    </a:cubicBezTo>
                    <a:cubicBezTo>
                      <a:pt x="1607145" y="741433"/>
                      <a:pt x="1681110" y="851683"/>
                      <a:pt x="1392229" y="1245231"/>
                    </a:cubicBezTo>
                    <a:cubicBezTo>
                      <a:pt x="1103347" y="1638780"/>
                      <a:pt x="174600" y="1245231"/>
                      <a:pt x="174600" y="1245231"/>
                    </a:cubicBezTo>
                    <a:close/>
                  </a:path>
                </a:pathLst>
              </a:custGeom>
              <a:solidFill>
                <a:srgbClr val="202545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FF9DE9A-E525-485E-9758-73E04C5A40D1}"/>
                  </a:ext>
                </a:extLst>
              </p:cNvPr>
              <p:cNvSpPr/>
              <p:nvPr/>
            </p:nvSpPr>
            <p:spPr>
              <a:xfrm>
                <a:off x="8188772" y="2196899"/>
                <a:ext cx="194598" cy="335638"/>
              </a:xfrm>
              <a:custGeom>
                <a:avLst/>
                <a:gdLst>
                  <a:gd name="connsiteX0" fmla="*/ 8681 w 194598"/>
                  <a:gd name="connsiteY0" fmla="*/ 146537 h 335638"/>
                  <a:gd name="connsiteX1" fmla="*/ 57526 w 194598"/>
                  <a:gd name="connsiteY1" fmla="*/ 334240 h 335638"/>
                  <a:gd name="connsiteX2" fmla="*/ 185917 w 194598"/>
                  <a:gd name="connsiteY2" fmla="*/ 189102 h 335638"/>
                  <a:gd name="connsiteX3" fmla="*/ 137073 w 194598"/>
                  <a:gd name="connsiteY3" fmla="*/ 1399 h 335638"/>
                  <a:gd name="connsiteX4" fmla="*/ 8681 w 194598"/>
                  <a:gd name="connsiteY4" fmla="*/ 146537 h 335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598" h="335638">
                    <a:moveTo>
                      <a:pt x="8681" y="146537"/>
                    </a:moveTo>
                    <a:cubicBezTo>
                      <a:pt x="-13648" y="237947"/>
                      <a:pt x="8681" y="322378"/>
                      <a:pt x="57526" y="334240"/>
                    </a:cubicBezTo>
                    <a:cubicBezTo>
                      <a:pt x="106370" y="346103"/>
                      <a:pt x="164286" y="281209"/>
                      <a:pt x="185917" y="189102"/>
                    </a:cubicBezTo>
                    <a:cubicBezTo>
                      <a:pt x="208246" y="97692"/>
                      <a:pt x="185917" y="13261"/>
                      <a:pt x="137073" y="1399"/>
                    </a:cubicBezTo>
                    <a:cubicBezTo>
                      <a:pt x="88228" y="-10464"/>
                      <a:pt x="30312" y="54430"/>
                      <a:pt x="8681" y="146537"/>
                    </a:cubicBezTo>
                    <a:close/>
                  </a:path>
                </a:pathLst>
              </a:custGeom>
              <a:solidFill>
                <a:srgbClr val="D88866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0484C0C-D53A-4A3A-B6B3-E496405EB0DE}"/>
                  </a:ext>
                </a:extLst>
              </p:cNvPr>
              <p:cNvSpPr/>
              <p:nvPr/>
            </p:nvSpPr>
            <p:spPr>
              <a:xfrm>
                <a:off x="7337343" y="2157823"/>
                <a:ext cx="194583" cy="334941"/>
              </a:xfrm>
              <a:custGeom>
                <a:avLst/>
                <a:gdLst>
                  <a:gd name="connsiteX0" fmla="*/ 8816 w 194583"/>
                  <a:gd name="connsiteY0" fmla="*/ 189102 h 334941"/>
                  <a:gd name="connsiteX1" fmla="*/ 137906 w 194583"/>
                  <a:gd name="connsiteY1" fmla="*/ 333543 h 334941"/>
                  <a:gd name="connsiteX2" fmla="*/ 185355 w 194583"/>
                  <a:gd name="connsiteY2" fmla="*/ 145840 h 334941"/>
                  <a:gd name="connsiteX3" fmla="*/ 56265 w 194583"/>
                  <a:gd name="connsiteY3" fmla="*/ 1399 h 334941"/>
                  <a:gd name="connsiteX4" fmla="*/ 8816 w 194583"/>
                  <a:gd name="connsiteY4" fmla="*/ 189102 h 334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583" h="334941">
                    <a:moveTo>
                      <a:pt x="8816" y="189102"/>
                    </a:moveTo>
                    <a:cubicBezTo>
                      <a:pt x="31145" y="280512"/>
                      <a:pt x="89061" y="345405"/>
                      <a:pt x="137906" y="333543"/>
                    </a:cubicBezTo>
                    <a:cubicBezTo>
                      <a:pt x="186751" y="321681"/>
                      <a:pt x="208382" y="237249"/>
                      <a:pt x="185355" y="145840"/>
                    </a:cubicBezTo>
                    <a:cubicBezTo>
                      <a:pt x="163026" y="54430"/>
                      <a:pt x="105110" y="-10463"/>
                      <a:pt x="56265" y="1399"/>
                    </a:cubicBezTo>
                    <a:cubicBezTo>
                      <a:pt x="8118" y="13261"/>
                      <a:pt x="-13513" y="97693"/>
                      <a:pt x="8816" y="189102"/>
                    </a:cubicBezTo>
                    <a:close/>
                  </a:path>
                </a:pathLst>
              </a:custGeom>
              <a:solidFill>
                <a:srgbClr val="D88866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4D69857-D400-4953-8C64-E4D3FA12B7BF}"/>
                  </a:ext>
                </a:extLst>
              </p:cNvPr>
              <p:cNvSpPr/>
              <p:nvPr/>
            </p:nvSpPr>
            <p:spPr>
              <a:xfrm>
                <a:off x="7381550" y="1612518"/>
                <a:ext cx="895125" cy="1224390"/>
              </a:xfrm>
              <a:custGeom>
                <a:avLst/>
                <a:gdLst>
                  <a:gd name="connsiteX0" fmla="*/ 26014 w 895125"/>
                  <a:gd name="connsiteY0" fmla="*/ 357605 h 1224390"/>
                  <a:gd name="connsiteX1" fmla="*/ 293264 w 895125"/>
                  <a:gd name="connsiteY1" fmla="*/ 1215178 h 1224390"/>
                  <a:gd name="connsiteX2" fmla="*/ 871725 w 895125"/>
                  <a:gd name="connsiteY2" fmla="*/ 721149 h 1224390"/>
                  <a:gd name="connsiteX3" fmla="*/ 581448 w 895125"/>
                  <a:gd name="connsiteY3" fmla="*/ 18483 h 1224390"/>
                  <a:gd name="connsiteX4" fmla="*/ 26014 w 895125"/>
                  <a:gd name="connsiteY4" fmla="*/ 357605 h 122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5125" h="1224390">
                    <a:moveTo>
                      <a:pt x="26014" y="357605"/>
                    </a:moveTo>
                    <a:cubicBezTo>
                      <a:pt x="-53533" y="687656"/>
                      <a:pt x="53227" y="1157262"/>
                      <a:pt x="293264" y="1215178"/>
                    </a:cubicBezTo>
                    <a:cubicBezTo>
                      <a:pt x="533301" y="1273094"/>
                      <a:pt x="792178" y="1051897"/>
                      <a:pt x="871725" y="721149"/>
                    </a:cubicBezTo>
                    <a:cubicBezTo>
                      <a:pt x="951272" y="391099"/>
                      <a:pt x="821485" y="76399"/>
                      <a:pt x="581448" y="18483"/>
                    </a:cubicBezTo>
                    <a:cubicBezTo>
                      <a:pt x="341411" y="-38735"/>
                      <a:pt x="105561" y="26857"/>
                      <a:pt x="26014" y="357605"/>
                    </a:cubicBezTo>
                    <a:close/>
                  </a:path>
                </a:pathLst>
              </a:custGeom>
              <a:solidFill>
                <a:srgbClr val="E59F77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7742E85-1757-41C3-BA9A-D6762C57E2D5}"/>
                  </a:ext>
                </a:extLst>
              </p:cNvPr>
              <p:cNvSpPr/>
              <p:nvPr/>
            </p:nvSpPr>
            <p:spPr>
              <a:xfrm>
                <a:off x="7409603" y="1440228"/>
                <a:ext cx="939279" cy="739111"/>
              </a:xfrm>
              <a:custGeom>
                <a:avLst/>
                <a:gdLst>
                  <a:gd name="connsiteX0" fmla="*/ 54 w 939279"/>
                  <a:gd name="connsiteY0" fmla="*/ 488726 h 739111"/>
                  <a:gd name="connsiteX1" fmla="*/ 633640 w 939279"/>
                  <a:gd name="connsiteY1" fmla="*/ 217289 h 739111"/>
                  <a:gd name="connsiteX2" fmla="*/ 834601 w 939279"/>
                  <a:gd name="connsiteY2" fmla="*/ 709225 h 739111"/>
                  <a:gd name="connsiteX3" fmla="*/ 572235 w 939279"/>
                  <a:gd name="connsiteY3" fmla="*/ 21911 h 739111"/>
                  <a:gd name="connsiteX4" fmla="*/ 54 w 939279"/>
                  <a:gd name="connsiteY4" fmla="*/ 488726 h 739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9279" h="739111">
                    <a:moveTo>
                      <a:pt x="54" y="488726"/>
                    </a:moveTo>
                    <a:cubicBezTo>
                      <a:pt x="54" y="488726"/>
                      <a:pt x="111700" y="116809"/>
                      <a:pt x="633640" y="217289"/>
                    </a:cubicBezTo>
                    <a:cubicBezTo>
                      <a:pt x="613404" y="198449"/>
                      <a:pt x="764125" y="378477"/>
                      <a:pt x="834601" y="709225"/>
                    </a:cubicBezTo>
                    <a:cubicBezTo>
                      <a:pt x="873677" y="894137"/>
                      <a:pt x="1161860" y="166351"/>
                      <a:pt x="572235" y="21911"/>
                    </a:cubicBezTo>
                    <a:cubicBezTo>
                      <a:pt x="-17390" y="-121832"/>
                      <a:pt x="54" y="488726"/>
                      <a:pt x="54" y="488726"/>
                    </a:cubicBezTo>
                    <a:close/>
                  </a:path>
                </a:pathLst>
              </a:custGeom>
              <a:solidFill>
                <a:srgbClr val="202545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160D68F-2F22-471C-8886-DBAEF4BCD231}"/>
                  </a:ext>
                </a:extLst>
              </p:cNvPr>
              <p:cNvSpPr/>
              <p:nvPr/>
            </p:nvSpPr>
            <p:spPr>
              <a:xfrm>
                <a:off x="7656254" y="2026644"/>
                <a:ext cx="144578" cy="353008"/>
              </a:xfrm>
              <a:custGeom>
                <a:avLst/>
                <a:gdLst>
                  <a:gd name="connsiteX0" fmla="*/ 106481 w 144578"/>
                  <a:gd name="connsiteY0" fmla="*/ 0 h 353008"/>
                  <a:gd name="connsiteX1" fmla="*/ 142766 w 144578"/>
                  <a:gd name="connsiteY1" fmla="*/ 56520 h 353008"/>
                  <a:gd name="connsiteX2" fmla="*/ 126019 w 144578"/>
                  <a:gd name="connsiteY2" fmla="*/ 344704 h 353008"/>
                  <a:gd name="connsiteX3" fmla="*/ 3210 w 144578"/>
                  <a:gd name="connsiteY3" fmla="*/ 316793 h 353008"/>
                  <a:gd name="connsiteX4" fmla="*/ 106481 w 144578"/>
                  <a:gd name="connsiteY4" fmla="*/ 0 h 353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578" h="353008">
                    <a:moveTo>
                      <a:pt x="106481" y="0"/>
                    </a:moveTo>
                    <a:cubicBezTo>
                      <a:pt x="106481" y="0"/>
                      <a:pt x="138579" y="12560"/>
                      <a:pt x="142766" y="56520"/>
                    </a:cubicBezTo>
                    <a:cubicBezTo>
                      <a:pt x="150441" y="140952"/>
                      <a:pt x="131601" y="292370"/>
                      <a:pt x="126019" y="344704"/>
                    </a:cubicBezTo>
                    <a:cubicBezTo>
                      <a:pt x="126019" y="344704"/>
                      <a:pt x="31121" y="376104"/>
                      <a:pt x="3210" y="316793"/>
                    </a:cubicBezTo>
                    <a:cubicBezTo>
                      <a:pt x="-21213" y="266552"/>
                      <a:pt x="101597" y="12560"/>
                      <a:pt x="106481" y="0"/>
                    </a:cubicBezTo>
                    <a:close/>
                  </a:path>
                </a:pathLst>
              </a:custGeom>
              <a:solidFill>
                <a:srgbClr val="D88866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CD752C2-6E73-4B96-A81B-F33E384A1DBE}"/>
                  </a:ext>
                </a:extLst>
              </p:cNvPr>
              <p:cNvSpPr/>
              <p:nvPr/>
            </p:nvSpPr>
            <p:spPr>
              <a:xfrm>
                <a:off x="8246995" y="2026659"/>
                <a:ext cx="311210" cy="489827"/>
              </a:xfrm>
              <a:custGeom>
                <a:avLst/>
                <a:gdLst>
                  <a:gd name="connsiteX0" fmla="*/ 0 w 311210"/>
                  <a:gd name="connsiteY0" fmla="*/ 128377 h 489827"/>
                  <a:gd name="connsiteX1" fmla="*/ 117925 w 311210"/>
                  <a:gd name="connsiteY1" fmla="*/ 489827 h 489827"/>
                  <a:gd name="connsiteX2" fmla="*/ 311211 w 311210"/>
                  <a:gd name="connsiteY2" fmla="*/ 153497 h 489827"/>
                  <a:gd name="connsiteX3" fmla="*/ 0 w 311210"/>
                  <a:gd name="connsiteY3" fmla="*/ 128377 h 489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1210" h="489827">
                    <a:moveTo>
                      <a:pt x="0" y="128377"/>
                    </a:moveTo>
                    <a:lnTo>
                      <a:pt x="117925" y="489827"/>
                    </a:lnTo>
                    <a:lnTo>
                      <a:pt x="311211" y="153497"/>
                    </a:lnTo>
                    <a:cubicBezTo>
                      <a:pt x="311211" y="153497"/>
                      <a:pt x="92805" y="-174460"/>
                      <a:pt x="0" y="128377"/>
                    </a:cubicBezTo>
                    <a:close/>
                  </a:path>
                </a:pathLst>
              </a:custGeom>
              <a:solidFill>
                <a:srgbClr val="202545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90306C1-0DC4-4C38-AEB5-60707F438B11}"/>
                  </a:ext>
                </a:extLst>
              </p:cNvPr>
              <p:cNvSpPr/>
              <p:nvPr/>
            </p:nvSpPr>
            <p:spPr>
              <a:xfrm>
                <a:off x="7968302" y="2257437"/>
                <a:ext cx="198740" cy="179119"/>
              </a:xfrm>
              <a:custGeom>
                <a:avLst/>
                <a:gdLst>
                  <a:gd name="connsiteX0" fmla="*/ 194960 w 198740"/>
                  <a:gd name="connsiteY0" fmla="*/ 63670 h 179119"/>
                  <a:gd name="connsiteX1" fmla="*/ 136346 w 198740"/>
                  <a:gd name="connsiteY1" fmla="*/ 174617 h 179119"/>
                  <a:gd name="connsiteX2" fmla="*/ 2372 w 198740"/>
                  <a:gd name="connsiteY2" fmla="*/ 122982 h 179119"/>
                  <a:gd name="connsiteX3" fmla="*/ 84710 w 198740"/>
                  <a:gd name="connsiteY3" fmla="*/ 3661 h 179119"/>
                  <a:gd name="connsiteX4" fmla="*/ 194960 w 198740"/>
                  <a:gd name="connsiteY4" fmla="*/ 63670 h 179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740" h="179119">
                    <a:moveTo>
                      <a:pt x="194960" y="63670"/>
                    </a:moveTo>
                    <a:cubicBezTo>
                      <a:pt x="208915" y="111119"/>
                      <a:pt x="183097" y="160662"/>
                      <a:pt x="136346" y="174617"/>
                    </a:cubicBezTo>
                    <a:cubicBezTo>
                      <a:pt x="90292" y="188573"/>
                      <a:pt x="17025" y="169733"/>
                      <a:pt x="2372" y="122982"/>
                    </a:cubicBezTo>
                    <a:cubicBezTo>
                      <a:pt x="-11584" y="75533"/>
                      <a:pt x="38657" y="17617"/>
                      <a:pt x="84710" y="3661"/>
                    </a:cubicBezTo>
                    <a:cubicBezTo>
                      <a:pt x="131462" y="-10295"/>
                      <a:pt x="181004" y="16919"/>
                      <a:pt x="194960" y="63670"/>
                    </a:cubicBezTo>
                    <a:close/>
                  </a:path>
                </a:pathLst>
              </a:custGeom>
              <a:solidFill>
                <a:srgbClr val="E59F77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536D714-DD27-4A84-94CF-4C5AACC7B14F}"/>
                  </a:ext>
                </a:extLst>
              </p:cNvPr>
              <p:cNvSpPr/>
              <p:nvPr/>
            </p:nvSpPr>
            <p:spPr>
              <a:xfrm>
                <a:off x="7386396" y="2246897"/>
                <a:ext cx="128511" cy="167186"/>
              </a:xfrm>
              <a:custGeom>
                <a:avLst/>
                <a:gdLst>
                  <a:gd name="connsiteX0" fmla="*/ 21168 w 128511"/>
                  <a:gd name="connsiteY0" fmla="*/ 4432 h 167186"/>
                  <a:gd name="connsiteX1" fmla="*/ 101413 w 128511"/>
                  <a:gd name="connsiteY1" fmla="*/ 51183 h 167186"/>
                  <a:gd name="connsiteX2" fmla="*/ 115368 w 128511"/>
                  <a:gd name="connsiteY2" fmla="*/ 164922 h 167186"/>
                  <a:gd name="connsiteX3" fmla="*/ 15586 w 128511"/>
                  <a:gd name="connsiteY3" fmla="*/ 87468 h 167186"/>
                  <a:gd name="connsiteX4" fmla="*/ 21168 w 128511"/>
                  <a:gd name="connsiteY4" fmla="*/ 4432 h 167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511" h="167186">
                    <a:moveTo>
                      <a:pt x="21168" y="4432"/>
                    </a:moveTo>
                    <a:cubicBezTo>
                      <a:pt x="48381" y="-8826"/>
                      <a:pt x="80479" y="7921"/>
                      <a:pt x="101413" y="51183"/>
                    </a:cubicBezTo>
                    <a:cubicBezTo>
                      <a:pt x="122346" y="94446"/>
                      <a:pt x="142582" y="151664"/>
                      <a:pt x="115368" y="164922"/>
                    </a:cubicBezTo>
                    <a:cubicBezTo>
                      <a:pt x="88155" y="178180"/>
                      <a:pt x="37217" y="130730"/>
                      <a:pt x="15586" y="87468"/>
                    </a:cubicBezTo>
                    <a:cubicBezTo>
                      <a:pt x="-6046" y="43508"/>
                      <a:pt x="-6046" y="17690"/>
                      <a:pt x="21168" y="4432"/>
                    </a:cubicBezTo>
                    <a:close/>
                  </a:path>
                </a:pathLst>
              </a:custGeom>
              <a:solidFill>
                <a:srgbClr val="E59F77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F2A5D86-80B4-49F5-B414-C7E87F7BB570}"/>
                  </a:ext>
                </a:extLst>
              </p:cNvPr>
              <p:cNvSpPr/>
              <p:nvPr/>
            </p:nvSpPr>
            <p:spPr>
              <a:xfrm>
                <a:off x="7805987" y="904813"/>
                <a:ext cx="817240" cy="644995"/>
              </a:xfrm>
              <a:custGeom>
                <a:avLst/>
                <a:gdLst>
                  <a:gd name="connsiteX0" fmla="*/ 10477 w 817240"/>
                  <a:gd name="connsiteY0" fmla="*/ 256582 h 644995"/>
                  <a:gd name="connsiteX1" fmla="*/ 423564 w 817240"/>
                  <a:gd name="connsiteY1" fmla="*/ 41666 h 644995"/>
                  <a:gd name="connsiteX2" fmla="*/ 539395 w 817240"/>
                  <a:gd name="connsiteY2" fmla="*/ 636175 h 644995"/>
                  <a:gd name="connsiteX3" fmla="*/ 10477 w 817240"/>
                  <a:gd name="connsiteY3" fmla="*/ 256582 h 644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7240" h="644995">
                    <a:moveTo>
                      <a:pt x="10477" y="256582"/>
                    </a:moveTo>
                    <a:cubicBezTo>
                      <a:pt x="10477" y="256582"/>
                      <a:pt x="-103959" y="-123708"/>
                      <a:pt x="423564" y="41666"/>
                    </a:cubicBezTo>
                    <a:cubicBezTo>
                      <a:pt x="1071105" y="244720"/>
                      <a:pt x="778734" y="715025"/>
                      <a:pt x="539395" y="636175"/>
                    </a:cubicBezTo>
                    <a:cubicBezTo>
                      <a:pt x="540093" y="636175"/>
                      <a:pt x="114447" y="416374"/>
                      <a:pt x="10477" y="256582"/>
                    </a:cubicBezTo>
                    <a:close/>
                  </a:path>
                </a:pathLst>
              </a:custGeom>
              <a:solidFill>
                <a:srgbClr val="202545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7EDEC24-441F-4B8C-8521-A9B8DF466031}"/>
                  </a:ext>
                </a:extLst>
              </p:cNvPr>
              <p:cNvSpPr/>
              <p:nvPr/>
            </p:nvSpPr>
            <p:spPr>
              <a:xfrm>
                <a:off x="6376941" y="4106032"/>
                <a:ext cx="210032" cy="1131800"/>
              </a:xfrm>
              <a:custGeom>
                <a:avLst/>
                <a:gdLst>
                  <a:gd name="connsiteX0" fmla="*/ 0 w 210032"/>
                  <a:gd name="connsiteY0" fmla="*/ 1131801 h 1131800"/>
                  <a:gd name="connsiteX1" fmla="*/ 210032 w 210032"/>
                  <a:gd name="connsiteY1" fmla="*/ 0 h 1131800"/>
                  <a:gd name="connsiteX2" fmla="*/ 0 w 210032"/>
                  <a:gd name="connsiteY2" fmla="*/ 1131801 h 113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32" h="1131800">
                    <a:moveTo>
                      <a:pt x="0" y="1131801"/>
                    </a:moveTo>
                    <a:lnTo>
                      <a:pt x="210032" y="0"/>
                    </a:lnTo>
                    <a:cubicBezTo>
                      <a:pt x="210032" y="0"/>
                      <a:pt x="157699" y="976196"/>
                      <a:pt x="0" y="1131801"/>
                    </a:cubicBezTo>
                    <a:close/>
                  </a:path>
                </a:pathLst>
              </a:custGeom>
              <a:solidFill>
                <a:srgbClr val="1B146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C77205AA-7557-4674-999D-CE93B11E1791}"/>
                  </a:ext>
                </a:extLst>
              </p:cNvPr>
              <p:cNvSpPr/>
              <p:nvPr/>
            </p:nvSpPr>
            <p:spPr>
              <a:xfrm>
                <a:off x="9103870" y="3867352"/>
                <a:ext cx="82338" cy="1018799"/>
              </a:xfrm>
              <a:custGeom>
                <a:avLst/>
                <a:gdLst>
                  <a:gd name="connsiteX0" fmla="*/ 0 w 82338"/>
                  <a:gd name="connsiteY0" fmla="*/ 909945 h 1018799"/>
                  <a:gd name="connsiteX1" fmla="*/ 1396 w 82338"/>
                  <a:gd name="connsiteY1" fmla="*/ 9807 h 1018799"/>
                  <a:gd name="connsiteX2" fmla="*/ 82338 w 82338"/>
                  <a:gd name="connsiteY2" fmla="*/ 1018799 h 1018799"/>
                  <a:gd name="connsiteX3" fmla="*/ 0 w 82338"/>
                  <a:gd name="connsiteY3" fmla="*/ 909945 h 1018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338" h="1018799">
                    <a:moveTo>
                      <a:pt x="0" y="909945"/>
                    </a:moveTo>
                    <a:cubicBezTo>
                      <a:pt x="0" y="909945"/>
                      <a:pt x="2093" y="136106"/>
                      <a:pt x="1396" y="9807"/>
                    </a:cubicBezTo>
                    <a:cubicBezTo>
                      <a:pt x="0" y="-116491"/>
                      <a:pt x="82338" y="1018799"/>
                      <a:pt x="82338" y="1018799"/>
                    </a:cubicBezTo>
                    <a:lnTo>
                      <a:pt x="0" y="909945"/>
                    </a:lnTo>
                    <a:close/>
                  </a:path>
                </a:pathLst>
              </a:custGeom>
              <a:solidFill>
                <a:srgbClr val="1B1464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7AB516D-A595-475B-9C41-325558B3B36B}"/>
                </a:ext>
              </a:extLst>
            </p:cNvPr>
            <p:cNvSpPr/>
            <p:nvPr/>
          </p:nvSpPr>
          <p:spPr>
            <a:xfrm>
              <a:off x="6600582" y="2381718"/>
              <a:ext cx="255761" cy="88157"/>
            </a:xfrm>
            <a:custGeom>
              <a:avLst/>
              <a:gdLst>
                <a:gd name="connsiteX0" fmla="*/ 184406 w 203122"/>
                <a:gd name="connsiteY0" fmla="*/ 59144 h 70013"/>
                <a:gd name="connsiteX1" fmla="*/ 889 w 203122"/>
                <a:gd name="connsiteY1" fmla="*/ 31931 h 70013"/>
                <a:gd name="connsiteX2" fmla="*/ 58107 w 203122"/>
                <a:gd name="connsiteY2" fmla="*/ 65424 h 70013"/>
                <a:gd name="connsiteX3" fmla="*/ 184406 w 203122"/>
                <a:gd name="connsiteY3" fmla="*/ 59144 h 7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122" h="70013">
                  <a:moveTo>
                    <a:pt x="184406" y="59144"/>
                  </a:moveTo>
                  <a:cubicBezTo>
                    <a:pt x="256975" y="43095"/>
                    <a:pt x="102067" y="-46919"/>
                    <a:pt x="889" y="31931"/>
                  </a:cubicBezTo>
                  <a:cubicBezTo>
                    <a:pt x="-6786" y="36117"/>
                    <a:pt x="37174" y="62633"/>
                    <a:pt x="58107" y="65424"/>
                  </a:cubicBezTo>
                  <a:cubicBezTo>
                    <a:pt x="121605" y="74495"/>
                    <a:pt x="139050" y="68913"/>
                    <a:pt x="184406" y="59144"/>
                  </a:cubicBezTo>
                  <a:close/>
                </a:path>
              </a:pathLst>
            </a:custGeom>
            <a:solidFill>
              <a:srgbClr val="202545"/>
            </a:solidFill>
            <a:ln w="69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00EBA43-6758-40D9-A393-7E16508D02E4}"/>
                </a:ext>
              </a:extLst>
            </p:cNvPr>
            <p:cNvSpPr/>
            <p:nvPr/>
          </p:nvSpPr>
          <p:spPr>
            <a:xfrm>
              <a:off x="7148546" y="2417537"/>
              <a:ext cx="266657" cy="93291"/>
            </a:xfrm>
            <a:custGeom>
              <a:avLst/>
              <a:gdLst>
                <a:gd name="connsiteX0" fmla="*/ 12284 w 211775"/>
                <a:gd name="connsiteY0" fmla="*/ 44652 h 74090"/>
                <a:gd name="connsiteX1" fmla="*/ 211152 w 211775"/>
                <a:gd name="connsiteY1" fmla="*/ 57213 h 74090"/>
                <a:gd name="connsiteX2" fmla="*/ 145561 w 211775"/>
                <a:gd name="connsiteY2" fmla="*/ 73261 h 74090"/>
                <a:gd name="connsiteX3" fmla="*/ 12284 w 211775"/>
                <a:gd name="connsiteY3" fmla="*/ 44652 h 7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775" h="74090">
                  <a:moveTo>
                    <a:pt x="12284" y="44652"/>
                  </a:moveTo>
                  <a:cubicBezTo>
                    <a:pt x="-49120" y="6274"/>
                    <a:pt x="135792" y="-38384"/>
                    <a:pt x="211152" y="57213"/>
                  </a:cubicBezTo>
                  <a:cubicBezTo>
                    <a:pt x="217432" y="62097"/>
                    <a:pt x="174867" y="70470"/>
                    <a:pt x="145561" y="73261"/>
                  </a:cubicBezTo>
                  <a:cubicBezTo>
                    <a:pt x="137885" y="74657"/>
                    <a:pt x="66014" y="78146"/>
                    <a:pt x="12284" y="44652"/>
                  </a:cubicBezTo>
                  <a:close/>
                </a:path>
              </a:pathLst>
            </a:custGeom>
            <a:solidFill>
              <a:srgbClr val="202545"/>
            </a:solidFill>
            <a:ln w="69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4AE3B561-2F87-4270-AA1C-934A06E65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46382" y="2128603"/>
              <a:ext cx="1434136" cy="661909"/>
            </a:xfrm>
            <a:prstGeom prst="rect">
              <a:avLst/>
            </a:prstGeom>
          </p:spPr>
        </p:pic>
      </p:grpSp>
      <p:grpSp>
        <p:nvGrpSpPr>
          <p:cNvPr id="40" name="Graphic 31">
            <a:extLst>
              <a:ext uri="{FF2B5EF4-FFF2-40B4-BE49-F238E27FC236}">
                <a16:creationId xmlns:a16="http://schemas.microsoft.com/office/drawing/2014/main" id="{F16886DB-D8FC-485B-B0E4-4D6348CE6CD0}"/>
              </a:ext>
            </a:extLst>
          </p:cNvPr>
          <p:cNvGrpSpPr/>
          <p:nvPr/>
        </p:nvGrpSpPr>
        <p:grpSpPr>
          <a:xfrm>
            <a:off x="1663932" y="1536157"/>
            <a:ext cx="3736326" cy="1818629"/>
            <a:chOff x="1663932" y="1536157"/>
            <a:chExt cx="3736326" cy="1818629"/>
          </a:xfrm>
          <a:solidFill>
            <a:schemeClr val="accent3">
              <a:lumMod val="75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ACF6A2A-E888-4BE3-B1CE-3A134160904B}"/>
                </a:ext>
              </a:extLst>
            </p:cNvPr>
            <p:cNvSpPr/>
            <p:nvPr/>
          </p:nvSpPr>
          <p:spPr>
            <a:xfrm>
              <a:off x="2341842" y="1647510"/>
              <a:ext cx="3058416" cy="1045194"/>
            </a:xfrm>
            <a:custGeom>
              <a:avLst/>
              <a:gdLst>
                <a:gd name="connsiteX0" fmla="*/ 2969809 w 3058416"/>
                <a:gd name="connsiteY0" fmla="*/ 1045194 h 1045194"/>
                <a:gd name="connsiteX1" fmla="*/ 2445393 w 3058416"/>
                <a:gd name="connsiteY1" fmla="*/ 982122 h 1045194"/>
                <a:gd name="connsiteX2" fmla="*/ 1473888 w 3058416"/>
                <a:gd name="connsiteY2" fmla="*/ 542083 h 1045194"/>
                <a:gd name="connsiteX3" fmla="*/ 476187 w 3058416"/>
                <a:gd name="connsiteY3" fmla="*/ 107146 h 1045194"/>
                <a:gd name="connsiteX4" fmla="*/ 39239 w 3058416"/>
                <a:gd name="connsiteY4" fmla="*/ 78280 h 1045194"/>
                <a:gd name="connsiteX5" fmla="*/ 592 w 3058416"/>
                <a:gd name="connsiteY5" fmla="*/ 51995 h 1045194"/>
                <a:gd name="connsiteX6" fmla="*/ 26877 w 3058416"/>
                <a:gd name="connsiteY6" fmla="*/ 13347 h 1045194"/>
                <a:gd name="connsiteX7" fmla="*/ 491910 w 3058416"/>
                <a:gd name="connsiteY7" fmla="*/ 42933 h 1045194"/>
                <a:gd name="connsiteX8" fmla="*/ 1506594 w 3058416"/>
                <a:gd name="connsiteY8" fmla="*/ 484622 h 1045194"/>
                <a:gd name="connsiteX9" fmla="*/ 2997294 w 3058416"/>
                <a:gd name="connsiteY9" fmla="*/ 979031 h 1045194"/>
                <a:gd name="connsiteX10" fmla="*/ 3025380 w 3058416"/>
                <a:gd name="connsiteY10" fmla="*/ 979001 h 1045194"/>
                <a:gd name="connsiteX11" fmla="*/ 3058416 w 3058416"/>
                <a:gd name="connsiteY11" fmla="*/ 1012038 h 1045194"/>
                <a:gd name="connsiteX12" fmla="*/ 3025380 w 3058416"/>
                <a:gd name="connsiteY12" fmla="*/ 1045074 h 1045194"/>
                <a:gd name="connsiteX13" fmla="*/ 2997384 w 3058416"/>
                <a:gd name="connsiteY13" fmla="*/ 1045104 h 1045194"/>
                <a:gd name="connsiteX14" fmla="*/ 2969809 w 3058416"/>
                <a:gd name="connsiteY14" fmla="*/ 1045194 h 104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58416" h="1045194">
                  <a:moveTo>
                    <a:pt x="2969809" y="1045194"/>
                  </a:moveTo>
                  <a:cubicBezTo>
                    <a:pt x="2820709" y="1045194"/>
                    <a:pt x="2663597" y="1041924"/>
                    <a:pt x="2445393" y="982122"/>
                  </a:cubicBezTo>
                  <a:cubicBezTo>
                    <a:pt x="2184701" y="910707"/>
                    <a:pt x="1875999" y="770879"/>
                    <a:pt x="1473888" y="542083"/>
                  </a:cubicBezTo>
                  <a:cubicBezTo>
                    <a:pt x="1083449" y="319949"/>
                    <a:pt x="747772" y="173609"/>
                    <a:pt x="476187" y="107146"/>
                  </a:cubicBezTo>
                  <a:cubicBezTo>
                    <a:pt x="302872" y="64747"/>
                    <a:pt x="159954" y="55295"/>
                    <a:pt x="39239" y="78280"/>
                  </a:cubicBezTo>
                  <a:cubicBezTo>
                    <a:pt x="21296" y="81701"/>
                    <a:pt x="4012" y="69938"/>
                    <a:pt x="592" y="51995"/>
                  </a:cubicBezTo>
                  <a:cubicBezTo>
                    <a:pt x="-2829" y="34081"/>
                    <a:pt x="8933" y="16768"/>
                    <a:pt x="26877" y="13347"/>
                  </a:cubicBezTo>
                  <a:cubicBezTo>
                    <a:pt x="157073" y="-11438"/>
                    <a:pt x="309204" y="-1776"/>
                    <a:pt x="491910" y="42933"/>
                  </a:cubicBezTo>
                  <a:cubicBezTo>
                    <a:pt x="769466" y="110867"/>
                    <a:pt x="1110845" y="259456"/>
                    <a:pt x="1506594" y="484622"/>
                  </a:cubicBezTo>
                  <a:cubicBezTo>
                    <a:pt x="2377069" y="979871"/>
                    <a:pt x="2678330" y="979571"/>
                    <a:pt x="2997294" y="979031"/>
                  </a:cubicBezTo>
                  <a:cubicBezTo>
                    <a:pt x="3006656" y="979031"/>
                    <a:pt x="3015988" y="979001"/>
                    <a:pt x="3025380" y="979001"/>
                  </a:cubicBezTo>
                  <a:cubicBezTo>
                    <a:pt x="3043623" y="979001"/>
                    <a:pt x="3058416" y="993794"/>
                    <a:pt x="3058416" y="1012038"/>
                  </a:cubicBezTo>
                  <a:cubicBezTo>
                    <a:pt x="3058416" y="1030281"/>
                    <a:pt x="3043623" y="1045074"/>
                    <a:pt x="3025380" y="1045074"/>
                  </a:cubicBezTo>
                  <a:cubicBezTo>
                    <a:pt x="3016048" y="1045074"/>
                    <a:pt x="3006716" y="1045074"/>
                    <a:pt x="2997384" y="1045104"/>
                  </a:cubicBezTo>
                  <a:cubicBezTo>
                    <a:pt x="2988202" y="1045164"/>
                    <a:pt x="2979020" y="1045194"/>
                    <a:pt x="2969809" y="1045194"/>
                  </a:cubicBezTo>
                  <a:close/>
                </a:path>
              </a:pathLst>
            </a:custGeom>
            <a:grpFill/>
            <a:ln w="28575" cap="flat">
              <a:solidFill>
                <a:srgbClr val="F2F2F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48D509F-CC02-40D9-BB28-8DF5B06C685A}"/>
                </a:ext>
              </a:extLst>
            </p:cNvPr>
            <p:cNvSpPr/>
            <p:nvPr/>
          </p:nvSpPr>
          <p:spPr>
            <a:xfrm>
              <a:off x="3059374" y="1536157"/>
              <a:ext cx="943667" cy="498424"/>
            </a:xfrm>
            <a:custGeom>
              <a:avLst/>
              <a:gdLst>
                <a:gd name="connsiteX0" fmla="*/ 910588 w 943667"/>
                <a:gd name="connsiteY0" fmla="*/ 498425 h 498424"/>
                <a:gd name="connsiteX1" fmla="*/ 893964 w 943667"/>
                <a:gd name="connsiteY1" fmla="*/ 493924 h 498424"/>
                <a:gd name="connsiteX2" fmla="*/ 23639 w 943667"/>
                <a:gd name="connsiteY2" fmla="*/ 64717 h 498424"/>
                <a:gd name="connsiteX3" fmla="*/ 1375 w 943667"/>
                <a:gd name="connsiteY3" fmla="*/ 23639 h 498424"/>
                <a:gd name="connsiteX4" fmla="*/ 42453 w 943667"/>
                <a:gd name="connsiteY4" fmla="*/ 1375 h 498424"/>
                <a:gd name="connsiteX5" fmla="*/ 927271 w 943667"/>
                <a:gd name="connsiteY5" fmla="*/ 436852 h 498424"/>
                <a:gd name="connsiteX6" fmla="*/ 939153 w 943667"/>
                <a:gd name="connsiteY6" fmla="*/ 482041 h 498424"/>
                <a:gd name="connsiteX7" fmla="*/ 910588 w 943667"/>
                <a:gd name="connsiteY7" fmla="*/ 498425 h 498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3667" h="498424">
                  <a:moveTo>
                    <a:pt x="910588" y="498425"/>
                  </a:moveTo>
                  <a:cubicBezTo>
                    <a:pt x="904947" y="498425"/>
                    <a:pt x="899215" y="496984"/>
                    <a:pt x="893964" y="493924"/>
                  </a:cubicBezTo>
                  <a:cubicBezTo>
                    <a:pt x="584392" y="313347"/>
                    <a:pt x="264708" y="136342"/>
                    <a:pt x="23639" y="64717"/>
                  </a:cubicBezTo>
                  <a:cubicBezTo>
                    <a:pt x="6146" y="59526"/>
                    <a:pt x="-3816" y="41133"/>
                    <a:pt x="1375" y="23639"/>
                  </a:cubicBezTo>
                  <a:cubicBezTo>
                    <a:pt x="6566" y="6146"/>
                    <a:pt x="24960" y="-3816"/>
                    <a:pt x="42453" y="1375"/>
                  </a:cubicBezTo>
                  <a:cubicBezTo>
                    <a:pt x="290213" y="75010"/>
                    <a:pt x="614128" y="254176"/>
                    <a:pt x="927271" y="436852"/>
                  </a:cubicBezTo>
                  <a:cubicBezTo>
                    <a:pt x="943024" y="446034"/>
                    <a:pt x="948365" y="466288"/>
                    <a:pt x="939153" y="482041"/>
                  </a:cubicBezTo>
                  <a:cubicBezTo>
                    <a:pt x="933002" y="492573"/>
                    <a:pt x="921960" y="498425"/>
                    <a:pt x="910588" y="498425"/>
                  </a:cubicBezTo>
                  <a:close/>
                </a:path>
              </a:pathLst>
            </a:custGeom>
            <a:grpFill/>
            <a:ln w="28575" cap="flat">
              <a:solidFill>
                <a:srgbClr val="F2F2F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C4F6FDF-1D45-4146-93EF-8A9C80813BAC}"/>
                </a:ext>
              </a:extLst>
            </p:cNvPr>
            <p:cNvSpPr/>
            <p:nvPr/>
          </p:nvSpPr>
          <p:spPr>
            <a:xfrm>
              <a:off x="4198386" y="1940322"/>
              <a:ext cx="609603" cy="459553"/>
            </a:xfrm>
            <a:custGeom>
              <a:avLst/>
              <a:gdLst>
                <a:gd name="connsiteX0" fmla="*/ 576607 w 609603"/>
                <a:gd name="connsiteY0" fmla="*/ 459553 h 459553"/>
                <a:gd name="connsiteX1" fmla="*/ 567515 w 609603"/>
                <a:gd name="connsiteY1" fmla="*/ 458263 h 459553"/>
                <a:gd name="connsiteX2" fmla="*/ 7782 w 609603"/>
                <a:gd name="connsiteY2" fmla="*/ 54322 h 459553"/>
                <a:gd name="connsiteX3" fmla="*/ 11743 w 609603"/>
                <a:gd name="connsiteY3" fmla="*/ 7782 h 459553"/>
                <a:gd name="connsiteX4" fmla="*/ 58283 w 609603"/>
                <a:gd name="connsiteY4" fmla="*/ 11743 h 459553"/>
                <a:gd name="connsiteX5" fmla="*/ 585638 w 609603"/>
                <a:gd name="connsiteY5" fmla="*/ 394740 h 459553"/>
                <a:gd name="connsiteX6" fmla="*/ 608323 w 609603"/>
                <a:gd name="connsiteY6" fmla="*/ 435578 h 459553"/>
                <a:gd name="connsiteX7" fmla="*/ 576607 w 609603"/>
                <a:gd name="connsiteY7" fmla="*/ 459553 h 45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3" h="459553">
                  <a:moveTo>
                    <a:pt x="576607" y="459553"/>
                  </a:moveTo>
                  <a:cubicBezTo>
                    <a:pt x="573606" y="459553"/>
                    <a:pt x="570546" y="459133"/>
                    <a:pt x="567515" y="458263"/>
                  </a:cubicBezTo>
                  <a:cubicBezTo>
                    <a:pt x="367915" y="401281"/>
                    <a:pt x="195290" y="276696"/>
                    <a:pt x="7782" y="54322"/>
                  </a:cubicBezTo>
                  <a:cubicBezTo>
                    <a:pt x="-3980" y="40369"/>
                    <a:pt x="-2210" y="19545"/>
                    <a:pt x="11743" y="7782"/>
                  </a:cubicBezTo>
                  <a:cubicBezTo>
                    <a:pt x="25696" y="-3980"/>
                    <a:pt x="46550" y="-2210"/>
                    <a:pt x="58283" y="11743"/>
                  </a:cubicBezTo>
                  <a:cubicBezTo>
                    <a:pt x="236818" y="223466"/>
                    <a:pt x="399451" y="341569"/>
                    <a:pt x="585638" y="394740"/>
                  </a:cubicBezTo>
                  <a:cubicBezTo>
                    <a:pt x="603192" y="399751"/>
                    <a:pt x="613334" y="418025"/>
                    <a:pt x="608323" y="435578"/>
                  </a:cubicBezTo>
                  <a:cubicBezTo>
                    <a:pt x="604212" y="450071"/>
                    <a:pt x="590980" y="459553"/>
                    <a:pt x="576607" y="459553"/>
                  </a:cubicBezTo>
                  <a:close/>
                </a:path>
              </a:pathLst>
            </a:custGeom>
            <a:grpFill/>
            <a:ln w="28575" cap="flat">
              <a:solidFill>
                <a:srgbClr val="F2F2F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9BB937D-2D29-4C42-9FE1-EEA3BF8FDB21}"/>
                </a:ext>
              </a:extLst>
            </p:cNvPr>
            <p:cNvSpPr/>
            <p:nvPr/>
          </p:nvSpPr>
          <p:spPr>
            <a:xfrm>
              <a:off x="2341856" y="1929199"/>
              <a:ext cx="3058402" cy="988459"/>
            </a:xfrm>
            <a:custGeom>
              <a:avLst/>
              <a:gdLst>
                <a:gd name="connsiteX0" fmla="*/ 2950081 w 3058402"/>
                <a:gd name="connsiteY0" fmla="*/ 988460 h 988459"/>
                <a:gd name="connsiteX1" fmla="*/ 1473695 w 3058402"/>
                <a:gd name="connsiteY1" fmla="*/ 485199 h 988459"/>
                <a:gd name="connsiteX2" fmla="*/ 559441 w 3058402"/>
                <a:gd name="connsiteY2" fmla="*/ 106643 h 988459"/>
                <a:gd name="connsiteX3" fmla="*/ 40726 w 3058402"/>
                <a:gd name="connsiteY3" fmla="*/ 84618 h 988459"/>
                <a:gd name="connsiteX4" fmla="*/ 908 w 3058402"/>
                <a:gd name="connsiteY4" fmla="*/ 60163 h 988459"/>
                <a:gd name="connsiteX5" fmla="*/ 25363 w 3058402"/>
                <a:gd name="connsiteY5" fmla="*/ 20345 h 988459"/>
                <a:gd name="connsiteX6" fmla="*/ 573724 w 3058402"/>
                <a:gd name="connsiteY6" fmla="*/ 42130 h 988459"/>
                <a:gd name="connsiteX7" fmla="*/ 1506761 w 3058402"/>
                <a:gd name="connsiteY7" fmla="*/ 427977 h 988459"/>
                <a:gd name="connsiteX8" fmla="*/ 2987649 w 3058402"/>
                <a:gd name="connsiteY8" fmla="*/ 922326 h 988459"/>
                <a:gd name="connsiteX9" fmla="*/ 3025366 w 3058402"/>
                <a:gd name="connsiteY9" fmla="*/ 922266 h 988459"/>
                <a:gd name="connsiteX10" fmla="*/ 3058403 w 3058402"/>
                <a:gd name="connsiteY10" fmla="*/ 955303 h 988459"/>
                <a:gd name="connsiteX11" fmla="*/ 3025366 w 3058402"/>
                <a:gd name="connsiteY11" fmla="*/ 988340 h 988459"/>
                <a:gd name="connsiteX12" fmla="*/ 2987829 w 3058402"/>
                <a:gd name="connsiteY12" fmla="*/ 988400 h 988459"/>
                <a:gd name="connsiteX13" fmla="*/ 2950081 w 3058402"/>
                <a:gd name="connsiteY13" fmla="*/ 988460 h 98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58402" h="988459">
                  <a:moveTo>
                    <a:pt x="2950081" y="988460"/>
                  </a:moveTo>
                  <a:cubicBezTo>
                    <a:pt x="2646090" y="988460"/>
                    <a:pt x="2312543" y="969946"/>
                    <a:pt x="1473695" y="485199"/>
                  </a:cubicBezTo>
                  <a:cubicBezTo>
                    <a:pt x="1145999" y="295831"/>
                    <a:pt x="838407" y="168485"/>
                    <a:pt x="559441" y="106643"/>
                  </a:cubicBezTo>
                  <a:cubicBezTo>
                    <a:pt x="283655" y="45520"/>
                    <a:pt x="116071" y="66615"/>
                    <a:pt x="40726" y="84618"/>
                  </a:cubicBezTo>
                  <a:cubicBezTo>
                    <a:pt x="22993" y="88849"/>
                    <a:pt x="5169" y="77897"/>
                    <a:pt x="908" y="60163"/>
                  </a:cubicBezTo>
                  <a:cubicBezTo>
                    <a:pt x="-3322" y="42430"/>
                    <a:pt x="7630" y="24606"/>
                    <a:pt x="25363" y="20345"/>
                  </a:cubicBezTo>
                  <a:cubicBezTo>
                    <a:pt x="106230" y="1022"/>
                    <a:pt x="285035" y="-21843"/>
                    <a:pt x="573724" y="42130"/>
                  </a:cubicBezTo>
                  <a:cubicBezTo>
                    <a:pt x="859291" y="105412"/>
                    <a:pt x="1173214" y="235219"/>
                    <a:pt x="1506761" y="427977"/>
                  </a:cubicBezTo>
                  <a:cubicBezTo>
                    <a:pt x="2364964" y="923917"/>
                    <a:pt x="2681497" y="923077"/>
                    <a:pt x="2987649" y="922326"/>
                  </a:cubicBezTo>
                  <a:cubicBezTo>
                    <a:pt x="3000222" y="922296"/>
                    <a:pt x="3012764" y="922266"/>
                    <a:pt x="3025366" y="922266"/>
                  </a:cubicBezTo>
                  <a:cubicBezTo>
                    <a:pt x="3043610" y="922266"/>
                    <a:pt x="3058403" y="937059"/>
                    <a:pt x="3058403" y="955303"/>
                  </a:cubicBezTo>
                  <a:cubicBezTo>
                    <a:pt x="3058403" y="973547"/>
                    <a:pt x="3043610" y="988340"/>
                    <a:pt x="3025366" y="988340"/>
                  </a:cubicBezTo>
                  <a:cubicBezTo>
                    <a:pt x="3012824" y="988340"/>
                    <a:pt x="3000341" y="988370"/>
                    <a:pt x="2987829" y="988400"/>
                  </a:cubicBezTo>
                  <a:cubicBezTo>
                    <a:pt x="2975256" y="988430"/>
                    <a:pt x="2962684" y="988460"/>
                    <a:pt x="2950081" y="988460"/>
                  </a:cubicBezTo>
                  <a:close/>
                </a:path>
              </a:pathLst>
            </a:custGeom>
            <a:grpFill/>
            <a:ln w="28575" cap="flat">
              <a:solidFill>
                <a:srgbClr val="F2F2F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FA6C17A-35BE-46EC-BAAD-947DB97A62F9}"/>
                </a:ext>
              </a:extLst>
            </p:cNvPr>
            <p:cNvSpPr/>
            <p:nvPr/>
          </p:nvSpPr>
          <p:spPr>
            <a:xfrm>
              <a:off x="2158706" y="2235626"/>
              <a:ext cx="3241492" cy="900776"/>
            </a:xfrm>
            <a:custGeom>
              <a:avLst/>
              <a:gdLst>
                <a:gd name="connsiteX0" fmla="*/ 3082011 w 3241492"/>
                <a:gd name="connsiteY0" fmla="*/ 900776 h 900776"/>
                <a:gd name="connsiteX1" fmla="*/ 2602335 w 3241492"/>
                <a:gd name="connsiteY1" fmla="*/ 841664 h 900776"/>
                <a:gd name="connsiteX2" fmla="*/ 1656844 w 3241492"/>
                <a:gd name="connsiteY2" fmla="*/ 413629 h 900776"/>
                <a:gd name="connsiteX3" fmla="*/ 48161 w 3241492"/>
                <a:gd name="connsiteY3" fmla="*/ 157257 h 900776"/>
                <a:gd name="connsiteX4" fmla="*/ 3662 w 3241492"/>
                <a:gd name="connsiteY4" fmla="*/ 142974 h 900776"/>
                <a:gd name="connsiteX5" fmla="*/ 17945 w 3241492"/>
                <a:gd name="connsiteY5" fmla="*/ 98475 h 900776"/>
                <a:gd name="connsiteX6" fmla="*/ 684139 w 3241492"/>
                <a:gd name="connsiteY6" fmla="*/ 9087 h 900776"/>
                <a:gd name="connsiteX7" fmla="*/ 1154633 w 3241492"/>
                <a:gd name="connsiteY7" fmla="*/ 112728 h 900776"/>
                <a:gd name="connsiteX8" fmla="*/ 1689881 w 3241492"/>
                <a:gd name="connsiteY8" fmla="*/ 356407 h 900776"/>
                <a:gd name="connsiteX9" fmla="*/ 3145594 w 3241492"/>
                <a:gd name="connsiteY9" fmla="*/ 834373 h 900776"/>
                <a:gd name="connsiteX10" fmla="*/ 3208456 w 3241492"/>
                <a:gd name="connsiteY10" fmla="*/ 834073 h 900776"/>
                <a:gd name="connsiteX11" fmla="*/ 3241493 w 3241492"/>
                <a:gd name="connsiteY11" fmla="*/ 867110 h 900776"/>
                <a:gd name="connsiteX12" fmla="*/ 3208456 w 3241492"/>
                <a:gd name="connsiteY12" fmla="*/ 900146 h 900776"/>
                <a:gd name="connsiteX13" fmla="*/ 3146104 w 3241492"/>
                <a:gd name="connsiteY13" fmla="*/ 900446 h 900776"/>
                <a:gd name="connsiteX14" fmla="*/ 3082011 w 3241492"/>
                <a:gd name="connsiteY14" fmla="*/ 900776 h 900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41492" h="900776">
                  <a:moveTo>
                    <a:pt x="3082011" y="900776"/>
                  </a:moveTo>
                  <a:cubicBezTo>
                    <a:pt x="2946083" y="900776"/>
                    <a:pt x="2799774" y="894445"/>
                    <a:pt x="2602335" y="841664"/>
                  </a:cubicBezTo>
                  <a:cubicBezTo>
                    <a:pt x="2345993" y="773131"/>
                    <a:pt x="2036721" y="633123"/>
                    <a:pt x="1656844" y="413629"/>
                  </a:cubicBezTo>
                  <a:cubicBezTo>
                    <a:pt x="873747" y="-38892"/>
                    <a:pt x="277197" y="39543"/>
                    <a:pt x="48161" y="157257"/>
                  </a:cubicBezTo>
                  <a:cubicBezTo>
                    <a:pt x="31928" y="165599"/>
                    <a:pt x="12034" y="159208"/>
                    <a:pt x="3662" y="142974"/>
                  </a:cubicBezTo>
                  <a:cubicBezTo>
                    <a:pt x="-4680" y="126741"/>
                    <a:pt x="1711" y="106817"/>
                    <a:pt x="17945" y="98475"/>
                  </a:cubicBezTo>
                  <a:cubicBezTo>
                    <a:pt x="180337" y="15029"/>
                    <a:pt x="423146" y="-17558"/>
                    <a:pt x="684139" y="9087"/>
                  </a:cubicBezTo>
                  <a:cubicBezTo>
                    <a:pt x="836299" y="24631"/>
                    <a:pt x="994611" y="59498"/>
                    <a:pt x="1154633" y="112728"/>
                  </a:cubicBezTo>
                  <a:cubicBezTo>
                    <a:pt x="1332329" y="171840"/>
                    <a:pt x="1512395" y="253846"/>
                    <a:pt x="1689881" y="356407"/>
                  </a:cubicBezTo>
                  <a:cubicBezTo>
                    <a:pt x="2525039" y="839024"/>
                    <a:pt x="2840492" y="836624"/>
                    <a:pt x="3145594" y="834373"/>
                  </a:cubicBezTo>
                  <a:cubicBezTo>
                    <a:pt x="3166148" y="834223"/>
                    <a:pt x="3187422" y="834073"/>
                    <a:pt x="3208456" y="834073"/>
                  </a:cubicBezTo>
                  <a:cubicBezTo>
                    <a:pt x="3226700" y="834073"/>
                    <a:pt x="3241493" y="848866"/>
                    <a:pt x="3241493" y="867110"/>
                  </a:cubicBezTo>
                  <a:cubicBezTo>
                    <a:pt x="3241493" y="885353"/>
                    <a:pt x="3226700" y="900146"/>
                    <a:pt x="3208456" y="900146"/>
                  </a:cubicBezTo>
                  <a:cubicBezTo>
                    <a:pt x="3187692" y="900146"/>
                    <a:pt x="3166538" y="900296"/>
                    <a:pt x="3146104" y="900446"/>
                  </a:cubicBezTo>
                  <a:cubicBezTo>
                    <a:pt x="3124889" y="900626"/>
                    <a:pt x="3103555" y="900776"/>
                    <a:pt x="3082011" y="900776"/>
                  </a:cubicBezTo>
                  <a:close/>
                </a:path>
              </a:pathLst>
            </a:custGeom>
            <a:grpFill/>
            <a:ln w="28575" cap="flat">
              <a:solidFill>
                <a:srgbClr val="F2F2F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B35EED4-BAC3-49C4-9E9A-98F4F049EF7E}"/>
                </a:ext>
              </a:extLst>
            </p:cNvPr>
            <p:cNvSpPr/>
            <p:nvPr/>
          </p:nvSpPr>
          <p:spPr>
            <a:xfrm>
              <a:off x="2341815" y="2500071"/>
              <a:ext cx="2735721" cy="854716"/>
            </a:xfrm>
            <a:custGeom>
              <a:avLst/>
              <a:gdLst>
                <a:gd name="connsiteX0" fmla="*/ 2702753 w 2735721"/>
                <a:gd name="connsiteY0" fmla="*/ 854716 h 854716"/>
                <a:gd name="connsiteX1" fmla="*/ 2699632 w 2735721"/>
                <a:gd name="connsiteY1" fmla="*/ 854566 h 854716"/>
                <a:gd name="connsiteX2" fmla="*/ 2219895 w 2735721"/>
                <a:gd name="connsiteY2" fmla="*/ 739883 h 854716"/>
                <a:gd name="connsiteX3" fmla="*/ 1473705 w 2735721"/>
                <a:gd name="connsiteY3" fmla="*/ 375460 h 854716"/>
                <a:gd name="connsiteX4" fmla="*/ 45418 w 2735721"/>
                <a:gd name="connsiteY4" fmla="*/ 141683 h 854716"/>
                <a:gd name="connsiteX5" fmla="*/ 2420 w 2735721"/>
                <a:gd name="connsiteY5" fmla="*/ 123439 h 854716"/>
                <a:gd name="connsiteX6" fmla="*/ 20663 w 2735721"/>
                <a:gd name="connsiteY6" fmla="*/ 80441 h 854716"/>
                <a:gd name="connsiteX7" fmla="*/ 660662 w 2735721"/>
                <a:gd name="connsiteY7" fmla="*/ 12717 h 854716"/>
                <a:gd name="connsiteX8" fmla="*/ 1506742 w 2735721"/>
                <a:gd name="connsiteY8" fmla="*/ 318268 h 854716"/>
                <a:gd name="connsiteX9" fmla="*/ 2705753 w 2735721"/>
                <a:gd name="connsiteY9" fmla="*/ 788793 h 854716"/>
                <a:gd name="connsiteX10" fmla="*/ 2735579 w 2735721"/>
                <a:gd name="connsiteY10" fmla="*/ 824770 h 854716"/>
                <a:gd name="connsiteX11" fmla="*/ 2702753 w 2735721"/>
                <a:gd name="connsiteY11" fmla="*/ 854716 h 85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5721" h="854716">
                  <a:moveTo>
                    <a:pt x="2702753" y="854716"/>
                  </a:moveTo>
                  <a:cubicBezTo>
                    <a:pt x="2701732" y="854716"/>
                    <a:pt x="2700682" y="854656"/>
                    <a:pt x="2699632" y="854566"/>
                  </a:cubicBezTo>
                  <a:cubicBezTo>
                    <a:pt x="2546451" y="840223"/>
                    <a:pt x="2394021" y="803796"/>
                    <a:pt x="2219895" y="739883"/>
                  </a:cubicBezTo>
                  <a:cubicBezTo>
                    <a:pt x="2006853" y="661717"/>
                    <a:pt x="1762784" y="542503"/>
                    <a:pt x="1473705" y="375460"/>
                  </a:cubicBezTo>
                  <a:cubicBezTo>
                    <a:pt x="948780" y="72099"/>
                    <a:pt x="428205" y="-13088"/>
                    <a:pt x="45418" y="141683"/>
                  </a:cubicBezTo>
                  <a:cubicBezTo>
                    <a:pt x="28495" y="148524"/>
                    <a:pt x="9231" y="140363"/>
                    <a:pt x="2420" y="123439"/>
                  </a:cubicBezTo>
                  <a:cubicBezTo>
                    <a:pt x="-4422" y="106516"/>
                    <a:pt x="3740" y="87282"/>
                    <a:pt x="20663" y="80441"/>
                  </a:cubicBezTo>
                  <a:cubicBezTo>
                    <a:pt x="204540" y="6086"/>
                    <a:pt x="425865" y="-17319"/>
                    <a:pt x="660662" y="12717"/>
                  </a:cubicBezTo>
                  <a:cubicBezTo>
                    <a:pt x="931106" y="47314"/>
                    <a:pt x="1215773" y="150115"/>
                    <a:pt x="1506742" y="318268"/>
                  </a:cubicBezTo>
                  <a:cubicBezTo>
                    <a:pt x="2162494" y="697214"/>
                    <a:pt x="2491990" y="768779"/>
                    <a:pt x="2705753" y="788793"/>
                  </a:cubicBezTo>
                  <a:cubicBezTo>
                    <a:pt x="2723907" y="790503"/>
                    <a:pt x="2737260" y="806586"/>
                    <a:pt x="2735579" y="824770"/>
                  </a:cubicBezTo>
                  <a:cubicBezTo>
                    <a:pt x="2734019" y="841873"/>
                    <a:pt x="2719616" y="854716"/>
                    <a:pt x="2702753" y="854716"/>
                  </a:cubicBezTo>
                  <a:close/>
                </a:path>
              </a:pathLst>
            </a:custGeom>
            <a:grpFill/>
            <a:ln w="28575" cap="flat">
              <a:solidFill>
                <a:srgbClr val="F2F2F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7DE6866-8F8B-4795-8AFA-08695513BAD4}"/>
                </a:ext>
              </a:extLst>
            </p:cNvPr>
            <p:cNvSpPr/>
            <p:nvPr/>
          </p:nvSpPr>
          <p:spPr>
            <a:xfrm>
              <a:off x="2983988" y="2840567"/>
              <a:ext cx="1093381" cy="393204"/>
            </a:xfrm>
            <a:custGeom>
              <a:avLst/>
              <a:gdLst>
                <a:gd name="connsiteX0" fmla="*/ 1060298 w 1093381"/>
                <a:gd name="connsiteY0" fmla="*/ 393205 h 393204"/>
                <a:gd name="connsiteX1" fmla="*/ 1044725 w 1093381"/>
                <a:gd name="connsiteY1" fmla="*/ 389274 h 393204"/>
                <a:gd name="connsiteX2" fmla="*/ 831562 w 1093381"/>
                <a:gd name="connsiteY2" fmla="*/ 270420 h 393204"/>
                <a:gd name="connsiteX3" fmla="*/ 41293 w 1093381"/>
                <a:gd name="connsiteY3" fmla="*/ 85913 h 393204"/>
                <a:gd name="connsiteX4" fmla="*/ 1055 w 1093381"/>
                <a:gd name="connsiteY4" fmla="*/ 62148 h 393204"/>
                <a:gd name="connsiteX5" fmla="*/ 24820 w 1093381"/>
                <a:gd name="connsiteY5" fmla="*/ 21910 h 393204"/>
                <a:gd name="connsiteX6" fmla="*/ 425610 w 1093381"/>
                <a:gd name="connsiteY6" fmla="*/ 27942 h 393204"/>
                <a:gd name="connsiteX7" fmla="*/ 864629 w 1093381"/>
                <a:gd name="connsiteY7" fmla="*/ 213199 h 393204"/>
                <a:gd name="connsiteX8" fmla="*/ 1075931 w 1093381"/>
                <a:gd name="connsiteY8" fmla="*/ 331003 h 393204"/>
                <a:gd name="connsiteX9" fmla="*/ 1089464 w 1093381"/>
                <a:gd name="connsiteY9" fmla="*/ 375711 h 393204"/>
                <a:gd name="connsiteX10" fmla="*/ 1060298 w 1093381"/>
                <a:gd name="connsiteY10" fmla="*/ 393205 h 393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3381" h="393204">
                  <a:moveTo>
                    <a:pt x="1060298" y="393205"/>
                  </a:moveTo>
                  <a:cubicBezTo>
                    <a:pt x="1055047" y="393205"/>
                    <a:pt x="1049706" y="391945"/>
                    <a:pt x="1044725" y="389274"/>
                  </a:cubicBezTo>
                  <a:cubicBezTo>
                    <a:pt x="976731" y="352877"/>
                    <a:pt x="905017" y="312879"/>
                    <a:pt x="831562" y="270420"/>
                  </a:cubicBezTo>
                  <a:cubicBezTo>
                    <a:pt x="523400" y="92334"/>
                    <a:pt x="257517" y="30252"/>
                    <a:pt x="41293" y="85913"/>
                  </a:cubicBezTo>
                  <a:cubicBezTo>
                    <a:pt x="23619" y="90444"/>
                    <a:pt x="5616" y="79822"/>
                    <a:pt x="1055" y="62148"/>
                  </a:cubicBezTo>
                  <a:cubicBezTo>
                    <a:pt x="-3506" y="44475"/>
                    <a:pt x="7146" y="26471"/>
                    <a:pt x="24820" y="21910"/>
                  </a:cubicBezTo>
                  <a:cubicBezTo>
                    <a:pt x="145684" y="-9206"/>
                    <a:pt x="280501" y="-7165"/>
                    <a:pt x="425610" y="27942"/>
                  </a:cubicBezTo>
                  <a:cubicBezTo>
                    <a:pt x="560788" y="60648"/>
                    <a:pt x="708477" y="122971"/>
                    <a:pt x="864629" y="213199"/>
                  </a:cubicBezTo>
                  <a:cubicBezTo>
                    <a:pt x="937483" y="255297"/>
                    <a:pt x="1008568" y="294935"/>
                    <a:pt x="1075931" y="331003"/>
                  </a:cubicBezTo>
                  <a:cubicBezTo>
                    <a:pt x="1092014" y="339614"/>
                    <a:pt x="1098076" y="359628"/>
                    <a:pt x="1089464" y="375711"/>
                  </a:cubicBezTo>
                  <a:cubicBezTo>
                    <a:pt x="1083493" y="386874"/>
                    <a:pt x="1072090" y="393205"/>
                    <a:pt x="1060298" y="393205"/>
                  </a:cubicBezTo>
                  <a:close/>
                </a:path>
              </a:pathLst>
            </a:custGeom>
            <a:grpFill/>
            <a:ln w="28575" cap="flat">
              <a:solidFill>
                <a:srgbClr val="F2F2F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EDCD595-FD4E-46F3-9443-576E766ADB78}"/>
                </a:ext>
              </a:extLst>
            </p:cNvPr>
            <p:cNvSpPr/>
            <p:nvPr/>
          </p:nvSpPr>
          <p:spPr>
            <a:xfrm>
              <a:off x="1663932" y="2049921"/>
              <a:ext cx="440135" cy="260896"/>
            </a:xfrm>
            <a:custGeom>
              <a:avLst/>
              <a:gdLst>
                <a:gd name="connsiteX0" fmla="*/ 33042 w 440135"/>
                <a:gd name="connsiteY0" fmla="*/ 260896 h 260896"/>
                <a:gd name="connsiteX1" fmla="*/ 8047 w 440135"/>
                <a:gd name="connsiteY1" fmla="*/ 249464 h 260896"/>
                <a:gd name="connsiteX2" fmla="*/ 11438 w 440135"/>
                <a:gd name="connsiteY2" fmla="*/ 202865 h 260896"/>
                <a:gd name="connsiteX3" fmla="*/ 401336 w 440135"/>
                <a:gd name="connsiteY3" fmla="*/ 504 h 260896"/>
                <a:gd name="connsiteX4" fmla="*/ 439624 w 440135"/>
                <a:gd name="connsiteY4" fmla="*/ 27269 h 260896"/>
                <a:gd name="connsiteX5" fmla="*/ 412889 w 440135"/>
                <a:gd name="connsiteY5" fmla="*/ 65557 h 260896"/>
                <a:gd name="connsiteX6" fmla="*/ 54647 w 440135"/>
                <a:gd name="connsiteY6" fmla="*/ 252825 h 260896"/>
                <a:gd name="connsiteX7" fmla="*/ 33042 w 440135"/>
                <a:gd name="connsiteY7" fmla="*/ 260896 h 26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0135" h="260896">
                  <a:moveTo>
                    <a:pt x="33042" y="260896"/>
                  </a:moveTo>
                  <a:cubicBezTo>
                    <a:pt x="23770" y="260896"/>
                    <a:pt x="14558" y="257026"/>
                    <a:pt x="8047" y="249464"/>
                  </a:cubicBezTo>
                  <a:cubicBezTo>
                    <a:pt x="-3895" y="235661"/>
                    <a:pt x="-2365" y="214807"/>
                    <a:pt x="11438" y="202865"/>
                  </a:cubicBezTo>
                  <a:cubicBezTo>
                    <a:pt x="203146" y="37111"/>
                    <a:pt x="393325" y="1944"/>
                    <a:pt x="401336" y="504"/>
                  </a:cubicBezTo>
                  <a:cubicBezTo>
                    <a:pt x="419310" y="-2647"/>
                    <a:pt x="436443" y="9296"/>
                    <a:pt x="439624" y="27269"/>
                  </a:cubicBezTo>
                  <a:cubicBezTo>
                    <a:pt x="442805" y="45213"/>
                    <a:pt x="430832" y="62347"/>
                    <a:pt x="412889" y="65557"/>
                  </a:cubicBezTo>
                  <a:cubicBezTo>
                    <a:pt x="410368" y="66007"/>
                    <a:pt x="231502" y="99944"/>
                    <a:pt x="54647" y="252825"/>
                  </a:cubicBezTo>
                  <a:cubicBezTo>
                    <a:pt x="48375" y="258256"/>
                    <a:pt x="40694" y="260896"/>
                    <a:pt x="33042" y="260896"/>
                  </a:cubicBezTo>
                  <a:close/>
                </a:path>
              </a:pathLst>
            </a:custGeom>
            <a:grpFill/>
            <a:ln w="28575" cap="flat">
              <a:solidFill>
                <a:srgbClr val="F2F2F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E870E2A-7484-46A9-BA56-DE4D3BE0E3AD}"/>
              </a:ext>
            </a:extLst>
          </p:cNvPr>
          <p:cNvSpPr/>
          <p:nvPr/>
        </p:nvSpPr>
        <p:spPr>
          <a:xfrm>
            <a:off x="6753603" y="2894617"/>
            <a:ext cx="462320" cy="170665"/>
          </a:xfrm>
          <a:custGeom>
            <a:avLst/>
            <a:gdLst>
              <a:gd name="connsiteX0" fmla="*/ 362925 w 367168"/>
              <a:gd name="connsiteY0" fmla="*/ 43262 h 135540"/>
              <a:gd name="connsiteX1" fmla="*/ 79 w 367168"/>
              <a:gd name="connsiteY1" fmla="*/ 0 h 135540"/>
              <a:gd name="connsiteX2" fmla="*/ 128471 w 367168"/>
              <a:gd name="connsiteY2" fmla="*/ 126996 h 135540"/>
              <a:gd name="connsiteX3" fmla="*/ 362925 w 367168"/>
              <a:gd name="connsiteY3" fmla="*/ 43262 h 135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168" h="135540">
                <a:moveTo>
                  <a:pt x="362925" y="43262"/>
                </a:moveTo>
                <a:cubicBezTo>
                  <a:pt x="395023" y="11164"/>
                  <a:pt x="242209" y="6978"/>
                  <a:pt x="79" y="0"/>
                </a:cubicBezTo>
                <a:cubicBezTo>
                  <a:pt x="79" y="0"/>
                  <a:pt x="-7596" y="85827"/>
                  <a:pt x="128471" y="126996"/>
                </a:cubicBezTo>
                <a:cubicBezTo>
                  <a:pt x="264538" y="168863"/>
                  <a:pt x="362925" y="43262"/>
                  <a:pt x="362925" y="43262"/>
                </a:cubicBezTo>
                <a:close/>
              </a:path>
            </a:pathLst>
          </a:custGeom>
          <a:solidFill>
            <a:schemeClr val="bg1"/>
          </a:solidFill>
          <a:ln w="697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23" name="Graphic 10">
            <a:extLst>
              <a:ext uri="{FF2B5EF4-FFF2-40B4-BE49-F238E27FC236}">
                <a16:creationId xmlns:a16="http://schemas.microsoft.com/office/drawing/2014/main" id="{B5B6D743-1542-4F01-8B44-D895613CF54D}"/>
              </a:ext>
            </a:extLst>
          </p:cNvPr>
          <p:cNvGrpSpPr/>
          <p:nvPr/>
        </p:nvGrpSpPr>
        <p:grpSpPr>
          <a:xfrm>
            <a:off x="6775799" y="2940946"/>
            <a:ext cx="444723" cy="110108"/>
            <a:chOff x="13311235" y="3429000"/>
            <a:chExt cx="444723" cy="110108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5DFE08B-426D-439E-BCF5-24C69228C49C}"/>
                </a:ext>
              </a:extLst>
            </p:cNvPr>
            <p:cNvSpPr/>
            <p:nvPr/>
          </p:nvSpPr>
          <p:spPr>
            <a:xfrm>
              <a:off x="13311235" y="3429000"/>
              <a:ext cx="444723" cy="67003"/>
            </a:xfrm>
            <a:custGeom>
              <a:avLst/>
              <a:gdLst>
                <a:gd name="connsiteX0" fmla="*/ 420290 w 444723"/>
                <a:gd name="connsiteY0" fmla="*/ 66294 h 67003"/>
                <a:gd name="connsiteX1" fmla="*/ 24717 w 444723"/>
                <a:gd name="connsiteY1" fmla="*/ 65437 h 67003"/>
                <a:gd name="connsiteX2" fmla="*/ 1381 w 444723"/>
                <a:gd name="connsiteY2" fmla="*/ 54388 h 67003"/>
                <a:gd name="connsiteX3" fmla="*/ 1381 w 444723"/>
                <a:gd name="connsiteY3" fmla="*/ 54197 h 67003"/>
                <a:gd name="connsiteX4" fmla="*/ 13192 w 444723"/>
                <a:gd name="connsiteY4" fmla="*/ 28956 h 67003"/>
                <a:gd name="connsiteX5" fmla="*/ 430958 w 444723"/>
                <a:gd name="connsiteY5" fmla="*/ 29718 h 67003"/>
                <a:gd name="connsiteX6" fmla="*/ 443912 w 444723"/>
                <a:gd name="connsiteY6" fmla="*/ 53530 h 67003"/>
                <a:gd name="connsiteX7" fmla="*/ 443912 w 444723"/>
                <a:gd name="connsiteY7" fmla="*/ 53530 h 67003"/>
                <a:gd name="connsiteX8" fmla="*/ 420290 w 444723"/>
                <a:gd name="connsiteY8" fmla="*/ 66294 h 6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723" h="67003">
                  <a:moveTo>
                    <a:pt x="420290" y="66294"/>
                  </a:moveTo>
                  <a:cubicBezTo>
                    <a:pt x="227885" y="12954"/>
                    <a:pt x="74056" y="50197"/>
                    <a:pt x="24717" y="65437"/>
                  </a:cubicBezTo>
                  <a:cubicBezTo>
                    <a:pt x="15192" y="68389"/>
                    <a:pt x="5095" y="63532"/>
                    <a:pt x="1381" y="54388"/>
                  </a:cubicBezTo>
                  <a:lnTo>
                    <a:pt x="1381" y="54197"/>
                  </a:lnTo>
                  <a:cubicBezTo>
                    <a:pt x="-2715" y="43910"/>
                    <a:pt x="2619" y="32290"/>
                    <a:pt x="13192" y="28956"/>
                  </a:cubicBezTo>
                  <a:cubicBezTo>
                    <a:pt x="67008" y="11906"/>
                    <a:pt x="227123" y="-27051"/>
                    <a:pt x="430958" y="29718"/>
                  </a:cubicBezTo>
                  <a:cubicBezTo>
                    <a:pt x="441150" y="32575"/>
                    <a:pt x="446960" y="43434"/>
                    <a:pt x="443912" y="53530"/>
                  </a:cubicBezTo>
                  <a:lnTo>
                    <a:pt x="443912" y="53530"/>
                  </a:lnTo>
                  <a:cubicBezTo>
                    <a:pt x="440864" y="63532"/>
                    <a:pt x="430387" y="69056"/>
                    <a:pt x="420290" y="66294"/>
                  </a:cubicBezTo>
                  <a:close/>
                </a:path>
              </a:pathLst>
            </a:custGeom>
            <a:solidFill>
              <a:srgbClr val="3833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48715FD-37D0-43C3-ACC4-3053AAFF1665}"/>
                </a:ext>
              </a:extLst>
            </p:cNvPr>
            <p:cNvSpPr/>
            <p:nvPr/>
          </p:nvSpPr>
          <p:spPr>
            <a:xfrm>
              <a:off x="13443203" y="3510823"/>
              <a:ext cx="155257" cy="28285"/>
            </a:xfrm>
            <a:custGeom>
              <a:avLst/>
              <a:gdLst>
                <a:gd name="connsiteX0" fmla="*/ 4858 w 155257"/>
                <a:gd name="connsiteY0" fmla="*/ 28286 h 28285"/>
                <a:gd name="connsiteX1" fmla="*/ 0 w 155257"/>
                <a:gd name="connsiteY1" fmla="*/ 9903 h 28285"/>
                <a:gd name="connsiteX2" fmla="*/ 155258 w 155257"/>
                <a:gd name="connsiteY2" fmla="*/ 9998 h 28285"/>
                <a:gd name="connsiteX3" fmla="*/ 149638 w 155257"/>
                <a:gd name="connsiteY3" fmla="*/ 28191 h 28285"/>
                <a:gd name="connsiteX4" fmla="*/ 4858 w 155257"/>
                <a:gd name="connsiteY4" fmla="*/ 28286 h 28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257" h="28285">
                  <a:moveTo>
                    <a:pt x="4858" y="28286"/>
                  </a:moveTo>
                  <a:lnTo>
                    <a:pt x="0" y="9903"/>
                  </a:lnTo>
                  <a:cubicBezTo>
                    <a:pt x="3429" y="9045"/>
                    <a:pt x="84392" y="-12005"/>
                    <a:pt x="155258" y="9998"/>
                  </a:cubicBezTo>
                  <a:lnTo>
                    <a:pt x="149638" y="28191"/>
                  </a:lnTo>
                  <a:cubicBezTo>
                    <a:pt x="83915" y="7807"/>
                    <a:pt x="5620" y="28095"/>
                    <a:pt x="4858" y="28286"/>
                  </a:cubicBezTo>
                  <a:close/>
                </a:path>
              </a:pathLst>
            </a:custGeom>
            <a:solidFill>
              <a:srgbClr val="AA59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3" name="Graphic 64">
            <a:extLst>
              <a:ext uri="{FF2B5EF4-FFF2-40B4-BE49-F238E27FC236}">
                <a16:creationId xmlns:a16="http://schemas.microsoft.com/office/drawing/2014/main" id="{F2BEC043-2AB4-4189-91B9-1DCACA9F74B2}"/>
              </a:ext>
            </a:extLst>
          </p:cNvPr>
          <p:cNvGrpSpPr/>
          <p:nvPr/>
        </p:nvGrpSpPr>
        <p:grpSpPr>
          <a:xfrm rot="1799850">
            <a:off x="9486062" y="3033842"/>
            <a:ext cx="1640421" cy="951120"/>
            <a:chOff x="9651701" y="3045294"/>
            <a:chExt cx="1800888" cy="1044159"/>
          </a:xfrm>
          <a:solidFill>
            <a:schemeClr val="accent3">
              <a:lumMod val="75000"/>
            </a:schemeClr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64F19BB-7789-4DE9-BAC7-8C9BE27E1BEE}"/>
                </a:ext>
              </a:extLst>
            </p:cNvPr>
            <p:cNvSpPr/>
            <p:nvPr/>
          </p:nvSpPr>
          <p:spPr>
            <a:xfrm>
              <a:off x="9651701" y="3415292"/>
              <a:ext cx="1409391" cy="542179"/>
            </a:xfrm>
            <a:custGeom>
              <a:avLst/>
              <a:gdLst>
                <a:gd name="connsiteX0" fmla="*/ 1371310 w 1409391"/>
                <a:gd name="connsiteY0" fmla="*/ 542179 h 542179"/>
                <a:gd name="connsiteX1" fmla="*/ 1336403 w 1409391"/>
                <a:gd name="connsiteY1" fmla="*/ 519346 h 542179"/>
                <a:gd name="connsiteX2" fmla="*/ 702373 w 1409391"/>
                <a:gd name="connsiteY2" fmla="*/ 81506 h 542179"/>
                <a:gd name="connsiteX3" fmla="*/ 68931 w 1409391"/>
                <a:gd name="connsiteY3" fmla="*/ 305443 h 542179"/>
                <a:gd name="connsiteX4" fmla="*/ 15723 w 1409391"/>
                <a:gd name="connsiteY4" fmla="*/ 313884 h 542179"/>
                <a:gd name="connsiteX5" fmla="*/ 7282 w 1409391"/>
                <a:gd name="connsiteY5" fmla="*/ 260676 h 542179"/>
                <a:gd name="connsiteX6" fmla="*/ 710572 w 1409391"/>
                <a:gd name="connsiteY6" fmla="*/ 5742 h 542179"/>
                <a:gd name="connsiteX7" fmla="*/ 1114716 w 1409391"/>
                <a:gd name="connsiteY7" fmla="*/ 146442 h 542179"/>
                <a:gd name="connsiteX8" fmla="*/ 1406182 w 1409391"/>
                <a:gd name="connsiteY8" fmla="*/ 488798 h 542179"/>
                <a:gd name="connsiteX9" fmla="*/ 1386567 w 1409391"/>
                <a:gd name="connsiteY9" fmla="*/ 538962 h 542179"/>
                <a:gd name="connsiteX10" fmla="*/ 1371310 w 1409391"/>
                <a:gd name="connsiteY10" fmla="*/ 542179 h 542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9391" h="542179">
                  <a:moveTo>
                    <a:pt x="1371310" y="542179"/>
                  </a:moveTo>
                  <a:cubicBezTo>
                    <a:pt x="1356642" y="542179"/>
                    <a:pt x="1342665" y="533669"/>
                    <a:pt x="1336403" y="519346"/>
                  </a:cubicBezTo>
                  <a:cubicBezTo>
                    <a:pt x="1230161" y="276590"/>
                    <a:pt x="993148" y="112919"/>
                    <a:pt x="702373" y="81506"/>
                  </a:cubicBezTo>
                  <a:cubicBezTo>
                    <a:pt x="437095" y="52861"/>
                    <a:pt x="188458" y="140734"/>
                    <a:pt x="68931" y="305443"/>
                  </a:cubicBezTo>
                  <a:cubicBezTo>
                    <a:pt x="56580" y="322464"/>
                    <a:pt x="32744" y="326269"/>
                    <a:pt x="15723" y="313884"/>
                  </a:cubicBezTo>
                  <a:cubicBezTo>
                    <a:pt x="-1298" y="301533"/>
                    <a:pt x="-5104" y="277697"/>
                    <a:pt x="7282" y="260676"/>
                  </a:cubicBezTo>
                  <a:cubicBezTo>
                    <a:pt x="142550" y="74276"/>
                    <a:pt x="418621" y="-25774"/>
                    <a:pt x="710572" y="5742"/>
                  </a:cubicBezTo>
                  <a:cubicBezTo>
                    <a:pt x="857949" y="21656"/>
                    <a:pt x="997680" y="70332"/>
                    <a:pt x="1114716" y="146442"/>
                  </a:cubicBezTo>
                  <a:cubicBezTo>
                    <a:pt x="1246109" y="231893"/>
                    <a:pt x="1344187" y="347096"/>
                    <a:pt x="1406182" y="488798"/>
                  </a:cubicBezTo>
                  <a:cubicBezTo>
                    <a:pt x="1414624" y="508068"/>
                    <a:pt x="1405836" y="530521"/>
                    <a:pt x="1386567" y="538962"/>
                  </a:cubicBezTo>
                  <a:cubicBezTo>
                    <a:pt x="1381585" y="541141"/>
                    <a:pt x="1376396" y="542179"/>
                    <a:pt x="1371310" y="542179"/>
                  </a:cubicBezTo>
                  <a:close/>
                </a:path>
              </a:pathLst>
            </a:custGeom>
            <a:grpFill/>
            <a:ln w="28575" cap="flat">
              <a:solidFill>
                <a:srgbClr val="F2F2F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C6EECD3-04C8-4300-857E-1BDE04982D29}"/>
                </a:ext>
              </a:extLst>
            </p:cNvPr>
            <p:cNvSpPr/>
            <p:nvPr/>
          </p:nvSpPr>
          <p:spPr>
            <a:xfrm>
              <a:off x="10002749" y="3153701"/>
              <a:ext cx="1292615" cy="661548"/>
            </a:xfrm>
            <a:custGeom>
              <a:avLst/>
              <a:gdLst>
                <a:gd name="connsiteX0" fmla="*/ 1254543 w 1292615"/>
                <a:gd name="connsiteY0" fmla="*/ 661548 h 661548"/>
                <a:gd name="connsiteX1" fmla="*/ 1220017 w 1292615"/>
                <a:gd name="connsiteY1" fmla="*/ 639580 h 661548"/>
                <a:gd name="connsiteX2" fmla="*/ 646148 w 1292615"/>
                <a:gd name="connsiteY2" fmla="*/ 125769 h 661548"/>
                <a:gd name="connsiteX3" fmla="*/ 55534 w 1292615"/>
                <a:gd name="connsiteY3" fmla="*/ 144658 h 661548"/>
                <a:gd name="connsiteX4" fmla="*/ 4229 w 1292615"/>
                <a:gd name="connsiteY4" fmla="*/ 128225 h 661548"/>
                <a:gd name="connsiteX5" fmla="*/ 20662 w 1292615"/>
                <a:gd name="connsiteY5" fmla="*/ 76920 h 661548"/>
                <a:gd name="connsiteX6" fmla="*/ 670779 w 1292615"/>
                <a:gd name="connsiteY6" fmla="*/ 53672 h 661548"/>
                <a:gd name="connsiteX7" fmla="*/ 1024622 w 1292615"/>
                <a:gd name="connsiteY7" fmla="*/ 257231 h 661548"/>
                <a:gd name="connsiteX8" fmla="*/ 1289035 w 1292615"/>
                <a:gd name="connsiteY8" fmla="*/ 607337 h 661548"/>
                <a:gd name="connsiteX9" fmla="*/ 1270630 w 1292615"/>
                <a:gd name="connsiteY9" fmla="*/ 657985 h 661548"/>
                <a:gd name="connsiteX10" fmla="*/ 1254543 w 1292615"/>
                <a:gd name="connsiteY10" fmla="*/ 661548 h 66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92615" h="661548">
                  <a:moveTo>
                    <a:pt x="1254543" y="661548"/>
                  </a:moveTo>
                  <a:cubicBezTo>
                    <a:pt x="1240220" y="661548"/>
                    <a:pt x="1226486" y="653418"/>
                    <a:pt x="1220017" y="639580"/>
                  </a:cubicBezTo>
                  <a:cubicBezTo>
                    <a:pt x="1107755" y="399246"/>
                    <a:pt x="898590" y="211981"/>
                    <a:pt x="646148" y="125769"/>
                  </a:cubicBezTo>
                  <a:cubicBezTo>
                    <a:pt x="434458" y="53464"/>
                    <a:pt x="219205" y="60349"/>
                    <a:pt x="55534" y="144658"/>
                  </a:cubicBezTo>
                  <a:cubicBezTo>
                    <a:pt x="36818" y="154275"/>
                    <a:pt x="13881" y="146941"/>
                    <a:pt x="4229" y="128225"/>
                  </a:cubicBezTo>
                  <a:cubicBezTo>
                    <a:pt x="-5388" y="109509"/>
                    <a:pt x="1946" y="86572"/>
                    <a:pt x="20662" y="76920"/>
                  </a:cubicBezTo>
                  <a:cubicBezTo>
                    <a:pt x="202634" y="-16799"/>
                    <a:pt x="439578" y="-25275"/>
                    <a:pt x="670779" y="53672"/>
                  </a:cubicBezTo>
                  <a:cubicBezTo>
                    <a:pt x="799232" y="97539"/>
                    <a:pt x="921596" y="167941"/>
                    <a:pt x="1024622" y="257231"/>
                  </a:cubicBezTo>
                  <a:cubicBezTo>
                    <a:pt x="1137091" y="354721"/>
                    <a:pt x="1226071" y="472519"/>
                    <a:pt x="1289035" y="607337"/>
                  </a:cubicBezTo>
                  <a:cubicBezTo>
                    <a:pt x="1297926" y="626399"/>
                    <a:pt x="1289692" y="649059"/>
                    <a:pt x="1270630" y="657985"/>
                  </a:cubicBezTo>
                  <a:cubicBezTo>
                    <a:pt x="1265440" y="660407"/>
                    <a:pt x="1259940" y="661548"/>
                    <a:pt x="1254543" y="661548"/>
                  </a:cubicBezTo>
                  <a:close/>
                </a:path>
              </a:pathLst>
            </a:custGeom>
            <a:grpFill/>
            <a:ln w="28575" cap="flat">
              <a:solidFill>
                <a:srgbClr val="F2F2F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D2D7C61-665B-4630-BEDC-CB9D1AD00AEB}"/>
                </a:ext>
              </a:extLst>
            </p:cNvPr>
            <p:cNvSpPr/>
            <p:nvPr/>
          </p:nvSpPr>
          <p:spPr>
            <a:xfrm>
              <a:off x="10683491" y="3045294"/>
              <a:ext cx="769098" cy="565116"/>
            </a:xfrm>
            <a:custGeom>
              <a:avLst/>
              <a:gdLst>
                <a:gd name="connsiteX0" fmla="*/ 731037 w 769098"/>
                <a:gd name="connsiteY0" fmla="*/ 565116 h 565116"/>
                <a:gd name="connsiteX1" fmla="*/ 697687 w 769098"/>
                <a:gd name="connsiteY1" fmla="*/ 545466 h 565116"/>
                <a:gd name="connsiteX2" fmla="*/ 37883 w 769098"/>
                <a:gd name="connsiteY2" fmla="*/ 76179 h 565116"/>
                <a:gd name="connsiteX3" fmla="*/ 0 w 769098"/>
                <a:gd name="connsiteY3" fmla="*/ 37882 h 565116"/>
                <a:gd name="connsiteX4" fmla="*/ 38090 w 769098"/>
                <a:gd name="connsiteY4" fmla="*/ 0 h 565116"/>
                <a:gd name="connsiteX5" fmla="*/ 38298 w 769098"/>
                <a:gd name="connsiteY5" fmla="*/ 0 h 565116"/>
                <a:gd name="connsiteX6" fmla="*/ 391379 w 769098"/>
                <a:gd name="connsiteY6" fmla="*/ 105827 h 565116"/>
                <a:gd name="connsiteX7" fmla="*/ 764317 w 769098"/>
                <a:gd name="connsiteY7" fmla="*/ 508587 h 565116"/>
                <a:gd name="connsiteX8" fmla="*/ 749476 w 769098"/>
                <a:gd name="connsiteY8" fmla="*/ 560377 h 565116"/>
                <a:gd name="connsiteX9" fmla="*/ 731037 w 769098"/>
                <a:gd name="connsiteY9" fmla="*/ 565116 h 56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9098" h="565116">
                  <a:moveTo>
                    <a:pt x="731037" y="565116"/>
                  </a:moveTo>
                  <a:cubicBezTo>
                    <a:pt x="717648" y="565116"/>
                    <a:pt x="704640" y="558024"/>
                    <a:pt x="697687" y="545466"/>
                  </a:cubicBezTo>
                  <a:cubicBezTo>
                    <a:pt x="506858" y="201034"/>
                    <a:pt x="231721" y="77217"/>
                    <a:pt x="37883" y="76179"/>
                  </a:cubicBezTo>
                  <a:cubicBezTo>
                    <a:pt x="16848" y="76075"/>
                    <a:pt x="-103" y="58916"/>
                    <a:pt x="0" y="37882"/>
                  </a:cubicBezTo>
                  <a:cubicBezTo>
                    <a:pt x="104" y="16917"/>
                    <a:pt x="17160" y="0"/>
                    <a:pt x="38090" y="0"/>
                  </a:cubicBezTo>
                  <a:cubicBezTo>
                    <a:pt x="38159" y="0"/>
                    <a:pt x="38228" y="0"/>
                    <a:pt x="38298" y="0"/>
                  </a:cubicBezTo>
                  <a:cubicBezTo>
                    <a:pt x="104444" y="346"/>
                    <a:pt x="238294" y="14565"/>
                    <a:pt x="391379" y="105827"/>
                  </a:cubicBezTo>
                  <a:cubicBezTo>
                    <a:pt x="539793" y="194288"/>
                    <a:pt x="665271" y="329798"/>
                    <a:pt x="764317" y="508587"/>
                  </a:cubicBezTo>
                  <a:cubicBezTo>
                    <a:pt x="774523" y="526992"/>
                    <a:pt x="767846" y="550171"/>
                    <a:pt x="749476" y="560377"/>
                  </a:cubicBezTo>
                  <a:cubicBezTo>
                    <a:pt x="743629" y="563594"/>
                    <a:pt x="737298" y="565116"/>
                    <a:pt x="731037" y="565116"/>
                  </a:cubicBezTo>
                  <a:close/>
                </a:path>
              </a:pathLst>
            </a:custGeom>
            <a:grpFill/>
            <a:ln w="28575" cap="flat">
              <a:solidFill>
                <a:srgbClr val="F2F2F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9AFB639-720A-49BE-9292-35A7B3E9C9F1}"/>
                </a:ext>
              </a:extLst>
            </p:cNvPr>
            <p:cNvSpPr/>
            <p:nvPr/>
          </p:nvSpPr>
          <p:spPr>
            <a:xfrm>
              <a:off x="9860034" y="3701383"/>
              <a:ext cx="974671" cy="388069"/>
            </a:xfrm>
            <a:custGeom>
              <a:avLst/>
              <a:gdLst>
                <a:gd name="connsiteX0" fmla="*/ 936585 w 974671"/>
                <a:gd name="connsiteY0" fmla="*/ 388070 h 388069"/>
                <a:gd name="connsiteX1" fmla="*/ 901678 w 974671"/>
                <a:gd name="connsiteY1" fmla="*/ 365271 h 388069"/>
                <a:gd name="connsiteX2" fmla="*/ 432806 w 974671"/>
                <a:gd name="connsiteY2" fmla="*/ 76780 h 388069"/>
                <a:gd name="connsiteX3" fmla="*/ 71284 w 974671"/>
                <a:gd name="connsiteY3" fmla="*/ 261900 h 388069"/>
                <a:gd name="connsiteX4" fmla="*/ 19425 w 974671"/>
                <a:gd name="connsiteY4" fmla="*/ 276430 h 388069"/>
                <a:gd name="connsiteX5" fmla="*/ 4895 w 974671"/>
                <a:gd name="connsiteY5" fmla="*/ 224572 h 388069"/>
                <a:gd name="connsiteX6" fmla="*/ 193544 w 974671"/>
                <a:gd name="connsiteY6" fmla="*/ 45956 h 388069"/>
                <a:gd name="connsiteX7" fmla="*/ 436577 w 974671"/>
                <a:gd name="connsiteY7" fmla="*/ 705 h 388069"/>
                <a:gd name="connsiteX8" fmla="*/ 971457 w 974671"/>
                <a:gd name="connsiteY8" fmla="*/ 334689 h 388069"/>
                <a:gd name="connsiteX9" fmla="*/ 951876 w 974671"/>
                <a:gd name="connsiteY9" fmla="*/ 384887 h 388069"/>
                <a:gd name="connsiteX10" fmla="*/ 936585 w 974671"/>
                <a:gd name="connsiteY10" fmla="*/ 388070 h 38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4671" h="388069">
                  <a:moveTo>
                    <a:pt x="936585" y="388070"/>
                  </a:moveTo>
                  <a:cubicBezTo>
                    <a:pt x="921917" y="388070"/>
                    <a:pt x="907940" y="379559"/>
                    <a:pt x="901678" y="365271"/>
                  </a:cubicBezTo>
                  <a:cubicBezTo>
                    <a:pt x="833802" y="210630"/>
                    <a:pt x="632214" y="86571"/>
                    <a:pt x="432806" y="76780"/>
                  </a:cubicBezTo>
                  <a:cubicBezTo>
                    <a:pt x="339191" y="72144"/>
                    <a:pt x="167840" y="90099"/>
                    <a:pt x="71284" y="261900"/>
                  </a:cubicBezTo>
                  <a:cubicBezTo>
                    <a:pt x="60975" y="280236"/>
                    <a:pt x="37761" y="286740"/>
                    <a:pt x="19425" y="276430"/>
                  </a:cubicBezTo>
                  <a:cubicBezTo>
                    <a:pt x="1090" y="266121"/>
                    <a:pt x="-5414" y="242907"/>
                    <a:pt x="4895" y="224572"/>
                  </a:cubicBezTo>
                  <a:cubicBezTo>
                    <a:pt x="50008" y="144310"/>
                    <a:pt x="113456" y="84218"/>
                    <a:pt x="193544" y="45956"/>
                  </a:cubicBezTo>
                  <a:cubicBezTo>
                    <a:pt x="264569" y="12017"/>
                    <a:pt x="348601" y="-3620"/>
                    <a:pt x="436577" y="705"/>
                  </a:cubicBezTo>
                  <a:cubicBezTo>
                    <a:pt x="666533" y="12017"/>
                    <a:pt x="891473" y="152475"/>
                    <a:pt x="971457" y="334689"/>
                  </a:cubicBezTo>
                  <a:cubicBezTo>
                    <a:pt x="979898" y="353959"/>
                    <a:pt x="971146" y="376411"/>
                    <a:pt x="951876" y="384887"/>
                  </a:cubicBezTo>
                  <a:cubicBezTo>
                    <a:pt x="946894" y="387032"/>
                    <a:pt x="941705" y="388070"/>
                    <a:pt x="936585" y="388070"/>
                  </a:cubicBezTo>
                  <a:close/>
                </a:path>
              </a:pathLst>
            </a:custGeom>
            <a:grpFill/>
            <a:ln w="28575" cap="flat">
              <a:solidFill>
                <a:srgbClr val="F2F2F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81AB640A-5E5E-4C05-B8E7-74C3DA780AB8}"/>
              </a:ext>
            </a:extLst>
          </p:cNvPr>
          <p:cNvSpPr/>
          <p:nvPr/>
        </p:nvSpPr>
        <p:spPr>
          <a:xfrm>
            <a:off x="7746715" y="1513930"/>
            <a:ext cx="389215" cy="109859"/>
          </a:xfrm>
          <a:custGeom>
            <a:avLst/>
            <a:gdLst>
              <a:gd name="connsiteX0" fmla="*/ 0 w 441788"/>
              <a:gd name="connsiteY0" fmla="*/ 51652 h 103023"/>
              <a:gd name="connsiteX1" fmla="*/ 143838 w 441788"/>
              <a:gd name="connsiteY1" fmla="*/ 281 h 103023"/>
              <a:gd name="connsiteX2" fmla="*/ 441788 w 441788"/>
              <a:gd name="connsiteY2" fmla="*/ 103023 h 103023"/>
              <a:gd name="connsiteX3" fmla="*/ 410966 w 441788"/>
              <a:gd name="connsiteY3" fmla="*/ 10555 h 103023"/>
              <a:gd name="connsiteX0" fmla="*/ 0 w 441788"/>
              <a:gd name="connsiteY0" fmla="*/ 52722 h 118599"/>
              <a:gd name="connsiteX1" fmla="*/ 143838 w 441788"/>
              <a:gd name="connsiteY1" fmla="*/ 1351 h 118599"/>
              <a:gd name="connsiteX2" fmla="*/ 357194 w 441788"/>
              <a:gd name="connsiteY2" fmla="*/ 110165 h 118599"/>
              <a:gd name="connsiteX3" fmla="*/ 441788 w 441788"/>
              <a:gd name="connsiteY3" fmla="*/ 104093 h 118599"/>
              <a:gd name="connsiteX4" fmla="*/ 410966 w 441788"/>
              <a:gd name="connsiteY4" fmla="*/ 11625 h 118599"/>
              <a:gd name="connsiteX0" fmla="*/ 0 w 443258"/>
              <a:gd name="connsiteY0" fmla="*/ 52722 h 125113"/>
              <a:gd name="connsiteX1" fmla="*/ 143838 w 443258"/>
              <a:gd name="connsiteY1" fmla="*/ 1351 h 125113"/>
              <a:gd name="connsiteX2" fmla="*/ 357194 w 443258"/>
              <a:gd name="connsiteY2" fmla="*/ 110165 h 125113"/>
              <a:gd name="connsiteX3" fmla="*/ 441788 w 443258"/>
              <a:gd name="connsiteY3" fmla="*/ 104093 h 125113"/>
              <a:gd name="connsiteX4" fmla="*/ 410966 w 443258"/>
              <a:gd name="connsiteY4" fmla="*/ 11625 h 12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258" h="125113">
                <a:moveTo>
                  <a:pt x="0" y="52722"/>
                </a:moveTo>
                <a:cubicBezTo>
                  <a:pt x="47946" y="35598"/>
                  <a:pt x="84306" y="-8223"/>
                  <a:pt x="143838" y="1351"/>
                </a:cubicBezTo>
                <a:cubicBezTo>
                  <a:pt x="203370" y="10925"/>
                  <a:pt x="307536" y="93041"/>
                  <a:pt x="357194" y="110165"/>
                </a:cubicBezTo>
                <a:cubicBezTo>
                  <a:pt x="406852" y="127289"/>
                  <a:pt x="452062" y="134916"/>
                  <a:pt x="441788" y="104093"/>
                </a:cubicBezTo>
                <a:lnTo>
                  <a:pt x="410966" y="11625"/>
                </a:lnTo>
              </a:path>
            </a:pathLst>
          </a:custGeom>
          <a:noFill/>
          <a:ln>
            <a:solidFill>
              <a:srgbClr val="202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5" name="Connector: Curved 74">
            <a:extLst>
              <a:ext uri="{FF2B5EF4-FFF2-40B4-BE49-F238E27FC236}">
                <a16:creationId xmlns:a16="http://schemas.microsoft.com/office/drawing/2014/main" id="{FBAF8C3C-61C9-4FDE-92E4-6E72DCDC9559}"/>
              </a:ext>
            </a:extLst>
          </p:cNvPr>
          <p:cNvCxnSpPr>
            <a:cxnSpLocks/>
          </p:cNvCxnSpPr>
          <p:nvPr/>
        </p:nvCxnSpPr>
        <p:spPr>
          <a:xfrm rot="10800000" flipV="1">
            <a:off x="6096001" y="1764256"/>
            <a:ext cx="1170793" cy="978943"/>
          </a:xfrm>
          <a:prstGeom prst="curvedConnector3">
            <a:avLst/>
          </a:prstGeom>
          <a:noFill/>
          <a:ln>
            <a:solidFill>
              <a:srgbClr val="202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E61323C-45C0-4F73-B0E4-ADD967D11FD2}"/>
              </a:ext>
            </a:extLst>
          </p:cNvPr>
          <p:cNvGrpSpPr/>
          <p:nvPr/>
        </p:nvGrpSpPr>
        <p:grpSpPr>
          <a:xfrm>
            <a:off x="-395416" y="-3745701"/>
            <a:ext cx="12874248" cy="11372046"/>
            <a:chOff x="-395416" y="-4713649"/>
            <a:chExt cx="12874248" cy="11372046"/>
          </a:xfrm>
        </p:grpSpPr>
        <p:grpSp>
          <p:nvGrpSpPr>
            <p:cNvPr id="79" name="Graphic 18">
              <a:extLst>
                <a:ext uri="{FF2B5EF4-FFF2-40B4-BE49-F238E27FC236}">
                  <a16:creationId xmlns:a16="http://schemas.microsoft.com/office/drawing/2014/main" id="{5D585F11-5FA3-48E0-B52B-B4439333745F}"/>
                </a:ext>
              </a:extLst>
            </p:cNvPr>
            <p:cNvGrpSpPr/>
            <p:nvPr/>
          </p:nvGrpSpPr>
          <p:grpSpPr>
            <a:xfrm>
              <a:off x="-395416" y="370415"/>
              <a:ext cx="12874248" cy="6287982"/>
              <a:chOff x="-395416" y="370415"/>
              <a:chExt cx="12874248" cy="6287982"/>
            </a:xfrm>
            <a:solidFill>
              <a:srgbClr val="FFFFFF"/>
            </a:solidFill>
          </p:grpSpPr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CC31BE4-31F8-4412-AF54-08E5C1C48B63}"/>
                  </a:ext>
                </a:extLst>
              </p:cNvPr>
              <p:cNvSpPr/>
              <p:nvPr/>
            </p:nvSpPr>
            <p:spPr>
              <a:xfrm>
                <a:off x="1241279" y="811404"/>
                <a:ext cx="143347" cy="143347"/>
              </a:xfrm>
              <a:custGeom>
                <a:avLst/>
                <a:gdLst>
                  <a:gd name="connsiteX0" fmla="*/ 143348 w 143347"/>
                  <a:gd name="connsiteY0" fmla="*/ 71674 h 143347"/>
                  <a:gd name="connsiteX1" fmla="*/ 71674 w 143347"/>
                  <a:gd name="connsiteY1" fmla="*/ 143348 h 143347"/>
                  <a:gd name="connsiteX2" fmla="*/ 0 w 143347"/>
                  <a:gd name="connsiteY2" fmla="*/ 71674 h 143347"/>
                  <a:gd name="connsiteX3" fmla="*/ 71674 w 143347"/>
                  <a:gd name="connsiteY3" fmla="*/ 0 h 143347"/>
                  <a:gd name="connsiteX4" fmla="*/ 143348 w 143347"/>
                  <a:gd name="connsiteY4" fmla="*/ 71674 h 143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347" h="143347">
                    <a:moveTo>
                      <a:pt x="143348" y="71674"/>
                    </a:moveTo>
                    <a:cubicBezTo>
                      <a:pt x="143348" y="111258"/>
                      <a:pt x="111258" y="143348"/>
                      <a:pt x="71674" y="143348"/>
                    </a:cubicBezTo>
                    <a:cubicBezTo>
                      <a:pt x="32090" y="143348"/>
                      <a:pt x="0" y="111258"/>
                      <a:pt x="0" y="71674"/>
                    </a:cubicBezTo>
                    <a:cubicBezTo>
                      <a:pt x="0" y="32089"/>
                      <a:pt x="32090" y="0"/>
                      <a:pt x="71674" y="0"/>
                    </a:cubicBezTo>
                    <a:cubicBezTo>
                      <a:pt x="111258" y="0"/>
                      <a:pt x="143348" y="32089"/>
                      <a:pt x="143348" y="716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77F19A19-7870-4890-AC52-FB0E07A36AD6}"/>
                  </a:ext>
                </a:extLst>
              </p:cNvPr>
              <p:cNvSpPr/>
              <p:nvPr/>
            </p:nvSpPr>
            <p:spPr>
              <a:xfrm>
                <a:off x="4247931" y="1791017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09"/>
                      <a:pt x="76609" y="98712"/>
                      <a:pt x="49356" y="98712"/>
                    </a:cubicBezTo>
                    <a:cubicBezTo>
                      <a:pt x="22103" y="98712"/>
                      <a:pt x="0" y="76609"/>
                      <a:pt x="0" y="49356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FDDB4512-DA1C-479B-BB18-7B92B4C0BE45}"/>
                  </a:ext>
                </a:extLst>
              </p:cNvPr>
              <p:cNvSpPr/>
              <p:nvPr/>
            </p:nvSpPr>
            <p:spPr>
              <a:xfrm>
                <a:off x="1263596" y="2746382"/>
                <a:ext cx="98712" cy="98712"/>
              </a:xfrm>
              <a:custGeom>
                <a:avLst/>
                <a:gdLst>
                  <a:gd name="connsiteX0" fmla="*/ 98713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3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3" y="49356"/>
                    </a:moveTo>
                    <a:cubicBezTo>
                      <a:pt x="98713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7"/>
                      <a:pt x="22098" y="0"/>
                      <a:pt x="49356" y="0"/>
                    </a:cubicBezTo>
                    <a:cubicBezTo>
                      <a:pt x="76615" y="0"/>
                      <a:pt x="98713" y="22097"/>
                      <a:pt x="98713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B3A44115-CBE4-4265-A909-F0D54F1D283D}"/>
                  </a:ext>
                </a:extLst>
              </p:cNvPr>
              <p:cNvSpPr/>
              <p:nvPr/>
            </p:nvSpPr>
            <p:spPr>
              <a:xfrm>
                <a:off x="-97132" y="6124707"/>
                <a:ext cx="98712" cy="98712"/>
              </a:xfrm>
              <a:custGeom>
                <a:avLst/>
                <a:gdLst>
                  <a:gd name="connsiteX0" fmla="*/ 98712 w 98712"/>
                  <a:gd name="connsiteY0" fmla="*/ 49357 h 98712"/>
                  <a:gd name="connsiteX1" fmla="*/ 49356 w 98712"/>
                  <a:gd name="connsiteY1" fmla="*/ 98713 h 98712"/>
                  <a:gd name="connsiteX2" fmla="*/ 0 w 98712"/>
                  <a:gd name="connsiteY2" fmla="*/ 49357 h 98712"/>
                  <a:gd name="connsiteX3" fmla="*/ 49356 w 98712"/>
                  <a:gd name="connsiteY3" fmla="*/ 0 h 98712"/>
                  <a:gd name="connsiteX4" fmla="*/ 98712 w 98712"/>
                  <a:gd name="connsiteY4" fmla="*/ 49357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7"/>
                    </a:moveTo>
                    <a:cubicBezTo>
                      <a:pt x="98712" y="76610"/>
                      <a:pt x="76609" y="98713"/>
                      <a:pt x="49356" y="98713"/>
                    </a:cubicBezTo>
                    <a:cubicBezTo>
                      <a:pt x="22103" y="98713"/>
                      <a:pt x="0" y="76610"/>
                      <a:pt x="0" y="49357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A508A3C-77C8-4F1B-8FA6-B1A76352A8E6}"/>
                  </a:ext>
                </a:extLst>
              </p:cNvPr>
              <p:cNvSpPr/>
              <p:nvPr/>
            </p:nvSpPr>
            <p:spPr>
              <a:xfrm>
                <a:off x="5132909" y="811618"/>
                <a:ext cx="148927" cy="148927"/>
              </a:xfrm>
              <a:custGeom>
                <a:avLst/>
                <a:gdLst>
                  <a:gd name="connsiteX0" fmla="*/ 148927 w 148927"/>
                  <a:gd name="connsiteY0" fmla="*/ 74464 h 148927"/>
                  <a:gd name="connsiteX1" fmla="*/ 74463 w 148927"/>
                  <a:gd name="connsiteY1" fmla="*/ 148927 h 148927"/>
                  <a:gd name="connsiteX2" fmla="*/ 0 w 148927"/>
                  <a:gd name="connsiteY2" fmla="*/ 74464 h 148927"/>
                  <a:gd name="connsiteX3" fmla="*/ 74463 w 148927"/>
                  <a:gd name="connsiteY3" fmla="*/ 0 h 148927"/>
                  <a:gd name="connsiteX4" fmla="*/ 148927 w 148927"/>
                  <a:gd name="connsiteY4" fmla="*/ 74464 h 14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7">
                    <a:moveTo>
                      <a:pt x="148927" y="74464"/>
                    </a:moveTo>
                    <a:cubicBezTo>
                      <a:pt x="148927" y="115589"/>
                      <a:pt x="115589" y="148927"/>
                      <a:pt x="74463" y="148927"/>
                    </a:cubicBezTo>
                    <a:cubicBezTo>
                      <a:pt x="33338" y="148927"/>
                      <a:pt x="0" y="115589"/>
                      <a:pt x="0" y="74464"/>
                    </a:cubicBezTo>
                    <a:cubicBezTo>
                      <a:pt x="0" y="33338"/>
                      <a:pt x="33338" y="0"/>
                      <a:pt x="74463" y="0"/>
                    </a:cubicBezTo>
                    <a:cubicBezTo>
                      <a:pt x="115589" y="0"/>
                      <a:pt x="148927" y="33338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A3A03920-D4BA-453C-89FB-13C685356F7C}"/>
                  </a:ext>
                </a:extLst>
              </p:cNvPr>
              <p:cNvSpPr/>
              <p:nvPr/>
            </p:nvSpPr>
            <p:spPr>
              <a:xfrm>
                <a:off x="5968532" y="5669341"/>
                <a:ext cx="148927" cy="148928"/>
              </a:xfrm>
              <a:custGeom>
                <a:avLst/>
                <a:gdLst>
                  <a:gd name="connsiteX0" fmla="*/ 148927 w 148927"/>
                  <a:gd name="connsiteY0" fmla="*/ 74465 h 148928"/>
                  <a:gd name="connsiteX1" fmla="*/ 74464 w 148927"/>
                  <a:gd name="connsiteY1" fmla="*/ 148928 h 148928"/>
                  <a:gd name="connsiteX2" fmla="*/ 0 w 148927"/>
                  <a:gd name="connsiteY2" fmla="*/ 74465 h 148928"/>
                  <a:gd name="connsiteX3" fmla="*/ 74464 w 148927"/>
                  <a:gd name="connsiteY3" fmla="*/ 1 h 148928"/>
                  <a:gd name="connsiteX4" fmla="*/ 148927 w 148927"/>
                  <a:gd name="connsiteY4" fmla="*/ 74465 h 148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8">
                    <a:moveTo>
                      <a:pt x="148927" y="74465"/>
                    </a:moveTo>
                    <a:cubicBezTo>
                      <a:pt x="148927" y="115667"/>
                      <a:pt x="115451" y="148928"/>
                      <a:pt x="74464" y="148928"/>
                    </a:cubicBezTo>
                    <a:cubicBezTo>
                      <a:pt x="33262" y="148928"/>
                      <a:pt x="0" y="115452"/>
                      <a:pt x="0" y="74465"/>
                    </a:cubicBezTo>
                    <a:cubicBezTo>
                      <a:pt x="0" y="33263"/>
                      <a:pt x="33476" y="1"/>
                      <a:pt x="74464" y="1"/>
                    </a:cubicBezTo>
                    <a:cubicBezTo>
                      <a:pt x="115451" y="-213"/>
                      <a:pt x="148927" y="33263"/>
                      <a:pt x="148927" y="744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B7BEDA6D-F8F7-4260-8F05-1DD5456CA92D}"/>
                  </a:ext>
                </a:extLst>
              </p:cNvPr>
              <p:cNvSpPr/>
              <p:nvPr/>
            </p:nvSpPr>
            <p:spPr>
              <a:xfrm>
                <a:off x="5916815" y="4120845"/>
                <a:ext cx="148927" cy="148926"/>
              </a:xfrm>
              <a:custGeom>
                <a:avLst/>
                <a:gdLst>
                  <a:gd name="connsiteX0" fmla="*/ 148927 w 148927"/>
                  <a:gd name="connsiteY0" fmla="*/ 74464 h 148926"/>
                  <a:gd name="connsiteX1" fmla="*/ 74464 w 148927"/>
                  <a:gd name="connsiteY1" fmla="*/ 148927 h 148926"/>
                  <a:gd name="connsiteX2" fmla="*/ 0 w 148927"/>
                  <a:gd name="connsiteY2" fmla="*/ 74464 h 148926"/>
                  <a:gd name="connsiteX3" fmla="*/ 74464 w 148927"/>
                  <a:gd name="connsiteY3" fmla="*/ 0 h 148926"/>
                  <a:gd name="connsiteX4" fmla="*/ 148927 w 148927"/>
                  <a:gd name="connsiteY4" fmla="*/ 74464 h 14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6">
                    <a:moveTo>
                      <a:pt x="148927" y="74464"/>
                    </a:moveTo>
                    <a:cubicBezTo>
                      <a:pt x="148927" y="115665"/>
                      <a:pt x="115451" y="148927"/>
                      <a:pt x="74464" y="148927"/>
                    </a:cubicBezTo>
                    <a:cubicBezTo>
                      <a:pt x="33476" y="148927"/>
                      <a:pt x="0" y="115450"/>
                      <a:pt x="0" y="74464"/>
                    </a:cubicBezTo>
                    <a:cubicBezTo>
                      <a:pt x="0" y="33262"/>
                      <a:pt x="33476" y="0"/>
                      <a:pt x="74464" y="0"/>
                    </a:cubicBezTo>
                    <a:cubicBezTo>
                      <a:pt x="115451" y="0"/>
                      <a:pt x="148927" y="33262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FF0FC254-7B2A-482E-A545-1A98763565A3}"/>
                  </a:ext>
                </a:extLst>
              </p:cNvPr>
              <p:cNvSpPr/>
              <p:nvPr/>
            </p:nvSpPr>
            <p:spPr>
              <a:xfrm>
                <a:off x="6042780" y="1179858"/>
                <a:ext cx="109013" cy="109012"/>
              </a:xfrm>
              <a:custGeom>
                <a:avLst/>
                <a:gdLst>
                  <a:gd name="connsiteX0" fmla="*/ 109013 w 109013"/>
                  <a:gd name="connsiteY0" fmla="*/ 54506 h 109012"/>
                  <a:gd name="connsiteX1" fmla="*/ 54507 w 109013"/>
                  <a:gd name="connsiteY1" fmla="*/ 109013 h 109012"/>
                  <a:gd name="connsiteX2" fmla="*/ 0 w 109013"/>
                  <a:gd name="connsiteY2" fmla="*/ 54506 h 109012"/>
                  <a:gd name="connsiteX3" fmla="*/ 54507 w 109013"/>
                  <a:gd name="connsiteY3" fmla="*/ 0 h 109012"/>
                  <a:gd name="connsiteX4" fmla="*/ 109013 w 109013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3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7525E003-18EA-465C-8A7E-39906DCBDFDF}"/>
                  </a:ext>
                </a:extLst>
              </p:cNvPr>
              <p:cNvSpPr/>
              <p:nvPr/>
            </p:nvSpPr>
            <p:spPr>
              <a:xfrm>
                <a:off x="3982480" y="3882433"/>
                <a:ext cx="109012" cy="109012"/>
              </a:xfrm>
              <a:custGeom>
                <a:avLst/>
                <a:gdLst>
                  <a:gd name="connsiteX0" fmla="*/ 109013 w 109012"/>
                  <a:gd name="connsiteY0" fmla="*/ 54506 h 109012"/>
                  <a:gd name="connsiteX1" fmla="*/ 54507 w 109012"/>
                  <a:gd name="connsiteY1" fmla="*/ 109013 h 109012"/>
                  <a:gd name="connsiteX2" fmla="*/ 0 w 109012"/>
                  <a:gd name="connsiteY2" fmla="*/ 54506 h 109012"/>
                  <a:gd name="connsiteX3" fmla="*/ 54507 w 109012"/>
                  <a:gd name="connsiteY3" fmla="*/ 0 h 109012"/>
                  <a:gd name="connsiteX4" fmla="*/ 109013 w 109012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2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DFB24878-A56B-4C27-BB10-0FBDFD5A75CF}"/>
                  </a:ext>
                </a:extLst>
              </p:cNvPr>
              <p:cNvSpPr/>
              <p:nvPr/>
            </p:nvSpPr>
            <p:spPr>
              <a:xfrm>
                <a:off x="6852866" y="1632004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8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8"/>
                      <a:pt x="63734" y="127468"/>
                    </a:cubicBezTo>
                    <a:cubicBezTo>
                      <a:pt x="28541" y="127468"/>
                      <a:pt x="0" y="98927"/>
                      <a:pt x="0" y="63734"/>
                    </a:cubicBezTo>
                    <a:cubicBezTo>
                      <a:pt x="0" y="28541"/>
                      <a:pt x="28541" y="0"/>
                      <a:pt x="63734" y="0"/>
                    </a:cubicBezTo>
                    <a:cubicBezTo>
                      <a:pt x="99142" y="214"/>
                      <a:pt x="127468" y="28541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6C3CB5D6-473E-4F4D-8B37-0EDAAF0513B4}"/>
                  </a:ext>
                </a:extLst>
              </p:cNvPr>
              <p:cNvSpPr/>
              <p:nvPr/>
            </p:nvSpPr>
            <p:spPr>
              <a:xfrm>
                <a:off x="7514240" y="6098956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7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7"/>
                      <a:pt x="63734" y="127467"/>
                    </a:cubicBezTo>
                    <a:cubicBezTo>
                      <a:pt x="28541" y="127467"/>
                      <a:pt x="0" y="98927"/>
                      <a:pt x="0" y="63734"/>
                    </a:cubicBezTo>
                    <a:cubicBezTo>
                      <a:pt x="0" y="28540"/>
                      <a:pt x="28541" y="0"/>
                      <a:pt x="63734" y="0"/>
                    </a:cubicBezTo>
                    <a:cubicBezTo>
                      <a:pt x="98927" y="214"/>
                      <a:pt x="127468" y="28755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28F00F10-2E65-4F27-875B-1A125AB5F867}"/>
                  </a:ext>
                </a:extLst>
              </p:cNvPr>
              <p:cNvSpPr/>
              <p:nvPr/>
            </p:nvSpPr>
            <p:spPr>
              <a:xfrm>
                <a:off x="3844068" y="2993592"/>
                <a:ext cx="74678" cy="74678"/>
              </a:xfrm>
              <a:custGeom>
                <a:avLst/>
                <a:gdLst>
                  <a:gd name="connsiteX0" fmla="*/ 74678 w 74678"/>
                  <a:gd name="connsiteY0" fmla="*/ 37339 h 74678"/>
                  <a:gd name="connsiteX1" fmla="*/ 37339 w 74678"/>
                  <a:gd name="connsiteY1" fmla="*/ 74678 h 74678"/>
                  <a:gd name="connsiteX2" fmla="*/ 0 w 74678"/>
                  <a:gd name="connsiteY2" fmla="*/ 37339 h 74678"/>
                  <a:gd name="connsiteX3" fmla="*/ 37339 w 74678"/>
                  <a:gd name="connsiteY3" fmla="*/ 0 h 74678"/>
                  <a:gd name="connsiteX4" fmla="*/ 74678 w 74678"/>
                  <a:gd name="connsiteY4" fmla="*/ 37339 h 7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78" h="74678">
                    <a:moveTo>
                      <a:pt x="74678" y="37339"/>
                    </a:moveTo>
                    <a:cubicBezTo>
                      <a:pt x="74678" y="57961"/>
                      <a:pt x="57961" y="74678"/>
                      <a:pt x="37339" y="74678"/>
                    </a:cubicBezTo>
                    <a:cubicBezTo>
                      <a:pt x="16717" y="74678"/>
                      <a:pt x="0" y="57961"/>
                      <a:pt x="0" y="37339"/>
                    </a:cubicBezTo>
                    <a:cubicBezTo>
                      <a:pt x="0" y="16717"/>
                      <a:pt x="16717" y="0"/>
                      <a:pt x="37339" y="0"/>
                    </a:cubicBezTo>
                    <a:cubicBezTo>
                      <a:pt x="57960" y="0"/>
                      <a:pt x="74678" y="16717"/>
                      <a:pt x="74678" y="373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923E9859-D7C3-4830-A94C-FE74E2491929}"/>
                  </a:ext>
                </a:extLst>
              </p:cNvPr>
              <p:cNvSpPr/>
              <p:nvPr/>
            </p:nvSpPr>
            <p:spPr>
              <a:xfrm>
                <a:off x="-293699" y="3473420"/>
                <a:ext cx="149785" cy="149785"/>
              </a:xfrm>
              <a:custGeom>
                <a:avLst/>
                <a:gdLst>
                  <a:gd name="connsiteX0" fmla="*/ 149785 w 149785"/>
                  <a:gd name="connsiteY0" fmla="*/ 74892 h 149785"/>
                  <a:gd name="connsiteX1" fmla="*/ 74893 w 149785"/>
                  <a:gd name="connsiteY1" fmla="*/ 149785 h 149785"/>
                  <a:gd name="connsiteX2" fmla="*/ 0 w 149785"/>
                  <a:gd name="connsiteY2" fmla="*/ 74892 h 149785"/>
                  <a:gd name="connsiteX3" fmla="*/ 74893 w 149785"/>
                  <a:gd name="connsiteY3" fmla="*/ 0 h 149785"/>
                  <a:gd name="connsiteX4" fmla="*/ 149785 w 149785"/>
                  <a:gd name="connsiteY4" fmla="*/ 74892 h 149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785" h="149785">
                    <a:moveTo>
                      <a:pt x="149785" y="74892"/>
                    </a:moveTo>
                    <a:cubicBezTo>
                      <a:pt x="149785" y="116309"/>
                      <a:pt x="116309" y="149785"/>
                      <a:pt x="74893" y="149785"/>
                    </a:cubicBezTo>
                    <a:cubicBezTo>
                      <a:pt x="33476" y="149785"/>
                      <a:pt x="0" y="116309"/>
                      <a:pt x="0" y="74892"/>
                    </a:cubicBezTo>
                    <a:cubicBezTo>
                      <a:pt x="0" y="33476"/>
                      <a:pt x="33476" y="0"/>
                      <a:pt x="74893" y="0"/>
                    </a:cubicBezTo>
                    <a:cubicBezTo>
                      <a:pt x="116309" y="0"/>
                      <a:pt x="149785" y="33476"/>
                      <a:pt x="149785" y="748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5BD9FE50-D653-471B-B55B-774F80AB1007}"/>
                  </a:ext>
                </a:extLst>
              </p:cNvPr>
              <p:cNvSpPr/>
              <p:nvPr/>
            </p:nvSpPr>
            <p:spPr>
              <a:xfrm>
                <a:off x="2621322" y="3473205"/>
                <a:ext cx="121030" cy="121030"/>
              </a:xfrm>
              <a:custGeom>
                <a:avLst/>
                <a:gdLst>
                  <a:gd name="connsiteX0" fmla="*/ 121030 w 121030"/>
                  <a:gd name="connsiteY0" fmla="*/ 60515 h 121030"/>
                  <a:gd name="connsiteX1" fmla="*/ 60515 w 121030"/>
                  <a:gd name="connsiteY1" fmla="*/ 121030 h 121030"/>
                  <a:gd name="connsiteX2" fmla="*/ 0 w 121030"/>
                  <a:gd name="connsiteY2" fmla="*/ 60515 h 121030"/>
                  <a:gd name="connsiteX3" fmla="*/ 60515 w 121030"/>
                  <a:gd name="connsiteY3" fmla="*/ 0 h 121030"/>
                  <a:gd name="connsiteX4" fmla="*/ 121030 w 121030"/>
                  <a:gd name="connsiteY4" fmla="*/ 60515 h 121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30" h="121030">
                    <a:moveTo>
                      <a:pt x="121030" y="60515"/>
                    </a:moveTo>
                    <a:cubicBezTo>
                      <a:pt x="121030" y="93777"/>
                      <a:pt x="93992" y="121030"/>
                      <a:pt x="60515" y="121030"/>
                    </a:cubicBezTo>
                    <a:cubicBezTo>
                      <a:pt x="27039" y="121030"/>
                      <a:pt x="0" y="93992"/>
                      <a:pt x="0" y="60515"/>
                    </a:cubicBezTo>
                    <a:cubicBezTo>
                      <a:pt x="0" y="27039"/>
                      <a:pt x="27039" y="0"/>
                      <a:pt x="60515" y="0"/>
                    </a:cubicBezTo>
                    <a:cubicBezTo>
                      <a:pt x="93992" y="0"/>
                      <a:pt x="121030" y="27253"/>
                      <a:pt x="121030" y="605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B0191D5D-298C-427B-9513-2C3AD9DDBCE1}"/>
                  </a:ext>
                </a:extLst>
              </p:cNvPr>
              <p:cNvSpPr/>
              <p:nvPr/>
            </p:nvSpPr>
            <p:spPr>
              <a:xfrm>
                <a:off x="3793424" y="919987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D5A2E106-7091-4B6F-89A3-44FCAFFDFB9C}"/>
                  </a:ext>
                </a:extLst>
              </p:cNvPr>
              <p:cNvSpPr/>
              <p:nvPr/>
            </p:nvSpPr>
            <p:spPr>
              <a:xfrm>
                <a:off x="1919176" y="387556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5BFEDB08-D5E5-4BD4-9C99-76B1D6DDAE0F}"/>
                  </a:ext>
                </a:extLst>
              </p:cNvPr>
              <p:cNvSpPr/>
              <p:nvPr/>
            </p:nvSpPr>
            <p:spPr>
              <a:xfrm>
                <a:off x="2313811" y="386934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B1F899B1-F50F-4E4B-9640-77A68C095B21}"/>
                  </a:ext>
                </a:extLst>
              </p:cNvPr>
              <p:cNvSpPr/>
              <p:nvPr/>
            </p:nvSpPr>
            <p:spPr>
              <a:xfrm>
                <a:off x="4909733" y="148779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11D21E7-D167-4506-8588-244FE70E3A67}"/>
                  </a:ext>
                </a:extLst>
              </p:cNvPr>
              <p:cNvSpPr/>
              <p:nvPr/>
            </p:nvSpPr>
            <p:spPr>
              <a:xfrm>
                <a:off x="6805441" y="1129215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F2AA9C11-3FF9-4032-A497-B7719F0602C1}"/>
                  </a:ext>
                </a:extLst>
              </p:cNvPr>
              <p:cNvSpPr/>
              <p:nvPr/>
            </p:nvSpPr>
            <p:spPr>
              <a:xfrm>
                <a:off x="9958445" y="137213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AFAFF01E-14A0-446A-8361-F509E43F925A}"/>
                  </a:ext>
                </a:extLst>
              </p:cNvPr>
              <p:cNvSpPr/>
              <p:nvPr/>
            </p:nvSpPr>
            <p:spPr>
              <a:xfrm>
                <a:off x="5755442" y="786082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015793AB-2DD1-4279-9287-FBD7E0A9F84C}"/>
                  </a:ext>
                </a:extLst>
              </p:cNvPr>
              <p:cNvSpPr/>
              <p:nvPr/>
            </p:nvSpPr>
            <p:spPr>
              <a:xfrm>
                <a:off x="8464454" y="158286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5F2701DA-8B5F-44DE-BD90-21F43394EFCA}"/>
                  </a:ext>
                </a:extLst>
              </p:cNvPr>
              <p:cNvSpPr/>
              <p:nvPr/>
            </p:nvSpPr>
            <p:spPr>
              <a:xfrm>
                <a:off x="181622" y="406612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6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B4C5D1FE-D23C-493A-BD9F-98D4B978FF3E}"/>
                  </a:ext>
                </a:extLst>
              </p:cNvPr>
              <p:cNvSpPr/>
              <p:nvPr/>
            </p:nvSpPr>
            <p:spPr>
              <a:xfrm>
                <a:off x="4405227" y="42535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C5A546C3-4961-48E4-8073-A2C7D235F75C}"/>
                  </a:ext>
                </a:extLst>
              </p:cNvPr>
              <p:cNvSpPr/>
              <p:nvPr/>
            </p:nvSpPr>
            <p:spPr>
              <a:xfrm>
                <a:off x="7827545" y="2929429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9CAA044E-78EC-40A2-B02F-B71848A37746}"/>
                  </a:ext>
                </a:extLst>
              </p:cNvPr>
              <p:cNvSpPr/>
              <p:nvPr/>
            </p:nvSpPr>
            <p:spPr>
              <a:xfrm>
                <a:off x="1995141" y="86076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90A6A48F-3E48-488D-9711-A90442F5A393}"/>
                  </a:ext>
                </a:extLst>
              </p:cNvPr>
              <p:cNvSpPr/>
              <p:nvPr/>
            </p:nvSpPr>
            <p:spPr>
              <a:xfrm>
                <a:off x="4486558" y="1129215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C1C698C3-45B1-4305-934E-01E49A1A81CE}"/>
                  </a:ext>
                </a:extLst>
              </p:cNvPr>
              <p:cNvSpPr/>
              <p:nvPr/>
            </p:nvSpPr>
            <p:spPr>
              <a:xfrm>
                <a:off x="6229261" y="155754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7B99B15C-5D45-44F7-8E79-25930907C8F9}"/>
                  </a:ext>
                </a:extLst>
              </p:cNvPr>
              <p:cNvSpPr/>
              <p:nvPr/>
            </p:nvSpPr>
            <p:spPr>
              <a:xfrm>
                <a:off x="609948" y="5758613"/>
                <a:ext cx="50643" cy="50644"/>
              </a:xfrm>
              <a:custGeom>
                <a:avLst/>
                <a:gdLst>
                  <a:gd name="connsiteX0" fmla="*/ 50644 w 50643"/>
                  <a:gd name="connsiteY0" fmla="*/ 25322 h 50644"/>
                  <a:gd name="connsiteX1" fmla="*/ 25322 w 50643"/>
                  <a:gd name="connsiteY1" fmla="*/ 50644 h 50644"/>
                  <a:gd name="connsiteX2" fmla="*/ 0 w 50643"/>
                  <a:gd name="connsiteY2" fmla="*/ 25322 h 50644"/>
                  <a:gd name="connsiteX3" fmla="*/ 25322 w 50643"/>
                  <a:gd name="connsiteY3" fmla="*/ 0 h 50644"/>
                  <a:gd name="connsiteX4" fmla="*/ 50644 w 50643"/>
                  <a:gd name="connsiteY4" fmla="*/ 25322 h 50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4">
                    <a:moveTo>
                      <a:pt x="50644" y="25322"/>
                    </a:moveTo>
                    <a:cubicBezTo>
                      <a:pt x="50644" y="39271"/>
                      <a:pt x="39270" y="50644"/>
                      <a:pt x="25322" y="50644"/>
                    </a:cubicBezTo>
                    <a:cubicBezTo>
                      <a:pt x="11373" y="50644"/>
                      <a:pt x="0" y="39271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889F4018-12A1-4AC8-92D1-439BF6BB93DB}"/>
                  </a:ext>
                </a:extLst>
              </p:cNvPr>
              <p:cNvSpPr/>
              <p:nvPr/>
            </p:nvSpPr>
            <p:spPr>
              <a:xfrm>
                <a:off x="711236" y="343114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27202038-7CCE-4CC8-A5F0-308900A83D8A}"/>
                  </a:ext>
                </a:extLst>
              </p:cNvPr>
              <p:cNvSpPr/>
              <p:nvPr/>
            </p:nvSpPr>
            <p:spPr>
              <a:xfrm>
                <a:off x="922180" y="41944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DEC1491F-2D7C-4C88-8D29-E02B0C9196F8}"/>
                  </a:ext>
                </a:extLst>
              </p:cNvPr>
              <p:cNvSpPr/>
              <p:nvPr/>
            </p:nvSpPr>
            <p:spPr>
              <a:xfrm>
                <a:off x="1637631" y="346977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76904EA2-E608-431B-A34B-554C39CB01CE}"/>
                  </a:ext>
                </a:extLst>
              </p:cNvPr>
              <p:cNvSpPr/>
              <p:nvPr/>
            </p:nvSpPr>
            <p:spPr>
              <a:xfrm>
                <a:off x="1969819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6EF6AB05-89C7-4632-86C3-6105ECCAC417}"/>
                  </a:ext>
                </a:extLst>
              </p:cNvPr>
              <p:cNvSpPr/>
              <p:nvPr/>
            </p:nvSpPr>
            <p:spPr>
              <a:xfrm>
                <a:off x="824755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5574E2B4-45DB-4D40-BB8A-12A0D052A96B}"/>
                  </a:ext>
                </a:extLst>
              </p:cNvPr>
              <p:cNvSpPr/>
              <p:nvPr/>
            </p:nvSpPr>
            <p:spPr>
              <a:xfrm>
                <a:off x="3515957" y="48028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1A1F1A92-E78A-4B9A-81D2-C2DAF30EAAAA}"/>
                  </a:ext>
                </a:extLst>
              </p:cNvPr>
              <p:cNvSpPr/>
              <p:nvPr/>
            </p:nvSpPr>
            <p:spPr>
              <a:xfrm>
                <a:off x="1893854" y="303844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ABE24F71-2DA3-417E-A4B4-F7CC6A0D431D}"/>
                  </a:ext>
                </a:extLst>
              </p:cNvPr>
              <p:cNvSpPr/>
              <p:nvPr/>
            </p:nvSpPr>
            <p:spPr>
              <a:xfrm>
                <a:off x="1055871" y="17341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4" y="50644"/>
                      <a:pt x="0" y="39270"/>
                      <a:pt x="0" y="25322"/>
                    </a:cubicBezTo>
                    <a:cubicBezTo>
                      <a:pt x="0" y="11374"/>
                      <a:pt x="11374" y="0"/>
                      <a:pt x="25322" y="0"/>
                    </a:cubicBezTo>
                    <a:cubicBezTo>
                      <a:pt x="39270" y="0"/>
                      <a:pt x="50644" y="11374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603C2C00-72A1-46DB-AE52-A83E297046EE}"/>
                  </a:ext>
                </a:extLst>
              </p:cNvPr>
              <p:cNvSpPr/>
              <p:nvPr/>
            </p:nvSpPr>
            <p:spPr>
              <a:xfrm>
                <a:off x="3731193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FAC6DBD4-E34F-482C-8BF9-2580A2015265}"/>
                  </a:ext>
                </a:extLst>
              </p:cNvPr>
              <p:cNvSpPr/>
              <p:nvPr/>
            </p:nvSpPr>
            <p:spPr>
              <a:xfrm>
                <a:off x="1969819" y="560968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6723683B-E4EC-40C2-B651-114C25D106E1}"/>
                  </a:ext>
                </a:extLst>
              </p:cNvPr>
              <p:cNvSpPr/>
              <p:nvPr/>
            </p:nvSpPr>
            <p:spPr>
              <a:xfrm>
                <a:off x="257802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5BC19F2C-B222-4215-B579-CF5720328F05}"/>
                  </a:ext>
                </a:extLst>
              </p:cNvPr>
              <p:cNvSpPr/>
              <p:nvPr/>
            </p:nvSpPr>
            <p:spPr>
              <a:xfrm>
                <a:off x="2525828" y="249359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A232E24A-E35A-4B5D-96F7-AD38C0A5C041}"/>
                  </a:ext>
                </a:extLst>
              </p:cNvPr>
              <p:cNvSpPr/>
              <p:nvPr/>
            </p:nvSpPr>
            <p:spPr>
              <a:xfrm>
                <a:off x="2596214" y="498093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5D2AEBC5-E87A-4AAE-B802-DAA154373A9E}"/>
                  </a:ext>
                </a:extLst>
              </p:cNvPr>
              <p:cNvSpPr/>
              <p:nvPr/>
            </p:nvSpPr>
            <p:spPr>
              <a:xfrm>
                <a:off x="5874326" y="6357754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2AA259BC-7234-4D30-B4E0-37569C8C8200}"/>
                  </a:ext>
                </a:extLst>
              </p:cNvPr>
              <p:cNvSpPr/>
              <p:nvPr/>
            </p:nvSpPr>
            <p:spPr>
              <a:xfrm>
                <a:off x="4061450" y="549960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1D51C4D9-D58A-4B47-A4F7-AEAD38C077BF}"/>
                  </a:ext>
                </a:extLst>
              </p:cNvPr>
              <p:cNvSpPr/>
              <p:nvPr/>
            </p:nvSpPr>
            <p:spPr>
              <a:xfrm>
                <a:off x="3692566" y="653951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DEDB141B-25EE-4328-BEB7-F1E74F54DA47}"/>
                  </a:ext>
                </a:extLst>
              </p:cNvPr>
              <p:cNvSpPr/>
              <p:nvPr/>
            </p:nvSpPr>
            <p:spPr>
              <a:xfrm>
                <a:off x="6675399" y="5474278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3" y="11337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7F3B1B0D-4AF1-47E9-941B-BFC3211596DB}"/>
                  </a:ext>
                </a:extLst>
              </p:cNvPr>
              <p:cNvSpPr/>
              <p:nvPr/>
            </p:nvSpPr>
            <p:spPr>
              <a:xfrm>
                <a:off x="2830764" y="370415"/>
                <a:ext cx="109871" cy="109872"/>
              </a:xfrm>
              <a:custGeom>
                <a:avLst/>
                <a:gdLst>
                  <a:gd name="connsiteX0" fmla="*/ 109871 w 109871"/>
                  <a:gd name="connsiteY0" fmla="*/ 54937 h 109872"/>
                  <a:gd name="connsiteX1" fmla="*/ 54936 w 109871"/>
                  <a:gd name="connsiteY1" fmla="*/ 109873 h 109872"/>
                  <a:gd name="connsiteX2" fmla="*/ 0 w 109871"/>
                  <a:gd name="connsiteY2" fmla="*/ 54937 h 109872"/>
                  <a:gd name="connsiteX3" fmla="*/ 54936 w 109871"/>
                  <a:gd name="connsiteY3" fmla="*/ 1 h 109872"/>
                  <a:gd name="connsiteX4" fmla="*/ 109871 w 109871"/>
                  <a:gd name="connsiteY4" fmla="*/ 54937 h 1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2">
                    <a:moveTo>
                      <a:pt x="109871" y="54937"/>
                    </a:moveTo>
                    <a:cubicBezTo>
                      <a:pt x="109871" y="85409"/>
                      <a:pt x="85193" y="109873"/>
                      <a:pt x="54936" y="109873"/>
                    </a:cubicBezTo>
                    <a:cubicBezTo>
                      <a:pt x="24464" y="109873"/>
                      <a:pt x="0" y="85195"/>
                      <a:pt x="0" y="54937"/>
                    </a:cubicBezTo>
                    <a:cubicBezTo>
                      <a:pt x="0" y="24465"/>
                      <a:pt x="24678" y="1"/>
                      <a:pt x="54936" y="1"/>
                    </a:cubicBezTo>
                    <a:cubicBezTo>
                      <a:pt x="85193" y="-213"/>
                      <a:pt x="109871" y="24465"/>
                      <a:pt x="109871" y="549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0EC012F0-8438-403B-A1DC-887D68B20EA1}"/>
                  </a:ext>
                </a:extLst>
              </p:cNvPr>
              <p:cNvSpPr/>
              <p:nvPr/>
            </p:nvSpPr>
            <p:spPr>
              <a:xfrm>
                <a:off x="656515" y="3897669"/>
                <a:ext cx="109871" cy="109871"/>
              </a:xfrm>
              <a:custGeom>
                <a:avLst/>
                <a:gdLst>
                  <a:gd name="connsiteX0" fmla="*/ 109871 w 109871"/>
                  <a:gd name="connsiteY0" fmla="*/ 54936 h 109871"/>
                  <a:gd name="connsiteX1" fmla="*/ 54936 w 109871"/>
                  <a:gd name="connsiteY1" fmla="*/ 109871 h 109871"/>
                  <a:gd name="connsiteX2" fmla="*/ 0 w 109871"/>
                  <a:gd name="connsiteY2" fmla="*/ 54936 h 109871"/>
                  <a:gd name="connsiteX3" fmla="*/ 54936 w 109871"/>
                  <a:gd name="connsiteY3" fmla="*/ 0 h 109871"/>
                  <a:gd name="connsiteX4" fmla="*/ 109871 w 109871"/>
                  <a:gd name="connsiteY4" fmla="*/ 54936 h 10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1">
                    <a:moveTo>
                      <a:pt x="109871" y="54936"/>
                    </a:moveTo>
                    <a:cubicBezTo>
                      <a:pt x="109871" y="85408"/>
                      <a:pt x="85193" y="109871"/>
                      <a:pt x="54936" y="109871"/>
                    </a:cubicBezTo>
                    <a:cubicBezTo>
                      <a:pt x="24464" y="109871"/>
                      <a:pt x="0" y="85193"/>
                      <a:pt x="0" y="54936"/>
                    </a:cubicBezTo>
                    <a:cubicBezTo>
                      <a:pt x="0" y="24464"/>
                      <a:pt x="24678" y="0"/>
                      <a:pt x="54936" y="0"/>
                    </a:cubicBezTo>
                    <a:cubicBezTo>
                      <a:pt x="85193" y="0"/>
                      <a:pt x="109871" y="24464"/>
                      <a:pt x="109871" y="549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AA97745F-C9F0-40CE-A1A9-C69D611766EA}"/>
                  </a:ext>
                </a:extLst>
              </p:cNvPr>
              <p:cNvSpPr/>
              <p:nvPr/>
            </p:nvSpPr>
            <p:spPr>
              <a:xfrm>
                <a:off x="6565527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7347D1C7-45D6-4D4B-81CC-74DBAAEDDDFE}"/>
                  </a:ext>
                </a:extLst>
              </p:cNvPr>
              <p:cNvSpPr/>
              <p:nvPr/>
            </p:nvSpPr>
            <p:spPr>
              <a:xfrm>
                <a:off x="7832266" y="1397240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12E3E580-AE73-4EDE-AB9A-6F3B520763DE}"/>
                  </a:ext>
                </a:extLst>
              </p:cNvPr>
              <p:cNvSpPr/>
              <p:nvPr/>
            </p:nvSpPr>
            <p:spPr>
              <a:xfrm>
                <a:off x="8477974" y="462985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59" y="214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8E936033-ACFF-4DF6-936D-2F9B739036C0}"/>
                  </a:ext>
                </a:extLst>
              </p:cNvPr>
              <p:cNvSpPr/>
              <p:nvPr/>
            </p:nvSpPr>
            <p:spPr>
              <a:xfrm>
                <a:off x="5173682" y="5148527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E7D2BBC6-2116-440E-872F-A34648C5F33A}"/>
                  </a:ext>
                </a:extLst>
              </p:cNvPr>
              <p:cNvSpPr/>
              <p:nvPr/>
            </p:nvSpPr>
            <p:spPr>
              <a:xfrm>
                <a:off x="10510806" y="6566552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54A3DC9C-B1E0-4A85-87F9-5E118C0E04FE}"/>
                  </a:ext>
                </a:extLst>
              </p:cNvPr>
              <p:cNvSpPr/>
              <p:nvPr/>
            </p:nvSpPr>
            <p:spPr>
              <a:xfrm>
                <a:off x="8523897" y="5091016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B73B82A6-BA9A-4E55-B3FC-7353367F5069}"/>
                  </a:ext>
                </a:extLst>
              </p:cNvPr>
              <p:cNvSpPr/>
              <p:nvPr/>
            </p:nvSpPr>
            <p:spPr>
              <a:xfrm>
                <a:off x="8900077" y="348779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4" y="91845"/>
                      <a:pt x="45922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DF254241-E279-45EA-98F2-D3C39A22A9F0}"/>
                  </a:ext>
                </a:extLst>
              </p:cNvPr>
              <p:cNvSpPr/>
              <p:nvPr/>
            </p:nvSpPr>
            <p:spPr>
              <a:xfrm>
                <a:off x="8400935" y="1168056"/>
                <a:ext cx="123175" cy="123175"/>
              </a:xfrm>
              <a:custGeom>
                <a:avLst/>
                <a:gdLst>
                  <a:gd name="connsiteX0" fmla="*/ 123176 w 123175"/>
                  <a:gd name="connsiteY0" fmla="*/ 61588 h 123175"/>
                  <a:gd name="connsiteX1" fmla="*/ 61588 w 123175"/>
                  <a:gd name="connsiteY1" fmla="*/ 123176 h 123175"/>
                  <a:gd name="connsiteX2" fmla="*/ 0 w 123175"/>
                  <a:gd name="connsiteY2" fmla="*/ 61588 h 123175"/>
                  <a:gd name="connsiteX3" fmla="*/ 61588 w 123175"/>
                  <a:gd name="connsiteY3" fmla="*/ 0 h 123175"/>
                  <a:gd name="connsiteX4" fmla="*/ 123176 w 123175"/>
                  <a:gd name="connsiteY4" fmla="*/ 61588 h 12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5" h="123175">
                    <a:moveTo>
                      <a:pt x="123176" y="61588"/>
                    </a:moveTo>
                    <a:cubicBezTo>
                      <a:pt x="123176" y="95494"/>
                      <a:pt x="95708" y="123176"/>
                      <a:pt x="61588" y="123176"/>
                    </a:cubicBezTo>
                    <a:cubicBezTo>
                      <a:pt x="27468" y="123176"/>
                      <a:pt x="0" y="95708"/>
                      <a:pt x="0" y="61588"/>
                    </a:cubicBezTo>
                    <a:cubicBezTo>
                      <a:pt x="0" y="27682"/>
                      <a:pt x="27468" y="0"/>
                      <a:pt x="61588" y="0"/>
                    </a:cubicBezTo>
                    <a:cubicBezTo>
                      <a:pt x="95708" y="0"/>
                      <a:pt x="123176" y="27682"/>
                      <a:pt x="123176" y="615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E53844B6-BE09-4826-AFD1-914D3ACE97B3}"/>
                  </a:ext>
                </a:extLst>
              </p:cNvPr>
              <p:cNvSpPr/>
              <p:nvPr/>
            </p:nvSpPr>
            <p:spPr>
              <a:xfrm>
                <a:off x="8346643" y="392089"/>
                <a:ext cx="117167" cy="117168"/>
              </a:xfrm>
              <a:custGeom>
                <a:avLst/>
                <a:gdLst>
                  <a:gd name="connsiteX0" fmla="*/ 117167 w 117167"/>
                  <a:gd name="connsiteY0" fmla="*/ 58585 h 117168"/>
                  <a:gd name="connsiteX1" fmla="*/ 58583 w 117167"/>
                  <a:gd name="connsiteY1" fmla="*/ 117169 h 117168"/>
                  <a:gd name="connsiteX2" fmla="*/ 0 w 117167"/>
                  <a:gd name="connsiteY2" fmla="*/ 58585 h 117168"/>
                  <a:gd name="connsiteX3" fmla="*/ 58583 w 117167"/>
                  <a:gd name="connsiteY3" fmla="*/ 1 h 117168"/>
                  <a:gd name="connsiteX4" fmla="*/ 117167 w 117167"/>
                  <a:gd name="connsiteY4" fmla="*/ 58585 h 117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167" h="117168">
                    <a:moveTo>
                      <a:pt x="117167" y="58585"/>
                    </a:moveTo>
                    <a:cubicBezTo>
                      <a:pt x="117167" y="90988"/>
                      <a:pt x="90987" y="117169"/>
                      <a:pt x="58583" y="117169"/>
                    </a:cubicBezTo>
                    <a:cubicBezTo>
                      <a:pt x="26180" y="117169"/>
                      <a:pt x="0" y="90988"/>
                      <a:pt x="0" y="58585"/>
                    </a:cubicBezTo>
                    <a:cubicBezTo>
                      <a:pt x="0" y="26182"/>
                      <a:pt x="26180" y="1"/>
                      <a:pt x="58583" y="1"/>
                    </a:cubicBezTo>
                    <a:cubicBezTo>
                      <a:pt x="90772" y="-213"/>
                      <a:pt x="117167" y="26182"/>
                      <a:pt x="117167" y="585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0FC2A738-AB40-491E-B724-44AE284FC5EA}"/>
                  </a:ext>
                </a:extLst>
              </p:cNvPr>
              <p:cNvSpPr/>
              <p:nvPr/>
            </p:nvSpPr>
            <p:spPr>
              <a:xfrm>
                <a:off x="9084841" y="1468485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0" y="139914"/>
                      <a:pt x="-1" y="108593"/>
                      <a:pt x="-1" y="69957"/>
                    </a:cubicBezTo>
                    <a:cubicBezTo>
                      <a:pt x="-1" y="31321"/>
                      <a:pt x="31320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99B54FF3-00C1-4DF4-ACA9-3D1B1290F870}"/>
                  </a:ext>
                </a:extLst>
              </p:cNvPr>
              <p:cNvSpPr/>
              <p:nvPr/>
            </p:nvSpPr>
            <p:spPr>
              <a:xfrm>
                <a:off x="10058660" y="4617840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1" y="139914"/>
                      <a:pt x="-1" y="108593"/>
                      <a:pt x="-1" y="69957"/>
                    </a:cubicBezTo>
                    <a:cubicBezTo>
                      <a:pt x="-1" y="31321"/>
                      <a:pt x="31321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09643695-43DB-4342-A5FE-1D341ACDC03F}"/>
                  </a:ext>
                </a:extLst>
              </p:cNvPr>
              <p:cNvSpPr/>
              <p:nvPr/>
            </p:nvSpPr>
            <p:spPr>
              <a:xfrm>
                <a:off x="9639991" y="1180071"/>
                <a:ext cx="89270" cy="89272"/>
              </a:xfrm>
              <a:custGeom>
                <a:avLst/>
                <a:gdLst>
                  <a:gd name="connsiteX0" fmla="*/ 89270 w 89270"/>
                  <a:gd name="connsiteY0" fmla="*/ 44637 h 89272"/>
                  <a:gd name="connsiteX1" fmla="*/ 44636 w 89270"/>
                  <a:gd name="connsiteY1" fmla="*/ 89272 h 89272"/>
                  <a:gd name="connsiteX2" fmla="*/ 0 w 89270"/>
                  <a:gd name="connsiteY2" fmla="*/ 44637 h 89272"/>
                  <a:gd name="connsiteX3" fmla="*/ 44636 w 89270"/>
                  <a:gd name="connsiteY3" fmla="*/ 2 h 89272"/>
                  <a:gd name="connsiteX4" fmla="*/ 89270 w 89270"/>
                  <a:gd name="connsiteY4" fmla="*/ 44637 h 8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2">
                    <a:moveTo>
                      <a:pt x="89270" y="44637"/>
                    </a:moveTo>
                    <a:cubicBezTo>
                      <a:pt x="89270" y="69315"/>
                      <a:pt x="69314" y="89272"/>
                      <a:pt x="44636" y="89272"/>
                    </a:cubicBezTo>
                    <a:cubicBezTo>
                      <a:pt x="19957" y="89272"/>
                      <a:pt x="0" y="69315"/>
                      <a:pt x="0" y="44637"/>
                    </a:cubicBezTo>
                    <a:cubicBezTo>
                      <a:pt x="0" y="19959"/>
                      <a:pt x="19957" y="2"/>
                      <a:pt x="44636" y="2"/>
                    </a:cubicBezTo>
                    <a:cubicBezTo>
                      <a:pt x="69314" y="-213"/>
                      <a:pt x="89270" y="19959"/>
                      <a:pt x="89270" y="446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80075ECE-E7F3-4CDD-9C3B-692D171AF11F}"/>
                  </a:ext>
                </a:extLst>
              </p:cNvPr>
              <p:cNvSpPr/>
              <p:nvPr/>
            </p:nvSpPr>
            <p:spPr>
              <a:xfrm>
                <a:off x="10251579" y="3946811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7" y="89270"/>
                      <a:pt x="0" y="69313"/>
                      <a:pt x="0" y="44635"/>
                    </a:cubicBezTo>
                    <a:cubicBezTo>
                      <a:pt x="0" y="19957"/>
                      <a:pt x="19957" y="0"/>
                      <a:pt x="44636" y="0"/>
                    </a:cubicBezTo>
                    <a:cubicBezTo>
                      <a:pt x="69314" y="0"/>
                      <a:pt x="89270" y="19957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B357A987-4F4C-4077-AAB8-861D51B8A5E7}"/>
                  </a:ext>
                </a:extLst>
              </p:cNvPr>
              <p:cNvSpPr/>
              <p:nvPr/>
            </p:nvSpPr>
            <p:spPr>
              <a:xfrm>
                <a:off x="9110162" y="4175137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8" y="89270"/>
                      <a:pt x="0" y="69313"/>
                      <a:pt x="0" y="44635"/>
                    </a:cubicBezTo>
                    <a:cubicBezTo>
                      <a:pt x="0" y="19957"/>
                      <a:pt x="19958" y="0"/>
                      <a:pt x="44636" y="0"/>
                    </a:cubicBezTo>
                    <a:cubicBezTo>
                      <a:pt x="69314" y="0"/>
                      <a:pt x="89270" y="20172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DD5846C5-4350-4131-B3D0-AC7B58A05C5C}"/>
                  </a:ext>
                </a:extLst>
              </p:cNvPr>
              <p:cNvSpPr/>
              <p:nvPr/>
            </p:nvSpPr>
            <p:spPr>
              <a:xfrm>
                <a:off x="10295999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459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A4ED4D5E-FBDF-47C2-A178-0C1E1E5A3817}"/>
                  </a:ext>
                </a:extLst>
              </p:cNvPr>
              <p:cNvSpPr/>
              <p:nvPr/>
            </p:nvSpPr>
            <p:spPr>
              <a:xfrm>
                <a:off x="7170677" y="533500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2A8413F2-9F68-4757-9055-524C472D9BB2}"/>
                  </a:ext>
                </a:extLst>
              </p:cNvPr>
              <p:cNvSpPr/>
              <p:nvPr/>
            </p:nvSpPr>
            <p:spPr>
              <a:xfrm>
                <a:off x="12323038" y="5102819"/>
                <a:ext cx="91846" cy="91845"/>
              </a:xfrm>
              <a:custGeom>
                <a:avLst/>
                <a:gdLst>
                  <a:gd name="connsiteX0" fmla="*/ 91846 w 91846"/>
                  <a:gd name="connsiteY0" fmla="*/ 45923 h 91845"/>
                  <a:gd name="connsiteX1" fmla="*/ 45923 w 91846"/>
                  <a:gd name="connsiteY1" fmla="*/ 91845 h 91845"/>
                  <a:gd name="connsiteX2" fmla="*/ 0 w 91846"/>
                  <a:gd name="connsiteY2" fmla="*/ 45923 h 91845"/>
                  <a:gd name="connsiteX3" fmla="*/ 45923 w 91846"/>
                  <a:gd name="connsiteY3" fmla="*/ 0 h 91845"/>
                  <a:gd name="connsiteX4" fmla="*/ 91846 w 91846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6" h="91845">
                    <a:moveTo>
                      <a:pt x="91846" y="45923"/>
                    </a:moveTo>
                    <a:cubicBezTo>
                      <a:pt x="91846" y="71245"/>
                      <a:pt x="71245" y="91845"/>
                      <a:pt x="45923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6" y="20601"/>
                      <a:pt x="91846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81CDA157-2EA2-4B9E-A10A-08D369F780B2}"/>
                  </a:ext>
                </a:extLst>
              </p:cNvPr>
              <p:cNvSpPr/>
              <p:nvPr/>
            </p:nvSpPr>
            <p:spPr>
              <a:xfrm>
                <a:off x="10607158" y="1129644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2 w 108583"/>
                  <a:gd name="connsiteY1" fmla="*/ 108584 h 108583"/>
                  <a:gd name="connsiteX2" fmla="*/ -1 w 108583"/>
                  <a:gd name="connsiteY2" fmla="*/ 54292 h 108583"/>
                  <a:gd name="connsiteX3" fmla="*/ 54292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8" y="108584"/>
                      <a:pt x="54292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6" y="0"/>
                      <a:pt x="54292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9FF935A3-4018-48CA-89CD-D7E4EF1986FC}"/>
                  </a:ext>
                </a:extLst>
              </p:cNvPr>
              <p:cNvSpPr/>
              <p:nvPr/>
            </p:nvSpPr>
            <p:spPr>
              <a:xfrm>
                <a:off x="12370248" y="3259257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1 w 108583"/>
                  <a:gd name="connsiteY1" fmla="*/ 108584 h 108583"/>
                  <a:gd name="connsiteX2" fmla="*/ -1 w 108583"/>
                  <a:gd name="connsiteY2" fmla="*/ 54292 h 108583"/>
                  <a:gd name="connsiteX3" fmla="*/ 54291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7" y="108584"/>
                      <a:pt x="54291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5" y="0"/>
                      <a:pt x="54291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590E3633-9220-42F3-A618-BD054966875E}"/>
                  </a:ext>
                </a:extLst>
              </p:cNvPr>
              <p:cNvSpPr/>
              <p:nvPr/>
            </p:nvSpPr>
            <p:spPr>
              <a:xfrm>
                <a:off x="9049433" y="991232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DEB33E69-A93A-4B70-8210-31FF49DA4A16}"/>
                  </a:ext>
                </a:extLst>
              </p:cNvPr>
              <p:cNvSpPr/>
              <p:nvPr/>
            </p:nvSpPr>
            <p:spPr>
              <a:xfrm>
                <a:off x="11792780" y="181805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0A494635-7BC8-40E7-863E-555540F438C6}"/>
                  </a:ext>
                </a:extLst>
              </p:cNvPr>
              <p:cNvSpPr/>
              <p:nvPr/>
            </p:nvSpPr>
            <p:spPr>
              <a:xfrm>
                <a:off x="11174539" y="41974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215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10FC98EF-742C-4392-BB24-498B851582E5}"/>
                  </a:ext>
                </a:extLst>
              </p:cNvPr>
              <p:cNvSpPr/>
              <p:nvPr/>
            </p:nvSpPr>
            <p:spPr>
              <a:xfrm>
                <a:off x="5399004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F5EA9552-B2E1-4B33-B25C-4DC0FDFDAA32}"/>
                  </a:ext>
                </a:extLst>
              </p:cNvPr>
              <p:cNvSpPr/>
              <p:nvPr/>
            </p:nvSpPr>
            <p:spPr>
              <a:xfrm>
                <a:off x="6138918" y="5053677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-1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-1" y="34643"/>
                      <a:pt x="-1" y="22318"/>
                    </a:cubicBezTo>
                    <a:cubicBezTo>
                      <a:pt x="-1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B7700DA8-F274-4E2F-B90B-D9CDD481508E}"/>
                  </a:ext>
                </a:extLst>
              </p:cNvPr>
              <p:cNvSpPr/>
              <p:nvPr/>
            </p:nvSpPr>
            <p:spPr>
              <a:xfrm>
                <a:off x="5517673" y="6130930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6"/>
                      <a:pt x="22318" y="44636"/>
                    </a:cubicBezTo>
                    <a:cubicBezTo>
                      <a:pt x="9992" y="44636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1B557D53-A63C-4590-A4CF-6D98FC8E14FF}"/>
                  </a:ext>
                </a:extLst>
              </p:cNvPr>
              <p:cNvSpPr/>
              <p:nvPr/>
            </p:nvSpPr>
            <p:spPr>
              <a:xfrm>
                <a:off x="9898575" y="6230072"/>
                <a:ext cx="44634" cy="44634"/>
              </a:xfrm>
              <a:custGeom>
                <a:avLst/>
                <a:gdLst>
                  <a:gd name="connsiteX0" fmla="*/ 44635 w 44634"/>
                  <a:gd name="connsiteY0" fmla="*/ 22318 h 44634"/>
                  <a:gd name="connsiteX1" fmla="*/ 22317 w 44634"/>
                  <a:gd name="connsiteY1" fmla="*/ 44635 h 44634"/>
                  <a:gd name="connsiteX2" fmla="*/ 0 w 44634"/>
                  <a:gd name="connsiteY2" fmla="*/ 22318 h 44634"/>
                  <a:gd name="connsiteX3" fmla="*/ 22317 w 44634"/>
                  <a:gd name="connsiteY3" fmla="*/ 0 h 44634"/>
                  <a:gd name="connsiteX4" fmla="*/ 44635 w 44634"/>
                  <a:gd name="connsiteY4" fmla="*/ 22318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4">
                    <a:moveTo>
                      <a:pt x="44635" y="22318"/>
                    </a:moveTo>
                    <a:cubicBezTo>
                      <a:pt x="44635" y="34550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549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8301CC67-2D17-4DC7-82C3-B3AC30AB1314}"/>
                  </a:ext>
                </a:extLst>
              </p:cNvPr>
              <p:cNvSpPr/>
              <p:nvPr/>
            </p:nvSpPr>
            <p:spPr>
              <a:xfrm>
                <a:off x="7336986" y="645174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3F64F9E0-8174-4C21-A298-BA9A1ACE64BD}"/>
                  </a:ext>
                </a:extLst>
              </p:cNvPr>
              <p:cNvSpPr/>
              <p:nvPr/>
            </p:nvSpPr>
            <p:spPr>
              <a:xfrm>
                <a:off x="7314669" y="5897239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6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7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987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13B3C3B3-1244-48EF-BAA2-819695D8F722}"/>
                  </a:ext>
                </a:extLst>
              </p:cNvPr>
              <p:cNvSpPr/>
              <p:nvPr/>
            </p:nvSpPr>
            <p:spPr>
              <a:xfrm>
                <a:off x="6894497" y="63607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8DCB3056-E9BB-42A4-B30F-267654017AA4}"/>
                  </a:ext>
                </a:extLst>
              </p:cNvPr>
              <p:cNvSpPr/>
              <p:nvPr/>
            </p:nvSpPr>
            <p:spPr>
              <a:xfrm>
                <a:off x="8991064" y="4617411"/>
                <a:ext cx="44634" cy="44635"/>
              </a:xfrm>
              <a:custGeom>
                <a:avLst/>
                <a:gdLst>
                  <a:gd name="connsiteX0" fmla="*/ 44635 w 44634"/>
                  <a:gd name="connsiteY0" fmla="*/ 22317 h 44635"/>
                  <a:gd name="connsiteX1" fmla="*/ 22318 w 44634"/>
                  <a:gd name="connsiteY1" fmla="*/ 44635 h 44635"/>
                  <a:gd name="connsiteX2" fmla="*/ 0 w 44634"/>
                  <a:gd name="connsiteY2" fmla="*/ 22317 h 44635"/>
                  <a:gd name="connsiteX3" fmla="*/ 22318 w 44634"/>
                  <a:gd name="connsiteY3" fmla="*/ 0 h 44635"/>
                  <a:gd name="connsiteX4" fmla="*/ 44635 w 44634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7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10086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222CE8A5-F8A2-475B-81C5-270456A36A6F}"/>
                  </a:ext>
                </a:extLst>
              </p:cNvPr>
              <p:cNvSpPr/>
              <p:nvPr/>
            </p:nvSpPr>
            <p:spPr>
              <a:xfrm>
                <a:off x="8923682" y="572148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8400D22F-D5A3-4A99-95B1-1664B31178F9}"/>
                  </a:ext>
                </a:extLst>
              </p:cNvPr>
              <p:cNvSpPr/>
              <p:nvPr/>
            </p:nvSpPr>
            <p:spPr>
              <a:xfrm>
                <a:off x="7901793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E0A1FEDC-1940-4550-A7EC-072301AD324D}"/>
                  </a:ext>
                </a:extLst>
              </p:cNvPr>
              <p:cNvSpPr/>
              <p:nvPr/>
            </p:nvSpPr>
            <p:spPr>
              <a:xfrm>
                <a:off x="7463596" y="2285223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3BED2B91-A56D-4D99-8FAB-F882B0035496}"/>
                  </a:ext>
                </a:extLst>
              </p:cNvPr>
              <p:cNvSpPr/>
              <p:nvPr/>
            </p:nvSpPr>
            <p:spPr>
              <a:xfrm>
                <a:off x="12300935" y="1684794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549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DECCAAF1-01E0-4EBA-93E6-F79AB01FB0DD}"/>
                  </a:ext>
                </a:extLst>
              </p:cNvPr>
              <p:cNvSpPr/>
              <p:nvPr/>
            </p:nvSpPr>
            <p:spPr>
              <a:xfrm>
                <a:off x="10950505" y="222642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DC98F80C-6B08-4C5B-9743-C00C6FEED623}"/>
                  </a:ext>
                </a:extLst>
              </p:cNvPr>
              <p:cNvSpPr/>
              <p:nvPr/>
            </p:nvSpPr>
            <p:spPr>
              <a:xfrm>
                <a:off x="12043425" y="1490803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764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34583859-4F86-436C-8A9B-E5B0AF518F5F}"/>
                  </a:ext>
                </a:extLst>
              </p:cNvPr>
              <p:cNvSpPr/>
              <p:nvPr/>
            </p:nvSpPr>
            <p:spPr>
              <a:xfrm>
                <a:off x="10972823" y="78908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9 w 44635"/>
                  <a:gd name="connsiteY1" fmla="*/ 44635 h 44635"/>
                  <a:gd name="connsiteX2" fmla="*/ 2 w 44635"/>
                  <a:gd name="connsiteY2" fmla="*/ 22318 h 44635"/>
                  <a:gd name="connsiteX3" fmla="*/ 22319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643"/>
                      <a:pt x="34644" y="44635"/>
                      <a:pt x="22319" y="44635"/>
                    </a:cubicBezTo>
                    <a:cubicBezTo>
                      <a:pt x="9992" y="44635"/>
                      <a:pt x="2" y="34643"/>
                      <a:pt x="2" y="22318"/>
                    </a:cubicBezTo>
                    <a:cubicBezTo>
                      <a:pt x="2" y="9992"/>
                      <a:pt x="9994" y="0"/>
                      <a:pt x="22319" y="0"/>
                    </a:cubicBezTo>
                    <a:cubicBezTo>
                      <a:pt x="34645" y="0"/>
                      <a:pt x="44636" y="999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7EDF598A-6702-4F0E-8736-1F76088AA795}"/>
                  </a:ext>
                </a:extLst>
              </p:cNvPr>
              <p:cNvSpPr/>
              <p:nvPr/>
            </p:nvSpPr>
            <p:spPr>
              <a:xfrm>
                <a:off x="8991064" y="50861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9871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AA08C1E2-55EB-42EF-85F2-DCC4E8A4A2D3}"/>
                  </a:ext>
                </a:extLst>
              </p:cNvPr>
              <p:cNvSpPr/>
              <p:nvPr/>
            </p:nvSpPr>
            <p:spPr>
              <a:xfrm>
                <a:off x="8439991" y="766768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7764AA64-5B63-478E-9710-97F7568A24E6}"/>
                  </a:ext>
                </a:extLst>
              </p:cNvPr>
              <p:cNvSpPr/>
              <p:nvPr/>
            </p:nvSpPr>
            <p:spPr>
              <a:xfrm>
                <a:off x="6853081" y="2822776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C1E9E1F2-1178-4EB2-AEFC-E7AF1F8E8CB5}"/>
                  </a:ext>
                </a:extLst>
              </p:cNvPr>
              <p:cNvSpPr/>
              <p:nvPr/>
            </p:nvSpPr>
            <p:spPr>
              <a:xfrm>
                <a:off x="6830763" y="460775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1BEADE2C-CB96-4E5F-9382-49C642E28B49}"/>
                  </a:ext>
                </a:extLst>
              </p:cNvPr>
              <p:cNvSpPr/>
              <p:nvPr/>
            </p:nvSpPr>
            <p:spPr>
              <a:xfrm>
                <a:off x="7194283" y="46077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49C36109-ADF6-4517-BD38-EC9C201B3C36}"/>
                  </a:ext>
                </a:extLst>
              </p:cNvPr>
              <p:cNvSpPr/>
              <p:nvPr/>
            </p:nvSpPr>
            <p:spPr>
              <a:xfrm>
                <a:off x="5689562" y="347277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8378FEC7-3859-406B-B555-044AF88704E7}"/>
                  </a:ext>
                </a:extLst>
              </p:cNvPr>
              <p:cNvSpPr/>
              <p:nvPr/>
            </p:nvSpPr>
            <p:spPr>
              <a:xfrm>
                <a:off x="6894497" y="3525995"/>
                <a:ext cx="44635" cy="44635"/>
              </a:xfrm>
              <a:custGeom>
                <a:avLst/>
                <a:gdLst>
                  <a:gd name="connsiteX0" fmla="*/ 44636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6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8C6BBD4C-93D8-46ED-8829-791AB8AB8D9A}"/>
                  </a:ext>
                </a:extLst>
              </p:cNvPr>
              <p:cNvSpPr/>
              <p:nvPr/>
            </p:nvSpPr>
            <p:spPr>
              <a:xfrm>
                <a:off x="8093424" y="6177282"/>
                <a:ext cx="44635" cy="44634"/>
              </a:xfrm>
              <a:custGeom>
                <a:avLst/>
                <a:gdLst>
                  <a:gd name="connsiteX0" fmla="*/ 44636 w 44635"/>
                  <a:gd name="connsiteY0" fmla="*/ 22317 h 44634"/>
                  <a:gd name="connsiteX1" fmla="*/ 22318 w 44635"/>
                  <a:gd name="connsiteY1" fmla="*/ 44635 h 44634"/>
                  <a:gd name="connsiteX2" fmla="*/ 0 w 44635"/>
                  <a:gd name="connsiteY2" fmla="*/ 22317 h 44634"/>
                  <a:gd name="connsiteX3" fmla="*/ 22318 w 44635"/>
                  <a:gd name="connsiteY3" fmla="*/ 0 h 44634"/>
                  <a:gd name="connsiteX4" fmla="*/ 44636 w 44635"/>
                  <a:gd name="connsiteY4" fmla="*/ 22317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4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FFE91253-2988-46FA-BAF6-7E87D31BF3A0}"/>
                  </a:ext>
                </a:extLst>
              </p:cNvPr>
              <p:cNvSpPr/>
              <p:nvPr/>
            </p:nvSpPr>
            <p:spPr>
              <a:xfrm>
                <a:off x="8315527" y="65901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CE3901AC-6C6E-4265-9F96-561ACDD96576}"/>
                  </a:ext>
                </a:extLst>
              </p:cNvPr>
              <p:cNvSpPr/>
              <p:nvPr/>
            </p:nvSpPr>
            <p:spPr>
              <a:xfrm>
                <a:off x="9706729" y="81140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35233292-EAE3-47A2-9C9B-501F522228CB}"/>
                  </a:ext>
                </a:extLst>
              </p:cNvPr>
              <p:cNvSpPr/>
              <p:nvPr/>
            </p:nvSpPr>
            <p:spPr>
              <a:xfrm>
                <a:off x="6536557" y="6080930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6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38A934D2-F64D-481C-8C7D-D545EE85B248}"/>
                  </a:ext>
                </a:extLst>
              </p:cNvPr>
              <p:cNvSpPr/>
              <p:nvPr/>
            </p:nvSpPr>
            <p:spPr>
              <a:xfrm>
                <a:off x="-395416" y="4732647"/>
                <a:ext cx="44635" cy="44635"/>
              </a:xfrm>
              <a:custGeom>
                <a:avLst/>
                <a:gdLst>
                  <a:gd name="connsiteX0" fmla="*/ 44635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5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7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7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7570EAE0-ACCB-452F-8DE6-FB7412641A51}"/>
                  </a:ext>
                </a:extLst>
              </p:cNvPr>
              <p:cNvSpPr/>
              <p:nvPr/>
            </p:nvSpPr>
            <p:spPr>
              <a:xfrm>
                <a:off x="3734197" y="533629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1F75B8D6-F700-4904-936C-FB2D0570BBF0}"/>
                  </a:ext>
                </a:extLst>
              </p:cNvPr>
              <p:cNvSpPr/>
              <p:nvPr/>
            </p:nvSpPr>
            <p:spPr>
              <a:xfrm>
                <a:off x="7533338" y="789086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0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504334A5-9B08-492A-80B8-559B544B8EF3}"/>
                  </a:ext>
                </a:extLst>
              </p:cNvPr>
              <p:cNvSpPr/>
              <p:nvPr/>
            </p:nvSpPr>
            <p:spPr>
              <a:xfrm>
                <a:off x="11336128" y="2004107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1636E702-78DD-48C6-B100-0ABB3C9C21DA}"/>
                  </a:ext>
                </a:extLst>
              </p:cNvPr>
              <p:cNvSpPr/>
              <p:nvPr/>
            </p:nvSpPr>
            <p:spPr>
              <a:xfrm>
                <a:off x="11815313" y="1351747"/>
                <a:ext cx="63518" cy="63519"/>
              </a:xfrm>
              <a:custGeom>
                <a:avLst/>
                <a:gdLst>
                  <a:gd name="connsiteX0" fmla="*/ 63518 w 63518"/>
                  <a:gd name="connsiteY0" fmla="*/ 31760 h 63519"/>
                  <a:gd name="connsiteX1" fmla="*/ 31759 w 63518"/>
                  <a:gd name="connsiteY1" fmla="*/ 63519 h 63519"/>
                  <a:gd name="connsiteX2" fmla="*/ 0 w 63518"/>
                  <a:gd name="connsiteY2" fmla="*/ 31760 h 63519"/>
                  <a:gd name="connsiteX3" fmla="*/ 31759 w 63518"/>
                  <a:gd name="connsiteY3" fmla="*/ 0 h 63519"/>
                  <a:gd name="connsiteX4" fmla="*/ 63518 w 63518"/>
                  <a:gd name="connsiteY4" fmla="*/ 31760 h 63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18" h="63519">
                    <a:moveTo>
                      <a:pt x="63518" y="31760"/>
                    </a:moveTo>
                    <a:cubicBezTo>
                      <a:pt x="63518" y="49356"/>
                      <a:pt x="49356" y="63519"/>
                      <a:pt x="31759" y="63519"/>
                    </a:cubicBezTo>
                    <a:cubicBezTo>
                      <a:pt x="14163" y="63519"/>
                      <a:pt x="0" y="49356"/>
                      <a:pt x="0" y="31760"/>
                    </a:cubicBezTo>
                    <a:cubicBezTo>
                      <a:pt x="0" y="14163"/>
                      <a:pt x="14163" y="0"/>
                      <a:pt x="31759" y="0"/>
                    </a:cubicBezTo>
                    <a:cubicBezTo>
                      <a:pt x="49356" y="0"/>
                      <a:pt x="63518" y="14163"/>
                      <a:pt x="63518" y="31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F038F1E9-1D86-41E6-9CC8-67D22B285997}"/>
                  </a:ext>
                </a:extLst>
              </p:cNvPr>
              <p:cNvSpPr/>
              <p:nvPr/>
            </p:nvSpPr>
            <p:spPr>
              <a:xfrm>
                <a:off x="11336128" y="811404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3F9248AE-7962-40BC-BA00-831F08C7E0D9}"/>
                  </a:ext>
                </a:extLst>
              </p:cNvPr>
              <p:cNvSpPr/>
              <p:nvPr/>
            </p:nvSpPr>
            <p:spPr>
              <a:xfrm>
                <a:off x="10715742" y="3386510"/>
                <a:ext cx="69955" cy="69956"/>
              </a:xfrm>
              <a:custGeom>
                <a:avLst/>
                <a:gdLst>
                  <a:gd name="connsiteX0" fmla="*/ 69956 w 69955"/>
                  <a:gd name="connsiteY0" fmla="*/ 34978 h 69956"/>
                  <a:gd name="connsiteX1" fmla="*/ 34977 w 69955"/>
                  <a:gd name="connsiteY1" fmla="*/ 69957 h 69956"/>
                  <a:gd name="connsiteX2" fmla="*/ 0 w 69955"/>
                  <a:gd name="connsiteY2" fmla="*/ 34978 h 69956"/>
                  <a:gd name="connsiteX3" fmla="*/ 34977 w 69955"/>
                  <a:gd name="connsiteY3" fmla="*/ 0 h 69956"/>
                  <a:gd name="connsiteX4" fmla="*/ 69956 w 69955"/>
                  <a:gd name="connsiteY4" fmla="*/ 34978 h 69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55" h="69956">
                    <a:moveTo>
                      <a:pt x="69956" y="34978"/>
                    </a:moveTo>
                    <a:cubicBezTo>
                      <a:pt x="69956" y="54292"/>
                      <a:pt x="54291" y="69957"/>
                      <a:pt x="34977" y="69957"/>
                    </a:cubicBezTo>
                    <a:cubicBezTo>
                      <a:pt x="15665" y="69957"/>
                      <a:pt x="0" y="54292"/>
                      <a:pt x="0" y="34978"/>
                    </a:cubicBezTo>
                    <a:cubicBezTo>
                      <a:pt x="0" y="15665"/>
                      <a:pt x="15665" y="0"/>
                      <a:pt x="34977" y="0"/>
                    </a:cubicBezTo>
                    <a:cubicBezTo>
                      <a:pt x="54291" y="0"/>
                      <a:pt x="69956" y="15665"/>
                      <a:pt x="69956" y="349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C715E8A7-E0AB-457F-9840-34A0C05E2D24}"/>
                  </a:ext>
                </a:extLst>
              </p:cNvPr>
              <p:cNvSpPr/>
              <p:nvPr/>
            </p:nvSpPr>
            <p:spPr>
              <a:xfrm>
                <a:off x="11879046" y="3456467"/>
                <a:ext cx="77253" cy="77253"/>
              </a:xfrm>
              <a:custGeom>
                <a:avLst/>
                <a:gdLst>
                  <a:gd name="connsiteX0" fmla="*/ 77254 w 77253"/>
                  <a:gd name="connsiteY0" fmla="*/ 38627 h 77253"/>
                  <a:gd name="connsiteX1" fmla="*/ 38627 w 77253"/>
                  <a:gd name="connsiteY1" fmla="*/ 77253 h 77253"/>
                  <a:gd name="connsiteX2" fmla="*/ 1 w 77253"/>
                  <a:gd name="connsiteY2" fmla="*/ 38627 h 77253"/>
                  <a:gd name="connsiteX3" fmla="*/ 38627 w 77253"/>
                  <a:gd name="connsiteY3" fmla="*/ 0 h 77253"/>
                  <a:gd name="connsiteX4" fmla="*/ 77254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4" y="38627"/>
                    </a:moveTo>
                    <a:cubicBezTo>
                      <a:pt x="77254" y="59959"/>
                      <a:pt x="59960" y="77253"/>
                      <a:pt x="38627" y="77253"/>
                    </a:cubicBezTo>
                    <a:cubicBezTo>
                      <a:pt x="17294" y="77253"/>
                      <a:pt x="1" y="59959"/>
                      <a:pt x="1" y="38627"/>
                    </a:cubicBezTo>
                    <a:cubicBezTo>
                      <a:pt x="1" y="17294"/>
                      <a:pt x="17295" y="0"/>
                      <a:pt x="38627" y="0"/>
                    </a:cubicBezTo>
                    <a:cubicBezTo>
                      <a:pt x="59961" y="0"/>
                      <a:pt x="77254" y="17294"/>
                      <a:pt x="77254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57ECB710-5234-45E7-934A-696F339E0C07}"/>
                  </a:ext>
                </a:extLst>
              </p:cNvPr>
              <p:cNvSpPr/>
              <p:nvPr/>
            </p:nvSpPr>
            <p:spPr>
              <a:xfrm>
                <a:off x="3679261" y="6064621"/>
                <a:ext cx="77253" cy="77253"/>
              </a:xfrm>
              <a:custGeom>
                <a:avLst/>
                <a:gdLst>
                  <a:gd name="connsiteX0" fmla="*/ 77253 w 77253"/>
                  <a:gd name="connsiteY0" fmla="*/ 38626 h 77253"/>
                  <a:gd name="connsiteX1" fmla="*/ 38626 w 77253"/>
                  <a:gd name="connsiteY1" fmla="*/ 77253 h 77253"/>
                  <a:gd name="connsiteX2" fmla="*/ 0 w 77253"/>
                  <a:gd name="connsiteY2" fmla="*/ 38626 h 77253"/>
                  <a:gd name="connsiteX3" fmla="*/ 38626 w 77253"/>
                  <a:gd name="connsiteY3" fmla="*/ 0 h 77253"/>
                  <a:gd name="connsiteX4" fmla="*/ 77253 w 77253"/>
                  <a:gd name="connsiteY4" fmla="*/ 38626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6"/>
                    </a:moveTo>
                    <a:cubicBezTo>
                      <a:pt x="77253" y="59959"/>
                      <a:pt x="59959" y="77253"/>
                      <a:pt x="38626" y="77253"/>
                    </a:cubicBezTo>
                    <a:cubicBezTo>
                      <a:pt x="17294" y="77253"/>
                      <a:pt x="0" y="59959"/>
                      <a:pt x="0" y="38626"/>
                    </a:cubicBezTo>
                    <a:cubicBezTo>
                      <a:pt x="0" y="17294"/>
                      <a:pt x="17294" y="0"/>
                      <a:pt x="38626" y="0"/>
                    </a:cubicBezTo>
                    <a:cubicBezTo>
                      <a:pt x="59959" y="0"/>
                      <a:pt x="77253" y="17294"/>
                      <a:pt x="77253" y="38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69F6E5CB-DD8E-4BE1-B261-20FFFE3302F1}"/>
                  </a:ext>
                </a:extLst>
              </p:cNvPr>
              <p:cNvSpPr/>
              <p:nvPr/>
            </p:nvSpPr>
            <p:spPr>
              <a:xfrm>
                <a:off x="1750292" y="6526209"/>
                <a:ext cx="77253" cy="77253"/>
              </a:xfrm>
              <a:custGeom>
                <a:avLst/>
                <a:gdLst>
                  <a:gd name="connsiteX0" fmla="*/ 77253 w 77253"/>
                  <a:gd name="connsiteY0" fmla="*/ 38627 h 77253"/>
                  <a:gd name="connsiteX1" fmla="*/ 38627 w 77253"/>
                  <a:gd name="connsiteY1" fmla="*/ 77253 h 77253"/>
                  <a:gd name="connsiteX2" fmla="*/ 0 w 77253"/>
                  <a:gd name="connsiteY2" fmla="*/ 38627 h 77253"/>
                  <a:gd name="connsiteX3" fmla="*/ 38627 w 77253"/>
                  <a:gd name="connsiteY3" fmla="*/ 0 h 77253"/>
                  <a:gd name="connsiteX4" fmla="*/ 77253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7"/>
                    </a:moveTo>
                    <a:cubicBezTo>
                      <a:pt x="77253" y="59871"/>
                      <a:pt x="59871" y="77253"/>
                      <a:pt x="38627" y="77253"/>
                    </a:cubicBezTo>
                    <a:cubicBezTo>
                      <a:pt x="17382" y="77253"/>
                      <a:pt x="0" y="59871"/>
                      <a:pt x="0" y="38627"/>
                    </a:cubicBezTo>
                    <a:cubicBezTo>
                      <a:pt x="0" y="17383"/>
                      <a:pt x="17382" y="0"/>
                      <a:pt x="38627" y="0"/>
                    </a:cubicBezTo>
                    <a:cubicBezTo>
                      <a:pt x="59871" y="0"/>
                      <a:pt x="77253" y="17383"/>
                      <a:pt x="77253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AC94C7B2-B383-4178-9CC9-D15F13B1B387}"/>
                  </a:ext>
                </a:extLst>
              </p:cNvPr>
              <p:cNvSpPr/>
              <p:nvPr/>
            </p:nvSpPr>
            <p:spPr>
              <a:xfrm>
                <a:off x="11479476" y="4195308"/>
                <a:ext cx="101288" cy="101287"/>
              </a:xfrm>
              <a:custGeom>
                <a:avLst/>
                <a:gdLst>
                  <a:gd name="connsiteX0" fmla="*/ 101288 w 101288"/>
                  <a:gd name="connsiteY0" fmla="*/ 50644 h 101287"/>
                  <a:gd name="connsiteX1" fmla="*/ 50643 w 101288"/>
                  <a:gd name="connsiteY1" fmla="*/ 101287 h 101287"/>
                  <a:gd name="connsiteX2" fmla="*/ 0 w 101288"/>
                  <a:gd name="connsiteY2" fmla="*/ 50644 h 101287"/>
                  <a:gd name="connsiteX3" fmla="*/ 50643 w 101288"/>
                  <a:gd name="connsiteY3" fmla="*/ 0 h 101287"/>
                  <a:gd name="connsiteX4" fmla="*/ 101288 w 101288"/>
                  <a:gd name="connsiteY4" fmla="*/ 50644 h 10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88" h="101287">
                    <a:moveTo>
                      <a:pt x="101288" y="50644"/>
                    </a:moveTo>
                    <a:cubicBezTo>
                      <a:pt x="101288" y="78541"/>
                      <a:pt x="78542" y="101287"/>
                      <a:pt x="50643" y="101287"/>
                    </a:cubicBezTo>
                    <a:cubicBezTo>
                      <a:pt x="22747" y="101287"/>
                      <a:pt x="0" y="78541"/>
                      <a:pt x="0" y="50644"/>
                    </a:cubicBezTo>
                    <a:cubicBezTo>
                      <a:pt x="0" y="22747"/>
                      <a:pt x="22747" y="0"/>
                      <a:pt x="50643" y="0"/>
                    </a:cubicBezTo>
                    <a:cubicBezTo>
                      <a:pt x="78542" y="0"/>
                      <a:pt x="101288" y="22747"/>
                      <a:pt x="101288" y="506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4B38A65E-B585-4F89-BAFB-3F8F0F452022}"/>
                  </a:ext>
                </a:extLst>
              </p:cNvPr>
              <p:cNvSpPr/>
              <p:nvPr/>
            </p:nvSpPr>
            <p:spPr>
              <a:xfrm>
                <a:off x="6943210" y="4054321"/>
                <a:ext cx="74248" cy="74248"/>
              </a:xfrm>
              <a:custGeom>
                <a:avLst/>
                <a:gdLst>
                  <a:gd name="connsiteX0" fmla="*/ 74249 w 74248"/>
                  <a:gd name="connsiteY0" fmla="*/ 37124 h 74248"/>
                  <a:gd name="connsiteX1" fmla="*/ 37124 w 74248"/>
                  <a:gd name="connsiteY1" fmla="*/ 74249 h 74248"/>
                  <a:gd name="connsiteX2" fmla="*/ 0 w 74248"/>
                  <a:gd name="connsiteY2" fmla="*/ 37124 h 74248"/>
                  <a:gd name="connsiteX3" fmla="*/ 37124 w 74248"/>
                  <a:gd name="connsiteY3" fmla="*/ 0 h 74248"/>
                  <a:gd name="connsiteX4" fmla="*/ 74249 w 74248"/>
                  <a:gd name="connsiteY4" fmla="*/ 37124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4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7"/>
                      <a:pt x="0" y="37124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7" y="0"/>
                      <a:pt x="74249" y="16621"/>
                      <a:pt x="74249" y="371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3D557AA8-B6C5-4270-BC44-0987CE5BE4E2}"/>
                  </a:ext>
                </a:extLst>
              </p:cNvPr>
              <p:cNvSpPr/>
              <p:nvPr/>
            </p:nvSpPr>
            <p:spPr>
              <a:xfrm>
                <a:off x="736772" y="4686295"/>
                <a:ext cx="74248" cy="74248"/>
              </a:xfrm>
              <a:custGeom>
                <a:avLst/>
                <a:gdLst>
                  <a:gd name="connsiteX0" fmla="*/ 74249 w 74248"/>
                  <a:gd name="connsiteY0" fmla="*/ 37125 h 74248"/>
                  <a:gd name="connsiteX1" fmla="*/ 37124 w 74248"/>
                  <a:gd name="connsiteY1" fmla="*/ 74249 h 74248"/>
                  <a:gd name="connsiteX2" fmla="*/ 0 w 74248"/>
                  <a:gd name="connsiteY2" fmla="*/ 37125 h 74248"/>
                  <a:gd name="connsiteX3" fmla="*/ 37124 w 74248"/>
                  <a:gd name="connsiteY3" fmla="*/ 0 h 74248"/>
                  <a:gd name="connsiteX4" fmla="*/ 74249 w 74248"/>
                  <a:gd name="connsiteY4" fmla="*/ 37125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5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8"/>
                      <a:pt x="0" y="37125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8" y="0"/>
                      <a:pt x="74249" y="16622"/>
                      <a:pt x="74249" y="37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7D2E68B0-14B1-4F56-9C85-6CA13D78BD3A}"/>
                  </a:ext>
                </a:extLst>
              </p:cNvPr>
              <p:cNvSpPr/>
              <p:nvPr/>
            </p:nvSpPr>
            <p:spPr>
              <a:xfrm>
                <a:off x="6366600" y="3495094"/>
                <a:ext cx="99142" cy="99141"/>
              </a:xfrm>
              <a:custGeom>
                <a:avLst/>
                <a:gdLst>
                  <a:gd name="connsiteX0" fmla="*/ 99142 w 99142"/>
                  <a:gd name="connsiteY0" fmla="*/ 49571 h 99141"/>
                  <a:gd name="connsiteX1" fmla="*/ 49571 w 99142"/>
                  <a:gd name="connsiteY1" fmla="*/ 99142 h 99141"/>
                  <a:gd name="connsiteX2" fmla="*/ 0 w 99142"/>
                  <a:gd name="connsiteY2" fmla="*/ 49571 h 99141"/>
                  <a:gd name="connsiteX3" fmla="*/ 49571 w 99142"/>
                  <a:gd name="connsiteY3" fmla="*/ 0 h 99141"/>
                  <a:gd name="connsiteX4" fmla="*/ 99142 w 99142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2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104" y="99142"/>
                      <a:pt x="0" y="77039"/>
                      <a:pt x="0" y="49571"/>
                    </a:cubicBezTo>
                    <a:cubicBezTo>
                      <a:pt x="0" y="22103"/>
                      <a:pt x="22104" y="0"/>
                      <a:pt x="49571" y="0"/>
                    </a:cubicBezTo>
                    <a:cubicBezTo>
                      <a:pt x="77039" y="0"/>
                      <a:pt x="99142" y="22317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73742894-6A04-45E9-8129-4DDD45EE6BFE}"/>
                  </a:ext>
                </a:extLst>
              </p:cNvPr>
              <p:cNvSpPr/>
              <p:nvPr/>
            </p:nvSpPr>
            <p:spPr>
              <a:xfrm>
                <a:off x="4791064" y="3055180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7" y="99142"/>
                      <a:pt x="0" y="77039"/>
                      <a:pt x="0" y="49571"/>
                    </a:cubicBezTo>
                    <a:cubicBezTo>
                      <a:pt x="0" y="22317"/>
                      <a:pt x="22103" y="0"/>
                      <a:pt x="49571" y="0"/>
                    </a:cubicBezTo>
                    <a:cubicBezTo>
                      <a:pt x="77039" y="0"/>
                      <a:pt x="99142" y="22103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CFE813B6-0E7F-4E53-811C-537348D44592}"/>
                  </a:ext>
                </a:extLst>
              </p:cNvPr>
              <p:cNvSpPr/>
              <p:nvPr/>
            </p:nvSpPr>
            <p:spPr>
              <a:xfrm>
                <a:off x="9263381" y="3045952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8" y="99142"/>
                      <a:pt x="0" y="77039"/>
                      <a:pt x="0" y="49571"/>
                    </a:cubicBezTo>
                    <a:cubicBezTo>
                      <a:pt x="0" y="22318"/>
                      <a:pt x="22103" y="0"/>
                      <a:pt x="49571" y="0"/>
                    </a:cubicBezTo>
                    <a:cubicBezTo>
                      <a:pt x="76824" y="0"/>
                      <a:pt x="99142" y="22318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FE278350-07C5-4720-A312-8A8F2DF7608E}"/>
                  </a:ext>
                </a:extLst>
              </p:cNvPr>
              <p:cNvSpPr/>
              <p:nvPr/>
            </p:nvSpPr>
            <p:spPr>
              <a:xfrm>
                <a:off x="4140635" y="4807325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543BC4EC-14CC-4BC2-9E7F-C555903F3902}"/>
                  </a:ext>
                </a:extLst>
              </p:cNvPr>
              <p:cNvSpPr/>
              <p:nvPr/>
            </p:nvSpPr>
            <p:spPr>
              <a:xfrm>
                <a:off x="2885699" y="5475566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0" name="Graphic 18">
              <a:extLst>
                <a:ext uri="{FF2B5EF4-FFF2-40B4-BE49-F238E27FC236}">
                  <a16:creationId xmlns:a16="http://schemas.microsoft.com/office/drawing/2014/main" id="{8083D6E1-62CD-4F4F-B5EF-5948CC579021}"/>
                </a:ext>
              </a:extLst>
            </p:cNvPr>
            <p:cNvGrpSpPr/>
            <p:nvPr/>
          </p:nvGrpSpPr>
          <p:grpSpPr>
            <a:xfrm>
              <a:off x="-395416" y="-4713649"/>
              <a:ext cx="12874248" cy="6287982"/>
              <a:chOff x="-395416" y="370415"/>
              <a:chExt cx="12874248" cy="6287982"/>
            </a:xfrm>
            <a:solidFill>
              <a:srgbClr val="FFFFFF"/>
            </a:solidFill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F2B9808-9B4F-47A3-BD0D-97F7C8481784}"/>
                  </a:ext>
                </a:extLst>
              </p:cNvPr>
              <p:cNvSpPr/>
              <p:nvPr/>
            </p:nvSpPr>
            <p:spPr>
              <a:xfrm>
                <a:off x="1241279" y="811404"/>
                <a:ext cx="143347" cy="143347"/>
              </a:xfrm>
              <a:custGeom>
                <a:avLst/>
                <a:gdLst>
                  <a:gd name="connsiteX0" fmla="*/ 143348 w 143347"/>
                  <a:gd name="connsiteY0" fmla="*/ 71674 h 143347"/>
                  <a:gd name="connsiteX1" fmla="*/ 71674 w 143347"/>
                  <a:gd name="connsiteY1" fmla="*/ 143348 h 143347"/>
                  <a:gd name="connsiteX2" fmla="*/ 0 w 143347"/>
                  <a:gd name="connsiteY2" fmla="*/ 71674 h 143347"/>
                  <a:gd name="connsiteX3" fmla="*/ 71674 w 143347"/>
                  <a:gd name="connsiteY3" fmla="*/ 0 h 143347"/>
                  <a:gd name="connsiteX4" fmla="*/ 143348 w 143347"/>
                  <a:gd name="connsiteY4" fmla="*/ 71674 h 143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347" h="143347">
                    <a:moveTo>
                      <a:pt x="143348" y="71674"/>
                    </a:moveTo>
                    <a:cubicBezTo>
                      <a:pt x="143348" y="111258"/>
                      <a:pt x="111258" y="143348"/>
                      <a:pt x="71674" y="143348"/>
                    </a:cubicBezTo>
                    <a:cubicBezTo>
                      <a:pt x="32090" y="143348"/>
                      <a:pt x="0" y="111258"/>
                      <a:pt x="0" y="71674"/>
                    </a:cubicBezTo>
                    <a:cubicBezTo>
                      <a:pt x="0" y="32089"/>
                      <a:pt x="32090" y="0"/>
                      <a:pt x="71674" y="0"/>
                    </a:cubicBezTo>
                    <a:cubicBezTo>
                      <a:pt x="111258" y="0"/>
                      <a:pt x="143348" y="32089"/>
                      <a:pt x="143348" y="716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F36BE64A-BD72-4038-964A-11A3F9C02FC5}"/>
                  </a:ext>
                </a:extLst>
              </p:cNvPr>
              <p:cNvSpPr/>
              <p:nvPr/>
            </p:nvSpPr>
            <p:spPr>
              <a:xfrm>
                <a:off x="4247931" y="1791017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09"/>
                      <a:pt x="76609" y="98712"/>
                      <a:pt x="49356" y="98712"/>
                    </a:cubicBezTo>
                    <a:cubicBezTo>
                      <a:pt x="22103" y="98712"/>
                      <a:pt x="0" y="76609"/>
                      <a:pt x="0" y="49356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B34314BC-E28C-4396-8988-9520DEA4126A}"/>
                  </a:ext>
                </a:extLst>
              </p:cNvPr>
              <p:cNvSpPr/>
              <p:nvPr/>
            </p:nvSpPr>
            <p:spPr>
              <a:xfrm>
                <a:off x="1263596" y="2746382"/>
                <a:ext cx="98712" cy="98712"/>
              </a:xfrm>
              <a:custGeom>
                <a:avLst/>
                <a:gdLst>
                  <a:gd name="connsiteX0" fmla="*/ 98713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3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3" y="49356"/>
                    </a:moveTo>
                    <a:cubicBezTo>
                      <a:pt x="98713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7"/>
                      <a:pt x="22098" y="0"/>
                      <a:pt x="49356" y="0"/>
                    </a:cubicBezTo>
                    <a:cubicBezTo>
                      <a:pt x="76615" y="0"/>
                      <a:pt x="98713" y="22097"/>
                      <a:pt x="98713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948846D5-728E-48F0-8B54-7A8B4CB49DF0}"/>
                  </a:ext>
                </a:extLst>
              </p:cNvPr>
              <p:cNvSpPr/>
              <p:nvPr/>
            </p:nvSpPr>
            <p:spPr>
              <a:xfrm>
                <a:off x="-97132" y="6124707"/>
                <a:ext cx="98712" cy="98712"/>
              </a:xfrm>
              <a:custGeom>
                <a:avLst/>
                <a:gdLst>
                  <a:gd name="connsiteX0" fmla="*/ 98712 w 98712"/>
                  <a:gd name="connsiteY0" fmla="*/ 49357 h 98712"/>
                  <a:gd name="connsiteX1" fmla="*/ 49356 w 98712"/>
                  <a:gd name="connsiteY1" fmla="*/ 98713 h 98712"/>
                  <a:gd name="connsiteX2" fmla="*/ 0 w 98712"/>
                  <a:gd name="connsiteY2" fmla="*/ 49357 h 98712"/>
                  <a:gd name="connsiteX3" fmla="*/ 49356 w 98712"/>
                  <a:gd name="connsiteY3" fmla="*/ 0 h 98712"/>
                  <a:gd name="connsiteX4" fmla="*/ 98712 w 98712"/>
                  <a:gd name="connsiteY4" fmla="*/ 49357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7"/>
                    </a:moveTo>
                    <a:cubicBezTo>
                      <a:pt x="98712" y="76610"/>
                      <a:pt x="76609" y="98713"/>
                      <a:pt x="49356" y="98713"/>
                    </a:cubicBezTo>
                    <a:cubicBezTo>
                      <a:pt x="22103" y="98713"/>
                      <a:pt x="0" y="76610"/>
                      <a:pt x="0" y="49357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7872EFA-D10A-45A2-9D9B-848B278FDC03}"/>
                  </a:ext>
                </a:extLst>
              </p:cNvPr>
              <p:cNvSpPr/>
              <p:nvPr/>
            </p:nvSpPr>
            <p:spPr>
              <a:xfrm>
                <a:off x="5132909" y="811618"/>
                <a:ext cx="148927" cy="148927"/>
              </a:xfrm>
              <a:custGeom>
                <a:avLst/>
                <a:gdLst>
                  <a:gd name="connsiteX0" fmla="*/ 148927 w 148927"/>
                  <a:gd name="connsiteY0" fmla="*/ 74464 h 148927"/>
                  <a:gd name="connsiteX1" fmla="*/ 74463 w 148927"/>
                  <a:gd name="connsiteY1" fmla="*/ 148927 h 148927"/>
                  <a:gd name="connsiteX2" fmla="*/ 0 w 148927"/>
                  <a:gd name="connsiteY2" fmla="*/ 74464 h 148927"/>
                  <a:gd name="connsiteX3" fmla="*/ 74463 w 148927"/>
                  <a:gd name="connsiteY3" fmla="*/ 0 h 148927"/>
                  <a:gd name="connsiteX4" fmla="*/ 148927 w 148927"/>
                  <a:gd name="connsiteY4" fmla="*/ 74464 h 14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7">
                    <a:moveTo>
                      <a:pt x="148927" y="74464"/>
                    </a:moveTo>
                    <a:cubicBezTo>
                      <a:pt x="148927" y="115589"/>
                      <a:pt x="115589" y="148927"/>
                      <a:pt x="74463" y="148927"/>
                    </a:cubicBezTo>
                    <a:cubicBezTo>
                      <a:pt x="33338" y="148927"/>
                      <a:pt x="0" y="115589"/>
                      <a:pt x="0" y="74464"/>
                    </a:cubicBezTo>
                    <a:cubicBezTo>
                      <a:pt x="0" y="33338"/>
                      <a:pt x="33338" y="0"/>
                      <a:pt x="74463" y="0"/>
                    </a:cubicBezTo>
                    <a:cubicBezTo>
                      <a:pt x="115589" y="0"/>
                      <a:pt x="148927" y="33338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B78D12EC-9EC3-4676-9C8C-1A6039C1A2D2}"/>
                  </a:ext>
                </a:extLst>
              </p:cNvPr>
              <p:cNvSpPr/>
              <p:nvPr/>
            </p:nvSpPr>
            <p:spPr>
              <a:xfrm>
                <a:off x="5968532" y="5669341"/>
                <a:ext cx="148927" cy="148928"/>
              </a:xfrm>
              <a:custGeom>
                <a:avLst/>
                <a:gdLst>
                  <a:gd name="connsiteX0" fmla="*/ 148927 w 148927"/>
                  <a:gd name="connsiteY0" fmla="*/ 74465 h 148928"/>
                  <a:gd name="connsiteX1" fmla="*/ 74464 w 148927"/>
                  <a:gd name="connsiteY1" fmla="*/ 148928 h 148928"/>
                  <a:gd name="connsiteX2" fmla="*/ 0 w 148927"/>
                  <a:gd name="connsiteY2" fmla="*/ 74465 h 148928"/>
                  <a:gd name="connsiteX3" fmla="*/ 74464 w 148927"/>
                  <a:gd name="connsiteY3" fmla="*/ 1 h 148928"/>
                  <a:gd name="connsiteX4" fmla="*/ 148927 w 148927"/>
                  <a:gd name="connsiteY4" fmla="*/ 74465 h 148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8">
                    <a:moveTo>
                      <a:pt x="148927" y="74465"/>
                    </a:moveTo>
                    <a:cubicBezTo>
                      <a:pt x="148927" y="115667"/>
                      <a:pt x="115451" y="148928"/>
                      <a:pt x="74464" y="148928"/>
                    </a:cubicBezTo>
                    <a:cubicBezTo>
                      <a:pt x="33262" y="148928"/>
                      <a:pt x="0" y="115452"/>
                      <a:pt x="0" y="74465"/>
                    </a:cubicBezTo>
                    <a:cubicBezTo>
                      <a:pt x="0" y="33263"/>
                      <a:pt x="33476" y="1"/>
                      <a:pt x="74464" y="1"/>
                    </a:cubicBezTo>
                    <a:cubicBezTo>
                      <a:pt x="115451" y="-213"/>
                      <a:pt x="148927" y="33263"/>
                      <a:pt x="148927" y="744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8D6A2F39-C40A-4EBE-B35F-4D33C75C0657}"/>
                  </a:ext>
                </a:extLst>
              </p:cNvPr>
              <p:cNvSpPr/>
              <p:nvPr/>
            </p:nvSpPr>
            <p:spPr>
              <a:xfrm>
                <a:off x="5916815" y="4120845"/>
                <a:ext cx="148927" cy="148926"/>
              </a:xfrm>
              <a:custGeom>
                <a:avLst/>
                <a:gdLst>
                  <a:gd name="connsiteX0" fmla="*/ 148927 w 148927"/>
                  <a:gd name="connsiteY0" fmla="*/ 74464 h 148926"/>
                  <a:gd name="connsiteX1" fmla="*/ 74464 w 148927"/>
                  <a:gd name="connsiteY1" fmla="*/ 148927 h 148926"/>
                  <a:gd name="connsiteX2" fmla="*/ 0 w 148927"/>
                  <a:gd name="connsiteY2" fmla="*/ 74464 h 148926"/>
                  <a:gd name="connsiteX3" fmla="*/ 74464 w 148927"/>
                  <a:gd name="connsiteY3" fmla="*/ 0 h 148926"/>
                  <a:gd name="connsiteX4" fmla="*/ 148927 w 148927"/>
                  <a:gd name="connsiteY4" fmla="*/ 74464 h 14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6">
                    <a:moveTo>
                      <a:pt x="148927" y="74464"/>
                    </a:moveTo>
                    <a:cubicBezTo>
                      <a:pt x="148927" y="115665"/>
                      <a:pt x="115451" y="148927"/>
                      <a:pt x="74464" y="148927"/>
                    </a:cubicBezTo>
                    <a:cubicBezTo>
                      <a:pt x="33476" y="148927"/>
                      <a:pt x="0" y="115450"/>
                      <a:pt x="0" y="74464"/>
                    </a:cubicBezTo>
                    <a:cubicBezTo>
                      <a:pt x="0" y="33262"/>
                      <a:pt x="33476" y="0"/>
                      <a:pt x="74464" y="0"/>
                    </a:cubicBezTo>
                    <a:cubicBezTo>
                      <a:pt x="115451" y="0"/>
                      <a:pt x="148927" y="33262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7BB8860F-6ADA-4F3A-A45A-DD5492D6F5A3}"/>
                  </a:ext>
                </a:extLst>
              </p:cNvPr>
              <p:cNvSpPr/>
              <p:nvPr/>
            </p:nvSpPr>
            <p:spPr>
              <a:xfrm>
                <a:off x="6042780" y="1179858"/>
                <a:ext cx="109013" cy="109012"/>
              </a:xfrm>
              <a:custGeom>
                <a:avLst/>
                <a:gdLst>
                  <a:gd name="connsiteX0" fmla="*/ 109013 w 109013"/>
                  <a:gd name="connsiteY0" fmla="*/ 54506 h 109012"/>
                  <a:gd name="connsiteX1" fmla="*/ 54507 w 109013"/>
                  <a:gd name="connsiteY1" fmla="*/ 109013 h 109012"/>
                  <a:gd name="connsiteX2" fmla="*/ 0 w 109013"/>
                  <a:gd name="connsiteY2" fmla="*/ 54506 h 109012"/>
                  <a:gd name="connsiteX3" fmla="*/ 54507 w 109013"/>
                  <a:gd name="connsiteY3" fmla="*/ 0 h 109012"/>
                  <a:gd name="connsiteX4" fmla="*/ 109013 w 109013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3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9C3E9F07-80FF-4C4E-B2DE-78934D699974}"/>
                  </a:ext>
                </a:extLst>
              </p:cNvPr>
              <p:cNvSpPr/>
              <p:nvPr/>
            </p:nvSpPr>
            <p:spPr>
              <a:xfrm>
                <a:off x="3982480" y="3882433"/>
                <a:ext cx="109012" cy="109012"/>
              </a:xfrm>
              <a:custGeom>
                <a:avLst/>
                <a:gdLst>
                  <a:gd name="connsiteX0" fmla="*/ 109013 w 109012"/>
                  <a:gd name="connsiteY0" fmla="*/ 54506 h 109012"/>
                  <a:gd name="connsiteX1" fmla="*/ 54507 w 109012"/>
                  <a:gd name="connsiteY1" fmla="*/ 109013 h 109012"/>
                  <a:gd name="connsiteX2" fmla="*/ 0 w 109012"/>
                  <a:gd name="connsiteY2" fmla="*/ 54506 h 109012"/>
                  <a:gd name="connsiteX3" fmla="*/ 54507 w 109012"/>
                  <a:gd name="connsiteY3" fmla="*/ 0 h 109012"/>
                  <a:gd name="connsiteX4" fmla="*/ 109013 w 109012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2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2A66A707-19C7-4F4B-8BB0-5B7BF9BB274C}"/>
                  </a:ext>
                </a:extLst>
              </p:cNvPr>
              <p:cNvSpPr/>
              <p:nvPr/>
            </p:nvSpPr>
            <p:spPr>
              <a:xfrm>
                <a:off x="6852866" y="1632004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8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8"/>
                      <a:pt x="63734" y="127468"/>
                    </a:cubicBezTo>
                    <a:cubicBezTo>
                      <a:pt x="28541" y="127468"/>
                      <a:pt x="0" y="98927"/>
                      <a:pt x="0" y="63734"/>
                    </a:cubicBezTo>
                    <a:cubicBezTo>
                      <a:pt x="0" y="28541"/>
                      <a:pt x="28541" y="0"/>
                      <a:pt x="63734" y="0"/>
                    </a:cubicBezTo>
                    <a:cubicBezTo>
                      <a:pt x="99142" y="214"/>
                      <a:pt x="127468" y="28541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26595903-BB78-4224-8799-E8A113651C86}"/>
                  </a:ext>
                </a:extLst>
              </p:cNvPr>
              <p:cNvSpPr/>
              <p:nvPr/>
            </p:nvSpPr>
            <p:spPr>
              <a:xfrm>
                <a:off x="7514240" y="6098956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7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7"/>
                      <a:pt x="63734" y="127467"/>
                    </a:cubicBezTo>
                    <a:cubicBezTo>
                      <a:pt x="28541" y="127467"/>
                      <a:pt x="0" y="98927"/>
                      <a:pt x="0" y="63734"/>
                    </a:cubicBezTo>
                    <a:cubicBezTo>
                      <a:pt x="0" y="28540"/>
                      <a:pt x="28541" y="0"/>
                      <a:pt x="63734" y="0"/>
                    </a:cubicBezTo>
                    <a:cubicBezTo>
                      <a:pt x="98927" y="214"/>
                      <a:pt x="127468" y="28755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ED5B741B-DAA4-44AE-B7E5-6661D6B61EFF}"/>
                  </a:ext>
                </a:extLst>
              </p:cNvPr>
              <p:cNvSpPr/>
              <p:nvPr/>
            </p:nvSpPr>
            <p:spPr>
              <a:xfrm>
                <a:off x="3844068" y="2993592"/>
                <a:ext cx="74678" cy="74678"/>
              </a:xfrm>
              <a:custGeom>
                <a:avLst/>
                <a:gdLst>
                  <a:gd name="connsiteX0" fmla="*/ 74678 w 74678"/>
                  <a:gd name="connsiteY0" fmla="*/ 37339 h 74678"/>
                  <a:gd name="connsiteX1" fmla="*/ 37339 w 74678"/>
                  <a:gd name="connsiteY1" fmla="*/ 74678 h 74678"/>
                  <a:gd name="connsiteX2" fmla="*/ 0 w 74678"/>
                  <a:gd name="connsiteY2" fmla="*/ 37339 h 74678"/>
                  <a:gd name="connsiteX3" fmla="*/ 37339 w 74678"/>
                  <a:gd name="connsiteY3" fmla="*/ 0 h 74678"/>
                  <a:gd name="connsiteX4" fmla="*/ 74678 w 74678"/>
                  <a:gd name="connsiteY4" fmla="*/ 37339 h 7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78" h="74678">
                    <a:moveTo>
                      <a:pt x="74678" y="37339"/>
                    </a:moveTo>
                    <a:cubicBezTo>
                      <a:pt x="74678" y="57961"/>
                      <a:pt x="57961" y="74678"/>
                      <a:pt x="37339" y="74678"/>
                    </a:cubicBezTo>
                    <a:cubicBezTo>
                      <a:pt x="16717" y="74678"/>
                      <a:pt x="0" y="57961"/>
                      <a:pt x="0" y="37339"/>
                    </a:cubicBezTo>
                    <a:cubicBezTo>
                      <a:pt x="0" y="16717"/>
                      <a:pt x="16717" y="0"/>
                      <a:pt x="37339" y="0"/>
                    </a:cubicBezTo>
                    <a:cubicBezTo>
                      <a:pt x="57960" y="0"/>
                      <a:pt x="74678" y="16717"/>
                      <a:pt x="74678" y="373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3C121937-540A-4FC6-A820-833384BABB0D}"/>
                  </a:ext>
                </a:extLst>
              </p:cNvPr>
              <p:cNvSpPr/>
              <p:nvPr/>
            </p:nvSpPr>
            <p:spPr>
              <a:xfrm>
                <a:off x="-293699" y="3473420"/>
                <a:ext cx="149785" cy="149785"/>
              </a:xfrm>
              <a:custGeom>
                <a:avLst/>
                <a:gdLst>
                  <a:gd name="connsiteX0" fmla="*/ 149785 w 149785"/>
                  <a:gd name="connsiteY0" fmla="*/ 74892 h 149785"/>
                  <a:gd name="connsiteX1" fmla="*/ 74893 w 149785"/>
                  <a:gd name="connsiteY1" fmla="*/ 149785 h 149785"/>
                  <a:gd name="connsiteX2" fmla="*/ 0 w 149785"/>
                  <a:gd name="connsiteY2" fmla="*/ 74892 h 149785"/>
                  <a:gd name="connsiteX3" fmla="*/ 74893 w 149785"/>
                  <a:gd name="connsiteY3" fmla="*/ 0 h 149785"/>
                  <a:gd name="connsiteX4" fmla="*/ 149785 w 149785"/>
                  <a:gd name="connsiteY4" fmla="*/ 74892 h 149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785" h="149785">
                    <a:moveTo>
                      <a:pt x="149785" y="74892"/>
                    </a:moveTo>
                    <a:cubicBezTo>
                      <a:pt x="149785" y="116309"/>
                      <a:pt x="116309" y="149785"/>
                      <a:pt x="74893" y="149785"/>
                    </a:cubicBezTo>
                    <a:cubicBezTo>
                      <a:pt x="33476" y="149785"/>
                      <a:pt x="0" y="116309"/>
                      <a:pt x="0" y="74892"/>
                    </a:cubicBezTo>
                    <a:cubicBezTo>
                      <a:pt x="0" y="33476"/>
                      <a:pt x="33476" y="0"/>
                      <a:pt x="74893" y="0"/>
                    </a:cubicBezTo>
                    <a:cubicBezTo>
                      <a:pt x="116309" y="0"/>
                      <a:pt x="149785" y="33476"/>
                      <a:pt x="149785" y="748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0FFC7127-15EB-454D-80F5-7F0D4825B739}"/>
                  </a:ext>
                </a:extLst>
              </p:cNvPr>
              <p:cNvSpPr/>
              <p:nvPr/>
            </p:nvSpPr>
            <p:spPr>
              <a:xfrm>
                <a:off x="2621322" y="3473205"/>
                <a:ext cx="121030" cy="121030"/>
              </a:xfrm>
              <a:custGeom>
                <a:avLst/>
                <a:gdLst>
                  <a:gd name="connsiteX0" fmla="*/ 121030 w 121030"/>
                  <a:gd name="connsiteY0" fmla="*/ 60515 h 121030"/>
                  <a:gd name="connsiteX1" fmla="*/ 60515 w 121030"/>
                  <a:gd name="connsiteY1" fmla="*/ 121030 h 121030"/>
                  <a:gd name="connsiteX2" fmla="*/ 0 w 121030"/>
                  <a:gd name="connsiteY2" fmla="*/ 60515 h 121030"/>
                  <a:gd name="connsiteX3" fmla="*/ 60515 w 121030"/>
                  <a:gd name="connsiteY3" fmla="*/ 0 h 121030"/>
                  <a:gd name="connsiteX4" fmla="*/ 121030 w 121030"/>
                  <a:gd name="connsiteY4" fmla="*/ 60515 h 121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30" h="121030">
                    <a:moveTo>
                      <a:pt x="121030" y="60515"/>
                    </a:moveTo>
                    <a:cubicBezTo>
                      <a:pt x="121030" y="93777"/>
                      <a:pt x="93992" y="121030"/>
                      <a:pt x="60515" y="121030"/>
                    </a:cubicBezTo>
                    <a:cubicBezTo>
                      <a:pt x="27039" y="121030"/>
                      <a:pt x="0" y="93992"/>
                      <a:pt x="0" y="60515"/>
                    </a:cubicBezTo>
                    <a:cubicBezTo>
                      <a:pt x="0" y="27039"/>
                      <a:pt x="27039" y="0"/>
                      <a:pt x="60515" y="0"/>
                    </a:cubicBezTo>
                    <a:cubicBezTo>
                      <a:pt x="93992" y="0"/>
                      <a:pt x="121030" y="27253"/>
                      <a:pt x="121030" y="605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784EC70C-1FD3-4455-8533-7DED140B4531}"/>
                  </a:ext>
                </a:extLst>
              </p:cNvPr>
              <p:cNvSpPr/>
              <p:nvPr/>
            </p:nvSpPr>
            <p:spPr>
              <a:xfrm>
                <a:off x="3793424" y="919987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48BF7B8B-3376-4FB1-95B4-F8CCBC1AEC9F}"/>
                  </a:ext>
                </a:extLst>
              </p:cNvPr>
              <p:cNvSpPr/>
              <p:nvPr/>
            </p:nvSpPr>
            <p:spPr>
              <a:xfrm>
                <a:off x="1919176" y="387556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E50C981B-9751-4A36-BDCA-6F966F2B016A}"/>
                  </a:ext>
                </a:extLst>
              </p:cNvPr>
              <p:cNvSpPr/>
              <p:nvPr/>
            </p:nvSpPr>
            <p:spPr>
              <a:xfrm>
                <a:off x="2313811" y="386934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936C4685-159F-4F1B-800A-68BD597D78B5}"/>
                  </a:ext>
                </a:extLst>
              </p:cNvPr>
              <p:cNvSpPr/>
              <p:nvPr/>
            </p:nvSpPr>
            <p:spPr>
              <a:xfrm>
                <a:off x="4909733" y="148779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2B9632C4-1AE5-4D93-AFA5-5997BAE4F9CA}"/>
                  </a:ext>
                </a:extLst>
              </p:cNvPr>
              <p:cNvSpPr/>
              <p:nvPr/>
            </p:nvSpPr>
            <p:spPr>
              <a:xfrm>
                <a:off x="6805441" y="1129215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8DE35757-9927-4186-9628-BDBC7537BF71}"/>
                  </a:ext>
                </a:extLst>
              </p:cNvPr>
              <p:cNvSpPr/>
              <p:nvPr/>
            </p:nvSpPr>
            <p:spPr>
              <a:xfrm>
                <a:off x="9958445" y="137213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8FA52404-C6A0-44A6-8CF8-2E6486D69EFD}"/>
                  </a:ext>
                </a:extLst>
              </p:cNvPr>
              <p:cNvSpPr/>
              <p:nvPr/>
            </p:nvSpPr>
            <p:spPr>
              <a:xfrm>
                <a:off x="5755442" y="786082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072CF5AA-E852-45D8-9D19-7C510748DF1D}"/>
                  </a:ext>
                </a:extLst>
              </p:cNvPr>
              <p:cNvSpPr/>
              <p:nvPr/>
            </p:nvSpPr>
            <p:spPr>
              <a:xfrm>
                <a:off x="8464454" y="158286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715B6C54-5419-4E56-8D01-310A3847A782}"/>
                  </a:ext>
                </a:extLst>
              </p:cNvPr>
              <p:cNvSpPr/>
              <p:nvPr/>
            </p:nvSpPr>
            <p:spPr>
              <a:xfrm>
                <a:off x="181622" y="406612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6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2DF5F623-BFB9-48CA-98FA-8332CD761F15}"/>
                  </a:ext>
                </a:extLst>
              </p:cNvPr>
              <p:cNvSpPr/>
              <p:nvPr/>
            </p:nvSpPr>
            <p:spPr>
              <a:xfrm>
                <a:off x="4405227" y="42535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1CC2E71B-98F4-4688-8FF4-57B52FDF7612}"/>
                  </a:ext>
                </a:extLst>
              </p:cNvPr>
              <p:cNvSpPr/>
              <p:nvPr/>
            </p:nvSpPr>
            <p:spPr>
              <a:xfrm>
                <a:off x="7827545" y="2929429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5BC75FCD-253D-41E3-B3AF-957AC2F70D8B}"/>
                  </a:ext>
                </a:extLst>
              </p:cNvPr>
              <p:cNvSpPr/>
              <p:nvPr/>
            </p:nvSpPr>
            <p:spPr>
              <a:xfrm>
                <a:off x="1995141" y="86076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68AB7590-629E-4A33-B51F-21F505AF2C2D}"/>
                  </a:ext>
                </a:extLst>
              </p:cNvPr>
              <p:cNvSpPr/>
              <p:nvPr/>
            </p:nvSpPr>
            <p:spPr>
              <a:xfrm>
                <a:off x="4486558" y="1129215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B0A13E8F-87F1-41E7-977B-96A638D5FD85}"/>
                  </a:ext>
                </a:extLst>
              </p:cNvPr>
              <p:cNvSpPr/>
              <p:nvPr/>
            </p:nvSpPr>
            <p:spPr>
              <a:xfrm>
                <a:off x="6229261" y="155754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63FA112B-73D4-4758-90C3-6B44D21F335A}"/>
                  </a:ext>
                </a:extLst>
              </p:cNvPr>
              <p:cNvSpPr/>
              <p:nvPr/>
            </p:nvSpPr>
            <p:spPr>
              <a:xfrm>
                <a:off x="609948" y="5758613"/>
                <a:ext cx="50643" cy="50644"/>
              </a:xfrm>
              <a:custGeom>
                <a:avLst/>
                <a:gdLst>
                  <a:gd name="connsiteX0" fmla="*/ 50644 w 50643"/>
                  <a:gd name="connsiteY0" fmla="*/ 25322 h 50644"/>
                  <a:gd name="connsiteX1" fmla="*/ 25322 w 50643"/>
                  <a:gd name="connsiteY1" fmla="*/ 50644 h 50644"/>
                  <a:gd name="connsiteX2" fmla="*/ 0 w 50643"/>
                  <a:gd name="connsiteY2" fmla="*/ 25322 h 50644"/>
                  <a:gd name="connsiteX3" fmla="*/ 25322 w 50643"/>
                  <a:gd name="connsiteY3" fmla="*/ 0 h 50644"/>
                  <a:gd name="connsiteX4" fmla="*/ 50644 w 50643"/>
                  <a:gd name="connsiteY4" fmla="*/ 25322 h 50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4">
                    <a:moveTo>
                      <a:pt x="50644" y="25322"/>
                    </a:moveTo>
                    <a:cubicBezTo>
                      <a:pt x="50644" y="39271"/>
                      <a:pt x="39270" y="50644"/>
                      <a:pt x="25322" y="50644"/>
                    </a:cubicBezTo>
                    <a:cubicBezTo>
                      <a:pt x="11373" y="50644"/>
                      <a:pt x="0" y="39271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98E29921-0D88-4BA4-B172-1C7A3A4AAEE7}"/>
                  </a:ext>
                </a:extLst>
              </p:cNvPr>
              <p:cNvSpPr/>
              <p:nvPr/>
            </p:nvSpPr>
            <p:spPr>
              <a:xfrm>
                <a:off x="711236" y="343114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527CBC0C-6F5F-4608-B9CD-A9F13A10BBD7}"/>
                  </a:ext>
                </a:extLst>
              </p:cNvPr>
              <p:cNvSpPr/>
              <p:nvPr/>
            </p:nvSpPr>
            <p:spPr>
              <a:xfrm>
                <a:off x="922180" y="41944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3E86B684-4389-4A10-A942-F4482D93C719}"/>
                  </a:ext>
                </a:extLst>
              </p:cNvPr>
              <p:cNvSpPr/>
              <p:nvPr/>
            </p:nvSpPr>
            <p:spPr>
              <a:xfrm>
                <a:off x="1637631" y="346977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D7D1D29D-E1A9-43C0-A740-66FDE840552B}"/>
                  </a:ext>
                </a:extLst>
              </p:cNvPr>
              <p:cNvSpPr/>
              <p:nvPr/>
            </p:nvSpPr>
            <p:spPr>
              <a:xfrm>
                <a:off x="1969819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52EE1E8-30F0-457A-913B-4AB00E7BDFDA}"/>
                  </a:ext>
                </a:extLst>
              </p:cNvPr>
              <p:cNvSpPr/>
              <p:nvPr/>
            </p:nvSpPr>
            <p:spPr>
              <a:xfrm>
                <a:off x="824755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368EC1BC-23E7-4089-9A98-58611A7138CB}"/>
                  </a:ext>
                </a:extLst>
              </p:cNvPr>
              <p:cNvSpPr/>
              <p:nvPr/>
            </p:nvSpPr>
            <p:spPr>
              <a:xfrm>
                <a:off x="3515957" y="48028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1D346FBF-82D8-4128-BAD2-FD1E74AD748B}"/>
                  </a:ext>
                </a:extLst>
              </p:cNvPr>
              <p:cNvSpPr/>
              <p:nvPr/>
            </p:nvSpPr>
            <p:spPr>
              <a:xfrm>
                <a:off x="1893854" y="303844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F403DF72-A24F-480C-8C71-1504F1E5D672}"/>
                  </a:ext>
                </a:extLst>
              </p:cNvPr>
              <p:cNvSpPr/>
              <p:nvPr/>
            </p:nvSpPr>
            <p:spPr>
              <a:xfrm>
                <a:off x="1055871" y="17341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4" y="50644"/>
                      <a:pt x="0" y="39270"/>
                      <a:pt x="0" y="25322"/>
                    </a:cubicBezTo>
                    <a:cubicBezTo>
                      <a:pt x="0" y="11374"/>
                      <a:pt x="11374" y="0"/>
                      <a:pt x="25322" y="0"/>
                    </a:cubicBezTo>
                    <a:cubicBezTo>
                      <a:pt x="39270" y="0"/>
                      <a:pt x="50644" y="11374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1BCBE5E8-A2DB-4E74-8994-76684E54FF9F}"/>
                  </a:ext>
                </a:extLst>
              </p:cNvPr>
              <p:cNvSpPr/>
              <p:nvPr/>
            </p:nvSpPr>
            <p:spPr>
              <a:xfrm>
                <a:off x="3731193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D93E3FA0-96A6-4755-8905-F360FED385AE}"/>
                  </a:ext>
                </a:extLst>
              </p:cNvPr>
              <p:cNvSpPr/>
              <p:nvPr/>
            </p:nvSpPr>
            <p:spPr>
              <a:xfrm>
                <a:off x="1969819" y="560968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00F247ED-344E-48B4-81AE-C7AA7C5579A4}"/>
                  </a:ext>
                </a:extLst>
              </p:cNvPr>
              <p:cNvSpPr/>
              <p:nvPr/>
            </p:nvSpPr>
            <p:spPr>
              <a:xfrm>
                <a:off x="257802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5458BD48-E31E-43F6-93ED-F89922B36159}"/>
                  </a:ext>
                </a:extLst>
              </p:cNvPr>
              <p:cNvSpPr/>
              <p:nvPr/>
            </p:nvSpPr>
            <p:spPr>
              <a:xfrm>
                <a:off x="2525828" y="249359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B2017AED-C816-4EE0-B7F9-78907F3E6951}"/>
                  </a:ext>
                </a:extLst>
              </p:cNvPr>
              <p:cNvSpPr/>
              <p:nvPr/>
            </p:nvSpPr>
            <p:spPr>
              <a:xfrm>
                <a:off x="2596214" y="498093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7E332F77-51E7-4C56-A3FB-642D3E468867}"/>
                  </a:ext>
                </a:extLst>
              </p:cNvPr>
              <p:cNvSpPr/>
              <p:nvPr/>
            </p:nvSpPr>
            <p:spPr>
              <a:xfrm>
                <a:off x="5874326" y="6357754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39CF9D18-7F12-49B3-BEB0-F8F649C7C804}"/>
                  </a:ext>
                </a:extLst>
              </p:cNvPr>
              <p:cNvSpPr/>
              <p:nvPr/>
            </p:nvSpPr>
            <p:spPr>
              <a:xfrm>
                <a:off x="4061450" y="549960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EF66E702-6593-4A3E-B757-CEB7E78571C2}"/>
                  </a:ext>
                </a:extLst>
              </p:cNvPr>
              <p:cNvSpPr/>
              <p:nvPr/>
            </p:nvSpPr>
            <p:spPr>
              <a:xfrm>
                <a:off x="3692566" y="653951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6416522D-3EAD-4CCF-819D-939A8A5AD030}"/>
                  </a:ext>
                </a:extLst>
              </p:cNvPr>
              <p:cNvSpPr/>
              <p:nvPr/>
            </p:nvSpPr>
            <p:spPr>
              <a:xfrm>
                <a:off x="6675399" y="5474278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3" y="11337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6A4663A-38E0-4C68-873C-B8097B3F41E2}"/>
                  </a:ext>
                </a:extLst>
              </p:cNvPr>
              <p:cNvSpPr/>
              <p:nvPr/>
            </p:nvSpPr>
            <p:spPr>
              <a:xfrm>
                <a:off x="2830764" y="370415"/>
                <a:ext cx="109871" cy="109872"/>
              </a:xfrm>
              <a:custGeom>
                <a:avLst/>
                <a:gdLst>
                  <a:gd name="connsiteX0" fmla="*/ 109871 w 109871"/>
                  <a:gd name="connsiteY0" fmla="*/ 54937 h 109872"/>
                  <a:gd name="connsiteX1" fmla="*/ 54936 w 109871"/>
                  <a:gd name="connsiteY1" fmla="*/ 109873 h 109872"/>
                  <a:gd name="connsiteX2" fmla="*/ 0 w 109871"/>
                  <a:gd name="connsiteY2" fmla="*/ 54937 h 109872"/>
                  <a:gd name="connsiteX3" fmla="*/ 54936 w 109871"/>
                  <a:gd name="connsiteY3" fmla="*/ 1 h 109872"/>
                  <a:gd name="connsiteX4" fmla="*/ 109871 w 109871"/>
                  <a:gd name="connsiteY4" fmla="*/ 54937 h 1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2">
                    <a:moveTo>
                      <a:pt x="109871" y="54937"/>
                    </a:moveTo>
                    <a:cubicBezTo>
                      <a:pt x="109871" y="85409"/>
                      <a:pt x="85193" y="109873"/>
                      <a:pt x="54936" y="109873"/>
                    </a:cubicBezTo>
                    <a:cubicBezTo>
                      <a:pt x="24464" y="109873"/>
                      <a:pt x="0" y="85195"/>
                      <a:pt x="0" y="54937"/>
                    </a:cubicBezTo>
                    <a:cubicBezTo>
                      <a:pt x="0" y="24465"/>
                      <a:pt x="24678" y="1"/>
                      <a:pt x="54936" y="1"/>
                    </a:cubicBezTo>
                    <a:cubicBezTo>
                      <a:pt x="85193" y="-213"/>
                      <a:pt x="109871" y="24465"/>
                      <a:pt x="109871" y="549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8541DFEB-8D53-418B-9849-1889A579DEC8}"/>
                  </a:ext>
                </a:extLst>
              </p:cNvPr>
              <p:cNvSpPr/>
              <p:nvPr/>
            </p:nvSpPr>
            <p:spPr>
              <a:xfrm>
                <a:off x="656515" y="3897669"/>
                <a:ext cx="109871" cy="109871"/>
              </a:xfrm>
              <a:custGeom>
                <a:avLst/>
                <a:gdLst>
                  <a:gd name="connsiteX0" fmla="*/ 109871 w 109871"/>
                  <a:gd name="connsiteY0" fmla="*/ 54936 h 109871"/>
                  <a:gd name="connsiteX1" fmla="*/ 54936 w 109871"/>
                  <a:gd name="connsiteY1" fmla="*/ 109871 h 109871"/>
                  <a:gd name="connsiteX2" fmla="*/ 0 w 109871"/>
                  <a:gd name="connsiteY2" fmla="*/ 54936 h 109871"/>
                  <a:gd name="connsiteX3" fmla="*/ 54936 w 109871"/>
                  <a:gd name="connsiteY3" fmla="*/ 0 h 109871"/>
                  <a:gd name="connsiteX4" fmla="*/ 109871 w 109871"/>
                  <a:gd name="connsiteY4" fmla="*/ 54936 h 10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1">
                    <a:moveTo>
                      <a:pt x="109871" y="54936"/>
                    </a:moveTo>
                    <a:cubicBezTo>
                      <a:pt x="109871" y="85408"/>
                      <a:pt x="85193" y="109871"/>
                      <a:pt x="54936" y="109871"/>
                    </a:cubicBezTo>
                    <a:cubicBezTo>
                      <a:pt x="24464" y="109871"/>
                      <a:pt x="0" y="85193"/>
                      <a:pt x="0" y="54936"/>
                    </a:cubicBezTo>
                    <a:cubicBezTo>
                      <a:pt x="0" y="24464"/>
                      <a:pt x="24678" y="0"/>
                      <a:pt x="54936" y="0"/>
                    </a:cubicBezTo>
                    <a:cubicBezTo>
                      <a:pt x="85193" y="0"/>
                      <a:pt x="109871" y="24464"/>
                      <a:pt x="109871" y="549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55F58E85-A54E-4741-9972-43FFCAB31475}"/>
                  </a:ext>
                </a:extLst>
              </p:cNvPr>
              <p:cNvSpPr/>
              <p:nvPr/>
            </p:nvSpPr>
            <p:spPr>
              <a:xfrm>
                <a:off x="6565527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0A7B31BB-7142-4376-A4EB-CAEC1FABB056}"/>
                  </a:ext>
                </a:extLst>
              </p:cNvPr>
              <p:cNvSpPr/>
              <p:nvPr/>
            </p:nvSpPr>
            <p:spPr>
              <a:xfrm>
                <a:off x="7832266" y="1397240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31D3618B-8D24-4F58-AB40-BBD1F43440A6}"/>
                  </a:ext>
                </a:extLst>
              </p:cNvPr>
              <p:cNvSpPr/>
              <p:nvPr/>
            </p:nvSpPr>
            <p:spPr>
              <a:xfrm>
                <a:off x="8477974" y="462985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59" y="214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FFE06B3A-E8DB-4461-8BB1-1666345E62E8}"/>
                  </a:ext>
                </a:extLst>
              </p:cNvPr>
              <p:cNvSpPr/>
              <p:nvPr/>
            </p:nvSpPr>
            <p:spPr>
              <a:xfrm>
                <a:off x="5173682" y="5148527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672F97B5-633E-460E-8197-66A81571E396}"/>
                  </a:ext>
                </a:extLst>
              </p:cNvPr>
              <p:cNvSpPr/>
              <p:nvPr/>
            </p:nvSpPr>
            <p:spPr>
              <a:xfrm>
                <a:off x="10510806" y="6566552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F394D4BE-CB44-491F-8A07-5376825D86C9}"/>
                  </a:ext>
                </a:extLst>
              </p:cNvPr>
              <p:cNvSpPr/>
              <p:nvPr/>
            </p:nvSpPr>
            <p:spPr>
              <a:xfrm>
                <a:off x="8523897" y="5091016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6DF1AAAA-1686-4A33-B36E-B2F492082121}"/>
                  </a:ext>
                </a:extLst>
              </p:cNvPr>
              <p:cNvSpPr/>
              <p:nvPr/>
            </p:nvSpPr>
            <p:spPr>
              <a:xfrm>
                <a:off x="8900077" y="348779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4" y="91845"/>
                      <a:pt x="45922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3A3B9D33-B7C9-47CE-926A-B64DCC6B519C}"/>
                  </a:ext>
                </a:extLst>
              </p:cNvPr>
              <p:cNvSpPr/>
              <p:nvPr/>
            </p:nvSpPr>
            <p:spPr>
              <a:xfrm>
                <a:off x="8400935" y="1168056"/>
                <a:ext cx="123175" cy="123175"/>
              </a:xfrm>
              <a:custGeom>
                <a:avLst/>
                <a:gdLst>
                  <a:gd name="connsiteX0" fmla="*/ 123176 w 123175"/>
                  <a:gd name="connsiteY0" fmla="*/ 61588 h 123175"/>
                  <a:gd name="connsiteX1" fmla="*/ 61588 w 123175"/>
                  <a:gd name="connsiteY1" fmla="*/ 123176 h 123175"/>
                  <a:gd name="connsiteX2" fmla="*/ 0 w 123175"/>
                  <a:gd name="connsiteY2" fmla="*/ 61588 h 123175"/>
                  <a:gd name="connsiteX3" fmla="*/ 61588 w 123175"/>
                  <a:gd name="connsiteY3" fmla="*/ 0 h 123175"/>
                  <a:gd name="connsiteX4" fmla="*/ 123176 w 123175"/>
                  <a:gd name="connsiteY4" fmla="*/ 61588 h 12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5" h="123175">
                    <a:moveTo>
                      <a:pt x="123176" y="61588"/>
                    </a:moveTo>
                    <a:cubicBezTo>
                      <a:pt x="123176" y="95494"/>
                      <a:pt x="95708" y="123176"/>
                      <a:pt x="61588" y="123176"/>
                    </a:cubicBezTo>
                    <a:cubicBezTo>
                      <a:pt x="27468" y="123176"/>
                      <a:pt x="0" y="95708"/>
                      <a:pt x="0" y="61588"/>
                    </a:cubicBezTo>
                    <a:cubicBezTo>
                      <a:pt x="0" y="27682"/>
                      <a:pt x="27468" y="0"/>
                      <a:pt x="61588" y="0"/>
                    </a:cubicBezTo>
                    <a:cubicBezTo>
                      <a:pt x="95708" y="0"/>
                      <a:pt x="123176" y="27682"/>
                      <a:pt x="123176" y="615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1D608FFE-EA3B-4EDF-9A01-0BFC2E2726B6}"/>
                  </a:ext>
                </a:extLst>
              </p:cNvPr>
              <p:cNvSpPr/>
              <p:nvPr/>
            </p:nvSpPr>
            <p:spPr>
              <a:xfrm>
                <a:off x="8346643" y="392089"/>
                <a:ext cx="117167" cy="117168"/>
              </a:xfrm>
              <a:custGeom>
                <a:avLst/>
                <a:gdLst>
                  <a:gd name="connsiteX0" fmla="*/ 117167 w 117167"/>
                  <a:gd name="connsiteY0" fmla="*/ 58585 h 117168"/>
                  <a:gd name="connsiteX1" fmla="*/ 58583 w 117167"/>
                  <a:gd name="connsiteY1" fmla="*/ 117169 h 117168"/>
                  <a:gd name="connsiteX2" fmla="*/ 0 w 117167"/>
                  <a:gd name="connsiteY2" fmla="*/ 58585 h 117168"/>
                  <a:gd name="connsiteX3" fmla="*/ 58583 w 117167"/>
                  <a:gd name="connsiteY3" fmla="*/ 1 h 117168"/>
                  <a:gd name="connsiteX4" fmla="*/ 117167 w 117167"/>
                  <a:gd name="connsiteY4" fmla="*/ 58585 h 117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167" h="117168">
                    <a:moveTo>
                      <a:pt x="117167" y="58585"/>
                    </a:moveTo>
                    <a:cubicBezTo>
                      <a:pt x="117167" y="90988"/>
                      <a:pt x="90987" y="117169"/>
                      <a:pt x="58583" y="117169"/>
                    </a:cubicBezTo>
                    <a:cubicBezTo>
                      <a:pt x="26180" y="117169"/>
                      <a:pt x="0" y="90988"/>
                      <a:pt x="0" y="58585"/>
                    </a:cubicBezTo>
                    <a:cubicBezTo>
                      <a:pt x="0" y="26182"/>
                      <a:pt x="26180" y="1"/>
                      <a:pt x="58583" y="1"/>
                    </a:cubicBezTo>
                    <a:cubicBezTo>
                      <a:pt x="90772" y="-213"/>
                      <a:pt x="117167" y="26182"/>
                      <a:pt x="117167" y="585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2D46D446-459A-4B7E-B035-6DAB1B9D433B}"/>
                  </a:ext>
                </a:extLst>
              </p:cNvPr>
              <p:cNvSpPr/>
              <p:nvPr/>
            </p:nvSpPr>
            <p:spPr>
              <a:xfrm>
                <a:off x="9084841" y="1468485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0" y="139914"/>
                      <a:pt x="-1" y="108593"/>
                      <a:pt x="-1" y="69957"/>
                    </a:cubicBezTo>
                    <a:cubicBezTo>
                      <a:pt x="-1" y="31321"/>
                      <a:pt x="31320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00E61B5B-E39D-4C15-B36E-580A048CC593}"/>
                  </a:ext>
                </a:extLst>
              </p:cNvPr>
              <p:cNvSpPr/>
              <p:nvPr/>
            </p:nvSpPr>
            <p:spPr>
              <a:xfrm>
                <a:off x="10058660" y="4617840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1" y="139914"/>
                      <a:pt x="-1" y="108593"/>
                      <a:pt x="-1" y="69957"/>
                    </a:cubicBezTo>
                    <a:cubicBezTo>
                      <a:pt x="-1" y="31321"/>
                      <a:pt x="31321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A8A05230-2F62-4208-8573-77AF12FE6EB4}"/>
                  </a:ext>
                </a:extLst>
              </p:cNvPr>
              <p:cNvSpPr/>
              <p:nvPr/>
            </p:nvSpPr>
            <p:spPr>
              <a:xfrm>
                <a:off x="9639991" y="1180071"/>
                <a:ext cx="89270" cy="89272"/>
              </a:xfrm>
              <a:custGeom>
                <a:avLst/>
                <a:gdLst>
                  <a:gd name="connsiteX0" fmla="*/ 89270 w 89270"/>
                  <a:gd name="connsiteY0" fmla="*/ 44637 h 89272"/>
                  <a:gd name="connsiteX1" fmla="*/ 44636 w 89270"/>
                  <a:gd name="connsiteY1" fmla="*/ 89272 h 89272"/>
                  <a:gd name="connsiteX2" fmla="*/ 0 w 89270"/>
                  <a:gd name="connsiteY2" fmla="*/ 44637 h 89272"/>
                  <a:gd name="connsiteX3" fmla="*/ 44636 w 89270"/>
                  <a:gd name="connsiteY3" fmla="*/ 2 h 89272"/>
                  <a:gd name="connsiteX4" fmla="*/ 89270 w 89270"/>
                  <a:gd name="connsiteY4" fmla="*/ 44637 h 8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2">
                    <a:moveTo>
                      <a:pt x="89270" y="44637"/>
                    </a:moveTo>
                    <a:cubicBezTo>
                      <a:pt x="89270" y="69315"/>
                      <a:pt x="69314" y="89272"/>
                      <a:pt x="44636" y="89272"/>
                    </a:cubicBezTo>
                    <a:cubicBezTo>
                      <a:pt x="19957" y="89272"/>
                      <a:pt x="0" y="69315"/>
                      <a:pt x="0" y="44637"/>
                    </a:cubicBezTo>
                    <a:cubicBezTo>
                      <a:pt x="0" y="19959"/>
                      <a:pt x="19957" y="2"/>
                      <a:pt x="44636" y="2"/>
                    </a:cubicBezTo>
                    <a:cubicBezTo>
                      <a:pt x="69314" y="-213"/>
                      <a:pt x="89270" y="19959"/>
                      <a:pt x="89270" y="446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7B924FFF-D14D-4D01-8CF9-DDE972C0299C}"/>
                  </a:ext>
                </a:extLst>
              </p:cNvPr>
              <p:cNvSpPr/>
              <p:nvPr/>
            </p:nvSpPr>
            <p:spPr>
              <a:xfrm>
                <a:off x="10251579" y="3946811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7" y="89270"/>
                      <a:pt x="0" y="69313"/>
                      <a:pt x="0" y="44635"/>
                    </a:cubicBezTo>
                    <a:cubicBezTo>
                      <a:pt x="0" y="19957"/>
                      <a:pt x="19957" y="0"/>
                      <a:pt x="44636" y="0"/>
                    </a:cubicBezTo>
                    <a:cubicBezTo>
                      <a:pt x="69314" y="0"/>
                      <a:pt x="89270" y="19957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FBA2A18D-18AC-49DF-83EB-56BEE3C4EF45}"/>
                  </a:ext>
                </a:extLst>
              </p:cNvPr>
              <p:cNvSpPr/>
              <p:nvPr/>
            </p:nvSpPr>
            <p:spPr>
              <a:xfrm>
                <a:off x="9110162" y="4175137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8" y="89270"/>
                      <a:pt x="0" y="69313"/>
                      <a:pt x="0" y="44635"/>
                    </a:cubicBezTo>
                    <a:cubicBezTo>
                      <a:pt x="0" y="19957"/>
                      <a:pt x="19958" y="0"/>
                      <a:pt x="44636" y="0"/>
                    </a:cubicBezTo>
                    <a:cubicBezTo>
                      <a:pt x="69314" y="0"/>
                      <a:pt x="89270" y="20172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FBAABDCA-5DEC-4F3A-B375-267D1328EABC}"/>
                  </a:ext>
                </a:extLst>
              </p:cNvPr>
              <p:cNvSpPr/>
              <p:nvPr/>
            </p:nvSpPr>
            <p:spPr>
              <a:xfrm>
                <a:off x="10295999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459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FE501A4C-C37E-449B-89D6-14893DE7A483}"/>
                  </a:ext>
                </a:extLst>
              </p:cNvPr>
              <p:cNvSpPr/>
              <p:nvPr/>
            </p:nvSpPr>
            <p:spPr>
              <a:xfrm>
                <a:off x="7170677" y="533500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4F291B44-5E55-438E-A1D1-2A0F76B10187}"/>
                  </a:ext>
                </a:extLst>
              </p:cNvPr>
              <p:cNvSpPr/>
              <p:nvPr/>
            </p:nvSpPr>
            <p:spPr>
              <a:xfrm>
                <a:off x="12323038" y="5102819"/>
                <a:ext cx="91846" cy="91845"/>
              </a:xfrm>
              <a:custGeom>
                <a:avLst/>
                <a:gdLst>
                  <a:gd name="connsiteX0" fmla="*/ 91846 w 91846"/>
                  <a:gd name="connsiteY0" fmla="*/ 45923 h 91845"/>
                  <a:gd name="connsiteX1" fmla="*/ 45923 w 91846"/>
                  <a:gd name="connsiteY1" fmla="*/ 91845 h 91845"/>
                  <a:gd name="connsiteX2" fmla="*/ 0 w 91846"/>
                  <a:gd name="connsiteY2" fmla="*/ 45923 h 91845"/>
                  <a:gd name="connsiteX3" fmla="*/ 45923 w 91846"/>
                  <a:gd name="connsiteY3" fmla="*/ 0 h 91845"/>
                  <a:gd name="connsiteX4" fmla="*/ 91846 w 91846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6" h="91845">
                    <a:moveTo>
                      <a:pt x="91846" y="45923"/>
                    </a:moveTo>
                    <a:cubicBezTo>
                      <a:pt x="91846" y="71245"/>
                      <a:pt x="71245" y="91845"/>
                      <a:pt x="45923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6" y="20601"/>
                      <a:pt x="91846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8A31A42B-A350-4286-AC6C-7AFFD4356FA5}"/>
                  </a:ext>
                </a:extLst>
              </p:cNvPr>
              <p:cNvSpPr/>
              <p:nvPr/>
            </p:nvSpPr>
            <p:spPr>
              <a:xfrm>
                <a:off x="10607158" y="1129644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2 w 108583"/>
                  <a:gd name="connsiteY1" fmla="*/ 108584 h 108583"/>
                  <a:gd name="connsiteX2" fmla="*/ -1 w 108583"/>
                  <a:gd name="connsiteY2" fmla="*/ 54292 h 108583"/>
                  <a:gd name="connsiteX3" fmla="*/ 54292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8" y="108584"/>
                      <a:pt x="54292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6" y="0"/>
                      <a:pt x="54292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15C09D27-756F-4186-B4F8-96AA12522250}"/>
                  </a:ext>
                </a:extLst>
              </p:cNvPr>
              <p:cNvSpPr/>
              <p:nvPr/>
            </p:nvSpPr>
            <p:spPr>
              <a:xfrm>
                <a:off x="12370248" y="3259257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1 w 108583"/>
                  <a:gd name="connsiteY1" fmla="*/ 108584 h 108583"/>
                  <a:gd name="connsiteX2" fmla="*/ -1 w 108583"/>
                  <a:gd name="connsiteY2" fmla="*/ 54292 h 108583"/>
                  <a:gd name="connsiteX3" fmla="*/ 54291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7" y="108584"/>
                      <a:pt x="54291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5" y="0"/>
                      <a:pt x="54291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9CD5E1EB-3297-41A5-818C-C293487E5195}"/>
                  </a:ext>
                </a:extLst>
              </p:cNvPr>
              <p:cNvSpPr/>
              <p:nvPr/>
            </p:nvSpPr>
            <p:spPr>
              <a:xfrm>
                <a:off x="9049433" y="991232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BBDC19C1-84DB-440A-889B-7A9335A049F6}"/>
                  </a:ext>
                </a:extLst>
              </p:cNvPr>
              <p:cNvSpPr/>
              <p:nvPr/>
            </p:nvSpPr>
            <p:spPr>
              <a:xfrm>
                <a:off x="11792780" y="181805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09A86A52-1025-463C-A508-53221AF35914}"/>
                  </a:ext>
                </a:extLst>
              </p:cNvPr>
              <p:cNvSpPr/>
              <p:nvPr/>
            </p:nvSpPr>
            <p:spPr>
              <a:xfrm>
                <a:off x="11174539" y="41974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215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010A2356-4454-4A69-A0E2-50836C342922}"/>
                  </a:ext>
                </a:extLst>
              </p:cNvPr>
              <p:cNvSpPr/>
              <p:nvPr/>
            </p:nvSpPr>
            <p:spPr>
              <a:xfrm>
                <a:off x="5399004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E26A306F-767C-4231-BE7B-80C0B0DD1575}"/>
                  </a:ext>
                </a:extLst>
              </p:cNvPr>
              <p:cNvSpPr/>
              <p:nvPr/>
            </p:nvSpPr>
            <p:spPr>
              <a:xfrm>
                <a:off x="6138918" y="5053677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-1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-1" y="34643"/>
                      <a:pt x="-1" y="22318"/>
                    </a:cubicBezTo>
                    <a:cubicBezTo>
                      <a:pt x="-1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94FE05E5-E892-4469-A2EA-4854D11BAEF3}"/>
                  </a:ext>
                </a:extLst>
              </p:cNvPr>
              <p:cNvSpPr/>
              <p:nvPr/>
            </p:nvSpPr>
            <p:spPr>
              <a:xfrm>
                <a:off x="5517673" y="6130930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6"/>
                      <a:pt x="22318" y="44636"/>
                    </a:cubicBezTo>
                    <a:cubicBezTo>
                      <a:pt x="9992" y="44636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319269D2-505E-4DC1-A811-B53C6DC735AD}"/>
                  </a:ext>
                </a:extLst>
              </p:cNvPr>
              <p:cNvSpPr/>
              <p:nvPr/>
            </p:nvSpPr>
            <p:spPr>
              <a:xfrm>
                <a:off x="9898575" y="6230072"/>
                <a:ext cx="44634" cy="44634"/>
              </a:xfrm>
              <a:custGeom>
                <a:avLst/>
                <a:gdLst>
                  <a:gd name="connsiteX0" fmla="*/ 44635 w 44634"/>
                  <a:gd name="connsiteY0" fmla="*/ 22318 h 44634"/>
                  <a:gd name="connsiteX1" fmla="*/ 22317 w 44634"/>
                  <a:gd name="connsiteY1" fmla="*/ 44635 h 44634"/>
                  <a:gd name="connsiteX2" fmla="*/ 0 w 44634"/>
                  <a:gd name="connsiteY2" fmla="*/ 22318 h 44634"/>
                  <a:gd name="connsiteX3" fmla="*/ 22317 w 44634"/>
                  <a:gd name="connsiteY3" fmla="*/ 0 h 44634"/>
                  <a:gd name="connsiteX4" fmla="*/ 44635 w 44634"/>
                  <a:gd name="connsiteY4" fmla="*/ 22318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4">
                    <a:moveTo>
                      <a:pt x="44635" y="22318"/>
                    </a:moveTo>
                    <a:cubicBezTo>
                      <a:pt x="44635" y="34550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549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373E2A82-7AA8-4748-9C3C-CF4947EAA72C}"/>
                  </a:ext>
                </a:extLst>
              </p:cNvPr>
              <p:cNvSpPr/>
              <p:nvPr/>
            </p:nvSpPr>
            <p:spPr>
              <a:xfrm>
                <a:off x="7336986" y="645174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A85438ED-0BB3-4AC4-B79C-57D71A1318D6}"/>
                  </a:ext>
                </a:extLst>
              </p:cNvPr>
              <p:cNvSpPr/>
              <p:nvPr/>
            </p:nvSpPr>
            <p:spPr>
              <a:xfrm>
                <a:off x="7314669" y="5897239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6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7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987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F3471CD7-B9B3-4DAD-9615-603209A4BF46}"/>
                  </a:ext>
                </a:extLst>
              </p:cNvPr>
              <p:cNvSpPr/>
              <p:nvPr/>
            </p:nvSpPr>
            <p:spPr>
              <a:xfrm>
                <a:off x="6894497" y="63607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E66862FE-97DA-4861-A2BE-FDD6D0077113}"/>
                  </a:ext>
                </a:extLst>
              </p:cNvPr>
              <p:cNvSpPr/>
              <p:nvPr/>
            </p:nvSpPr>
            <p:spPr>
              <a:xfrm>
                <a:off x="8991064" y="4617411"/>
                <a:ext cx="44634" cy="44635"/>
              </a:xfrm>
              <a:custGeom>
                <a:avLst/>
                <a:gdLst>
                  <a:gd name="connsiteX0" fmla="*/ 44635 w 44634"/>
                  <a:gd name="connsiteY0" fmla="*/ 22317 h 44635"/>
                  <a:gd name="connsiteX1" fmla="*/ 22318 w 44634"/>
                  <a:gd name="connsiteY1" fmla="*/ 44635 h 44635"/>
                  <a:gd name="connsiteX2" fmla="*/ 0 w 44634"/>
                  <a:gd name="connsiteY2" fmla="*/ 22317 h 44635"/>
                  <a:gd name="connsiteX3" fmla="*/ 22318 w 44634"/>
                  <a:gd name="connsiteY3" fmla="*/ 0 h 44635"/>
                  <a:gd name="connsiteX4" fmla="*/ 44635 w 44634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7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10086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A6B5C655-1B97-48CF-AD62-6337E1DEEB61}"/>
                  </a:ext>
                </a:extLst>
              </p:cNvPr>
              <p:cNvSpPr/>
              <p:nvPr/>
            </p:nvSpPr>
            <p:spPr>
              <a:xfrm>
                <a:off x="8923682" y="572148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28AA3F5E-8573-4EA9-9681-4083E785B439}"/>
                  </a:ext>
                </a:extLst>
              </p:cNvPr>
              <p:cNvSpPr/>
              <p:nvPr/>
            </p:nvSpPr>
            <p:spPr>
              <a:xfrm>
                <a:off x="7901793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62D4F1EE-9069-4504-8717-80A137177F5D}"/>
                  </a:ext>
                </a:extLst>
              </p:cNvPr>
              <p:cNvSpPr/>
              <p:nvPr/>
            </p:nvSpPr>
            <p:spPr>
              <a:xfrm>
                <a:off x="7463596" y="2285223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BEC49C65-DF06-4BE8-B555-923D2B06229C}"/>
                  </a:ext>
                </a:extLst>
              </p:cNvPr>
              <p:cNvSpPr/>
              <p:nvPr/>
            </p:nvSpPr>
            <p:spPr>
              <a:xfrm>
                <a:off x="12300935" y="1684794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549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7820215C-E773-4E29-AA78-3006352D5DF1}"/>
                  </a:ext>
                </a:extLst>
              </p:cNvPr>
              <p:cNvSpPr/>
              <p:nvPr/>
            </p:nvSpPr>
            <p:spPr>
              <a:xfrm>
                <a:off x="10950505" y="222642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AC6BB4FE-5196-42D7-85C4-C26B97E036D0}"/>
                  </a:ext>
                </a:extLst>
              </p:cNvPr>
              <p:cNvSpPr/>
              <p:nvPr/>
            </p:nvSpPr>
            <p:spPr>
              <a:xfrm>
                <a:off x="12043425" y="1490803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764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77AFC376-12D7-4F41-B51D-30F9656ADA17}"/>
                  </a:ext>
                </a:extLst>
              </p:cNvPr>
              <p:cNvSpPr/>
              <p:nvPr/>
            </p:nvSpPr>
            <p:spPr>
              <a:xfrm>
                <a:off x="10972823" y="78908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9 w 44635"/>
                  <a:gd name="connsiteY1" fmla="*/ 44635 h 44635"/>
                  <a:gd name="connsiteX2" fmla="*/ 2 w 44635"/>
                  <a:gd name="connsiteY2" fmla="*/ 22318 h 44635"/>
                  <a:gd name="connsiteX3" fmla="*/ 22319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643"/>
                      <a:pt x="34644" y="44635"/>
                      <a:pt x="22319" y="44635"/>
                    </a:cubicBezTo>
                    <a:cubicBezTo>
                      <a:pt x="9992" y="44635"/>
                      <a:pt x="2" y="34643"/>
                      <a:pt x="2" y="22318"/>
                    </a:cubicBezTo>
                    <a:cubicBezTo>
                      <a:pt x="2" y="9992"/>
                      <a:pt x="9994" y="0"/>
                      <a:pt x="22319" y="0"/>
                    </a:cubicBezTo>
                    <a:cubicBezTo>
                      <a:pt x="34645" y="0"/>
                      <a:pt x="44636" y="999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78A60CE5-2C98-489A-9EDA-897BF09A5949}"/>
                  </a:ext>
                </a:extLst>
              </p:cNvPr>
              <p:cNvSpPr/>
              <p:nvPr/>
            </p:nvSpPr>
            <p:spPr>
              <a:xfrm>
                <a:off x="8991064" y="50861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9871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4323D3CF-76A4-49B4-B741-194995EF6BE2}"/>
                  </a:ext>
                </a:extLst>
              </p:cNvPr>
              <p:cNvSpPr/>
              <p:nvPr/>
            </p:nvSpPr>
            <p:spPr>
              <a:xfrm>
                <a:off x="8439991" y="766768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BA49F00C-73CD-432D-91E9-71CEDB055F81}"/>
                  </a:ext>
                </a:extLst>
              </p:cNvPr>
              <p:cNvSpPr/>
              <p:nvPr/>
            </p:nvSpPr>
            <p:spPr>
              <a:xfrm>
                <a:off x="6853081" y="2822776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D98CFDCF-A9EC-4C44-8A99-7928123D9B45}"/>
                  </a:ext>
                </a:extLst>
              </p:cNvPr>
              <p:cNvSpPr/>
              <p:nvPr/>
            </p:nvSpPr>
            <p:spPr>
              <a:xfrm>
                <a:off x="6830763" y="460775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82B25CF0-259B-4645-B461-8D36886207B8}"/>
                  </a:ext>
                </a:extLst>
              </p:cNvPr>
              <p:cNvSpPr/>
              <p:nvPr/>
            </p:nvSpPr>
            <p:spPr>
              <a:xfrm>
                <a:off x="7194283" y="46077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0A22AF3D-9342-412E-B378-ABF357E8CADB}"/>
                  </a:ext>
                </a:extLst>
              </p:cNvPr>
              <p:cNvSpPr/>
              <p:nvPr/>
            </p:nvSpPr>
            <p:spPr>
              <a:xfrm>
                <a:off x="5689562" y="347277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8664B03E-3776-427D-8BC1-8E2CC9261AE0}"/>
                  </a:ext>
                </a:extLst>
              </p:cNvPr>
              <p:cNvSpPr/>
              <p:nvPr/>
            </p:nvSpPr>
            <p:spPr>
              <a:xfrm>
                <a:off x="6894497" y="3525995"/>
                <a:ext cx="44635" cy="44635"/>
              </a:xfrm>
              <a:custGeom>
                <a:avLst/>
                <a:gdLst>
                  <a:gd name="connsiteX0" fmla="*/ 44636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6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2B8C654C-E0CB-4896-8DF9-8D387C9FA840}"/>
                  </a:ext>
                </a:extLst>
              </p:cNvPr>
              <p:cNvSpPr/>
              <p:nvPr/>
            </p:nvSpPr>
            <p:spPr>
              <a:xfrm>
                <a:off x="8093424" y="6177282"/>
                <a:ext cx="44635" cy="44634"/>
              </a:xfrm>
              <a:custGeom>
                <a:avLst/>
                <a:gdLst>
                  <a:gd name="connsiteX0" fmla="*/ 44636 w 44635"/>
                  <a:gd name="connsiteY0" fmla="*/ 22317 h 44634"/>
                  <a:gd name="connsiteX1" fmla="*/ 22318 w 44635"/>
                  <a:gd name="connsiteY1" fmla="*/ 44635 h 44634"/>
                  <a:gd name="connsiteX2" fmla="*/ 0 w 44635"/>
                  <a:gd name="connsiteY2" fmla="*/ 22317 h 44634"/>
                  <a:gd name="connsiteX3" fmla="*/ 22318 w 44635"/>
                  <a:gd name="connsiteY3" fmla="*/ 0 h 44634"/>
                  <a:gd name="connsiteX4" fmla="*/ 44636 w 44635"/>
                  <a:gd name="connsiteY4" fmla="*/ 22317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4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83F9F8E4-7DC9-4418-94CA-42E71FCEC21B}"/>
                  </a:ext>
                </a:extLst>
              </p:cNvPr>
              <p:cNvSpPr/>
              <p:nvPr/>
            </p:nvSpPr>
            <p:spPr>
              <a:xfrm>
                <a:off x="8315527" y="65901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9A44CFD6-61CD-4E69-A67F-C6C26AFBB06B}"/>
                  </a:ext>
                </a:extLst>
              </p:cNvPr>
              <p:cNvSpPr/>
              <p:nvPr/>
            </p:nvSpPr>
            <p:spPr>
              <a:xfrm>
                <a:off x="9706729" y="81140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7DA2290E-60E9-453A-A989-FE8CE02CCBFB}"/>
                  </a:ext>
                </a:extLst>
              </p:cNvPr>
              <p:cNvSpPr/>
              <p:nvPr/>
            </p:nvSpPr>
            <p:spPr>
              <a:xfrm>
                <a:off x="6536557" y="6080930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6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0469901C-514D-477C-9F55-4954974249B9}"/>
                  </a:ext>
                </a:extLst>
              </p:cNvPr>
              <p:cNvSpPr/>
              <p:nvPr/>
            </p:nvSpPr>
            <p:spPr>
              <a:xfrm>
                <a:off x="-395416" y="4732647"/>
                <a:ext cx="44635" cy="44635"/>
              </a:xfrm>
              <a:custGeom>
                <a:avLst/>
                <a:gdLst>
                  <a:gd name="connsiteX0" fmla="*/ 44635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5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7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7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90869C73-A193-4C71-A721-3C9C20FEC8F2}"/>
                  </a:ext>
                </a:extLst>
              </p:cNvPr>
              <p:cNvSpPr/>
              <p:nvPr/>
            </p:nvSpPr>
            <p:spPr>
              <a:xfrm>
                <a:off x="3734197" y="533629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709822C5-EBF2-4AD3-8D94-8973D061433D}"/>
                  </a:ext>
                </a:extLst>
              </p:cNvPr>
              <p:cNvSpPr/>
              <p:nvPr/>
            </p:nvSpPr>
            <p:spPr>
              <a:xfrm>
                <a:off x="7533338" y="789086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0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E0B35135-0AD7-45D2-AED9-CAF28A774234}"/>
                  </a:ext>
                </a:extLst>
              </p:cNvPr>
              <p:cNvSpPr/>
              <p:nvPr/>
            </p:nvSpPr>
            <p:spPr>
              <a:xfrm>
                <a:off x="11336128" y="2004107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D010546B-698C-48EE-A13C-E4A004F0ECA4}"/>
                  </a:ext>
                </a:extLst>
              </p:cNvPr>
              <p:cNvSpPr/>
              <p:nvPr/>
            </p:nvSpPr>
            <p:spPr>
              <a:xfrm>
                <a:off x="11815313" y="1351747"/>
                <a:ext cx="63518" cy="63519"/>
              </a:xfrm>
              <a:custGeom>
                <a:avLst/>
                <a:gdLst>
                  <a:gd name="connsiteX0" fmla="*/ 63518 w 63518"/>
                  <a:gd name="connsiteY0" fmla="*/ 31760 h 63519"/>
                  <a:gd name="connsiteX1" fmla="*/ 31759 w 63518"/>
                  <a:gd name="connsiteY1" fmla="*/ 63519 h 63519"/>
                  <a:gd name="connsiteX2" fmla="*/ 0 w 63518"/>
                  <a:gd name="connsiteY2" fmla="*/ 31760 h 63519"/>
                  <a:gd name="connsiteX3" fmla="*/ 31759 w 63518"/>
                  <a:gd name="connsiteY3" fmla="*/ 0 h 63519"/>
                  <a:gd name="connsiteX4" fmla="*/ 63518 w 63518"/>
                  <a:gd name="connsiteY4" fmla="*/ 31760 h 63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18" h="63519">
                    <a:moveTo>
                      <a:pt x="63518" y="31760"/>
                    </a:moveTo>
                    <a:cubicBezTo>
                      <a:pt x="63518" y="49356"/>
                      <a:pt x="49356" y="63519"/>
                      <a:pt x="31759" y="63519"/>
                    </a:cubicBezTo>
                    <a:cubicBezTo>
                      <a:pt x="14163" y="63519"/>
                      <a:pt x="0" y="49356"/>
                      <a:pt x="0" y="31760"/>
                    </a:cubicBezTo>
                    <a:cubicBezTo>
                      <a:pt x="0" y="14163"/>
                      <a:pt x="14163" y="0"/>
                      <a:pt x="31759" y="0"/>
                    </a:cubicBezTo>
                    <a:cubicBezTo>
                      <a:pt x="49356" y="0"/>
                      <a:pt x="63518" y="14163"/>
                      <a:pt x="63518" y="31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DF01443-D832-40AD-87B1-5ADB5FBDD3AD}"/>
                  </a:ext>
                </a:extLst>
              </p:cNvPr>
              <p:cNvSpPr/>
              <p:nvPr/>
            </p:nvSpPr>
            <p:spPr>
              <a:xfrm>
                <a:off x="11336128" y="811404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A2F5E8E6-2072-444A-9C05-6EF35F85FF41}"/>
                  </a:ext>
                </a:extLst>
              </p:cNvPr>
              <p:cNvSpPr/>
              <p:nvPr/>
            </p:nvSpPr>
            <p:spPr>
              <a:xfrm>
                <a:off x="10715742" y="3386510"/>
                <a:ext cx="69955" cy="69956"/>
              </a:xfrm>
              <a:custGeom>
                <a:avLst/>
                <a:gdLst>
                  <a:gd name="connsiteX0" fmla="*/ 69956 w 69955"/>
                  <a:gd name="connsiteY0" fmla="*/ 34978 h 69956"/>
                  <a:gd name="connsiteX1" fmla="*/ 34977 w 69955"/>
                  <a:gd name="connsiteY1" fmla="*/ 69957 h 69956"/>
                  <a:gd name="connsiteX2" fmla="*/ 0 w 69955"/>
                  <a:gd name="connsiteY2" fmla="*/ 34978 h 69956"/>
                  <a:gd name="connsiteX3" fmla="*/ 34977 w 69955"/>
                  <a:gd name="connsiteY3" fmla="*/ 0 h 69956"/>
                  <a:gd name="connsiteX4" fmla="*/ 69956 w 69955"/>
                  <a:gd name="connsiteY4" fmla="*/ 34978 h 69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55" h="69956">
                    <a:moveTo>
                      <a:pt x="69956" y="34978"/>
                    </a:moveTo>
                    <a:cubicBezTo>
                      <a:pt x="69956" y="54292"/>
                      <a:pt x="54291" y="69957"/>
                      <a:pt x="34977" y="69957"/>
                    </a:cubicBezTo>
                    <a:cubicBezTo>
                      <a:pt x="15665" y="69957"/>
                      <a:pt x="0" y="54292"/>
                      <a:pt x="0" y="34978"/>
                    </a:cubicBezTo>
                    <a:cubicBezTo>
                      <a:pt x="0" y="15665"/>
                      <a:pt x="15665" y="0"/>
                      <a:pt x="34977" y="0"/>
                    </a:cubicBezTo>
                    <a:cubicBezTo>
                      <a:pt x="54291" y="0"/>
                      <a:pt x="69956" y="15665"/>
                      <a:pt x="69956" y="349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8D88A411-EF7F-48C1-A83D-6FCD03D58D7B}"/>
                  </a:ext>
                </a:extLst>
              </p:cNvPr>
              <p:cNvSpPr/>
              <p:nvPr/>
            </p:nvSpPr>
            <p:spPr>
              <a:xfrm>
                <a:off x="11879046" y="3456467"/>
                <a:ext cx="77253" cy="77253"/>
              </a:xfrm>
              <a:custGeom>
                <a:avLst/>
                <a:gdLst>
                  <a:gd name="connsiteX0" fmla="*/ 77254 w 77253"/>
                  <a:gd name="connsiteY0" fmla="*/ 38627 h 77253"/>
                  <a:gd name="connsiteX1" fmla="*/ 38627 w 77253"/>
                  <a:gd name="connsiteY1" fmla="*/ 77253 h 77253"/>
                  <a:gd name="connsiteX2" fmla="*/ 1 w 77253"/>
                  <a:gd name="connsiteY2" fmla="*/ 38627 h 77253"/>
                  <a:gd name="connsiteX3" fmla="*/ 38627 w 77253"/>
                  <a:gd name="connsiteY3" fmla="*/ 0 h 77253"/>
                  <a:gd name="connsiteX4" fmla="*/ 77254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4" y="38627"/>
                    </a:moveTo>
                    <a:cubicBezTo>
                      <a:pt x="77254" y="59959"/>
                      <a:pt x="59960" y="77253"/>
                      <a:pt x="38627" y="77253"/>
                    </a:cubicBezTo>
                    <a:cubicBezTo>
                      <a:pt x="17294" y="77253"/>
                      <a:pt x="1" y="59959"/>
                      <a:pt x="1" y="38627"/>
                    </a:cubicBezTo>
                    <a:cubicBezTo>
                      <a:pt x="1" y="17294"/>
                      <a:pt x="17295" y="0"/>
                      <a:pt x="38627" y="0"/>
                    </a:cubicBezTo>
                    <a:cubicBezTo>
                      <a:pt x="59961" y="0"/>
                      <a:pt x="77254" y="17294"/>
                      <a:pt x="77254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C440328F-E09D-47FC-9393-B18665E0DCA8}"/>
                  </a:ext>
                </a:extLst>
              </p:cNvPr>
              <p:cNvSpPr/>
              <p:nvPr/>
            </p:nvSpPr>
            <p:spPr>
              <a:xfrm>
                <a:off x="3679261" y="6064621"/>
                <a:ext cx="77253" cy="77253"/>
              </a:xfrm>
              <a:custGeom>
                <a:avLst/>
                <a:gdLst>
                  <a:gd name="connsiteX0" fmla="*/ 77253 w 77253"/>
                  <a:gd name="connsiteY0" fmla="*/ 38626 h 77253"/>
                  <a:gd name="connsiteX1" fmla="*/ 38626 w 77253"/>
                  <a:gd name="connsiteY1" fmla="*/ 77253 h 77253"/>
                  <a:gd name="connsiteX2" fmla="*/ 0 w 77253"/>
                  <a:gd name="connsiteY2" fmla="*/ 38626 h 77253"/>
                  <a:gd name="connsiteX3" fmla="*/ 38626 w 77253"/>
                  <a:gd name="connsiteY3" fmla="*/ 0 h 77253"/>
                  <a:gd name="connsiteX4" fmla="*/ 77253 w 77253"/>
                  <a:gd name="connsiteY4" fmla="*/ 38626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6"/>
                    </a:moveTo>
                    <a:cubicBezTo>
                      <a:pt x="77253" y="59959"/>
                      <a:pt x="59959" y="77253"/>
                      <a:pt x="38626" y="77253"/>
                    </a:cubicBezTo>
                    <a:cubicBezTo>
                      <a:pt x="17294" y="77253"/>
                      <a:pt x="0" y="59959"/>
                      <a:pt x="0" y="38626"/>
                    </a:cubicBezTo>
                    <a:cubicBezTo>
                      <a:pt x="0" y="17294"/>
                      <a:pt x="17294" y="0"/>
                      <a:pt x="38626" y="0"/>
                    </a:cubicBezTo>
                    <a:cubicBezTo>
                      <a:pt x="59959" y="0"/>
                      <a:pt x="77253" y="17294"/>
                      <a:pt x="77253" y="38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4FC87781-4EB7-4D21-9BD8-325D873A4152}"/>
                  </a:ext>
                </a:extLst>
              </p:cNvPr>
              <p:cNvSpPr/>
              <p:nvPr/>
            </p:nvSpPr>
            <p:spPr>
              <a:xfrm>
                <a:off x="1750292" y="6526209"/>
                <a:ext cx="77253" cy="77253"/>
              </a:xfrm>
              <a:custGeom>
                <a:avLst/>
                <a:gdLst>
                  <a:gd name="connsiteX0" fmla="*/ 77253 w 77253"/>
                  <a:gd name="connsiteY0" fmla="*/ 38627 h 77253"/>
                  <a:gd name="connsiteX1" fmla="*/ 38627 w 77253"/>
                  <a:gd name="connsiteY1" fmla="*/ 77253 h 77253"/>
                  <a:gd name="connsiteX2" fmla="*/ 0 w 77253"/>
                  <a:gd name="connsiteY2" fmla="*/ 38627 h 77253"/>
                  <a:gd name="connsiteX3" fmla="*/ 38627 w 77253"/>
                  <a:gd name="connsiteY3" fmla="*/ 0 h 77253"/>
                  <a:gd name="connsiteX4" fmla="*/ 77253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7"/>
                    </a:moveTo>
                    <a:cubicBezTo>
                      <a:pt x="77253" y="59871"/>
                      <a:pt x="59871" y="77253"/>
                      <a:pt x="38627" y="77253"/>
                    </a:cubicBezTo>
                    <a:cubicBezTo>
                      <a:pt x="17382" y="77253"/>
                      <a:pt x="0" y="59871"/>
                      <a:pt x="0" y="38627"/>
                    </a:cubicBezTo>
                    <a:cubicBezTo>
                      <a:pt x="0" y="17383"/>
                      <a:pt x="17382" y="0"/>
                      <a:pt x="38627" y="0"/>
                    </a:cubicBezTo>
                    <a:cubicBezTo>
                      <a:pt x="59871" y="0"/>
                      <a:pt x="77253" y="17383"/>
                      <a:pt x="77253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07A06D78-D8F3-4EB9-A4B3-5B64F15B0AFE}"/>
                  </a:ext>
                </a:extLst>
              </p:cNvPr>
              <p:cNvSpPr/>
              <p:nvPr/>
            </p:nvSpPr>
            <p:spPr>
              <a:xfrm>
                <a:off x="11479476" y="4195308"/>
                <a:ext cx="101288" cy="101287"/>
              </a:xfrm>
              <a:custGeom>
                <a:avLst/>
                <a:gdLst>
                  <a:gd name="connsiteX0" fmla="*/ 101288 w 101288"/>
                  <a:gd name="connsiteY0" fmla="*/ 50644 h 101287"/>
                  <a:gd name="connsiteX1" fmla="*/ 50643 w 101288"/>
                  <a:gd name="connsiteY1" fmla="*/ 101287 h 101287"/>
                  <a:gd name="connsiteX2" fmla="*/ 0 w 101288"/>
                  <a:gd name="connsiteY2" fmla="*/ 50644 h 101287"/>
                  <a:gd name="connsiteX3" fmla="*/ 50643 w 101288"/>
                  <a:gd name="connsiteY3" fmla="*/ 0 h 101287"/>
                  <a:gd name="connsiteX4" fmla="*/ 101288 w 101288"/>
                  <a:gd name="connsiteY4" fmla="*/ 50644 h 10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88" h="101287">
                    <a:moveTo>
                      <a:pt x="101288" y="50644"/>
                    </a:moveTo>
                    <a:cubicBezTo>
                      <a:pt x="101288" y="78541"/>
                      <a:pt x="78542" y="101287"/>
                      <a:pt x="50643" y="101287"/>
                    </a:cubicBezTo>
                    <a:cubicBezTo>
                      <a:pt x="22747" y="101287"/>
                      <a:pt x="0" y="78541"/>
                      <a:pt x="0" y="50644"/>
                    </a:cubicBezTo>
                    <a:cubicBezTo>
                      <a:pt x="0" y="22747"/>
                      <a:pt x="22747" y="0"/>
                      <a:pt x="50643" y="0"/>
                    </a:cubicBezTo>
                    <a:cubicBezTo>
                      <a:pt x="78542" y="0"/>
                      <a:pt x="101288" y="22747"/>
                      <a:pt x="101288" y="506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830E7AD6-DF76-4924-B1CE-58017ECA0C98}"/>
                  </a:ext>
                </a:extLst>
              </p:cNvPr>
              <p:cNvSpPr/>
              <p:nvPr/>
            </p:nvSpPr>
            <p:spPr>
              <a:xfrm>
                <a:off x="6943210" y="4054321"/>
                <a:ext cx="74248" cy="74248"/>
              </a:xfrm>
              <a:custGeom>
                <a:avLst/>
                <a:gdLst>
                  <a:gd name="connsiteX0" fmla="*/ 74249 w 74248"/>
                  <a:gd name="connsiteY0" fmla="*/ 37124 h 74248"/>
                  <a:gd name="connsiteX1" fmla="*/ 37124 w 74248"/>
                  <a:gd name="connsiteY1" fmla="*/ 74249 h 74248"/>
                  <a:gd name="connsiteX2" fmla="*/ 0 w 74248"/>
                  <a:gd name="connsiteY2" fmla="*/ 37124 h 74248"/>
                  <a:gd name="connsiteX3" fmla="*/ 37124 w 74248"/>
                  <a:gd name="connsiteY3" fmla="*/ 0 h 74248"/>
                  <a:gd name="connsiteX4" fmla="*/ 74249 w 74248"/>
                  <a:gd name="connsiteY4" fmla="*/ 37124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4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7"/>
                      <a:pt x="0" y="37124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7" y="0"/>
                      <a:pt x="74249" y="16621"/>
                      <a:pt x="74249" y="371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49329F23-8083-47AE-8D28-12676BE626E4}"/>
                  </a:ext>
                </a:extLst>
              </p:cNvPr>
              <p:cNvSpPr/>
              <p:nvPr/>
            </p:nvSpPr>
            <p:spPr>
              <a:xfrm>
                <a:off x="736772" y="4686295"/>
                <a:ext cx="74248" cy="74248"/>
              </a:xfrm>
              <a:custGeom>
                <a:avLst/>
                <a:gdLst>
                  <a:gd name="connsiteX0" fmla="*/ 74249 w 74248"/>
                  <a:gd name="connsiteY0" fmla="*/ 37125 h 74248"/>
                  <a:gd name="connsiteX1" fmla="*/ 37124 w 74248"/>
                  <a:gd name="connsiteY1" fmla="*/ 74249 h 74248"/>
                  <a:gd name="connsiteX2" fmla="*/ 0 w 74248"/>
                  <a:gd name="connsiteY2" fmla="*/ 37125 h 74248"/>
                  <a:gd name="connsiteX3" fmla="*/ 37124 w 74248"/>
                  <a:gd name="connsiteY3" fmla="*/ 0 h 74248"/>
                  <a:gd name="connsiteX4" fmla="*/ 74249 w 74248"/>
                  <a:gd name="connsiteY4" fmla="*/ 37125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5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8"/>
                      <a:pt x="0" y="37125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8" y="0"/>
                      <a:pt x="74249" y="16622"/>
                      <a:pt x="74249" y="37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352E174-5171-44EE-8AA4-8E73E19F63DD}"/>
                  </a:ext>
                </a:extLst>
              </p:cNvPr>
              <p:cNvSpPr/>
              <p:nvPr/>
            </p:nvSpPr>
            <p:spPr>
              <a:xfrm>
                <a:off x="6366600" y="3495094"/>
                <a:ext cx="99142" cy="99141"/>
              </a:xfrm>
              <a:custGeom>
                <a:avLst/>
                <a:gdLst>
                  <a:gd name="connsiteX0" fmla="*/ 99142 w 99142"/>
                  <a:gd name="connsiteY0" fmla="*/ 49571 h 99141"/>
                  <a:gd name="connsiteX1" fmla="*/ 49571 w 99142"/>
                  <a:gd name="connsiteY1" fmla="*/ 99142 h 99141"/>
                  <a:gd name="connsiteX2" fmla="*/ 0 w 99142"/>
                  <a:gd name="connsiteY2" fmla="*/ 49571 h 99141"/>
                  <a:gd name="connsiteX3" fmla="*/ 49571 w 99142"/>
                  <a:gd name="connsiteY3" fmla="*/ 0 h 99141"/>
                  <a:gd name="connsiteX4" fmla="*/ 99142 w 99142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2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104" y="99142"/>
                      <a:pt x="0" y="77039"/>
                      <a:pt x="0" y="49571"/>
                    </a:cubicBezTo>
                    <a:cubicBezTo>
                      <a:pt x="0" y="22103"/>
                      <a:pt x="22104" y="0"/>
                      <a:pt x="49571" y="0"/>
                    </a:cubicBezTo>
                    <a:cubicBezTo>
                      <a:pt x="77039" y="0"/>
                      <a:pt x="99142" y="22317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A748BAFC-1FD2-49C7-8A3C-DCB1E3390406}"/>
                  </a:ext>
                </a:extLst>
              </p:cNvPr>
              <p:cNvSpPr/>
              <p:nvPr/>
            </p:nvSpPr>
            <p:spPr>
              <a:xfrm>
                <a:off x="4791064" y="3055180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7" y="99142"/>
                      <a:pt x="0" y="77039"/>
                      <a:pt x="0" y="49571"/>
                    </a:cubicBezTo>
                    <a:cubicBezTo>
                      <a:pt x="0" y="22317"/>
                      <a:pt x="22103" y="0"/>
                      <a:pt x="49571" y="0"/>
                    </a:cubicBezTo>
                    <a:cubicBezTo>
                      <a:pt x="77039" y="0"/>
                      <a:pt x="99142" y="22103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DC905F8F-860C-40D8-938E-606E784C228C}"/>
                  </a:ext>
                </a:extLst>
              </p:cNvPr>
              <p:cNvSpPr/>
              <p:nvPr/>
            </p:nvSpPr>
            <p:spPr>
              <a:xfrm>
                <a:off x="9263381" y="3045952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8" y="99142"/>
                      <a:pt x="0" y="77039"/>
                      <a:pt x="0" y="49571"/>
                    </a:cubicBezTo>
                    <a:cubicBezTo>
                      <a:pt x="0" y="22318"/>
                      <a:pt x="22103" y="0"/>
                      <a:pt x="49571" y="0"/>
                    </a:cubicBezTo>
                    <a:cubicBezTo>
                      <a:pt x="76824" y="0"/>
                      <a:pt x="99142" y="22318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7A5BFE9B-696A-4C7B-A7CD-4BD3AA17B32B}"/>
                  </a:ext>
                </a:extLst>
              </p:cNvPr>
              <p:cNvSpPr/>
              <p:nvPr/>
            </p:nvSpPr>
            <p:spPr>
              <a:xfrm>
                <a:off x="4140635" y="4807325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CCCEC13C-55C1-4DBE-8F71-D07DE2A3735B}"/>
                  </a:ext>
                </a:extLst>
              </p:cNvPr>
              <p:cNvSpPr/>
              <p:nvPr/>
            </p:nvSpPr>
            <p:spPr>
              <a:xfrm>
                <a:off x="2885699" y="5475566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0193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000">
        <p:fade/>
      </p:transition>
    </mc:Choice>
    <mc:Fallback xmlns="">
      <p:transition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250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200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5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xit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xit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432 0.0257 L -2.08333E-6 -3.7037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6" y="-129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accel="50000" decel="50000" autoRev="1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1200000">
                                      <p:cBhvr>
                                        <p:cTn id="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-0.03472 L 3.125E-6 -2.22222E-6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120000">
                                      <p:cBhvr>
                                        <p:cTn id="39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42" presetClass="pat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43 -0.39768 L 0.00443 0.36412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70" grpId="0" animBg="1"/>
      <p:bldP spid="70" grpId="1" animBg="1"/>
      <p:bldP spid="70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02DB76-E713-489A-88B9-691F73AAF97E}"/>
              </a:ext>
            </a:extLst>
          </p:cNvPr>
          <p:cNvSpPr/>
          <p:nvPr/>
        </p:nvSpPr>
        <p:spPr>
          <a:xfrm>
            <a:off x="0" y="0"/>
            <a:ext cx="1229244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260CF6B1-60EE-438C-A496-93400499F01D}"/>
              </a:ext>
            </a:extLst>
          </p:cNvPr>
          <p:cNvGrpSpPr/>
          <p:nvPr/>
        </p:nvGrpSpPr>
        <p:grpSpPr>
          <a:xfrm>
            <a:off x="-836574" y="5599953"/>
            <a:ext cx="10806180" cy="1150468"/>
            <a:chOff x="2240454" y="5552142"/>
            <a:chExt cx="10806180" cy="1150468"/>
          </a:xfrm>
          <a:solidFill>
            <a:schemeClr val="bg2"/>
          </a:solidFill>
        </p:grpSpPr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E8C23EFB-8616-4D15-AE3C-28249C25BFF5}"/>
                </a:ext>
              </a:extLst>
            </p:cNvPr>
            <p:cNvGrpSpPr/>
            <p:nvPr/>
          </p:nvGrpSpPr>
          <p:grpSpPr>
            <a:xfrm>
              <a:off x="2240454" y="5707528"/>
              <a:ext cx="3449145" cy="340659"/>
              <a:chOff x="2240454" y="5707528"/>
              <a:chExt cx="3449145" cy="340659"/>
            </a:xfrm>
            <a:grpFill/>
          </p:grpSpPr>
          <p:sp>
            <p:nvSpPr>
              <p:cNvPr id="418" name="Oval 417">
                <a:extLst>
                  <a:ext uri="{FF2B5EF4-FFF2-40B4-BE49-F238E27FC236}">
                    <a16:creationId xmlns:a16="http://schemas.microsoft.com/office/drawing/2014/main" id="{9C767B96-0C54-4E9F-BDD5-54F24C57D423}"/>
                  </a:ext>
                </a:extLst>
              </p:cNvPr>
              <p:cNvSpPr/>
              <p:nvPr/>
            </p:nvSpPr>
            <p:spPr>
              <a:xfrm>
                <a:off x="2240454" y="5749364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9" name="Oval 418">
                <a:extLst>
                  <a:ext uri="{FF2B5EF4-FFF2-40B4-BE49-F238E27FC236}">
                    <a16:creationId xmlns:a16="http://schemas.microsoft.com/office/drawing/2014/main" id="{10252A84-EF44-4140-A2C1-D2BB138436AB}"/>
                  </a:ext>
                </a:extLst>
              </p:cNvPr>
              <p:cNvSpPr/>
              <p:nvPr/>
            </p:nvSpPr>
            <p:spPr>
              <a:xfrm>
                <a:off x="2700642" y="5844987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0" name="Oval 419">
                <a:extLst>
                  <a:ext uri="{FF2B5EF4-FFF2-40B4-BE49-F238E27FC236}">
                    <a16:creationId xmlns:a16="http://schemas.microsoft.com/office/drawing/2014/main" id="{0C35A96B-4351-4917-A436-05A38A846BD7}"/>
                  </a:ext>
                </a:extLst>
              </p:cNvPr>
              <p:cNvSpPr/>
              <p:nvPr/>
            </p:nvSpPr>
            <p:spPr>
              <a:xfrm>
                <a:off x="4021442" y="5707528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9D3DE198-93BC-4951-8A9B-49CD2B9EC13D}"/>
                  </a:ext>
                </a:extLst>
              </p:cNvPr>
              <p:cNvSpPr/>
              <p:nvPr/>
            </p:nvSpPr>
            <p:spPr>
              <a:xfrm>
                <a:off x="5007560" y="5791199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7566D15C-5A12-41C0-8156-283F7703CAEA}"/>
                </a:ext>
              </a:extLst>
            </p:cNvPr>
            <p:cNvGrpSpPr/>
            <p:nvPr/>
          </p:nvGrpSpPr>
          <p:grpSpPr>
            <a:xfrm>
              <a:off x="6259630" y="6361951"/>
              <a:ext cx="3449145" cy="340659"/>
              <a:chOff x="2240454" y="5707528"/>
              <a:chExt cx="3449145" cy="340659"/>
            </a:xfrm>
            <a:grpFill/>
          </p:grpSpPr>
          <p:sp>
            <p:nvSpPr>
              <p:cNvPr id="414" name="Oval 413">
                <a:extLst>
                  <a:ext uri="{FF2B5EF4-FFF2-40B4-BE49-F238E27FC236}">
                    <a16:creationId xmlns:a16="http://schemas.microsoft.com/office/drawing/2014/main" id="{46CA065B-55B8-425F-A238-369A2716E152}"/>
                  </a:ext>
                </a:extLst>
              </p:cNvPr>
              <p:cNvSpPr/>
              <p:nvPr/>
            </p:nvSpPr>
            <p:spPr>
              <a:xfrm>
                <a:off x="2240454" y="5749364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5" name="Oval 414">
                <a:extLst>
                  <a:ext uri="{FF2B5EF4-FFF2-40B4-BE49-F238E27FC236}">
                    <a16:creationId xmlns:a16="http://schemas.microsoft.com/office/drawing/2014/main" id="{AF105497-558A-4721-A3C8-2CB68D6A66E0}"/>
                  </a:ext>
                </a:extLst>
              </p:cNvPr>
              <p:cNvSpPr/>
              <p:nvPr/>
            </p:nvSpPr>
            <p:spPr>
              <a:xfrm>
                <a:off x="2700642" y="5844987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6" name="Oval 415">
                <a:extLst>
                  <a:ext uri="{FF2B5EF4-FFF2-40B4-BE49-F238E27FC236}">
                    <a16:creationId xmlns:a16="http://schemas.microsoft.com/office/drawing/2014/main" id="{C3D07F8E-4B4C-4FF2-A9A6-B779CB8DE56A}"/>
                  </a:ext>
                </a:extLst>
              </p:cNvPr>
              <p:cNvSpPr/>
              <p:nvPr/>
            </p:nvSpPr>
            <p:spPr>
              <a:xfrm>
                <a:off x="4021442" y="5707528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7" name="Oval 416">
                <a:extLst>
                  <a:ext uri="{FF2B5EF4-FFF2-40B4-BE49-F238E27FC236}">
                    <a16:creationId xmlns:a16="http://schemas.microsoft.com/office/drawing/2014/main" id="{9D0EE029-8A60-40B9-85D7-013736FC5709}"/>
                  </a:ext>
                </a:extLst>
              </p:cNvPr>
              <p:cNvSpPr/>
              <p:nvPr/>
            </p:nvSpPr>
            <p:spPr>
              <a:xfrm>
                <a:off x="5007560" y="5791199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BE01B987-A325-4069-8A9D-429DFAD6C5D8}"/>
                </a:ext>
              </a:extLst>
            </p:cNvPr>
            <p:cNvSpPr/>
            <p:nvPr/>
          </p:nvSpPr>
          <p:spPr>
            <a:xfrm>
              <a:off x="6948367" y="5552142"/>
              <a:ext cx="1484432" cy="442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5DE27FE8-ADCB-472B-AE2C-A09762F278BD}"/>
                </a:ext>
              </a:extLst>
            </p:cNvPr>
            <p:cNvSpPr/>
            <p:nvPr/>
          </p:nvSpPr>
          <p:spPr>
            <a:xfrm>
              <a:off x="9542155" y="5617883"/>
              <a:ext cx="1042174" cy="442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7D38B376-BC7E-4563-BD6D-AF7688F6EA5A}"/>
                </a:ext>
              </a:extLst>
            </p:cNvPr>
            <p:cNvSpPr/>
            <p:nvPr/>
          </p:nvSpPr>
          <p:spPr>
            <a:xfrm>
              <a:off x="11562202" y="5552142"/>
              <a:ext cx="1484432" cy="442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F3E274-8ED1-4F44-9C10-5B7D168F5E42}"/>
              </a:ext>
            </a:extLst>
          </p:cNvPr>
          <p:cNvGrpSpPr/>
          <p:nvPr/>
        </p:nvGrpSpPr>
        <p:grpSpPr>
          <a:xfrm>
            <a:off x="2138854" y="5599953"/>
            <a:ext cx="10806180" cy="1150468"/>
            <a:chOff x="2240454" y="5552142"/>
            <a:chExt cx="10806180" cy="1150468"/>
          </a:xfrm>
          <a:solidFill>
            <a:schemeClr val="bg2"/>
          </a:solidFill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B817FB0-2FA5-4256-B91E-FD746B25F5EB}"/>
                </a:ext>
              </a:extLst>
            </p:cNvPr>
            <p:cNvGrpSpPr/>
            <p:nvPr/>
          </p:nvGrpSpPr>
          <p:grpSpPr>
            <a:xfrm>
              <a:off x="2240454" y="5707528"/>
              <a:ext cx="3449145" cy="340659"/>
              <a:chOff x="2240454" y="5707528"/>
              <a:chExt cx="3449145" cy="340659"/>
            </a:xfrm>
            <a:grpFill/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7B416F93-2333-4433-8608-E1D7C50256FA}"/>
                  </a:ext>
                </a:extLst>
              </p:cNvPr>
              <p:cNvSpPr/>
              <p:nvPr/>
            </p:nvSpPr>
            <p:spPr>
              <a:xfrm>
                <a:off x="2240454" y="5749364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46E7B8B-8ACA-4D1A-9C40-7E84DE05C4D7}"/>
                  </a:ext>
                </a:extLst>
              </p:cNvPr>
              <p:cNvSpPr/>
              <p:nvPr/>
            </p:nvSpPr>
            <p:spPr>
              <a:xfrm>
                <a:off x="2700642" y="5844987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21BF8C66-0D75-42AB-8173-E7E56533DF85}"/>
                  </a:ext>
                </a:extLst>
              </p:cNvPr>
              <p:cNvSpPr/>
              <p:nvPr/>
            </p:nvSpPr>
            <p:spPr>
              <a:xfrm>
                <a:off x="4021442" y="5707528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B427F96-2C28-4145-8E3D-DBC695A28976}"/>
                  </a:ext>
                </a:extLst>
              </p:cNvPr>
              <p:cNvSpPr/>
              <p:nvPr/>
            </p:nvSpPr>
            <p:spPr>
              <a:xfrm>
                <a:off x="5007560" y="5791199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8114AD-8A91-4D9A-89BD-850D8617884A}"/>
                </a:ext>
              </a:extLst>
            </p:cNvPr>
            <p:cNvGrpSpPr/>
            <p:nvPr/>
          </p:nvGrpSpPr>
          <p:grpSpPr>
            <a:xfrm>
              <a:off x="6259630" y="6361951"/>
              <a:ext cx="3449145" cy="340659"/>
              <a:chOff x="2240454" y="5707528"/>
              <a:chExt cx="3449145" cy="340659"/>
            </a:xfrm>
            <a:grpFill/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7534C382-23C9-4640-A225-B6DA9B835489}"/>
                  </a:ext>
                </a:extLst>
              </p:cNvPr>
              <p:cNvSpPr/>
              <p:nvPr/>
            </p:nvSpPr>
            <p:spPr>
              <a:xfrm>
                <a:off x="2240454" y="5749364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A1A8E4E3-3408-48CD-8F83-3B6660FC45E4}"/>
                  </a:ext>
                </a:extLst>
              </p:cNvPr>
              <p:cNvSpPr/>
              <p:nvPr/>
            </p:nvSpPr>
            <p:spPr>
              <a:xfrm>
                <a:off x="2700642" y="5844987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ECD00C6-36A8-4BF0-B13C-626F550E9EC5}"/>
                  </a:ext>
                </a:extLst>
              </p:cNvPr>
              <p:cNvSpPr/>
              <p:nvPr/>
            </p:nvSpPr>
            <p:spPr>
              <a:xfrm>
                <a:off x="4021442" y="5707528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F31B2FA6-9A34-4EEF-909B-B9742A039B38}"/>
                  </a:ext>
                </a:extLst>
              </p:cNvPr>
              <p:cNvSpPr/>
              <p:nvPr/>
            </p:nvSpPr>
            <p:spPr>
              <a:xfrm>
                <a:off x="5007560" y="5791199"/>
                <a:ext cx="682039" cy="203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BF92C91-660C-4B64-9F8C-1F34E1EACFA5}"/>
                </a:ext>
              </a:extLst>
            </p:cNvPr>
            <p:cNvSpPr/>
            <p:nvPr/>
          </p:nvSpPr>
          <p:spPr>
            <a:xfrm>
              <a:off x="6948367" y="5552142"/>
              <a:ext cx="1484432" cy="442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6A305E4-0AA8-43DC-B509-4A05A7E293E3}"/>
                </a:ext>
              </a:extLst>
            </p:cNvPr>
            <p:cNvSpPr/>
            <p:nvPr/>
          </p:nvSpPr>
          <p:spPr>
            <a:xfrm>
              <a:off x="9542155" y="5617883"/>
              <a:ext cx="1042174" cy="442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D2A0059-E013-4F3C-97C4-B30261BA8545}"/>
                </a:ext>
              </a:extLst>
            </p:cNvPr>
            <p:cNvSpPr/>
            <p:nvPr/>
          </p:nvSpPr>
          <p:spPr>
            <a:xfrm>
              <a:off x="11562202" y="5552142"/>
              <a:ext cx="1484432" cy="442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97104E7C-09BD-4A93-AE8E-0BFC6EFB370E}"/>
              </a:ext>
            </a:extLst>
          </p:cNvPr>
          <p:cNvGrpSpPr/>
          <p:nvPr/>
        </p:nvGrpSpPr>
        <p:grpSpPr>
          <a:xfrm>
            <a:off x="1298892" y="-7022579"/>
            <a:ext cx="9880440" cy="13020662"/>
            <a:chOff x="1298892" y="-7022579"/>
            <a:chExt cx="9880440" cy="13020662"/>
          </a:xfrm>
        </p:grpSpPr>
        <p:grpSp>
          <p:nvGrpSpPr>
            <p:cNvPr id="21" name="Graphic 4">
              <a:extLst>
                <a:ext uri="{FF2B5EF4-FFF2-40B4-BE49-F238E27FC236}">
                  <a16:creationId xmlns:a16="http://schemas.microsoft.com/office/drawing/2014/main" id="{97104E7C-09BD-4A93-AE8E-0BFC6EFB370E}"/>
                </a:ext>
              </a:extLst>
            </p:cNvPr>
            <p:cNvGrpSpPr/>
            <p:nvPr/>
          </p:nvGrpSpPr>
          <p:grpSpPr>
            <a:xfrm>
              <a:off x="1298892" y="2393776"/>
              <a:ext cx="4994842" cy="3604307"/>
              <a:chOff x="1298892" y="2393776"/>
              <a:chExt cx="4994842" cy="3604307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FC32039F-3493-4CE9-A0CE-AE025426BA55}"/>
                  </a:ext>
                </a:extLst>
              </p:cNvPr>
              <p:cNvSpPr/>
              <p:nvPr/>
            </p:nvSpPr>
            <p:spPr>
              <a:xfrm>
                <a:off x="3193702" y="4819974"/>
                <a:ext cx="894592" cy="248036"/>
              </a:xfrm>
              <a:custGeom>
                <a:avLst/>
                <a:gdLst>
                  <a:gd name="connsiteX0" fmla="*/ 742666 w 894592"/>
                  <a:gd name="connsiteY0" fmla="*/ 101799 h 248036"/>
                  <a:gd name="connsiteX1" fmla="*/ 894592 w 894592"/>
                  <a:gd name="connsiteY1" fmla="*/ 246784 h 248036"/>
                  <a:gd name="connsiteX2" fmla="*/ 724157 w 894592"/>
                  <a:gd name="connsiteY2" fmla="*/ 217479 h 248036"/>
                  <a:gd name="connsiteX3" fmla="*/ 748064 w 894592"/>
                  <a:gd name="connsiteY3" fmla="*/ 247556 h 248036"/>
                  <a:gd name="connsiteX4" fmla="*/ 228275 w 894592"/>
                  <a:gd name="connsiteY4" fmla="*/ 13882 h 248036"/>
                  <a:gd name="connsiteX5" fmla="*/ 296912 w 894592"/>
                  <a:gd name="connsiteY5" fmla="*/ 202826 h 248036"/>
                  <a:gd name="connsiteX6" fmla="*/ 0 w 894592"/>
                  <a:gd name="connsiteY6" fmla="*/ 0 h 248036"/>
                  <a:gd name="connsiteX7" fmla="*/ 36247 w 894592"/>
                  <a:gd name="connsiteY7" fmla="*/ 13110 h 248036"/>
                  <a:gd name="connsiteX8" fmla="*/ 742666 w 894592"/>
                  <a:gd name="connsiteY8" fmla="*/ 101799 h 248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94592" h="248036">
                    <a:moveTo>
                      <a:pt x="742666" y="101799"/>
                    </a:moveTo>
                    <a:cubicBezTo>
                      <a:pt x="783540" y="160410"/>
                      <a:pt x="842922" y="202826"/>
                      <a:pt x="894592" y="246784"/>
                    </a:cubicBezTo>
                    <a:cubicBezTo>
                      <a:pt x="838295" y="247556"/>
                      <a:pt x="777370" y="231360"/>
                      <a:pt x="724157" y="217479"/>
                    </a:cubicBezTo>
                    <a:cubicBezTo>
                      <a:pt x="733412" y="223649"/>
                      <a:pt x="741895" y="241386"/>
                      <a:pt x="748064" y="247556"/>
                    </a:cubicBezTo>
                    <a:cubicBezTo>
                      <a:pt x="559120" y="259123"/>
                      <a:pt x="396397" y="58612"/>
                      <a:pt x="228275" y="13882"/>
                    </a:cubicBezTo>
                    <a:cubicBezTo>
                      <a:pt x="227504" y="78663"/>
                      <a:pt x="273005" y="144214"/>
                      <a:pt x="296912" y="202826"/>
                    </a:cubicBezTo>
                    <a:cubicBezTo>
                      <a:pt x="182003" y="176606"/>
                      <a:pt x="105655" y="47814"/>
                      <a:pt x="0" y="0"/>
                    </a:cubicBezTo>
                    <a:cubicBezTo>
                      <a:pt x="11568" y="7712"/>
                      <a:pt x="24678" y="8483"/>
                      <a:pt x="36247" y="13110"/>
                    </a:cubicBezTo>
                    <a:lnTo>
                      <a:pt x="742666" y="101799"/>
                    </a:lnTo>
                    <a:close/>
                  </a:path>
                </a:pathLst>
              </a:custGeom>
              <a:solidFill>
                <a:srgbClr val="DC6D42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5BF459F-DF6F-4E8D-A095-3AB5206420A7}"/>
                  </a:ext>
                </a:extLst>
              </p:cNvPr>
              <p:cNvSpPr/>
              <p:nvPr/>
            </p:nvSpPr>
            <p:spPr>
              <a:xfrm>
                <a:off x="2393196" y="4583987"/>
                <a:ext cx="506892" cy="1342199"/>
              </a:xfrm>
              <a:custGeom>
                <a:avLst/>
                <a:gdLst>
                  <a:gd name="connsiteX0" fmla="*/ 0 w 506892"/>
                  <a:gd name="connsiteY0" fmla="*/ 0 h 1342199"/>
                  <a:gd name="connsiteX1" fmla="*/ 266064 w 506892"/>
                  <a:gd name="connsiteY1" fmla="*/ 1168368 h 1342199"/>
                  <a:gd name="connsiteX2" fmla="*/ 102570 w 506892"/>
                  <a:gd name="connsiteY2" fmla="*/ 1310270 h 1342199"/>
                  <a:gd name="connsiteX3" fmla="*/ 463492 w 506892"/>
                  <a:gd name="connsiteY3" fmla="*/ 1301015 h 1342199"/>
                  <a:gd name="connsiteX4" fmla="*/ 505136 w 506892"/>
                  <a:gd name="connsiteY4" fmla="*/ 50900 h 1342199"/>
                  <a:gd name="connsiteX5" fmla="*/ 0 w 506892"/>
                  <a:gd name="connsiteY5" fmla="*/ 0 h 1342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6892" h="1342199">
                    <a:moveTo>
                      <a:pt x="0" y="0"/>
                    </a:moveTo>
                    <a:cubicBezTo>
                      <a:pt x="116451" y="291514"/>
                      <a:pt x="303082" y="974027"/>
                      <a:pt x="266064" y="1168368"/>
                    </a:cubicBezTo>
                    <a:cubicBezTo>
                      <a:pt x="174291" y="1190734"/>
                      <a:pt x="90230" y="1211556"/>
                      <a:pt x="102570" y="1310270"/>
                    </a:cubicBezTo>
                    <a:cubicBezTo>
                      <a:pt x="123392" y="1338804"/>
                      <a:pt x="300768" y="1368881"/>
                      <a:pt x="463492" y="1301015"/>
                    </a:cubicBezTo>
                    <a:cubicBezTo>
                      <a:pt x="485085" y="1271710"/>
                      <a:pt x="514391" y="312336"/>
                      <a:pt x="505136" y="509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A583A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BBF7CBF-FDF7-4299-834C-728597497430}"/>
                  </a:ext>
                </a:extLst>
              </p:cNvPr>
              <p:cNvSpPr/>
              <p:nvPr/>
            </p:nvSpPr>
            <p:spPr>
              <a:xfrm>
                <a:off x="6286987" y="4199157"/>
                <a:ext cx="6747" cy="1542"/>
              </a:xfrm>
              <a:custGeom>
                <a:avLst/>
                <a:gdLst>
                  <a:gd name="connsiteX0" fmla="*/ 1542 w 6747"/>
                  <a:gd name="connsiteY0" fmla="*/ 1543 h 1542"/>
                  <a:gd name="connsiteX1" fmla="*/ 0 w 6747"/>
                  <a:gd name="connsiteY1" fmla="*/ 772 h 1542"/>
                  <a:gd name="connsiteX2" fmla="*/ 1542 w 6747"/>
                  <a:gd name="connsiteY2" fmla="*/ 0 h 1542"/>
                  <a:gd name="connsiteX3" fmla="*/ 1542 w 6747"/>
                  <a:gd name="connsiteY3" fmla="*/ 1543 h 1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47" h="1542">
                    <a:moveTo>
                      <a:pt x="1542" y="1543"/>
                    </a:moveTo>
                    <a:cubicBezTo>
                      <a:pt x="771" y="1543"/>
                      <a:pt x="771" y="1543"/>
                      <a:pt x="0" y="772"/>
                    </a:cubicBezTo>
                    <a:cubicBezTo>
                      <a:pt x="771" y="772"/>
                      <a:pt x="771" y="772"/>
                      <a:pt x="1542" y="0"/>
                    </a:cubicBezTo>
                    <a:cubicBezTo>
                      <a:pt x="8483" y="772"/>
                      <a:pt x="8483" y="1543"/>
                      <a:pt x="1542" y="1543"/>
                    </a:cubicBezTo>
                    <a:close/>
                  </a:path>
                </a:pathLst>
              </a:custGeom>
              <a:solidFill>
                <a:srgbClr val="DC6D42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E7043132-49AE-47BB-B9B1-0281A38A10AE}"/>
                  </a:ext>
                </a:extLst>
              </p:cNvPr>
              <p:cNvSpPr/>
              <p:nvPr/>
            </p:nvSpPr>
            <p:spPr>
              <a:xfrm>
                <a:off x="4244342" y="4529231"/>
                <a:ext cx="727747" cy="1387729"/>
              </a:xfrm>
              <a:custGeom>
                <a:avLst/>
                <a:gdLst>
                  <a:gd name="connsiteX0" fmla="*/ 727748 w 727747"/>
                  <a:gd name="connsiteY0" fmla="*/ 418762 h 1387729"/>
                  <a:gd name="connsiteX1" fmla="*/ 635975 w 727747"/>
                  <a:gd name="connsiteY1" fmla="*/ 907703 h 1387729"/>
                  <a:gd name="connsiteX2" fmla="*/ 353716 w 727747"/>
                  <a:gd name="connsiteY2" fmla="*/ 1371195 h 1387729"/>
                  <a:gd name="connsiteX3" fmla="*/ 63744 w 727747"/>
                  <a:gd name="connsiteY3" fmla="*/ 1382763 h 1387729"/>
                  <a:gd name="connsiteX4" fmla="*/ 89194 w 727747"/>
                  <a:gd name="connsiteY4" fmla="*/ 1263997 h 1387729"/>
                  <a:gd name="connsiteX5" fmla="*/ 224925 w 727747"/>
                  <a:gd name="connsiteY5" fmla="*/ 1230066 h 1387729"/>
                  <a:gd name="connsiteX6" fmla="*/ 424666 w 727747"/>
                  <a:gd name="connsiteY6" fmla="*/ 865287 h 1387729"/>
                  <a:gd name="connsiteX7" fmla="*/ 4362 w 727747"/>
                  <a:gd name="connsiteY7" fmla="*/ 0 h 1387729"/>
                  <a:gd name="connsiteX8" fmla="*/ 727748 w 727747"/>
                  <a:gd name="connsiteY8" fmla="*/ 418762 h 1387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7747" h="1387729">
                    <a:moveTo>
                      <a:pt x="727748" y="418762"/>
                    </a:moveTo>
                    <a:cubicBezTo>
                      <a:pt x="622865" y="499739"/>
                      <a:pt x="667594" y="781997"/>
                      <a:pt x="635975" y="907703"/>
                    </a:cubicBezTo>
                    <a:cubicBezTo>
                      <a:pt x="619009" y="975569"/>
                      <a:pt x="368369" y="1361940"/>
                      <a:pt x="353716" y="1371195"/>
                    </a:cubicBezTo>
                    <a:cubicBezTo>
                      <a:pt x="314384" y="1395103"/>
                      <a:pt x="106160" y="1387390"/>
                      <a:pt x="63744" y="1382763"/>
                    </a:cubicBezTo>
                    <a:cubicBezTo>
                      <a:pt x="42922" y="1380450"/>
                      <a:pt x="56032" y="1299473"/>
                      <a:pt x="89194" y="1263997"/>
                    </a:cubicBezTo>
                    <a:cubicBezTo>
                      <a:pt x="118499" y="1233150"/>
                      <a:pt x="187136" y="1220040"/>
                      <a:pt x="224925" y="1230066"/>
                    </a:cubicBezTo>
                    <a:cubicBezTo>
                      <a:pt x="285850" y="1246260"/>
                      <a:pt x="420810" y="937780"/>
                      <a:pt x="424666" y="865287"/>
                    </a:cubicBezTo>
                    <a:cubicBezTo>
                      <a:pt x="428522" y="777370"/>
                      <a:pt x="-50393" y="398712"/>
                      <a:pt x="4362" y="0"/>
                    </a:cubicBezTo>
                    <a:lnTo>
                      <a:pt x="727748" y="418762"/>
                    </a:lnTo>
                    <a:close/>
                  </a:path>
                </a:pathLst>
              </a:custGeom>
              <a:solidFill>
                <a:srgbClr val="BA583A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DEB8F04-73E8-439B-864A-8BB7926CF868}"/>
                  </a:ext>
                </a:extLst>
              </p:cNvPr>
              <p:cNvSpPr/>
              <p:nvPr/>
            </p:nvSpPr>
            <p:spPr>
              <a:xfrm>
                <a:off x="4175406" y="3748777"/>
                <a:ext cx="1330528" cy="2231504"/>
              </a:xfrm>
              <a:custGeom>
                <a:avLst/>
                <a:gdLst>
                  <a:gd name="connsiteX0" fmla="*/ 794370 w 1330528"/>
                  <a:gd name="connsiteY0" fmla="*/ 0 h 2231504"/>
                  <a:gd name="connsiteX1" fmla="*/ 1260947 w 1330528"/>
                  <a:gd name="connsiteY1" fmla="*/ 674800 h 2231504"/>
                  <a:gd name="connsiteX2" fmla="*/ 1137555 w 1330528"/>
                  <a:gd name="connsiteY2" fmla="*/ 1277108 h 2231504"/>
                  <a:gd name="connsiteX3" fmla="*/ 1324185 w 1330528"/>
                  <a:gd name="connsiteY3" fmla="*/ 1782244 h 2231504"/>
                  <a:gd name="connsiteX4" fmla="*/ 1247836 w 1330528"/>
                  <a:gd name="connsiteY4" fmla="*/ 2214888 h 2231504"/>
                  <a:gd name="connsiteX5" fmla="*/ 937814 w 1330528"/>
                  <a:gd name="connsiteY5" fmla="*/ 2206405 h 2231504"/>
                  <a:gd name="connsiteX6" fmla="*/ 1073545 w 1330528"/>
                  <a:gd name="connsiteY6" fmla="*/ 2049080 h 2231504"/>
                  <a:gd name="connsiteX7" fmla="*/ 1107478 w 1330528"/>
                  <a:gd name="connsiteY7" fmla="*/ 1803067 h 2231504"/>
                  <a:gd name="connsiteX8" fmla="*/ 556069 w 1330528"/>
                  <a:gd name="connsiteY8" fmla="*/ 1285591 h 2231504"/>
                  <a:gd name="connsiteX9" fmla="*/ 34 w 1330528"/>
                  <a:gd name="connsiteY9" fmla="*/ 462720 h 2231504"/>
                  <a:gd name="connsiteX10" fmla="*/ 794370 w 1330528"/>
                  <a:gd name="connsiteY10" fmla="*/ 0 h 2231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0528" h="2231504">
                    <a:moveTo>
                      <a:pt x="794370" y="0"/>
                    </a:moveTo>
                    <a:cubicBezTo>
                      <a:pt x="1012620" y="10797"/>
                      <a:pt x="1299507" y="454237"/>
                      <a:pt x="1260947" y="674800"/>
                    </a:cubicBezTo>
                    <a:cubicBezTo>
                      <a:pt x="1238582" y="802049"/>
                      <a:pt x="1112105" y="1175310"/>
                      <a:pt x="1137555" y="1277108"/>
                    </a:cubicBezTo>
                    <a:cubicBezTo>
                      <a:pt x="1158377" y="1361940"/>
                      <a:pt x="1301820" y="1702811"/>
                      <a:pt x="1324185" y="1782244"/>
                    </a:cubicBezTo>
                    <a:cubicBezTo>
                      <a:pt x="1351177" y="1877102"/>
                      <a:pt x="1285625" y="2109234"/>
                      <a:pt x="1247836" y="2214888"/>
                    </a:cubicBezTo>
                    <a:cubicBezTo>
                      <a:pt x="1146038" y="2236481"/>
                      <a:pt x="1005679" y="2240338"/>
                      <a:pt x="937814" y="2206405"/>
                    </a:cubicBezTo>
                    <a:cubicBezTo>
                      <a:pt x="907737" y="2036741"/>
                      <a:pt x="1052723" y="2087640"/>
                      <a:pt x="1073545" y="2049080"/>
                    </a:cubicBezTo>
                    <a:cubicBezTo>
                      <a:pt x="1103622" y="1995095"/>
                      <a:pt x="1134470" y="1850110"/>
                      <a:pt x="1107478" y="1803067"/>
                    </a:cubicBezTo>
                    <a:cubicBezTo>
                      <a:pt x="1045782" y="1693557"/>
                      <a:pt x="677148" y="1389704"/>
                      <a:pt x="556069" y="1285591"/>
                    </a:cubicBezTo>
                    <a:cubicBezTo>
                      <a:pt x="321625" y="1084308"/>
                      <a:pt x="-3822" y="455009"/>
                      <a:pt x="34" y="462720"/>
                    </a:cubicBezTo>
                    <a:lnTo>
                      <a:pt x="794370" y="0"/>
                    </a:lnTo>
                    <a:close/>
                  </a:path>
                </a:pathLst>
              </a:custGeom>
              <a:solidFill>
                <a:srgbClr val="DC6D42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DA4C135-6687-4FF2-B2C7-7808C5ED321E}"/>
                  </a:ext>
                </a:extLst>
              </p:cNvPr>
              <p:cNvSpPr/>
              <p:nvPr/>
            </p:nvSpPr>
            <p:spPr>
              <a:xfrm>
                <a:off x="2609132" y="4671904"/>
                <a:ext cx="709015" cy="1326179"/>
              </a:xfrm>
              <a:custGeom>
                <a:avLst/>
                <a:gdLst>
                  <a:gd name="connsiteX0" fmla="*/ 0 w 709015"/>
                  <a:gd name="connsiteY0" fmla="*/ 49357 h 1326179"/>
                  <a:gd name="connsiteX1" fmla="*/ 488941 w 709015"/>
                  <a:gd name="connsiteY1" fmla="*/ 1142920 h 1326179"/>
                  <a:gd name="connsiteX2" fmla="*/ 356295 w 709015"/>
                  <a:gd name="connsiteY2" fmla="*/ 1314125 h 1326179"/>
                  <a:gd name="connsiteX3" fmla="*/ 707962 w 709015"/>
                  <a:gd name="connsiteY3" fmla="*/ 1234692 h 1326179"/>
                  <a:gd name="connsiteX4" fmla="*/ 504365 w 709015"/>
                  <a:gd name="connsiteY4" fmla="*/ 0 h 1326179"/>
                  <a:gd name="connsiteX5" fmla="*/ 0 w 709015"/>
                  <a:gd name="connsiteY5" fmla="*/ 49357 h 1326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9015" h="1326179">
                    <a:moveTo>
                      <a:pt x="0" y="49357"/>
                    </a:moveTo>
                    <a:cubicBezTo>
                      <a:pt x="171978" y="313107"/>
                      <a:pt x="488170" y="945491"/>
                      <a:pt x="488941" y="1142920"/>
                    </a:cubicBezTo>
                    <a:cubicBezTo>
                      <a:pt x="403338" y="1182250"/>
                      <a:pt x="325447" y="1220040"/>
                      <a:pt x="356295" y="1314125"/>
                    </a:cubicBezTo>
                    <a:cubicBezTo>
                      <a:pt x="381744" y="1338033"/>
                      <a:pt x="562205" y="1333405"/>
                      <a:pt x="707962" y="1234692"/>
                    </a:cubicBezTo>
                    <a:cubicBezTo>
                      <a:pt x="723386" y="1201530"/>
                      <a:pt x="565290" y="255267"/>
                      <a:pt x="504365" y="0"/>
                    </a:cubicBezTo>
                    <a:lnTo>
                      <a:pt x="0" y="49357"/>
                    </a:lnTo>
                    <a:close/>
                  </a:path>
                </a:pathLst>
              </a:custGeom>
              <a:solidFill>
                <a:srgbClr val="DC6D42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BE8119DF-9C04-4736-BF76-8B1F17EE5BAA}"/>
                  </a:ext>
                </a:extLst>
              </p:cNvPr>
              <p:cNvSpPr/>
              <p:nvPr/>
            </p:nvSpPr>
            <p:spPr>
              <a:xfrm>
                <a:off x="2075461" y="2479080"/>
                <a:ext cx="266284" cy="292586"/>
              </a:xfrm>
              <a:custGeom>
                <a:avLst/>
                <a:gdLst>
                  <a:gd name="connsiteX0" fmla="*/ 18509 w 266284"/>
                  <a:gd name="connsiteY0" fmla="*/ 301 h 292586"/>
                  <a:gd name="connsiteX1" fmla="*/ 0 w 266284"/>
                  <a:gd name="connsiteY1" fmla="*/ 292586 h 292586"/>
                  <a:gd name="connsiteX2" fmla="*/ 266064 w 266284"/>
                  <a:gd name="connsiteY2" fmla="*/ 280247 h 292586"/>
                  <a:gd name="connsiteX3" fmla="*/ 18509 w 266284"/>
                  <a:gd name="connsiteY3" fmla="*/ 301 h 292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284" h="292586">
                    <a:moveTo>
                      <a:pt x="18509" y="301"/>
                    </a:moveTo>
                    <a:cubicBezTo>
                      <a:pt x="-15424" y="19581"/>
                      <a:pt x="10797" y="198500"/>
                      <a:pt x="0" y="292586"/>
                    </a:cubicBezTo>
                    <a:lnTo>
                      <a:pt x="266064" y="280247"/>
                    </a:lnTo>
                    <a:cubicBezTo>
                      <a:pt x="274547" y="272535"/>
                      <a:pt x="35475" y="-10496"/>
                      <a:pt x="18509" y="301"/>
                    </a:cubicBezTo>
                    <a:close/>
                  </a:path>
                </a:pathLst>
              </a:custGeom>
              <a:solidFill>
                <a:srgbClr val="DC6D42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49F7750-E7B2-4098-864D-682CD6F7C4D4}"/>
                  </a:ext>
                </a:extLst>
              </p:cNvPr>
              <p:cNvSpPr/>
              <p:nvPr/>
            </p:nvSpPr>
            <p:spPr>
              <a:xfrm>
                <a:off x="2100943" y="2540277"/>
                <a:ext cx="122588" cy="162751"/>
              </a:xfrm>
              <a:custGeom>
                <a:avLst/>
                <a:gdLst>
                  <a:gd name="connsiteX0" fmla="*/ 9222 w 122588"/>
                  <a:gd name="connsiteY0" fmla="*/ 162752 h 162751"/>
                  <a:gd name="connsiteX1" fmla="*/ 6138 w 122588"/>
                  <a:gd name="connsiteY1" fmla="*/ 29 h 162751"/>
                  <a:gd name="connsiteX2" fmla="*/ 122589 w 122588"/>
                  <a:gd name="connsiteY2" fmla="*/ 136531 h 162751"/>
                  <a:gd name="connsiteX3" fmla="*/ 9222 w 122588"/>
                  <a:gd name="connsiteY3" fmla="*/ 162752 h 16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588" h="162751">
                    <a:moveTo>
                      <a:pt x="9222" y="162752"/>
                    </a:moveTo>
                    <a:cubicBezTo>
                      <a:pt x="9222" y="162752"/>
                      <a:pt x="-9286" y="1571"/>
                      <a:pt x="6138" y="29"/>
                    </a:cubicBezTo>
                    <a:cubicBezTo>
                      <a:pt x="21562" y="-2285"/>
                      <a:pt x="122589" y="136531"/>
                      <a:pt x="122589" y="136531"/>
                    </a:cubicBezTo>
                    <a:lnTo>
                      <a:pt x="9222" y="162752"/>
                    </a:lnTo>
                    <a:close/>
                  </a:path>
                </a:pathLst>
              </a:custGeom>
              <a:solidFill>
                <a:srgbClr val="BA583A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FED50DAB-5179-43D5-939B-19A41FCCDE0C}"/>
                  </a:ext>
                </a:extLst>
              </p:cNvPr>
              <p:cNvSpPr/>
              <p:nvPr/>
            </p:nvSpPr>
            <p:spPr>
              <a:xfrm>
                <a:off x="1315060" y="2649109"/>
                <a:ext cx="1644968" cy="983645"/>
              </a:xfrm>
              <a:custGeom>
                <a:avLst/>
                <a:gdLst>
                  <a:gd name="connsiteX0" fmla="*/ 1644969 w 1644968"/>
                  <a:gd name="connsiteY0" fmla="*/ 721780 h 983645"/>
                  <a:gd name="connsiteX1" fmla="*/ 1456796 w 1644968"/>
                  <a:gd name="connsiteY1" fmla="*/ 170372 h 983645"/>
                  <a:gd name="connsiteX2" fmla="*/ 1152171 w 1644968"/>
                  <a:gd name="connsiteY2" fmla="*/ 9190 h 983645"/>
                  <a:gd name="connsiteX3" fmla="*/ 587653 w 1644968"/>
                  <a:gd name="connsiteY3" fmla="*/ 174999 h 983645"/>
                  <a:gd name="connsiteX4" fmla="*/ 307707 w 1644968"/>
                  <a:gd name="connsiteY4" fmla="*/ 334637 h 983645"/>
                  <a:gd name="connsiteX5" fmla="*/ 3854 w 1644968"/>
                  <a:gd name="connsiteY5" fmla="*/ 389393 h 983645"/>
                  <a:gd name="connsiteX6" fmla="*/ 266833 w 1644968"/>
                  <a:gd name="connsiteY6" fmla="*/ 822807 h 983645"/>
                  <a:gd name="connsiteX7" fmla="*/ 578398 w 1644968"/>
                  <a:gd name="connsiteY7" fmla="*/ 875248 h 983645"/>
                  <a:gd name="connsiteX8" fmla="*/ 822869 w 1644968"/>
                  <a:gd name="connsiteY8" fmla="*/ 983217 h 983645"/>
                  <a:gd name="connsiteX9" fmla="*/ 1644969 w 1644968"/>
                  <a:gd name="connsiteY9" fmla="*/ 721780 h 983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4968" h="983645">
                    <a:moveTo>
                      <a:pt x="1644969" y="721780"/>
                    </a:moveTo>
                    <a:cubicBezTo>
                      <a:pt x="1560908" y="537463"/>
                      <a:pt x="1577874" y="361630"/>
                      <a:pt x="1456796" y="170372"/>
                    </a:cubicBezTo>
                    <a:cubicBezTo>
                      <a:pt x="1402040" y="83226"/>
                      <a:pt x="1250114" y="24615"/>
                      <a:pt x="1152171" y="9190"/>
                    </a:cubicBezTo>
                    <a:cubicBezTo>
                      <a:pt x="956286" y="-21658"/>
                      <a:pt x="714901" y="23072"/>
                      <a:pt x="587653" y="174999"/>
                    </a:cubicBezTo>
                    <a:cubicBezTo>
                      <a:pt x="504363" y="274484"/>
                      <a:pt x="435726" y="310730"/>
                      <a:pt x="307707" y="334637"/>
                    </a:cubicBezTo>
                    <a:cubicBezTo>
                      <a:pt x="206680" y="353917"/>
                      <a:pt x="109508" y="392477"/>
                      <a:pt x="3854" y="389393"/>
                    </a:cubicBezTo>
                    <a:cubicBezTo>
                      <a:pt x="-19282" y="458030"/>
                      <a:pt x="60923" y="690931"/>
                      <a:pt x="266833" y="822807"/>
                    </a:cubicBezTo>
                    <a:cubicBezTo>
                      <a:pt x="346267" y="872935"/>
                      <a:pt x="485854" y="868308"/>
                      <a:pt x="578398" y="875248"/>
                    </a:cubicBezTo>
                    <a:cubicBezTo>
                      <a:pt x="784309" y="892215"/>
                      <a:pt x="822098" y="990928"/>
                      <a:pt x="822869" y="983217"/>
                    </a:cubicBezTo>
                    <a:lnTo>
                      <a:pt x="1644969" y="721780"/>
                    </a:lnTo>
                    <a:close/>
                  </a:path>
                </a:pathLst>
              </a:custGeom>
              <a:solidFill>
                <a:srgbClr val="DC6D42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F60F599-EF0D-4617-A1B3-9DE724D3399A}"/>
                  </a:ext>
                </a:extLst>
              </p:cNvPr>
              <p:cNvSpPr/>
              <p:nvPr/>
            </p:nvSpPr>
            <p:spPr>
              <a:xfrm>
                <a:off x="2458748" y="2393776"/>
                <a:ext cx="309996" cy="504366"/>
              </a:xfrm>
              <a:custGeom>
                <a:avLst/>
                <a:gdLst>
                  <a:gd name="connsiteX0" fmla="*/ 230589 w 309996"/>
                  <a:gd name="connsiteY0" fmla="*/ 257583 h 504366"/>
                  <a:gd name="connsiteX1" fmla="*/ 114909 w 309996"/>
                  <a:gd name="connsiteY1" fmla="*/ 2 h 504366"/>
                  <a:gd name="connsiteX2" fmla="*/ 0 w 309996"/>
                  <a:gd name="connsiteY2" fmla="*/ 380975 h 504366"/>
                  <a:gd name="connsiteX3" fmla="*/ 303853 w 309996"/>
                  <a:gd name="connsiteY3" fmla="*/ 504367 h 504366"/>
                  <a:gd name="connsiteX4" fmla="*/ 230589 w 309996"/>
                  <a:gd name="connsiteY4" fmla="*/ 257583 h 504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9996" h="504366">
                    <a:moveTo>
                      <a:pt x="230589" y="257583"/>
                    </a:moveTo>
                    <a:cubicBezTo>
                      <a:pt x="197427" y="171208"/>
                      <a:pt x="168122" y="71723"/>
                      <a:pt x="114909" y="2"/>
                    </a:cubicBezTo>
                    <a:cubicBezTo>
                      <a:pt x="86374" y="-770"/>
                      <a:pt x="16195" y="253727"/>
                      <a:pt x="0" y="380975"/>
                    </a:cubicBezTo>
                    <a:lnTo>
                      <a:pt x="303853" y="504367"/>
                    </a:lnTo>
                    <a:cubicBezTo>
                      <a:pt x="333159" y="473519"/>
                      <a:pt x="249098" y="305397"/>
                      <a:pt x="230589" y="257583"/>
                    </a:cubicBezTo>
                    <a:close/>
                  </a:path>
                </a:pathLst>
              </a:custGeom>
              <a:solidFill>
                <a:srgbClr val="DC6D42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D1116AFD-25A7-4C3B-B79C-44C79358BF20}"/>
                  </a:ext>
                </a:extLst>
              </p:cNvPr>
              <p:cNvSpPr/>
              <p:nvPr/>
            </p:nvSpPr>
            <p:spPr>
              <a:xfrm>
                <a:off x="2513503" y="2468529"/>
                <a:ext cx="154240" cy="268432"/>
              </a:xfrm>
              <a:custGeom>
                <a:avLst/>
                <a:gdLst>
                  <a:gd name="connsiteX0" fmla="*/ 0 w 154240"/>
                  <a:gd name="connsiteY0" fmla="*/ 197482 h 268432"/>
                  <a:gd name="connsiteX1" fmla="*/ 57069 w 154240"/>
                  <a:gd name="connsiteY1" fmla="*/ 55 h 268432"/>
                  <a:gd name="connsiteX2" fmla="*/ 154240 w 154240"/>
                  <a:gd name="connsiteY2" fmla="*/ 268433 h 268432"/>
                  <a:gd name="connsiteX3" fmla="*/ 0 w 154240"/>
                  <a:gd name="connsiteY3" fmla="*/ 197482 h 26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240" h="268432">
                    <a:moveTo>
                      <a:pt x="0" y="197482"/>
                    </a:moveTo>
                    <a:cubicBezTo>
                      <a:pt x="0" y="197482"/>
                      <a:pt x="40874" y="-3802"/>
                      <a:pt x="57069" y="55"/>
                    </a:cubicBezTo>
                    <a:cubicBezTo>
                      <a:pt x="73264" y="3911"/>
                      <a:pt x="154240" y="268433"/>
                      <a:pt x="154240" y="268433"/>
                    </a:cubicBezTo>
                    <a:lnTo>
                      <a:pt x="0" y="197482"/>
                    </a:lnTo>
                    <a:close/>
                  </a:path>
                </a:pathLst>
              </a:custGeom>
              <a:solidFill>
                <a:srgbClr val="BA583A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1EA3C69-5344-4656-B6BC-A570F2CFB6B3}"/>
                  </a:ext>
                </a:extLst>
              </p:cNvPr>
              <p:cNvSpPr/>
              <p:nvPr/>
            </p:nvSpPr>
            <p:spPr>
              <a:xfrm>
                <a:off x="1298892" y="3021691"/>
                <a:ext cx="150591" cy="159147"/>
              </a:xfrm>
              <a:custGeom>
                <a:avLst/>
                <a:gdLst>
                  <a:gd name="connsiteX0" fmla="*/ 98684 w 150591"/>
                  <a:gd name="connsiteY0" fmla="*/ 9869 h 159147"/>
                  <a:gd name="connsiteX1" fmla="*/ 23878 w 150591"/>
                  <a:gd name="connsiteY1" fmla="*/ 2928 h 159147"/>
                  <a:gd name="connsiteX2" fmla="*/ 5369 w 150591"/>
                  <a:gd name="connsiteY2" fmla="*/ 68481 h 159147"/>
                  <a:gd name="connsiteX3" fmla="*/ 29276 w 150591"/>
                  <a:gd name="connsiteY3" fmla="*/ 136346 h 159147"/>
                  <a:gd name="connsiteX4" fmla="*/ 78633 w 150591"/>
                  <a:gd name="connsiteY4" fmla="*/ 154084 h 159147"/>
                  <a:gd name="connsiteX5" fmla="*/ 101769 w 150591"/>
                  <a:gd name="connsiteY5" fmla="*/ 93931 h 159147"/>
                  <a:gd name="connsiteX6" fmla="*/ 147270 w 150591"/>
                  <a:gd name="connsiteY6" fmla="*/ 63854 h 159147"/>
                  <a:gd name="connsiteX7" fmla="*/ 98684 w 150591"/>
                  <a:gd name="connsiteY7" fmla="*/ 9869 h 15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591" h="159147">
                    <a:moveTo>
                      <a:pt x="98684" y="9869"/>
                    </a:moveTo>
                    <a:cubicBezTo>
                      <a:pt x="70921" y="6785"/>
                      <a:pt x="50870" y="-5555"/>
                      <a:pt x="23878" y="2928"/>
                    </a:cubicBezTo>
                    <a:cubicBezTo>
                      <a:pt x="-6970" y="12954"/>
                      <a:pt x="-1572" y="46115"/>
                      <a:pt x="5369" y="68481"/>
                    </a:cubicBezTo>
                    <a:cubicBezTo>
                      <a:pt x="10767" y="85447"/>
                      <a:pt x="26191" y="130948"/>
                      <a:pt x="29276" y="136346"/>
                    </a:cubicBezTo>
                    <a:cubicBezTo>
                      <a:pt x="36988" y="152541"/>
                      <a:pt x="60895" y="167194"/>
                      <a:pt x="78633" y="154084"/>
                    </a:cubicBezTo>
                    <a:cubicBezTo>
                      <a:pt x="94828" y="142515"/>
                      <a:pt x="88658" y="109354"/>
                      <a:pt x="101769" y="93931"/>
                    </a:cubicBezTo>
                    <a:cubicBezTo>
                      <a:pt x="114879" y="79278"/>
                      <a:pt x="140329" y="81591"/>
                      <a:pt x="147270" y="63854"/>
                    </a:cubicBezTo>
                    <a:cubicBezTo>
                      <a:pt x="161922" y="27607"/>
                      <a:pt x="124905" y="12954"/>
                      <a:pt x="98684" y="9869"/>
                    </a:cubicBezTo>
                    <a:close/>
                  </a:path>
                </a:pathLst>
              </a:custGeom>
              <a:solidFill>
                <a:srgbClr val="231F20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0" name="Graphic 4">
                <a:extLst>
                  <a:ext uri="{FF2B5EF4-FFF2-40B4-BE49-F238E27FC236}">
                    <a16:creationId xmlns:a16="http://schemas.microsoft.com/office/drawing/2014/main" id="{97104E7C-09BD-4A93-AE8E-0BFC6EFB370E}"/>
                  </a:ext>
                </a:extLst>
              </p:cNvPr>
              <p:cNvGrpSpPr/>
              <p:nvPr/>
            </p:nvGrpSpPr>
            <p:grpSpPr>
              <a:xfrm>
                <a:off x="2139983" y="2875773"/>
                <a:ext cx="147536" cy="152100"/>
                <a:chOff x="2139983" y="2875773"/>
                <a:chExt cx="147536" cy="152100"/>
              </a:xfrm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0993B3CE-C861-4099-A17A-6563D85D8D4A}"/>
                    </a:ext>
                  </a:extLst>
                </p:cNvPr>
                <p:cNvSpPr/>
                <p:nvPr/>
              </p:nvSpPr>
              <p:spPr>
                <a:xfrm>
                  <a:off x="2139983" y="2875773"/>
                  <a:ext cx="147536" cy="152100"/>
                </a:xfrm>
                <a:custGeom>
                  <a:avLst/>
                  <a:gdLst>
                    <a:gd name="connsiteX0" fmla="*/ 31107 w 147536"/>
                    <a:gd name="connsiteY0" fmla="*/ 107202 h 152100"/>
                    <a:gd name="connsiteX1" fmla="*/ 3344 w 147536"/>
                    <a:gd name="connsiteY1" fmla="*/ 22370 h 152100"/>
                    <a:gd name="connsiteX2" fmla="*/ 82006 w 147536"/>
                    <a:gd name="connsiteY2" fmla="*/ 12344 h 152100"/>
                    <a:gd name="connsiteX3" fmla="*/ 146016 w 147536"/>
                    <a:gd name="connsiteY3" fmla="*/ 95633 h 152100"/>
                    <a:gd name="connsiteX4" fmla="*/ 95888 w 147536"/>
                    <a:gd name="connsiteY4" fmla="*/ 151932 h 152100"/>
                    <a:gd name="connsiteX5" fmla="*/ 32650 w 147536"/>
                    <a:gd name="connsiteY5" fmla="*/ 112600 h 152100"/>
                    <a:gd name="connsiteX6" fmla="*/ 31107 w 147536"/>
                    <a:gd name="connsiteY6" fmla="*/ 107202 h 152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7536" h="152100">
                      <a:moveTo>
                        <a:pt x="31107" y="107202"/>
                      </a:moveTo>
                      <a:cubicBezTo>
                        <a:pt x="9514" y="88693"/>
                        <a:pt x="-7453" y="50133"/>
                        <a:pt x="3344" y="22370"/>
                      </a:cubicBezTo>
                      <a:cubicBezTo>
                        <a:pt x="15683" y="-10021"/>
                        <a:pt x="60413" y="-1537"/>
                        <a:pt x="82006" y="12344"/>
                      </a:cubicBezTo>
                      <a:cubicBezTo>
                        <a:pt x="110541" y="30853"/>
                        <a:pt x="139075" y="61700"/>
                        <a:pt x="146016" y="95633"/>
                      </a:cubicBezTo>
                      <a:cubicBezTo>
                        <a:pt x="153728" y="132652"/>
                        <a:pt x="131363" y="154245"/>
                        <a:pt x="95888" y="151932"/>
                      </a:cubicBezTo>
                      <a:cubicBezTo>
                        <a:pt x="68125" y="150389"/>
                        <a:pt x="46531" y="135736"/>
                        <a:pt x="32650" y="112600"/>
                      </a:cubicBezTo>
                      <a:lnTo>
                        <a:pt x="31107" y="107202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27646E75-04A1-46BB-86F0-5A47B9B14A33}"/>
                    </a:ext>
                  </a:extLst>
                </p:cNvPr>
                <p:cNvSpPr/>
                <p:nvPr/>
              </p:nvSpPr>
              <p:spPr>
                <a:xfrm>
                  <a:off x="2158531" y="2937111"/>
                  <a:ext cx="82958" cy="84786"/>
                </a:xfrm>
                <a:custGeom>
                  <a:avLst/>
                  <a:gdLst>
                    <a:gd name="connsiteX0" fmla="*/ 82739 w 82958"/>
                    <a:gd name="connsiteY0" fmla="*/ 47406 h 84786"/>
                    <a:gd name="connsiteX1" fmla="*/ 36466 w 82958"/>
                    <a:gd name="connsiteY1" fmla="*/ 84424 h 84786"/>
                    <a:gd name="connsiteX2" fmla="*/ 220 w 82958"/>
                    <a:gd name="connsiteY2" fmla="*/ 37381 h 84786"/>
                    <a:gd name="connsiteX3" fmla="*/ 46492 w 82958"/>
                    <a:gd name="connsiteY3" fmla="*/ 362 h 84786"/>
                    <a:gd name="connsiteX4" fmla="*/ 82739 w 82958"/>
                    <a:gd name="connsiteY4" fmla="*/ 47406 h 84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958" h="84786">
                      <a:moveTo>
                        <a:pt x="82739" y="47406"/>
                      </a:moveTo>
                      <a:cubicBezTo>
                        <a:pt x="79654" y="70542"/>
                        <a:pt x="59602" y="87508"/>
                        <a:pt x="36466" y="84424"/>
                      </a:cubicBezTo>
                      <a:cubicBezTo>
                        <a:pt x="14102" y="82111"/>
                        <a:pt x="-2094" y="60516"/>
                        <a:pt x="220" y="37381"/>
                      </a:cubicBezTo>
                      <a:cubicBezTo>
                        <a:pt x="3305" y="14245"/>
                        <a:pt x="23356" y="-2722"/>
                        <a:pt x="46492" y="362"/>
                      </a:cubicBezTo>
                      <a:cubicBezTo>
                        <a:pt x="68857" y="3448"/>
                        <a:pt x="85052" y="24271"/>
                        <a:pt x="82739" y="4740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82EC6733-F548-46DD-9B00-54D5F6963039}"/>
                  </a:ext>
                </a:extLst>
              </p:cNvPr>
              <p:cNvSpPr/>
              <p:nvPr/>
            </p:nvSpPr>
            <p:spPr>
              <a:xfrm>
                <a:off x="1441535" y="3335110"/>
                <a:ext cx="487826" cy="40831"/>
              </a:xfrm>
              <a:custGeom>
                <a:avLst/>
                <a:gdLst>
                  <a:gd name="connsiteX0" fmla="*/ 0 w 487826"/>
                  <a:gd name="connsiteY0" fmla="*/ 10329 h 40831"/>
                  <a:gd name="connsiteX1" fmla="*/ 142672 w 487826"/>
                  <a:gd name="connsiteY1" fmla="*/ 24210 h 40831"/>
                  <a:gd name="connsiteX2" fmla="*/ 367091 w 487826"/>
                  <a:gd name="connsiteY2" fmla="*/ 1845 h 40831"/>
                  <a:gd name="connsiteX3" fmla="*/ 486627 w 487826"/>
                  <a:gd name="connsiteY3" fmla="*/ 12642 h 40831"/>
                  <a:gd name="connsiteX4" fmla="*/ 371719 w 487826"/>
                  <a:gd name="connsiteY4" fmla="*/ 14185 h 40831"/>
                  <a:gd name="connsiteX5" fmla="*/ 148070 w 487826"/>
                  <a:gd name="connsiteY5" fmla="*/ 40405 h 40831"/>
                  <a:gd name="connsiteX6" fmla="*/ 16966 w 487826"/>
                  <a:gd name="connsiteY6" fmla="*/ 28837 h 40831"/>
                  <a:gd name="connsiteX7" fmla="*/ 0 w 487826"/>
                  <a:gd name="connsiteY7" fmla="*/ 10329 h 4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7826" h="40831">
                    <a:moveTo>
                      <a:pt x="0" y="10329"/>
                    </a:moveTo>
                    <a:cubicBezTo>
                      <a:pt x="11568" y="14185"/>
                      <a:pt x="58611" y="29609"/>
                      <a:pt x="142672" y="24210"/>
                    </a:cubicBezTo>
                    <a:cubicBezTo>
                      <a:pt x="196656" y="21125"/>
                      <a:pt x="320819" y="5702"/>
                      <a:pt x="367091" y="1845"/>
                    </a:cubicBezTo>
                    <a:cubicBezTo>
                      <a:pt x="451152" y="-5095"/>
                      <a:pt x="495882" y="9557"/>
                      <a:pt x="486627" y="12642"/>
                    </a:cubicBezTo>
                    <a:cubicBezTo>
                      <a:pt x="480458" y="14956"/>
                      <a:pt x="428787" y="9557"/>
                      <a:pt x="371719" y="14185"/>
                    </a:cubicBezTo>
                    <a:cubicBezTo>
                      <a:pt x="310023" y="18812"/>
                      <a:pt x="148070" y="40405"/>
                      <a:pt x="148070" y="40405"/>
                    </a:cubicBezTo>
                    <a:cubicBezTo>
                      <a:pt x="43187" y="43490"/>
                      <a:pt x="16966" y="28837"/>
                      <a:pt x="16966" y="28837"/>
                    </a:cubicBezTo>
                    <a:lnTo>
                      <a:pt x="0" y="10329"/>
                    </a:lnTo>
                    <a:close/>
                  </a:path>
                </a:pathLst>
              </a:custGeom>
              <a:solidFill>
                <a:srgbClr val="231F20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98A5FCB-D2E6-4829-A672-22360CBC6691}"/>
                  </a:ext>
                </a:extLst>
              </p:cNvPr>
              <p:cNvSpPr/>
              <p:nvPr/>
            </p:nvSpPr>
            <p:spPr>
              <a:xfrm>
                <a:off x="2111135" y="2680331"/>
                <a:ext cx="113763" cy="56651"/>
              </a:xfrm>
              <a:custGeom>
                <a:avLst/>
                <a:gdLst>
                  <a:gd name="connsiteX0" fmla="*/ 12912 w 113763"/>
                  <a:gd name="connsiteY0" fmla="*/ 55860 h 56651"/>
                  <a:gd name="connsiteX1" fmla="*/ 106227 w 113763"/>
                  <a:gd name="connsiteY1" fmla="*/ 18842 h 56651"/>
                  <a:gd name="connsiteX2" fmla="*/ 103143 w 113763"/>
                  <a:gd name="connsiteY2" fmla="*/ 333 h 56651"/>
                  <a:gd name="connsiteX3" fmla="*/ 5200 w 113763"/>
                  <a:gd name="connsiteY3" fmla="*/ 38893 h 56651"/>
                  <a:gd name="connsiteX4" fmla="*/ 12912 w 113763"/>
                  <a:gd name="connsiteY4" fmla="*/ 55860 h 56651"/>
                  <a:gd name="connsiteX5" fmla="*/ 12912 w 113763"/>
                  <a:gd name="connsiteY5" fmla="*/ 55860 h 56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763" h="56651">
                    <a:moveTo>
                      <a:pt x="12912" y="55860"/>
                    </a:moveTo>
                    <a:cubicBezTo>
                      <a:pt x="42989" y="41207"/>
                      <a:pt x="73066" y="25783"/>
                      <a:pt x="106227" y="18842"/>
                    </a:cubicBezTo>
                    <a:cubicBezTo>
                      <a:pt x="117795" y="16529"/>
                      <a:pt x="115482" y="-2751"/>
                      <a:pt x="103143" y="333"/>
                    </a:cubicBezTo>
                    <a:cubicBezTo>
                      <a:pt x="68439" y="8045"/>
                      <a:pt x="37591" y="23470"/>
                      <a:pt x="5200" y="38893"/>
                    </a:cubicBezTo>
                    <a:cubicBezTo>
                      <a:pt x="-5597" y="43520"/>
                      <a:pt x="2115" y="60487"/>
                      <a:pt x="12912" y="55860"/>
                    </a:cubicBezTo>
                    <a:lnTo>
                      <a:pt x="12912" y="55860"/>
                    </a:lnTo>
                    <a:close/>
                  </a:path>
                </a:pathLst>
              </a:custGeom>
              <a:solidFill>
                <a:srgbClr val="BA583A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120820D1-A640-440A-A710-45724DC2BA62}"/>
                  </a:ext>
                </a:extLst>
              </p:cNvPr>
              <p:cNvSpPr/>
              <p:nvPr/>
            </p:nvSpPr>
            <p:spPr>
              <a:xfrm>
                <a:off x="2225864" y="2688383"/>
                <a:ext cx="65857" cy="35263"/>
              </a:xfrm>
              <a:custGeom>
                <a:avLst/>
                <a:gdLst>
                  <a:gd name="connsiteX0" fmla="*/ 13092 w 65857"/>
                  <a:gd name="connsiteY0" fmla="*/ 34697 h 35263"/>
                  <a:gd name="connsiteX1" fmla="*/ 60135 w 65857"/>
                  <a:gd name="connsiteY1" fmla="*/ 17731 h 35263"/>
                  <a:gd name="connsiteX2" fmla="*/ 52423 w 65857"/>
                  <a:gd name="connsiteY2" fmla="*/ 764 h 35263"/>
                  <a:gd name="connsiteX3" fmla="*/ 5380 w 65857"/>
                  <a:gd name="connsiteY3" fmla="*/ 17731 h 35263"/>
                  <a:gd name="connsiteX4" fmla="*/ 13092 w 65857"/>
                  <a:gd name="connsiteY4" fmla="*/ 34697 h 35263"/>
                  <a:gd name="connsiteX5" fmla="*/ 13092 w 65857"/>
                  <a:gd name="connsiteY5" fmla="*/ 34697 h 35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57" h="35263">
                    <a:moveTo>
                      <a:pt x="13092" y="34697"/>
                    </a:moveTo>
                    <a:cubicBezTo>
                      <a:pt x="28516" y="29299"/>
                      <a:pt x="44711" y="23129"/>
                      <a:pt x="60135" y="17731"/>
                    </a:cubicBezTo>
                    <a:cubicBezTo>
                      <a:pt x="71703" y="13874"/>
                      <a:pt x="63991" y="-3863"/>
                      <a:pt x="52423" y="764"/>
                    </a:cubicBezTo>
                    <a:cubicBezTo>
                      <a:pt x="36999" y="6163"/>
                      <a:pt x="20804" y="12332"/>
                      <a:pt x="5380" y="17731"/>
                    </a:cubicBezTo>
                    <a:cubicBezTo>
                      <a:pt x="-5417" y="21586"/>
                      <a:pt x="1524" y="38553"/>
                      <a:pt x="13092" y="34697"/>
                    </a:cubicBezTo>
                    <a:lnTo>
                      <a:pt x="13092" y="34697"/>
                    </a:lnTo>
                    <a:close/>
                  </a:path>
                </a:pathLst>
              </a:custGeom>
              <a:solidFill>
                <a:srgbClr val="BA583A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A6864549-49F6-41A9-9082-5D65B5939BD2}"/>
                  </a:ext>
                </a:extLst>
              </p:cNvPr>
              <p:cNvSpPr/>
              <p:nvPr/>
            </p:nvSpPr>
            <p:spPr>
              <a:xfrm>
                <a:off x="2070834" y="3235929"/>
                <a:ext cx="3337254" cy="1771157"/>
              </a:xfrm>
              <a:custGeom>
                <a:avLst/>
                <a:gdLst>
                  <a:gd name="connsiteX0" fmla="*/ 816701 w 3337254"/>
                  <a:gd name="connsiteY0" fmla="*/ 0 h 1771157"/>
                  <a:gd name="connsiteX1" fmla="*/ 1159114 w 3337254"/>
                  <a:gd name="connsiteY1" fmla="*/ 343184 h 1771157"/>
                  <a:gd name="connsiteX2" fmla="*/ 2113089 w 3337254"/>
                  <a:gd name="connsiteY2" fmla="*/ 433414 h 1771157"/>
                  <a:gd name="connsiteX3" fmla="*/ 3151125 w 3337254"/>
                  <a:gd name="connsiteY3" fmla="*/ 684825 h 1771157"/>
                  <a:gd name="connsiteX4" fmla="*/ 3263720 w 3337254"/>
                  <a:gd name="connsiteY4" fmla="*/ 1510781 h 1771157"/>
                  <a:gd name="connsiteX5" fmla="*/ 2331339 w 3337254"/>
                  <a:gd name="connsiteY5" fmla="*/ 1766049 h 1771157"/>
                  <a:gd name="connsiteX6" fmla="*/ 655520 w 3337254"/>
                  <a:gd name="connsiteY6" fmla="*/ 1598698 h 1771157"/>
                  <a:gd name="connsiteX7" fmla="*/ 0 w 3337254"/>
                  <a:gd name="connsiteY7" fmla="*/ 333158 h 1771157"/>
                  <a:gd name="connsiteX8" fmla="*/ 816701 w 3337254"/>
                  <a:gd name="connsiteY8" fmla="*/ 0 h 1771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7254" h="1771157">
                    <a:moveTo>
                      <a:pt x="816701" y="0"/>
                    </a:moveTo>
                    <a:cubicBezTo>
                      <a:pt x="978653" y="278403"/>
                      <a:pt x="1031866" y="307708"/>
                      <a:pt x="1159114" y="343184"/>
                    </a:cubicBezTo>
                    <a:cubicBezTo>
                      <a:pt x="1282506" y="377888"/>
                      <a:pt x="1835457" y="433414"/>
                      <a:pt x="2113089" y="433414"/>
                    </a:cubicBezTo>
                    <a:cubicBezTo>
                      <a:pt x="2451646" y="433414"/>
                      <a:pt x="2949070" y="390227"/>
                      <a:pt x="3151125" y="684825"/>
                    </a:cubicBezTo>
                    <a:cubicBezTo>
                      <a:pt x="3313848" y="921584"/>
                      <a:pt x="3413333" y="1254742"/>
                      <a:pt x="3263720" y="1510781"/>
                    </a:cubicBezTo>
                    <a:cubicBezTo>
                      <a:pt x="3078632" y="1829288"/>
                      <a:pt x="2676837" y="1766049"/>
                      <a:pt x="2331339" y="1766049"/>
                    </a:cubicBezTo>
                    <a:cubicBezTo>
                      <a:pt x="1847796" y="1766049"/>
                      <a:pt x="1165284" y="1756795"/>
                      <a:pt x="655520" y="1598698"/>
                    </a:cubicBezTo>
                    <a:cubicBezTo>
                      <a:pt x="194342" y="1455255"/>
                      <a:pt x="111053" y="407965"/>
                      <a:pt x="0" y="333158"/>
                    </a:cubicBezTo>
                    <a:lnTo>
                      <a:pt x="816701" y="0"/>
                    </a:lnTo>
                    <a:close/>
                  </a:path>
                </a:pathLst>
              </a:custGeom>
              <a:solidFill>
                <a:srgbClr val="DC6D42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4453C87D-9215-4B45-A9FF-D2072869ED03}"/>
                  </a:ext>
                </a:extLst>
              </p:cNvPr>
              <p:cNvSpPr/>
              <p:nvPr/>
            </p:nvSpPr>
            <p:spPr>
              <a:xfrm>
                <a:off x="2138808" y="3646979"/>
                <a:ext cx="591402" cy="1338032"/>
              </a:xfrm>
              <a:custGeom>
                <a:avLst/>
                <a:gdLst>
                  <a:gd name="connsiteX0" fmla="*/ 9146 w 591402"/>
                  <a:gd name="connsiteY0" fmla="*/ 0 h 1338032"/>
                  <a:gd name="connsiteX1" fmla="*/ 591402 w 591402"/>
                  <a:gd name="connsiteY1" fmla="*/ 1128265 h 1338032"/>
                  <a:gd name="connsiteX2" fmla="*/ 555927 w 591402"/>
                  <a:gd name="connsiteY2" fmla="*/ 1338032 h 1338032"/>
                  <a:gd name="connsiteX3" fmla="*/ 413255 w 591402"/>
                  <a:gd name="connsiteY3" fmla="*/ 1171453 h 1338032"/>
                  <a:gd name="connsiteX4" fmla="*/ 400145 w 591402"/>
                  <a:gd name="connsiteY4" fmla="*/ 1277108 h 1338032"/>
                  <a:gd name="connsiteX5" fmla="*/ 321482 w 591402"/>
                  <a:gd name="connsiteY5" fmla="*/ 1125181 h 1338032"/>
                  <a:gd name="connsiteX6" fmla="*/ 306829 w 591402"/>
                  <a:gd name="connsiteY6" fmla="*/ 1176851 h 1338032"/>
                  <a:gd name="connsiteX7" fmla="*/ 155674 w 591402"/>
                  <a:gd name="connsiteY7" fmla="*/ 849862 h 1338032"/>
                  <a:gd name="connsiteX8" fmla="*/ 143335 w 591402"/>
                  <a:gd name="connsiteY8" fmla="*/ 952432 h 1338032"/>
                  <a:gd name="connsiteX9" fmla="*/ 70071 w 591402"/>
                  <a:gd name="connsiteY9" fmla="*/ 579171 h 1338032"/>
                  <a:gd name="connsiteX10" fmla="*/ 45392 w 591402"/>
                  <a:gd name="connsiteY10" fmla="*/ 606164 h 1338032"/>
                  <a:gd name="connsiteX11" fmla="*/ 9146 w 591402"/>
                  <a:gd name="connsiteY11" fmla="*/ 0 h 133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1402" h="1338032">
                    <a:moveTo>
                      <a:pt x="9146" y="0"/>
                    </a:moveTo>
                    <a:lnTo>
                      <a:pt x="591402" y="1128265"/>
                    </a:lnTo>
                    <a:cubicBezTo>
                      <a:pt x="561326" y="1194589"/>
                      <a:pt x="560554" y="1265539"/>
                      <a:pt x="555927" y="1338032"/>
                    </a:cubicBezTo>
                    <a:cubicBezTo>
                      <a:pt x="506570" y="1292532"/>
                      <a:pt x="454900" y="1234692"/>
                      <a:pt x="413255" y="1171453"/>
                    </a:cubicBezTo>
                    <a:cubicBezTo>
                      <a:pt x="404001" y="1208471"/>
                      <a:pt x="398602" y="1245488"/>
                      <a:pt x="400145" y="1277108"/>
                    </a:cubicBezTo>
                    <a:cubicBezTo>
                      <a:pt x="366212" y="1235462"/>
                      <a:pt x="343076" y="1178394"/>
                      <a:pt x="321482" y="1125181"/>
                    </a:cubicBezTo>
                    <a:cubicBezTo>
                      <a:pt x="319940" y="1140605"/>
                      <a:pt x="309143" y="1162198"/>
                      <a:pt x="306829" y="1176851"/>
                    </a:cubicBezTo>
                    <a:cubicBezTo>
                      <a:pt x="262100" y="1073511"/>
                      <a:pt x="216599" y="937779"/>
                      <a:pt x="155674" y="849862"/>
                    </a:cubicBezTo>
                    <a:cubicBezTo>
                      <a:pt x="150276" y="883795"/>
                      <a:pt x="145648" y="916957"/>
                      <a:pt x="143335" y="952432"/>
                    </a:cubicBezTo>
                    <a:cubicBezTo>
                      <a:pt x="104004" y="832125"/>
                      <a:pt x="90893" y="712588"/>
                      <a:pt x="70071" y="579171"/>
                    </a:cubicBezTo>
                    <a:cubicBezTo>
                      <a:pt x="63901" y="586884"/>
                      <a:pt x="52333" y="596138"/>
                      <a:pt x="45392" y="606164"/>
                    </a:cubicBezTo>
                    <a:cubicBezTo>
                      <a:pt x="663" y="461948"/>
                      <a:pt x="-10134" y="155011"/>
                      <a:pt x="9146" y="0"/>
                    </a:cubicBezTo>
                    <a:close/>
                  </a:path>
                </a:pathLst>
              </a:custGeom>
              <a:solidFill>
                <a:srgbClr val="DC6D42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8" name="Graphic 4">
                <a:extLst>
                  <a:ext uri="{FF2B5EF4-FFF2-40B4-BE49-F238E27FC236}">
                    <a16:creationId xmlns:a16="http://schemas.microsoft.com/office/drawing/2014/main" id="{97104E7C-09BD-4A93-AE8E-0BFC6EFB370E}"/>
                  </a:ext>
                </a:extLst>
              </p:cNvPr>
              <p:cNvGrpSpPr/>
              <p:nvPr/>
            </p:nvGrpSpPr>
            <p:grpSpPr>
              <a:xfrm>
                <a:off x="1935749" y="2785869"/>
                <a:ext cx="3369145" cy="2216224"/>
                <a:chOff x="1935749" y="2785869"/>
                <a:chExt cx="3369145" cy="2216224"/>
              </a:xfrm>
              <a:solidFill>
                <a:srgbClr val="BA583A"/>
              </a:solidFill>
            </p:grpSpPr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1AEB0614-26A3-48A1-BACA-910F1B61914E}"/>
                    </a:ext>
                  </a:extLst>
                </p:cNvPr>
                <p:cNvSpPr/>
                <p:nvPr/>
              </p:nvSpPr>
              <p:spPr>
                <a:xfrm>
                  <a:off x="3087176" y="3676998"/>
                  <a:ext cx="208710" cy="83468"/>
                </a:xfrm>
                <a:custGeom>
                  <a:avLst/>
                  <a:gdLst>
                    <a:gd name="connsiteX0" fmla="*/ 193672 w 208710"/>
                    <a:gd name="connsiteY0" fmla="*/ 83348 h 83468"/>
                    <a:gd name="connsiteX1" fmla="*/ 10897 w 208710"/>
                    <a:gd name="connsiteY1" fmla="*/ 31676 h 83468"/>
                    <a:gd name="connsiteX2" fmla="*/ 19380 w 208710"/>
                    <a:gd name="connsiteY2" fmla="*/ 829 h 83468"/>
                    <a:gd name="connsiteX3" fmla="*/ 193672 w 208710"/>
                    <a:gd name="connsiteY3" fmla="*/ 50956 h 83468"/>
                    <a:gd name="connsiteX4" fmla="*/ 193672 w 208710"/>
                    <a:gd name="connsiteY4" fmla="*/ 83348 h 83468"/>
                    <a:gd name="connsiteX5" fmla="*/ 193672 w 208710"/>
                    <a:gd name="connsiteY5" fmla="*/ 83348 h 83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8710" h="83468">
                      <a:moveTo>
                        <a:pt x="193672" y="83348"/>
                      </a:moveTo>
                      <a:cubicBezTo>
                        <a:pt x="129662" y="75635"/>
                        <a:pt x="71822" y="52499"/>
                        <a:pt x="10897" y="31676"/>
                      </a:cubicBezTo>
                      <a:cubicBezTo>
                        <a:pt x="-8383" y="24736"/>
                        <a:pt x="100" y="-5341"/>
                        <a:pt x="19380" y="829"/>
                      </a:cubicBezTo>
                      <a:cubicBezTo>
                        <a:pt x="76449" y="20109"/>
                        <a:pt x="132747" y="44016"/>
                        <a:pt x="193672" y="50956"/>
                      </a:cubicBezTo>
                      <a:cubicBezTo>
                        <a:pt x="213723" y="54042"/>
                        <a:pt x="213723" y="85661"/>
                        <a:pt x="193672" y="83348"/>
                      </a:cubicBezTo>
                      <a:lnTo>
                        <a:pt x="193672" y="83348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41087B6C-D0F7-48BD-B2F7-743FA157F392}"/>
                    </a:ext>
                  </a:extLst>
                </p:cNvPr>
                <p:cNvSpPr/>
                <p:nvPr/>
              </p:nvSpPr>
              <p:spPr>
                <a:xfrm>
                  <a:off x="3023717" y="3658686"/>
                  <a:ext cx="227729" cy="70094"/>
                </a:xfrm>
                <a:custGeom>
                  <a:avLst/>
                  <a:gdLst>
                    <a:gd name="connsiteX0" fmla="*/ 212401 w 227729"/>
                    <a:gd name="connsiteY0" fmla="*/ 70040 h 70094"/>
                    <a:gd name="connsiteX1" fmla="*/ 11118 w 227729"/>
                    <a:gd name="connsiteY1" fmla="*/ 31480 h 70094"/>
                    <a:gd name="connsiteX2" fmla="*/ 19601 w 227729"/>
                    <a:gd name="connsiteY2" fmla="*/ 631 h 70094"/>
                    <a:gd name="connsiteX3" fmla="*/ 212401 w 227729"/>
                    <a:gd name="connsiteY3" fmla="*/ 38420 h 70094"/>
                    <a:gd name="connsiteX4" fmla="*/ 212401 w 227729"/>
                    <a:gd name="connsiteY4" fmla="*/ 70040 h 70094"/>
                    <a:gd name="connsiteX5" fmla="*/ 212401 w 227729"/>
                    <a:gd name="connsiteY5" fmla="*/ 70040 h 700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7729" h="70094">
                      <a:moveTo>
                        <a:pt x="212401" y="70040"/>
                      </a:moveTo>
                      <a:cubicBezTo>
                        <a:pt x="143764" y="63099"/>
                        <a:pt x="76670" y="50760"/>
                        <a:pt x="11118" y="31480"/>
                      </a:cubicBezTo>
                      <a:cubicBezTo>
                        <a:pt x="-8162" y="26081"/>
                        <a:pt x="-450" y="-4767"/>
                        <a:pt x="19601" y="631"/>
                      </a:cubicBezTo>
                      <a:cubicBezTo>
                        <a:pt x="82839" y="19140"/>
                        <a:pt x="146849" y="32251"/>
                        <a:pt x="212401" y="38420"/>
                      </a:cubicBezTo>
                      <a:cubicBezTo>
                        <a:pt x="232452" y="39963"/>
                        <a:pt x="233223" y="71581"/>
                        <a:pt x="212401" y="70040"/>
                      </a:cubicBezTo>
                      <a:lnTo>
                        <a:pt x="212401" y="70040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CA605504-65D1-4C85-A216-A5515CC61468}"/>
                    </a:ext>
                  </a:extLst>
                </p:cNvPr>
                <p:cNvSpPr/>
                <p:nvPr/>
              </p:nvSpPr>
              <p:spPr>
                <a:xfrm>
                  <a:off x="2896540" y="3536247"/>
                  <a:ext cx="182790" cy="103475"/>
                </a:xfrm>
                <a:custGeom>
                  <a:avLst/>
                  <a:gdLst>
                    <a:gd name="connsiteX0" fmla="*/ 163744 w 182790"/>
                    <a:gd name="connsiteY0" fmla="*/ 102249 h 103475"/>
                    <a:gd name="connsiteX1" fmla="*/ 7191 w 182790"/>
                    <a:gd name="connsiteY1" fmla="*/ 30527 h 103475"/>
                    <a:gd name="connsiteX2" fmla="*/ 23386 w 182790"/>
                    <a:gd name="connsiteY2" fmla="*/ 2763 h 103475"/>
                    <a:gd name="connsiteX3" fmla="*/ 172228 w 182790"/>
                    <a:gd name="connsiteY3" fmla="*/ 71400 h 103475"/>
                    <a:gd name="connsiteX4" fmla="*/ 163744 w 182790"/>
                    <a:gd name="connsiteY4" fmla="*/ 102249 h 103475"/>
                    <a:gd name="connsiteX5" fmla="*/ 163744 w 182790"/>
                    <a:gd name="connsiteY5" fmla="*/ 102249 h 103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790" h="103475">
                      <a:moveTo>
                        <a:pt x="163744" y="102249"/>
                      </a:moveTo>
                      <a:cubicBezTo>
                        <a:pt x="109760" y="82197"/>
                        <a:pt x="55005" y="63689"/>
                        <a:pt x="7191" y="30527"/>
                      </a:cubicBezTo>
                      <a:cubicBezTo>
                        <a:pt x="-9776" y="18959"/>
                        <a:pt x="6419" y="-8804"/>
                        <a:pt x="23386" y="2763"/>
                      </a:cubicBezTo>
                      <a:cubicBezTo>
                        <a:pt x="68887" y="34383"/>
                        <a:pt x="120557" y="52120"/>
                        <a:pt x="172228" y="71400"/>
                      </a:cubicBezTo>
                      <a:cubicBezTo>
                        <a:pt x="190736" y="79113"/>
                        <a:pt x="183024" y="109960"/>
                        <a:pt x="163744" y="102249"/>
                      </a:cubicBezTo>
                      <a:lnTo>
                        <a:pt x="163744" y="102249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2A7E0108-C151-4F5C-869E-6ACFC3A1A92C}"/>
                    </a:ext>
                  </a:extLst>
                </p:cNvPr>
                <p:cNvSpPr/>
                <p:nvPr/>
              </p:nvSpPr>
              <p:spPr>
                <a:xfrm>
                  <a:off x="2786392" y="3385416"/>
                  <a:ext cx="127489" cy="114482"/>
                </a:xfrm>
                <a:custGeom>
                  <a:avLst/>
                  <a:gdLst>
                    <a:gd name="connsiteX0" fmla="*/ 101143 w 127489"/>
                    <a:gd name="connsiteY0" fmla="*/ 108865 h 114482"/>
                    <a:gd name="connsiteX1" fmla="*/ 5514 w 127489"/>
                    <a:gd name="connsiteY1" fmla="*/ 26347 h 114482"/>
                    <a:gd name="connsiteX2" fmla="*/ 27879 w 127489"/>
                    <a:gd name="connsiteY2" fmla="*/ 3981 h 114482"/>
                    <a:gd name="connsiteX3" fmla="*/ 123508 w 127489"/>
                    <a:gd name="connsiteY3" fmla="*/ 86500 h 114482"/>
                    <a:gd name="connsiteX4" fmla="*/ 101143 w 127489"/>
                    <a:gd name="connsiteY4" fmla="*/ 108865 h 114482"/>
                    <a:gd name="connsiteX5" fmla="*/ 101143 w 127489"/>
                    <a:gd name="connsiteY5" fmla="*/ 108865 h 114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7489" h="114482">
                      <a:moveTo>
                        <a:pt x="101143" y="108865"/>
                      </a:moveTo>
                      <a:cubicBezTo>
                        <a:pt x="74151" y="76474"/>
                        <a:pt x="38676" y="52567"/>
                        <a:pt x="5514" y="26347"/>
                      </a:cubicBezTo>
                      <a:cubicBezTo>
                        <a:pt x="-10681" y="13236"/>
                        <a:pt x="12455" y="-9129"/>
                        <a:pt x="27879" y="3981"/>
                      </a:cubicBezTo>
                      <a:cubicBezTo>
                        <a:pt x="61041" y="30203"/>
                        <a:pt x="96516" y="54110"/>
                        <a:pt x="123508" y="86500"/>
                      </a:cubicBezTo>
                      <a:cubicBezTo>
                        <a:pt x="136618" y="102695"/>
                        <a:pt x="114254" y="125060"/>
                        <a:pt x="101143" y="108865"/>
                      </a:cubicBezTo>
                      <a:lnTo>
                        <a:pt x="101143" y="108865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08DAEB27-32B6-4A61-9070-DA39F3A0E17B}"/>
                    </a:ext>
                  </a:extLst>
                </p:cNvPr>
                <p:cNvSpPr/>
                <p:nvPr/>
              </p:nvSpPr>
              <p:spPr>
                <a:xfrm>
                  <a:off x="2246196" y="3798805"/>
                  <a:ext cx="89019" cy="316945"/>
                </a:xfrm>
                <a:custGeom>
                  <a:avLst/>
                  <a:gdLst>
                    <a:gd name="connsiteX0" fmla="*/ 31319 w 89019"/>
                    <a:gd name="connsiteY0" fmla="*/ 10897 h 316945"/>
                    <a:gd name="connsiteX1" fmla="*/ 88388 w 89019"/>
                    <a:gd name="connsiteY1" fmla="*/ 297012 h 316945"/>
                    <a:gd name="connsiteX2" fmla="*/ 57540 w 89019"/>
                    <a:gd name="connsiteY2" fmla="*/ 305495 h 316945"/>
                    <a:gd name="connsiteX3" fmla="*/ 471 w 89019"/>
                    <a:gd name="connsiteY3" fmla="*/ 19380 h 316945"/>
                    <a:gd name="connsiteX4" fmla="*/ 31319 w 89019"/>
                    <a:gd name="connsiteY4" fmla="*/ 10897 h 316945"/>
                    <a:gd name="connsiteX5" fmla="*/ 31319 w 89019"/>
                    <a:gd name="connsiteY5" fmla="*/ 10897 h 316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019" h="316945">
                      <a:moveTo>
                        <a:pt x="31319" y="10897"/>
                      </a:moveTo>
                      <a:cubicBezTo>
                        <a:pt x="55998" y="104983"/>
                        <a:pt x="64481" y="202925"/>
                        <a:pt x="88388" y="297012"/>
                      </a:cubicBezTo>
                      <a:cubicBezTo>
                        <a:pt x="93787" y="317063"/>
                        <a:pt x="62939" y="325546"/>
                        <a:pt x="57540" y="305495"/>
                      </a:cubicBezTo>
                      <a:cubicBezTo>
                        <a:pt x="32862" y="211409"/>
                        <a:pt x="24379" y="113466"/>
                        <a:pt x="471" y="19380"/>
                      </a:cubicBezTo>
                      <a:cubicBezTo>
                        <a:pt x="-4156" y="100"/>
                        <a:pt x="26692" y="-8383"/>
                        <a:pt x="31319" y="10897"/>
                      </a:cubicBezTo>
                      <a:lnTo>
                        <a:pt x="31319" y="10897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534F3074-C55C-461B-B92F-456BB0F8BB9B}"/>
                    </a:ext>
                  </a:extLst>
                </p:cNvPr>
                <p:cNvSpPr/>
                <p:nvPr/>
              </p:nvSpPr>
              <p:spPr>
                <a:xfrm>
                  <a:off x="2386137" y="4072776"/>
                  <a:ext cx="57658" cy="202613"/>
                </a:xfrm>
                <a:custGeom>
                  <a:avLst/>
                  <a:gdLst>
                    <a:gd name="connsiteX0" fmla="*/ 32509 w 57658"/>
                    <a:gd name="connsiteY0" fmla="*/ 15329 h 202613"/>
                    <a:gd name="connsiteX1" fmla="*/ 57187 w 57658"/>
                    <a:gd name="connsiteY1" fmla="*/ 182680 h 202613"/>
                    <a:gd name="connsiteX2" fmla="*/ 26339 w 57658"/>
                    <a:gd name="connsiteY2" fmla="*/ 191163 h 202613"/>
                    <a:gd name="connsiteX3" fmla="*/ 118 w 57658"/>
                    <a:gd name="connsiteY3" fmla="*/ 15329 h 202613"/>
                    <a:gd name="connsiteX4" fmla="*/ 32509 w 57658"/>
                    <a:gd name="connsiteY4" fmla="*/ 15329 h 202613"/>
                    <a:gd name="connsiteX5" fmla="*/ 32509 w 57658"/>
                    <a:gd name="connsiteY5" fmla="*/ 15329 h 202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7658" h="202613">
                      <a:moveTo>
                        <a:pt x="32509" y="15329"/>
                      </a:moveTo>
                      <a:cubicBezTo>
                        <a:pt x="38678" y="71627"/>
                        <a:pt x="45619" y="127924"/>
                        <a:pt x="57187" y="182680"/>
                      </a:cubicBezTo>
                      <a:cubicBezTo>
                        <a:pt x="61814" y="202731"/>
                        <a:pt x="30966" y="211214"/>
                        <a:pt x="26339" y="191163"/>
                      </a:cubicBezTo>
                      <a:cubicBezTo>
                        <a:pt x="14000" y="133323"/>
                        <a:pt x="7059" y="73940"/>
                        <a:pt x="118" y="15329"/>
                      </a:cubicBezTo>
                      <a:cubicBezTo>
                        <a:pt x="-2195" y="-5493"/>
                        <a:pt x="30195" y="-4723"/>
                        <a:pt x="32509" y="15329"/>
                      </a:cubicBezTo>
                      <a:lnTo>
                        <a:pt x="32509" y="15329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71A84F62-223F-4F08-8631-988E267D52CB}"/>
                    </a:ext>
                  </a:extLst>
                </p:cNvPr>
                <p:cNvSpPr/>
                <p:nvPr/>
              </p:nvSpPr>
              <p:spPr>
                <a:xfrm>
                  <a:off x="2296756" y="4257115"/>
                  <a:ext cx="51750" cy="94841"/>
                </a:xfrm>
                <a:custGeom>
                  <a:avLst/>
                  <a:gdLst>
                    <a:gd name="connsiteX0" fmla="*/ 31659 w 51750"/>
                    <a:gd name="connsiteY0" fmla="*/ 11451 h 94841"/>
                    <a:gd name="connsiteX1" fmla="*/ 50939 w 51750"/>
                    <a:gd name="connsiteY1" fmla="*/ 75461 h 94841"/>
                    <a:gd name="connsiteX2" fmla="*/ 20091 w 51750"/>
                    <a:gd name="connsiteY2" fmla="*/ 83944 h 94841"/>
                    <a:gd name="connsiteX3" fmla="*/ 811 w 51750"/>
                    <a:gd name="connsiteY3" fmla="*/ 19935 h 94841"/>
                    <a:gd name="connsiteX4" fmla="*/ 31659 w 51750"/>
                    <a:gd name="connsiteY4" fmla="*/ 11451 h 94841"/>
                    <a:gd name="connsiteX5" fmla="*/ 31659 w 51750"/>
                    <a:gd name="connsiteY5" fmla="*/ 11451 h 94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1750" h="94841">
                      <a:moveTo>
                        <a:pt x="31659" y="11451"/>
                      </a:moveTo>
                      <a:cubicBezTo>
                        <a:pt x="38600" y="32273"/>
                        <a:pt x="43998" y="53868"/>
                        <a:pt x="50939" y="75461"/>
                      </a:cubicBezTo>
                      <a:cubicBezTo>
                        <a:pt x="57109" y="94741"/>
                        <a:pt x="26261" y="103224"/>
                        <a:pt x="20091" y="83944"/>
                      </a:cubicBezTo>
                      <a:cubicBezTo>
                        <a:pt x="13150" y="63122"/>
                        <a:pt x="7752" y="41528"/>
                        <a:pt x="811" y="19935"/>
                      </a:cubicBezTo>
                      <a:cubicBezTo>
                        <a:pt x="-5358" y="-117"/>
                        <a:pt x="25490" y="-8601"/>
                        <a:pt x="31659" y="11451"/>
                      </a:cubicBezTo>
                      <a:lnTo>
                        <a:pt x="31659" y="11451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7C4D04A4-9572-4114-B6B9-0CA4A893C67C}"/>
                    </a:ext>
                  </a:extLst>
                </p:cNvPr>
                <p:cNvSpPr/>
                <p:nvPr/>
              </p:nvSpPr>
              <p:spPr>
                <a:xfrm>
                  <a:off x="2495252" y="4465774"/>
                  <a:ext cx="100607" cy="141038"/>
                </a:xfrm>
                <a:custGeom>
                  <a:avLst/>
                  <a:gdLst>
                    <a:gd name="connsiteX0" fmla="*/ 71464 w 100607"/>
                    <a:gd name="connsiteY0" fmla="*/ 132866 h 141038"/>
                    <a:gd name="connsiteX1" fmla="*/ 3599 w 100607"/>
                    <a:gd name="connsiteY1" fmla="*/ 27983 h 141038"/>
                    <a:gd name="connsiteX2" fmla="*/ 25963 w 100607"/>
                    <a:gd name="connsiteY2" fmla="*/ 5617 h 141038"/>
                    <a:gd name="connsiteX3" fmla="*/ 98456 w 100607"/>
                    <a:gd name="connsiteY3" fmla="*/ 116670 h 141038"/>
                    <a:gd name="connsiteX4" fmla="*/ 71464 w 100607"/>
                    <a:gd name="connsiteY4" fmla="*/ 132866 h 141038"/>
                    <a:gd name="connsiteX5" fmla="*/ 71464 w 100607"/>
                    <a:gd name="connsiteY5" fmla="*/ 132866 h 141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0607" h="141038">
                      <a:moveTo>
                        <a:pt x="71464" y="132866"/>
                      </a:moveTo>
                      <a:cubicBezTo>
                        <a:pt x="52184" y="95849"/>
                        <a:pt x="29819" y="60373"/>
                        <a:pt x="3599" y="27983"/>
                      </a:cubicBezTo>
                      <a:cubicBezTo>
                        <a:pt x="-8741" y="11787"/>
                        <a:pt x="13624" y="-10577"/>
                        <a:pt x="25963" y="5617"/>
                      </a:cubicBezTo>
                      <a:cubicBezTo>
                        <a:pt x="53727" y="40322"/>
                        <a:pt x="78405" y="77340"/>
                        <a:pt x="98456" y="116670"/>
                      </a:cubicBezTo>
                      <a:cubicBezTo>
                        <a:pt x="108482" y="135180"/>
                        <a:pt x="80719" y="151374"/>
                        <a:pt x="71464" y="132866"/>
                      </a:cubicBezTo>
                      <a:lnTo>
                        <a:pt x="71464" y="132866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A6F5103-A3C5-40DD-BE1C-ECEB852ED917}"/>
                    </a:ext>
                  </a:extLst>
                </p:cNvPr>
                <p:cNvSpPr/>
                <p:nvPr/>
              </p:nvSpPr>
              <p:spPr>
                <a:xfrm>
                  <a:off x="2621675" y="4480521"/>
                  <a:ext cx="166491" cy="138295"/>
                </a:xfrm>
                <a:custGeom>
                  <a:avLst/>
                  <a:gdLst>
                    <a:gd name="connsiteX0" fmla="*/ 138612 w 166491"/>
                    <a:gd name="connsiteY0" fmla="*/ 134314 h 138295"/>
                    <a:gd name="connsiteX1" fmla="*/ 5194 w 166491"/>
                    <a:gd name="connsiteY1" fmla="*/ 26346 h 138295"/>
                    <a:gd name="connsiteX2" fmla="*/ 27559 w 166491"/>
                    <a:gd name="connsiteY2" fmla="*/ 3982 h 138295"/>
                    <a:gd name="connsiteX3" fmla="*/ 160977 w 166491"/>
                    <a:gd name="connsiteY3" fmla="*/ 111949 h 138295"/>
                    <a:gd name="connsiteX4" fmla="*/ 138612 w 166491"/>
                    <a:gd name="connsiteY4" fmla="*/ 134314 h 138295"/>
                    <a:gd name="connsiteX5" fmla="*/ 138612 w 166491"/>
                    <a:gd name="connsiteY5" fmla="*/ 134314 h 138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6491" h="138295">
                      <a:moveTo>
                        <a:pt x="138612" y="134314"/>
                      </a:moveTo>
                      <a:cubicBezTo>
                        <a:pt x="94653" y="97296"/>
                        <a:pt x="48382" y="63363"/>
                        <a:pt x="5194" y="26346"/>
                      </a:cubicBezTo>
                      <a:cubicBezTo>
                        <a:pt x="-10230" y="13236"/>
                        <a:pt x="12135" y="-9130"/>
                        <a:pt x="27559" y="3982"/>
                      </a:cubicBezTo>
                      <a:cubicBezTo>
                        <a:pt x="71517" y="40999"/>
                        <a:pt x="117790" y="74932"/>
                        <a:pt x="160977" y="111949"/>
                      </a:cubicBezTo>
                      <a:cubicBezTo>
                        <a:pt x="177172" y="125060"/>
                        <a:pt x="154036" y="147425"/>
                        <a:pt x="138612" y="134314"/>
                      </a:cubicBezTo>
                      <a:lnTo>
                        <a:pt x="138612" y="134314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C687C5EB-332E-4884-A084-35B74D350027}"/>
                    </a:ext>
                  </a:extLst>
                </p:cNvPr>
                <p:cNvSpPr/>
                <p:nvPr/>
              </p:nvSpPr>
              <p:spPr>
                <a:xfrm>
                  <a:off x="5129679" y="4090623"/>
                  <a:ext cx="107149" cy="286565"/>
                </a:xfrm>
                <a:custGeom>
                  <a:avLst/>
                  <a:gdLst>
                    <a:gd name="connsiteX0" fmla="*/ 26728 w 107149"/>
                    <a:gd name="connsiteY0" fmla="*/ 5194 h 286565"/>
                    <a:gd name="connsiteX1" fmla="*/ 106933 w 107149"/>
                    <a:gd name="connsiteY1" fmla="*/ 266631 h 286565"/>
                    <a:gd name="connsiteX2" fmla="*/ 76085 w 107149"/>
                    <a:gd name="connsiteY2" fmla="*/ 275114 h 286565"/>
                    <a:gd name="connsiteX3" fmla="*/ 3592 w 107149"/>
                    <a:gd name="connsiteY3" fmla="*/ 27560 h 286565"/>
                    <a:gd name="connsiteX4" fmla="*/ 26728 w 107149"/>
                    <a:gd name="connsiteY4" fmla="*/ 5194 h 286565"/>
                    <a:gd name="connsiteX5" fmla="*/ 26728 w 107149"/>
                    <a:gd name="connsiteY5" fmla="*/ 5194 h 286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7149" h="286565">
                      <a:moveTo>
                        <a:pt x="26728" y="5194"/>
                      </a:moveTo>
                      <a:cubicBezTo>
                        <a:pt x="88424" y="77687"/>
                        <a:pt x="93822" y="176401"/>
                        <a:pt x="106933" y="266631"/>
                      </a:cubicBezTo>
                      <a:cubicBezTo>
                        <a:pt x="110018" y="286683"/>
                        <a:pt x="79170" y="295165"/>
                        <a:pt x="76085" y="275114"/>
                      </a:cubicBezTo>
                      <a:cubicBezTo>
                        <a:pt x="63746" y="192596"/>
                        <a:pt x="60661" y="94654"/>
                        <a:pt x="3592" y="27560"/>
                      </a:cubicBezTo>
                      <a:cubicBezTo>
                        <a:pt x="-8747" y="12135"/>
                        <a:pt x="13617" y="-10230"/>
                        <a:pt x="26728" y="5194"/>
                      </a:cubicBezTo>
                      <a:lnTo>
                        <a:pt x="26728" y="5194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1331EB21-F76B-420A-A40F-25410BAE8B13}"/>
                    </a:ext>
                  </a:extLst>
                </p:cNvPr>
                <p:cNvSpPr/>
                <p:nvPr/>
              </p:nvSpPr>
              <p:spPr>
                <a:xfrm>
                  <a:off x="5243512" y="4390533"/>
                  <a:ext cx="61382" cy="228258"/>
                </a:xfrm>
                <a:custGeom>
                  <a:avLst/>
                  <a:gdLst>
                    <a:gd name="connsiteX0" fmla="*/ 57109 w 61382"/>
                    <a:gd name="connsiteY0" fmla="*/ 11451 h 228258"/>
                    <a:gd name="connsiteX1" fmla="*/ 31659 w 61382"/>
                    <a:gd name="connsiteY1" fmla="*/ 217361 h 228258"/>
                    <a:gd name="connsiteX2" fmla="*/ 811 w 61382"/>
                    <a:gd name="connsiteY2" fmla="*/ 208878 h 228258"/>
                    <a:gd name="connsiteX3" fmla="*/ 26261 w 61382"/>
                    <a:gd name="connsiteY3" fmla="*/ 19934 h 228258"/>
                    <a:gd name="connsiteX4" fmla="*/ 57109 w 61382"/>
                    <a:gd name="connsiteY4" fmla="*/ 11451 h 228258"/>
                    <a:gd name="connsiteX5" fmla="*/ 57109 w 61382"/>
                    <a:gd name="connsiteY5" fmla="*/ 11451 h 228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382" h="228258">
                      <a:moveTo>
                        <a:pt x="57109" y="11451"/>
                      </a:moveTo>
                      <a:cubicBezTo>
                        <a:pt x="69448" y="81630"/>
                        <a:pt x="53253" y="151038"/>
                        <a:pt x="31659" y="217361"/>
                      </a:cubicBezTo>
                      <a:cubicBezTo>
                        <a:pt x="25490" y="236641"/>
                        <a:pt x="-5358" y="228158"/>
                        <a:pt x="811" y="208878"/>
                      </a:cubicBezTo>
                      <a:cubicBezTo>
                        <a:pt x="20862" y="148724"/>
                        <a:pt x="37058" y="83944"/>
                        <a:pt x="26261" y="19934"/>
                      </a:cubicBezTo>
                      <a:cubicBezTo>
                        <a:pt x="23176" y="-117"/>
                        <a:pt x="54024" y="-8600"/>
                        <a:pt x="57109" y="11451"/>
                      </a:cubicBezTo>
                      <a:lnTo>
                        <a:pt x="57109" y="11451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FB27AA0C-736A-4AD0-B65F-86FBA333B7FB}"/>
                    </a:ext>
                  </a:extLst>
                </p:cNvPr>
                <p:cNvSpPr/>
                <p:nvPr/>
              </p:nvSpPr>
              <p:spPr>
                <a:xfrm>
                  <a:off x="5135884" y="4524412"/>
                  <a:ext cx="57540" cy="196731"/>
                </a:xfrm>
                <a:custGeom>
                  <a:avLst/>
                  <a:gdLst>
                    <a:gd name="connsiteX0" fmla="*/ 57540 w 57540"/>
                    <a:gd name="connsiteY0" fmla="*/ 15616 h 196731"/>
                    <a:gd name="connsiteX1" fmla="*/ 31320 w 57540"/>
                    <a:gd name="connsiteY1" fmla="*/ 185281 h 196731"/>
                    <a:gd name="connsiteX2" fmla="*/ 471 w 57540"/>
                    <a:gd name="connsiteY2" fmla="*/ 176798 h 196731"/>
                    <a:gd name="connsiteX3" fmla="*/ 25150 w 57540"/>
                    <a:gd name="connsiteY3" fmla="*/ 15616 h 196731"/>
                    <a:gd name="connsiteX4" fmla="*/ 57540 w 57540"/>
                    <a:gd name="connsiteY4" fmla="*/ 15616 h 196731"/>
                    <a:gd name="connsiteX5" fmla="*/ 57540 w 57540"/>
                    <a:gd name="connsiteY5" fmla="*/ 15616 h 196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7540" h="196731">
                      <a:moveTo>
                        <a:pt x="57540" y="15616"/>
                      </a:moveTo>
                      <a:cubicBezTo>
                        <a:pt x="56769" y="73456"/>
                        <a:pt x="45201" y="129755"/>
                        <a:pt x="31320" y="185281"/>
                      </a:cubicBezTo>
                      <a:cubicBezTo>
                        <a:pt x="26692" y="205332"/>
                        <a:pt x="-4156" y="196849"/>
                        <a:pt x="471" y="176798"/>
                      </a:cubicBezTo>
                      <a:cubicBezTo>
                        <a:pt x="13582" y="123585"/>
                        <a:pt x="24379" y="70372"/>
                        <a:pt x="25150" y="15616"/>
                      </a:cubicBezTo>
                      <a:cubicBezTo>
                        <a:pt x="25921" y="-5205"/>
                        <a:pt x="57540" y="-5205"/>
                        <a:pt x="57540" y="15616"/>
                      </a:cubicBezTo>
                      <a:lnTo>
                        <a:pt x="57540" y="15616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A55BE138-4542-4CC1-8444-E400110599E7}"/>
                    </a:ext>
                  </a:extLst>
                </p:cNvPr>
                <p:cNvSpPr/>
                <p:nvPr/>
              </p:nvSpPr>
              <p:spPr>
                <a:xfrm>
                  <a:off x="3545119" y="4720305"/>
                  <a:ext cx="151802" cy="109373"/>
                </a:xfrm>
                <a:custGeom>
                  <a:avLst/>
                  <a:gdLst>
                    <a:gd name="connsiteX0" fmla="*/ 128269 w 151802"/>
                    <a:gd name="connsiteY0" fmla="*/ 106610 h 109373"/>
                    <a:gd name="connsiteX1" fmla="*/ 7191 w 151802"/>
                    <a:gd name="connsiteY1" fmla="*/ 30262 h 109373"/>
                    <a:gd name="connsiteX2" fmla="*/ 23386 w 151802"/>
                    <a:gd name="connsiteY2" fmla="*/ 2498 h 109373"/>
                    <a:gd name="connsiteX3" fmla="*/ 144464 w 151802"/>
                    <a:gd name="connsiteY3" fmla="*/ 78846 h 109373"/>
                    <a:gd name="connsiteX4" fmla="*/ 128269 w 151802"/>
                    <a:gd name="connsiteY4" fmla="*/ 106610 h 109373"/>
                    <a:gd name="connsiteX5" fmla="*/ 128269 w 151802"/>
                    <a:gd name="connsiteY5" fmla="*/ 106610 h 10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1802" h="109373">
                      <a:moveTo>
                        <a:pt x="128269" y="106610"/>
                      </a:moveTo>
                      <a:cubicBezTo>
                        <a:pt x="88167" y="80389"/>
                        <a:pt x="47293" y="56482"/>
                        <a:pt x="7191" y="30262"/>
                      </a:cubicBezTo>
                      <a:cubicBezTo>
                        <a:pt x="-9776" y="18693"/>
                        <a:pt x="6419" y="-8298"/>
                        <a:pt x="23386" y="2498"/>
                      </a:cubicBezTo>
                      <a:cubicBezTo>
                        <a:pt x="63488" y="28719"/>
                        <a:pt x="104362" y="52626"/>
                        <a:pt x="144464" y="78846"/>
                      </a:cubicBezTo>
                      <a:cubicBezTo>
                        <a:pt x="161431" y="90415"/>
                        <a:pt x="146007" y="118178"/>
                        <a:pt x="128269" y="106610"/>
                      </a:cubicBezTo>
                      <a:lnTo>
                        <a:pt x="128269" y="106610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A12EC326-3930-4F95-BFC8-868CE6211376}"/>
                    </a:ext>
                  </a:extLst>
                </p:cNvPr>
                <p:cNvSpPr/>
                <p:nvPr/>
              </p:nvSpPr>
              <p:spPr>
                <a:xfrm>
                  <a:off x="3416889" y="4759500"/>
                  <a:ext cx="95568" cy="77119"/>
                </a:xfrm>
                <a:custGeom>
                  <a:avLst/>
                  <a:gdLst>
                    <a:gd name="connsiteX0" fmla="*/ 72183 w 95568"/>
                    <a:gd name="connsiteY0" fmla="*/ 74356 h 77119"/>
                    <a:gd name="connsiteX1" fmla="*/ 8173 w 95568"/>
                    <a:gd name="connsiteY1" fmla="*/ 29626 h 77119"/>
                    <a:gd name="connsiteX2" fmla="*/ 24369 w 95568"/>
                    <a:gd name="connsiteY2" fmla="*/ 1863 h 77119"/>
                    <a:gd name="connsiteX3" fmla="*/ 88378 w 95568"/>
                    <a:gd name="connsiteY3" fmla="*/ 46593 h 77119"/>
                    <a:gd name="connsiteX4" fmla="*/ 72183 w 95568"/>
                    <a:gd name="connsiteY4" fmla="*/ 74356 h 77119"/>
                    <a:gd name="connsiteX5" fmla="*/ 72183 w 95568"/>
                    <a:gd name="connsiteY5" fmla="*/ 74356 h 77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5568" h="77119">
                      <a:moveTo>
                        <a:pt x="72183" y="74356"/>
                      </a:moveTo>
                      <a:cubicBezTo>
                        <a:pt x="50589" y="59703"/>
                        <a:pt x="32080" y="41966"/>
                        <a:pt x="8173" y="29626"/>
                      </a:cubicBezTo>
                      <a:cubicBezTo>
                        <a:pt x="-10336" y="20371"/>
                        <a:pt x="5860" y="-7392"/>
                        <a:pt x="24369" y="1863"/>
                      </a:cubicBezTo>
                      <a:cubicBezTo>
                        <a:pt x="47505" y="14202"/>
                        <a:pt x="66785" y="31940"/>
                        <a:pt x="88378" y="46593"/>
                      </a:cubicBezTo>
                      <a:cubicBezTo>
                        <a:pt x="105345" y="58160"/>
                        <a:pt x="89149" y="85923"/>
                        <a:pt x="72183" y="74356"/>
                      </a:cubicBezTo>
                      <a:lnTo>
                        <a:pt x="72183" y="74356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8B8A3781-2067-45FF-8785-BB96E4424ADB}"/>
                    </a:ext>
                  </a:extLst>
                </p:cNvPr>
                <p:cNvSpPr/>
                <p:nvPr/>
              </p:nvSpPr>
              <p:spPr>
                <a:xfrm>
                  <a:off x="3149627" y="4454299"/>
                  <a:ext cx="255350" cy="196660"/>
                </a:xfrm>
                <a:custGeom>
                  <a:avLst/>
                  <a:gdLst>
                    <a:gd name="connsiteX0" fmla="*/ 231476 w 255350"/>
                    <a:gd name="connsiteY0" fmla="*/ 194468 h 196660"/>
                    <a:gd name="connsiteX1" fmla="*/ 5514 w 255350"/>
                    <a:gd name="connsiteY1" fmla="*/ 26347 h 196660"/>
                    <a:gd name="connsiteX2" fmla="*/ 27879 w 255350"/>
                    <a:gd name="connsiteY2" fmla="*/ 3981 h 196660"/>
                    <a:gd name="connsiteX3" fmla="*/ 247671 w 255350"/>
                    <a:gd name="connsiteY3" fmla="*/ 166705 h 196660"/>
                    <a:gd name="connsiteX4" fmla="*/ 231476 w 255350"/>
                    <a:gd name="connsiteY4" fmla="*/ 194468 h 196660"/>
                    <a:gd name="connsiteX5" fmla="*/ 231476 w 255350"/>
                    <a:gd name="connsiteY5" fmla="*/ 194468 h 196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5350" h="196660">
                      <a:moveTo>
                        <a:pt x="231476" y="194468"/>
                      </a:moveTo>
                      <a:cubicBezTo>
                        <a:pt x="148958" y="148967"/>
                        <a:pt x="78007" y="86500"/>
                        <a:pt x="5514" y="26347"/>
                      </a:cubicBezTo>
                      <a:cubicBezTo>
                        <a:pt x="-10681" y="13236"/>
                        <a:pt x="12455" y="-9129"/>
                        <a:pt x="27879" y="3981"/>
                      </a:cubicBezTo>
                      <a:cubicBezTo>
                        <a:pt x="98830" y="61821"/>
                        <a:pt x="166695" y="122747"/>
                        <a:pt x="247671" y="166705"/>
                      </a:cubicBezTo>
                      <a:cubicBezTo>
                        <a:pt x="265409" y="177501"/>
                        <a:pt x="249214" y="204494"/>
                        <a:pt x="231476" y="194468"/>
                      </a:cubicBezTo>
                      <a:lnTo>
                        <a:pt x="231476" y="194468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14EBC5BD-EFC2-47F0-89F5-02BB65863E5D}"/>
                    </a:ext>
                  </a:extLst>
                </p:cNvPr>
                <p:cNvSpPr/>
                <p:nvPr/>
              </p:nvSpPr>
              <p:spPr>
                <a:xfrm>
                  <a:off x="2978076" y="4740456"/>
                  <a:ext cx="146468" cy="95898"/>
                </a:xfrm>
                <a:custGeom>
                  <a:avLst/>
                  <a:gdLst>
                    <a:gd name="connsiteX0" fmla="*/ 123082 w 146468"/>
                    <a:gd name="connsiteY0" fmla="*/ 93401 h 95898"/>
                    <a:gd name="connsiteX1" fmla="*/ 8173 w 146468"/>
                    <a:gd name="connsiteY1" fmla="*/ 29391 h 95898"/>
                    <a:gd name="connsiteX2" fmla="*/ 24369 w 146468"/>
                    <a:gd name="connsiteY2" fmla="*/ 1627 h 95898"/>
                    <a:gd name="connsiteX3" fmla="*/ 139277 w 146468"/>
                    <a:gd name="connsiteY3" fmla="*/ 65637 h 95898"/>
                    <a:gd name="connsiteX4" fmla="*/ 123082 w 146468"/>
                    <a:gd name="connsiteY4" fmla="*/ 93401 h 95898"/>
                    <a:gd name="connsiteX5" fmla="*/ 123082 w 146468"/>
                    <a:gd name="connsiteY5" fmla="*/ 93401 h 958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6468" h="95898">
                      <a:moveTo>
                        <a:pt x="123082" y="93401"/>
                      </a:moveTo>
                      <a:cubicBezTo>
                        <a:pt x="86065" y="69492"/>
                        <a:pt x="47505" y="49442"/>
                        <a:pt x="8173" y="29391"/>
                      </a:cubicBezTo>
                      <a:cubicBezTo>
                        <a:pt x="-10336" y="20136"/>
                        <a:pt x="5860" y="-6856"/>
                        <a:pt x="24369" y="1627"/>
                      </a:cubicBezTo>
                      <a:cubicBezTo>
                        <a:pt x="63700" y="20907"/>
                        <a:pt x="102260" y="40958"/>
                        <a:pt x="139277" y="65637"/>
                      </a:cubicBezTo>
                      <a:cubicBezTo>
                        <a:pt x="156244" y="77205"/>
                        <a:pt x="140049" y="104197"/>
                        <a:pt x="123082" y="93401"/>
                      </a:cubicBezTo>
                      <a:lnTo>
                        <a:pt x="123082" y="93401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419D71C7-5521-421C-89EF-2E5C450B767C}"/>
                    </a:ext>
                  </a:extLst>
                </p:cNvPr>
                <p:cNvSpPr/>
                <p:nvPr/>
              </p:nvSpPr>
              <p:spPr>
                <a:xfrm>
                  <a:off x="1935749" y="2785869"/>
                  <a:ext cx="132250" cy="116245"/>
                </a:xfrm>
                <a:custGeom>
                  <a:avLst/>
                  <a:gdLst>
                    <a:gd name="connsiteX0" fmla="*/ 125060 w 132250"/>
                    <a:gd name="connsiteY0" fmla="*/ 30527 h 116245"/>
                    <a:gd name="connsiteX1" fmla="*/ 26346 w 132250"/>
                    <a:gd name="connsiteY1" fmla="*/ 110731 h 116245"/>
                    <a:gd name="connsiteX2" fmla="*/ 3981 w 132250"/>
                    <a:gd name="connsiteY2" fmla="*/ 88367 h 116245"/>
                    <a:gd name="connsiteX3" fmla="*/ 108865 w 132250"/>
                    <a:gd name="connsiteY3" fmla="*/ 2764 h 116245"/>
                    <a:gd name="connsiteX4" fmla="*/ 125060 w 132250"/>
                    <a:gd name="connsiteY4" fmla="*/ 30527 h 116245"/>
                    <a:gd name="connsiteX5" fmla="*/ 125060 w 132250"/>
                    <a:gd name="connsiteY5" fmla="*/ 30527 h 1162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2250" h="116245">
                      <a:moveTo>
                        <a:pt x="125060" y="30527"/>
                      </a:moveTo>
                      <a:cubicBezTo>
                        <a:pt x="89585" y="54434"/>
                        <a:pt x="54109" y="77570"/>
                        <a:pt x="26346" y="110731"/>
                      </a:cubicBezTo>
                      <a:cubicBezTo>
                        <a:pt x="13236" y="126927"/>
                        <a:pt x="-9129" y="103791"/>
                        <a:pt x="3981" y="88367"/>
                      </a:cubicBezTo>
                      <a:cubicBezTo>
                        <a:pt x="33287" y="53662"/>
                        <a:pt x="71847" y="28213"/>
                        <a:pt x="108865" y="2764"/>
                      </a:cubicBezTo>
                      <a:cubicBezTo>
                        <a:pt x="125831" y="-8805"/>
                        <a:pt x="142026" y="18959"/>
                        <a:pt x="125060" y="30527"/>
                      </a:cubicBezTo>
                      <a:lnTo>
                        <a:pt x="125060" y="30527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C1006BBD-43F8-4D5F-948D-890EA32DCAF9}"/>
                    </a:ext>
                  </a:extLst>
                </p:cNvPr>
                <p:cNvSpPr/>
                <p:nvPr/>
              </p:nvSpPr>
              <p:spPr>
                <a:xfrm>
                  <a:off x="4932566" y="4969587"/>
                  <a:ext cx="31233" cy="31619"/>
                </a:xfrm>
                <a:custGeom>
                  <a:avLst/>
                  <a:gdLst>
                    <a:gd name="connsiteX0" fmla="*/ 15617 w 31233"/>
                    <a:gd name="connsiteY0" fmla="*/ 31620 h 31619"/>
                    <a:gd name="connsiteX1" fmla="*/ 15617 w 31233"/>
                    <a:gd name="connsiteY1" fmla="*/ 0 h 31619"/>
                    <a:gd name="connsiteX2" fmla="*/ 15617 w 31233"/>
                    <a:gd name="connsiteY2" fmla="*/ 31620 h 31619"/>
                    <a:gd name="connsiteX3" fmla="*/ 15617 w 31233"/>
                    <a:gd name="connsiteY3" fmla="*/ 31620 h 31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233" h="31619">
                      <a:moveTo>
                        <a:pt x="15617" y="31620"/>
                      </a:moveTo>
                      <a:cubicBezTo>
                        <a:pt x="-5206" y="31620"/>
                        <a:pt x="-5206" y="0"/>
                        <a:pt x="15617" y="0"/>
                      </a:cubicBezTo>
                      <a:cubicBezTo>
                        <a:pt x="36439" y="0"/>
                        <a:pt x="36439" y="31620"/>
                        <a:pt x="15617" y="31620"/>
                      </a:cubicBezTo>
                      <a:lnTo>
                        <a:pt x="15617" y="31620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5518AE06-88A8-4415-BD53-DDEFB4BAA5E4}"/>
                    </a:ext>
                  </a:extLst>
                </p:cNvPr>
                <p:cNvSpPr/>
                <p:nvPr/>
              </p:nvSpPr>
              <p:spPr>
                <a:xfrm>
                  <a:off x="4677022" y="4740792"/>
                  <a:ext cx="285938" cy="261301"/>
                </a:xfrm>
                <a:custGeom>
                  <a:avLst/>
                  <a:gdLst>
                    <a:gd name="connsiteX0" fmla="*/ 259592 w 285938"/>
                    <a:gd name="connsiteY0" fmla="*/ 255787 h 261301"/>
                    <a:gd name="connsiteX1" fmla="*/ 5096 w 285938"/>
                    <a:gd name="connsiteY1" fmla="*/ 26741 h 261301"/>
                    <a:gd name="connsiteX2" fmla="*/ 27461 w 285938"/>
                    <a:gd name="connsiteY2" fmla="*/ 4375 h 261301"/>
                    <a:gd name="connsiteX3" fmla="*/ 281957 w 285938"/>
                    <a:gd name="connsiteY3" fmla="*/ 233422 h 261301"/>
                    <a:gd name="connsiteX4" fmla="*/ 259592 w 285938"/>
                    <a:gd name="connsiteY4" fmla="*/ 255787 h 261301"/>
                    <a:gd name="connsiteX5" fmla="*/ 259592 w 285938"/>
                    <a:gd name="connsiteY5" fmla="*/ 255787 h 261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85938" h="261301">
                      <a:moveTo>
                        <a:pt x="259592" y="255787"/>
                      </a:moveTo>
                      <a:cubicBezTo>
                        <a:pt x="187100" y="166328"/>
                        <a:pt x="89157" y="103861"/>
                        <a:pt x="5096" y="26741"/>
                      </a:cubicBezTo>
                      <a:cubicBezTo>
                        <a:pt x="-10328" y="12858"/>
                        <a:pt x="12808" y="-9506"/>
                        <a:pt x="27461" y="4375"/>
                      </a:cubicBezTo>
                      <a:cubicBezTo>
                        <a:pt x="111522" y="81495"/>
                        <a:pt x="210236" y="143962"/>
                        <a:pt x="281957" y="233422"/>
                      </a:cubicBezTo>
                      <a:cubicBezTo>
                        <a:pt x="295068" y="248846"/>
                        <a:pt x="272703" y="271982"/>
                        <a:pt x="259592" y="255787"/>
                      </a:cubicBezTo>
                      <a:lnTo>
                        <a:pt x="259592" y="255787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A92A54AB-0996-4F80-8DA8-73A660503BE6}"/>
                    </a:ext>
                  </a:extLst>
                </p:cNvPr>
                <p:cNvSpPr/>
                <p:nvPr/>
              </p:nvSpPr>
              <p:spPr>
                <a:xfrm>
                  <a:off x="4436223" y="4765359"/>
                  <a:ext cx="228408" cy="115218"/>
                </a:xfrm>
                <a:custGeom>
                  <a:avLst/>
                  <a:gdLst>
                    <a:gd name="connsiteX0" fmla="*/ 205022 w 228408"/>
                    <a:gd name="connsiteY0" fmla="*/ 112455 h 115218"/>
                    <a:gd name="connsiteX1" fmla="*/ 11451 w 228408"/>
                    <a:gd name="connsiteY1" fmla="*/ 31479 h 115218"/>
                    <a:gd name="connsiteX2" fmla="*/ 19934 w 228408"/>
                    <a:gd name="connsiteY2" fmla="*/ 631 h 115218"/>
                    <a:gd name="connsiteX3" fmla="*/ 221217 w 228408"/>
                    <a:gd name="connsiteY3" fmla="*/ 84692 h 115218"/>
                    <a:gd name="connsiteX4" fmla="*/ 205022 w 228408"/>
                    <a:gd name="connsiteY4" fmla="*/ 112455 h 115218"/>
                    <a:gd name="connsiteX5" fmla="*/ 205022 w 228408"/>
                    <a:gd name="connsiteY5" fmla="*/ 112455 h 115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8408" h="115218">
                      <a:moveTo>
                        <a:pt x="205022" y="112455"/>
                      </a:moveTo>
                      <a:cubicBezTo>
                        <a:pt x="145640" y="73895"/>
                        <a:pt x="79316" y="49988"/>
                        <a:pt x="11451" y="31479"/>
                      </a:cubicBezTo>
                      <a:cubicBezTo>
                        <a:pt x="-8600" y="26081"/>
                        <a:pt x="-117" y="-4768"/>
                        <a:pt x="19934" y="631"/>
                      </a:cubicBezTo>
                      <a:cubicBezTo>
                        <a:pt x="90113" y="19911"/>
                        <a:pt x="159521" y="45361"/>
                        <a:pt x="221217" y="84692"/>
                      </a:cubicBezTo>
                      <a:cubicBezTo>
                        <a:pt x="238184" y="96261"/>
                        <a:pt x="221989" y="124024"/>
                        <a:pt x="205022" y="112455"/>
                      </a:cubicBezTo>
                      <a:lnTo>
                        <a:pt x="205022" y="112455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648D0D92-17F8-4E50-8355-F0D1BB1188FF}"/>
                    </a:ext>
                  </a:extLst>
                </p:cNvPr>
                <p:cNvSpPr/>
                <p:nvPr/>
              </p:nvSpPr>
              <p:spPr>
                <a:xfrm>
                  <a:off x="4194815" y="4829173"/>
                  <a:ext cx="272239" cy="70292"/>
                </a:xfrm>
                <a:custGeom>
                  <a:avLst/>
                  <a:gdLst>
                    <a:gd name="connsiteX0" fmla="*/ 252859 w 272239"/>
                    <a:gd name="connsiteY0" fmla="*/ 69463 h 70292"/>
                    <a:gd name="connsiteX1" fmla="*/ 15329 w 272239"/>
                    <a:gd name="connsiteY1" fmla="*/ 31674 h 70292"/>
                    <a:gd name="connsiteX2" fmla="*/ 15329 w 272239"/>
                    <a:gd name="connsiteY2" fmla="*/ 55 h 70292"/>
                    <a:gd name="connsiteX3" fmla="*/ 261342 w 272239"/>
                    <a:gd name="connsiteY3" fmla="*/ 38615 h 70292"/>
                    <a:gd name="connsiteX4" fmla="*/ 252859 w 272239"/>
                    <a:gd name="connsiteY4" fmla="*/ 69463 h 70292"/>
                    <a:gd name="connsiteX5" fmla="*/ 252859 w 272239"/>
                    <a:gd name="connsiteY5" fmla="*/ 69463 h 70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2239" h="70292">
                      <a:moveTo>
                        <a:pt x="252859" y="69463"/>
                      </a:moveTo>
                      <a:cubicBezTo>
                        <a:pt x="175739" y="44784"/>
                        <a:pt x="95534" y="38615"/>
                        <a:pt x="15329" y="31674"/>
                      </a:cubicBezTo>
                      <a:cubicBezTo>
                        <a:pt x="-4722" y="30133"/>
                        <a:pt x="-5494" y="-1487"/>
                        <a:pt x="15329" y="55"/>
                      </a:cubicBezTo>
                      <a:cubicBezTo>
                        <a:pt x="97847" y="6996"/>
                        <a:pt x="181908" y="13166"/>
                        <a:pt x="261342" y="38615"/>
                      </a:cubicBezTo>
                      <a:cubicBezTo>
                        <a:pt x="280622" y="45556"/>
                        <a:pt x="272139" y="75633"/>
                        <a:pt x="252859" y="69463"/>
                      </a:cubicBezTo>
                      <a:lnTo>
                        <a:pt x="252859" y="69463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2DA74E6A-5E41-4EA2-A9BE-BD9549A666BC}"/>
                    </a:ext>
                  </a:extLst>
                </p:cNvPr>
                <p:cNvSpPr/>
                <p:nvPr/>
              </p:nvSpPr>
              <p:spPr>
                <a:xfrm>
                  <a:off x="4155967" y="4454412"/>
                  <a:ext cx="31233" cy="31631"/>
                </a:xfrm>
                <a:custGeom>
                  <a:avLst/>
                  <a:gdLst>
                    <a:gd name="connsiteX0" fmla="*/ 15617 w 31233"/>
                    <a:gd name="connsiteY0" fmla="*/ 31632 h 31631"/>
                    <a:gd name="connsiteX1" fmla="*/ 15617 w 31233"/>
                    <a:gd name="connsiteY1" fmla="*/ 14 h 31631"/>
                    <a:gd name="connsiteX2" fmla="*/ 15617 w 31233"/>
                    <a:gd name="connsiteY2" fmla="*/ 31632 h 31631"/>
                    <a:gd name="connsiteX3" fmla="*/ 15617 w 31233"/>
                    <a:gd name="connsiteY3" fmla="*/ 31632 h 31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233" h="31631">
                      <a:moveTo>
                        <a:pt x="15617" y="31632"/>
                      </a:moveTo>
                      <a:cubicBezTo>
                        <a:pt x="-5206" y="31632"/>
                        <a:pt x="-5206" y="14"/>
                        <a:pt x="15617" y="14"/>
                      </a:cubicBezTo>
                      <a:cubicBezTo>
                        <a:pt x="36439" y="-758"/>
                        <a:pt x="36439" y="31632"/>
                        <a:pt x="15617" y="31632"/>
                      </a:cubicBezTo>
                      <a:lnTo>
                        <a:pt x="15617" y="31632"/>
                      </a:lnTo>
                      <a:close/>
                    </a:path>
                  </a:pathLst>
                </a:custGeom>
                <a:solidFill>
                  <a:srgbClr val="BA583A"/>
                </a:solidFill>
                <a:ln w="770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75" name="Graphic 4">
              <a:extLst>
                <a:ext uri="{FF2B5EF4-FFF2-40B4-BE49-F238E27FC236}">
                  <a16:creationId xmlns:a16="http://schemas.microsoft.com/office/drawing/2014/main" id="{97104E7C-09BD-4A93-AE8E-0BFC6EFB370E}"/>
                </a:ext>
              </a:extLst>
            </p:cNvPr>
            <p:cNvGrpSpPr/>
            <p:nvPr/>
          </p:nvGrpSpPr>
          <p:grpSpPr>
            <a:xfrm>
              <a:off x="5953634" y="-6959921"/>
              <a:ext cx="4845783" cy="12023595"/>
              <a:chOff x="5953634" y="-6959921"/>
              <a:chExt cx="4845783" cy="12023595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D4973434-37A7-4006-BCBE-BE92CFBCE74A}"/>
                  </a:ext>
                </a:extLst>
              </p:cNvPr>
              <p:cNvSpPr/>
              <p:nvPr/>
            </p:nvSpPr>
            <p:spPr>
              <a:xfrm>
                <a:off x="6822308" y="-3734951"/>
                <a:ext cx="1939460" cy="5836216"/>
              </a:xfrm>
              <a:custGeom>
                <a:avLst/>
                <a:gdLst>
                  <a:gd name="connsiteX0" fmla="*/ 509655 w 1939460"/>
                  <a:gd name="connsiteY0" fmla="*/ 0 h 5836216"/>
                  <a:gd name="connsiteX1" fmla="*/ 536647 w 1939460"/>
                  <a:gd name="connsiteY1" fmla="*/ 5645187 h 5836216"/>
                  <a:gd name="connsiteX2" fmla="*/ 1329441 w 1939460"/>
                  <a:gd name="connsiteY2" fmla="*/ 5360614 h 5836216"/>
                  <a:gd name="connsiteX3" fmla="*/ 1939460 w 1939460"/>
                  <a:gd name="connsiteY3" fmla="*/ 754234 h 5836216"/>
                  <a:gd name="connsiteX4" fmla="*/ 509655 w 1939460"/>
                  <a:gd name="connsiteY4" fmla="*/ 0 h 583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9460" h="5836216">
                    <a:moveTo>
                      <a:pt x="509655" y="0"/>
                    </a:moveTo>
                    <a:cubicBezTo>
                      <a:pt x="509655" y="0"/>
                      <a:pt x="-654857" y="1791499"/>
                      <a:pt x="536647" y="5645187"/>
                    </a:cubicBezTo>
                    <a:cubicBezTo>
                      <a:pt x="536647" y="5645187"/>
                      <a:pt x="1041783" y="6226673"/>
                      <a:pt x="1329441" y="5360614"/>
                    </a:cubicBezTo>
                    <a:cubicBezTo>
                      <a:pt x="1617099" y="4494556"/>
                      <a:pt x="1939460" y="754234"/>
                      <a:pt x="1939460" y="754234"/>
                    </a:cubicBezTo>
                    <a:lnTo>
                      <a:pt x="509655" y="0"/>
                    </a:lnTo>
                    <a:close/>
                  </a:path>
                </a:pathLst>
              </a:custGeom>
              <a:solidFill>
                <a:srgbClr val="202545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D28875E3-6BC4-4319-961B-C5AE8AB4E46F}"/>
                  </a:ext>
                </a:extLst>
              </p:cNvPr>
              <p:cNvSpPr/>
              <p:nvPr/>
            </p:nvSpPr>
            <p:spPr>
              <a:xfrm>
                <a:off x="8206309" y="-3410016"/>
                <a:ext cx="2143088" cy="5333634"/>
              </a:xfrm>
              <a:custGeom>
                <a:avLst/>
                <a:gdLst>
                  <a:gd name="connsiteX0" fmla="*/ 81943 w 2143088"/>
                  <a:gd name="connsiteY0" fmla="*/ 519529 h 5333634"/>
                  <a:gd name="connsiteX1" fmla="*/ 658801 w 2143088"/>
                  <a:gd name="connsiteY1" fmla="*/ 5240818 h 5333634"/>
                  <a:gd name="connsiteX2" fmla="*/ 1545682 w 2143088"/>
                  <a:gd name="connsiteY2" fmla="*/ 4593781 h 5333634"/>
                  <a:gd name="connsiteX3" fmla="*/ 2095547 w 2143088"/>
                  <a:gd name="connsiteY3" fmla="*/ 1017724 h 5333634"/>
                  <a:gd name="connsiteX4" fmla="*/ 81943 w 2143088"/>
                  <a:gd name="connsiteY4" fmla="*/ 519529 h 5333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3088" h="5333634">
                    <a:moveTo>
                      <a:pt x="81943" y="519529"/>
                    </a:moveTo>
                    <a:cubicBezTo>
                      <a:pt x="81943" y="519529"/>
                      <a:pt x="-320623" y="3986075"/>
                      <a:pt x="658801" y="5240818"/>
                    </a:cubicBezTo>
                    <a:cubicBezTo>
                      <a:pt x="658801" y="5240818"/>
                      <a:pt x="1356738" y="5695055"/>
                      <a:pt x="1545682" y="4593781"/>
                    </a:cubicBezTo>
                    <a:cubicBezTo>
                      <a:pt x="1734625" y="3492506"/>
                      <a:pt x="1740795" y="1701008"/>
                      <a:pt x="2095547" y="1017724"/>
                    </a:cubicBezTo>
                    <a:cubicBezTo>
                      <a:pt x="2451071" y="333669"/>
                      <a:pt x="716641" y="-597941"/>
                      <a:pt x="81943" y="519529"/>
                    </a:cubicBezTo>
                    <a:close/>
                  </a:path>
                </a:pathLst>
              </a:custGeom>
              <a:solidFill>
                <a:srgbClr val="202545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66C41888-E431-4717-86B6-561D945A8778}"/>
                  </a:ext>
                </a:extLst>
              </p:cNvPr>
              <p:cNvSpPr/>
              <p:nvPr/>
            </p:nvSpPr>
            <p:spPr>
              <a:xfrm>
                <a:off x="7381850" y="1513838"/>
                <a:ext cx="1052844" cy="3549835"/>
              </a:xfrm>
              <a:custGeom>
                <a:avLst/>
                <a:gdLst>
                  <a:gd name="connsiteX0" fmla="*/ 743678 w 1052844"/>
                  <a:gd name="connsiteY0" fmla="*/ 3467317 h 3549835"/>
                  <a:gd name="connsiteX1" fmla="*/ 743678 w 1052844"/>
                  <a:gd name="connsiteY1" fmla="*/ 0 h 3549835"/>
                  <a:gd name="connsiteX2" fmla="*/ 1013 w 1052844"/>
                  <a:gd name="connsiteY2" fmla="*/ 298454 h 3549835"/>
                  <a:gd name="connsiteX3" fmla="*/ 208466 w 1052844"/>
                  <a:gd name="connsiteY3" fmla="*/ 1612580 h 3549835"/>
                  <a:gd name="connsiteX4" fmla="*/ 353451 w 1052844"/>
                  <a:gd name="connsiteY4" fmla="*/ 3549836 h 3549835"/>
                  <a:gd name="connsiteX5" fmla="*/ 743678 w 1052844"/>
                  <a:gd name="connsiteY5" fmla="*/ 3467317 h 3549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52844" h="3549835">
                    <a:moveTo>
                      <a:pt x="743678" y="3467317"/>
                    </a:moveTo>
                    <a:cubicBezTo>
                      <a:pt x="743678" y="3467317"/>
                      <a:pt x="1439302" y="1115156"/>
                      <a:pt x="743678" y="0"/>
                    </a:cubicBezTo>
                    <a:lnTo>
                      <a:pt x="1013" y="298454"/>
                    </a:lnTo>
                    <a:cubicBezTo>
                      <a:pt x="1013" y="298454"/>
                      <a:pt x="-26751" y="468889"/>
                      <a:pt x="208466" y="1612580"/>
                    </a:cubicBezTo>
                    <a:cubicBezTo>
                      <a:pt x="443682" y="2757042"/>
                      <a:pt x="353451" y="3549836"/>
                      <a:pt x="353451" y="3549836"/>
                    </a:cubicBezTo>
                    <a:lnTo>
                      <a:pt x="743678" y="3467317"/>
                    </a:lnTo>
                    <a:close/>
                  </a:path>
                </a:pathLst>
              </a:custGeom>
              <a:solidFill>
                <a:srgbClr val="646E3D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989F33A2-B212-4CAA-AEBC-92774C17269C}"/>
                  </a:ext>
                </a:extLst>
              </p:cNvPr>
              <p:cNvSpPr/>
              <p:nvPr/>
            </p:nvSpPr>
            <p:spPr>
              <a:xfrm>
                <a:off x="8865881" y="1301758"/>
                <a:ext cx="1933536" cy="3441867"/>
              </a:xfrm>
              <a:custGeom>
                <a:avLst/>
                <a:gdLst>
                  <a:gd name="connsiteX0" fmla="*/ 1933399 w 1933536"/>
                  <a:gd name="connsiteY0" fmla="*/ 3219762 h 3441867"/>
                  <a:gd name="connsiteX1" fmla="*/ 646266 w 1933536"/>
                  <a:gd name="connsiteY1" fmla="*/ 0 h 3441867"/>
                  <a:gd name="connsiteX2" fmla="*/ 0 w 1933536"/>
                  <a:gd name="connsiteY2" fmla="*/ 529814 h 3441867"/>
                  <a:gd name="connsiteX3" fmla="*/ 748064 w 1933536"/>
                  <a:gd name="connsiteY3" fmla="*/ 1696641 h 3441867"/>
                  <a:gd name="connsiteX4" fmla="*/ 1601783 w 1933536"/>
                  <a:gd name="connsiteY4" fmla="*/ 3441868 h 3441867"/>
                  <a:gd name="connsiteX5" fmla="*/ 1933399 w 1933536"/>
                  <a:gd name="connsiteY5" fmla="*/ 3219762 h 3441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3536" h="3441867">
                    <a:moveTo>
                      <a:pt x="1933399" y="3219762"/>
                    </a:moveTo>
                    <a:cubicBezTo>
                      <a:pt x="1933399" y="3219762"/>
                      <a:pt x="1974273" y="799734"/>
                      <a:pt x="646266" y="0"/>
                    </a:cubicBezTo>
                    <a:lnTo>
                      <a:pt x="0" y="529814"/>
                    </a:lnTo>
                    <a:cubicBezTo>
                      <a:pt x="0" y="529814"/>
                      <a:pt x="104883" y="721844"/>
                      <a:pt x="748064" y="1696641"/>
                    </a:cubicBezTo>
                    <a:cubicBezTo>
                      <a:pt x="1391246" y="2671438"/>
                      <a:pt x="1601783" y="3441868"/>
                      <a:pt x="1601783" y="3441868"/>
                    </a:cubicBezTo>
                    <a:lnTo>
                      <a:pt x="1933399" y="3219762"/>
                    </a:lnTo>
                    <a:close/>
                  </a:path>
                </a:pathLst>
              </a:custGeom>
              <a:solidFill>
                <a:srgbClr val="646E3D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09CA948F-88DB-4DAF-8F46-1F6A2D39D1E3}"/>
                  </a:ext>
                </a:extLst>
              </p:cNvPr>
              <p:cNvSpPr/>
              <p:nvPr/>
            </p:nvSpPr>
            <p:spPr>
              <a:xfrm>
                <a:off x="5953634" y="-6959921"/>
                <a:ext cx="1864662" cy="3275135"/>
              </a:xfrm>
              <a:custGeom>
                <a:avLst/>
                <a:gdLst>
                  <a:gd name="connsiteX0" fmla="*/ 1593494 w 1864662"/>
                  <a:gd name="connsiteY0" fmla="*/ 581 h 3275135"/>
                  <a:gd name="connsiteX1" fmla="*/ 443634 w 1864662"/>
                  <a:gd name="connsiteY1" fmla="*/ 1576914 h 3275135"/>
                  <a:gd name="connsiteX2" fmla="*/ 965 w 1864662"/>
                  <a:gd name="connsiteY2" fmla="*/ 3174842 h 3275135"/>
                  <a:gd name="connsiteX3" fmla="*/ 234639 w 1864662"/>
                  <a:gd name="connsiteY3" fmla="*/ 3230368 h 3275135"/>
                  <a:gd name="connsiteX4" fmla="*/ 922549 w 1864662"/>
                  <a:gd name="connsiteY4" fmla="*/ 3200291 h 3275135"/>
                  <a:gd name="connsiteX5" fmla="*/ 1559561 w 1864662"/>
                  <a:gd name="connsiteY5" fmla="*/ 1699535 h 3275135"/>
                  <a:gd name="connsiteX6" fmla="*/ 1593494 w 1864662"/>
                  <a:gd name="connsiteY6" fmla="*/ 581 h 3275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64662" h="3275135">
                    <a:moveTo>
                      <a:pt x="1593494" y="581"/>
                    </a:moveTo>
                    <a:cubicBezTo>
                      <a:pt x="1593494" y="581"/>
                      <a:pt x="866251" y="-59573"/>
                      <a:pt x="443634" y="1576914"/>
                    </a:cubicBezTo>
                    <a:cubicBezTo>
                      <a:pt x="233867" y="2388988"/>
                      <a:pt x="-17544" y="2914176"/>
                      <a:pt x="965" y="3174842"/>
                    </a:cubicBezTo>
                    <a:cubicBezTo>
                      <a:pt x="10990" y="3315971"/>
                      <a:pt x="102763" y="3282038"/>
                      <a:pt x="234639" y="3230368"/>
                    </a:cubicBezTo>
                    <a:lnTo>
                      <a:pt x="922549" y="3200291"/>
                    </a:lnTo>
                    <a:cubicBezTo>
                      <a:pt x="922549" y="3200291"/>
                      <a:pt x="1341311" y="2540915"/>
                      <a:pt x="1559561" y="1699535"/>
                    </a:cubicBezTo>
                    <a:cubicBezTo>
                      <a:pt x="1739251" y="1001599"/>
                      <a:pt x="2127165" y="-27954"/>
                      <a:pt x="1593494" y="581"/>
                    </a:cubicBezTo>
                    <a:close/>
                  </a:path>
                </a:pathLst>
              </a:custGeom>
              <a:solidFill>
                <a:srgbClr val="3F5DA4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D7F904E-BAA8-4BFE-8A04-1E4E8C8CD881}"/>
                </a:ext>
              </a:extLst>
            </p:cNvPr>
            <p:cNvSpPr/>
            <p:nvPr/>
          </p:nvSpPr>
          <p:spPr>
            <a:xfrm>
              <a:off x="6448525" y="-7022579"/>
              <a:ext cx="4730807" cy="9877535"/>
            </a:xfrm>
            <a:custGeom>
              <a:avLst/>
              <a:gdLst>
                <a:gd name="connsiteX0" fmla="*/ 4670803 w 4730807"/>
                <a:gd name="connsiteY0" fmla="*/ 6900702 h 9877535"/>
                <a:gd name="connsiteX1" fmla="*/ 4140217 w 4730807"/>
                <a:gd name="connsiteY1" fmla="*/ 4484531 h 9877535"/>
                <a:gd name="connsiteX2" fmla="*/ 3975952 w 4730807"/>
                <a:gd name="connsiteY2" fmla="*/ 2872722 h 9877535"/>
                <a:gd name="connsiteX3" fmla="*/ 3901916 w 4730807"/>
                <a:gd name="connsiteY3" fmla="*/ 250640 h 9877535"/>
                <a:gd name="connsiteX4" fmla="*/ 3068248 w 4730807"/>
                <a:gd name="connsiteY4" fmla="*/ 8483 h 9877535"/>
                <a:gd name="connsiteX5" fmla="*/ 1902194 w 4730807"/>
                <a:gd name="connsiteY5" fmla="*/ 0 h 9877535"/>
                <a:gd name="connsiteX6" fmla="*/ 1168011 w 4730807"/>
                <a:gd name="connsiteY6" fmla="*/ 122621 h 9877535"/>
                <a:gd name="connsiteX7" fmla="*/ 797063 w 4730807"/>
                <a:gd name="connsiteY7" fmla="*/ 2803314 h 9877535"/>
                <a:gd name="connsiteX8" fmla="*/ 373675 w 4730807"/>
                <a:gd name="connsiteY8" fmla="*/ 9877535 h 9877535"/>
                <a:gd name="connsiteX9" fmla="*/ 4349984 w 4730807"/>
                <a:gd name="connsiteY9" fmla="*/ 9877535 h 9877535"/>
                <a:gd name="connsiteX10" fmla="*/ 4670803 w 4730807"/>
                <a:gd name="connsiteY10" fmla="*/ 6900702 h 987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30807" h="9877535">
                  <a:moveTo>
                    <a:pt x="4670803" y="6900702"/>
                  </a:moveTo>
                  <a:cubicBezTo>
                    <a:pt x="4908333" y="6290682"/>
                    <a:pt x="4140217" y="4484531"/>
                    <a:pt x="4140217" y="4484531"/>
                  </a:cubicBezTo>
                  <a:cubicBezTo>
                    <a:pt x="4250499" y="4161397"/>
                    <a:pt x="3976722" y="2878120"/>
                    <a:pt x="3975952" y="2872722"/>
                  </a:cubicBezTo>
                  <a:cubicBezTo>
                    <a:pt x="3888035" y="1473764"/>
                    <a:pt x="3901916" y="250640"/>
                    <a:pt x="3901916" y="250640"/>
                  </a:cubicBezTo>
                  <a:lnTo>
                    <a:pt x="3068248" y="8483"/>
                  </a:lnTo>
                  <a:lnTo>
                    <a:pt x="1902194" y="0"/>
                  </a:lnTo>
                  <a:lnTo>
                    <a:pt x="1168011" y="122621"/>
                  </a:lnTo>
                  <a:cubicBezTo>
                    <a:pt x="1278292" y="660148"/>
                    <a:pt x="797063" y="2803314"/>
                    <a:pt x="797063" y="2803314"/>
                  </a:cubicBezTo>
                  <a:cubicBezTo>
                    <a:pt x="-702150" y="6898388"/>
                    <a:pt x="373675" y="9877535"/>
                    <a:pt x="373675" y="9877535"/>
                  </a:cubicBezTo>
                  <a:lnTo>
                    <a:pt x="4349984" y="9877535"/>
                  </a:lnTo>
                  <a:cubicBezTo>
                    <a:pt x="4350755" y="9877535"/>
                    <a:pt x="4911418" y="8425365"/>
                    <a:pt x="4670803" y="6900702"/>
                  </a:cubicBezTo>
                  <a:close/>
                </a:path>
              </a:pathLst>
            </a:custGeom>
            <a:solidFill>
              <a:srgbClr val="3F5DA4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833877F-48B3-488A-A20C-7805ADB9EFE8}"/>
                </a:ext>
              </a:extLst>
            </p:cNvPr>
            <p:cNvSpPr/>
            <p:nvPr/>
          </p:nvSpPr>
          <p:spPr>
            <a:xfrm>
              <a:off x="6536855" y="1052660"/>
              <a:ext cx="4559336" cy="703334"/>
            </a:xfrm>
            <a:custGeom>
              <a:avLst/>
              <a:gdLst>
                <a:gd name="connsiteX0" fmla="*/ 4544684 w 4559336"/>
                <a:gd name="connsiteY0" fmla="*/ 703335 h 703334"/>
                <a:gd name="connsiteX1" fmla="*/ 1745227 w 4559336"/>
                <a:gd name="connsiteY1" fmla="*/ 67095 h 703334"/>
                <a:gd name="connsiteX2" fmla="*/ 22365 w 4559336"/>
                <a:gd name="connsiteY2" fmla="*/ 701792 h 703334"/>
                <a:gd name="connsiteX3" fmla="*/ 0 w 4559336"/>
                <a:gd name="connsiteY3" fmla="*/ 641639 h 703334"/>
                <a:gd name="connsiteX4" fmla="*/ 1740599 w 4559336"/>
                <a:gd name="connsiteY4" fmla="*/ 0 h 703334"/>
                <a:gd name="connsiteX5" fmla="*/ 4559337 w 4559336"/>
                <a:gd name="connsiteY5" fmla="*/ 640867 h 703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9336" h="703334">
                  <a:moveTo>
                    <a:pt x="4544684" y="703335"/>
                  </a:moveTo>
                  <a:lnTo>
                    <a:pt x="1745227" y="67095"/>
                  </a:lnTo>
                  <a:lnTo>
                    <a:pt x="22365" y="701792"/>
                  </a:lnTo>
                  <a:lnTo>
                    <a:pt x="0" y="641639"/>
                  </a:lnTo>
                  <a:lnTo>
                    <a:pt x="1740599" y="0"/>
                  </a:lnTo>
                  <a:lnTo>
                    <a:pt x="4559337" y="640867"/>
                  </a:lnTo>
                  <a:close/>
                </a:path>
              </a:pathLst>
            </a:custGeom>
            <a:solidFill>
              <a:srgbClr val="1B1464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0C05320-4B60-4D9A-9AD5-4AAE0DE70A19}"/>
                </a:ext>
              </a:extLst>
            </p:cNvPr>
            <p:cNvSpPr/>
            <p:nvPr/>
          </p:nvSpPr>
          <p:spPr>
            <a:xfrm>
              <a:off x="8180130" y="-5434677"/>
              <a:ext cx="814770" cy="8293489"/>
            </a:xfrm>
            <a:custGeom>
              <a:avLst/>
              <a:gdLst>
                <a:gd name="connsiteX0" fmla="*/ 117376 w 814770"/>
                <a:gd name="connsiteY0" fmla="*/ 8293490 h 8293489"/>
                <a:gd name="connsiteX1" fmla="*/ 307091 w 814770"/>
                <a:gd name="connsiteY1" fmla="*/ 2840331 h 8293489"/>
                <a:gd name="connsiteX2" fmla="*/ 750531 w 814770"/>
                <a:gd name="connsiteY2" fmla="*/ 0 h 8293489"/>
                <a:gd name="connsiteX3" fmla="*/ 814541 w 814770"/>
                <a:gd name="connsiteY3" fmla="*/ 1542 h 8293489"/>
                <a:gd name="connsiteX4" fmla="*/ 418915 w 814770"/>
                <a:gd name="connsiteY4" fmla="*/ 2860382 h 8293489"/>
                <a:gd name="connsiteX5" fmla="*/ 180614 w 814770"/>
                <a:gd name="connsiteY5" fmla="*/ 8285007 h 8293489"/>
                <a:gd name="connsiteX6" fmla="*/ 117376 w 814770"/>
                <a:gd name="connsiteY6" fmla="*/ 8293490 h 829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770" h="8293489">
                  <a:moveTo>
                    <a:pt x="117376" y="8293490"/>
                  </a:moveTo>
                  <a:cubicBezTo>
                    <a:pt x="113520" y="8264955"/>
                    <a:pt x="-243546" y="5404573"/>
                    <a:pt x="307091" y="2840331"/>
                  </a:cubicBezTo>
                  <a:cubicBezTo>
                    <a:pt x="724311" y="899220"/>
                    <a:pt x="750531" y="9254"/>
                    <a:pt x="750531" y="0"/>
                  </a:cubicBezTo>
                  <a:lnTo>
                    <a:pt x="814541" y="1542"/>
                  </a:lnTo>
                  <a:cubicBezTo>
                    <a:pt x="814541" y="10026"/>
                    <a:pt x="837677" y="912330"/>
                    <a:pt x="418915" y="2860382"/>
                  </a:cubicBezTo>
                  <a:cubicBezTo>
                    <a:pt x="-130179" y="5413827"/>
                    <a:pt x="177529" y="8256472"/>
                    <a:pt x="180614" y="8285007"/>
                  </a:cubicBezTo>
                  <a:lnTo>
                    <a:pt x="117376" y="8293490"/>
                  </a:lnTo>
                  <a:close/>
                </a:path>
              </a:pathLst>
            </a:custGeom>
            <a:solidFill>
              <a:srgbClr val="1B1464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E2362A9-5471-495E-9FE4-520A9E9CEE28}"/>
                </a:ext>
              </a:extLst>
            </p:cNvPr>
            <p:cNvSpPr/>
            <p:nvPr/>
          </p:nvSpPr>
          <p:spPr>
            <a:xfrm>
              <a:off x="7064072" y="4661107"/>
              <a:ext cx="1265054" cy="1243660"/>
            </a:xfrm>
            <a:custGeom>
              <a:avLst/>
              <a:gdLst>
                <a:gd name="connsiteX0" fmla="*/ 771486 w 1265054"/>
                <a:gd name="connsiteY0" fmla="*/ 57840 h 1243660"/>
                <a:gd name="connsiteX1" fmla="*/ 1265054 w 1265054"/>
                <a:gd name="connsiteY1" fmla="*/ 0 h 1243660"/>
                <a:gd name="connsiteX2" fmla="*/ 1151688 w 1265054"/>
                <a:gd name="connsiteY2" fmla="*/ 524417 h 1243660"/>
                <a:gd name="connsiteX3" fmla="*/ 1213383 w 1265054"/>
                <a:gd name="connsiteY3" fmla="*/ 1092791 h 1243660"/>
                <a:gd name="connsiteX4" fmla="*/ 846292 w 1265054"/>
                <a:gd name="connsiteY4" fmla="*/ 1224667 h 1243660"/>
                <a:gd name="connsiteX5" fmla="*/ 840894 w 1265054"/>
                <a:gd name="connsiteY5" fmla="*/ 1119783 h 1243660"/>
                <a:gd name="connsiteX6" fmla="*/ 392826 w 1265054"/>
                <a:gd name="connsiteY6" fmla="*/ 1234692 h 1243660"/>
                <a:gd name="connsiteX7" fmla="*/ 152983 w 1265054"/>
                <a:gd name="connsiteY7" fmla="*/ 1231607 h 1243660"/>
                <a:gd name="connsiteX8" fmla="*/ 21879 w 1265054"/>
                <a:gd name="connsiteY8" fmla="*/ 1166827 h 1243660"/>
                <a:gd name="connsiteX9" fmla="*/ 316477 w 1265054"/>
                <a:gd name="connsiteY9" fmla="*/ 856804 h 1243660"/>
                <a:gd name="connsiteX10" fmla="*/ 640381 w 1265054"/>
                <a:gd name="connsiteY10" fmla="*/ 539070 h 1243660"/>
                <a:gd name="connsiteX11" fmla="*/ 594109 w 1265054"/>
                <a:gd name="connsiteY11" fmla="*/ 124163 h 1243660"/>
                <a:gd name="connsiteX12" fmla="*/ 771486 w 1265054"/>
                <a:gd name="connsiteY12" fmla="*/ 57840 h 124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5054" h="1243660">
                  <a:moveTo>
                    <a:pt x="771486" y="57840"/>
                  </a:moveTo>
                  <a:lnTo>
                    <a:pt x="1265054" y="0"/>
                  </a:lnTo>
                  <a:lnTo>
                    <a:pt x="1151688" y="524417"/>
                  </a:lnTo>
                  <a:cubicBezTo>
                    <a:pt x="1151688" y="524417"/>
                    <a:pt x="1265054" y="815930"/>
                    <a:pt x="1213383" y="1092791"/>
                  </a:cubicBezTo>
                  <a:cubicBezTo>
                    <a:pt x="1176366" y="1290990"/>
                    <a:pt x="846292" y="1224667"/>
                    <a:pt x="846292" y="1224667"/>
                  </a:cubicBezTo>
                  <a:lnTo>
                    <a:pt x="840894" y="1119783"/>
                  </a:lnTo>
                  <a:cubicBezTo>
                    <a:pt x="840894" y="1119783"/>
                    <a:pt x="594109" y="1201530"/>
                    <a:pt x="392826" y="1234692"/>
                  </a:cubicBezTo>
                  <a:cubicBezTo>
                    <a:pt x="272519" y="1254743"/>
                    <a:pt x="240129" y="1235463"/>
                    <a:pt x="152983" y="1231607"/>
                  </a:cubicBezTo>
                  <a:cubicBezTo>
                    <a:pt x="-79148" y="1219268"/>
                    <a:pt x="21879" y="1166827"/>
                    <a:pt x="21879" y="1166827"/>
                  </a:cubicBezTo>
                  <a:cubicBezTo>
                    <a:pt x="7226" y="1017984"/>
                    <a:pt x="54269" y="856804"/>
                    <a:pt x="316477" y="856804"/>
                  </a:cubicBezTo>
                  <a:cubicBezTo>
                    <a:pt x="430615" y="856804"/>
                    <a:pt x="594881" y="619274"/>
                    <a:pt x="640381" y="539070"/>
                  </a:cubicBezTo>
                  <a:cubicBezTo>
                    <a:pt x="722900" y="394083"/>
                    <a:pt x="594109" y="124163"/>
                    <a:pt x="594109" y="124163"/>
                  </a:cubicBezTo>
                  <a:lnTo>
                    <a:pt x="771486" y="57840"/>
                  </a:lnTo>
                  <a:close/>
                </a:path>
              </a:pathLst>
            </a:custGeom>
            <a:solidFill>
              <a:schemeClr val="tx1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56336B2-AF23-4A8D-9BD5-6E583758F4BE}"/>
                </a:ext>
              </a:extLst>
            </p:cNvPr>
            <p:cNvSpPr/>
            <p:nvPr/>
          </p:nvSpPr>
          <p:spPr>
            <a:xfrm>
              <a:off x="9957272" y="4470620"/>
              <a:ext cx="1160931" cy="1485569"/>
            </a:xfrm>
            <a:custGeom>
              <a:avLst/>
              <a:gdLst>
                <a:gd name="connsiteX0" fmla="*/ 472603 w 1160931"/>
                <a:gd name="connsiteY0" fmla="*/ 179690 h 1485569"/>
                <a:gd name="connsiteX1" fmla="*/ 936095 w 1160931"/>
                <a:gd name="connsiteY1" fmla="*/ 0 h 1485569"/>
                <a:gd name="connsiteX2" fmla="*/ 958459 w 1160931"/>
                <a:gd name="connsiteY2" fmla="*/ 535984 h 1485569"/>
                <a:gd name="connsiteX3" fmla="*/ 1160514 w 1160931"/>
                <a:gd name="connsiteY3" fmla="*/ 1070427 h 1485569"/>
                <a:gd name="connsiteX4" fmla="*/ 838152 w 1160931"/>
                <a:gd name="connsiteY4" fmla="*/ 1290218 h 1485569"/>
                <a:gd name="connsiteX5" fmla="*/ 806533 w 1160931"/>
                <a:gd name="connsiteY5" fmla="*/ 1189963 h 1485569"/>
                <a:gd name="connsiteX6" fmla="*/ 401653 w 1160931"/>
                <a:gd name="connsiteY6" fmla="*/ 1413611 h 1485569"/>
                <a:gd name="connsiteX7" fmla="*/ 168750 w 1160931"/>
                <a:gd name="connsiteY7" fmla="*/ 1470680 h 1485569"/>
                <a:gd name="connsiteX8" fmla="*/ 26078 w 1160931"/>
                <a:gd name="connsiteY8" fmla="*/ 1440603 h 1485569"/>
                <a:gd name="connsiteX9" fmla="*/ 233531 w 1160931"/>
                <a:gd name="connsiteY9" fmla="*/ 1066570 h 1485569"/>
                <a:gd name="connsiteX10" fmla="*/ 467975 w 1160931"/>
                <a:gd name="connsiteY10" fmla="*/ 677886 h 1485569"/>
                <a:gd name="connsiteX11" fmla="*/ 319134 w 1160931"/>
                <a:gd name="connsiteY11" fmla="*/ 287657 h 1485569"/>
                <a:gd name="connsiteX12" fmla="*/ 472603 w 1160931"/>
                <a:gd name="connsiteY12" fmla="*/ 179690 h 1485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60931" h="1485569">
                  <a:moveTo>
                    <a:pt x="472603" y="179690"/>
                  </a:moveTo>
                  <a:lnTo>
                    <a:pt x="936095" y="0"/>
                  </a:lnTo>
                  <a:lnTo>
                    <a:pt x="958459" y="535984"/>
                  </a:lnTo>
                  <a:cubicBezTo>
                    <a:pt x="958459" y="535984"/>
                    <a:pt x="1141234" y="789710"/>
                    <a:pt x="1160514" y="1070427"/>
                  </a:cubicBezTo>
                  <a:cubicBezTo>
                    <a:pt x="1174395" y="1271710"/>
                    <a:pt x="838152" y="1290218"/>
                    <a:pt x="838152" y="1290218"/>
                  </a:cubicBezTo>
                  <a:lnTo>
                    <a:pt x="806533" y="1189963"/>
                  </a:lnTo>
                  <a:cubicBezTo>
                    <a:pt x="806533" y="1189963"/>
                    <a:pt x="588283" y="1331092"/>
                    <a:pt x="401653" y="1413611"/>
                  </a:cubicBezTo>
                  <a:cubicBezTo>
                    <a:pt x="289828" y="1462967"/>
                    <a:pt x="254353" y="1452941"/>
                    <a:pt x="168750" y="1470680"/>
                  </a:cubicBezTo>
                  <a:cubicBezTo>
                    <a:pt x="-59525" y="1516951"/>
                    <a:pt x="26078" y="1440603"/>
                    <a:pt x="26078" y="1440603"/>
                  </a:cubicBezTo>
                  <a:cubicBezTo>
                    <a:pt x="-25592" y="1300244"/>
                    <a:pt x="-20965" y="1132894"/>
                    <a:pt x="233531" y="1066570"/>
                  </a:cubicBezTo>
                  <a:cubicBezTo>
                    <a:pt x="343813" y="1038036"/>
                    <a:pt x="444068" y="766573"/>
                    <a:pt x="467975" y="677886"/>
                  </a:cubicBezTo>
                  <a:cubicBezTo>
                    <a:pt x="511934" y="516704"/>
                    <a:pt x="319134" y="287657"/>
                    <a:pt x="319134" y="287657"/>
                  </a:cubicBezTo>
                  <a:lnTo>
                    <a:pt x="472603" y="179690"/>
                  </a:lnTo>
                  <a:close/>
                </a:path>
              </a:pathLst>
            </a:custGeom>
            <a:solidFill>
              <a:schemeClr val="tx1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CC529CF-98BF-4E5D-92E6-B745B52E5769}"/>
                </a:ext>
              </a:extLst>
            </p:cNvPr>
            <p:cNvSpPr/>
            <p:nvPr/>
          </p:nvSpPr>
          <p:spPr>
            <a:xfrm>
              <a:off x="6462820" y="-1028037"/>
              <a:ext cx="4664990" cy="932381"/>
            </a:xfrm>
            <a:custGeom>
              <a:avLst/>
              <a:gdLst>
                <a:gd name="connsiteX0" fmla="*/ 4646483 w 4664990"/>
                <a:gd name="connsiteY0" fmla="*/ 932381 h 932381"/>
                <a:gd name="connsiteX1" fmla="*/ 1806151 w 4664990"/>
                <a:gd name="connsiteY1" fmla="*/ 67094 h 932381"/>
                <a:gd name="connsiteX2" fmla="*/ 0 w 4664990"/>
                <a:gd name="connsiteY2" fmla="*/ 591511 h 932381"/>
                <a:gd name="connsiteX3" fmla="*/ 27763 w 4664990"/>
                <a:gd name="connsiteY3" fmla="*/ 516704 h 932381"/>
                <a:gd name="connsiteX4" fmla="*/ 1806923 w 4664990"/>
                <a:gd name="connsiteY4" fmla="*/ 0 h 932381"/>
                <a:gd name="connsiteX5" fmla="*/ 4664991 w 4664990"/>
                <a:gd name="connsiteY5" fmla="*/ 870685 h 93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4990" h="932381">
                  <a:moveTo>
                    <a:pt x="4646483" y="932381"/>
                  </a:moveTo>
                  <a:lnTo>
                    <a:pt x="1806151" y="67094"/>
                  </a:lnTo>
                  <a:lnTo>
                    <a:pt x="0" y="591511"/>
                  </a:lnTo>
                  <a:lnTo>
                    <a:pt x="27763" y="516704"/>
                  </a:lnTo>
                  <a:lnTo>
                    <a:pt x="1806923" y="0"/>
                  </a:lnTo>
                  <a:lnTo>
                    <a:pt x="4664991" y="870685"/>
                  </a:lnTo>
                  <a:close/>
                </a:path>
              </a:pathLst>
            </a:custGeom>
            <a:solidFill>
              <a:srgbClr val="1B1464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67DEA7A-D749-45F9-A746-683FC9BB141A}"/>
                </a:ext>
              </a:extLst>
            </p:cNvPr>
            <p:cNvSpPr/>
            <p:nvPr/>
          </p:nvSpPr>
          <p:spPr>
            <a:xfrm>
              <a:off x="5809003" y="-4040373"/>
              <a:ext cx="1112832" cy="2240363"/>
            </a:xfrm>
            <a:custGeom>
              <a:avLst/>
              <a:gdLst>
                <a:gd name="connsiteX0" fmla="*/ 321430 w 1112832"/>
                <a:gd name="connsiteY0" fmla="*/ 2240364 h 2240363"/>
                <a:gd name="connsiteX1" fmla="*/ 589808 w 1112832"/>
                <a:gd name="connsiteY1" fmla="*/ 2145506 h 2240363"/>
                <a:gd name="connsiteX2" fmla="*/ 1111911 w 1112832"/>
                <a:gd name="connsiteY2" fmla="*/ 136529 h 2240363"/>
                <a:gd name="connsiteX3" fmla="*/ 147139 w 1112832"/>
                <a:gd name="connsiteY3" fmla="*/ 202081 h 2240363"/>
                <a:gd name="connsiteX4" fmla="*/ 26060 w 1112832"/>
                <a:gd name="connsiteY4" fmla="*/ 2116201 h 2240363"/>
                <a:gd name="connsiteX5" fmla="*/ 321430 w 1112832"/>
                <a:gd name="connsiteY5" fmla="*/ 2240364 h 224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2832" h="2240363">
                  <a:moveTo>
                    <a:pt x="321430" y="2240364"/>
                  </a:moveTo>
                  <a:lnTo>
                    <a:pt x="589808" y="2145506"/>
                  </a:lnTo>
                  <a:cubicBezTo>
                    <a:pt x="589808" y="2145506"/>
                    <a:pt x="1030163" y="925467"/>
                    <a:pt x="1111911" y="136529"/>
                  </a:cubicBezTo>
                  <a:cubicBezTo>
                    <a:pt x="1147386" y="-205113"/>
                    <a:pt x="147139" y="202081"/>
                    <a:pt x="147139" y="202081"/>
                  </a:cubicBezTo>
                  <a:cubicBezTo>
                    <a:pt x="147139" y="202081"/>
                    <a:pt x="-74196" y="1055029"/>
                    <a:pt x="26060" y="2116201"/>
                  </a:cubicBezTo>
                  <a:cubicBezTo>
                    <a:pt x="37629" y="2227254"/>
                    <a:pt x="209606" y="2238821"/>
                    <a:pt x="321430" y="2240364"/>
                  </a:cubicBezTo>
                  <a:close/>
                </a:path>
              </a:pathLst>
            </a:custGeom>
            <a:solidFill>
              <a:srgbClr val="3F5DA4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8" name="Graphic 4">
              <a:extLst>
                <a:ext uri="{FF2B5EF4-FFF2-40B4-BE49-F238E27FC236}">
                  <a16:creationId xmlns:a16="http://schemas.microsoft.com/office/drawing/2014/main" id="{97104E7C-09BD-4A93-AE8E-0BFC6EFB370E}"/>
                </a:ext>
              </a:extLst>
            </p:cNvPr>
            <p:cNvGrpSpPr/>
            <p:nvPr/>
          </p:nvGrpSpPr>
          <p:grpSpPr>
            <a:xfrm>
              <a:off x="5929892" y="-1924060"/>
              <a:ext cx="773003" cy="1169281"/>
              <a:chOff x="5929892" y="-1924060"/>
              <a:chExt cx="773003" cy="1169281"/>
            </a:xfrm>
          </p:grpSpPr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D1ECA348-8FAD-4499-AF56-37178172E45E}"/>
                  </a:ext>
                </a:extLst>
              </p:cNvPr>
              <p:cNvSpPr/>
              <p:nvPr/>
            </p:nvSpPr>
            <p:spPr>
              <a:xfrm>
                <a:off x="5929892" y="-1924060"/>
                <a:ext cx="773003" cy="1169281"/>
              </a:xfrm>
              <a:custGeom>
                <a:avLst/>
                <a:gdLst>
                  <a:gd name="connsiteX0" fmla="*/ 395654 w 773003"/>
                  <a:gd name="connsiteY0" fmla="*/ 1430 h 1169281"/>
                  <a:gd name="connsiteX1" fmla="*/ 53242 w 773003"/>
                  <a:gd name="connsiteY1" fmla="*/ 68524 h 1169281"/>
                  <a:gd name="connsiteX2" fmla="*/ 29 w 773003"/>
                  <a:gd name="connsiteY2" fmla="*/ 132534 h 1169281"/>
                  <a:gd name="connsiteX3" fmla="*/ 358637 w 773003"/>
                  <a:gd name="connsiteY3" fmla="*/ 1152832 h 1169281"/>
                  <a:gd name="connsiteX4" fmla="*/ 695651 w 773003"/>
                  <a:gd name="connsiteY4" fmla="*/ 833555 h 1169281"/>
                  <a:gd name="connsiteX5" fmla="*/ 596938 w 773003"/>
                  <a:gd name="connsiteY5" fmla="*/ 574432 h 1169281"/>
                  <a:gd name="connsiteX6" fmla="*/ 743466 w 773003"/>
                  <a:gd name="connsiteY6" fmla="*/ 753350 h 1169281"/>
                  <a:gd name="connsiteX7" fmla="*/ 468148 w 773003"/>
                  <a:gd name="connsiteY7" fmla="*/ 29193 h 1169281"/>
                  <a:gd name="connsiteX8" fmla="*/ 395654 w 773003"/>
                  <a:gd name="connsiteY8" fmla="*/ 1430 h 1169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3003" h="1169281">
                    <a:moveTo>
                      <a:pt x="395654" y="1430"/>
                    </a:moveTo>
                    <a:lnTo>
                      <a:pt x="53242" y="68524"/>
                    </a:lnTo>
                    <a:cubicBezTo>
                      <a:pt x="22393" y="74694"/>
                      <a:pt x="29" y="101686"/>
                      <a:pt x="29" y="132534"/>
                    </a:cubicBezTo>
                    <a:cubicBezTo>
                      <a:pt x="-1514" y="322249"/>
                      <a:pt x="58640" y="999363"/>
                      <a:pt x="358637" y="1152832"/>
                    </a:cubicBezTo>
                    <a:cubicBezTo>
                      <a:pt x="551437" y="1250775"/>
                      <a:pt x="883824" y="881370"/>
                      <a:pt x="695651" y="833555"/>
                    </a:cubicBezTo>
                    <a:cubicBezTo>
                      <a:pt x="524445" y="789597"/>
                      <a:pt x="596938" y="574432"/>
                      <a:pt x="596938" y="574432"/>
                    </a:cubicBezTo>
                    <a:cubicBezTo>
                      <a:pt x="596938" y="574432"/>
                      <a:pt x="650151" y="1014016"/>
                      <a:pt x="743466" y="753350"/>
                    </a:cubicBezTo>
                    <a:cubicBezTo>
                      <a:pt x="870714" y="399369"/>
                      <a:pt x="550666" y="137933"/>
                      <a:pt x="468148" y="29193"/>
                    </a:cubicBezTo>
                    <a:cubicBezTo>
                      <a:pt x="451952" y="6057"/>
                      <a:pt x="423418" y="-3969"/>
                      <a:pt x="395654" y="1430"/>
                    </a:cubicBezTo>
                    <a:close/>
                  </a:path>
                </a:pathLst>
              </a:custGeom>
              <a:solidFill>
                <a:srgbClr val="1B1464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CF316ECA-4A0E-4A36-8365-E23DE40E519A}"/>
                  </a:ext>
                </a:extLst>
              </p:cNvPr>
              <p:cNvSpPr/>
              <p:nvPr/>
            </p:nvSpPr>
            <p:spPr>
              <a:xfrm>
                <a:off x="5985426" y="-1609115"/>
                <a:ext cx="469708" cy="657773"/>
              </a:xfrm>
              <a:custGeom>
                <a:avLst/>
                <a:gdLst>
                  <a:gd name="connsiteX0" fmla="*/ 262229 w 469708"/>
                  <a:gd name="connsiteY0" fmla="*/ 406786 h 657773"/>
                  <a:gd name="connsiteX1" fmla="*/ 445776 w 469708"/>
                  <a:gd name="connsiteY1" fmla="*/ 511669 h 657773"/>
                  <a:gd name="connsiteX2" fmla="*/ 316214 w 469708"/>
                  <a:gd name="connsiteY2" fmla="*/ 352031 h 657773"/>
                  <a:gd name="connsiteX3" fmla="*/ 469683 w 469708"/>
                  <a:gd name="connsiteY3" fmla="*/ 265656 h 657773"/>
                  <a:gd name="connsiteX4" fmla="*/ 276111 w 469708"/>
                  <a:gd name="connsiteY4" fmla="*/ 292648 h 657773"/>
                  <a:gd name="connsiteX5" fmla="*/ 316985 w 469708"/>
                  <a:gd name="connsiteY5" fmla="*/ 34296 h 657773"/>
                  <a:gd name="connsiteX6" fmla="*/ 222127 w 469708"/>
                  <a:gd name="connsiteY6" fmla="*/ 261800 h 657773"/>
                  <a:gd name="connsiteX7" fmla="*/ 118786 w 469708"/>
                  <a:gd name="connsiteY7" fmla="*/ 10389 h 657773"/>
                  <a:gd name="connsiteX8" fmla="*/ 182796 w 469708"/>
                  <a:gd name="connsiteY8" fmla="*/ 262571 h 657773"/>
                  <a:gd name="connsiteX9" fmla="*/ 22 w 469708"/>
                  <a:gd name="connsiteY9" fmla="*/ 217841 h 657773"/>
                  <a:gd name="connsiteX10" fmla="*/ 110303 w 469708"/>
                  <a:gd name="connsiteY10" fmla="*/ 321954 h 657773"/>
                  <a:gd name="connsiteX11" fmla="*/ 54777 w 469708"/>
                  <a:gd name="connsiteY11" fmla="*/ 489304 h 657773"/>
                  <a:gd name="connsiteX12" fmla="*/ 158118 w 469708"/>
                  <a:gd name="connsiteY12" fmla="*/ 388277 h 657773"/>
                  <a:gd name="connsiteX13" fmla="*/ 259145 w 469708"/>
                  <a:gd name="connsiteY13" fmla="*/ 657426 h 657773"/>
                  <a:gd name="connsiteX14" fmla="*/ 262229 w 469708"/>
                  <a:gd name="connsiteY14" fmla="*/ 406786 h 657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69708" h="657773">
                    <a:moveTo>
                      <a:pt x="262229" y="406786"/>
                    </a:moveTo>
                    <a:cubicBezTo>
                      <a:pt x="262229" y="406786"/>
                      <a:pt x="449631" y="588018"/>
                      <a:pt x="445776" y="511669"/>
                    </a:cubicBezTo>
                    <a:cubicBezTo>
                      <a:pt x="441919" y="435320"/>
                      <a:pt x="316214" y="352031"/>
                      <a:pt x="316214" y="352031"/>
                    </a:cubicBezTo>
                    <a:cubicBezTo>
                      <a:pt x="316214" y="352031"/>
                      <a:pt x="471996" y="334293"/>
                      <a:pt x="469683" y="265656"/>
                    </a:cubicBezTo>
                    <a:cubicBezTo>
                      <a:pt x="467369" y="197019"/>
                      <a:pt x="276111" y="292648"/>
                      <a:pt x="276111" y="292648"/>
                    </a:cubicBezTo>
                    <a:cubicBezTo>
                      <a:pt x="276111" y="292648"/>
                      <a:pt x="383308" y="62059"/>
                      <a:pt x="316985" y="34296"/>
                    </a:cubicBezTo>
                    <a:cubicBezTo>
                      <a:pt x="250661" y="6533"/>
                      <a:pt x="222127" y="261800"/>
                      <a:pt x="222127" y="261800"/>
                    </a:cubicBezTo>
                    <a:cubicBezTo>
                      <a:pt x="222127" y="261800"/>
                      <a:pt x="168914" y="-61333"/>
                      <a:pt x="118786" y="10389"/>
                    </a:cubicBezTo>
                    <a:cubicBezTo>
                      <a:pt x="68658" y="82111"/>
                      <a:pt x="182796" y="262571"/>
                      <a:pt x="182796" y="262571"/>
                    </a:cubicBezTo>
                    <a:cubicBezTo>
                      <a:pt x="182796" y="262571"/>
                      <a:pt x="-2292" y="149976"/>
                      <a:pt x="22" y="217841"/>
                    </a:cubicBezTo>
                    <a:cubicBezTo>
                      <a:pt x="2335" y="286479"/>
                      <a:pt x="110303" y="321954"/>
                      <a:pt x="110303" y="321954"/>
                    </a:cubicBezTo>
                    <a:cubicBezTo>
                      <a:pt x="110303" y="321954"/>
                      <a:pt x="7733" y="456914"/>
                      <a:pt x="54777" y="489304"/>
                    </a:cubicBezTo>
                    <a:cubicBezTo>
                      <a:pt x="101820" y="521695"/>
                      <a:pt x="158118" y="388277"/>
                      <a:pt x="158118" y="388277"/>
                    </a:cubicBezTo>
                    <a:cubicBezTo>
                      <a:pt x="158118" y="388277"/>
                      <a:pt x="208246" y="668994"/>
                      <a:pt x="259145" y="657426"/>
                    </a:cubicBezTo>
                    <a:cubicBezTo>
                      <a:pt x="309273" y="645858"/>
                      <a:pt x="262229" y="406786"/>
                      <a:pt x="262229" y="406786"/>
                    </a:cubicBezTo>
                    <a:close/>
                  </a:path>
                </a:pathLst>
              </a:custGeom>
              <a:solidFill>
                <a:srgbClr val="EDECD9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91" name="Graphic 4">
              <a:extLst>
                <a:ext uri="{FF2B5EF4-FFF2-40B4-BE49-F238E27FC236}">
                  <a16:creationId xmlns:a16="http://schemas.microsoft.com/office/drawing/2014/main" id="{97104E7C-09BD-4A93-AE8E-0BFC6EFB370E}"/>
                </a:ext>
              </a:extLst>
            </p:cNvPr>
            <p:cNvGrpSpPr/>
            <p:nvPr/>
          </p:nvGrpSpPr>
          <p:grpSpPr>
            <a:xfrm>
              <a:off x="2085175" y="-1354062"/>
              <a:ext cx="4482555" cy="5327856"/>
              <a:chOff x="2085175" y="-1354062"/>
              <a:chExt cx="4482555" cy="5327856"/>
            </a:xfrm>
            <a:solidFill>
              <a:srgbClr val="202545"/>
            </a:solidFill>
          </p:grpSpPr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7B92C64B-25CF-4A2C-862B-E9F95C56C5C1}"/>
                  </a:ext>
                </a:extLst>
              </p:cNvPr>
              <p:cNvSpPr/>
              <p:nvPr/>
            </p:nvSpPr>
            <p:spPr>
              <a:xfrm>
                <a:off x="3008120" y="-1354062"/>
                <a:ext cx="3559610" cy="4780926"/>
              </a:xfrm>
              <a:custGeom>
                <a:avLst/>
                <a:gdLst>
                  <a:gd name="connsiteX0" fmla="*/ 41645 w 3512844"/>
                  <a:gd name="connsiteY0" fmla="*/ 4852971 h 4852970"/>
                  <a:gd name="connsiteX1" fmla="*/ 0 w 3512844"/>
                  <a:gd name="connsiteY1" fmla="*/ 4809784 h 4852970"/>
                  <a:gd name="connsiteX2" fmla="*/ 3449579 w 3512844"/>
                  <a:gd name="connsiteY2" fmla="*/ 18315 h 4852970"/>
                  <a:gd name="connsiteX3" fmla="*/ 3511276 w 3512844"/>
                  <a:gd name="connsiteY3" fmla="*/ 25257 h 4852970"/>
                  <a:gd name="connsiteX4" fmla="*/ 41645 w 3512844"/>
                  <a:gd name="connsiteY4" fmla="*/ 4852971 h 4852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12844" h="4852970">
                    <a:moveTo>
                      <a:pt x="41645" y="4852971"/>
                    </a:moveTo>
                    <a:lnTo>
                      <a:pt x="0" y="4809784"/>
                    </a:lnTo>
                    <a:cubicBezTo>
                      <a:pt x="3611531" y="2572532"/>
                      <a:pt x="3451122" y="39909"/>
                      <a:pt x="3449579" y="18315"/>
                    </a:cubicBezTo>
                    <a:cubicBezTo>
                      <a:pt x="3466546" y="-10990"/>
                      <a:pt x="3482741" y="-2507"/>
                      <a:pt x="3511276" y="25257"/>
                    </a:cubicBezTo>
                    <a:cubicBezTo>
                      <a:pt x="3512818" y="47621"/>
                      <a:pt x="3680940" y="2597981"/>
                      <a:pt x="41645" y="4852971"/>
                    </a:cubicBezTo>
                    <a:close/>
                  </a:path>
                </a:pathLst>
              </a:custGeom>
              <a:solidFill>
                <a:schemeClr val="tx1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7B909DEA-B407-4C05-B4FC-B184BC00F053}"/>
                  </a:ext>
                </a:extLst>
              </p:cNvPr>
              <p:cNvSpPr/>
              <p:nvPr/>
            </p:nvSpPr>
            <p:spPr>
              <a:xfrm>
                <a:off x="2085175" y="3317676"/>
                <a:ext cx="993618" cy="656118"/>
              </a:xfrm>
              <a:custGeom>
                <a:avLst/>
                <a:gdLst>
                  <a:gd name="connsiteX0" fmla="*/ 876855 w 953203"/>
                  <a:gd name="connsiteY0" fmla="*/ 0 h 648579"/>
                  <a:gd name="connsiteX1" fmla="*/ 0 w 953203"/>
                  <a:gd name="connsiteY1" fmla="*/ 574544 h 648579"/>
                  <a:gd name="connsiteX2" fmla="*/ 65552 w 953203"/>
                  <a:gd name="connsiteY2" fmla="*/ 648580 h 648579"/>
                  <a:gd name="connsiteX3" fmla="*/ 953204 w 953203"/>
                  <a:gd name="connsiteY3" fmla="*/ 151927 h 64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3203" h="648579">
                    <a:moveTo>
                      <a:pt x="876855" y="0"/>
                    </a:moveTo>
                    <a:lnTo>
                      <a:pt x="0" y="574544"/>
                    </a:lnTo>
                    <a:lnTo>
                      <a:pt x="65552" y="648580"/>
                    </a:lnTo>
                    <a:lnTo>
                      <a:pt x="953204" y="151927"/>
                    </a:lnTo>
                    <a:close/>
                  </a:path>
                </a:pathLst>
              </a:custGeom>
              <a:solidFill>
                <a:schemeClr val="tx1"/>
              </a:solidFill>
              <a:ln w="770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8" name="Graphic 48">
            <a:extLst>
              <a:ext uri="{FF2B5EF4-FFF2-40B4-BE49-F238E27FC236}">
                <a16:creationId xmlns:a16="http://schemas.microsoft.com/office/drawing/2014/main" id="{9E782323-3F87-4E99-BA39-941EA4E86235}"/>
              </a:ext>
            </a:extLst>
          </p:cNvPr>
          <p:cNvGrpSpPr/>
          <p:nvPr/>
        </p:nvGrpSpPr>
        <p:grpSpPr>
          <a:xfrm rot="1742130">
            <a:off x="3633292" y="3733799"/>
            <a:ext cx="947632" cy="661549"/>
            <a:chOff x="4785816" y="2015602"/>
            <a:chExt cx="1670765" cy="1166374"/>
          </a:xfrm>
          <a:solidFill>
            <a:srgbClr val="44554E"/>
          </a:solidFill>
          <a:effectLst>
            <a:outerShdw blurRad="50800" dist="381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D68D1B21-18D6-4BFE-B4DF-AA480B5A19BB}"/>
                </a:ext>
              </a:extLst>
            </p:cNvPr>
            <p:cNvSpPr/>
            <p:nvPr/>
          </p:nvSpPr>
          <p:spPr>
            <a:xfrm>
              <a:off x="4785816" y="2163606"/>
              <a:ext cx="1537903" cy="989225"/>
            </a:xfrm>
            <a:custGeom>
              <a:avLst/>
              <a:gdLst>
                <a:gd name="connsiteX0" fmla="*/ 4449 w 1537903"/>
                <a:gd name="connsiteY0" fmla="*/ 989226 h 989225"/>
                <a:gd name="connsiteX1" fmla="*/ 0 w 1537903"/>
                <a:gd name="connsiteY1" fmla="*/ 956727 h 989225"/>
                <a:gd name="connsiteX2" fmla="*/ 857382 w 1537903"/>
                <a:gd name="connsiteY2" fmla="*/ 640369 h 989225"/>
                <a:gd name="connsiteX3" fmla="*/ 1510494 w 1537903"/>
                <a:gd name="connsiteY3" fmla="*/ 0 h 989225"/>
                <a:gd name="connsiteX4" fmla="*/ 1537904 w 1537903"/>
                <a:gd name="connsiteY4" fmla="*/ 17946 h 989225"/>
                <a:gd name="connsiteX5" fmla="*/ 875140 w 1537903"/>
                <a:gd name="connsiteY5" fmla="*/ 667929 h 989225"/>
                <a:gd name="connsiteX6" fmla="*/ 4449 w 1537903"/>
                <a:gd name="connsiteY6" fmla="*/ 989226 h 98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7903" h="989225">
                  <a:moveTo>
                    <a:pt x="4449" y="989226"/>
                  </a:moveTo>
                  <a:lnTo>
                    <a:pt x="0" y="956727"/>
                  </a:lnTo>
                  <a:cubicBezTo>
                    <a:pt x="303879" y="915141"/>
                    <a:pt x="600367" y="805768"/>
                    <a:pt x="857382" y="640369"/>
                  </a:cubicBezTo>
                  <a:cubicBezTo>
                    <a:pt x="1121598" y="470182"/>
                    <a:pt x="1347433" y="248720"/>
                    <a:pt x="1510494" y="0"/>
                  </a:cubicBezTo>
                  <a:lnTo>
                    <a:pt x="1537904" y="17946"/>
                  </a:lnTo>
                  <a:cubicBezTo>
                    <a:pt x="1372392" y="270512"/>
                    <a:pt x="1143201" y="495254"/>
                    <a:pt x="875140" y="667929"/>
                  </a:cubicBezTo>
                  <a:cubicBezTo>
                    <a:pt x="614091" y="835930"/>
                    <a:pt x="313002" y="947000"/>
                    <a:pt x="4449" y="989226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0" name="Graphic 48">
              <a:extLst>
                <a:ext uri="{FF2B5EF4-FFF2-40B4-BE49-F238E27FC236}">
                  <a16:creationId xmlns:a16="http://schemas.microsoft.com/office/drawing/2014/main" id="{D9C2EBA4-E41F-477D-BEE6-13637EDCE801}"/>
                </a:ext>
              </a:extLst>
            </p:cNvPr>
            <p:cNvGrpSpPr/>
            <p:nvPr/>
          </p:nvGrpSpPr>
          <p:grpSpPr>
            <a:xfrm>
              <a:off x="4982319" y="2015602"/>
              <a:ext cx="1474262" cy="1166374"/>
              <a:chOff x="4982319" y="2015602"/>
              <a:chExt cx="1474262" cy="1166374"/>
            </a:xfrm>
            <a:solidFill>
              <a:srgbClr val="44554E"/>
            </a:solidFill>
          </p:grpSpPr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1352B903-8B2F-43F6-8E23-0E286B977E36}"/>
                  </a:ext>
                </a:extLst>
              </p:cNvPr>
              <p:cNvSpPr/>
              <p:nvPr/>
            </p:nvSpPr>
            <p:spPr>
              <a:xfrm>
                <a:off x="4982319" y="2838527"/>
                <a:ext cx="374435" cy="343448"/>
              </a:xfrm>
              <a:custGeom>
                <a:avLst/>
                <a:gdLst>
                  <a:gd name="connsiteX0" fmla="*/ 358019 w 374435"/>
                  <a:gd name="connsiteY0" fmla="*/ 343449 h 343448"/>
                  <a:gd name="connsiteX1" fmla="*/ 355643 w 374435"/>
                  <a:gd name="connsiteY1" fmla="*/ 343298 h 343448"/>
                  <a:gd name="connsiteX2" fmla="*/ 338866 w 374435"/>
                  <a:gd name="connsiteY2" fmla="*/ 340885 h 343448"/>
                  <a:gd name="connsiteX3" fmla="*/ 186927 w 374435"/>
                  <a:gd name="connsiteY3" fmla="*/ 314041 h 343448"/>
                  <a:gd name="connsiteX4" fmla="*/ 180706 w 374435"/>
                  <a:gd name="connsiteY4" fmla="*/ 312609 h 343448"/>
                  <a:gd name="connsiteX5" fmla="*/ 26014 w 374435"/>
                  <a:gd name="connsiteY5" fmla="*/ 272041 h 343448"/>
                  <a:gd name="connsiteX6" fmla="*/ 0 w 374435"/>
                  <a:gd name="connsiteY6" fmla="*/ 263294 h 343448"/>
                  <a:gd name="connsiteX7" fmla="*/ 20020 w 374435"/>
                  <a:gd name="connsiteY7" fmla="*/ 244519 h 343448"/>
                  <a:gd name="connsiteX8" fmla="*/ 123851 w 374435"/>
                  <a:gd name="connsiteY8" fmla="*/ 132581 h 343448"/>
                  <a:gd name="connsiteX9" fmla="*/ 127508 w 374435"/>
                  <a:gd name="connsiteY9" fmla="*/ 128321 h 343448"/>
                  <a:gd name="connsiteX10" fmla="*/ 212828 w 374435"/>
                  <a:gd name="connsiteY10" fmla="*/ 19438 h 343448"/>
                  <a:gd name="connsiteX11" fmla="*/ 222103 w 374435"/>
                  <a:gd name="connsiteY11" fmla="*/ 6732 h 343448"/>
                  <a:gd name="connsiteX12" fmla="*/ 245025 w 374435"/>
                  <a:gd name="connsiteY12" fmla="*/ 3188 h 343448"/>
                  <a:gd name="connsiteX13" fmla="*/ 248569 w 374435"/>
                  <a:gd name="connsiteY13" fmla="*/ 26111 h 343448"/>
                  <a:gd name="connsiteX14" fmla="*/ 239295 w 374435"/>
                  <a:gd name="connsiteY14" fmla="*/ 38779 h 343448"/>
                  <a:gd name="connsiteX15" fmla="*/ 152090 w 374435"/>
                  <a:gd name="connsiteY15" fmla="*/ 150000 h 343448"/>
                  <a:gd name="connsiteX16" fmla="*/ 148622 w 374435"/>
                  <a:gd name="connsiteY16" fmla="*/ 153996 h 343448"/>
                  <a:gd name="connsiteX17" fmla="*/ 62284 w 374435"/>
                  <a:gd name="connsiteY17" fmla="*/ 249156 h 343448"/>
                  <a:gd name="connsiteX18" fmla="*/ 187907 w 374435"/>
                  <a:gd name="connsiteY18" fmla="*/ 280600 h 343448"/>
                  <a:gd name="connsiteX19" fmla="*/ 194429 w 374435"/>
                  <a:gd name="connsiteY19" fmla="*/ 282070 h 343448"/>
                  <a:gd name="connsiteX20" fmla="*/ 343541 w 374435"/>
                  <a:gd name="connsiteY20" fmla="*/ 308386 h 343448"/>
                  <a:gd name="connsiteX21" fmla="*/ 360394 w 374435"/>
                  <a:gd name="connsiteY21" fmla="*/ 310799 h 343448"/>
                  <a:gd name="connsiteX22" fmla="*/ 374268 w 374435"/>
                  <a:gd name="connsiteY22" fmla="*/ 329386 h 343448"/>
                  <a:gd name="connsiteX23" fmla="*/ 358019 w 374435"/>
                  <a:gd name="connsiteY23" fmla="*/ 343449 h 343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74435" h="343448">
                    <a:moveTo>
                      <a:pt x="358019" y="343449"/>
                    </a:moveTo>
                    <a:cubicBezTo>
                      <a:pt x="357227" y="343449"/>
                      <a:pt x="356473" y="343411"/>
                      <a:pt x="355643" y="343298"/>
                    </a:cubicBezTo>
                    <a:lnTo>
                      <a:pt x="338866" y="340885"/>
                    </a:lnTo>
                    <a:cubicBezTo>
                      <a:pt x="286686" y="333420"/>
                      <a:pt x="237410" y="326370"/>
                      <a:pt x="186927" y="314041"/>
                    </a:cubicBezTo>
                    <a:lnTo>
                      <a:pt x="180706" y="312609"/>
                    </a:lnTo>
                    <a:cubicBezTo>
                      <a:pt x="127395" y="300582"/>
                      <a:pt x="76988" y="289196"/>
                      <a:pt x="26014" y="272041"/>
                    </a:cubicBezTo>
                    <a:lnTo>
                      <a:pt x="0" y="263294"/>
                    </a:lnTo>
                    <a:lnTo>
                      <a:pt x="20020" y="244519"/>
                    </a:lnTo>
                    <a:cubicBezTo>
                      <a:pt x="56892" y="209946"/>
                      <a:pt x="90937" y="170623"/>
                      <a:pt x="123851" y="132581"/>
                    </a:cubicBezTo>
                    <a:lnTo>
                      <a:pt x="127508" y="128321"/>
                    </a:lnTo>
                    <a:cubicBezTo>
                      <a:pt x="158160" y="94276"/>
                      <a:pt x="185946" y="56235"/>
                      <a:pt x="212828" y="19438"/>
                    </a:cubicBezTo>
                    <a:lnTo>
                      <a:pt x="222103" y="6732"/>
                    </a:lnTo>
                    <a:cubicBezTo>
                      <a:pt x="227419" y="-582"/>
                      <a:pt x="237749" y="-2203"/>
                      <a:pt x="245025" y="3188"/>
                    </a:cubicBezTo>
                    <a:cubicBezTo>
                      <a:pt x="252340" y="8542"/>
                      <a:pt x="253923" y="18797"/>
                      <a:pt x="248569" y="26111"/>
                    </a:cubicBezTo>
                    <a:lnTo>
                      <a:pt x="239295" y="38779"/>
                    </a:lnTo>
                    <a:cubicBezTo>
                      <a:pt x="211961" y="76217"/>
                      <a:pt x="183647" y="114937"/>
                      <a:pt x="152090" y="150000"/>
                    </a:cubicBezTo>
                    <a:lnTo>
                      <a:pt x="148622" y="153996"/>
                    </a:lnTo>
                    <a:cubicBezTo>
                      <a:pt x="121061" y="185854"/>
                      <a:pt x="92747" y="218655"/>
                      <a:pt x="62284" y="249156"/>
                    </a:cubicBezTo>
                    <a:cubicBezTo>
                      <a:pt x="103190" y="261485"/>
                      <a:pt x="144550" y="270797"/>
                      <a:pt x="187907" y="280600"/>
                    </a:cubicBezTo>
                    <a:lnTo>
                      <a:pt x="194429" y="282070"/>
                    </a:lnTo>
                    <a:cubicBezTo>
                      <a:pt x="243631" y="294097"/>
                      <a:pt x="292153" y="301034"/>
                      <a:pt x="343541" y="308386"/>
                    </a:cubicBezTo>
                    <a:lnTo>
                      <a:pt x="360394" y="310799"/>
                    </a:lnTo>
                    <a:cubicBezTo>
                      <a:pt x="369329" y="312081"/>
                      <a:pt x="375550" y="320413"/>
                      <a:pt x="374268" y="329386"/>
                    </a:cubicBezTo>
                    <a:cubicBezTo>
                      <a:pt x="373062" y="337567"/>
                      <a:pt x="366049" y="343449"/>
                      <a:pt x="358019" y="343449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A63ABD2-6213-4B9E-9AFA-806FE3122A20}"/>
                  </a:ext>
                </a:extLst>
              </p:cNvPr>
              <p:cNvSpPr/>
              <p:nvPr/>
            </p:nvSpPr>
            <p:spPr>
              <a:xfrm>
                <a:off x="5138745" y="2792502"/>
                <a:ext cx="359446" cy="318291"/>
              </a:xfrm>
              <a:custGeom>
                <a:avLst/>
                <a:gdLst>
                  <a:gd name="connsiteX0" fmla="*/ 343013 w 359446"/>
                  <a:gd name="connsiteY0" fmla="*/ 318292 h 318291"/>
                  <a:gd name="connsiteX1" fmla="*/ 341957 w 359446"/>
                  <a:gd name="connsiteY1" fmla="*/ 318254 h 318291"/>
                  <a:gd name="connsiteX2" fmla="*/ 26731 w 359446"/>
                  <a:gd name="connsiteY2" fmla="*/ 273841 h 318291"/>
                  <a:gd name="connsiteX3" fmla="*/ 0 w 359446"/>
                  <a:gd name="connsiteY3" fmla="*/ 267960 h 318291"/>
                  <a:gd name="connsiteX4" fmla="*/ 17795 w 359446"/>
                  <a:gd name="connsiteY4" fmla="*/ 247148 h 318291"/>
                  <a:gd name="connsiteX5" fmla="*/ 193034 w 359446"/>
                  <a:gd name="connsiteY5" fmla="*/ 7816 h 318291"/>
                  <a:gd name="connsiteX6" fmla="*/ 215618 w 359446"/>
                  <a:gd name="connsiteY6" fmla="*/ 2462 h 318291"/>
                  <a:gd name="connsiteX7" fmla="*/ 220972 w 359446"/>
                  <a:gd name="connsiteY7" fmla="*/ 25046 h 318291"/>
                  <a:gd name="connsiteX8" fmla="*/ 60512 w 359446"/>
                  <a:gd name="connsiteY8" fmla="*/ 247488 h 318291"/>
                  <a:gd name="connsiteX9" fmla="*/ 344107 w 359446"/>
                  <a:gd name="connsiteY9" fmla="*/ 285529 h 318291"/>
                  <a:gd name="connsiteX10" fmla="*/ 359414 w 359446"/>
                  <a:gd name="connsiteY10" fmla="*/ 302947 h 318291"/>
                  <a:gd name="connsiteX11" fmla="*/ 343013 w 359446"/>
                  <a:gd name="connsiteY11" fmla="*/ 318292 h 31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9446" h="318291">
                    <a:moveTo>
                      <a:pt x="343013" y="318292"/>
                    </a:moveTo>
                    <a:cubicBezTo>
                      <a:pt x="342674" y="318292"/>
                      <a:pt x="342297" y="318292"/>
                      <a:pt x="341957" y="318254"/>
                    </a:cubicBezTo>
                    <a:cubicBezTo>
                      <a:pt x="235864" y="311430"/>
                      <a:pt x="129808" y="296462"/>
                      <a:pt x="26731" y="273841"/>
                    </a:cubicBezTo>
                    <a:lnTo>
                      <a:pt x="0" y="267960"/>
                    </a:lnTo>
                    <a:lnTo>
                      <a:pt x="17795" y="247148"/>
                    </a:lnTo>
                    <a:cubicBezTo>
                      <a:pt x="83246" y="170689"/>
                      <a:pt x="142174" y="90157"/>
                      <a:pt x="193034" y="7816"/>
                    </a:cubicBezTo>
                    <a:cubicBezTo>
                      <a:pt x="197747" y="87"/>
                      <a:pt x="207927" y="-2326"/>
                      <a:pt x="215618" y="2462"/>
                    </a:cubicBezTo>
                    <a:cubicBezTo>
                      <a:pt x="223309" y="7213"/>
                      <a:pt x="225722" y="17317"/>
                      <a:pt x="220972" y="25046"/>
                    </a:cubicBezTo>
                    <a:cubicBezTo>
                      <a:pt x="173882" y="101317"/>
                      <a:pt x="119968" y="176042"/>
                      <a:pt x="60512" y="247488"/>
                    </a:cubicBezTo>
                    <a:cubicBezTo>
                      <a:pt x="153523" y="266603"/>
                      <a:pt x="248796" y="279384"/>
                      <a:pt x="344107" y="285529"/>
                    </a:cubicBezTo>
                    <a:cubicBezTo>
                      <a:pt x="353155" y="286094"/>
                      <a:pt x="359979" y="293899"/>
                      <a:pt x="359414" y="302947"/>
                    </a:cubicBezTo>
                    <a:cubicBezTo>
                      <a:pt x="358773" y="311657"/>
                      <a:pt x="351571" y="318292"/>
                      <a:pt x="343013" y="318292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C8A097C6-2E2B-477E-B0D9-060D1CBF07F9}"/>
                  </a:ext>
                </a:extLst>
              </p:cNvPr>
              <p:cNvSpPr/>
              <p:nvPr/>
            </p:nvSpPr>
            <p:spPr>
              <a:xfrm>
                <a:off x="5291401" y="2737666"/>
                <a:ext cx="342261" cy="293011"/>
              </a:xfrm>
              <a:custGeom>
                <a:avLst/>
                <a:gdLst>
                  <a:gd name="connsiteX0" fmla="*/ 325896 w 342261"/>
                  <a:gd name="connsiteY0" fmla="*/ 293011 h 293011"/>
                  <a:gd name="connsiteX1" fmla="*/ 325595 w 342261"/>
                  <a:gd name="connsiteY1" fmla="*/ 293011 h 293011"/>
                  <a:gd name="connsiteX2" fmla="*/ 174409 w 342261"/>
                  <a:gd name="connsiteY2" fmla="*/ 287997 h 293011"/>
                  <a:gd name="connsiteX3" fmla="*/ 27183 w 342261"/>
                  <a:gd name="connsiteY3" fmla="*/ 272501 h 293011"/>
                  <a:gd name="connsiteX4" fmla="*/ 0 w 342261"/>
                  <a:gd name="connsiteY4" fmla="*/ 269221 h 293011"/>
                  <a:gd name="connsiteX5" fmla="*/ 15722 w 342261"/>
                  <a:gd name="connsiteY5" fmla="*/ 246789 h 293011"/>
                  <a:gd name="connsiteX6" fmla="*/ 96065 w 342261"/>
                  <a:gd name="connsiteY6" fmla="*/ 128555 h 293011"/>
                  <a:gd name="connsiteX7" fmla="*/ 165361 w 342261"/>
                  <a:gd name="connsiteY7" fmla="*/ 8398 h 293011"/>
                  <a:gd name="connsiteX8" fmla="*/ 187681 w 342261"/>
                  <a:gd name="connsiteY8" fmla="*/ 2065 h 293011"/>
                  <a:gd name="connsiteX9" fmla="*/ 194015 w 342261"/>
                  <a:gd name="connsiteY9" fmla="*/ 24384 h 293011"/>
                  <a:gd name="connsiteX10" fmla="*/ 123738 w 342261"/>
                  <a:gd name="connsiteY10" fmla="*/ 146124 h 293011"/>
                  <a:gd name="connsiteX11" fmla="*/ 58249 w 342261"/>
                  <a:gd name="connsiteY11" fmla="*/ 243131 h 293011"/>
                  <a:gd name="connsiteX12" fmla="*/ 176785 w 342261"/>
                  <a:gd name="connsiteY12" fmla="*/ 255272 h 293011"/>
                  <a:gd name="connsiteX13" fmla="*/ 326160 w 342261"/>
                  <a:gd name="connsiteY13" fmla="*/ 260211 h 293011"/>
                  <a:gd name="connsiteX14" fmla="*/ 342259 w 342261"/>
                  <a:gd name="connsiteY14" fmla="*/ 276912 h 293011"/>
                  <a:gd name="connsiteX15" fmla="*/ 325896 w 342261"/>
                  <a:gd name="connsiteY15" fmla="*/ 293011 h 29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42261" h="293011">
                    <a:moveTo>
                      <a:pt x="325896" y="293011"/>
                    </a:moveTo>
                    <a:cubicBezTo>
                      <a:pt x="325783" y="293011"/>
                      <a:pt x="325708" y="293011"/>
                      <a:pt x="325595" y="293011"/>
                    </a:cubicBezTo>
                    <a:cubicBezTo>
                      <a:pt x="274433" y="292031"/>
                      <a:pt x="224402" y="290938"/>
                      <a:pt x="174409" y="287997"/>
                    </a:cubicBezTo>
                    <a:cubicBezTo>
                      <a:pt x="125208" y="283586"/>
                      <a:pt x="75819" y="278383"/>
                      <a:pt x="27183" y="272501"/>
                    </a:cubicBezTo>
                    <a:lnTo>
                      <a:pt x="0" y="269221"/>
                    </a:lnTo>
                    <a:lnTo>
                      <a:pt x="15722" y="246789"/>
                    </a:lnTo>
                    <a:cubicBezTo>
                      <a:pt x="43093" y="207805"/>
                      <a:pt x="70126" y="168029"/>
                      <a:pt x="96065" y="128555"/>
                    </a:cubicBezTo>
                    <a:cubicBezTo>
                      <a:pt x="119779" y="89760"/>
                      <a:pt x="141496" y="51153"/>
                      <a:pt x="165361" y="8398"/>
                    </a:cubicBezTo>
                    <a:cubicBezTo>
                      <a:pt x="169772" y="481"/>
                      <a:pt x="179763" y="-2309"/>
                      <a:pt x="187681" y="2065"/>
                    </a:cubicBezTo>
                    <a:cubicBezTo>
                      <a:pt x="195598" y="6476"/>
                      <a:pt x="198426" y="16467"/>
                      <a:pt x="194015" y="24384"/>
                    </a:cubicBezTo>
                    <a:cubicBezTo>
                      <a:pt x="170865" y="65856"/>
                      <a:pt x="148056" y="106386"/>
                      <a:pt x="123738" y="146124"/>
                    </a:cubicBezTo>
                    <a:cubicBezTo>
                      <a:pt x="102361" y="178661"/>
                      <a:pt x="80456" y="211122"/>
                      <a:pt x="58249" y="243131"/>
                    </a:cubicBezTo>
                    <a:cubicBezTo>
                      <a:pt x="97686" y="247656"/>
                      <a:pt x="137461" y="251728"/>
                      <a:pt x="176785" y="255272"/>
                    </a:cubicBezTo>
                    <a:cubicBezTo>
                      <a:pt x="225647" y="258137"/>
                      <a:pt x="275338" y="259230"/>
                      <a:pt x="326160" y="260211"/>
                    </a:cubicBezTo>
                    <a:cubicBezTo>
                      <a:pt x="335209" y="260361"/>
                      <a:pt x="342410" y="267864"/>
                      <a:pt x="342259" y="276912"/>
                    </a:cubicBezTo>
                    <a:cubicBezTo>
                      <a:pt x="342108" y="285848"/>
                      <a:pt x="334794" y="293011"/>
                      <a:pt x="325896" y="293011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A8236553-4271-4530-843E-D06EF882C595}"/>
                  </a:ext>
                </a:extLst>
              </p:cNvPr>
              <p:cNvSpPr/>
              <p:nvPr/>
            </p:nvSpPr>
            <p:spPr>
              <a:xfrm>
                <a:off x="5438740" y="2674107"/>
                <a:ext cx="324145" cy="272230"/>
              </a:xfrm>
              <a:custGeom>
                <a:avLst/>
                <a:gdLst>
                  <a:gd name="connsiteX0" fmla="*/ 157896 w 324145"/>
                  <a:gd name="connsiteY0" fmla="*/ 272231 h 272230"/>
                  <a:gd name="connsiteX1" fmla="*/ 55950 w 324145"/>
                  <a:gd name="connsiteY1" fmla="*/ 268724 h 272230"/>
                  <a:gd name="connsiteX2" fmla="*/ 0 w 324145"/>
                  <a:gd name="connsiteY2" fmla="*/ 265972 h 272230"/>
                  <a:gd name="connsiteX3" fmla="*/ 29408 w 324145"/>
                  <a:gd name="connsiteY3" fmla="*/ 217035 h 272230"/>
                  <a:gd name="connsiteX4" fmla="*/ 81437 w 324145"/>
                  <a:gd name="connsiteY4" fmla="*/ 126814 h 272230"/>
                  <a:gd name="connsiteX5" fmla="*/ 139648 w 324145"/>
                  <a:gd name="connsiteY5" fmla="*/ 9448 h 272230"/>
                  <a:gd name="connsiteX6" fmla="*/ 161440 w 324145"/>
                  <a:gd name="connsiteY6" fmla="*/ 1530 h 272230"/>
                  <a:gd name="connsiteX7" fmla="*/ 169358 w 324145"/>
                  <a:gd name="connsiteY7" fmla="*/ 23322 h 272230"/>
                  <a:gd name="connsiteX8" fmla="*/ 110580 w 324145"/>
                  <a:gd name="connsiteY8" fmla="*/ 141857 h 272230"/>
                  <a:gd name="connsiteX9" fmla="*/ 57496 w 324145"/>
                  <a:gd name="connsiteY9" fmla="*/ 234001 h 272230"/>
                  <a:gd name="connsiteX10" fmla="*/ 56365 w 324145"/>
                  <a:gd name="connsiteY10" fmla="*/ 235924 h 272230"/>
                  <a:gd name="connsiteX11" fmla="*/ 57684 w 324145"/>
                  <a:gd name="connsiteY11" fmla="*/ 235999 h 272230"/>
                  <a:gd name="connsiteX12" fmla="*/ 166191 w 324145"/>
                  <a:gd name="connsiteY12" fmla="*/ 239430 h 272230"/>
                  <a:gd name="connsiteX13" fmla="*/ 306894 w 324145"/>
                  <a:gd name="connsiteY13" fmla="*/ 235170 h 272230"/>
                  <a:gd name="connsiteX14" fmla="*/ 324125 w 324145"/>
                  <a:gd name="connsiteY14" fmla="*/ 250703 h 272230"/>
                  <a:gd name="connsiteX15" fmla="*/ 308591 w 324145"/>
                  <a:gd name="connsiteY15" fmla="*/ 267933 h 272230"/>
                  <a:gd name="connsiteX16" fmla="*/ 166643 w 324145"/>
                  <a:gd name="connsiteY16" fmla="*/ 272231 h 272230"/>
                  <a:gd name="connsiteX17" fmla="*/ 157896 w 324145"/>
                  <a:gd name="connsiteY17" fmla="*/ 272231 h 272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4145" h="272230">
                    <a:moveTo>
                      <a:pt x="157896" y="272231"/>
                    </a:moveTo>
                    <a:cubicBezTo>
                      <a:pt x="123625" y="272231"/>
                      <a:pt x="89241" y="270421"/>
                      <a:pt x="55950" y="268724"/>
                    </a:cubicBezTo>
                    <a:lnTo>
                      <a:pt x="0" y="265972"/>
                    </a:lnTo>
                    <a:lnTo>
                      <a:pt x="29408" y="217035"/>
                    </a:lnTo>
                    <a:cubicBezTo>
                      <a:pt x="47919" y="186383"/>
                      <a:pt x="65451" y="157466"/>
                      <a:pt x="81437" y="126814"/>
                    </a:cubicBezTo>
                    <a:cubicBezTo>
                      <a:pt x="99571" y="91374"/>
                      <a:pt x="120609" y="50090"/>
                      <a:pt x="139648" y="9448"/>
                    </a:cubicBezTo>
                    <a:cubicBezTo>
                      <a:pt x="143494" y="1266"/>
                      <a:pt x="153297" y="-2278"/>
                      <a:pt x="161440" y="1530"/>
                    </a:cubicBezTo>
                    <a:cubicBezTo>
                      <a:pt x="169659" y="5376"/>
                      <a:pt x="173165" y="15141"/>
                      <a:pt x="169358" y="23322"/>
                    </a:cubicBezTo>
                    <a:cubicBezTo>
                      <a:pt x="150092" y="64417"/>
                      <a:pt x="128903" y="106078"/>
                      <a:pt x="110580" y="141857"/>
                    </a:cubicBezTo>
                    <a:cubicBezTo>
                      <a:pt x="94029" y="173527"/>
                      <a:pt x="76271" y="202897"/>
                      <a:pt x="57496" y="234001"/>
                    </a:cubicBezTo>
                    <a:lnTo>
                      <a:pt x="56365" y="235924"/>
                    </a:lnTo>
                    <a:lnTo>
                      <a:pt x="57684" y="235999"/>
                    </a:lnTo>
                    <a:cubicBezTo>
                      <a:pt x="93313" y="237884"/>
                      <a:pt x="130260" y="239845"/>
                      <a:pt x="166191" y="239430"/>
                    </a:cubicBezTo>
                    <a:cubicBezTo>
                      <a:pt x="208266" y="238714"/>
                      <a:pt x="257430" y="237733"/>
                      <a:pt x="306894" y="235170"/>
                    </a:cubicBezTo>
                    <a:cubicBezTo>
                      <a:pt x="314963" y="234642"/>
                      <a:pt x="323634" y="241617"/>
                      <a:pt x="324125" y="250703"/>
                    </a:cubicBezTo>
                    <a:cubicBezTo>
                      <a:pt x="324577" y="259751"/>
                      <a:pt x="317640" y="267443"/>
                      <a:pt x="308591" y="267933"/>
                    </a:cubicBezTo>
                    <a:cubicBezTo>
                      <a:pt x="258598" y="270497"/>
                      <a:pt x="209133" y="271514"/>
                      <a:pt x="166643" y="272231"/>
                    </a:cubicBezTo>
                    <a:cubicBezTo>
                      <a:pt x="163740" y="272193"/>
                      <a:pt x="160799" y="272231"/>
                      <a:pt x="157896" y="272231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B6C54DBF-08E1-4DB2-8EF2-985696189DB9}"/>
                  </a:ext>
                </a:extLst>
              </p:cNvPr>
              <p:cNvSpPr/>
              <p:nvPr/>
            </p:nvSpPr>
            <p:spPr>
              <a:xfrm>
                <a:off x="5580688" y="2601753"/>
                <a:ext cx="304367" cy="260660"/>
              </a:xfrm>
              <a:custGeom>
                <a:avLst/>
                <a:gdLst>
                  <a:gd name="connsiteX0" fmla="*/ 0 w 304367"/>
                  <a:gd name="connsiteY0" fmla="*/ 260661 h 260660"/>
                  <a:gd name="connsiteX1" fmla="*/ 12781 w 304367"/>
                  <a:gd name="connsiteY1" fmla="*/ 236456 h 260660"/>
                  <a:gd name="connsiteX2" fmla="*/ 67826 w 304367"/>
                  <a:gd name="connsiteY2" fmla="*/ 124217 h 260660"/>
                  <a:gd name="connsiteX3" fmla="*/ 81248 w 304367"/>
                  <a:gd name="connsiteY3" fmla="*/ 93452 h 260660"/>
                  <a:gd name="connsiteX4" fmla="*/ 115067 w 304367"/>
                  <a:gd name="connsiteY4" fmla="*/ 10998 h 260660"/>
                  <a:gd name="connsiteX5" fmla="*/ 135954 w 304367"/>
                  <a:gd name="connsiteY5" fmla="*/ 969 h 260660"/>
                  <a:gd name="connsiteX6" fmla="*/ 145982 w 304367"/>
                  <a:gd name="connsiteY6" fmla="*/ 21856 h 260660"/>
                  <a:gd name="connsiteX7" fmla="*/ 111259 w 304367"/>
                  <a:gd name="connsiteY7" fmla="*/ 106648 h 260660"/>
                  <a:gd name="connsiteX8" fmla="*/ 97988 w 304367"/>
                  <a:gd name="connsiteY8" fmla="*/ 137036 h 260660"/>
                  <a:gd name="connsiteX9" fmla="*/ 54517 w 304367"/>
                  <a:gd name="connsiteY9" fmla="*/ 227483 h 260660"/>
                  <a:gd name="connsiteX10" fmla="*/ 154956 w 304367"/>
                  <a:gd name="connsiteY10" fmla="*/ 223185 h 260660"/>
                  <a:gd name="connsiteX11" fmla="*/ 188925 w 304367"/>
                  <a:gd name="connsiteY11" fmla="*/ 220470 h 260660"/>
                  <a:gd name="connsiteX12" fmla="*/ 285518 w 304367"/>
                  <a:gd name="connsiteY12" fmla="*/ 210705 h 260660"/>
                  <a:gd name="connsiteX13" fmla="*/ 304180 w 304367"/>
                  <a:gd name="connsiteY13" fmla="*/ 224429 h 260660"/>
                  <a:gd name="connsiteX14" fmla="*/ 290456 w 304367"/>
                  <a:gd name="connsiteY14" fmla="*/ 243129 h 260660"/>
                  <a:gd name="connsiteX15" fmla="*/ 191413 w 304367"/>
                  <a:gd name="connsiteY15" fmla="*/ 253196 h 260660"/>
                  <a:gd name="connsiteX16" fmla="*/ 157896 w 304367"/>
                  <a:gd name="connsiteY16" fmla="*/ 255835 h 260660"/>
                  <a:gd name="connsiteX17" fmla="*/ 27409 w 304367"/>
                  <a:gd name="connsiteY17" fmla="*/ 260472 h 260660"/>
                  <a:gd name="connsiteX18" fmla="*/ 0 w 304367"/>
                  <a:gd name="connsiteY18" fmla="*/ 260661 h 260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4367" h="260660">
                    <a:moveTo>
                      <a:pt x="0" y="260661"/>
                    </a:moveTo>
                    <a:lnTo>
                      <a:pt x="12781" y="236456"/>
                    </a:lnTo>
                    <a:cubicBezTo>
                      <a:pt x="30727" y="202411"/>
                      <a:pt x="51086" y="163804"/>
                      <a:pt x="67826" y="124217"/>
                    </a:cubicBezTo>
                    <a:cubicBezTo>
                      <a:pt x="72312" y="113774"/>
                      <a:pt x="76799" y="103556"/>
                      <a:pt x="81248" y="93452"/>
                    </a:cubicBezTo>
                    <a:cubicBezTo>
                      <a:pt x="93539" y="65515"/>
                      <a:pt x="105151" y="39161"/>
                      <a:pt x="115067" y="10998"/>
                    </a:cubicBezTo>
                    <a:cubicBezTo>
                      <a:pt x="118045" y="2439"/>
                      <a:pt x="127357" y="-2122"/>
                      <a:pt x="135954" y="969"/>
                    </a:cubicBezTo>
                    <a:cubicBezTo>
                      <a:pt x="144512" y="3948"/>
                      <a:pt x="148998" y="13335"/>
                      <a:pt x="145982" y="21856"/>
                    </a:cubicBezTo>
                    <a:cubicBezTo>
                      <a:pt x="135690" y="51188"/>
                      <a:pt x="123813" y="78145"/>
                      <a:pt x="111259" y="106648"/>
                    </a:cubicBezTo>
                    <a:cubicBezTo>
                      <a:pt x="106847" y="116639"/>
                      <a:pt x="102399" y="126743"/>
                      <a:pt x="97988" y="137036"/>
                    </a:cubicBezTo>
                    <a:cubicBezTo>
                      <a:pt x="84641" y="168555"/>
                      <a:pt x="69259" y="199206"/>
                      <a:pt x="54517" y="227483"/>
                    </a:cubicBezTo>
                    <a:cubicBezTo>
                      <a:pt x="86111" y="227144"/>
                      <a:pt x="121476" y="226239"/>
                      <a:pt x="154956" y="223185"/>
                    </a:cubicBezTo>
                    <a:cubicBezTo>
                      <a:pt x="166228" y="222242"/>
                      <a:pt x="177539" y="221375"/>
                      <a:pt x="188925" y="220470"/>
                    </a:cubicBezTo>
                    <a:cubicBezTo>
                      <a:pt x="220896" y="218020"/>
                      <a:pt x="253961" y="215531"/>
                      <a:pt x="285518" y="210705"/>
                    </a:cubicBezTo>
                    <a:cubicBezTo>
                      <a:pt x="294604" y="209348"/>
                      <a:pt x="302823" y="215494"/>
                      <a:pt x="304180" y="224429"/>
                    </a:cubicBezTo>
                    <a:cubicBezTo>
                      <a:pt x="305537" y="233364"/>
                      <a:pt x="299392" y="241734"/>
                      <a:pt x="290456" y="243129"/>
                    </a:cubicBezTo>
                    <a:cubicBezTo>
                      <a:pt x="257694" y="248106"/>
                      <a:pt x="224025" y="250707"/>
                      <a:pt x="191413" y="253196"/>
                    </a:cubicBezTo>
                    <a:cubicBezTo>
                      <a:pt x="180140" y="254063"/>
                      <a:pt x="168905" y="254892"/>
                      <a:pt x="157896" y="255835"/>
                    </a:cubicBezTo>
                    <a:cubicBezTo>
                      <a:pt x="113031" y="259982"/>
                      <a:pt x="65526" y="260246"/>
                      <a:pt x="27409" y="260472"/>
                    </a:cubicBezTo>
                    <a:lnTo>
                      <a:pt x="0" y="260661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251C41F2-CEE5-4E75-B68F-62AE85C4226D}"/>
                  </a:ext>
                </a:extLst>
              </p:cNvPr>
              <p:cNvSpPr/>
              <p:nvPr/>
            </p:nvSpPr>
            <p:spPr>
              <a:xfrm>
                <a:off x="5716566" y="2521758"/>
                <a:ext cx="283781" cy="253073"/>
              </a:xfrm>
              <a:custGeom>
                <a:avLst/>
                <a:gdLst>
                  <a:gd name="connsiteX0" fmla="*/ 0 w 283781"/>
                  <a:gd name="connsiteY0" fmla="*/ 253074 h 253073"/>
                  <a:gd name="connsiteX1" fmla="*/ 11725 w 283781"/>
                  <a:gd name="connsiteY1" fmla="*/ 228304 h 253073"/>
                  <a:gd name="connsiteX2" fmla="*/ 49842 w 283781"/>
                  <a:gd name="connsiteY2" fmla="*/ 135142 h 253073"/>
                  <a:gd name="connsiteX3" fmla="*/ 55573 w 283781"/>
                  <a:gd name="connsiteY3" fmla="*/ 120023 h 253073"/>
                  <a:gd name="connsiteX4" fmla="*/ 92521 w 283781"/>
                  <a:gd name="connsiteY4" fmla="*/ 11894 h 253073"/>
                  <a:gd name="connsiteX5" fmla="*/ 112805 w 283781"/>
                  <a:gd name="connsiteY5" fmla="*/ 621 h 253073"/>
                  <a:gd name="connsiteX6" fmla="*/ 124078 w 283781"/>
                  <a:gd name="connsiteY6" fmla="*/ 20905 h 253073"/>
                  <a:gd name="connsiteX7" fmla="*/ 86225 w 283781"/>
                  <a:gd name="connsiteY7" fmla="*/ 131673 h 253073"/>
                  <a:gd name="connsiteX8" fmla="*/ 80531 w 283781"/>
                  <a:gd name="connsiteY8" fmla="*/ 146679 h 253073"/>
                  <a:gd name="connsiteX9" fmla="*/ 52745 w 283781"/>
                  <a:gd name="connsiteY9" fmla="*/ 217031 h 253073"/>
                  <a:gd name="connsiteX10" fmla="*/ 126491 w 283781"/>
                  <a:gd name="connsiteY10" fmla="*/ 208472 h 253073"/>
                  <a:gd name="connsiteX11" fmla="*/ 144097 w 283781"/>
                  <a:gd name="connsiteY11" fmla="*/ 206210 h 253073"/>
                  <a:gd name="connsiteX12" fmla="*/ 263952 w 283781"/>
                  <a:gd name="connsiteY12" fmla="*/ 186718 h 253073"/>
                  <a:gd name="connsiteX13" fmla="*/ 283406 w 283781"/>
                  <a:gd name="connsiteY13" fmla="*/ 199311 h 253073"/>
                  <a:gd name="connsiteX14" fmla="*/ 270814 w 283781"/>
                  <a:gd name="connsiteY14" fmla="*/ 218765 h 253073"/>
                  <a:gd name="connsiteX15" fmla="*/ 148245 w 283781"/>
                  <a:gd name="connsiteY15" fmla="*/ 238747 h 253073"/>
                  <a:gd name="connsiteX16" fmla="*/ 130713 w 283781"/>
                  <a:gd name="connsiteY16" fmla="*/ 241009 h 253073"/>
                  <a:gd name="connsiteX17" fmla="*/ 27372 w 283781"/>
                  <a:gd name="connsiteY17" fmla="*/ 251679 h 253073"/>
                  <a:gd name="connsiteX18" fmla="*/ 0 w 283781"/>
                  <a:gd name="connsiteY18" fmla="*/ 253074 h 253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83781" h="253073">
                    <a:moveTo>
                      <a:pt x="0" y="253074"/>
                    </a:moveTo>
                    <a:lnTo>
                      <a:pt x="11725" y="228304"/>
                    </a:lnTo>
                    <a:cubicBezTo>
                      <a:pt x="25901" y="198444"/>
                      <a:pt x="38079" y="166246"/>
                      <a:pt x="49842" y="135142"/>
                    </a:cubicBezTo>
                    <a:lnTo>
                      <a:pt x="55573" y="120023"/>
                    </a:lnTo>
                    <a:cubicBezTo>
                      <a:pt x="72049" y="77005"/>
                      <a:pt x="83435" y="43639"/>
                      <a:pt x="92521" y="11894"/>
                    </a:cubicBezTo>
                    <a:cubicBezTo>
                      <a:pt x="95009" y="3185"/>
                      <a:pt x="104058" y="-1830"/>
                      <a:pt x="112805" y="621"/>
                    </a:cubicBezTo>
                    <a:cubicBezTo>
                      <a:pt x="121514" y="3109"/>
                      <a:pt x="126528" y="12196"/>
                      <a:pt x="124078" y="20905"/>
                    </a:cubicBezTo>
                    <a:cubicBezTo>
                      <a:pt x="114727" y="53593"/>
                      <a:pt x="103039" y="87788"/>
                      <a:pt x="86225" y="131673"/>
                    </a:cubicBezTo>
                    <a:lnTo>
                      <a:pt x="80531" y="146679"/>
                    </a:lnTo>
                    <a:cubicBezTo>
                      <a:pt x="71747" y="169941"/>
                      <a:pt x="62736" y="193769"/>
                      <a:pt x="52745" y="217031"/>
                    </a:cubicBezTo>
                    <a:cubicBezTo>
                      <a:pt x="77176" y="214919"/>
                      <a:pt x="101305" y="211753"/>
                      <a:pt x="126491" y="208472"/>
                    </a:cubicBezTo>
                    <a:lnTo>
                      <a:pt x="144097" y="206210"/>
                    </a:lnTo>
                    <a:cubicBezTo>
                      <a:pt x="192884" y="200027"/>
                      <a:pt x="229831" y="193995"/>
                      <a:pt x="263952" y="186718"/>
                    </a:cubicBezTo>
                    <a:cubicBezTo>
                      <a:pt x="272850" y="184758"/>
                      <a:pt x="281521" y="190451"/>
                      <a:pt x="283406" y="199311"/>
                    </a:cubicBezTo>
                    <a:cubicBezTo>
                      <a:pt x="285329" y="208171"/>
                      <a:pt x="279674" y="216880"/>
                      <a:pt x="270814" y="218765"/>
                    </a:cubicBezTo>
                    <a:cubicBezTo>
                      <a:pt x="235751" y="226268"/>
                      <a:pt x="197936" y="232413"/>
                      <a:pt x="148245" y="238747"/>
                    </a:cubicBezTo>
                    <a:lnTo>
                      <a:pt x="130713" y="241009"/>
                    </a:lnTo>
                    <a:cubicBezTo>
                      <a:pt x="95650" y="245571"/>
                      <a:pt x="62510" y="249907"/>
                      <a:pt x="27372" y="251679"/>
                    </a:cubicBezTo>
                    <a:lnTo>
                      <a:pt x="0" y="253074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AB0056B1-374D-4280-901F-917FA18FD89F}"/>
                  </a:ext>
                </a:extLst>
              </p:cNvPr>
              <p:cNvSpPr/>
              <p:nvPr/>
            </p:nvSpPr>
            <p:spPr>
              <a:xfrm>
                <a:off x="5847732" y="2434404"/>
                <a:ext cx="260737" cy="245644"/>
              </a:xfrm>
              <a:custGeom>
                <a:avLst/>
                <a:gdLst>
                  <a:gd name="connsiteX0" fmla="*/ 0 w 260737"/>
                  <a:gd name="connsiteY0" fmla="*/ 245645 h 245644"/>
                  <a:gd name="connsiteX1" fmla="*/ 8671 w 260737"/>
                  <a:gd name="connsiteY1" fmla="*/ 219668 h 245644"/>
                  <a:gd name="connsiteX2" fmla="*/ 69899 w 260737"/>
                  <a:gd name="connsiteY2" fmla="*/ 12797 h 245644"/>
                  <a:gd name="connsiteX3" fmla="*/ 89505 w 260737"/>
                  <a:gd name="connsiteY3" fmla="*/ 431 h 245644"/>
                  <a:gd name="connsiteX4" fmla="*/ 101871 w 260737"/>
                  <a:gd name="connsiteY4" fmla="*/ 20036 h 245644"/>
                  <a:gd name="connsiteX5" fmla="*/ 48372 w 260737"/>
                  <a:gd name="connsiteY5" fmla="*/ 204060 h 245644"/>
                  <a:gd name="connsiteX6" fmla="*/ 239974 w 260737"/>
                  <a:gd name="connsiteY6" fmla="*/ 163568 h 245644"/>
                  <a:gd name="connsiteX7" fmla="*/ 260144 w 260737"/>
                  <a:gd name="connsiteY7" fmla="*/ 175029 h 245644"/>
                  <a:gd name="connsiteX8" fmla="*/ 248682 w 260737"/>
                  <a:gd name="connsiteY8" fmla="*/ 195200 h 245644"/>
                  <a:gd name="connsiteX9" fmla="*/ 26995 w 260737"/>
                  <a:gd name="connsiteY9" fmla="*/ 241045 h 245644"/>
                  <a:gd name="connsiteX10" fmla="*/ 0 w 260737"/>
                  <a:gd name="connsiteY10" fmla="*/ 245645 h 24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737" h="245644">
                    <a:moveTo>
                      <a:pt x="0" y="245645"/>
                    </a:moveTo>
                    <a:lnTo>
                      <a:pt x="8671" y="219668"/>
                    </a:lnTo>
                    <a:cubicBezTo>
                      <a:pt x="34158" y="143284"/>
                      <a:pt x="54818" y="79568"/>
                      <a:pt x="69899" y="12797"/>
                    </a:cubicBezTo>
                    <a:cubicBezTo>
                      <a:pt x="71898" y="3975"/>
                      <a:pt x="80569" y="-1643"/>
                      <a:pt x="89505" y="431"/>
                    </a:cubicBezTo>
                    <a:cubicBezTo>
                      <a:pt x="98327" y="2429"/>
                      <a:pt x="103869" y="11214"/>
                      <a:pt x="101871" y="20036"/>
                    </a:cubicBezTo>
                    <a:cubicBezTo>
                      <a:pt x="88223" y="80510"/>
                      <a:pt x="70239" y="138043"/>
                      <a:pt x="48372" y="204060"/>
                    </a:cubicBezTo>
                    <a:cubicBezTo>
                      <a:pt x="108959" y="193578"/>
                      <a:pt x="175239" y="181325"/>
                      <a:pt x="239974" y="163568"/>
                    </a:cubicBezTo>
                    <a:cubicBezTo>
                      <a:pt x="248645" y="161193"/>
                      <a:pt x="257731" y="166282"/>
                      <a:pt x="260144" y="175029"/>
                    </a:cubicBezTo>
                    <a:cubicBezTo>
                      <a:pt x="262557" y="183776"/>
                      <a:pt x="257392" y="192787"/>
                      <a:pt x="248682" y="195200"/>
                    </a:cubicBezTo>
                    <a:cubicBezTo>
                      <a:pt x="172637" y="216087"/>
                      <a:pt x="91880" y="229923"/>
                      <a:pt x="26995" y="241045"/>
                    </a:cubicBezTo>
                    <a:lnTo>
                      <a:pt x="0" y="245645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4FEA92AC-2F4A-4843-8383-39EEC0081F1A}"/>
                  </a:ext>
                </a:extLst>
              </p:cNvPr>
              <p:cNvSpPr/>
              <p:nvPr/>
            </p:nvSpPr>
            <p:spPr>
              <a:xfrm>
                <a:off x="5969660" y="2340035"/>
                <a:ext cx="239334" cy="233769"/>
              </a:xfrm>
              <a:custGeom>
                <a:avLst/>
                <a:gdLst>
                  <a:gd name="connsiteX0" fmla="*/ 0 w 239334"/>
                  <a:gd name="connsiteY0" fmla="*/ 233769 h 233769"/>
                  <a:gd name="connsiteX1" fmla="*/ 9953 w 239334"/>
                  <a:gd name="connsiteY1" fmla="*/ 196633 h 233769"/>
                  <a:gd name="connsiteX2" fmla="*/ 32160 w 239334"/>
                  <a:gd name="connsiteY2" fmla="*/ 110257 h 233769"/>
                  <a:gd name="connsiteX3" fmla="*/ 51237 w 239334"/>
                  <a:gd name="connsiteY3" fmla="*/ 13250 h 233769"/>
                  <a:gd name="connsiteX4" fmla="*/ 70465 w 239334"/>
                  <a:gd name="connsiteY4" fmla="*/ 318 h 233769"/>
                  <a:gd name="connsiteX5" fmla="*/ 83397 w 239334"/>
                  <a:gd name="connsiteY5" fmla="*/ 19546 h 233769"/>
                  <a:gd name="connsiteX6" fmla="*/ 64207 w 239334"/>
                  <a:gd name="connsiteY6" fmla="*/ 117157 h 233769"/>
                  <a:gd name="connsiteX7" fmla="*/ 45846 w 239334"/>
                  <a:gd name="connsiteY7" fmla="*/ 189356 h 233769"/>
                  <a:gd name="connsiteX8" fmla="*/ 118837 w 239334"/>
                  <a:gd name="connsiteY8" fmla="*/ 171297 h 233769"/>
                  <a:gd name="connsiteX9" fmla="*/ 218144 w 239334"/>
                  <a:gd name="connsiteY9" fmla="*/ 140947 h 233769"/>
                  <a:gd name="connsiteX10" fmla="*/ 238616 w 239334"/>
                  <a:gd name="connsiteY10" fmla="*/ 151843 h 233769"/>
                  <a:gd name="connsiteX11" fmla="*/ 227720 w 239334"/>
                  <a:gd name="connsiteY11" fmla="*/ 172315 h 233769"/>
                  <a:gd name="connsiteX12" fmla="*/ 127885 w 239334"/>
                  <a:gd name="connsiteY12" fmla="*/ 202816 h 233769"/>
                  <a:gd name="connsiteX13" fmla="*/ 36759 w 239334"/>
                  <a:gd name="connsiteY13" fmla="*/ 225173 h 233769"/>
                  <a:gd name="connsiteX14" fmla="*/ 0 w 239334"/>
                  <a:gd name="connsiteY14" fmla="*/ 233769 h 233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9334" h="233769">
                    <a:moveTo>
                      <a:pt x="0" y="233769"/>
                    </a:moveTo>
                    <a:lnTo>
                      <a:pt x="9953" y="196633"/>
                    </a:lnTo>
                    <a:cubicBezTo>
                      <a:pt x="17795" y="167527"/>
                      <a:pt x="25449" y="138986"/>
                      <a:pt x="32160" y="110257"/>
                    </a:cubicBezTo>
                    <a:lnTo>
                      <a:pt x="51237" y="13250"/>
                    </a:lnTo>
                    <a:cubicBezTo>
                      <a:pt x="53009" y="4352"/>
                      <a:pt x="61605" y="-1454"/>
                      <a:pt x="70465" y="318"/>
                    </a:cubicBezTo>
                    <a:cubicBezTo>
                      <a:pt x="79363" y="2090"/>
                      <a:pt x="85169" y="10686"/>
                      <a:pt x="83397" y="19546"/>
                    </a:cubicBezTo>
                    <a:lnTo>
                      <a:pt x="64207" y="117157"/>
                    </a:lnTo>
                    <a:cubicBezTo>
                      <a:pt x="58551" y="141475"/>
                      <a:pt x="52293" y="165302"/>
                      <a:pt x="45846" y="189356"/>
                    </a:cubicBezTo>
                    <a:cubicBezTo>
                      <a:pt x="70013" y="183701"/>
                      <a:pt x="94482" y="177820"/>
                      <a:pt x="118837" y="171297"/>
                    </a:cubicBezTo>
                    <a:lnTo>
                      <a:pt x="218144" y="140947"/>
                    </a:lnTo>
                    <a:cubicBezTo>
                      <a:pt x="226778" y="138345"/>
                      <a:pt x="235977" y="143171"/>
                      <a:pt x="238616" y="151843"/>
                    </a:cubicBezTo>
                    <a:cubicBezTo>
                      <a:pt x="241255" y="160514"/>
                      <a:pt x="236392" y="169676"/>
                      <a:pt x="227720" y="172315"/>
                    </a:cubicBezTo>
                    <a:lnTo>
                      <a:pt x="127885" y="202816"/>
                    </a:lnTo>
                    <a:cubicBezTo>
                      <a:pt x="97083" y="211073"/>
                      <a:pt x="66620" y="218198"/>
                      <a:pt x="36759" y="225173"/>
                    </a:cubicBezTo>
                    <a:lnTo>
                      <a:pt x="0" y="233769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CDF1A0CA-E589-4626-9CA7-F59B9C4C7431}"/>
                  </a:ext>
                </a:extLst>
              </p:cNvPr>
              <p:cNvSpPr/>
              <p:nvPr/>
            </p:nvSpPr>
            <p:spPr>
              <a:xfrm>
                <a:off x="6084199" y="2238894"/>
                <a:ext cx="217127" cy="220749"/>
              </a:xfrm>
              <a:custGeom>
                <a:avLst/>
                <a:gdLst>
                  <a:gd name="connsiteX0" fmla="*/ 0 w 217127"/>
                  <a:gd name="connsiteY0" fmla="*/ 220749 h 220749"/>
                  <a:gd name="connsiteX1" fmla="*/ 14666 w 217127"/>
                  <a:gd name="connsiteY1" fmla="*/ 148776 h 220749"/>
                  <a:gd name="connsiteX2" fmla="*/ 23111 w 217127"/>
                  <a:gd name="connsiteY2" fmla="*/ 92826 h 220749"/>
                  <a:gd name="connsiteX3" fmla="*/ 33555 w 217127"/>
                  <a:gd name="connsiteY3" fmla="*/ 14594 h 220749"/>
                  <a:gd name="connsiteX4" fmla="*/ 51652 w 217127"/>
                  <a:gd name="connsiteY4" fmla="*/ 79 h 220749"/>
                  <a:gd name="connsiteX5" fmla="*/ 66167 w 217127"/>
                  <a:gd name="connsiteY5" fmla="*/ 18176 h 220749"/>
                  <a:gd name="connsiteX6" fmla="*/ 55535 w 217127"/>
                  <a:gd name="connsiteY6" fmla="*/ 97539 h 220749"/>
                  <a:gd name="connsiteX7" fmla="*/ 43018 w 217127"/>
                  <a:gd name="connsiteY7" fmla="*/ 173659 h 220749"/>
                  <a:gd name="connsiteX8" fmla="*/ 61982 w 217127"/>
                  <a:gd name="connsiteY8" fmla="*/ 168004 h 220749"/>
                  <a:gd name="connsiteX9" fmla="*/ 115595 w 217127"/>
                  <a:gd name="connsiteY9" fmla="*/ 148964 h 220749"/>
                  <a:gd name="connsiteX10" fmla="*/ 194656 w 217127"/>
                  <a:gd name="connsiteY10" fmla="*/ 119406 h 220749"/>
                  <a:gd name="connsiteX11" fmla="*/ 215957 w 217127"/>
                  <a:gd name="connsiteY11" fmla="*/ 128568 h 220749"/>
                  <a:gd name="connsiteX12" fmla="*/ 206796 w 217127"/>
                  <a:gd name="connsiteY12" fmla="*/ 149869 h 220749"/>
                  <a:gd name="connsiteX13" fmla="*/ 126754 w 217127"/>
                  <a:gd name="connsiteY13" fmla="*/ 179805 h 220749"/>
                  <a:gd name="connsiteX14" fmla="*/ 72162 w 217127"/>
                  <a:gd name="connsiteY14" fmla="*/ 199146 h 220749"/>
                  <a:gd name="connsiteX15" fmla="*/ 0 w 217127"/>
                  <a:gd name="connsiteY15" fmla="*/ 220749 h 220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7127" h="220749">
                    <a:moveTo>
                      <a:pt x="0" y="220749"/>
                    </a:moveTo>
                    <a:lnTo>
                      <a:pt x="14666" y="148776"/>
                    </a:lnTo>
                    <a:lnTo>
                      <a:pt x="23111" y="92826"/>
                    </a:lnTo>
                    <a:cubicBezTo>
                      <a:pt x="26957" y="66397"/>
                      <a:pt x="30690" y="40533"/>
                      <a:pt x="33555" y="14594"/>
                    </a:cubicBezTo>
                    <a:cubicBezTo>
                      <a:pt x="34535" y="5583"/>
                      <a:pt x="42641" y="-788"/>
                      <a:pt x="51652" y="79"/>
                    </a:cubicBezTo>
                    <a:cubicBezTo>
                      <a:pt x="60662" y="1097"/>
                      <a:pt x="67148" y="9165"/>
                      <a:pt x="66167" y="18176"/>
                    </a:cubicBezTo>
                    <a:cubicBezTo>
                      <a:pt x="63226" y="44492"/>
                      <a:pt x="59456" y="70770"/>
                      <a:pt x="55535" y="97539"/>
                    </a:cubicBezTo>
                    <a:lnTo>
                      <a:pt x="43018" y="173659"/>
                    </a:lnTo>
                    <a:lnTo>
                      <a:pt x="61982" y="168004"/>
                    </a:lnTo>
                    <a:lnTo>
                      <a:pt x="115595" y="148964"/>
                    </a:lnTo>
                    <a:cubicBezTo>
                      <a:pt x="141722" y="139539"/>
                      <a:pt x="168340" y="129887"/>
                      <a:pt x="194656" y="119406"/>
                    </a:cubicBezTo>
                    <a:cubicBezTo>
                      <a:pt x="202988" y="116088"/>
                      <a:pt x="212602" y="120160"/>
                      <a:pt x="215957" y="128568"/>
                    </a:cubicBezTo>
                    <a:cubicBezTo>
                      <a:pt x="219313" y="136975"/>
                      <a:pt x="215203" y="146514"/>
                      <a:pt x="206796" y="149869"/>
                    </a:cubicBezTo>
                    <a:cubicBezTo>
                      <a:pt x="180140" y="160501"/>
                      <a:pt x="153183" y="170228"/>
                      <a:pt x="126754" y="179805"/>
                    </a:cubicBezTo>
                    <a:lnTo>
                      <a:pt x="72162" y="199146"/>
                    </a:lnTo>
                    <a:lnTo>
                      <a:pt x="0" y="220749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AFBB3B31-04A2-4A1D-AAD6-D96B18B95997}"/>
                  </a:ext>
                </a:extLst>
              </p:cNvPr>
              <p:cNvSpPr/>
              <p:nvPr/>
            </p:nvSpPr>
            <p:spPr>
              <a:xfrm>
                <a:off x="6191499" y="2130353"/>
                <a:ext cx="192331" cy="208265"/>
              </a:xfrm>
              <a:custGeom>
                <a:avLst/>
                <a:gdLst>
                  <a:gd name="connsiteX0" fmla="*/ 0 w 192331"/>
                  <a:gd name="connsiteY0" fmla="*/ 208266 h 208265"/>
                  <a:gd name="connsiteX1" fmla="*/ 6259 w 192331"/>
                  <a:gd name="connsiteY1" fmla="*/ 143796 h 208265"/>
                  <a:gd name="connsiteX2" fmla="*/ 15119 w 192331"/>
                  <a:gd name="connsiteY2" fmla="*/ 16325 h 208265"/>
                  <a:gd name="connsiteX3" fmla="*/ 31519 w 192331"/>
                  <a:gd name="connsiteY3" fmla="*/ 0 h 208265"/>
                  <a:gd name="connsiteX4" fmla="*/ 31594 w 192331"/>
                  <a:gd name="connsiteY4" fmla="*/ 0 h 208265"/>
                  <a:gd name="connsiteX5" fmla="*/ 47920 w 192331"/>
                  <a:gd name="connsiteY5" fmla="*/ 16438 h 208265"/>
                  <a:gd name="connsiteX6" fmla="*/ 38909 w 192331"/>
                  <a:gd name="connsiteY6" fmla="*/ 147113 h 208265"/>
                  <a:gd name="connsiteX7" fmla="*/ 37928 w 192331"/>
                  <a:gd name="connsiteY7" fmla="*/ 156916 h 208265"/>
                  <a:gd name="connsiteX8" fmla="*/ 46072 w 192331"/>
                  <a:gd name="connsiteY8" fmla="*/ 153561 h 208265"/>
                  <a:gd name="connsiteX9" fmla="*/ 168264 w 192331"/>
                  <a:gd name="connsiteY9" fmla="*/ 98779 h 208265"/>
                  <a:gd name="connsiteX10" fmla="*/ 190433 w 192331"/>
                  <a:gd name="connsiteY10" fmla="*/ 105641 h 208265"/>
                  <a:gd name="connsiteX11" fmla="*/ 183571 w 192331"/>
                  <a:gd name="connsiteY11" fmla="*/ 127810 h 208265"/>
                  <a:gd name="connsiteX12" fmla="*/ 58514 w 192331"/>
                  <a:gd name="connsiteY12" fmla="*/ 183911 h 208265"/>
                  <a:gd name="connsiteX13" fmla="*/ 0 w 192331"/>
                  <a:gd name="connsiteY13" fmla="*/ 208266 h 20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2331" h="208265">
                    <a:moveTo>
                      <a:pt x="0" y="208266"/>
                    </a:moveTo>
                    <a:lnTo>
                      <a:pt x="6259" y="143796"/>
                    </a:lnTo>
                    <a:cubicBezTo>
                      <a:pt x="10745" y="100099"/>
                      <a:pt x="14930" y="58778"/>
                      <a:pt x="15119" y="16325"/>
                    </a:cubicBezTo>
                    <a:cubicBezTo>
                      <a:pt x="15156" y="7276"/>
                      <a:pt x="22471" y="0"/>
                      <a:pt x="31519" y="0"/>
                    </a:cubicBezTo>
                    <a:cubicBezTo>
                      <a:pt x="31519" y="0"/>
                      <a:pt x="31557" y="0"/>
                      <a:pt x="31594" y="0"/>
                    </a:cubicBezTo>
                    <a:cubicBezTo>
                      <a:pt x="40643" y="38"/>
                      <a:pt x="47957" y="7427"/>
                      <a:pt x="47920" y="16438"/>
                    </a:cubicBezTo>
                    <a:cubicBezTo>
                      <a:pt x="47731" y="60512"/>
                      <a:pt x="43433" y="102587"/>
                      <a:pt x="38909" y="147113"/>
                    </a:cubicBezTo>
                    <a:lnTo>
                      <a:pt x="37928" y="156916"/>
                    </a:lnTo>
                    <a:lnTo>
                      <a:pt x="46072" y="153561"/>
                    </a:lnTo>
                    <a:cubicBezTo>
                      <a:pt x="86866" y="136821"/>
                      <a:pt x="129017" y="119515"/>
                      <a:pt x="168264" y="98779"/>
                    </a:cubicBezTo>
                    <a:cubicBezTo>
                      <a:pt x="176332" y="94632"/>
                      <a:pt x="186210" y="97648"/>
                      <a:pt x="190433" y="105641"/>
                    </a:cubicBezTo>
                    <a:cubicBezTo>
                      <a:pt x="194656" y="113634"/>
                      <a:pt x="191602" y="123587"/>
                      <a:pt x="183571" y="127810"/>
                    </a:cubicBezTo>
                    <a:cubicBezTo>
                      <a:pt x="142929" y="149262"/>
                      <a:pt x="99986" y="166869"/>
                      <a:pt x="58514" y="183911"/>
                    </a:cubicBezTo>
                    <a:lnTo>
                      <a:pt x="0" y="208266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31A4BA12-7981-46A7-A52E-D21D8BCC8BDD}"/>
                  </a:ext>
                </a:extLst>
              </p:cNvPr>
              <p:cNvSpPr/>
              <p:nvPr/>
            </p:nvSpPr>
            <p:spPr>
              <a:xfrm>
                <a:off x="6286168" y="2015602"/>
                <a:ext cx="170413" cy="192002"/>
              </a:xfrm>
              <a:custGeom>
                <a:avLst/>
                <a:gdLst>
                  <a:gd name="connsiteX0" fmla="*/ 0 w 170413"/>
                  <a:gd name="connsiteY0" fmla="*/ 192003 h 192002"/>
                  <a:gd name="connsiteX1" fmla="*/ 1659 w 170413"/>
                  <a:gd name="connsiteY1" fmla="*/ 164669 h 192002"/>
                  <a:gd name="connsiteX2" fmla="*/ 1395 w 170413"/>
                  <a:gd name="connsiteY2" fmla="*/ 17141 h 192002"/>
                  <a:gd name="connsiteX3" fmla="*/ 17041 w 170413"/>
                  <a:gd name="connsiteY3" fmla="*/ 24 h 192002"/>
                  <a:gd name="connsiteX4" fmla="*/ 34158 w 170413"/>
                  <a:gd name="connsiteY4" fmla="*/ 15670 h 192002"/>
                  <a:gd name="connsiteX5" fmla="*/ 35666 w 170413"/>
                  <a:gd name="connsiteY5" fmla="*/ 139069 h 192002"/>
                  <a:gd name="connsiteX6" fmla="*/ 145681 w 170413"/>
                  <a:gd name="connsiteY6" fmla="*/ 78557 h 192002"/>
                  <a:gd name="connsiteX7" fmla="*/ 168114 w 170413"/>
                  <a:gd name="connsiteY7" fmla="*/ 84326 h 192002"/>
                  <a:gd name="connsiteX8" fmla="*/ 162345 w 170413"/>
                  <a:gd name="connsiteY8" fmla="*/ 106758 h 192002"/>
                  <a:gd name="connsiteX9" fmla="*/ 24846 w 170413"/>
                  <a:gd name="connsiteY9" fmla="*/ 180541 h 192002"/>
                  <a:gd name="connsiteX10" fmla="*/ 0 w 170413"/>
                  <a:gd name="connsiteY10" fmla="*/ 192003 h 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0413" h="192002">
                    <a:moveTo>
                      <a:pt x="0" y="192003"/>
                    </a:moveTo>
                    <a:lnTo>
                      <a:pt x="1659" y="164669"/>
                    </a:lnTo>
                    <a:cubicBezTo>
                      <a:pt x="4864" y="111697"/>
                      <a:pt x="3205" y="58010"/>
                      <a:pt x="1395" y="17141"/>
                    </a:cubicBezTo>
                    <a:cubicBezTo>
                      <a:pt x="980" y="8092"/>
                      <a:pt x="7993" y="439"/>
                      <a:pt x="17041" y="24"/>
                    </a:cubicBezTo>
                    <a:cubicBezTo>
                      <a:pt x="26769" y="-466"/>
                      <a:pt x="33781" y="6622"/>
                      <a:pt x="34158" y="15670"/>
                    </a:cubicBezTo>
                    <a:cubicBezTo>
                      <a:pt x="35704" y="50319"/>
                      <a:pt x="37137" y="94015"/>
                      <a:pt x="35666" y="139069"/>
                    </a:cubicBezTo>
                    <a:cubicBezTo>
                      <a:pt x="75744" y="119313"/>
                      <a:pt x="113333" y="97672"/>
                      <a:pt x="145681" y="78557"/>
                    </a:cubicBezTo>
                    <a:cubicBezTo>
                      <a:pt x="153448" y="73920"/>
                      <a:pt x="163551" y="76521"/>
                      <a:pt x="168114" y="84326"/>
                    </a:cubicBezTo>
                    <a:cubicBezTo>
                      <a:pt x="172751" y="92130"/>
                      <a:pt x="170149" y="102159"/>
                      <a:pt x="162345" y="106758"/>
                    </a:cubicBezTo>
                    <a:cubicBezTo>
                      <a:pt x="122758" y="130209"/>
                      <a:pt x="75442" y="157279"/>
                      <a:pt x="24846" y="180541"/>
                    </a:cubicBezTo>
                    <a:lnTo>
                      <a:pt x="0" y="192003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7897F1CF-3132-4769-82D0-00CC707DE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3355734" y="459147"/>
            <a:ext cx="1659380" cy="110625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204866A-8FCE-4F29-958E-80C6031444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V="1">
            <a:off x="10997918" y="3057994"/>
            <a:ext cx="1802422" cy="1044782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7566A60A-5463-4AD8-9056-4138B08A26E2}"/>
              </a:ext>
            </a:extLst>
          </p:cNvPr>
          <p:cNvGrpSpPr/>
          <p:nvPr/>
        </p:nvGrpSpPr>
        <p:grpSpPr>
          <a:xfrm>
            <a:off x="5011421" y="3551349"/>
            <a:ext cx="1525690" cy="820897"/>
            <a:chOff x="5011421" y="3551349"/>
            <a:chExt cx="1525690" cy="820897"/>
          </a:xfrm>
        </p:grpSpPr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71081B1-D131-4CAA-A69B-4C367316B872}"/>
                </a:ext>
              </a:extLst>
            </p:cNvPr>
            <p:cNvSpPr/>
            <p:nvPr/>
          </p:nvSpPr>
          <p:spPr>
            <a:xfrm>
              <a:off x="5011421" y="3558290"/>
              <a:ext cx="1522460" cy="811643"/>
            </a:xfrm>
            <a:custGeom>
              <a:avLst/>
              <a:gdLst>
                <a:gd name="connsiteX0" fmla="*/ 92544 w 1522460"/>
                <a:gd name="connsiteY0" fmla="*/ 269920 h 811643"/>
                <a:gd name="connsiteX1" fmla="*/ 758090 w 1522460"/>
                <a:gd name="connsiteY1" fmla="*/ 489713 h 811643"/>
                <a:gd name="connsiteX2" fmla="*/ 1257828 w 1522460"/>
                <a:gd name="connsiteY2" fmla="*/ 277633 h 811643"/>
                <a:gd name="connsiteX3" fmla="*/ 1520036 w 1522460"/>
                <a:gd name="connsiteY3" fmla="*/ 0 h 811643"/>
                <a:gd name="connsiteX4" fmla="*/ 1337262 w 1522460"/>
                <a:gd name="connsiteY4" fmla="*/ 394855 h 811643"/>
                <a:gd name="connsiteX5" fmla="*/ 1456026 w 1522460"/>
                <a:gd name="connsiteY5" fmla="*/ 377889 h 811643"/>
                <a:gd name="connsiteX6" fmla="*/ 1145233 w 1522460"/>
                <a:gd name="connsiteY6" fmla="*/ 595367 h 811643"/>
                <a:gd name="connsiteX7" fmla="*/ 1275566 w 1522460"/>
                <a:gd name="connsiteY7" fmla="*/ 643181 h 811643"/>
                <a:gd name="connsiteX8" fmla="*/ 1038036 w 1522460"/>
                <a:gd name="connsiteY8" fmla="*/ 683284 h 811643"/>
                <a:gd name="connsiteX9" fmla="*/ 1189191 w 1522460"/>
                <a:gd name="connsiteY9" fmla="*/ 783540 h 811643"/>
                <a:gd name="connsiteX10" fmla="*/ 666317 w 1522460"/>
                <a:gd name="connsiteY10" fmla="*/ 768116 h 811643"/>
                <a:gd name="connsiteX11" fmla="*/ 0 w 1522460"/>
                <a:gd name="connsiteY11" fmla="*/ 339329 h 811643"/>
                <a:gd name="connsiteX12" fmla="*/ 92544 w 1522460"/>
                <a:gd name="connsiteY12" fmla="*/ 269920 h 81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2460" h="811643">
                  <a:moveTo>
                    <a:pt x="92544" y="269920"/>
                  </a:moveTo>
                  <a:cubicBezTo>
                    <a:pt x="287658" y="431873"/>
                    <a:pt x="499738" y="508993"/>
                    <a:pt x="758090" y="489713"/>
                  </a:cubicBezTo>
                  <a:cubicBezTo>
                    <a:pt x="937780" y="476602"/>
                    <a:pt x="1118241" y="394083"/>
                    <a:pt x="1257828" y="277633"/>
                  </a:cubicBezTo>
                  <a:cubicBezTo>
                    <a:pt x="1337262" y="211309"/>
                    <a:pt x="1452171" y="88689"/>
                    <a:pt x="1520036" y="0"/>
                  </a:cubicBezTo>
                  <a:cubicBezTo>
                    <a:pt x="1535460" y="108740"/>
                    <a:pt x="1477620" y="305396"/>
                    <a:pt x="1337262" y="394855"/>
                  </a:cubicBezTo>
                  <a:cubicBezTo>
                    <a:pt x="1371194" y="390999"/>
                    <a:pt x="1423636" y="382516"/>
                    <a:pt x="1456026" y="377889"/>
                  </a:cubicBezTo>
                  <a:cubicBezTo>
                    <a:pt x="1426721" y="464263"/>
                    <a:pt x="1237006" y="556036"/>
                    <a:pt x="1145233" y="595367"/>
                  </a:cubicBezTo>
                  <a:cubicBezTo>
                    <a:pt x="1188420" y="612333"/>
                    <a:pt x="1233921" y="624673"/>
                    <a:pt x="1275566" y="643181"/>
                  </a:cubicBezTo>
                  <a:cubicBezTo>
                    <a:pt x="1206157" y="672487"/>
                    <a:pt x="1113614" y="669403"/>
                    <a:pt x="1038036" y="683284"/>
                  </a:cubicBezTo>
                  <a:cubicBezTo>
                    <a:pt x="1075054" y="724157"/>
                    <a:pt x="1142919" y="759633"/>
                    <a:pt x="1189191" y="783540"/>
                  </a:cubicBezTo>
                  <a:cubicBezTo>
                    <a:pt x="1081223" y="842151"/>
                    <a:pt x="781997" y="795107"/>
                    <a:pt x="666317" y="768116"/>
                  </a:cubicBezTo>
                  <a:cubicBezTo>
                    <a:pt x="178147" y="653207"/>
                    <a:pt x="54755" y="404109"/>
                    <a:pt x="0" y="339329"/>
                  </a:cubicBezTo>
                  <a:lnTo>
                    <a:pt x="92544" y="269920"/>
                  </a:lnTo>
                  <a:close/>
                </a:path>
              </a:pathLst>
            </a:custGeom>
            <a:solidFill>
              <a:srgbClr val="DC6D42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53A37E8B-81E3-42E9-BDF7-C7FCCED5A13E}"/>
                </a:ext>
              </a:extLst>
            </p:cNvPr>
            <p:cNvSpPr/>
            <p:nvPr/>
          </p:nvSpPr>
          <p:spPr>
            <a:xfrm>
              <a:off x="6243800" y="3551349"/>
              <a:ext cx="293311" cy="417219"/>
            </a:xfrm>
            <a:custGeom>
              <a:avLst/>
              <a:gdLst>
                <a:gd name="connsiteX0" fmla="*/ 138816 w 293311"/>
                <a:gd name="connsiteY0" fmla="*/ 397940 h 417219"/>
                <a:gd name="connsiteX1" fmla="*/ 0 w 293311"/>
                <a:gd name="connsiteY1" fmla="*/ 417220 h 417219"/>
                <a:gd name="connsiteX2" fmla="*/ 218249 w 293311"/>
                <a:gd name="connsiteY2" fmla="*/ 91001 h 417219"/>
                <a:gd name="connsiteX3" fmla="*/ 291514 w 293311"/>
                <a:gd name="connsiteY3" fmla="*/ 0 h 417219"/>
                <a:gd name="connsiteX4" fmla="*/ 138816 w 293311"/>
                <a:gd name="connsiteY4" fmla="*/ 397940 h 41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311" h="417219">
                  <a:moveTo>
                    <a:pt x="138816" y="397940"/>
                  </a:moveTo>
                  <a:cubicBezTo>
                    <a:pt x="106425" y="402567"/>
                    <a:pt x="33162" y="413363"/>
                    <a:pt x="0" y="417220"/>
                  </a:cubicBezTo>
                  <a:cubicBezTo>
                    <a:pt x="178918" y="320820"/>
                    <a:pt x="198969" y="192800"/>
                    <a:pt x="218249" y="91001"/>
                  </a:cubicBezTo>
                  <a:cubicBezTo>
                    <a:pt x="246013" y="59383"/>
                    <a:pt x="269920" y="28534"/>
                    <a:pt x="291514" y="0"/>
                  </a:cubicBezTo>
                  <a:cubicBezTo>
                    <a:pt x="304624" y="95629"/>
                    <a:pt x="245242" y="299226"/>
                    <a:pt x="138816" y="397940"/>
                  </a:cubicBezTo>
                  <a:close/>
                </a:path>
              </a:pathLst>
            </a:custGeom>
            <a:solidFill>
              <a:srgbClr val="BA583A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1C07AA73-E3A7-436C-8735-BE123AED020F}"/>
                </a:ext>
              </a:extLst>
            </p:cNvPr>
            <p:cNvSpPr/>
            <p:nvPr/>
          </p:nvSpPr>
          <p:spPr>
            <a:xfrm>
              <a:off x="5086228" y="3830524"/>
              <a:ext cx="345497" cy="182003"/>
            </a:xfrm>
            <a:custGeom>
              <a:avLst/>
              <a:gdLst>
                <a:gd name="connsiteX0" fmla="*/ 0 w 345497"/>
                <a:gd name="connsiteY0" fmla="*/ 17738 h 182003"/>
                <a:gd name="connsiteX1" fmla="*/ 23136 w 345497"/>
                <a:gd name="connsiteY1" fmla="*/ 0 h 182003"/>
                <a:gd name="connsiteX2" fmla="*/ 345498 w 345497"/>
                <a:gd name="connsiteY2" fmla="*/ 182003 h 182003"/>
                <a:gd name="connsiteX3" fmla="*/ 0 w 345497"/>
                <a:gd name="connsiteY3" fmla="*/ 17738 h 182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497" h="182003">
                  <a:moveTo>
                    <a:pt x="0" y="17738"/>
                  </a:moveTo>
                  <a:lnTo>
                    <a:pt x="23136" y="0"/>
                  </a:lnTo>
                  <a:cubicBezTo>
                    <a:pt x="124163" y="84062"/>
                    <a:pt x="230589" y="145757"/>
                    <a:pt x="345498" y="182003"/>
                  </a:cubicBezTo>
                  <a:cubicBezTo>
                    <a:pt x="221334" y="154240"/>
                    <a:pt x="107197" y="98714"/>
                    <a:pt x="0" y="17738"/>
                  </a:cubicBezTo>
                  <a:close/>
                </a:path>
              </a:pathLst>
            </a:custGeom>
            <a:solidFill>
              <a:srgbClr val="BA583A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AF43FA7-35A3-4D62-A03E-B8497FDD624D}"/>
                </a:ext>
              </a:extLst>
            </p:cNvPr>
            <p:cNvSpPr/>
            <p:nvPr/>
          </p:nvSpPr>
          <p:spPr>
            <a:xfrm>
              <a:off x="5591364" y="3929237"/>
              <a:ext cx="888422" cy="443009"/>
            </a:xfrm>
            <a:custGeom>
              <a:avLst/>
              <a:gdLst>
                <a:gd name="connsiteX0" fmla="*/ 22365 w 888422"/>
                <a:gd name="connsiteY0" fmla="*/ 379430 h 443009"/>
                <a:gd name="connsiteX1" fmla="*/ 545239 w 888422"/>
                <a:gd name="connsiteY1" fmla="*/ 394855 h 443009"/>
                <a:gd name="connsiteX2" fmla="*/ 394083 w 888422"/>
                <a:gd name="connsiteY2" fmla="*/ 294599 h 443009"/>
                <a:gd name="connsiteX3" fmla="*/ 631613 w 888422"/>
                <a:gd name="connsiteY3" fmla="*/ 254496 h 443009"/>
                <a:gd name="connsiteX4" fmla="*/ 633155 w 888422"/>
                <a:gd name="connsiteY4" fmla="*/ 255268 h 443009"/>
                <a:gd name="connsiteX5" fmla="*/ 633155 w 888422"/>
                <a:gd name="connsiteY5" fmla="*/ 254496 h 443009"/>
                <a:gd name="connsiteX6" fmla="*/ 631613 w 888422"/>
                <a:gd name="connsiteY6" fmla="*/ 255268 h 443009"/>
                <a:gd name="connsiteX7" fmla="*/ 501280 w 888422"/>
                <a:gd name="connsiteY7" fmla="*/ 207453 h 443009"/>
                <a:gd name="connsiteX8" fmla="*/ 788938 w 888422"/>
                <a:gd name="connsiteY8" fmla="*/ 20823 h 443009"/>
                <a:gd name="connsiteX9" fmla="*/ 888423 w 888422"/>
                <a:gd name="connsiteY9" fmla="*/ 0 h 443009"/>
                <a:gd name="connsiteX10" fmla="*/ 571460 w 888422"/>
                <a:gd name="connsiteY10" fmla="*/ 226733 h 443009"/>
                <a:gd name="connsiteX11" fmla="*/ 701793 w 888422"/>
                <a:gd name="connsiteY11" fmla="*/ 274548 h 443009"/>
                <a:gd name="connsiteX12" fmla="*/ 464263 w 888422"/>
                <a:gd name="connsiteY12" fmla="*/ 314650 h 443009"/>
                <a:gd name="connsiteX13" fmla="*/ 615418 w 888422"/>
                <a:gd name="connsiteY13" fmla="*/ 414906 h 443009"/>
                <a:gd name="connsiteX14" fmla="*/ 92544 w 888422"/>
                <a:gd name="connsiteY14" fmla="*/ 399482 h 443009"/>
                <a:gd name="connsiteX15" fmla="*/ 0 w 888422"/>
                <a:gd name="connsiteY15" fmla="*/ 374803 h 443009"/>
                <a:gd name="connsiteX16" fmla="*/ 22365 w 888422"/>
                <a:gd name="connsiteY16" fmla="*/ 379430 h 443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8422" h="443009">
                  <a:moveTo>
                    <a:pt x="22365" y="379430"/>
                  </a:moveTo>
                  <a:cubicBezTo>
                    <a:pt x="138045" y="406423"/>
                    <a:pt x="437271" y="453466"/>
                    <a:pt x="545239" y="394855"/>
                  </a:cubicBezTo>
                  <a:cubicBezTo>
                    <a:pt x="498967" y="370948"/>
                    <a:pt x="431101" y="334702"/>
                    <a:pt x="394083" y="294599"/>
                  </a:cubicBezTo>
                  <a:cubicBezTo>
                    <a:pt x="469661" y="280717"/>
                    <a:pt x="562205" y="283802"/>
                    <a:pt x="631613" y="254496"/>
                  </a:cubicBezTo>
                  <a:cubicBezTo>
                    <a:pt x="632384" y="254496"/>
                    <a:pt x="632384" y="254496"/>
                    <a:pt x="633155" y="255268"/>
                  </a:cubicBezTo>
                  <a:cubicBezTo>
                    <a:pt x="640096" y="255268"/>
                    <a:pt x="640096" y="254496"/>
                    <a:pt x="633155" y="254496"/>
                  </a:cubicBezTo>
                  <a:cubicBezTo>
                    <a:pt x="632384" y="254496"/>
                    <a:pt x="632384" y="254496"/>
                    <a:pt x="631613" y="255268"/>
                  </a:cubicBezTo>
                  <a:cubicBezTo>
                    <a:pt x="589968" y="236759"/>
                    <a:pt x="544468" y="224420"/>
                    <a:pt x="501280" y="207453"/>
                  </a:cubicBezTo>
                  <a:cubicBezTo>
                    <a:pt x="581485" y="173520"/>
                    <a:pt x="731869" y="97172"/>
                    <a:pt x="788938" y="20823"/>
                  </a:cubicBezTo>
                  <a:cubicBezTo>
                    <a:pt x="819015" y="16967"/>
                    <a:pt x="864516" y="3085"/>
                    <a:pt x="888423" y="0"/>
                  </a:cubicBezTo>
                  <a:cubicBezTo>
                    <a:pt x="859118" y="86375"/>
                    <a:pt x="663233" y="188173"/>
                    <a:pt x="571460" y="226733"/>
                  </a:cubicBezTo>
                  <a:cubicBezTo>
                    <a:pt x="614647" y="243700"/>
                    <a:pt x="660148" y="256039"/>
                    <a:pt x="701793" y="274548"/>
                  </a:cubicBezTo>
                  <a:cubicBezTo>
                    <a:pt x="632384" y="303853"/>
                    <a:pt x="539840" y="300769"/>
                    <a:pt x="464263" y="314650"/>
                  </a:cubicBezTo>
                  <a:cubicBezTo>
                    <a:pt x="501280" y="355523"/>
                    <a:pt x="569146" y="390999"/>
                    <a:pt x="615418" y="414906"/>
                  </a:cubicBezTo>
                  <a:cubicBezTo>
                    <a:pt x="507450" y="473517"/>
                    <a:pt x="208224" y="426474"/>
                    <a:pt x="92544" y="399482"/>
                  </a:cubicBezTo>
                  <a:cubicBezTo>
                    <a:pt x="60154" y="391770"/>
                    <a:pt x="29306" y="384059"/>
                    <a:pt x="0" y="374803"/>
                  </a:cubicBezTo>
                  <a:cubicBezTo>
                    <a:pt x="7712" y="376346"/>
                    <a:pt x="14653" y="377889"/>
                    <a:pt x="22365" y="379430"/>
                  </a:cubicBezTo>
                  <a:close/>
                </a:path>
              </a:pathLst>
            </a:custGeom>
            <a:solidFill>
              <a:srgbClr val="BA583A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857F6606-4386-4255-8409-590A7905F7B2}"/>
                </a:ext>
              </a:extLst>
            </p:cNvPr>
            <p:cNvSpPr/>
            <p:nvPr/>
          </p:nvSpPr>
          <p:spPr>
            <a:xfrm>
              <a:off x="5765772" y="4243256"/>
              <a:ext cx="171743" cy="70671"/>
            </a:xfrm>
            <a:custGeom>
              <a:avLst/>
              <a:gdLst>
                <a:gd name="connsiteX0" fmla="*/ 151809 w 171743"/>
                <a:gd name="connsiteY0" fmla="*/ 70040 h 70671"/>
                <a:gd name="connsiteX1" fmla="*/ 11451 w 171743"/>
                <a:gd name="connsiteY1" fmla="*/ 31480 h 70671"/>
                <a:gd name="connsiteX2" fmla="*/ 19934 w 171743"/>
                <a:gd name="connsiteY2" fmla="*/ 631 h 70671"/>
                <a:gd name="connsiteX3" fmla="*/ 160293 w 171743"/>
                <a:gd name="connsiteY3" fmla="*/ 39191 h 70671"/>
                <a:gd name="connsiteX4" fmla="*/ 151809 w 171743"/>
                <a:gd name="connsiteY4" fmla="*/ 70040 h 70671"/>
                <a:gd name="connsiteX5" fmla="*/ 151809 w 171743"/>
                <a:gd name="connsiteY5" fmla="*/ 70040 h 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743" h="70671">
                  <a:moveTo>
                    <a:pt x="151809" y="70040"/>
                  </a:moveTo>
                  <a:cubicBezTo>
                    <a:pt x="105537" y="56930"/>
                    <a:pt x="58494" y="45361"/>
                    <a:pt x="11451" y="31480"/>
                  </a:cubicBezTo>
                  <a:cubicBezTo>
                    <a:pt x="-8600" y="26081"/>
                    <a:pt x="-117" y="-4767"/>
                    <a:pt x="19934" y="631"/>
                  </a:cubicBezTo>
                  <a:cubicBezTo>
                    <a:pt x="66206" y="13741"/>
                    <a:pt x="113249" y="25310"/>
                    <a:pt x="160293" y="39191"/>
                  </a:cubicBezTo>
                  <a:cubicBezTo>
                    <a:pt x="180344" y="44590"/>
                    <a:pt x="171861" y="75438"/>
                    <a:pt x="151809" y="70040"/>
                  </a:cubicBezTo>
                  <a:lnTo>
                    <a:pt x="151809" y="70040"/>
                  </a:lnTo>
                  <a:close/>
                </a:path>
              </a:pathLst>
            </a:custGeom>
            <a:solidFill>
              <a:srgbClr val="BA583A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029604BD-9B13-4F9B-9B2B-75E7C0A51266}"/>
                </a:ext>
              </a:extLst>
            </p:cNvPr>
            <p:cNvSpPr/>
            <p:nvPr/>
          </p:nvSpPr>
          <p:spPr>
            <a:xfrm>
              <a:off x="5881452" y="4129533"/>
              <a:ext cx="151423" cy="44174"/>
            </a:xfrm>
            <a:custGeom>
              <a:avLst/>
              <a:gdLst>
                <a:gd name="connsiteX0" fmla="*/ 136385 w 151423"/>
                <a:gd name="connsiteY0" fmla="*/ 44174 h 44174"/>
                <a:gd name="connsiteX1" fmla="*/ 11451 w 151423"/>
                <a:gd name="connsiteY1" fmla="*/ 31064 h 44174"/>
                <a:gd name="connsiteX2" fmla="*/ 19934 w 151423"/>
                <a:gd name="connsiteY2" fmla="*/ 216 h 44174"/>
                <a:gd name="connsiteX3" fmla="*/ 136385 w 151423"/>
                <a:gd name="connsiteY3" fmla="*/ 12556 h 44174"/>
                <a:gd name="connsiteX4" fmla="*/ 136385 w 151423"/>
                <a:gd name="connsiteY4" fmla="*/ 44174 h 44174"/>
                <a:gd name="connsiteX5" fmla="*/ 136385 w 151423"/>
                <a:gd name="connsiteY5" fmla="*/ 44174 h 4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423" h="44174">
                  <a:moveTo>
                    <a:pt x="136385" y="44174"/>
                  </a:moveTo>
                  <a:cubicBezTo>
                    <a:pt x="93969" y="43403"/>
                    <a:pt x="52324" y="38006"/>
                    <a:pt x="11451" y="31064"/>
                  </a:cubicBezTo>
                  <a:cubicBezTo>
                    <a:pt x="-8600" y="27980"/>
                    <a:pt x="-117" y="-2868"/>
                    <a:pt x="19934" y="216"/>
                  </a:cubicBezTo>
                  <a:cubicBezTo>
                    <a:pt x="58494" y="6386"/>
                    <a:pt x="97054" y="11784"/>
                    <a:pt x="136385" y="12556"/>
                  </a:cubicBezTo>
                  <a:cubicBezTo>
                    <a:pt x="156437" y="12556"/>
                    <a:pt x="156437" y="44174"/>
                    <a:pt x="136385" y="44174"/>
                  </a:cubicBezTo>
                  <a:lnTo>
                    <a:pt x="136385" y="44174"/>
                  </a:lnTo>
                  <a:close/>
                </a:path>
              </a:pathLst>
            </a:custGeom>
            <a:solidFill>
              <a:srgbClr val="BA583A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672C665-0EC9-4C9F-A8B4-434B811DAD34}"/>
                </a:ext>
              </a:extLst>
            </p:cNvPr>
            <p:cNvSpPr/>
            <p:nvPr/>
          </p:nvSpPr>
          <p:spPr>
            <a:xfrm>
              <a:off x="5556199" y="4110420"/>
              <a:ext cx="292629" cy="126998"/>
            </a:xfrm>
            <a:custGeom>
              <a:avLst/>
              <a:gdLst>
                <a:gd name="connsiteX0" fmla="*/ 272695 w 292629"/>
                <a:gd name="connsiteY0" fmla="*/ 126527 h 126998"/>
                <a:gd name="connsiteX1" fmla="*/ 8173 w 292629"/>
                <a:gd name="connsiteY1" fmla="*/ 29356 h 126998"/>
                <a:gd name="connsiteX2" fmla="*/ 24369 w 292629"/>
                <a:gd name="connsiteY2" fmla="*/ 1593 h 126998"/>
                <a:gd name="connsiteX3" fmla="*/ 281178 w 292629"/>
                <a:gd name="connsiteY3" fmla="*/ 95679 h 126998"/>
                <a:gd name="connsiteX4" fmla="*/ 272695 w 292629"/>
                <a:gd name="connsiteY4" fmla="*/ 126527 h 126998"/>
                <a:gd name="connsiteX5" fmla="*/ 272695 w 292629"/>
                <a:gd name="connsiteY5" fmla="*/ 126527 h 12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2629" h="126998">
                  <a:moveTo>
                    <a:pt x="272695" y="126527"/>
                  </a:moveTo>
                  <a:cubicBezTo>
                    <a:pt x="180151" y="105704"/>
                    <a:pt x="93776" y="68687"/>
                    <a:pt x="8173" y="29356"/>
                  </a:cubicBezTo>
                  <a:cubicBezTo>
                    <a:pt x="-10336" y="20873"/>
                    <a:pt x="5860" y="-6890"/>
                    <a:pt x="24369" y="1593"/>
                  </a:cubicBezTo>
                  <a:cubicBezTo>
                    <a:pt x="107658" y="40153"/>
                    <a:pt x="191719" y="75627"/>
                    <a:pt x="281178" y="95679"/>
                  </a:cubicBezTo>
                  <a:cubicBezTo>
                    <a:pt x="301230" y="100306"/>
                    <a:pt x="292746" y="131154"/>
                    <a:pt x="272695" y="126527"/>
                  </a:cubicBezTo>
                  <a:lnTo>
                    <a:pt x="272695" y="126527"/>
                  </a:lnTo>
                  <a:close/>
                </a:path>
              </a:pathLst>
            </a:custGeom>
            <a:solidFill>
              <a:srgbClr val="BA583A"/>
            </a:solidFill>
            <a:ln w="770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D456DDF1-DE2A-446C-A189-6013F8DC5D8E}"/>
              </a:ext>
            </a:extLst>
          </p:cNvPr>
          <p:cNvGrpSpPr/>
          <p:nvPr/>
        </p:nvGrpSpPr>
        <p:grpSpPr>
          <a:xfrm>
            <a:off x="-395416" y="-3083278"/>
            <a:ext cx="12874248" cy="11372046"/>
            <a:chOff x="-395416" y="-4713649"/>
            <a:chExt cx="12874248" cy="11372046"/>
          </a:xfrm>
        </p:grpSpPr>
        <p:grpSp>
          <p:nvGrpSpPr>
            <p:cNvPr id="172" name="Graphic 18">
              <a:extLst>
                <a:ext uri="{FF2B5EF4-FFF2-40B4-BE49-F238E27FC236}">
                  <a16:creationId xmlns:a16="http://schemas.microsoft.com/office/drawing/2014/main" id="{B91DC9D4-775F-4111-A3A6-45C245D15B55}"/>
                </a:ext>
              </a:extLst>
            </p:cNvPr>
            <p:cNvGrpSpPr/>
            <p:nvPr/>
          </p:nvGrpSpPr>
          <p:grpSpPr>
            <a:xfrm>
              <a:off x="-395416" y="370415"/>
              <a:ext cx="12874248" cy="6287982"/>
              <a:chOff x="-395416" y="370415"/>
              <a:chExt cx="12874248" cy="6287982"/>
            </a:xfrm>
            <a:solidFill>
              <a:srgbClr val="FFFFFF"/>
            </a:solidFill>
          </p:grpSpPr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CF5DC96E-F0BF-462F-8819-823246BCEC74}"/>
                  </a:ext>
                </a:extLst>
              </p:cNvPr>
              <p:cNvSpPr/>
              <p:nvPr/>
            </p:nvSpPr>
            <p:spPr>
              <a:xfrm>
                <a:off x="1241279" y="811404"/>
                <a:ext cx="143347" cy="143347"/>
              </a:xfrm>
              <a:custGeom>
                <a:avLst/>
                <a:gdLst>
                  <a:gd name="connsiteX0" fmla="*/ 143348 w 143347"/>
                  <a:gd name="connsiteY0" fmla="*/ 71674 h 143347"/>
                  <a:gd name="connsiteX1" fmla="*/ 71674 w 143347"/>
                  <a:gd name="connsiteY1" fmla="*/ 143348 h 143347"/>
                  <a:gd name="connsiteX2" fmla="*/ 0 w 143347"/>
                  <a:gd name="connsiteY2" fmla="*/ 71674 h 143347"/>
                  <a:gd name="connsiteX3" fmla="*/ 71674 w 143347"/>
                  <a:gd name="connsiteY3" fmla="*/ 0 h 143347"/>
                  <a:gd name="connsiteX4" fmla="*/ 143348 w 143347"/>
                  <a:gd name="connsiteY4" fmla="*/ 71674 h 143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347" h="143347">
                    <a:moveTo>
                      <a:pt x="143348" y="71674"/>
                    </a:moveTo>
                    <a:cubicBezTo>
                      <a:pt x="143348" y="111258"/>
                      <a:pt x="111258" y="143348"/>
                      <a:pt x="71674" y="143348"/>
                    </a:cubicBezTo>
                    <a:cubicBezTo>
                      <a:pt x="32090" y="143348"/>
                      <a:pt x="0" y="111258"/>
                      <a:pt x="0" y="71674"/>
                    </a:cubicBezTo>
                    <a:cubicBezTo>
                      <a:pt x="0" y="32089"/>
                      <a:pt x="32090" y="0"/>
                      <a:pt x="71674" y="0"/>
                    </a:cubicBezTo>
                    <a:cubicBezTo>
                      <a:pt x="111258" y="0"/>
                      <a:pt x="143348" y="32089"/>
                      <a:pt x="143348" y="716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B5DF04C0-3376-4A34-9992-CB412F4F1375}"/>
                  </a:ext>
                </a:extLst>
              </p:cNvPr>
              <p:cNvSpPr/>
              <p:nvPr/>
            </p:nvSpPr>
            <p:spPr>
              <a:xfrm>
                <a:off x="4247931" y="1791017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09"/>
                      <a:pt x="76609" y="98712"/>
                      <a:pt x="49356" y="98712"/>
                    </a:cubicBezTo>
                    <a:cubicBezTo>
                      <a:pt x="22103" y="98712"/>
                      <a:pt x="0" y="76609"/>
                      <a:pt x="0" y="49356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8FCB8504-2E82-4B29-901A-3A1187668D2E}"/>
                  </a:ext>
                </a:extLst>
              </p:cNvPr>
              <p:cNvSpPr/>
              <p:nvPr/>
            </p:nvSpPr>
            <p:spPr>
              <a:xfrm>
                <a:off x="1263596" y="2746382"/>
                <a:ext cx="98712" cy="98712"/>
              </a:xfrm>
              <a:custGeom>
                <a:avLst/>
                <a:gdLst>
                  <a:gd name="connsiteX0" fmla="*/ 98713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3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3" y="49356"/>
                    </a:moveTo>
                    <a:cubicBezTo>
                      <a:pt x="98713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7"/>
                      <a:pt x="22098" y="0"/>
                      <a:pt x="49356" y="0"/>
                    </a:cubicBezTo>
                    <a:cubicBezTo>
                      <a:pt x="76615" y="0"/>
                      <a:pt x="98713" y="22097"/>
                      <a:pt x="98713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AD145EF5-F705-45E4-92BF-EA4DFF3239DC}"/>
                  </a:ext>
                </a:extLst>
              </p:cNvPr>
              <p:cNvSpPr/>
              <p:nvPr/>
            </p:nvSpPr>
            <p:spPr>
              <a:xfrm>
                <a:off x="-97132" y="6124707"/>
                <a:ext cx="98712" cy="98712"/>
              </a:xfrm>
              <a:custGeom>
                <a:avLst/>
                <a:gdLst>
                  <a:gd name="connsiteX0" fmla="*/ 98712 w 98712"/>
                  <a:gd name="connsiteY0" fmla="*/ 49357 h 98712"/>
                  <a:gd name="connsiteX1" fmla="*/ 49356 w 98712"/>
                  <a:gd name="connsiteY1" fmla="*/ 98713 h 98712"/>
                  <a:gd name="connsiteX2" fmla="*/ 0 w 98712"/>
                  <a:gd name="connsiteY2" fmla="*/ 49357 h 98712"/>
                  <a:gd name="connsiteX3" fmla="*/ 49356 w 98712"/>
                  <a:gd name="connsiteY3" fmla="*/ 0 h 98712"/>
                  <a:gd name="connsiteX4" fmla="*/ 98712 w 98712"/>
                  <a:gd name="connsiteY4" fmla="*/ 49357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7"/>
                    </a:moveTo>
                    <a:cubicBezTo>
                      <a:pt x="98712" y="76610"/>
                      <a:pt x="76609" y="98713"/>
                      <a:pt x="49356" y="98713"/>
                    </a:cubicBezTo>
                    <a:cubicBezTo>
                      <a:pt x="22103" y="98713"/>
                      <a:pt x="0" y="76610"/>
                      <a:pt x="0" y="49357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9D813F41-C3FB-4DFF-9166-172ED25CD770}"/>
                  </a:ext>
                </a:extLst>
              </p:cNvPr>
              <p:cNvSpPr/>
              <p:nvPr/>
            </p:nvSpPr>
            <p:spPr>
              <a:xfrm>
                <a:off x="5132909" y="811618"/>
                <a:ext cx="148927" cy="148927"/>
              </a:xfrm>
              <a:custGeom>
                <a:avLst/>
                <a:gdLst>
                  <a:gd name="connsiteX0" fmla="*/ 148927 w 148927"/>
                  <a:gd name="connsiteY0" fmla="*/ 74464 h 148927"/>
                  <a:gd name="connsiteX1" fmla="*/ 74463 w 148927"/>
                  <a:gd name="connsiteY1" fmla="*/ 148927 h 148927"/>
                  <a:gd name="connsiteX2" fmla="*/ 0 w 148927"/>
                  <a:gd name="connsiteY2" fmla="*/ 74464 h 148927"/>
                  <a:gd name="connsiteX3" fmla="*/ 74463 w 148927"/>
                  <a:gd name="connsiteY3" fmla="*/ 0 h 148927"/>
                  <a:gd name="connsiteX4" fmla="*/ 148927 w 148927"/>
                  <a:gd name="connsiteY4" fmla="*/ 74464 h 14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7">
                    <a:moveTo>
                      <a:pt x="148927" y="74464"/>
                    </a:moveTo>
                    <a:cubicBezTo>
                      <a:pt x="148927" y="115589"/>
                      <a:pt x="115589" y="148927"/>
                      <a:pt x="74463" y="148927"/>
                    </a:cubicBezTo>
                    <a:cubicBezTo>
                      <a:pt x="33338" y="148927"/>
                      <a:pt x="0" y="115589"/>
                      <a:pt x="0" y="74464"/>
                    </a:cubicBezTo>
                    <a:cubicBezTo>
                      <a:pt x="0" y="33338"/>
                      <a:pt x="33338" y="0"/>
                      <a:pt x="74463" y="0"/>
                    </a:cubicBezTo>
                    <a:cubicBezTo>
                      <a:pt x="115589" y="0"/>
                      <a:pt x="148927" y="33338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EF493F5A-5763-445B-8A6E-4539E93E3CF4}"/>
                  </a:ext>
                </a:extLst>
              </p:cNvPr>
              <p:cNvSpPr/>
              <p:nvPr/>
            </p:nvSpPr>
            <p:spPr>
              <a:xfrm>
                <a:off x="5968532" y="5669341"/>
                <a:ext cx="148927" cy="148928"/>
              </a:xfrm>
              <a:custGeom>
                <a:avLst/>
                <a:gdLst>
                  <a:gd name="connsiteX0" fmla="*/ 148927 w 148927"/>
                  <a:gd name="connsiteY0" fmla="*/ 74465 h 148928"/>
                  <a:gd name="connsiteX1" fmla="*/ 74464 w 148927"/>
                  <a:gd name="connsiteY1" fmla="*/ 148928 h 148928"/>
                  <a:gd name="connsiteX2" fmla="*/ 0 w 148927"/>
                  <a:gd name="connsiteY2" fmla="*/ 74465 h 148928"/>
                  <a:gd name="connsiteX3" fmla="*/ 74464 w 148927"/>
                  <a:gd name="connsiteY3" fmla="*/ 1 h 148928"/>
                  <a:gd name="connsiteX4" fmla="*/ 148927 w 148927"/>
                  <a:gd name="connsiteY4" fmla="*/ 74465 h 148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8">
                    <a:moveTo>
                      <a:pt x="148927" y="74465"/>
                    </a:moveTo>
                    <a:cubicBezTo>
                      <a:pt x="148927" y="115667"/>
                      <a:pt x="115451" y="148928"/>
                      <a:pt x="74464" y="148928"/>
                    </a:cubicBezTo>
                    <a:cubicBezTo>
                      <a:pt x="33262" y="148928"/>
                      <a:pt x="0" y="115452"/>
                      <a:pt x="0" y="74465"/>
                    </a:cubicBezTo>
                    <a:cubicBezTo>
                      <a:pt x="0" y="33263"/>
                      <a:pt x="33476" y="1"/>
                      <a:pt x="74464" y="1"/>
                    </a:cubicBezTo>
                    <a:cubicBezTo>
                      <a:pt x="115451" y="-213"/>
                      <a:pt x="148927" y="33263"/>
                      <a:pt x="148927" y="744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DA517EB0-78CB-45A9-B3D2-F19AAD2AD477}"/>
                  </a:ext>
                </a:extLst>
              </p:cNvPr>
              <p:cNvSpPr/>
              <p:nvPr/>
            </p:nvSpPr>
            <p:spPr>
              <a:xfrm>
                <a:off x="5916815" y="4120845"/>
                <a:ext cx="148927" cy="148926"/>
              </a:xfrm>
              <a:custGeom>
                <a:avLst/>
                <a:gdLst>
                  <a:gd name="connsiteX0" fmla="*/ 148927 w 148927"/>
                  <a:gd name="connsiteY0" fmla="*/ 74464 h 148926"/>
                  <a:gd name="connsiteX1" fmla="*/ 74464 w 148927"/>
                  <a:gd name="connsiteY1" fmla="*/ 148927 h 148926"/>
                  <a:gd name="connsiteX2" fmla="*/ 0 w 148927"/>
                  <a:gd name="connsiteY2" fmla="*/ 74464 h 148926"/>
                  <a:gd name="connsiteX3" fmla="*/ 74464 w 148927"/>
                  <a:gd name="connsiteY3" fmla="*/ 0 h 148926"/>
                  <a:gd name="connsiteX4" fmla="*/ 148927 w 148927"/>
                  <a:gd name="connsiteY4" fmla="*/ 74464 h 14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6">
                    <a:moveTo>
                      <a:pt x="148927" y="74464"/>
                    </a:moveTo>
                    <a:cubicBezTo>
                      <a:pt x="148927" y="115665"/>
                      <a:pt x="115451" y="148927"/>
                      <a:pt x="74464" y="148927"/>
                    </a:cubicBezTo>
                    <a:cubicBezTo>
                      <a:pt x="33476" y="148927"/>
                      <a:pt x="0" y="115450"/>
                      <a:pt x="0" y="74464"/>
                    </a:cubicBezTo>
                    <a:cubicBezTo>
                      <a:pt x="0" y="33262"/>
                      <a:pt x="33476" y="0"/>
                      <a:pt x="74464" y="0"/>
                    </a:cubicBezTo>
                    <a:cubicBezTo>
                      <a:pt x="115451" y="0"/>
                      <a:pt x="148927" y="33262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67C3FF42-166B-41E3-93AB-4863C074599F}"/>
                  </a:ext>
                </a:extLst>
              </p:cNvPr>
              <p:cNvSpPr/>
              <p:nvPr/>
            </p:nvSpPr>
            <p:spPr>
              <a:xfrm>
                <a:off x="6042780" y="1179858"/>
                <a:ext cx="109013" cy="109012"/>
              </a:xfrm>
              <a:custGeom>
                <a:avLst/>
                <a:gdLst>
                  <a:gd name="connsiteX0" fmla="*/ 109013 w 109013"/>
                  <a:gd name="connsiteY0" fmla="*/ 54506 h 109012"/>
                  <a:gd name="connsiteX1" fmla="*/ 54507 w 109013"/>
                  <a:gd name="connsiteY1" fmla="*/ 109013 h 109012"/>
                  <a:gd name="connsiteX2" fmla="*/ 0 w 109013"/>
                  <a:gd name="connsiteY2" fmla="*/ 54506 h 109012"/>
                  <a:gd name="connsiteX3" fmla="*/ 54507 w 109013"/>
                  <a:gd name="connsiteY3" fmla="*/ 0 h 109012"/>
                  <a:gd name="connsiteX4" fmla="*/ 109013 w 109013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3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5003249F-3915-4F24-9F0E-4A677C6FE0C3}"/>
                  </a:ext>
                </a:extLst>
              </p:cNvPr>
              <p:cNvSpPr/>
              <p:nvPr/>
            </p:nvSpPr>
            <p:spPr>
              <a:xfrm>
                <a:off x="3982480" y="3882433"/>
                <a:ext cx="109012" cy="109012"/>
              </a:xfrm>
              <a:custGeom>
                <a:avLst/>
                <a:gdLst>
                  <a:gd name="connsiteX0" fmla="*/ 109013 w 109012"/>
                  <a:gd name="connsiteY0" fmla="*/ 54506 h 109012"/>
                  <a:gd name="connsiteX1" fmla="*/ 54507 w 109012"/>
                  <a:gd name="connsiteY1" fmla="*/ 109013 h 109012"/>
                  <a:gd name="connsiteX2" fmla="*/ 0 w 109012"/>
                  <a:gd name="connsiteY2" fmla="*/ 54506 h 109012"/>
                  <a:gd name="connsiteX3" fmla="*/ 54507 w 109012"/>
                  <a:gd name="connsiteY3" fmla="*/ 0 h 109012"/>
                  <a:gd name="connsiteX4" fmla="*/ 109013 w 109012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2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B6863E18-B6DA-438D-8B0A-1DDE6BF2BFF3}"/>
                  </a:ext>
                </a:extLst>
              </p:cNvPr>
              <p:cNvSpPr/>
              <p:nvPr/>
            </p:nvSpPr>
            <p:spPr>
              <a:xfrm>
                <a:off x="6852866" y="1632004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8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8"/>
                      <a:pt x="63734" y="127468"/>
                    </a:cubicBezTo>
                    <a:cubicBezTo>
                      <a:pt x="28541" y="127468"/>
                      <a:pt x="0" y="98927"/>
                      <a:pt x="0" y="63734"/>
                    </a:cubicBezTo>
                    <a:cubicBezTo>
                      <a:pt x="0" y="28541"/>
                      <a:pt x="28541" y="0"/>
                      <a:pt x="63734" y="0"/>
                    </a:cubicBezTo>
                    <a:cubicBezTo>
                      <a:pt x="99142" y="214"/>
                      <a:pt x="127468" y="28541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1833D8B3-F4D6-42A5-AA55-E5C5E23E7264}"/>
                  </a:ext>
                </a:extLst>
              </p:cNvPr>
              <p:cNvSpPr/>
              <p:nvPr/>
            </p:nvSpPr>
            <p:spPr>
              <a:xfrm>
                <a:off x="7514240" y="6098956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7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7"/>
                      <a:pt x="63734" y="127467"/>
                    </a:cubicBezTo>
                    <a:cubicBezTo>
                      <a:pt x="28541" y="127467"/>
                      <a:pt x="0" y="98927"/>
                      <a:pt x="0" y="63734"/>
                    </a:cubicBezTo>
                    <a:cubicBezTo>
                      <a:pt x="0" y="28540"/>
                      <a:pt x="28541" y="0"/>
                      <a:pt x="63734" y="0"/>
                    </a:cubicBezTo>
                    <a:cubicBezTo>
                      <a:pt x="98927" y="214"/>
                      <a:pt x="127468" y="28755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1D40A5E0-8919-4562-BA95-61DEC6F1D329}"/>
                  </a:ext>
                </a:extLst>
              </p:cNvPr>
              <p:cNvSpPr/>
              <p:nvPr/>
            </p:nvSpPr>
            <p:spPr>
              <a:xfrm>
                <a:off x="3844068" y="2993592"/>
                <a:ext cx="74678" cy="74678"/>
              </a:xfrm>
              <a:custGeom>
                <a:avLst/>
                <a:gdLst>
                  <a:gd name="connsiteX0" fmla="*/ 74678 w 74678"/>
                  <a:gd name="connsiteY0" fmla="*/ 37339 h 74678"/>
                  <a:gd name="connsiteX1" fmla="*/ 37339 w 74678"/>
                  <a:gd name="connsiteY1" fmla="*/ 74678 h 74678"/>
                  <a:gd name="connsiteX2" fmla="*/ 0 w 74678"/>
                  <a:gd name="connsiteY2" fmla="*/ 37339 h 74678"/>
                  <a:gd name="connsiteX3" fmla="*/ 37339 w 74678"/>
                  <a:gd name="connsiteY3" fmla="*/ 0 h 74678"/>
                  <a:gd name="connsiteX4" fmla="*/ 74678 w 74678"/>
                  <a:gd name="connsiteY4" fmla="*/ 37339 h 7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78" h="74678">
                    <a:moveTo>
                      <a:pt x="74678" y="37339"/>
                    </a:moveTo>
                    <a:cubicBezTo>
                      <a:pt x="74678" y="57961"/>
                      <a:pt x="57961" y="74678"/>
                      <a:pt x="37339" y="74678"/>
                    </a:cubicBezTo>
                    <a:cubicBezTo>
                      <a:pt x="16717" y="74678"/>
                      <a:pt x="0" y="57961"/>
                      <a:pt x="0" y="37339"/>
                    </a:cubicBezTo>
                    <a:cubicBezTo>
                      <a:pt x="0" y="16717"/>
                      <a:pt x="16717" y="0"/>
                      <a:pt x="37339" y="0"/>
                    </a:cubicBezTo>
                    <a:cubicBezTo>
                      <a:pt x="57960" y="0"/>
                      <a:pt x="74678" y="16717"/>
                      <a:pt x="74678" y="373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3F747207-4415-407D-B233-35308B2FB53E}"/>
                  </a:ext>
                </a:extLst>
              </p:cNvPr>
              <p:cNvSpPr/>
              <p:nvPr/>
            </p:nvSpPr>
            <p:spPr>
              <a:xfrm>
                <a:off x="-293699" y="3473420"/>
                <a:ext cx="149785" cy="149785"/>
              </a:xfrm>
              <a:custGeom>
                <a:avLst/>
                <a:gdLst>
                  <a:gd name="connsiteX0" fmla="*/ 149785 w 149785"/>
                  <a:gd name="connsiteY0" fmla="*/ 74892 h 149785"/>
                  <a:gd name="connsiteX1" fmla="*/ 74893 w 149785"/>
                  <a:gd name="connsiteY1" fmla="*/ 149785 h 149785"/>
                  <a:gd name="connsiteX2" fmla="*/ 0 w 149785"/>
                  <a:gd name="connsiteY2" fmla="*/ 74892 h 149785"/>
                  <a:gd name="connsiteX3" fmla="*/ 74893 w 149785"/>
                  <a:gd name="connsiteY3" fmla="*/ 0 h 149785"/>
                  <a:gd name="connsiteX4" fmla="*/ 149785 w 149785"/>
                  <a:gd name="connsiteY4" fmla="*/ 74892 h 149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785" h="149785">
                    <a:moveTo>
                      <a:pt x="149785" y="74892"/>
                    </a:moveTo>
                    <a:cubicBezTo>
                      <a:pt x="149785" y="116309"/>
                      <a:pt x="116309" y="149785"/>
                      <a:pt x="74893" y="149785"/>
                    </a:cubicBezTo>
                    <a:cubicBezTo>
                      <a:pt x="33476" y="149785"/>
                      <a:pt x="0" y="116309"/>
                      <a:pt x="0" y="74892"/>
                    </a:cubicBezTo>
                    <a:cubicBezTo>
                      <a:pt x="0" y="33476"/>
                      <a:pt x="33476" y="0"/>
                      <a:pt x="74893" y="0"/>
                    </a:cubicBezTo>
                    <a:cubicBezTo>
                      <a:pt x="116309" y="0"/>
                      <a:pt x="149785" y="33476"/>
                      <a:pt x="149785" y="748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4F20A813-CDE3-48FD-BD99-AE32236BE251}"/>
                  </a:ext>
                </a:extLst>
              </p:cNvPr>
              <p:cNvSpPr/>
              <p:nvPr/>
            </p:nvSpPr>
            <p:spPr>
              <a:xfrm>
                <a:off x="2621322" y="3473205"/>
                <a:ext cx="121030" cy="121030"/>
              </a:xfrm>
              <a:custGeom>
                <a:avLst/>
                <a:gdLst>
                  <a:gd name="connsiteX0" fmla="*/ 121030 w 121030"/>
                  <a:gd name="connsiteY0" fmla="*/ 60515 h 121030"/>
                  <a:gd name="connsiteX1" fmla="*/ 60515 w 121030"/>
                  <a:gd name="connsiteY1" fmla="*/ 121030 h 121030"/>
                  <a:gd name="connsiteX2" fmla="*/ 0 w 121030"/>
                  <a:gd name="connsiteY2" fmla="*/ 60515 h 121030"/>
                  <a:gd name="connsiteX3" fmla="*/ 60515 w 121030"/>
                  <a:gd name="connsiteY3" fmla="*/ 0 h 121030"/>
                  <a:gd name="connsiteX4" fmla="*/ 121030 w 121030"/>
                  <a:gd name="connsiteY4" fmla="*/ 60515 h 121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30" h="121030">
                    <a:moveTo>
                      <a:pt x="121030" y="60515"/>
                    </a:moveTo>
                    <a:cubicBezTo>
                      <a:pt x="121030" y="93777"/>
                      <a:pt x="93992" y="121030"/>
                      <a:pt x="60515" y="121030"/>
                    </a:cubicBezTo>
                    <a:cubicBezTo>
                      <a:pt x="27039" y="121030"/>
                      <a:pt x="0" y="93992"/>
                      <a:pt x="0" y="60515"/>
                    </a:cubicBezTo>
                    <a:cubicBezTo>
                      <a:pt x="0" y="27039"/>
                      <a:pt x="27039" y="0"/>
                      <a:pt x="60515" y="0"/>
                    </a:cubicBezTo>
                    <a:cubicBezTo>
                      <a:pt x="93992" y="0"/>
                      <a:pt x="121030" y="27253"/>
                      <a:pt x="121030" y="605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C6F90112-9B53-4689-911A-62AD69A92389}"/>
                  </a:ext>
                </a:extLst>
              </p:cNvPr>
              <p:cNvSpPr/>
              <p:nvPr/>
            </p:nvSpPr>
            <p:spPr>
              <a:xfrm>
                <a:off x="3793424" y="919987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13279535-8CAA-4CD4-81AF-C801318CE28D}"/>
                  </a:ext>
                </a:extLst>
              </p:cNvPr>
              <p:cNvSpPr/>
              <p:nvPr/>
            </p:nvSpPr>
            <p:spPr>
              <a:xfrm>
                <a:off x="1919176" y="387556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7A4B4D43-222E-4295-9C5A-6AC3E9AFB536}"/>
                  </a:ext>
                </a:extLst>
              </p:cNvPr>
              <p:cNvSpPr/>
              <p:nvPr/>
            </p:nvSpPr>
            <p:spPr>
              <a:xfrm>
                <a:off x="2313811" y="386934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DA801527-9AB0-4AD9-9376-8D34B51D4384}"/>
                  </a:ext>
                </a:extLst>
              </p:cNvPr>
              <p:cNvSpPr/>
              <p:nvPr/>
            </p:nvSpPr>
            <p:spPr>
              <a:xfrm>
                <a:off x="4909733" y="148779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B088821E-EB00-48C6-A514-CDAB6150D184}"/>
                  </a:ext>
                </a:extLst>
              </p:cNvPr>
              <p:cNvSpPr/>
              <p:nvPr/>
            </p:nvSpPr>
            <p:spPr>
              <a:xfrm>
                <a:off x="6805441" y="1129215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C0F46B67-1129-4D1E-9180-12C5DFCD411E}"/>
                  </a:ext>
                </a:extLst>
              </p:cNvPr>
              <p:cNvSpPr/>
              <p:nvPr/>
            </p:nvSpPr>
            <p:spPr>
              <a:xfrm>
                <a:off x="9958445" y="137213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8649025A-6D09-478C-9EC5-6B7D9E80DFCF}"/>
                  </a:ext>
                </a:extLst>
              </p:cNvPr>
              <p:cNvSpPr/>
              <p:nvPr/>
            </p:nvSpPr>
            <p:spPr>
              <a:xfrm>
                <a:off x="5755442" y="786082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06B5B4A6-93C3-4B97-B753-774B543F58CC}"/>
                  </a:ext>
                </a:extLst>
              </p:cNvPr>
              <p:cNvSpPr/>
              <p:nvPr/>
            </p:nvSpPr>
            <p:spPr>
              <a:xfrm>
                <a:off x="8464454" y="158286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id="{90064EF2-AF32-4BBD-ABCB-81E0BE319AAC}"/>
                  </a:ext>
                </a:extLst>
              </p:cNvPr>
              <p:cNvSpPr/>
              <p:nvPr/>
            </p:nvSpPr>
            <p:spPr>
              <a:xfrm>
                <a:off x="181622" y="406612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6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9C10BDF2-AAAF-4FE5-AE72-8D7FC4DC4A42}"/>
                  </a:ext>
                </a:extLst>
              </p:cNvPr>
              <p:cNvSpPr/>
              <p:nvPr/>
            </p:nvSpPr>
            <p:spPr>
              <a:xfrm>
                <a:off x="4405227" y="42535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8652CA7D-B25E-4CB5-BED9-7C5EB70F5BC0}"/>
                  </a:ext>
                </a:extLst>
              </p:cNvPr>
              <p:cNvSpPr/>
              <p:nvPr/>
            </p:nvSpPr>
            <p:spPr>
              <a:xfrm>
                <a:off x="7827545" y="2929429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B4FDBB15-C594-4239-9F4D-F6E9E0D6B81D}"/>
                  </a:ext>
                </a:extLst>
              </p:cNvPr>
              <p:cNvSpPr/>
              <p:nvPr/>
            </p:nvSpPr>
            <p:spPr>
              <a:xfrm>
                <a:off x="1995141" y="86076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82F07714-3646-4590-AB46-EA14DF9B53EC}"/>
                  </a:ext>
                </a:extLst>
              </p:cNvPr>
              <p:cNvSpPr/>
              <p:nvPr/>
            </p:nvSpPr>
            <p:spPr>
              <a:xfrm>
                <a:off x="4486558" y="1129215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5" name="Freeform: Shape 314">
                <a:extLst>
                  <a:ext uri="{FF2B5EF4-FFF2-40B4-BE49-F238E27FC236}">
                    <a16:creationId xmlns:a16="http://schemas.microsoft.com/office/drawing/2014/main" id="{CD391AE1-5579-46F2-BAD2-5E4DA720A3D4}"/>
                  </a:ext>
                </a:extLst>
              </p:cNvPr>
              <p:cNvSpPr/>
              <p:nvPr/>
            </p:nvSpPr>
            <p:spPr>
              <a:xfrm>
                <a:off x="6229261" y="155754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1A9C47CB-1F6E-4C41-AA3A-14C703C295AC}"/>
                  </a:ext>
                </a:extLst>
              </p:cNvPr>
              <p:cNvSpPr/>
              <p:nvPr/>
            </p:nvSpPr>
            <p:spPr>
              <a:xfrm>
                <a:off x="609948" y="5758613"/>
                <a:ext cx="50643" cy="50644"/>
              </a:xfrm>
              <a:custGeom>
                <a:avLst/>
                <a:gdLst>
                  <a:gd name="connsiteX0" fmla="*/ 50644 w 50643"/>
                  <a:gd name="connsiteY0" fmla="*/ 25322 h 50644"/>
                  <a:gd name="connsiteX1" fmla="*/ 25322 w 50643"/>
                  <a:gd name="connsiteY1" fmla="*/ 50644 h 50644"/>
                  <a:gd name="connsiteX2" fmla="*/ 0 w 50643"/>
                  <a:gd name="connsiteY2" fmla="*/ 25322 h 50644"/>
                  <a:gd name="connsiteX3" fmla="*/ 25322 w 50643"/>
                  <a:gd name="connsiteY3" fmla="*/ 0 h 50644"/>
                  <a:gd name="connsiteX4" fmla="*/ 50644 w 50643"/>
                  <a:gd name="connsiteY4" fmla="*/ 25322 h 50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4">
                    <a:moveTo>
                      <a:pt x="50644" y="25322"/>
                    </a:moveTo>
                    <a:cubicBezTo>
                      <a:pt x="50644" y="39271"/>
                      <a:pt x="39270" y="50644"/>
                      <a:pt x="25322" y="50644"/>
                    </a:cubicBezTo>
                    <a:cubicBezTo>
                      <a:pt x="11373" y="50644"/>
                      <a:pt x="0" y="39271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109CB9D8-CC18-4A34-9314-29389AB8795C}"/>
                  </a:ext>
                </a:extLst>
              </p:cNvPr>
              <p:cNvSpPr/>
              <p:nvPr/>
            </p:nvSpPr>
            <p:spPr>
              <a:xfrm>
                <a:off x="711236" y="343114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E94FAE13-294A-4017-AD56-75C848B90BC1}"/>
                  </a:ext>
                </a:extLst>
              </p:cNvPr>
              <p:cNvSpPr/>
              <p:nvPr/>
            </p:nvSpPr>
            <p:spPr>
              <a:xfrm>
                <a:off x="922180" y="41944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BC973D76-7E48-4C33-8FB0-2ADE480D21EF}"/>
                  </a:ext>
                </a:extLst>
              </p:cNvPr>
              <p:cNvSpPr/>
              <p:nvPr/>
            </p:nvSpPr>
            <p:spPr>
              <a:xfrm>
                <a:off x="1637631" y="346977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A13A8C3E-5DD9-49F9-814A-365711394F5A}"/>
                  </a:ext>
                </a:extLst>
              </p:cNvPr>
              <p:cNvSpPr/>
              <p:nvPr/>
            </p:nvSpPr>
            <p:spPr>
              <a:xfrm>
                <a:off x="1969819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0E753F5B-FC16-4259-9325-99B724C9F686}"/>
                  </a:ext>
                </a:extLst>
              </p:cNvPr>
              <p:cNvSpPr/>
              <p:nvPr/>
            </p:nvSpPr>
            <p:spPr>
              <a:xfrm>
                <a:off x="824755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1334BC97-D922-467A-B673-0B207571201C}"/>
                  </a:ext>
                </a:extLst>
              </p:cNvPr>
              <p:cNvSpPr/>
              <p:nvPr/>
            </p:nvSpPr>
            <p:spPr>
              <a:xfrm>
                <a:off x="3515957" y="48028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387638EB-33F0-4D81-9C08-99FFDFBA8F85}"/>
                  </a:ext>
                </a:extLst>
              </p:cNvPr>
              <p:cNvSpPr/>
              <p:nvPr/>
            </p:nvSpPr>
            <p:spPr>
              <a:xfrm>
                <a:off x="1893854" y="303844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165C922A-CBDA-4B45-8459-6360F6ABA57F}"/>
                  </a:ext>
                </a:extLst>
              </p:cNvPr>
              <p:cNvSpPr/>
              <p:nvPr/>
            </p:nvSpPr>
            <p:spPr>
              <a:xfrm>
                <a:off x="1055871" y="17341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4" y="50644"/>
                      <a:pt x="0" y="39270"/>
                      <a:pt x="0" y="25322"/>
                    </a:cubicBezTo>
                    <a:cubicBezTo>
                      <a:pt x="0" y="11374"/>
                      <a:pt x="11374" y="0"/>
                      <a:pt x="25322" y="0"/>
                    </a:cubicBezTo>
                    <a:cubicBezTo>
                      <a:pt x="39270" y="0"/>
                      <a:pt x="50644" y="11374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3C6C26A1-13C6-4455-A33C-16BD809D601D}"/>
                  </a:ext>
                </a:extLst>
              </p:cNvPr>
              <p:cNvSpPr/>
              <p:nvPr/>
            </p:nvSpPr>
            <p:spPr>
              <a:xfrm>
                <a:off x="3731193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E9741108-C123-4386-A968-C03F5259DAF2}"/>
                  </a:ext>
                </a:extLst>
              </p:cNvPr>
              <p:cNvSpPr/>
              <p:nvPr/>
            </p:nvSpPr>
            <p:spPr>
              <a:xfrm>
                <a:off x="1969819" y="560968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F13AC8F3-5122-4395-8FA0-C8D0B71810F5}"/>
                  </a:ext>
                </a:extLst>
              </p:cNvPr>
              <p:cNvSpPr/>
              <p:nvPr/>
            </p:nvSpPr>
            <p:spPr>
              <a:xfrm>
                <a:off x="257802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0624106C-0C0E-47A9-89DB-028285E65C92}"/>
                  </a:ext>
                </a:extLst>
              </p:cNvPr>
              <p:cNvSpPr/>
              <p:nvPr/>
            </p:nvSpPr>
            <p:spPr>
              <a:xfrm>
                <a:off x="2525828" y="249359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56500041-0764-49BA-AF9C-1E4FE53EA890}"/>
                  </a:ext>
                </a:extLst>
              </p:cNvPr>
              <p:cNvSpPr/>
              <p:nvPr/>
            </p:nvSpPr>
            <p:spPr>
              <a:xfrm>
                <a:off x="2596214" y="498093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566D2BDF-6DCB-4F56-BE2E-081940D45523}"/>
                  </a:ext>
                </a:extLst>
              </p:cNvPr>
              <p:cNvSpPr/>
              <p:nvPr/>
            </p:nvSpPr>
            <p:spPr>
              <a:xfrm>
                <a:off x="5874326" y="6357754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98BCEA8D-99A6-427E-A3C3-4B658E831289}"/>
                  </a:ext>
                </a:extLst>
              </p:cNvPr>
              <p:cNvSpPr/>
              <p:nvPr/>
            </p:nvSpPr>
            <p:spPr>
              <a:xfrm>
                <a:off x="4061450" y="549960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66B19F40-A94F-420B-99AA-41EA3E35BA4C}"/>
                  </a:ext>
                </a:extLst>
              </p:cNvPr>
              <p:cNvSpPr/>
              <p:nvPr/>
            </p:nvSpPr>
            <p:spPr>
              <a:xfrm>
                <a:off x="3692566" y="653951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6D1CA61B-C2FB-4DF4-9F6E-198B0F41B210}"/>
                  </a:ext>
                </a:extLst>
              </p:cNvPr>
              <p:cNvSpPr/>
              <p:nvPr/>
            </p:nvSpPr>
            <p:spPr>
              <a:xfrm>
                <a:off x="6675399" y="5474278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3" y="11337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F6F426C3-C541-4056-979D-44C24A58A33B}"/>
                  </a:ext>
                </a:extLst>
              </p:cNvPr>
              <p:cNvSpPr/>
              <p:nvPr/>
            </p:nvSpPr>
            <p:spPr>
              <a:xfrm>
                <a:off x="2830764" y="370415"/>
                <a:ext cx="109871" cy="109872"/>
              </a:xfrm>
              <a:custGeom>
                <a:avLst/>
                <a:gdLst>
                  <a:gd name="connsiteX0" fmla="*/ 109871 w 109871"/>
                  <a:gd name="connsiteY0" fmla="*/ 54937 h 109872"/>
                  <a:gd name="connsiteX1" fmla="*/ 54936 w 109871"/>
                  <a:gd name="connsiteY1" fmla="*/ 109873 h 109872"/>
                  <a:gd name="connsiteX2" fmla="*/ 0 w 109871"/>
                  <a:gd name="connsiteY2" fmla="*/ 54937 h 109872"/>
                  <a:gd name="connsiteX3" fmla="*/ 54936 w 109871"/>
                  <a:gd name="connsiteY3" fmla="*/ 1 h 109872"/>
                  <a:gd name="connsiteX4" fmla="*/ 109871 w 109871"/>
                  <a:gd name="connsiteY4" fmla="*/ 54937 h 1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2">
                    <a:moveTo>
                      <a:pt x="109871" y="54937"/>
                    </a:moveTo>
                    <a:cubicBezTo>
                      <a:pt x="109871" y="85409"/>
                      <a:pt x="85193" y="109873"/>
                      <a:pt x="54936" y="109873"/>
                    </a:cubicBezTo>
                    <a:cubicBezTo>
                      <a:pt x="24464" y="109873"/>
                      <a:pt x="0" y="85195"/>
                      <a:pt x="0" y="54937"/>
                    </a:cubicBezTo>
                    <a:cubicBezTo>
                      <a:pt x="0" y="24465"/>
                      <a:pt x="24678" y="1"/>
                      <a:pt x="54936" y="1"/>
                    </a:cubicBezTo>
                    <a:cubicBezTo>
                      <a:pt x="85193" y="-213"/>
                      <a:pt x="109871" y="24465"/>
                      <a:pt x="109871" y="549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7E2D8D31-9230-436F-87DB-0F7E0960FFA6}"/>
                  </a:ext>
                </a:extLst>
              </p:cNvPr>
              <p:cNvSpPr/>
              <p:nvPr/>
            </p:nvSpPr>
            <p:spPr>
              <a:xfrm>
                <a:off x="656515" y="3897669"/>
                <a:ext cx="109871" cy="109871"/>
              </a:xfrm>
              <a:custGeom>
                <a:avLst/>
                <a:gdLst>
                  <a:gd name="connsiteX0" fmla="*/ 109871 w 109871"/>
                  <a:gd name="connsiteY0" fmla="*/ 54936 h 109871"/>
                  <a:gd name="connsiteX1" fmla="*/ 54936 w 109871"/>
                  <a:gd name="connsiteY1" fmla="*/ 109871 h 109871"/>
                  <a:gd name="connsiteX2" fmla="*/ 0 w 109871"/>
                  <a:gd name="connsiteY2" fmla="*/ 54936 h 109871"/>
                  <a:gd name="connsiteX3" fmla="*/ 54936 w 109871"/>
                  <a:gd name="connsiteY3" fmla="*/ 0 h 109871"/>
                  <a:gd name="connsiteX4" fmla="*/ 109871 w 109871"/>
                  <a:gd name="connsiteY4" fmla="*/ 54936 h 10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1">
                    <a:moveTo>
                      <a:pt x="109871" y="54936"/>
                    </a:moveTo>
                    <a:cubicBezTo>
                      <a:pt x="109871" y="85408"/>
                      <a:pt x="85193" y="109871"/>
                      <a:pt x="54936" y="109871"/>
                    </a:cubicBezTo>
                    <a:cubicBezTo>
                      <a:pt x="24464" y="109871"/>
                      <a:pt x="0" y="85193"/>
                      <a:pt x="0" y="54936"/>
                    </a:cubicBezTo>
                    <a:cubicBezTo>
                      <a:pt x="0" y="24464"/>
                      <a:pt x="24678" y="0"/>
                      <a:pt x="54936" y="0"/>
                    </a:cubicBezTo>
                    <a:cubicBezTo>
                      <a:pt x="85193" y="0"/>
                      <a:pt x="109871" y="24464"/>
                      <a:pt x="109871" y="549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1B0D768E-56B5-4E0D-A894-68BE666C7C38}"/>
                  </a:ext>
                </a:extLst>
              </p:cNvPr>
              <p:cNvSpPr/>
              <p:nvPr/>
            </p:nvSpPr>
            <p:spPr>
              <a:xfrm>
                <a:off x="6565527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FAF9F33B-71CB-454D-855E-A4F4F3717B22}"/>
                  </a:ext>
                </a:extLst>
              </p:cNvPr>
              <p:cNvSpPr/>
              <p:nvPr/>
            </p:nvSpPr>
            <p:spPr>
              <a:xfrm>
                <a:off x="7832266" y="1397240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842DC4C4-4223-4CC1-8717-4E4496059C3B}"/>
                  </a:ext>
                </a:extLst>
              </p:cNvPr>
              <p:cNvSpPr/>
              <p:nvPr/>
            </p:nvSpPr>
            <p:spPr>
              <a:xfrm>
                <a:off x="8477974" y="462985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59" y="214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911CF723-0DCF-466F-9093-642AE8082464}"/>
                  </a:ext>
                </a:extLst>
              </p:cNvPr>
              <p:cNvSpPr/>
              <p:nvPr/>
            </p:nvSpPr>
            <p:spPr>
              <a:xfrm>
                <a:off x="5173682" y="5148527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75C38242-957D-4A1C-AB89-B4722C4C320C}"/>
                  </a:ext>
                </a:extLst>
              </p:cNvPr>
              <p:cNvSpPr/>
              <p:nvPr/>
            </p:nvSpPr>
            <p:spPr>
              <a:xfrm>
                <a:off x="10510806" y="6566552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32E80467-0A3E-47F7-B97F-894C91FEEA55}"/>
                  </a:ext>
                </a:extLst>
              </p:cNvPr>
              <p:cNvSpPr/>
              <p:nvPr/>
            </p:nvSpPr>
            <p:spPr>
              <a:xfrm>
                <a:off x="8523897" y="5091016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0CA44CA3-609B-443D-8230-BD739A4C7440}"/>
                  </a:ext>
                </a:extLst>
              </p:cNvPr>
              <p:cNvSpPr/>
              <p:nvPr/>
            </p:nvSpPr>
            <p:spPr>
              <a:xfrm>
                <a:off x="8900077" y="348779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4" y="91845"/>
                      <a:pt x="45922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0FC2ED37-6020-4A26-B317-2D7E397A8AC6}"/>
                  </a:ext>
                </a:extLst>
              </p:cNvPr>
              <p:cNvSpPr/>
              <p:nvPr/>
            </p:nvSpPr>
            <p:spPr>
              <a:xfrm>
                <a:off x="8400935" y="1168056"/>
                <a:ext cx="123175" cy="123175"/>
              </a:xfrm>
              <a:custGeom>
                <a:avLst/>
                <a:gdLst>
                  <a:gd name="connsiteX0" fmla="*/ 123176 w 123175"/>
                  <a:gd name="connsiteY0" fmla="*/ 61588 h 123175"/>
                  <a:gd name="connsiteX1" fmla="*/ 61588 w 123175"/>
                  <a:gd name="connsiteY1" fmla="*/ 123176 h 123175"/>
                  <a:gd name="connsiteX2" fmla="*/ 0 w 123175"/>
                  <a:gd name="connsiteY2" fmla="*/ 61588 h 123175"/>
                  <a:gd name="connsiteX3" fmla="*/ 61588 w 123175"/>
                  <a:gd name="connsiteY3" fmla="*/ 0 h 123175"/>
                  <a:gd name="connsiteX4" fmla="*/ 123176 w 123175"/>
                  <a:gd name="connsiteY4" fmla="*/ 61588 h 12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5" h="123175">
                    <a:moveTo>
                      <a:pt x="123176" y="61588"/>
                    </a:moveTo>
                    <a:cubicBezTo>
                      <a:pt x="123176" y="95494"/>
                      <a:pt x="95708" y="123176"/>
                      <a:pt x="61588" y="123176"/>
                    </a:cubicBezTo>
                    <a:cubicBezTo>
                      <a:pt x="27468" y="123176"/>
                      <a:pt x="0" y="95708"/>
                      <a:pt x="0" y="61588"/>
                    </a:cubicBezTo>
                    <a:cubicBezTo>
                      <a:pt x="0" y="27682"/>
                      <a:pt x="27468" y="0"/>
                      <a:pt x="61588" y="0"/>
                    </a:cubicBezTo>
                    <a:cubicBezTo>
                      <a:pt x="95708" y="0"/>
                      <a:pt x="123176" y="27682"/>
                      <a:pt x="123176" y="615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39C528D4-A5E5-4CB6-AFA5-67BAC03370BE}"/>
                  </a:ext>
                </a:extLst>
              </p:cNvPr>
              <p:cNvSpPr/>
              <p:nvPr/>
            </p:nvSpPr>
            <p:spPr>
              <a:xfrm>
                <a:off x="8346643" y="392089"/>
                <a:ext cx="117167" cy="117168"/>
              </a:xfrm>
              <a:custGeom>
                <a:avLst/>
                <a:gdLst>
                  <a:gd name="connsiteX0" fmla="*/ 117167 w 117167"/>
                  <a:gd name="connsiteY0" fmla="*/ 58585 h 117168"/>
                  <a:gd name="connsiteX1" fmla="*/ 58583 w 117167"/>
                  <a:gd name="connsiteY1" fmla="*/ 117169 h 117168"/>
                  <a:gd name="connsiteX2" fmla="*/ 0 w 117167"/>
                  <a:gd name="connsiteY2" fmla="*/ 58585 h 117168"/>
                  <a:gd name="connsiteX3" fmla="*/ 58583 w 117167"/>
                  <a:gd name="connsiteY3" fmla="*/ 1 h 117168"/>
                  <a:gd name="connsiteX4" fmla="*/ 117167 w 117167"/>
                  <a:gd name="connsiteY4" fmla="*/ 58585 h 117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167" h="117168">
                    <a:moveTo>
                      <a:pt x="117167" y="58585"/>
                    </a:moveTo>
                    <a:cubicBezTo>
                      <a:pt x="117167" y="90988"/>
                      <a:pt x="90987" y="117169"/>
                      <a:pt x="58583" y="117169"/>
                    </a:cubicBezTo>
                    <a:cubicBezTo>
                      <a:pt x="26180" y="117169"/>
                      <a:pt x="0" y="90988"/>
                      <a:pt x="0" y="58585"/>
                    </a:cubicBezTo>
                    <a:cubicBezTo>
                      <a:pt x="0" y="26182"/>
                      <a:pt x="26180" y="1"/>
                      <a:pt x="58583" y="1"/>
                    </a:cubicBezTo>
                    <a:cubicBezTo>
                      <a:pt x="90772" y="-213"/>
                      <a:pt x="117167" y="26182"/>
                      <a:pt x="117167" y="585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9569619A-7D01-4A17-8DA9-206DE0D3B139}"/>
                  </a:ext>
                </a:extLst>
              </p:cNvPr>
              <p:cNvSpPr/>
              <p:nvPr/>
            </p:nvSpPr>
            <p:spPr>
              <a:xfrm>
                <a:off x="9084841" y="1468485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0" y="139914"/>
                      <a:pt x="-1" y="108593"/>
                      <a:pt x="-1" y="69957"/>
                    </a:cubicBezTo>
                    <a:cubicBezTo>
                      <a:pt x="-1" y="31321"/>
                      <a:pt x="31320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id="{5A509822-65E7-43B6-865D-DABDF6E55E00}"/>
                  </a:ext>
                </a:extLst>
              </p:cNvPr>
              <p:cNvSpPr/>
              <p:nvPr/>
            </p:nvSpPr>
            <p:spPr>
              <a:xfrm>
                <a:off x="10058660" y="4617840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1" y="139914"/>
                      <a:pt x="-1" y="108593"/>
                      <a:pt x="-1" y="69957"/>
                    </a:cubicBezTo>
                    <a:cubicBezTo>
                      <a:pt x="-1" y="31321"/>
                      <a:pt x="31321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FA01C96F-763B-4658-8E3E-07936FB4535A}"/>
                  </a:ext>
                </a:extLst>
              </p:cNvPr>
              <p:cNvSpPr/>
              <p:nvPr/>
            </p:nvSpPr>
            <p:spPr>
              <a:xfrm>
                <a:off x="9639991" y="1180071"/>
                <a:ext cx="89270" cy="89272"/>
              </a:xfrm>
              <a:custGeom>
                <a:avLst/>
                <a:gdLst>
                  <a:gd name="connsiteX0" fmla="*/ 89270 w 89270"/>
                  <a:gd name="connsiteY0" fmla="*/ 44637 h 89272"/>
                  <a:gd name="connsiteX1" fmla="*/ 44636 w 89270"/>
                  <a:gd name="connsiteY1" fmla="*/ 89272 h 89272"/>
                  <a:gd name="connsiteX2" fmla="*/ 0 w 89270"/>
                  <a:gd name="connsiteY2" fmla="*/ 44637 h 89272"/>
                  <a:gd name="connsiteX3" fmla="*/ 44636 w 89270"/>
                  <a:gd name="connsiteY3" fmla="*/ 2 h 89272"/>
                  <a:gd name="connsiteX4" fmla="*/ 89270 w 89270"/>
                  <a:gd name="connsiteY4" fmla="*/ 44637 h 8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2">
                    <a:moveTo>
                      <a:pt x="89270" y="44637"/>
                    </a:moveTo>
                    <a:cubicBezTo>
                      <a:pt x="89270" y="69315"/>
                      <a:pt x="69314" y="89272"/>
                      <a:pt x="44636" y="89272"/>
                    </a:cubicBezTo>
                    <a:cubicBezTo>
                      <a:pt x="19957" y="89272"/>
                      <a:pt x="0" y="69315"/>
                      <a:pt x="0" y="44637"/>
                    </a:cubicBezTo>
                    <a:cubicBezTo>
                      <a:pt x="0" y="19959"/>
                      <a:pt x="19957" y="2"/>
                      <a:pt x="44636" y="2"/>
                    </a:cubicBezTo>
                    <a:cubicBezTo>
                      <a:pt x="69314" y="-213"/>
                      <a:pt x="89270" y="19959"/>
                      <a:pt x="89270" y="446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A9E0A535-FBE2-4563-A64C-C0586FA44388}"/>
                  </a:ext>
                </a:extLst>
              </p:cNvPr>
              <p:cNvSpPr/>
              <p:nvPr/>
            </p:nvSpPr>
            <p:spPr>
              <a:xfrm>
                <a:off x="10251579" y="3946811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7" y="89270"/>
                      <a:pt x="0" y="69313"/>
                      <a:pt x="0" y="44635"/>
                    </a:cubicBezTo>
                    <a:cubicBezTo>
                      <a:pt x="0" y="19957"/>
                      <a:pt x="19957" y="0"/>
                      <a:pt x="44636" y="0"/>
                    </a:cubicBezTo>
                    <a:cubicBezTo>
                      <a:pt x="69314" y="0"/>
                      <a:pt x="89270" y="19957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6F0DD2F9-E089-4AD2-9084-B7D44F57CF80}"/>
                  </a:ext>
                </a:extLst>
              </p:cNvPr>
              <p:cNvSpPr/>
              <p:nvPr/>
            </p:nvSpPr>
            <p:spPr>
              <a:xfrm>
                <a:off x="9110162" y="4175137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8" y="89270"/>
                      <a:pt x="0" y="69313"/>
                      <a:pt x="0" y="44635"/>
                    </a:cubicBezTo>
                    <a:cubicBezTo>
                      <a:pt x="0" y="19957"/>
                      <a:pt x="19958" y="0"/>
                      <a:pt x="44636" y="0"/>
                    </a:cubicBezTo>
                    <a:cubicBezTo>
                      <a:pt x="69314" y="0"/>
                      <a:pt x="89270" y="20172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6663E959-03BC-4706-ABEE-4C3544F65C48}"/>
                  </a:ext>
                </a:extLst>
              </p:cNvPr>
              <p:cNvSpPr/>
              <p:nvPr/>
            </p:nvSpPr>
            <p:spPr>
              <a:xfrm>
                <a:off x="10295999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459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90852732-2037-4547-9F69-4B5B5327C846}"/>
                  </a:ext>
                </a:extLst>
              </p:cNvPr>
              <p:cNvSpPr/>
              <p:nvPr/>
            </p:nvSpPr>
            <p:spPr>
              <a:xfrm>
                <a:off x="7170677" y="533500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C3AAAD4F-F6CC-48C8-A9CE-03F18B181ACB}"/>
                  </a:ext>
                </a:extLst>
              </p:cNvPr>
              <p:cNvSpPr/>
              <p:nvPr/>
            </p:nvSpPr>
            <p:spPr>
              <a:xfrm>
                <a:off x="12323038" y="5102819"/>
                <a:ext cx="91846" cy="91845"/>
              </a:xfrm>
              <a:custGeom>
                <a:avLst/>
                <a:gdLst>
                  <a:gd name="connsiteX0" fmla="*/ 91846 w 91846"/>
                  <a:gd name="connsiteY0" fmla="*/ 45923 h 91845"/>
                  <a:gd name="connsiteX1" fmla="*/ 45923 w 91846"/>
                  <a:gd name="connsiteY1" fmla="*/ 91845 h 91845"/>
                  <a:gd name="connsiteX2" fmla="*/ 0 w 91846"/>
                  <a:gd name="connsiteY2" fmla="*/ 45923 h 91845"/>
                  <a:gd name="connsiteX3" fmla="*/ 45923 w 91846"/>
                  <a:gd name="connsiteY3" fmla="*/ 0 h 91845"/>
                  <a:gd name="connsiteX4" fmla="*/ 91846 w 91846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6" h="91845">
                    <a:moveTo>
                      <a:pt x="91846" y="45923"/>
                    </a:moveTo>
                    <a:cubicBezTo>
                      <a:pt x="91846" y="71245"/>
                      <a:pt x="71245" y="91845"/>
                      <a:pt x="45923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6" y="20601"/>
                      <a:pt x="91846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0417416F-9E49-42C6-A784-0DA7385241A0}"/>
                  </a:ext>
                </a:extLst>
              </p:cNvPr>
              <p:cNvSpPr/>
              <p:nvPr/>
            </p:nvSpPr>
            <p:spPr>
              <a:xfrm>
                <a:off x="10607158" y="1129644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2 w 108583"/>
                  <a:gd name="connsiteY1" fmla="*/ 108584 h 108583"/>
                  <a:gd name="connsiteX2" fmla="*/ -1 w 108583"/>
                  <a:gd name="connsiteY2" fmla="*/ 54292 h 108583"/>
                  <a:gd name="connsiteX3" fmla="*/ 54292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8" y="108584"/>
                      <a:pt x="54292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6" y="0"/>
                      <a:pt x="54292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E19B5C00-59D5-4257-887C-2955FE2A5E47}"/>
                  </a:ext>
                </a:extLst>
              </p:cNvPr>
              <p:cNvSpPr/>
              <p:nvPr/>
            </p:nvSpPr>
            <p:spPr>
              <a:xfrm>
                <a:off x="12370248" y="3259257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1 w 108583"/>
                  <a:gd name="connsiteY1" fmla="*/ 108584 h 108583"/>
                  <a:gd name="connsiteX2" fmla="*/ -1 w 108583"/>
                  <a:gd name="connsiteY2" fmla="*/ 54292 h 108583"/>
                  <a:gd name="connsiteX3" fmla="*/ 54291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7" y="108584"/>
                      <a:pt x="54291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5" y="0"/>
                      <a:pt x="54291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75464A4D-ACBB-44B5-922C-E4C566D8706D}"/>
                  </a:ext>
                </a:extLst>
              </p:cNvPr>
              <p:cNvSpPr/>
              <p:nvPr/>
            </p:nvSpPr>
            <p:spPr>
              <a:xfrm>
                <a:off x="9049433" y="991232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E6A1A117-6849-47A2-9337-8882D64F0297}"/>
                  </a:ext>
                </a:extLst>
              </p:cNvPr>
              <p:cNvSpPr/>
              <p:nvPr/>
            </p:nvSpPr>
            <p:spPr>
              <a:xfrm>
                <a:off x="11792780" y="181805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B1ED9B58-91A1-4EAD-911B-A1AFAF3EFB44}"/>
                  </a:ext>
                </a:extLst>
              </p:cNvPr>
              <p:cNvSpPr/>
              <p:nvPr/>
            </p:nvSpPr>
            <p:spPr>
              <a:xfrm>
                <a:off x="11174539" y="41974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215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D3700E3E-4766-4B7D-87D3-391E843AAB0F}"/>
                  </a:ext>
                </a:extLst>
              </p:cNvPr>
              <p:cNvSpPr/>
              <p:nvPr/>
            </p:nvSpPr>
            <p:spPr>
              <a:xfrm>
                <a:off x="5399004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B9036812-BCBB-469D-91EA-CEE61E416F44}"/>
                  </a:ext>
                </a:extLst>
              </p:cNvPr>
              <p:cNvSpPr/>
              <p:nvPr/>
            </p:nvSpPr>
            <p:spPr>
              <a:xfrm>
                <a:off x="6138918" y="5053677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-1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-1" y="34643"/>
                      <a:pt x="-1" y="22318"/>
                    </a:cubicBezTo>
                    <a:cubicBezTo>
                      <a:pt x="-1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455EBC30-4CFA-4B04-AE15-A26519DC091B}"/>
                  </a:ext>
                </a:extLst>
              </p:cNvPr>
              <p:cNvSpPr/>
              <p:nvPr/>
            </p:nvSpPr>
            <p:spPr>
              <a:xfrm>
                <a:off x="5517673" y="6130930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6"/>
                      <a:pt x="22318" y="44636"/>
                    </a:cubicBezTo>
                    <a:cubicBezTo>
                      <a:pt x="9992" y="44636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76E5B3EA-7B95-4F86-87D0-43AA272A7F9D}"/>
                  </a:ext>
                </a:extLst>
              </p:cNvPr>
              <p:cNvSpPr/>
              <p:nvPr/>
            </p:nvSpPr>
            <p:spPr>
              <a:xfrm>
                <a:off x="9898575" y="6230072"/>
                <a:ext cx="44634" cy="44634"/>
              </a:xfrm>
              <a:custGeom>
                <a:avLst/>
                <a:gdLst>
                  <a:gd name="connsiteX0" fmla="*/ 44635 w 44634"/>
                  <a:gd name="connsiteY0" fmla="*/ 22318 h 44634"/>
                  <a:gd name="connsiteX1" fmla="*/ 22317 w 44634"/>
                  <a:gd name="connsiteY1" fmla="*/ 44635 h 44634"/>
                  <a:gd name="connsiteX2" fmla="*/ 0 w 44634"/>
                  <a:gd name="connsiteY2" fmla="*/ 22318 h 44634"/>
                  <a:gd name="connsiteX3" fmla="*/ 22317 w 44634"/>
                  <a:gd name="connsiteY3" fmla="*/ 0 h 44634"/>
                  <a:gd name="connsiteX4" fmla="*/ 44635 w 44634"/>
                  <a:gd name="connsiteY4" fmla="*/ 22318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4">
                    <a:moveTo>
                      <a:pt x="44635" y="22318"/>
                    </a:moveTo>
                    <a:cubicBezTo>
                      <a:pt x="44635" y="34550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549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986C1574-F9CD-4C94-81B0-D6E00795DDBF}"/>
                  </a:ext>
                </a:extLst>
              </p:cNvPr>
              <p:cNvSpPr/>
              <p:nvPr/>
            </p:nvSpPr>
            <p:spPr>
              <a:xfrm>
                <a:off x="7336986" y="645174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DBC24B53-56B3-4536-88BF-332DF14C263B}"/>
                  </a:ext>
                </a:extLst>
              </p:cNvPr>
              <p:cNvSpPr/>
              <p:nvPr/>
            </p:nvSpPr>
            <p:spPr>
              <a:xfrm>
                <a:off x="7314669" y="5897239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6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7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987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7B278894-5DB6-4A57-858B-E6F26174B989}"/>
                  </a:ext>
                </a:extLst>
              </p:cNvPr>
              <p:cNvSpPr/>
              <p:nvPr/>
            </p:nvSpPr>
            <p:spPr>
              <a:xfrm>
                <a:off x="6894497" y="63607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BF38693C-7944-432C-9CED-D6C1E7A78009}"/>
                  </a:ext>
                </a:extLst>
              </p:cNvPr>
              <p:cNvSpPr/>
              <p:nvPr/>
            </p:nvSpPr>
            <p:spPr>
              <a:xfrm>
                <a:off x="8991064" y="4617411"/>
                <a:ext cx="44634" cy="44635"/>
              </a:xfrm>
              <a:custGeom>
                <a:avLst/>
                <a:gdLst>
                  <a:gd name="connsiteX0" fmla="*/ 44635 w 44634"/>
                  <a:gd name="connsiteY0" fmla="*/ 22317 h 44635"/>
                  <a:gd name="connsiteX1" fmla="*/ 22318 w 44634"/>
                  <a:gd name="connsiteY1" fmla="*/ 44635 h 44635"/>
                  <a:gd name="connsiteX2" fmla="*/ 0 w 44634"/>
                  <a:gd name="connsiteY2" fmla="*/ 22317 h 44635"/>
                  <a:gd name="connsiteX3" fmla="*/ 22318 w 44634"/>
                  <a:gd name="connsiteY3" fmla="*/ 0 h 44635"/>
                  <a:gd name="connsiteX4" fmla="*/ 44635 w 44634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7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10086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22FB22E4-722F-4A10-B399-77ECD435CC67}"/>
                  </a:ext>
                </a:extLst>
              </p:cNvPr>
              <p:cNvSpPr/>
              <p:nvPr/>
            </p:nvSpPr>
            <p:spPr>
              <a:xfrm>
                <a:off x="8923682" y="572148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63F9A201-6D13-4B9F-82CA-E941A1BC03EB}"/>
                  </a:ext>
                </a:extLst>
              </p:cNvPr>
              <p:cNvSpPr/>
              <p:nvPr/>
            </p:nvSpPr>
            <p:spPr>
              <a:xfrm>
                <a:off x="7901793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3EB15CFC-8E02-4150-901D-40BC427B675A}"/>
                  </a:ext>
                </a:extLst>
              </p:cNvPr>
              <p:cNvSpPr/>
              <p:nvPr/>
            </p:nvSpPr>
            <p:spPr>
              <a:xfrm>
                <a:off x="7463596" y="2285223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3EFFF73D-83B0-4E3F-9607-9C326AA14989}"/>
                  </a:ext>
                </a:extLst>
              </p:cNvPr>
              <p:cNvSpPr/>
              <p:nvPr/>
            </p:nvSpPr>
            <p:spPr>
              <a:xfrm>
                <a:off x="12300935" y="1684794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549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33D9D95E-0674-44A2-8CE9-B81C8A460D4C}"/>
                  </a:ext>
                </a:extLst>
              </p:cNvPr>
              <p:cNvSpPr/>
              <p:nvPr/>
            </p:nvSpPr>
            <p:spPr>
              <a:xfrm>
                <a:off x="10950505" y="222642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ABCBDD0C-A368-4CD7-83A7-36A49C0C8147}"/>
                  </a:ext>
                </a:extLst>
              </p:cNvPr>
              <p:cNvSpPr/>
              <p:nvPr/>
            </p:nvSpPr>
            <p:spPr>
              <a:xfrm>
                <a:off x="12043425" y="1490803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764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B1D73223-8B8B-4B4A-9E35-CA054BF2CF87}"/>
                  </a:ext>
                </a:extLst>
              </p:cNvPr>
              <p:cNvSpPr/>
              <p:nvPr/>
            </p:nvSpPr>
            <p:spPr>
              <a:xfrm>
                <a:off x="10972823" y="78908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9 w 44635"/>
                  <a:gd name="connsiteY1" fmla="*/ 44635 h 44635"/>
                  <a:gd name="connsiteX2" fmla="*/ 2 w 44635"/>
                  <a:gd name="connsiteY2" fmla="*/ 22318 h 44635"/>
                  <a:gd name="connsiteX3" fmla="*/ 22319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643"/>
                      <a:pt x="34644" y="44635"/>
                      <a:pt x="22319" y="44635"/>
                    </a:cubicBezTo>
                    <a:cubicBezTo>
                      <a:pt x="9992" y="44635"/>
                      <a:pt x="2" y="34643"/>
                      <a:pt x="2" y="22318"/>
                    </a:cubicBezTo>
                    <a:cubicBezTo>
                      <a:pt x="2" y="9992"/>
                      <a:pt x="9994" y="0"/>
                      <a:pt x="22319" y="0"/>
                    </a:cubicBezTo>
                    <a:cubicBezTo>
                      <a:pt x="34645" y="0"/>
                      <a:pt x="44636" y="999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8973693B-E0E6-4265-8F59-8A5EC6F53009}"/>
                  </a:ext>
                </a:extLst>
              </p:cNvPr>
              <p:cNvSpPr/>
              <p:nvPr/>
            </p:nvSpPr>
            <p:spPr>
              <a:xfrm>
                <a:off x="8991064" y="50861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9871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90596AC8-A65E-41D2-AF67-C373F95AC643}"/>
                  </a:ext>
                </a:extLst>
              </p:cNvPr>
              <p:cNvSpPr/>
              <p:nvPr/>
            </p:nvSpPr>
            <p:spPr>
              <a:xfrm>
                <a:off x="8439991" y="766768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A2C8103E-B178-489E-8F4A-E83D715EFCB1}"/>
                  </a:ext>
                </a:extLst>
              </p:cNvPr>
              <p:cNvSpPr/>
              <p:nvPr/>
            </p:nvSpPr>
            <p:spPr>
              <a:xfrm>
                <a:off x="6853081" y="2822776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13518CF0-1737-40C5-9974-B6FEC1B573FB}"/>
                  </a:ext>
                </a:extLst>
              </p:cNvPr>
              <p:cNvSpPr/>
              <p:nvPr/>
            </p:nvSpPr>
            <p:spPr>
              <a:xfrm>
                <a:off x="6830763" y="460775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66821E06-9B88-47B3-81B2-88B0D8B01F3E}"/>
                  </a:ext>
                </a:extLst>
              </p:cNvPr>
              <p:cNvSpPr/>
              <p:nvPr/>
            </p:nvSpPr>
            <p:spPr>
              <a:xfrm>
                <a:off x="7194283" y="46077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29CDFD49-0E66-4D86-A20D-428BA2904211}"/>
                  </a:ext>
                </a:extLst>
              </p:cNvPr>
              <p:cNvSpPr/>
              <p:nvPr/>
            </p:nvSpPr>
            <p:spPr>
              <a:xfrm>
                <a:off x="5689562" y="347277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75EEA7CE-41A1-4D13-9437-83018EF314E7}"/>
                  </a:ext>
                </a:extLst>
              </p:cNvPr>
              <p:cNvSpPr/>
              <p:nvPr/>
            </p:nvSpPr>
            <p:spPr>
              <a:xfrm>
                <a:off x="6894497" y="3525995"/>
                <a:ext cx="44635" cy="44635"/>
              </a:xfrm>
              <a:custGeom>
                <a:avLst/>
                <a:gdLst>
                  <a:gd name="connsiteX0" fmla="*/ 44636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6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46F50E2C-DD95-4AFE-8A34-986947FF95FE}"/>
                  </a:ext>
                </a:extLst>
              </p:cNvPr>
              <p:cNvSpPr/>
              <p:nvPr/>
            </p:nvSpPr>
            <p:spPr>
              <a:xfrm>
                <a:off x="8093424" y="6177282"/>
                <a:ext cx="44635" cy="44634"/>
              </a:xfrm>
              <a:custGeom>
                <a:avLst/>
                <a:gdLst>
                  <a:gd name="connsiteX0" fmla="*/ 44636 w 44635"/>
                  <a:gd name="connsiteY0" fmla="*/ 22317 h 44634"/>
                  <a:gd name="connsiteX1" fmla="*/ 22318 w 44635"/>
                  <a:gd name="connsiteY1" fmla="*/ 44635 h 44634"/>
                  <a:gd name="connsiteX2" fmla="*/ 0 w 44635"/>
                  <a:gd name="connsiteY2" fmla="*/ 22317 h 44634"/>
                  <a:gd name="connsiteX3" fmla="*/ 22318 w 44635"/>
                  <a:gd name="connsiteY3" fmla="*/ 0 h 44634"/>
                  <a:gd name="connsiteX4" fmla="*/ 44636 w 44635"/>
                  <a:gd name="connsiteY4" fmla="*/ 22317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4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CBC5F0F2-11E5-4C77-BC51-911355444907}"/>
                  </a:ext>
                </a:extLst>
              </p:cNvPr>
              <p:cNvSpPr/>
              <p:nvPr/>
            </p:nvSpPr>
            <p:spPr>
              <a:xfrm>
                <a:off x="8315527" y="65901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A2B4B91A-7316-489E-9244-53CD623FCA69}"/>
                  </a:ext>
                </a:extLst>
              </p:cNvPr>
              <p:cNvSpPr/>
              <p:nvPr/>
            </p:nvSpPr>
            <p:spPr>
              <a:xfrm>
                <a:off x="9706729" y="81140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3" name="Freeform: Shape 382">
                <a:extLst>
                  <a:ext uri="{FF2B5EF4-FFF2-40B4-BE49-F238E27FC236}">
                    <a16:creationId xmlns:a16="http://schemas.microsoft.com/office/drawing/2014/main" id="{10791BCD-1B94-444C-871F-54582335AA03}"/>
                  </a:ext>
                </a:extLst>
              </p:cNvPr>
              <p:cNvSpPr/>
              <p:nvPr/>
            </p:nvSpPr>
            <p:spPr>
              <a:xfrm>
                <a:off x="6536557" y="6080930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6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AFD5FCC5-54F7-4ED0-988D-B79B84052AF8}"/>
                  </a:ext>
                </a:extLst>
              </p:cNvPr>
              <p:cNvSpPr/>
              <p:nvPr/>
            </p:nvSpPr>
            <p:spPr>
              <a:xfrm>
                <a:off x="-395416" y="4732647"/>
                <a:ext cx="44635" cy="44635"/>
              </a:xfrm>
              <a:custGeom>
                <a:avLst/>
                <a:gdLst>
                  <a:gd name="connsiteX0" fmla="*/ 44635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5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7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7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id="{45F1ED78-DB05-460E-9E02-046A64671778}"/>
                  </a:ext>
                </a:extLst>
              </p:cNvPr>
              <p:cNvSpPr/>
              <p:nvPr/>
            </p:nvSpPr>
            <p:spPr>
              <a:xfrm>
                <a:off x="3734197" y="533629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A9BDDBB1-B8C5-47B0-BB73-C1463BB894D5}"/>
                  </a:ext>
                </a:extLst>
              </p:cNvPr>
              <p:cNvSpPr/>
              <p:nvPr/>
            </p:nvSpPr>
            <p:spPr>
              <a:xfrm>
                <a:off x="7533338" y="789086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0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B7B8E2D7-DC24-4FF6-ADE9-9A501CA4787A}"/>
                  </a:ext>
                </a:extLst>
              </p:cNvPr>
              <p:cNvSpPr/>
              <p:nvPr/>
            </p:nvSpPr>
            <p:spPr>
              <a:xfrm>
                <a:off x="11336128" y="2004107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85B77800-B4A1-40DD-8DD8-D54CC1472BBA}"/>
                  </a:ext>
                </a:extLst>
              </p:cNvPr>
              <p:cNvSpPr/>
              <p:nvPr/>
            </p:nvSpPr>
            <p:spPr>
              <a:xfrm>
                <a:off x="11815313" y="1351747"/>
                <a:ext cx="63518" cy="63519"/>
              </a:xfrm>
              <a:custGeom>
                <a:avLst/>
                <a:gdLst>
                  <a:gd name="connsiteX0" fmla="*/ 63518 w 63518"/>
                  <a:gd name="connsiteY0" fmla="*/ 31760 h 63519"/>
                  <a:gd name="connsiteX1" fmla="*/ 31759 w 63518"/>
                  <a:gd name="connsiteY1" fmla="*/ 63519 h 63519"/>
                  <a:gd name="connsiteX2" fmla="*/ 0 w 63518"/>
                  <a:gd name="connsiteY2" fmla="*/ 31760 h 63519"/>
                  <a:gd name="connsiteX3" fmla="*/ 31759 w 63518"/>
                  <a:gd name="connsiteY3" fmla="*/ 0 h 63519"/>
                  <a:gd name="connsiteX4" fmla="*/ 63518 w 63518"/>
                  <a:gd name="connsiteY4" fmla="*/ 31760 h 63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18" h="63519">
                    <a:moveTo>
                      <a:pt x="63518" y="31760"/>
                    </a:moveTo>
                    <a:cubicBezTo>
                      <a:pt x="63518" y="49356"/>
                      <a:pt x="49356" y="63519"/>
                      <a:pt x="31759" y="63519"/>
                    </a:cubicBezTo>
                    <a:cubicBezTo>
                      <a:pt x="14163" y="63519"/>
                      <a:pt x="0" y="49356"/>
                      <a:pt x="0" y="31760"/>
                    </a:cubicBezTo>
                    <a:cubicBezTo>
                      <a:pt x="0" y="14163"/>
                      <a:pt x="14163" y="0"/>
                      <a:pt x="31759" y="0"/>
                    </a:cubicBezTo>
                    <a:cubicBezTo>
                      <a:pt x="49356" y="0"/>
                      <a:pt x="63518" y="14163"/>
                      <a:pt x="63518" y="31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E63C61CC-BB40-44AC-91E9-D8ADE84DDFAB}"/>
                  </a:ext>
                </a:extLst>
              </p:cNvPr>
              <p:cNvSpPr/>
              <p:nvPr/>
            </p:nvSpPr>
            <p:spPr>
              <a:xfrm>
                <a:off x="11336128" y="811404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20EF1C0F-F0BB-4412-9210-CE9280E8ABEF}"/>
                  </a:ext>
                </a:extLst>
              </p:cNvPr>
              <p:cNvSpPr/>
              <p:nvPr/>
            </p:nvSpPr>
            <p:spPr>
              <a:xfrm>
                <a:off x="10715742" y="3386510"/>
                <a:ext cx="69955" cy="69956"/>
              </a:xfrm>
              <a:custGeom>
                <a:avLst/>
                <a:gdLst>
                  <a:gd name="connsiteX0" fmla="*/ 69956 w 69955"/>
                  <a:gd name="connsiteY0" fmla="*/ 34978 h 69956"/>
                  <a:gd name="connsiteX1" fmla="*/ 34977 w 69955"/>
                  <a:gd name="connsiteY1" fmla="*/ 69957 h 69956"/>
                  <a:gd name="connsiteX2" fmla="*/ 0 w 69955"/>
                  <a:gd name="connsiteY2" fmla="*/ 34978 h 69956"/>
                  <a:gd name="connsiteX3" fmla="*/ 34977 w 69955"/>
                  <a:gd name="connsiteY3" fmla="*/ 0 h 69956"/>
                  <a:gd name="connsiteX4" fmla="*/ 69956 w 69955"/>
                  <a:gd name="connsiteY4" fmla="*/ 34978 h 69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55" h="69956">
                    <a:moveTo>
                      <a:pt x="69956" y="34978"/>
                    </a:moveTo>
                    <a:cubicBezTo>
                      <a:pt x="69956" y="54292"/>
                      <a:pt x="54291" y="69957"/>
                      <a:pt x="34977" y="69957"/>
                    </a:cubicBezTo>
                    <a:cubicBezTo>
                      <a:pt x="15665" y="69957"/>
                      <a:pt x="0" y="54292"/>
                      <a:pt x="0" y="34978"/>
                    </a:cubicBezTo>
                    <a:cubicBezTo>
                      <a:pt x="0" y="15665"/>
                      <a:pt x="15665" y="0"/>
                      <a:pt x="34977" y="0"/>
                    </a:cubicBezTo>
                    <a:cubicBezTo>
                      <a:pt x="54291" y="0"/>
                      <a:pt x="69956" y="15665"/>
                      <a:pt x="69956" y="349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2660A5E0-A4AE-410B-9BA3-C870F88CCDA8}"/>
                  </a:ext>
                </a:extLst>
              </p:cNvPr>
              <p:cNvSpPr/>
              <p:nvPr/>
            </p:nvSpPr>
            <p:spPr>
              <a:xfrm>
                <a:off x="11879046" y="3456467"/>
                <a:ext cx="77253" cy="77253"/>
              </a:xfrm>
              <a:custGeom>
                <a:avLst/>
                <a:gdLst>
                  <a:gd name="connsiteX0" fmla="*/ 77254 w 77253"/>
                  <a:gd name="connsiteY0" fmla="*/ 38627 h 77253"/>
                  <a:gd name="connsiteX1" fmla="*/ 38627 w 77253"/>
                  <a:gd name="connsiteY1" fmla="*/ 77253 h 77253"/>
                  <a:gd name="connsiteX2" fmla="*/ 1 w 77253"/>
                  <a:gd name="connsiteY2" fmla="*/ 38627 h 77253"/>
                  <a:gd name="connsiteX3" fmla="*/ 38627 w 77253"/>
                  <a:gd name="connsiteY3" fmla="*/ 0 h 77253"/>
                  <a:gd name="connsiteX4" fmla="*/ 77254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4" y="38627"/>
                    </a:moveTo>
                    <a:cubicBezTo>
                      <a:pt x="77254" y="59959"/>
                      <a:pt x="59960" y="77253"/>
                      <a:pt x="38627" y="77253"/>
                    </a:cubicBezTo>
                    <a:cubicBezTo>
                      <a:pt x="17294" y="77253"/>
                      <a:pt x="1" y="59959"/>
                      <a:pt x="1" y="38627"/>
                    </a:cubicBezTo>
                    <a:cubicBezTo>
                      <a:pt x="1" y="17294"/>
                      <a:pt x="17295" y="0"/>
                      <a:pt x="38627" y="0"/>
                    </a:cubicBezTo>
                    <a:cubicBezTo>
                      <a:pt x="59961" y="0"/>
                      <a:pt x="77254" y="17294"/>
                      <a:pt x="77254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DD52C251-82D2-435B-B54B-BCEA39316EF0}"/>
                  </a:ext>
                </a:extLst>
              </p:cNvPr>
              <p:cNvSpPr/>
              <p:nvPr/>
            </p:nvSpPr>
            <p:spPr>
              <a:xfrm>
                <a:off x="3679261" y="6064621"/>
                <a:ext cx="77253" cy="77253"/>
              </a:xfrm>
              <a:custGeom>
                <a:avLst/>
                <a:gdLst>
                  <a:gd name="connsiteX0" fmla="*/ 77253 w 77253"/>
                  <a:gd name="connsiteY0" fmla="*/ 38626 h 77253"/>
                  <a:gd name="connsiteX1" fmla="*/ 38626 w 77253"/>
                  <a:gd name="connsiteY1" fmla="*/ 77253 h 77253"/>
                  <a:gd name="connsiteX2" fmla="*/ 0 w 77253"/>
                  <a:gd name="connsiteY2" fmla="*/ 38626 h 77253"/>
                  <a:gd name="connsiteX3" fmla="*/ 38626 w 77253"/>
                  <a:gd name="connsiteY3" fmla="*/ 0 h 77253"/>
                  <a:gd name="connsiteX4" fmla="*/ 77253 w 77253"/>
                  <a:gd name="connsiteY4" fmla="*/ 38626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6"/>
                    </a:moveTo>
                    <a:cubicBezTo>
                      <a:pt x="77253" y="59959"/>
                      <a:pt x="59959" y="77253"/>
                      <a:pt x="38626" y="77253"/>
                    </a:cubicBezTo>
                    <a:cubicBezTo>
                      <a:pt x="17294" y="77253"/>
                      <a:pt x="0" y="59959"/>
                      <a:pt x="0" y="38626"/>
                    </a:cubicBezTo>
                    <a:cubicBezTo>
                      <a:pt x="0" y="17294"/>
                      <a:pt x="17294" y="0"/>
                      <a:pt x="38626" y="0"/>
                    </a:cubicBezTo>
                    <a:cubicBezTo>
                      <a:pt x="59959" y="0"/>
                      <a:pt x="77253" y="17294"/>
                      <a:pt x="77253" y="38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97414BB8-122C-493A-B3A5-5BA617C0EA06}"/>
                  </a:ext>
                </a:extLst>
              </p:cNvPr>
              <p:cNvSpPr/>
              <p:nvPr/>
            </p:nvSpPr>
            <p:spPr>
              <a:xfrm>
                <a:off x="1750292" y="6526209"/>
                <a:ext cx="77253" cy="77253"/>
              </a:xfrm>
              <a:custGeom>
                <a:avLst/>
                <a:gdLst>
                  <a:gd name="connsiteX0" fmla="*/ 77253 w 77253"/>
                  <a:gd name="connsiteY0" fmla="*/ 38627 h 77253"/>
                  <a:gd name="connsiteX1" fmla="*/ 38627 w 77253"/>
                  <a:gd name="connsiteY1" fmla="*/ 77253 h 77253"/>
                  <a:gd name="connsiteX2" fmla="*/ 0 w 77253"/>
                  <a:gd name="connsiteY2" fmla="*/ 38627 h 77253"/>
                  <a:gd name="connsiteX3" fmla="*/ 38627 w 77253"/>
                  <a:gd name="connsiteY3" fmla="*/ 0 h 77253"/>
                  <a:gd name="connsiteX4" fmla="*/ 77253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7"/>
                    </a:moveTo>
                    <a:cubicBezTo>
                      <a:pt x="77253" y="59871"/>
                      <a:pt x="59871" y="77253"/>
                      <a:pt x="38627" y="77253"/>
                    </a:cubicBezTo>
                    <a:cubicBezTo>
                      <a:pt x="17382" y="77253"/>
                      <a:pt x="0" y="59871"/>
                      <a:pt x="0" y="38627"/>
                    </a:cubicBezTo>
                    <a:cubicBezTo>
                      <a:pt x="0" y="17383"/>
                      <a:pt x="17382" y="0"/>
                      <a:pt x="38627" y="0"/>
                    </a:cubicBezTo>
                    <a:cubicBezTo>
                      <a:pt x="59871" y="0"/>
                      <a:pt x="77253" y="17383"/>
                      <a:pt x="77253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EB81DA8A-34DC-453B-94D8-93DCBA989113}"/>
                  </a:ext>
                </a:extLst>
              </p:cNvPr>
              <p:cNvSpPr/>
              <p:nvPr/>
            </p:nvSpPr>
            <p:spPr>
              <a:xfrm>
                <a:off x="11479476" y="4195308"/>
                <a:ext cx="101288" cy="101287"/>
              </a:xfrm>
              <a:custGeom>
                <a:avLst/>
                <a:gdLst>
                  <a:gd name="connsiteX0" fmla="*/ 101288 w 101288"/>
                  <a:gd name="connsiteY0" fmla="*/ 50644 h 101287"/>
                  <a:gd name="connsiteX1" fmla="*/ 50643 w 101288"/>
                  <a:gd name="connsiteY1" fmla="*/ 101287 h 101287"/>
                  <a:gd name="connsiteX2" fmla="*/ 0 w 101288"/>
                  <a:gd name="connsiteY2" fmla="*/ 50644 h 101287"/>
                  <a:gd name="connsiteX3" fmla="*/ 50643 w 101288"/>
                  <a:gd name="connsiteY3" fmla="*/ 0 h 101287"/>
                  <a:gd name="connsiteX4" fmla="*/ 101288 w 101288"/>
                  <a:gd name="connsiteY4" fmla="*/ 50644 h 10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88" h="101287">
                    <a:moveTo>
                      <a:pt x="101288" y="50644"/>
                    </a:moveTo>
                    <a:cubicBezTo>
                      <a:pt x="101288" y="78541"/>
                      <a:pt x="78542" y="101287"/>
                      <a:pt x="50643" y="101287"/>
                    </a:cubicBezTo>
                    <a:cubicBezTo>
                      <a:pt x="22747" y="101287"/>
                      <a:pt x="0" y="78541"/>
                      <a:pt x="0" y="50644"/>
                    </a:cubicBezTo>
                    <a:cubicBezTo>
                      <a:pt x="0" y="22747"/>
                      <a:pt x="22747" y="0"/>
                      <a:pt x="50643" y="0"/>
                    </a:cubicBezTo>
                    <a:cubicBezTo>
                      <a:pt x="78542" y="0"/>
                      <a:pt x="101288" y="22747"/>
                      <a:pt x="101288" y="506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5" name="Freeform: Shape 394">
                <a:extLst>
                  <a:ext uri="{FF2B5EF4-FFF2-40B4-BE49-F238E27FC236}">
                    <a16:creationId xmlns:a16="http://schemas.microsoft.com/office/drawing/2014/main" id="{0FE7EDB1-673F-43EC-BC4A-5C880CD09567}"/>
                  </a:ext>
                </a:extLst>
              </p:cNvPr>
              <p:cNvSpPr/>
              <p:nvPr/>
            </p:nvSpPr>
            <p:spPr>
              <a:xfrm>
                <a:off x="6943210" y="4054321"/>
                <a:ext cx="74248" cy="74248"/>
              </a:xfrm>
              <a:custGeom>
                <a:avLst/>
                <a:gdLst>
                  <a:gd name="connsiteX0" fmla="*/ 74249 w 74248"/>
                  <a:gd name="connsiteY0" fmla="*/ 37124 h 74248"/>
                  <a:gd name="connsiteX1" fmla="*/ 37124 w 74248"/>
                  <a:gd name="connsiteY1" fmla="*/ 74249 h 74248"/>
                  <a:gd name="connsiteX2" fmla="*/ 0 w 74248"/>
                  <a:gd name="connsiteY2" fmla="*/ 37124 h 74248"/>
                  <a:gd name="connsiteX3" fmla="*/ 37124 w 74248"/>
                  <a:gd name="connsiteY3" fmla="*/ 0 h 74248"/>
                  <a:gd name="connsiteX4" fmla="*/ 74249 w 74248"/>
                  <a:gd name="connsiteY4" fmla="*/ 37124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4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7"/>
                      <a:pt x="0" y="37124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7" y="0"/>
                      <a:pt x="74249" y="16621"/>
                      <a:pt x="74249" y="371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436DD6C9-5011-4BF0-8A26-F3E91AA4C051}"/>
                  </a:ext>
                </a:extLst>
              </p:cNvPr>
              <p:cNvSpPr/>
              <p:nvPr/>
            </p:nvSpPr>
            <p:spPr>
              <a:xfrm>
                <a:off x="736772" y="4686295"/>
                <a:ext cx="74248" cy="74248"/>
              </a:xfrm>
              <a:custGeom>
                <a:avLst/>
                <a:gdLst>
                  <a:gd name="connsiteX0" fmla="*/ 74249 w 74248"/>
                  <a:gd name="connsiteY0" fmla="*/ 37125 h 74248"/>
                  <a:gd name="connsiteX1" fmla="*/ 37124 w 74248"/>
                  <a:gd name="connsiteY1" fmla="*/ 74249 h 74248"/>
                  <a:gd name="connsiteX2" fmla="*/ 0 w 74248"/>
                  <a:gd name="connsiteY2" fmla="*/ 37125 h 74248"/>
                  <a:gd name="connsiteX3" fmla="*/ 37124 w 74248"/>
                  <a:gd name="connsiteY3" fmla="*/ 0 h 74248"/>
                  <a:gd name="connsiteX4" fmla="*/ 74249 w 74248"/>
                  <a:gd name="connsiteY4" fmla="*/ 37125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5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8"/>
                      <a:pt x="0" y="37125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8" y="0"/>
                      <a:pt x="74249" y="16622"/>
                      <a:pt x="74249" y="37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09ACB055-B5D6-43C4-8651-6B677C2A8697}"/>
                  </a:ext>
                </a:extLst>
              </p:cNvPr>
              <p:cNvSpPr/>
              <p:nvPr/>
            </p:nvSpPr>
            <p:spPr>
              <a:xfrm>
                <a:off x="6366600" y="3495094"/>
                <a:ext cx="99142" cy="99141"/>
              </a:xfrm>
              <a:custGeom>
                <a:avLst/>
                <a:gdLst>
                  <a:gd name="connsiteX0" fmla="*/ 99142 w 99142"/>
                  <a:gd name="connsiteY0" fmla="*/ 49571 h 99141"/>
                  <a:gd name="connsiteX1" fmla="*/ 49571 w 99142"/>
                  <a:gd name="connsiteY1" fmla="*/ 99142 h 99141"/>
                  <a:gd name="connsiteX2" fmla="*/ 0 w 99142"/>
                  <a:gd name="connsiteY2" fmla="*/ 49571 h 99141"/>
                  <a:gd name="connsiteX3" fmla="*/ 49571 w 99142"/>
                  <a:gd name="connsiteY3" fmla="*/ 0 h 99141"/>
                  <a:gd name="connsiteX4" fmla="*/ 99142 w 99142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2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104" y="99142"/>
                      <a:pt x="0" y="77039"/>
                      <a:pt x="0" y="49571"/>
                    </a:cubicBezTo>
                    <a:cubicBezTo>
                      <a:pt x="0" y="22103"/>
                      <a:pt x="22104" y="0"/>
                      <a:pt x="49571" y="0"/>
                    </a:cubicBezTo>
                    <a:cubicBezTo>
                      <a:pt x="77039" y="0"/>
                      <a:pt x="99142" y="22317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037A016A-D72E-4C88-B909-7E0D1C56D0B3}"/>
                  </a:ext>
                </a:extLst>
              </p:cNvPr>
              <p:cNvSpPr/>
              <p:nvPr/>
            </p:nvSpPr>
            <p:spPr>
              <a:xfrm>
                <a:off x="4791064" y="3055180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7" y="99142"/>
                      <a:pt x="0" y="77039"/>
                      <a:pt x="0" y="49571"/>
                    </a:cubicBezTo>
                    <a:cubicBezTo>
                      <a:pt x="0" y="22317"/>
                      <a:pt x="22103" y="0"/>
                      <a:pt x="49571" y="0"/>
                    </a:cubicBezTo>
                    <a:cubicBezTo>
                      <a:pt x="77039" y="0"/>
                      <a:pt x="99142" y="22103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DA85F8B8-4EC7-4D4F-B546-3430703710E1}"/>
                  </a:ext>
                </a:extLst>
              </p:cNvPr>
              <p:cNvSpPr/>
              <p:nvPr/>
            </p:nvSpPr>
            <p:spPr>
              <a:xfrm>
                <a:off x="9263381" y="3045952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8" y="99142"/>
                      <a:pt x="0" y="77039"/>
                      <a:pt x="0" y="49571"/>
                    </a:cubicBezTo>
                    <a:cubicBezTo>
                      <a:pt x="0" y="22318"/>
                      <a:pt x="22103" y="0"/>
                      <a:pt x="49571" y="0"/>
                    </a:cubicBezTo>
                    <a:cubicBezTo>
                      <a:pt x="76824" y="0"/>
                      <a:pt x="99142" y="22318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0" name="Freeform: Shape 399">
                <a:extLst>
                  <a:ext uri="{FF2B5EF4-FFF2-40B4-BE49-F238E27FC236}">
                    <a16:creationId xmlns:a16="http://schemas.microsoft.com/office/drawing/2014/main" id="{D2A26C94-FD5B-4CFE-9633-0CF9F7022CDB}"/>
                  </a:ext>
                </a:extLst>
              </p:cNvPr>
              <p:cNvSpPr/>
              <p:nvPr/>
            </p:nvSpPr>
            <p:spPr>
              <a:xfrm>
                <a:off x="4140635" y="4807325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65313FDF-B763-4285-BCAF-3E56186501D4}"/>
                  </a:ext>
                </a:extLst>
              </p:cNvPr>
              <p:cNvSpPr/>
              <p:nvPr/>
            </p:nvSpPr>
            <p:spPr>
              <a:xfrm>
                <a:off x="2885699" y="5475566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73" name="Graphic 18">
              <a:extLst>
                <a:ext uri="{FF2B5EF4-FFF2-40B4-BE49-F238E27FC236}">
                  <a16:creationId xmlns:a16="http://schemas.microsoft.com/office/drawing/2014/main" id="{546CE873-B81A-4A93-8EB8-C43B4A514F89}"/>
                </a:ext>
              </a:extLst>
            </p:cNvPr>
            <p:cNvGrpSpPr/>
            <p:nvPr/>
          </p:nvGrpSpPr>
          <p:grpSpPr>
            <a:xfrm>
              <a:off x="-395416" y="-4713649"/>
              <a:ext cx="12874248" cy="6287982"/>
              <a:chOff x="-395416" y="370415"/>
              <a:chExt cx="12874248" cy="6287982"/>
            </a:xfrm>
            <a:solidFill>
              <a:srgbClr val="FFFFFF"/>
            </a:solidFill>
          </p:grpSpPr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0FF0F54-691D-4A58-B93E-61C0203DDE46}"/>
                  </a:ext>
                </a:extLst>
              </p:cNvPr>
              <p:cNvSpPr/>
              <p:nvPr/>
            </p:nvSpPr>
            <p:spPr>
              <a:xfrm>
                <a:off x="1241279" y="811404"/>
                <a:ext cx="143347" cy="143347"/>
              </a:xfrm>
              <a:custGeom>
                <a:avLst/>
                <a:gdLst>
                  <a:gd name="connsiteX0" fmla="*/ 143348 w 143347"/>
                  <a:gd name="connsiteY0" fmla="*/ 71674 h 143347"/>
                  <a:gd name="connsiteX1" fmla="*/ 71674 w 143347"/>
                  <a:gd name="connsiteY1" fmla="*/ 143348 h 143347"/>
                  <a:gd name="connsiteX2" fmla="*/ 0 w 143347"/>
                  <a:gd name="connsiteY2" fmla="*/ 71674 h 143347"/>
                  <a:gd name="connsiteX3" fmla="*/ 71674 w 143347"/>
                  <a:gd name="connsiteY3" fmla="*/ 0 h 143347"/>
                  <a:gd name="connsiteX4" fmla="*/ 143348 w 143347"/>
                  <a:gd name="connsiteY4" fmla="*/ 71674 h 143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347" h="143347">
                    <a:moveTo>
                      <a:pt x="143348" y="71674"/>
                    </a:moveTo>
                    <a:cubicBezTo>
                      <a:pt x="143348" y="111258"/>
                      <a:pt x="111258" y="143348"/>
                      <a:pt x="71674" y="143348"/>
                    </a:cubicBezTo>
                    <a:cubicBezTo>
                      <a:pt x="32090" y="143348"/>
                      <a:pt x="0" y="111258"/>
                      <a:pt x="0" y="71674"/>
                    </a:cubicBezTo>
                    <a:cubicBezTo>
                      <a:pt x="0" y="32089"/>
                      <a:pt x="32090" y="0"/>
                      <a:pt x="71674" y="0"/>
                    </a:cubicBezTo>
                    <a:cubicBezTo>
                      <a:pt x="111258" y="0"/>
                      <a:pt x="143348" y="32089"/>
                      <a:pt x="143348" y="716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C879CF11-7946-4B24-849A-22E0263235AD}"/>
                  </a:ext>
                </a:extLst>
              </p:cNvPr>
              <p:cNvSpPr/>
              <p:nvPr/>
            </p:nvSpPr>
            <p:spPr>
              <a:xfrm>
                <a:off x="4247931" y="1791017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09"/>
                      <a:pt x="76609" y="98712"/>
                      <a:pt x="49356" y="98712"/>
                    </a:cubicBezTo>
                    <a:cubicBezTo>
                      <a:pt x="22103" y="98712"/>
                      <a:pt x="0" y="76609"/>
                      <a:pt x="0" y="49356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2A336E6C-080D-4A47-8284-CE7BE255DC8C}"/>
                  </a:ext>
                </a:extLst>
              </p:cNvPr>
              <p:cNvSpPr/>
              <p:nvPr/>
            </p:nvSpPr>
            <p:spPr>
              <a:xfrm>
                <a:off x="1263596" y="2746382"/>
                <a:ext cx="98712" cy="98712"/>
              </a:xfrm>
              <a:custGeom>
                <a:avLst/>
                <a:gdLst>
                  <a:gd name="connsiteX0" fmla="*/ 98713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3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3" y="49356"/>
                    </a:moveTo>
                    <a:cubicBezTo>
                      <a:pt x="98713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7"/>
                      <a:pt x="22098" y="0"/>
                      <a:pt x="49356" y="0"/>
                    </a:cubicBezTo>
                    <a:cubicBezTo>
                      <a:pt x="76615" y="0"/>
                      <a:pt x="98713" y="22097"/>
                      <a:pt x="98713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0D8CEDA2-F8E0-4A7B-8A70-B0153820AB07}"/>
                  </a:ext>
                </a:extLst>
              </p:cNvPr>
              <p:cNvSpPr/>
              <p:nvPr/>
            </p:nvSpPr>
            <p:spPr>
              <a:xfrm>
                <a:off x="-97132" y="6124707"/>
                <a:ext cx="98712" cy="98712"/>
              </a:xfrm>
              <a:custGeom>
                <a:avLst/>
                <a:gdLst>
                  <a:gd name="connsiteX0" fmla="*/ 98712 w 98712"/>
                  <a:gd name="connsiteY0" fmla="*/ 49357 h 98712"/>
                  <a:gd name="connsiteX1" fmla="*/ 49356 w 98712"/>
                  <a:gd name="connsiteY1" fmla="*/ 98713 h 98712"/>
                  <a:gd name="connsiteX2" fmla="*/ 0 w 98712"/>
                  <a:gd name="connsiteY2" fmla="*/ 49357 h 98712"/>
                  <a:gd name="connsiteX3" fmla="*/ 49356 w 98712"/>
                  <a:gd name="connsiteY3" fmla="*/ 0 h 98712"/>
                  <a:gd name="connsiteX4" fmla="*/ 98712 w 98712"/>
                  <a:gd name="connsiteY4" fmla="*/ 49357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7"/>
                    </a:moveTo>
                    <a:cubicBezTo>
                      <a:pt x="98712" y="76610"/>
                      <a:pt x="76609" y="98713"/>
                      <a:pt x="49356" y="98713"/>
                    </a:cubicBezTo>
                    <a:cubicBezTo>
                      <a:pt x="22103" y="98713"/>
                      <a:pt x="0" y="76610"/>
                      <a:pt x="0" y="49357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B1D55D66-1A5B-475B-9513-FFCB3BA69490}"/>
                  </a:ext>
                </a:extLst>
              </p:cNvPr>
              <p:cNvSpPr/>
              <p:nvPr/>
            </p:nvSpPr>
            <p:spPr>
              <a:xfrm>
                <a:off x="5132909" y="811618"/>
                <a:ext cx="148927" cy="148927"/>
              </a:xfrm>
              <a:custGeom>
                <a:avLst/>
                <a:gdLst>
                  <a:gd name="connsiteX0" fmla="*/ 148927 w 148927"/>
                  <a:gd name="connsiteY0" fmla="*/ 74464 h 148927"/>
                  <a:gd name="connsiteX1" fmla="*/ 74463 w 148927"/>
                  <a:gd name="connsiteY1" fmla="*/ 148927 h 148927"/>
                  <a:gd name="connsiteX2" fmla="*/ 0 w 148927"/>
                  <a:gd name="connsiteY2" fmla="*/ 74464 h 148927"/>
                  <a:gd name="connsiteX3" fmla="*/ 74463 w 148927"/>
                  <a:gd name="connsiteY3" fmla="*/ 0 h 148927"/>
                  <a:gd name="connsiteX4" fmla="*/ 148927 w 148927"/>
                  <a:gd name="connsiteY4" fmla="*/ 74464 h 14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7">
                    <a:moveTo>
                      <a:pt x="148927" y="74464"/>
                    </a:moveTo>
                    <a:cubicBezTo>
                      <a:pt x="148927" y="115589"/>
                      <a:pt x="115589" y="148927"/>
                      <a:pt x="74463" y="148927"/>
                    </a:cubicBezTo>
                    <a:cubicBezTo>
                      <a:pt x="33338" y="148927"/>
                      <a:pt x="0" y="115589"/>
                      <a:pt x="0" y="74464"/>
                    </a:cubicBezTo>
                    <a:cubicBezTo>
                      <a:pt x="0" y="33338"/>
                      <a:pt x="33338" y="0"/>
                      <a:pt x="74463" y="0"/>
                    </a:cubicBezTo>
                    <a:cubicBezTo>
                      <a:pt x="115589" y="0"/>
                      <a:pt x="148927" y="33338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643AD0D5-8B16-4AC3-BDA5-2A507D7A7C0C}"/>
                  </a:ext>
                </a:extLst>
              </p:cNvPr>
              <p:cNvSpPr/>
              <p:nvPr/>
            </p:nvSpPr>
            <p:spPr>
              <a:xfrm>
                <a:off x="5968532" y="5669341"/>
                <a:ext cx="148927" cy="148928"/>
              </a:xfrm>
              <a:custGeom>
                <a:avLst/>
                <a:gdLst>
                  <a:gd name="connsiteX0" fmla="*/ 148927 w 148927"/>
                  <a:gd name="connsiteY0" fmla="*/ 74465 h 148928"/>
                  <a:gd name="connsiteX1" fmla="*/ 74464 w 148927"/>
                  <a:gd name="connsiteY1" fmla="*/ 148928 h 148928"/>
                  <a:gd name="connsiteX2" fmla="*/ 0 w 148927"/>
                  <a:gd name="connsiteY2" fmla="*/ 74465 h 148928"/>
                  <a:gd name="connsiteX3" fmla="*/ 74464 w 148927"/>
                  <a:gd name="connsiteY3" fmla="*/ 1 h 148928"/>
                  <a:gd name="connsiteX4" fmla="*/ 148927 w 148927"/>
                  <a:gd name="connsiteY4" fmla="*/ 74465 h 148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8">
                    <a:moveTo>
                      <a:pt x="148927" y="74465"/>
                    </a:moveTo>
                    <a:cubicBezTo>
                      <a:pt x="148927" y="115667"/>
                      <a:pt x="115451" y="148928"/>
                      <a:pt x="74464" y="148928"/>
                    </a:cubicBezTo>
                    <a:cubicBezTo>
                      <a:pt x="33262" y="148928"/>
                      <a:pt x="0" y="115452"/>
                      <a:pt x="0" y="74465"/>
                    </a:cubicBezTo>
                    <a:cubicBezTo>
                      <a:pt x="0" y="33263"/>
                      <a:pt x="33476" y="1"/>
                      <a:pt x="74464" y="1"/>
                    </a:cubicBezTo>
                    <a:cubicBezTo>
                      <a:pt x="115451" y="-213"/>
                      <a:pt x="148927" y="33263"/>
                      <a:pt x="148927" y="744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747C3A9C-0FB2-43D0-B2D6-444309D3395B}"/>
                  </a:ext>
                </a:extLst>
              </p:cNvPr>
              <p:cNvSpPr/>
              <p:nvPr/>
            </p:nvSpPr>
            <p:spPr>
              <a:xfrm>
                <a:off x="5916815" y="4120845"/>
                <a:ext cx="148927" cy="148926"/>
              </a:xfrm>
              <a:custGeom>
                <a:avLst/>
                <a:gdLst>
                  <a:gd name="connsiteX0" fmla="*/ 148927 w 148927"/>
                  <a:gd name="connsiteY0" fmla="*/ 74464 h 148926"/>
                  <a:gd name="connsiteX1" fmla="*/ 74464 w 148927"/>
                  <a:gd name="connsiteY1" fmla="*/ 148927 h 148926"/>
                  <a:gd name="connsiteX2" fmla="*/ 0 w 148927"/>
                  <a:gd name="connsiteY2" fmla="*/ 74464 h 148926"/>
                  <a:gd name="connsiteX3" fmla="*/ 74464 w 148927"/>
                  <a:gd name="connsiteY3" fmla="*/ 0 h 148926"/>
                  <a:gd name="connsiteX4" fmla="*/ 148927 w 148927"/>
                  <a:gd name="connsiteY4" fmla="*/ 74464 h 14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6">
                    <a:moveTo>
                      <a:pt x="148927" y="74464"/>
                    </a:moveTo>
                    <a:cubicBezTo>
                      <a:pt x="148927" y="115665"/>
                      <a:pt x="115451" y="148927"/>
                      <a:pt x="74464" y="148927"/>
                    </a:cubicBezTo>
                    <a:cubicBezTo>
                      <a:pt x="33476" y="148927"/>
                      <a:pt x="0" y="115450"/>
                      <a:pt x="0" y="74464"/>
                    </a:cubicBezTo>
                    <a:cubicBezTo>
                      <a:pt x="0" y="33262"/>
                      <a:pt x="33476" y="0"/>
                      <a:pt x="74464" y="0"/>
                    </a:cubicBezTo>
                    <a:cubicBezTo>
                      <a:pt x="115451" y="0"/>
                      <a:pt x="148927" y="33262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80DE7F94-55B0-45F0-9FD1-9D7C1EBD526C}"/>
                  </a:ext>
                </a:extLst>
              </p:cNvPr>
              <p:cNvSpPr/>
              <p:nvPr/>
            </p:nvSpPr>
            <p:spPr>
              <a:xfrm>
                <a:off x="6042780" y="1179858"/>
                <a:ext cx="109013" cy="109012"/>
              </a:xfrm>
              <a:custGeom>
                <a:avLst/>
                <a:gdLst>
                  <a:gd name="connsiteX0" fmla="*/ 109013 w 109013"/>
                  <a:gd name="connsiteY0" fmla="*/ 54506 h 109012"/>
                  <a:gd name="connsiteX1" fmla="*/ 54507 w 109013"/>
                  <a:gd name="connsiteY1" fmla="*/ 109013 h 109012"/>
                  <a:gd name="connsiteX2" fmla="*/ 0 w 109013"/>
                  <a:gd name="connsiteY2" fmla="*/ 54506 h 109012"/>
                  <a:gd name="connsiteX3" fmla="*/ 54507 w 109013"/>
                  <a:gd name="connsiteY3" fmla="*/ 0 h 109012"/>
                  <a:gd name="connsiteX4" fmla="*/ 109013 w 109013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3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04169116-1279-435A-96DB-A14AA8D7B0EE}"/>
                  </a:ext>
                </a:extLst>
              </p:cNvPr>
              <p:cNvSpPr/>
              <p:nvPr/>
            </p:nvSpPr>
            <p:spPr>
              <a:xfrm>
                <a:off x="3982480" y="3882433"/>
                <a:ext cx="109012" cy="109012"/>
              </a:xfrm>
              <a:custGeom>
                <a:avLst/>
                <a:gdLst>
                  <a:gd name="connsiteX0" fmla="*/ 109013 w 109012"/>
                  <a:gd name="connsiteY0" fmla="*/ 54506 h 109012"/>
                  <a:gd name="connsiteX1" fmla="*/ 54507 w 109012"/>
                  <a:gd name="connsiteY1" fmla="*/ 109013 h 109012"/>
                  <a:gd name="connsiteX2" fmla="*/ 0 w 109012"/>
                  <a:gd name="connsiteY2" fmla="*/ 54506 h 109012"/>
                  <a:gd name="connsiteX3" fmla="*/ 54507 w 109012"/>
                  <a:gd name="connsiteY3" fmla="*/ 0 h 109012"/>
                  <a:gd name="connsiteX4" fmla="*/ 109013 w 109012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2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BC84564D-79ED-4FAF-9C3A-1D8E7F82C6B3}"/>
                  </a:ext>
                </a:extLst>
              </p:cNvPr>
              <p:cNvSpPr/>
              <p:nvPr/>
            </p:nvSpPr>
            <p:spPr>
              <a:xfrm>
                <a:off x="6852866" y="1632004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8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8"/>
                      <a:pt x="63734" y="127468"/>
                    </a:cubicBezTo>
                    <a:cubicBezTo>
                      <a:pt x="28541" y="127468"/>
                      <a:pt x="0" y="98927"/>
                      <a:pt x="0" y="63734"/>
                    </a:cubicBezTo>
                    <a:cubicBezTo>
                      <a:pt x="0" y="28541"/>
                      <a:pt x="28541" y="0"/>
                      <a:pt x="63734" y="0"/>
                    </a:cubicBezTo>
                    <a:cubicBezTo>
                      <a:pt x="99142" y="214"/>
                      <a:pt x="127468" y="28541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983AD996-2D48-46DB-8412-2E655C85884B}"/>
                  </a:ext>
                </a:extLst>
              </p:cNvPr>
              <p:cNvSpPr/>
              <p:nvPr/>
            </p:nvSpPr>
            <p:spPr>
              <a:xfrm>
                <a:off x="7514240" y="6098956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7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7"/>
                      <a:pt x="63734" y="127467"/>
                    </a:cubicBezTo>
                    <a:cubicBezTo>
                      <a:pt x="28541" y="127467"/>
                      <a:pt x="0" y="98927"/>
                      <a:pt x="0" y="63734"/>
                    </a:cubicBezTo>
                    <a:cubicBezTo>
                      <a:pt x="0" y="28540"/>
                      <a:pt x="28541" y="0"/>
                      <a:pt x="63734" y="0"/>
                    </a:cubicBezTo>
                    <a:cubicBezTo>
                      <a:pt x="98927" y="214"/>
                      <a:pt x="127468" y="28755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49319271-6344-4247-9380-B3BDE23B7A30}"/>
                  </a:ext>
                </a:extLst>
              </p:cNvPr>
              <p:cNvSpPr/>
              <p:nvPr/>
            </p:nvSpPr>
            <p:spPr>
              <a:xfrm>
                <a:off x="3844068" y="2993592"/>
                <a:ext cx="74678" cy="74678"/>
              </a:xfrm>
              <a:custGeom>
                <a:avLst/>
                <a:gdLst>
                  <a:gd name="connsiteX0" fmla="*/ 74678 w 74678"/>
                  <a:gd name="connsiteY0" fmla="*/ 37339 h 74678"/>
                  <a:gd name="connsiteX1" fmla="*/ 37339 w 74678"/>
                  <a:gd name="connsiteY1" fmla="*/ 74678 h 74678"/>
                  <a:gd name="connsiteX2" fmla="*/ 0 w 74678"/>
                  <a:gd name="connsiteY2" fmla="*/ 37339 h 74678"/>
                  <a:gd name="connsiteX3" fmla="*/ 37339 w 74678"/>
                  <a:gd name="connsiteY3" fmla="*/ 0 h 74678"/>
                  <a:gd name="connsiteX4" fmla="*/ 74678 w 74678"/>
                  <a:gd name="connsiteY4" fmla="*/ 37339 h 7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78" h="74678">
                    <a:moveTo>
                      <a:pt x="74678" y="37339"/>
                    </a:moveTo>
                    <a:cubicBezTo>
                      <a:pt x="74678" y="57961"/>
                      <a:pt x="57961" y="74678"/>
                      <a:pt x="37339" y="74678"/>
                    </a:cubicBezTo>
                    <a:cubicBezTo>
                      <a:pt x="16717" y="74678"/>
                      <a:pt x="0" y="57961"/>
                      <a:pt x="0" y="37339"/>
                    </a:cubicBezTo>
                    <a:cubicBezTo>
                      <a:pt x="0" y="16717"/>
                      <a:pt x="16717" y="0"/>
                      <a:pt x="37339" y="0"/>
                    </a:cubicBezTo>
                    <a:cubicBezTo>
                      <a:pt x="57960" y="0"/>
                      <a:pt x="74678" y="16717"/>
                      <a:pt x="74678" y="373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A84A8964-DE9D-457E-A98B-5D43F28FBA5F}"/>
                  </a:ext>
                </a:extLst>
              </p:cNvPr>
              <p:cNvSpPr/>
              <p:nvPr/>
            </p:nvSpPr>
            <p:spPr>
              <a:xfrm>
                <a:off x="-293699" y="3473420"/>
                <a:ext cx="149785" cy="149785"/>
              </a:xfrm>
              <a:custGeom>
                <a:avLst/>
                <a:gdLst>
                  <a:gd name="connsiteX0" fmla="*/ 149785 w 149785"/>
                  <a:gd name="connsiteY0" fmla="*/ 74892 h 149785"/>
                  <a:gd name="connsiteX1" fmla="*/ 74893 w 149785"/>
                  <a:gd name="connsiteY1" fmla="*/ 149785 h 149785"/>
                  <a:gd name="connsiteX2" fmla="*/ 0 w 149785"/>
                  <a:gd name="connsiteY2" fmla="*/ 74892 h 149785"/>
                  <a:gd name="connsiteX3" fmla="*/ 74893 w 149785"/>
                  <a:gd name="connsiteY3" fmla="*/ 0 h 149785"/>
                  <a:gd name="connsiteX4" fmla="*/ 149785 w 149785"/>
                  <a:gd name="connsiteY4" fmla="*/ 74892 h 149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785" h="149785">
                    <a:moveTo>
                      <a:pt x="149785" y="74892"/>
                    </a:moveTo>
                    <a:cubicBezTo>
                      <a:pt x="149785" y="116309"/>
                      <a:pt x="116309" y="149785"/>
                      <a:pt x="74893" y="149785"/>
                    </a:cubicBezTo>
                    <a:cubicBezTo>
                      <a:pt x="33476" y="149785"/>
                      <a:pt x="0" y="116309"/>
                      <a:pt x="0" y="74892"/>
                    </a:cubicBezTo>
                    <a:cubicBezTo>
                      <a:pt x="0" y="33476"/>
                      <a:pt x="33476" y="0"/>
                      <a:pt x="74893" y="0"/>
                    </a:cubicBezTo>
                    <a:cubicBezTo>
                      <a:pt x="116309" y="0"/>
                      <a:pt x="149785" y="33476"/>
                      <a:pt x="149785" y="748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6908A58B-201D-4D8F-A2BB-76EAE413599D}"/>
                  </a:ext>
                </a:extLst>
              </p:cNvPr>
              <p:cNvSpPr/>
              <p:nvPr/>
            </p:nvSpPr>
            <p:spPr>
              <a:xfrm>
                <a:off x="2621322" y="3473205"/>
                <a:ext cx="121030" cy="121030"/>
              </a:xfrm>
              <a:custGeom>
                <a:avLst/>
                <a:gdLst>
                  <a:gd name="connsiteX0" fmla="*/ 121030 w 121030"/>
                  <a:gd name="connsiteY0" fmla="*/ 60515 h 121030"/>
                  <a:gd name="connsiteX1" fmla="*/ 60515 w 121030"/>
                  <a:gd name="connsiteY1" fmla="*/ 121030 h 121030"/>
                  <a:gd name="connsiteX2" fmla="*/ 0 w 121030"/>
                  <a:gd name="connsiteY2" fmla="*/ 60515 h 121030"/>
                  <a:gd name="connsiteX3" fmla="*/ 60515 w 121030"/>
                  <a:gd name="connsiteY3" fmla="*/ 0 h 121030"/>
                  <a:gd name="connsiteX4" fmla="*/ 121030 w 121030"/>
                  <a:gd name="connsiteY4" fmla="*/ 60515 h 121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30" h="121030">
                    <a:moveTo>
                      <a:pt x="121030" y="60515"/>
                    </a:moveTo>
                    <a:cubicBezTo>
                      <a:pt x="121030" y="93777"/>
                      <a:pt x="93992" y="121030"/>
                      <a:pt x="60515" y="121030"/>
                    </a:cubicBezTo>
                    <a:cubicBezTo>
                      <a:pt x="27039" y="121030"/>
                      <a:pt x="0" y="93992"/>
                      <a:pt x="0" y="60515"/>
                    </a:cubicBezTo>
                    <a:cubicBezTo>
                      <a:pt x="0" y="27039"/>
                      <a:pt x="27039" y="0"/>
                      <a:pt x="60515" y="0"/>
                    </a:cubicBezTo>
                    <a:cubicBezTo>
                      <a:pt x="93992" y="0"/>
                      <a:pt x="121030" y="27253"/>
                      <a:pt x="121030" y="605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F956095B-51EA-49D6-99EC-3BB2C4D22C6A}"/>
                  </a:ext>
                </a:extLst>
              </p:cNvPr>
              <p:cNvSpPr/>
              <p:nvPr/>
            </p:nvSpPr>
            <p:spPr>
              <a:xfrm>
                <a:off x="3793424" y="919987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9B6D82EE-FD64-45BC-9B7D-3FA18C9B84BA}"/>
                  </a:ext>
                </a:extLst>
              </p:cNvPr>
              <p:cNvSpPr/>
              <p:nvPr/>
            </p:nvSpPr>
            <p:spPr>
              <a:xfrm>
                <a:off x="1919176" y="387556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C4A1A832-86F7-4E1D-8828-BF8FAFE40EC5}"/>
                  </a:ext>
                </a:extLst>
              </p:cNvPr>
              <p:cNvSpPr/>
              <p:nvPr/>
            </p:nvSpPr>
            <p:spPr>
              <a:xfrm>
                <a:off x="2313811" y="386934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AA584385-491A-4A3A-A829-BD6227D0DB03}"/>
                  </a:ext>
                </a:extLst>
              </p:cNvPr>
              <p:cNvSpPr/>
              <p:nvPr/>
            </p:nvSpPr>
            <p:spPr>
              <a:xfrm>
                <a:off x="4909733" y="148779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9BD80FC8-3048-4F1C-8BFA-A36BD8ADB633}"/>
                  </a:ext>
                </a:extLst>
              </p:cNvPr>
              <p:cNvSpPr/>
              <p:nvPr/>
            </p:nvSpPr>
            <p:spPr>
              <a:xfrm>
                <a:off x="6805441" y="1129215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F800BA3A-578B-4A8F-9059-3A0D8D7A1581}"/>
                  </a:ext>
                </a:extLst>
              </p:cNvPr>
              <p:cNvSpPr/>
              <p:nvPr/>
            </p:nvSpPr>
            <p:spPr>
              <a:xfrm>
                <a:off x="9958445" y="137213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8616B4A8-95DC-4351-AFAC-786CB2325638}"/>
                  </a:ext>
                </a:extLst>
              </p:cNvPr>
              <p:cNvSpPr/>
              <p:nvPr/>
            </p:nvSpPr>
            <p:spPr>
              <a:xfrm>
                <a:off x="5755442" y="786082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7A7648F3-22DC-4636-B48A-86C1AA2757EF}"/>
                  </a:ext>
                </a:extLst>
              </p:cNvPr>
              <p:cNvSpPr/>
              <p:nvPr/>
            </p:nvSpPr>
            <p:spPr>
              <a:xfrm>
                <a:off x="8464454" y="158286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8FE187A9-945D-45D0-A5EC-B62BAF52F9BB}"/>
                  </a:ext>
                </a:extLst>
              </p:cNvPr>
              <p:cNvSpPr/>
              <p:nvPr/>
            </p:nvSpPr>
            <p:spPr>
              <a:xfrm>
                <a:off x="181622" y="406612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6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4E9C2971-AA35-4DB1-AFA2-B5AECADB3772}"/>
                  </a:ext>
                </a:extLst>
              </p:cNvPr>
              <p:cNvSpPr/>
              <p:nvPr/>
            </p:nvSpPr>
            <p:spPr>
              <a:xfrm>
                <a:off x="4405227" y="42535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AFA64D70-B798-4D35-B26E-EB1E07235AEB}"/>
                  </a:ext>
                </a:extLst>
              </p:cNvPr>
              <p:cNvSpPr/>
              <p:nvPr/>
            </p:nvSpPr>
            <p:spPr>
              <a:xfrm>
                <a:off x="7827545" y="2929429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AA2BA432-1C02-4B7E-8570-C98FDF772BA3}"/>
                  </a:ext>
                </a:extLst>
              </p:cNvPr>
              <p:cNvSpPr/>
              <p:nvPr/>
            </p:nvSpPr>
            <p:spPr>
              <a:xfrm>
                <a:off x="1995141" y="86076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D1D23F55-FB53-4D48-B35F-1AA3CC3F0F25}"/>
                  </a:ext>
                </a:extLst>
              </p:cNvPr>
              <p:cNvSpPr/>
              <p:nvPr/>
            </p:nvSpPr>
            <p:spPr>
              <a:xfrm>
                <a:off x="4486558" y="1129215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3A2956C2-8D15-4D10-A5A4-6891449A81B0}"/>
                  </a:ext>
                </a:extLst>
              </p:cNvPr>
              <p:cNvSpPr/>
              <p:nvPr/>
            </p:nvSpPr>
            <p:spPr>
              <a:xfrm>
                <a:off x="6229261" y="155754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71F6D37-ED38-4C14-AF28-43358D3CAAE3}"/>
                  </a:ext>
                </a:extLst>
              </p:cNvPr>
              <p:cNvSpPr/>
              <p:nvPr/>
            </p:nvSpPr>
            <p:spPr>
              <a:xfrm>
                <a:off x="609948" y="5758613"/>
                <a:ext cx="50643" cy="50644"/>
              </a:xfrm>
              <a:custGeom>
                <a:avLst/>
                <a:gdLst>
                  <a:gd name="connsiteX0" fmla="*/ 50644 w 50643"/>
                  <a:gd name="connsiteY0" fmla="*/ 25322 h 50644"/>
                  <a:gd name="connsiteX1" fmla="*/ 25322 w 50643"/>
                  <a:gd name="connsiteY1" fmla="*/ 50644 h 50644"/>
                  <a:gd name="connsiteX2" fmla="*/ 0 w 50643"/>
                  <a:gd name="connsiteY2" fmla="*/ 25322 h 50644"/>
                  <a:gd name="connsiteX3" fmla="*/ 25322 w 50643"/>
                  <a:gd name="connsiteY3" fmla="*/ 0 h 50644"/>
                  <a:gd name="connsiteX4" fmla="*/ 50644 w 50643"/>
                  <a:gd name="connsiteY4" fmla="*/ 25322 h 50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4">
                    <a:moveTo>
                      <a:pt x="50644" y="25322"/>
                    </a:moveTo>
                    <a:cubicBezTo>
                      <a:pt x="50644" y="39271"/>
                      <a:pt x="39270" y="50644"/>
                      <a:pt x="25322" y="50644"/>
                    </a:cubicBezTo>
                    <a:cubicBezTo>
                      <a:pt x="11373" y="50644"/>
                      <a:pt x="0" y="39271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CA9482B-D0DA-476B-9225-EAA159A4A6F4}"/>
                  </a:ext>
                </a:extLst>
              </p:cNvPr>
              <p:cNvSpPr/>
              <p:nvPr/>
            </p:nvSpPr>
            <p:spPr>
              <a:xfrm>
                <a:off x="711236" y="343114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CA308B7F-8862-43FF-981E-0CDC65543991}"/>
                  </a:ext>
                </a:extLst>
              </p:cNvPr>
              <p:cNvSpPr/>
              <p:nvPr/>
            </p:nvSpPr>
            <p:spPr>
              <a:xfrm>
                <a:off x="922180" y="41944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174365F3-182B-4647-85E5-A7344BF30E37}"/>
                  </a:ext>
                </a:extLst>
              </p:cNvPr>
              <p:cNvSpPr/>
              <p:nvPr/>
            </p:nvSpPr>
            <p:spPr>
              <a:xfrm>
                <a:off x="1637631" y="346977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8CE0334D-A231-4871-B74F-38842EA8ED5D}"/>
                  </a:ext>
                </a:extLst>
              </p:cNvPr>
              <p:cNvSpPr/>
              <p:nvPr/>
            </p:nvSpPr>
            <p:spPr>
              <a:xfrm>
                <a:off x="1969819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32FDD186-99BB-4EC1-A8DE-5F79EAEDE0DF}"/>
                  </a:ext>
                </a:extLst>
              </p:cNvPr>
              <p:cNvSpPr/>
              <p:nvPr/>
            </p:nvSpPr>
            <p:spPr>
              <a:xfrm>
                <a:off x="824755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252A2E36-0272-4C0F-9906-80FFEC4A15D8}"/>
                  </a:ext>
                </a:extLst>
              </p:cNvPr>
              <p:cNvSpPr/>
              <p:nvPr/>
            </p:nvSpPr>
            <p:spPr>
              <a:xfrm>
                <a:off x="3515957" y="48028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AD9B8F3D-6613-4912-99CC-1CB510904B59}"/>
                  </a:ext>
                </a:extLst>
              </p:cNvPr>
              <p:cNvSpPr/>
              <p:nvPr/>
            </p:nvSpPr>
            <p:spPr>
              <a:xfrm>
                <a:off x="1893854" y="303844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B5564D5B-F757-4938-8AA7-DA386740BAC0}"/>
                  </a:ext>
                </a:extLst>
              </p:cNvPr>
              <p:cNvSpPr/>
              <p:nvPr/>
            </p:nvSpPr>
            <p:spPr>
              <a:xfrm>
                <a:off x="1055871" y="17341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4" y="50644"/>
                      <a:pt x="0" y="39270"/>
                      <a:pt x="0" y="25322"/>
                    </a:cubicBezTo>
                    <a:cubicBezTo>
                      <a:pt x="0" y="11374"/>
                      <a:pt x="11374" y="0"/>
                      <a:pt x="25322" y="0"/>
                    </a:cubicBezTo>
                    <a:cubicBezTo>
                      <a:pt x="39270" y="0"/>
                      <a:pt x="50644" y="11374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61CB6DDC-A607-45D9-A917-CA48AB243086}"/>
                  </a:ext>
                </a:extLst>
              </p:cNvPr>
              <p:cNvSpPr/>
              <p:nvPr/>
            </p:nvSpPr>
            <p:spPr>
              <a:xfrm>
                <a:off x="3731193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4760A7FC-7285-46CC-8B08-D56AAE71ECDB}"/>
                  </a:ext>
                </a:extLst>
              </p:cNvPr>
              <p:cNvSpPr/>
              <p:nvPr/>
            </p:nvSpPr>
            <p:spPr>
              <a:xfrm>
                <a:off x="1969819" y="560968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CBEE1916-26BA-4CA0-A5BD-74A16E74B8EA}"/>
                  </a:ext>
                </a:extLst>
              </p:cNvPr>
              <p:cNvSpPr/>
              <p:nvPr/>
            </p:nvSpPr>
            <p:spPr>
              <a:xfrm>
                <a:off x="257802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AD6332A7-B083-4420-90B6-70CFAF65E669}"/>
                  </a:ext>
                </a:extLst>
              </p:cNvPr>
              <p:cNvSpPr/>
              <p:nvPr/>
            </p:nvSpPr>
            <p:spPr>
              <a:xfrm>
                <a:off x="2525828" y="249359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14813CCA-5A49-423D-A155-053048C32A72}"/>
                  </a:ext>
                </a:extLst>
              </p:cNvPr>
              <p:cNvSpPr/>
              <p:nvPr/>
            </p:nvSpPr>
            <p:spPr>
              <a:xfrm>
                <a:off x="2596214" y="498093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BD3B1BA6-A0A3-4E0B-9B92-1C0C4CA4F725}"/>
                  </a:ext>
                </a:extLst>
              </p:cNvPr>
              <p:cNvSpPr/>
              <p:nvPr/>
            </p:nvSpPr>
            <p:spPr>
              <a:xfrm>
                <a:off x="5874326" y="6357754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702BAAAE-3532-4FBF-BF01-1DE00A9B9DF7}"/>
                  </a:ext>
                </a:extLst>
              </p:cNvPr>
              <p:cNvSpPr/>
              <p:nvPr/>
            </p:nvSpPr>
            <p:spPr>
              <a:xfrm>
                <a:off x="4061450" y="549960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E1B129B-2FCD-477E-A9B4-21695E55D762}"/>
                  </a:ext>
                </a:extLst>
              </p:cNvPr>
              <p:cNvSpPr/>
              <p:nvPr/>
            </p:nvSpPr>
            <p:spPr>
              <a:xfrm>
                <a:off x="3692566" y="653951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20BF8BEC-6E20-46AD-8A77-88371A1E89AC}"/>
                  </a:ext>
                </a:extLst>
              </p:cNvPr>
              <p:cNvSpPr/>
              <p:nvPr/>
            </p:nvSpPr>
            <p:spPr>
              <a:xfrm>
                <a:off x="6675399" y="5474278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3" y="11337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4A4FD137-5900-4024-ABDB-EF0C0F80BFB1}"/>
                  </a:ext>
                </a:extLst>
              </p:cNvPr>
              <p:cNvSpPr/>
              <p:nvPr/>
            </p:nvSpPr>
            <p:spPr>
              <a:xfrm>
                <a:off x="2830764" y="370415"/>
                <a:ext cx="109871" cy="109872"/>
              </a:xfrm>
              <a:custGeom>
                <a:avLst/>
                <a:gdLst>
                  <a:gd name="connsiteX0" fmla="*/ 109871 w 109871"/>
                  <a:gd name="connsiteY0" fmla="*/ 54937 h 109872"/>
                  <a:gd name="connsiteX1" fmla="*/ 54936 w 109871"/>
                  <a:gd name="connsiteY1" fmla="*/ 109873 h 109872"/>
                  <a:gd name="connsiteX2" fmla="*/ 0 w 109871"/>
                  <a:gd name="connsiteY2" fmla="*/ 54937 h 109872"/>
                  <a:gd name="connsiteX3" fmla="*/ 54936 w 109871"/>
                  <a:gd name="connsiteY3" fmla="*/ 1 h 109872"/>
                  <a:gd name="connsiteX4" fmla="*/ 109871 w 109871"/>
                  <a:gd name="connsiteY4" fmla="*/ 54937 h 1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2">
                    <a:moveTo>
                      <a:pt x="109871" y="54937"/>
                    </a:moveTo>
                    <a:cubicBezTo>
                      <a:pt x="109871" y="85409"/>
                      <a:pt x="85193" y="109873"/>
                      <a:pt x="54936" y="109873"/>
                    </a:cubicBezTo>
                    <a:cubicBezTo>
                      <a:pt x="24464" y="109873"/>
                      <a:pt x="0" y="85195"/>
                      <a:pt x="0" y="54937"/>
                    </a:cubicBezTo>
                    <a:cubicBezTo>
                      <a:pt x="0" y="24465"/>
                      <a:pt x="24678" y="1"/>
                      <a:pt x="54936" y="1"/>
                    </a:cubicBezTo>
                    <a:cubicBezTo>
                      <a:pt x="85193" y="-213"/>
                      <a:pt x="109871" y="24465"/>
                      <a:pt x="109871" y="549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CD59CF2A-0D4E-4AE2-AAD5-1F6CC41B96A0}"/>
                  </a:ext>
                </a:extLst>
              </p:cNvPr>
              <p:cNvSpPr/>
              <p:nvPr/>
            </p:nvSpPr>
            <p:spPr>
              <a:xfrm>
                <a:off x="656515" y="3897669"/>
                <a:ext cx="109871" cy="109871"/>
              </a:xfrm>
              <a:custGeom>
                <a:avLst/>
                <a:gdLst>
                  <a:gd name="connsiteX0" fmla="*/ 109871 w 109871"/>
                  <a:gd name="connsiteY0" fmla="*/ 54936 h 109871"/>
                  <a:gd name="connsiteX1" fmla="*/ 54936 w 109871"/>
                  <a:gd name="connsiteY1" fmla="*/ 109871 h 109871"/>
                  <a:gd name="connsiteX2" fmla="*/ 0 w 109871"/>
                  <a:gd name="connsiteY2" fmla="*/ 54936 h 109871"/>
                  <a:gd name="connsiteX3" fmla="*/ 54936 w 109871"/>
                  <a:gd name="connsiteY3" fmla="*/ 0 h 109871"/>
                  <a:gd name="connsiteX4" fmla="*/ 109871 w 109871"/>
                  <a:gd name="connsiteY4" fmla="*/ 54936 h 10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1">
                    <a:moveTo>
                      <a:pt x="109871" y="54936"/>
                    </a:moveTo>
                    <a:cubicBezTo>
                      <a:pt x="109871" y="85408"/>
                      <a:pt x="85193" y="109871"/>
                      <a:pt x="54936" y="109871"/>
                    </a:cubicBezTo>
                    <a:cubicBezTo>
                      <a:pt x="24464" y="109871"/>
                      <a:pt x="0" y="85193"/>
                      <a:pt x="0" y="54936"/>
                    </a:cubicBezTo>
                    <a:cubicBezTo>
                      <a:pt x="0" y="24464"/>
                      <a:pt x="24678" y="0"/>
                      <a:pt x="54936" y="0"/>
                    </a:cubicBezTo>
                    <a:cubicBezTo>
                      <a:pt x="85193" y="0"/>
                      <a:pt x="109871" y="24464"/>
                      <a:pt x="109871" y="549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E368808C-E3EC-46B5-87CB-5A999E811E5A}"/>
                  </a:ext>
                </a:extLst>
              </p:cNvPr>
              <p:cNvSpPr/>
              <p:nvPr/>
            </p:nvSpPr>
            <p:spPr>
              <a:xfrm>
                <a:off x="6565527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5CBFEDF5-CA96-4DFF-A3B1-DA55AE24EB2D}"/>
                  </a:ext>
                </a:extLst>
              </p:cNvPr>
              <p:cNvSpPr/>
              <p:nvPr/>
            </p:nvSpPr>
            <p:spPr>
              <a:xfrm>
                <a:off x="7832266" y="1397240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1471AB47-535E-4674-A4B0-F838A3BFBB15}"/>
                  </a:ext>
                </a:extLst>
              </p:cNvPr>
              <p:cNvSpPr/>
              <p:nvPr/>
            </p:nvSpPr>
            <p:spPr>
              <a:xfrm>
                <a:off x="8477974" y="462985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59" y="214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053B491F-E843-4EC0-8EF6-E4C1A4F6D927}"/>
                  </a:ext>
                </a:extLst>
              </p:cNvPr>
              <p:cNvSpPr/>
              <p:nvPr/>
            </p:nvSpPr>
            <p:spPr>
              <a:xfrm>
                <a:off x="5173682" y="5148527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E78056A4-037A-4ECD-B379-EE75628AA367}"/>
                  </a:ext>
                </a:extLst>
              </p:cNvPr>
              <p:cNvSpPr/>
              <p:nvPr/>
            </p:nvSpPr>
            <p:spPr>
              <a:xfrm>
                <a:off x="10510806" y="6566552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A64D9099-ED28-41CF-9095-E0EBBEBB3594}"/>
                  </a:ext>
                </a:extLst>
              </p:cNvPr>
              <p:cNvSpPr/>
              <p:nvPr/>
            </p:nvSpPr>
            <p:spPr>
              <a:xfrm>
                <a:off x="8523897" y="5091016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E1994D22-EEE8-462E-AB14-36CB7B869B4B}"/>
                  </a:ext>
                </a:extLst>
              </p:cNvPr>
              <p:cNvSpPr/>
              <p:nvPr/>
            </p:nvSpPr>
            <p:spPr>
              <a:xfrm>
                <a:off x="8900077" y="348779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4" y="91845"/>
                      <a:pt x="45922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BC1C4C42-1A74-4F78-B5C4-B065FE529567}"/>
                  </a:ext>
                </a:extLst>
              </p:cNvPr>
              <p:cNvSpPr/>
              <p:nvPr/>
            </p:nvSpPr>
            <p:spPr>
              <a:xfrm>
                <a:off x="8400935" y="1168056"/>
                <a:ext cx="123175" cy="123175"/>
              </a:xfrm>
              <a:custGeom>
                <a:avLst/>
                <a:gdLst>
                  <a:gd name="connsiteX0" fmla="*/ 123176 w 123175"/>
                  <a:gd name="connsiteY0" fmla="*/ 61588 h 123175"/>
                  <a:gd name="connsiteX1" fmla="*/ 61588 w 123175"/>
                  <a:gd name="connsiteY1" fmla="*/ 123176 h 123175"/>
                  <a:gd name="connsiteX2" fmla="*/ 0 w 123175"/>
                  <a:gd name="connsiteY2" fmla="*/ 61588 h 123175"/>
                  <a:gd name="connsiteX3" fmla="*/ 61588 w 123175"/>
                  <a:gd name="connsiteY3" fmla="*/ 0 h 123175"/>
                  <a:gd name="connsiteX4" fmla="*/ 123176 w 123175"/>
                  <a:gd name="connsiteY4" fmla="*/ 61588 h 12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5" h="123175">
                    <a:moveTo>
                      <a:pt x="123176" y="61588"/>
                    </a:moveTo>
                    <a:cubicBezTo>
                      <a:pt x="123176" y="95494"/>
                      <a:pt x="95708" y="123176"/>
                      <a:pt x="61588" y="123176"/>
                    </a:cubicBezTo>
                    <a:cubicBezTo>
                      <a:pt x="27468" y="123176"/>
                      <a:pt x="0" y="95708"/>
                      <a:pt x="0" y="61588"/>
                    </a:cubicBezTo>
                    <a:cubicBezTo>
                      <a:pt x="0" y="27682"/>
                      <a:pt x="27468" y="0"/>
                      <a:pt x="61588" y="0"/>
                    </a:cubicBezTo>
                    <a:cubicBezTo>
                      <a:pt x="95708" y="0"/>
                      <a:pt x="123176" y="27682"/>
                      <a:pt x="123176" y="615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9EBAA7DB-0011-4638-B4A6-58B60BC91D9D}"/>
                  </a:ext>
                </a:extLst>
              </p:cNvPr>
              <p:cNvSpPr/>
              <p:nvPr/>
            </p:nvSpPr>
            <p:spPr>
              <a:xfrm>
                <a:off x="8346643" y="392089"/>
                <a:ext cx="117167" cy="117168"/>
              </a:xfrm>
              <a:custGeom>
                <a:avLst/>
                <a:gdLst>
                  <a:gd name="connsiteX0" fmla="*/ 117167 w 117167"/>
                  <a:gd name="connsiteY0" fmla="*/ 58585 h 117168"/>
                  <a:gd name="connsiteX1" fmla="*/ 58583 w 117167"/>
                  <a:gd name="connsiteY1" fmla="*/ 117169 h 117168"/>
                  <a:gd name="connsiteX2" fmla="*/ 0 w 117167"/>
                  <a:gd name="connsiteY2" fmla="*/ 58585 h 117168"/>
                  <a:gd name="connsiteX3" fmla="*/ 58583 w 117167"/>
                  <a:gd name="connsiteY3" fmla="*/ 1 h 117168"/>
                  <a:gd name="connsiteX4" fmla="*/ 117167 w 117167"/>
                  <a:gd name="connsiteY4" fmla="*/ 58585 h 117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167" h="117168">
                    <a:moveTo>
                      <a:pt x="117167" y="58585"/>
                    </a:moveTo>
                    <a:cubicBezTo>
                      <a:pt x="117167" y="90988"/>
                      <a:pt x="90987" y="117169"/>
                      <a:pt x="58583" y="117169"/>
                    </a:cubicBezTo>
                    <a:cubicBezTo>
                      <a:pt x="26180" y="117169"/>
                      <a:pt x="0" y="90988"/>
                      <a:pt x="0" y="58585"/>
                    </a:cubicBezTo>
                    <a:cubicBezTo>
                      <a:pt x="0" y="26182"/>
                      <a:pt x="26180" y="1"/>
                      <a:pt x="58583" y="1"/>
                    </a:cubicBezTo>
                    <a:cubicBezTo>
                      <a:pt x="90772" y="-213"/>
                      <a:pt x="117167" y="26182"/>
                      <a:pt x="117167" y="585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4EA62BE0-539C-46A5-B904-069791250DD6}"/>
                  </a:ext>
                </a:extLst>
              </p:cNvPr>
              <p:cNvSpPr/>
              <p:nvPr/>
            </p:nvSpPr>
            <p:spPr>
              <a:xfrm>
                <a:off x="9084841" y="1468485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0" y="139914"/>
                      <a:pt x="-1" y="108593"/>
                      <a:pt x="-1" y="69957"/>
                    </a:cubicBezTo>
                    <a:cubicBezTo>
                      <a:pt x="-1" y="31321"/>
                      <a:pt x="31320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7B917BCE-8B24-46B6-AD88-23E64A978DBF}"/>
                  </a:ext>
                </a:extLst>
              </p:cNvPr>
              <p:cNvSpPr/>
              <p:nvPr/>
            </p:nvSpPr>
            <p:spPr>
              <a:xfrm>
                <a:off x="10058660" y="4617840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1" y="139914"/>
                      <a:pt x="-1" y="108593"/>
                      <a:pt x="-1" y="69957"/>
                    </a:cubicBezTo>
                    <a:cubicBezTo>
                      <a:pt x="-1" y="31321"/>
                      <a:pt x="31321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EAA4BEDF-83FE-4FBF-924D-755F8E504287}"/>
                  </a:ext>
                </a:extLst>
              </p:cNvPr>
              <p:cNvSpPr/>
              <p:nvPr/>
            </p:nvSpPr>
            <p:spPr>
              <a:xfrm>
                <a:off x="9639991" y="1180071"/>
                <a:ext cx="89270" cy="89272"/>
              </a:xfrm>
              <a:custGeom>
                <a:avLst/>
                <a:gdLst>
                  <a:gd name="connsiteX0" fmla="*/ 89270 w 89270"/>
                  <a:gd name="connsiteY0" fmla="*/ 44637 h 89272"/>
                  <a:gd name="connsiteX1" fmla="*/ 44636 w 89270"/>
                  <a:gd name="connsiteY1" fmla="*/ 89272 h 89272"/>
                  <a:gd name="connsiteX2" fmla="*/ 0 w 89270"/>
                  <a:gd name="connsiteY2" fmla="*/ 44637 h 89272"/>
                  <a:gd name="connsiteX3" fmla="*/ 44636 w 89270"/>
                  <a:gd name="connsiteY3" fmla="*/ 2 h 89272"/>
                  <a:gd name="connsiteX4" fmla="*/ 89270 w 89270"/>
                  <a:gd name="connsiteY4" fmla="*/ 44637 h 8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2">
                    <a:moveTo>
                      <a:pt x="89270" y="44637"/>
                    </a:moveTo>
                    <a:cubicBezTo>
                      <a:pt x="89270" y="69315"/>
                      <a:pt x="69314" y="89272"/>
                      <a:pt x="44636" y="89272"/>
                    </a:cubicBezTo>
                    <a:cubicBezTo>
                      <a:pt x="19957" y="89272"/>
                      <a:pt x="0" y="69315"/>
                      <a:pt x="0" y="44637"/>
                    </a:cubicBezTo>
                    <a:cubicBezTo>
                      <a:pt x="0" y="19959"/>
                      <a:pt x="19957" y="2"/>
                      <a:pt x="44636" y="2"/>
                    </a:cubicBezTo>
                    <a:cubicBezTo>
                      <a:pt x="69314" y="-213"/>
                      <a:pt x="89270" y="19959"/>
                      <a:pt x="89270" y="446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B25B97C3-DBD8-4082-9E56-FE48BC0B0A66}"/>
                  </a:ext>
                </a:extLst>
              </p:cNvPr>
              <p:cNvSpPr/>
              <p:nvPr/>
            </p:nvSpPr>
            <p:spPr>
              <a:xfrm>
                <a:off x="10251579" y="3946811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7" y="89270"/>
                      <a:pt x="0" y="69313"/>
                      <a:pt x="0" y="44635"/>
                    </a:cubicBezTo>
                    <a:cubicBezTo>
                      <a:pt x="0" y="19957"/>
                      <a:pt x="19957" y="0"/>
                      <a:pt x="44636" y="0"/>
                    </a:cubicBezTo>
                    <a:cubicBezTo>
                      <a:pt x="69314" y="0"/>
                      <a:pt x="89270" y="19957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8E96CAB0-242F-4983-9216-B1FD82617B8C}"/>
                  </a:ext>
                </a:extLst>
              </p:cNvPr>
              <p:cNvSpPr/>
              <p:nvPr/>
            </p:nvSpPr>
            <p:spPr>
              <a:xfrm>
                <a:off x="9110162" y="4175137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8" y="89270"/>
                      <a:pt x="0" y="69313"/>
                      <a:pt x="0" y="44635"/>
                    </a:cubicBezTo>
                    <a:cubicBezTo>
                      <a:pt x="0" y="19957"/>
                      <a:pt x="19958" y="0"/>
                      <a:pt x="44636" y="0"/>
                    </a:cubicBezTo>
                    <a:cubicBezTo>
                      <a:pt x="69314" y="0"/>
                      <a:pt x="89270" y="20172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BBBDA629-2F91-4A54-8644-D5B76F888259}"/>
                  </a:ext>
                </a:extLst>
              </p:cNvPr>
              <p:cNvSpPr/>
              <p:nvPr/>
            </p:nvSpPr>
            <p:spPr>
              <a:xfrm>
                <a:off x="10295999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459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7BF35762-F073-4365-AF31-5691D351CA71}"/>
                  </a:ext>
                </a:extLst>
              </p:cNvPr>
              <p:cNvSpPr/>
              <p:nvPr/>
            </p:nvSpPr>
            <p:spPr>
              <a:xfrm>
                <a:off x="7170677" y="533500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AFB82D77-4053-4437-B158-7889A6117FE1}"/>
                  </a:ext>
                </a:extLst>
              </p:cNvPr>
              <p:cNvSpPr/>
              <p:nvPr/>
            </p:nvSpPr>
            <p:spPr>
              <a:xfrm>
                <a:off x="12323038" y="5102819"/>
                <a:ext cx="91846" cy="91845"/>
              </a:xfrm>
              <a:custGeom>
                <a:avLst/>
                <a:gdLst>
                  <a:gd name="connsiteX0" fmla="*/ 91846 w 91846"/>
                  <a:gd name="connsiteY0" fmla="*/ 45923 h 91845"/>
                  <a:gd name="connsiteX1" fmla="*/ 45923 w 91846"/>
                  <a:gd name="connsiteY1" fmla="*/ 91845 h 91845"/>
                  <a:gd name="connsiteX2" fmla="*/ 0 w 91846"/>
                  <a:gd name="connsiteY2" fmla="*/ 45923 h 91845"/>
                  <a:gd name="connsiteX3" fmla="*/ 45923 w 91846"/>
                  <a:gd name="connsiteY3" fmla="*/ 0 h 91845"/>
                  <a:gd name="connsiteX4" fmla="*/ 91846 w 91846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6" h="91845">
                    <a:moveTo>
                      <a:pt x="91846" y="45923"/>
                    </a:moveTo>
                    <a:cubicBezTo>
                      <a:pt x="91846" y="71245"/>
                      <a:pt x="71245" y="91845"/>
                      <a:pt x="45923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6" y="20601"/>
                      <a:pt x="91846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A64E3B47-6BDE-4406-AB6C-C8CAFAAFB660}"/>
                  </a:ext>
                </a:extLst>
              </p:cNvPr>
              <p:cNvSpPr/>
              <p:nvPr/>
            </p:nvSpPr>
            <p:spPr>
              <a:xfrm>
                <a:off x="10607158" y="1129644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2 w 108583"/>
                  <a:gd name="connsiteY1" fmla="*/ 108584 h 108583"/>
                  <a:gd name="connsiteX2" fmla="*/ -1 w 108583"/>
                  <a:gd name="connsiteY2" fmla="*/ 54292 h 108583"/>
                  <a:gd name="connsiteX3" fmla="*/ 54292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8" y="108584"/>
                      <a:pt x="54292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6" y="0"/>
                      <a:pt x="54292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983638D4-F5E2-4710-8E83-1E639D771508}"/>
                  </a:ext>
                </a:extLst>
              </p:cNvPr>
              <p:cNvSpPr/>
              <p:nvPr/>
            </p:nvSpPr>
            <p:spPr>
              <a:xfrm>
                <a:off x="12370248" y="3259257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1 w 108583"/>
                  <a:gd name="connsiteY1" fmla="*/ 108584 h 108583"/>
                  <a:gd name="connsiteX2" fmla="*/ -1 w 108583"/>
                  <a:gd name="connsiteY2" fmla="*/ 54292 h 108583"/>
                  <a:gd name="connsiteX3" fmla="*/ 54291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7" y="108584"/>
                      <a:pt x="54291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5" y="0"/>
                      <a:pt x="54291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A019B16F-94DC-40BC-8705-6D340625B170}"/>
                  </a:ext>
                </a:extLst>
              </p:cNvPr>
              <p:cNvSpPr/>
              <p:nvPr/>
            </p:nvSpPr>
            <p:spPr>
              <a:xfrm>
                <a:off x="9049433" y="991232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4FF12609-3899-4AD8-9FA4-A9CA62F13032}"/>
                  </a:ext>
                </a:extLst>
              </p:cNvPr>
              <p:cNvSpPr/>
              <p:nvPr/>
            </p:nvSpPr>
            <p:spPr>
              <a:xfrm>
                <a:off x="11792780" y="181805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F262E870-9671-4C2A-8E38-6CE1925D8962}"/>
                  </a:ext>
                </a:extLst>
              </p:cNvPr>
              <p:cNvSpPr/>
              <p:nvPr/>
            </p:nvSpPr>
            <p:spPr>
              <a:xfrm>
                <a:off x="11174539" y="41974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215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6BCE45BD-3412-49B6-8C97-FBDA1A9ACBFB}"/>
                  </a:ext>
                </a:extLst>
              </p:cNvPr>
              <p:cNvSpPr/>
              <p:nvPr/>
            </p:nvSpPr>
            <p:spPr>
              <a:xfrm>
                <a:off x="5399004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298F5891-8FDD-4CC8-BFFD-93D041C4E5AE}"/>
                  </a:ext>
                </a:extLst>
              </p:cNvPr>
              <p:cNvSpPr/>
              <p:nvPr/>
            </p:nvSpPr>
            <p:spPr>
              <a:xfrm>
                <a:off x="6138918" y="5053677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-1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-1" y="34643"/>
                      <a:pt x="-1" y="22318"/>
                    </a:cubicBezTo>
                    <a:cubicBezTo>
                      <a:pt x="-1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A35BF370-7EF4-469C-B9D6-5815629DBCA3}"/>
                  </a:ext>
                </a:extLst>
              </p:cNvPr>
              <p:cNvSpPr/>
              <p:nvPr/>
            </p:nvSpPr>
            <p:spPr>
              <a:xfrm>
                <a:off x="5517673" y="6130930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6"/>
                      <a:pt x="22318" y="44636"/>
                    </a:cubicBezTo>
                    <a:cubicBezTo>
                      <a:pt x="9992" y="44636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4065DB7F-5D21-44C3-90D1-D6552A154149}"/>
                  </a:ext>
                </a:extLst>
              </p:cNvPr>
              <p:cNvSpPr/>
              <p:nvPr/>
            </p:nvSpPr>
            <p:spPr>
              <a:xfrm>
                <a:off x="9898575" y="6230072"/>
                <a:ext cx="44634" cy="44634"/>
              </a:xfrm>
              <a:custGeom>
                <a:avLst/>
                <a:gdLst>
                  <a:gd name="connsiteX0" fmla="*/ 44635 w 44634"/>
                  <a:gd name="connsiteY0" fmla="*/ 22318 h 44634"/>
                  <a:gd name="connsiteX1" fmla="*/ 22317 w 44634"/>
                  <a:gd name="connsiteY1" fmla="*/ 44635 h 44634"/>
                  <a:gd name="connsiteX2" fmla="*/ 0 w 44634"/>
                  <a:gd name="connsiteY2" fmla="*/ 22318 h 44634"/>
                  <a:gd name="connsiteX3" fmla="*/ 22317 w 44634"/>
                  <a:gd name="connsiteY3" fmla="*/ 0 h 44634"/>
                  <a:gd name="connsiteX4" fmla="*/ 44635 w 44634"/>
                  <a:gd name="connsiteY4" fmla="*/ 22318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4">
                    <a:moveTo>
                      <a:pt x="44635" y="22318"/>
                    </a:moveTo>
                    <a:cubicBezTo>
                      <a:pt x="44635" y="34550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549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9CA458EC-4098-43B9-A48A-83E71D4E58CF}"/>
                  </a:ext>
                </a:extLst>
              </p:cNvPr>
              <p:cNvSpPr/>
              <p:nvPr/>
            </p:nvSpPr>
            <p:spPr>
              <a:xfrm>
                <a:off x="7336986" y="645174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8AF3C104-A3E6-48B1-BF32-83DA76FCCF81}"/>
                  </a:ext>
                </a:extLst>
              </p:cNvPr>
              <p:cNvSpPr/>
              <p:nvPr/>
            </p:nvSpPr>
            <p:spPr>
              <a:xfrm>
                <a:off x="7314669" y="5897239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6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7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987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DC97BB41-86FD-46E3-9AEF-E2D019E84C9A}"/>
                  </a:ext>
                </a:extLst>
              </p:cNvPr>
              <p:cNvSpPr/>
              <p:nvPr/>
            </p:nvSpPr>
            <p:spPr>
              <a:xfrm>
                <a:off x="6894497" y="63607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98759E75-3E32-4920-943E-7ECB6EA93663}"/>
                  </a:ext>
                </a:extLst>
              </p:cNvPr>
              <p:cNvSpPr/>
              <p:nvPr/>
            </p:nvSpPr>
            <p:spPr>
              <a:xfrm>
                <a:off x="8991064" y="4617411"/>
                <a:ext cx="44634" cy="44635"/>
              </a:xfrm>
              <a:custGeom>
                <a:avLst/>
                <a:gdLst>
                  <a:gd name="connsiteX0" fmla="*/ 44635 w 44634"/>
                  <a:gd name="connsiteY0" fmla="*/ 22317 h 44635"/>
                  <a:gd name="connsiteX1" fmla="*/ 22318 w 44634"/>
                  <a:gd name="connsiteY1" fmla="*/ 44635 h 44635"/>
                  <a:gd name="connsiteX2" fmla="*/ 0 w 44634"/>
                  <a:gd name="connsiteY2" fmla="*/ 22317 h 44635"/>
                  <a:gd name="connsiteX3" fmla="*/ 22318 w 44634"/>
                  <a:gd name="connsiteY3" fmla="*/ 0 h 44635"/>
                  <a:gd name="connsiteX4" fmla="*/ 44635 w 44634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7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10086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056B5311-7D14-4F71-B2B6-8565231B0169}"/>
                  </a:ext>
                </a:extLst>
              </p:cNvPr>
              <p:cNvSpPr/>
              <p:nvPr/>
            </p:nvSpPr>
            <p:spPr>
              <a:xfrm>
                <a:off x="8923682" y="572148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B87EC6B1-4787-4ADA-A8ED-3902AADA73EE}"/>
                  </a:ext>
                </a:extLst>
              </p:cNvPr>
              <p:cNvSpPr/>
              <p:nvPr/>
            </p:nvSpPr>
            <p:spPr>
              <a:xfrm>
                <a:off x="7901793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4AB6BC09-B09A-46A3-88CF-B0430A5B77D8}"/>
                  </a:ext>
                </a:extLst>
              </p:cNvPr>
              <p:cNvSpPr/>
              <p:nvPr/>
            </p:nvSpPr>
            <p:spPr>
              <a:xfrm>
                <a:off x="7463596" y="2285223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CE05FF2B-C399-4400-AE54-8FD1A11BA56A}"/>
                  </a:ext>
                </a:extLst>
              </p:cNvPr>
              <p:cNvSpPr/>
              <p:nvPr/>
            </p:nvSpPr>
            <p:spPr>
              <a:xfrm>
                <a:off x="12300935" y="1684794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549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B1237674-806F-4F20-8B08-7083DAD65853}"/>
                  </a:ext>
                </a:extLst>
              </p:cNvPr>
              <p:cNvSpPr/>
              <p:nvPr/>
            </p:nvSpPr>
            <p:spPr>
              <a:xfrm>
                <a:off x="10950505" y="222642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880CE4D4-F1C9-4BDC-BD17-CA69B6A49304}"/>
                  </a:ext>
                </a:extLst>
              </p:cNvPr>
              <p:cNvSpPr/>
              <p:nvPr/>
            </p:nvSpPr>
            <p:spPr>
              <a:xfrm>
                <a:off x="12043425" y="1490803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764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0E7FC7AA-493C-461D-999B-4CE468B22403}"/>
                  </a:ext>
                </a:extLst>
              </p:cNvPr>
              <p:cNvSpPr/>
              <p:nvPr/>
            </p:nvSpPr>
            <p:spPr>
              <a:xfrm>
                <a:off x="10972823" y="78908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9 w 44635"/>
                  <a:gd name="connsiteY1" fmla="*/ 44635 h 44635"/>
                  <a:gd name="connsiteX2" fmla="*/ 2 w 44635"/>
                  <a:gd name="connsiteY2" fmla="*/ 22318 h 44635"/>
                  <a:gd name="connsiteX3" fmla="*/ 22319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643"/>
                      <a:pt x="34644" y="44635"/>
                      <a:pt x="22319" y="44635"/>
                    </a:cubicBezTo>
                    <a:cubicBezTo>
                      <a:pt x="9992" y="44635"/>
                      <a:pt x="2" y="34643"/>
                      <a:pt x="2" y="22318"/>
                    </a:cubicBezTo>
                    <a:cubicBezTo>
                      <a:pt x="2" y="9992"/>
                      <a:pt x="9994" y="0"/>
                      <a:pt x="22319" y="0"/>
                    </a:cubicBezTo>
                    <a:cubicBezTo>
                      <a:pt x="34645" y="0"/>
                      <a:pt x="44636" y="999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923628A7-77B0-48A7-ABFC-9B00DC7083F6}"/>
                  </a:ext>
                </a:extLst>
              </p:cNvPr>
              <p:cNvSpPr/>
              <p:nvPr/>
            </p:nvSpPr>
            <p:spPr>
              <a:xfrm>
                <a:off x="8991064" y="50861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9871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11F191DE-40A4-484A-8683-F89A13FE4763}"/>
                  </a:ext>
                </a:extLst>
              </p:cNvPr>
              <p:cNvSpPr/>
              <p:nvPr/>
            </p:nvSpPr>
            <p:spPr>
              <a:xfrm>
                <a:off x="8439991" y="766768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92E99776-ACC7-4CC6-843E-D8872E341338}"/>
                  </a:ext>
                </a:extLst>
              </p:cNvPr>
              <p:cNvSpPr/>
              <p:nvPr/>
            </p:nvSpPr>
            <p:spPr>
              <a:xfrm>
                <a:off x="6853081" y="2822776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23AF316B-6012-438A-84A4-300FCC3AC981}"/>
                  </a:ext>
                </a:extLst>
              </p:cNvPr>
              <p:cNvSpPr/>
              <p:nvPr/>
            </p:nvSpPr>
            <p:spPr>
              <a:xfrm>
                <a:off x="6830763" y="460775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26BF5CA0-83B7-475B-BA04-832CF81F8ECD}"/>
                  </a:ext>
                </a:extLst>
              </p:cNvPr>
              <p:cNvSpPr/>
              <p:nvPr/>
            </p:nvSpPr>
            <p:spPr>
              <a:xfrm>
                <a:off x="7194283" y="46077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3A3A4A4C-1C1E-43B6-B9EC-7B0D5E0A8740}"/>
                  </a:ext>
                </a:extLst>
              </p:cNvPr>
              <p:cNvSpPr/>
              <p:nvPr/>
            </p:nvSpPr>
            <p:spPr>
              <a:xfrm>
                <a:off x="5689562" y="347277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9CF18DE5-ED44-44D4-8C13-619A01835F56}"/>
                  </a:ext>
                </a:extLst>
              </p:cNvPr>
              <p:cNvSpPr/>
              <p:nvPr/>
            </p:nvSpPr>
            <p:spPr>
              <a:xfrm>
                <a:off x="6894497" y="3525995"/>
                <a:ext cx="44635" cy="44635"/>
              </a:xfrm>
              <a:custGeom>
                <a:avLst/>
                <a:gdLst>
                  <a:gd name="connsiteX0" fmla="*/ 44636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6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C3BCAFC8-0C48-40E8-87D8-D4CBC545DA6F}"/>
                  </a:ext>
                </a:extLst>
              </p:cNvPr>
              <p:cNvSpPr/>
              <p:nvPr/>
            </p:nvSpPr>
            <p:spPr>
              <a:xfrm>
                <a:off x="8093424" y="6177282"/>
                <a:ext cx="44635" cy="44634"/>
              </a:xfrm>
              <a:custGeom>
                <a:avLst/>
                <a:gdLst>
                  <a:gd name="connsiteX0" fmla="*/ 44636 w 44635"/>
                  <a:gd name="connsiteY0" fmla="*/ 22317 h 44634"/>
                  <a:gd name="connsiteX1" fmla="*/ 22318 w 44635"/>
                  <a:gd name="connsiteY1" fmla="*/ 44635 h 44634"/>
                  <a:gd name="connsiteX2" fmla="*/ 0 w 44635"/>
                  <a:gd name="connsiteY2" fmla="*/ 22317 h 44634"/>
                  <a:gd name="connsiteX3" fmla="*/ 22318 w 44635"/>
                  <a:gd name="connsiteY3" fmla="*/ 0 h 44634"/>
                  <a:gd name="connsiteX4" fmla="*/ 44636 w 44635"/>
                  <a:gd name="connsiteY4" fmla="*/ 22317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4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60CFFF30-FFB4-4580-882C-435344E6197B}"/>
                  </a:ext>
                </a:extLst>
              </p:cNvPr>
              <p:cNvSpPr/>
              <p:nvPr/>
            </p:nvSpPr>
            <p:spPr>
              <a:xfrm>
                <a:off x="8315527" y="65901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9F2A8767-A95D-4A1C-9FCD-605AB60EE462}"/>
                  </a:ext>
                </a:extLst>
              </p:cNvPr>
              <p:cNvSpPr/>
              <p:nvPr/>
            </p:nvSpPr>
            <p:spPr>
              <a:xfrm>
                <a:off x="9706729" y="81140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62C5BBE0-EC21-45D1-A807-92555A35A4DA}"/>
                  </a:ext>
                </a:extLst>
              </p:cNvPr>
              <p:cNvSpPr/>
              <p:nvPr/>
            </p:nvSpPr>
            <p:spPr>
              <a:xfrm>
                <a:off x="6536557" y="6080930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6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10BEB28A-559E-446A-B30C-44A0A6469DB7}"/>
                  </a:ext>
                </a:extLst>
              </p:cNvPr>
              <p:cNvSpPr/>
              <p:nvPr/>
            </p:nvSpPr>
            <p:spPr>
              <a:xfrm>
                <a:off x="-395416" y="4732647"/>
                <a:ext cx="44635" cy="44635"/>
              </a:xfrm>
              <a:custGeom>
                <a:avLst/>
                <a:gdLst>
                  <a:gd name="connsiteX0" fmla="*/ 44635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5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7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7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CECB888E-8655-479A-A3FD-F175A77DC295}"/>
                  </a:ext>
                </a:extLst>
              </p:cNvPr>
              <p:cNvSpPr/>
              <p:nvPr/>
            </p:nvSpPr>
            <p:spPr>
              <a:xfrm>
                <a:off x="3734197" y="533629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B6AFAA9C-A032-44A6-9681-4762685DB09B}"/>
                  </a:ext>
                </a:extLst>
              </p:cNvPr>
              <p:cNvSpPr/>
              <p:nvPr/>
            </p:nvSpPr>
            <p:spPr>
              <a:xfrm>
                <a:off x="7533338" y="789086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0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4AA98CB8-7376-4F2F-9BAD-7676E7A3C4D3}"/>
                  </a:ext>
                </a:extLst>
              </p:cNvPr>
              <p:cNvSpPr/>
              <p:nvPr/>
            </p:nvSpPr>
            <p:spPr>
              <a:xfrm>
                <a:off x="11336128" y="2004107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B336C170-C9B9-4412-8254-8F8D3FEA1262}"/>
                  </a:ext>
                </a:extLst>
              </p:cNvPr>
              <p:cNvSpPr/>
              <p:nvPr/>
            </p:nvSpPr>
            <p:spPr>
              <a:xfrm>
                <a:off x="11815313" y="1351747"/>
                <a:ext cx="63518" cy="63519"/>
              </a:xfrm>
              <a:custGeom>
                <a:avLst/>
                <a:gdLst>
                  <a:gd name="connsiteX0" fmla="*/ 63518 w 63518"/>
                  <a:gd name="connsiteY0" fmla="*/ 31760 h 63519"/>
                  <a:gd name="connsiteX1" fmla="*/ 31759 w 63518"/>
                  <a:gd name="connsiteY1" fmla="*/ 63519 h 63519"/>
                  <a:gd name="connsiteX2" fmla="*/ 0 w 63518"/>
                  <a:gd name="connsiteY2" fmla="*/ 31760 h 63519"/>
                  <a:gd name="connsiteX3" fmla="*/ 31759 w 63518"/>
                  <a:gd name="connsiteY3" fmla="*/ 0 h 63519"/>
                  <a:gd name="connsiteX4" fmla="*/ 63518 w 63518"/>
                  <a:gd name="connsiteY4" fmla="*/ 31760 h 63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18" h="63519">
                    <a:moveTo>
                      <a:pt x="63518" y="31760"/>
                    </a:moveTo>
                    <a:cubicBezTo>
                      <a:pt x="63518" y="49356"/>
                      <a:pt x="49356" y="63519"/>
                      <a:pt x="31759" y="63519"/>
                    </a:cubicBezTo>
                    <a:cubicBezTo>
                      <a:pt x="14163" y="63519"/>
                      <a:pt x="0" y="49356"/>
                      <a:pt x="0" y="31760"/>
                    </a:cubicBezTo>
                    <a:cubicBezTo>
                      <a:pt x="0" y="14163"/>
                      <a:pt x="14163" y="0"/>
                      <a:pt x="31759" y="0"/>
                    </a:cubicBezTo>
                    <a:cubicBezTo>
                      <a:pt x="49356" y="0"/>
                      <a:pt x="63518" y="14163"/>
                      <a:pt x="63518" y="31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261BCAB5-E518-4CD3-AD4B-87B70407B853}"/>
                  </a:ext>
                </a:extLst>
              </p:cNvPr>
              <p:cNvSpPr/>
              <p:nvPr/>
            </p:nvSpPr>
            <p:spPr>
              <a:xfrm>
                <a:off x="11336128" y="811404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073AB49F-0128-4D85-99E3-0A828813EDDC}"/>
                  </a:ext>
                </a:extLst>
              </p:cNvPr>
              <p:cNvSpPr/>
              <p:nvPr/>
            </p:nvSpPr>
            <p:spPr>
              <a:xfrm>
                <a:off x="10715742" y="3386510"/>
                <a:ext cx="69955" cy="69956"/>
              </a:xfrm>
              <a:custGeom>
                <a:avLst/>
                <a:gdLst>
                  <a:gd name="connsiteX0" fmla="*/ 69956 w 69955"/>
                  <a:gd name="connsiteY0" fmla="*/ 34978 h 69956"/>
                  <a:gd name="connsiteX1" fmla="*/ 34977 w 69955"/>
                  <a:gd name="connsiteY1" fmla="*/ 69957 h 69956"/>
                  <a:gd name="connsiteX2" fmla="*/ 0 w 69955"/>
                  <a:gd name="connsiteY2" fmla="*/ 34978 h 69956"/>
                  <a:gd name="connsiteX3" fmla="*/ 34977 w 69955"/>
                  <a:gd name="connsiteY3" fmla="*/ 0 h 69956"/>
                  <a:gd name="connsiteX4" fmla="*/ 69956 w 69955"/>
                  <a:gd name="connsiteY4" fmla="*/ 34978 h 69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55" h="69956">
                    <a:moveTo>
                      <a:pt x="69956" y="34978"/>
                    </a:moveTo>
                    <a:cubicBezTo>
                      <a:pt x="69956" y="54292"/>
                      <a:pt x="54291" y="69957"/>
                      <a:pt x="34977" y="69957"/>
                    </a:cubicBezTo>
                    <a:cubicBezTo>
                      <a:pt x="15665" y="69957"/>
                      <a:pt x="0" y="54292"/>
                      <a:pt x="0" y="34978"/>
                    </a:cubicBezTo>
                    <a:cubicBezTo>
                      <a:pt x="0" y="15665"/>
                      <a:pt x="15665" y="0"/>
                      <a:pt x="34977" y="0"/>
                    </a:cubicBezTo>
                    <a:cubicBezTo>
                      <a:pt x="54291" y="0"/>
                      <a:pt x="69956" y="15665"/>
                      <a:pt x="69956" y="349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A07BF321-3B2C-4B26-86CB-3C8BF6FDC09F}"/>
                  </a:ext>
                </a:extLst>
              </p:cNvPr>
              <p:cNvSpPr/>
              <p:nvPr/>
            </p:nvSpPr>
            <p:spPr>
              <a:xfrm>
                <a:off x="11879046" y="3456467"/>
                <a:ext cx="77253" cy="77253"/>
              </a:xfrm>
              <a:custGeom>
                <a:avLst/>
                <a:gdLst>
                  <a:gd name="connsiteX0" fmla="*/ 77254 w 77253"/>
                  <a:gd name="connsiteY0" fmla="*/ 38627 h 77253"/>
                  <a:gd name="connsiteX1" fmla="*/ 38627 w 77253"/>
                  <a:gd name="connsiteY1" fmla="*/ 77253 h 77253"/>
                  <a:gd name="connsiteX2" fmla="*/ 1 w 77253"/>
                  <a:gd name="connsiteY2" fmla="*/ 38627 h 77253"/>
                  <a:gd name="connsiteX3" fmla="*/ 38627 w 77253"/>
                  <a:gd name="connsiteY3" fmla="*/ 0 h 77253"/>
                  <a:gd name="connsiteX4" fmla="*/ 77254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4" y="38627"/>
                    </a:moveTo>
                    <a:cubicBezTo>
                      <a:pt x="77254" y="59959"/>
                      <a:pt x="59960" y="77253"/>
                      <a:pt x="38627" y="77253"/>
                    </a:cubicBezTo>
                    <a:cubicBezTo>
                      <a:pt x="17294" y="77253"/>
                      <a:pt x="1" y="59959"/>
                      <a:pt x="1" y="38627"/>
                    </a:cubicBezTo>
                    <a:cubicBezTo>
                      <a:pt x="1" y="17294"/>
                      <a:pt x="17295" y="0"/>
                      <a:pt x="38627" y="0"/>
                    </a:cubicBezTo>
                    <a:cubicBezTo>
                      <a:pt x="59961" y="0"/>
                      <a:pt x="77254" y="17294"/>
                      <a:pt x="77254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13CFFA89-C1A1-44FD-9310-30DA3D6963E6}"/>
                  </a:ext>
                </a:extLst>
              </p:cNvPr>
              <p:cNvSpPr/>
              <p:nvPr/>
            </p:nvSpPr>
            <p:spPr>
              <a:xfrm>
                <a:off x="3679261" y="6064621"/>
                <a:ext cx="77253" cy="77253"/>
              </a:xfrm>
              <a:custGeom>
                <a:avLst/>
                <a:gdLst>
                  <a:gd name="connsiteX0" fmla="*/ 77253 w 77253"/>
                  <a:gd name="connsiteY0" fmla="*/ 38626 h 77253"/>
                  <a:gd name="connsiteX1" fmla="*/ 38626 w 77253"/>
                  <a:gd name="connsiteY1" fmla="*/ 77253 h 77253"/>
                  <a:gd name="connsiteX2" fmla="*/ 0 w 77253"/>
                  <a:gd name="connsiteY2" fmla="*/ 38626 h 77253"/>
                  <a:gd name="connsiteX3" fmla="*/ 38626 w 77253"/>
                  <a:gd name="connsiteY3" fmla="*/ 0 h 77253"/>
                  <a:gd name="connsiteX4" fmla="*/ 77253 w 77253"/>
                  <a:gd name="connsiteY4" fmla="*/ 38626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6"/>
                    </a:moveTo>
                    <a:cubicBezTo>
                      <a:pt x="77253" y="59959"/>
                      <a:pt x="59959" y="77253"/>
                      <a:pt x="38626" y="77253"/>
                    </a:cubicBezTo>
                    <a:cubicBezTo>
                      <a:pt x="17294" y="77253"/>
                      <a:pt x="0" y="59959"/>
                      <a:pt x="0" y="38626"/>
                    </a:cubicBezTo>
                    <a:cubicBezTo>
                      <a:pt x="0" y="17294"/>
                      <a:pt x="17294" y="0"/>
                      <a:pt x="38626" y="0"/>
                    </a:cubicBezTo>
                    <a:cubicBezTo>
                      <a:pt x="59959" y="0"/>
                      <a:pt x="77253" y="17294"/>
                      <a:pt x="77253" y="38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9EFC9D31-C345-4813-A98F-E615089D8F41}"/>
                  </a:ext>
                </a:extLst>
              </p:cNvPr>
              <p:cNvSpPr/>
              <p:nvPr/>
            </p:nvSpPr>
            <p:spPr>
              <a:xfrm>
                <a:off x="1750292" y="6526209"/>
                <a:ext cx="77253" cy="77253"/>
              </a:xfrm>
              <a:custGeom>
                <a:avLst/>
                <a:gdLst>
                  <a:gd name="connsiteX0" fmla="*/ 77253 w 77253"/>
                  <a:gd name="connsiteY0" fmla="*/ 38627 h 77253"/>
                  <a:gd name="connsiteX1" fmla="*/ 38627 w 77253"/>
                  <a:gd name="connsiteY1" fmla="*/ 77253 h 77253"/>
                  <a:gd name="connsiteX2" fmla="*/ 0 w 77253"/>
                  <a:gd name="connsiteY2" fmla="*/ 38627 h 77253"/>
                  <a:gd name="connsiteX3" fmla="*/ 38627 w 77253"/>
                  <a:gd name="connsiteY3" fmla="*/ 0 h 77253"/>
                  <a:gd name="connsiteX4" fmla="*/ 77253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7"/>
                    </a:moveTo>
                    <a:cubicBezTo>
                      <a:pt x="77253" y="59871"/>
                      <a:pt x="59871" y="77253"/>
                      <a:pt x="38627" y="77253"/>
                    </a:cubicBezTo>
                    <a:cubicBezTo>
                      <a:pt x="17382" y="77253"/>
                      <a:pt x="0" y="59871"/>
                      <a:pt x="0" y="38627"/>
                    </a:cubicBezTo>
                    <a:cubicBezTo>
                      <a:pt x="0" y="17383"/>
                      <a:pt x="17382" y="0"/>
                      <a:pt x="38627" y="0"/>
                    </a:cubicBezTo>
                    <a:cubicBezTo>
                      <a:pt x="59871" y="0"/>
                      <a:pt x="77253" y="17383"/>
                      <a:pt x="77253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F8987148-8943-4A2E-A347-A7DF27D2AD69}"/>
                  </a:ext>
                </a:extLst>
              </p:cNvPr>
              <p:cNvSpPr/>
              <p:nvPr/>
            </p:nvSpPr>
            <p:spPr>
              <a:xfrm>
                <a:off x="11479476" y="4195308"/>
                <a:ext cx="101288" cy="101287"/>
              </a:xfrm>
              <a:custGeom>
                <a:avLst/>
                <a:gdLst>
                  <a:gd name="connsiteX0" fmla="*/ 101288 w 101288"/>
                  <a:gd name="connsiteY0" fmla="*/ 50644 h 101287"/>
                  <a:gd name="connsiteX1" fmla="*/ 50643 w 101288"/>
                  <a:gd name="connsiteY1" fmla="*/ 101287 h 101287"/>
                  <a:gd name="connsiteX2" fmla="*/ 0 w 101288"/>
                  <a:gd name="connsiteY2" fmla="*/ 50644 h 101287"/>
                  <a:gd name="connsiteX3" fmla="*/ 50643 w 101288"/>
                  <a:gd name="connsiteY3" fmla="*/ 0 h 101287"/>
                  <a:gd name="connsiteX4" fmla="*/ 101288 w 101288"/>
                  <a:gd name="connsiteY4" fmla="*/ 50644 h 10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88" h="101287">
                    <a:moveTo>
                      <a:pt x="101288" y="50644"/>
                    </a:moveTo>
                    <a:cubicBezTo>
                      <a:pt x="101288" y="78541"/>
                      <a:pt x="78542" y="101287"/>
                      <a:pt x="50643" y="101287"/>
                    </a:cubicBezTo>
                    <a:cubicBezTo>
                      <a:pt x="22747" y="101287"/>
                      <a:pt x="0" y="78541"/>
                      <a:pt x="0" y="50644"/>
                    </a:cubicBezTo>
                    <a:cubicBezTo>
                      <a:pt x="0" y="22747"/>
                      <a:pt x="22747" y="0"/>
                      <a:pt x="50643" y="0"/>
                    </a:cubicBezTo>
                    <a:cubicBezTo>
                      <a:pt x="78542" y="0"/>
                      <a:pt x="101288" y="22747"/>
                      <a:pt x="101288" y="506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3A8E5D54-9F0F-418F-839F-34C3E771A3F6}"/>
                  </a:ext>
                </a:extLst>
              </p:cNvPr>
              <p:cNvSpPr/>
              <p:nvPr/>
            </p:nvSpPr>
            <p:spPr>
              <a:xfrm>
                <a:off x="6943210" y="4054321"/>
                <a:ext cx="74248" cy="74248"/>
              </a:xfrm>
              <a:custGeom>
                <a:avLst/>
                <a:gdLst>
                  <a:gd name="connsiteX0" fmla="*/ 74249 w 74248"/>
                  <a:gd name="connsiteY0" fmla="*/ 37124 h 74248"/>
                  <a:gd name="connsiteX1" fmla="*/ 37124 w 74248"/>
                  <a:gd name="connsiteY1" fmla="*/ 74249 h 74248"/>
                  <a:gd name="connsiteX2" fmla="*/ 0 w 74248"/>
                  <a:gd name="connsiteY2" fmla="*/ 37124 h 74248"/>
                  <a:gd name="connsiteX3" fmla="*/ 37124 w 74248"/>
                  <a:gd name="connsiteY3" fmla="*/ 0 h 74248"/>
                  <a:gd name="connsiteX4" fmla="*/ 74249 w 74248"/>
                  <a:gd name="connsiteY4" fmla="*/ 37124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4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7"/>
                      <a:pt x="0" y="37124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7" y="0"/>
                      <a:pt x="74249" y="16621"/>
                      <a:pt x="74249" y="371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05643CBF-EF02-49E9-BA10-2B8678D3F64C}"/>
                  </a:ext>
                </a:extLst>
              </p:cNvPr>
              <p:cNvSpPr/>
              <p:nvPr/>
            </p:nvSpPr>
            <p:spPr>
              <a:xfrm>
                <a:off x="736772" y="4686295"/>
                <a:ext cx="74248" cy="74248"/>
              </a:xfrm>
              <a:custGeom>
                <a:avLst/>
                <a:gdLst>
                  <a:gd name="connsiteX0" fmla="*/ 74249 w 74248"/>
                  <a:gd name="connsiteY0" fmla="*/ 37125 h 74248"/>
                  <a:gd name="connsiteX1" fmla="*/ 37124 w 74248"/>
                  <a:gd name="connsiteY1" fmla="*/ 74249 h 74248"/>
                  <a:gd name="connsiteX2" fmla="*/ 0 w 74248"/>
                  <a:gd name="connsiteY2" fmla="*/ 37125 h 74248"/>
                  <a:gd name="connsiteX3" fmla="*/ 37124 w 74248"/>
                  <a:gd name="connsiteY3" fmla="*/ 0 h 74248"/>
                  <a:gd name="connsiteX4" fmla="*/ 74249 w 74248"/>
                  <a:gd name="connsiteY4" fmla="*/ 37125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5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8"/>
                      <a:pt x="0" y="37125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8" y="0"/>
                      <a:pt x="74249" y="16622"/>
                      <a:pt x="74249" y="37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E1A9F9AB-3E4C-41A5-B17F-505B38055B64}"/>
                  </a:ext>
                </a:extLst>
              </p:cNvPr>
              <p:cNvSpPr/>
              <p:nvPr/>
            </p:nvSpPr>
            <p:spPr>
              <a:xfrm>
                <a:off x="6366600" y="3495094"/>
                <a:ext cx="99142" cy="99141"/>
              </a:xfrm>
              <a:custGeom>
                <a:avLst/>
                <a:gdLst>
                  <a:gd name="connsiteX0" fmla="*/ 99142 w 99142"/>
                  <a:gd name="connsiteY0" fmla="*/ 49571 h 99141"/>
                  <a:gd name="connsiteX1" fmla="*/ 49571 w 99142"/>
                  <a:gd name="connsiteY1" fmla="*/ 99142 h 99141"/>
                  <a:gd name="connsiteX2" fmla="*/ 0 w 99142"/>
                  <a:gd name="connsiteY2" fmla="*/ 49571 h 99141"/>
                  <a:gd name="connsiteX3" fmla="*/ 49571 w 99142"/>
                  <a:gd name="connsiteY3" fmla="*/ 0 h 99141"/>
                  <a:gd name="connsiteX4" fmla="*/ 99142 w 99142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2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104" y="99142"/>
                      <a:pt x="0" y="77039"/>
                      <a:pt x="0" y="49571"/>
                    </a:cubicBezTo>
                    <a:cubicBezTo>
                      <a:pt x="0" y="22103"/>
                      <a:pt x="22104" y="0"/>
                      <a:pt x="49571" y="0"/>
                    </a:cubicBezTo>
                    <a:cubicBezTo>
                      <a:pt x="77039" y="0"/>
                      <a:pt x="99142" y="22317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E99E6EE1-F8DF-442C-BA2B-3318211C2D97}"/>
                  </a:ext>
                </a:extLst>
              </p:cNvPr>
              <p:cNvSpPr/>
              <p:nvPr/>
            </p:nvSpPr>
            <p:spPr>
              <a:xfrm>
                <a:off x="4791064" y="3055180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7" y="99142"/>
                      <a:pt x="0" y="77039"/>
                      <a:pt x="0" y="49571"/>
                    </a:cubicBezTo>
                    <a:cubicBezTo>
                      <a:pt x="0" y="22317"/>
                      <a:pt x="22103" y="0"/>
                      <a:pt x="49571" y="0"/>
                    </a:cubicBezTo>
                    <a:cubicBezTo>
                      <a:pt x="77039" y="0"/>
                      <a:pt x="99142" y="22103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16E67C0F-649E-4C62-AB70-67D3A303B204}"/>
                  </a:ext>
                </a:extLst>
              </p:cNvPr>
              <p:cNvSpPr/>
              <p:nvPr/>
            </p:nvSpPr>
            <p:spPr>
              <a:xfrm>
                <a:off x="9263381" y="3045952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8" y="99142"/>
                      <a:pt x="0" y="77039"/>
                      <a:pt x="0" y="49571"/>
                    </a:cubicBezTo>
                    <a:cubicBezTo>
                      <a:pt x="0" y="22318"/>
                      <a:pt x="22103" y="0"/>
                      <a:pt x="49571" y="0"/>
                    </a:cubicBezTo>
                    <a:cubicBezTo>
                      <a:pt x="76824" y="0"/>
                      <a:pt x="99142" y="22318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331973BA-74DE-49B3-AB13-F3F580453A4A}"/>
                  </a:ext>
                </a:extLst>
              </p:cNvPr>
              <p:cNvSpPr/>
              <p:nvPr/>
            </p:nvSpPr>
            <p:spPr>
              <a:xfrm>
                <a:off x="4140635" y="4807325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564273D5-FFAA-4ACB-B56B-6194F850884E}"/>
                  </a:ext>
                </a:extLst>
              </p:cNvPr>
              <p:cNvSpPr/>
              <p:nvPr/>
            </p:nvSpPr>
            <p:spPr>
              <a:xfrm>
                <a:off x="2885699" y="5475566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B7D07F9-5CAC-4F5F-9BD2-D83293C1D20E}"/>
              </a:ext>
            </a:extLst>
          </p:cNvPr>
          <p:cNvGrpSpPr/>
          <p:nvPr/>
        </p:nvGrpSpPr>
        <p:grpSpPr>
          <a:xfrm>
            <a:off x="7690432" y="4939004"/>
            <a:ext cx="165944" cy="227479"/>
            <a:chOff x="7638661" y="4939004"/>
            <a:chExt cx="217715" cy="227479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F65C9C4-0485-400B-A14A-CAB1BBFD6728}"/>
                </a:ext>
              </a:extLst>
            </p:cNvPr>
            <p:cNvCxnSpPr/>
            <p:nvPr/>
          </p:nvCxnSpPr>
          <p:spPr>
            <a:xfrm>
              <a:off x="7638661" y="4939004"/>
              <a:ext cx="217715" cy="0"/>
            </a:xfrm>
            <a:prstGeom prst="line">
              <a:avLst/>
            </a:prstGeom>
            <a:ln w="3810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E1BE6936-6825-4FF8-8BF2-DEE2A66A0F59}"/>
                </a:ext>
              </a:extLst>
            </p:cNvPr>
            <p:cNvCxnSpPr/>
            <p:nvPr/>
          </p:nvCxnSpPr>
          <p:spPr>
            <a:xfrm>
              <a:off x="7638661" y="5052743"/>
              <a:ext cx="217715" cy="0"/>
            </a:xfrm>
            <a:prstGeom prst="line">
              <a:avLst/>
            </a:prstGeom>
            <a:ln w="3810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CD95F59F-8E0B-474F-8300-B9814ACA61AA}"/>
                </a:ext>
              </a:extLst>
            </p:cNvPr>
            <p:cNvCxnSpPr/>
            <p:nvPr/>
          </p:nvCxnSpPr>
          <p:spPr>
            <a:xfrm>
              <a:off x="7638661" y="5166483"/>
              <a:ext cx="217715" cy="0"/>
            </a:xfrm>
            <a:prstGeom prst="line">
              <a:avLst/>
            </a:prstGeom>
            <a:ln w="3810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4" name="Group 403">
            <a:extLst>
              <a:ext uri="{FF2B5EF4-FFF2-40B4-BE49-F238E27FC236}">
                <a16:creationId xmlns:a16="http://schemas.microsoft.com/office/drawing/2014/main" id="{97610427-7967-4F76-94FA-82D4478D148D}"/>
              </a:ext>
            </a:extLst>
          </p:cNvPr>
          <p:cNvGrpSpPr/>
          <p:nvPr/>
        </p:nvGrpSpPr>
        <p:grpSpPr>
          <a:xfrm rot="20276411">
            <a:off x="10361393" y="4833380"/>
            <a:ext cx="165944" cy="227479"/>
            <a:chOff x="7638661" y="4939004"/>
            <a:chExt cx="217715" cy="227479"/>
          </a:xfrm>
        </p:grpSpPr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4D14229F-0259-4F57-9CF5-F3ED58AD75DE}"/>
                </a:ext>
              </a:extLst>
            </p:cNvPr>
            <p:cNvCxnSpPr/>
            <p:nvPr/>
          </p:nvCxnSpPr>
          <p:spPr>
            <a:xfrm>
              <a:off x="7638661" y="4939004"/>
              <a:ext cx="217715" cy="0"/>
            </a:xfrm>
            <a:prstGeom prst="line">
              <a:avLst/>
            </a:prstGeom>
            <a:ln w="3810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486FCD2F-CC52-4044-AD1D-E34120FBE8F8}"/>
                </a:ext>
              </a:extLst>
            </p:cNvPr>
            <p:cNvCxnSpPr/>
            <p:nvPr/>
          </p:nvCxnSpPr>
          <p:spPr>
            <a:xfrm>
              <a:off x="7638661" y="5052743"/>
              <a:ext cx="217715" cy="0"/>
            </a:xfrm>
            <a:prstGeom prst="line">
              <a:avLst/>
            </a:prstGeom>
            <a:ln w="3810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67AF3839-37C8-4BFA-86E6-61D3D35DAB38}"/>
                </a:ext>
              </a:extLst>
            </p:cNvPr>
            <p:cNvCxnSpPr/>
            <p:nvPr/>
          </p:nvCxnSpPr>
          <p:spPr>
            <a:xfrm>
              <a:off x="7638661" y="5166483"/>
              <a:ext cx="217715" cy="0"/>
            </a:xfrm>
            <a:prstGeom prst="line">
              <a:avLst/>
            </a:prstGeom>
            <a:ln w="3810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2" name="Graphic 48">
            <a:extLst>
              <a:ext uri="{FF2B5EF4-FFF2-40B4-BE49-F238E27FC236}">
                <a16:creationId xmlns:a16="http://schemas.microsoft.com/office/drawing/2014/main" id="{575484DF-3426-4A3C-A02C-278588A50FED}"/>
              </a:ext>
            </a:extLst>
          </p:cNvPr>
          <p:cNvGrpSpPr/>
          <p:nvPr/>
        </p:nvGrpSpPr>
        <p:grpSpPr>
          <a:xfrm>
            <a:off x="13641977" y="3748358"/>
            <a:ext cx="1552566" cy="567359"/>
            <a:chOff x="6057909" y="27957"/>
            <a:chExt cx="2480305" cy="906386"/>
          </a:xfrm>
          <a:solidFill>
            <a:srgbClr val="946B7E"/>
          </a:solidFill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grpSpPr>
        <p:grpSp>
          <p:nvGrpSpPr>
            <p:cNvPr id="423" name="Graphic 48">
              <a:extLst>
                <a:ext uri="{FF2B5EF4-FFF2-40B4-BE49-F238E27FC236}">
                  <a16:creationId xmlns:a16="http://schemas.microsoft.com/office/drawing/2014/main" id="{EED58035-9F94-4FAB-8D75-2DB5817E1413}"/>
                </a:ext>
              </a:extLst>
            </p:cNvPr>
            <p:cNvGrpSpPr/>
            <p:nvPr/>
          </p:nvGrpSpPr>
          <p:grpSpPr>
            <a:xfrm>
              <a:off x="6152350" y="27957"/>
              <a:ext cx="1683080" cy="643837"/>
              <a:chOff x="6152350" y="27957"/>
              <a:chExt cx="1683080" cy="643837"/>
            </a:xfrm>
            <a:solidFill>
              <a:srgbClr val="946B7E"/>
            </a:solidFill>
          </p:grpSpPr>
          <p:grpSp>
            <p:nvGrpSpPr>
              <p:cNvPr id="426" name="Graphic 48">
                <a:extLst>
                  <a:ext uri="{FF2B5EF4-FFF2-40B4-BE49-F238E27FC236}">
                    <a16:creationId xmlns:a16="http://schemas.microsoft.com/office/drawing/2014/main" id="{B8C84668-B425-427B-9384-ACAFFBCE7267}"/>
                  </a:ext>
                </a:extLst>
              </p:cNvPr>
              <p:cNvGrpSpPr/>
              <p:nvPr/>
            </p:nvGrpSpPr>
            <p:grpSpPr>
              <a:xfrm>
                <a:off x="7443499" y="130953"/>
                <a:ext cx="391931" cy="540842"/>
                <a:chOff x="7443499" y="130953"/>
                <a:chExt cx="391931" cy="540842"/>
              </a:xfrm>
              <a:solidFill>
                <a:srgbClr val="946B7E"/>
              </a:solidFill>
            </p:grpSpPr>
            <p:sp>
              <p:nvSpPr>
                <p:cNvPr id="442" name="Freeform: Shape 441">
                  <a:extLst>
                    <a:ext uri="{FF2B5EF4-FFF2-40B4-BE49-F238E27FC236}">
                      <a16:creationId xmlns:a16="http://schemas.microsoft.com/office/drawing/2014/main" id="{5ACB1273-E750-4AA5-9562-ADDA323F5D22}"/>
                    </a:ext>
                  </a:extLst>
                </p:cNvPr>
                <p:cNvSpPr/>
                <p:nvPr/>
              </p:nvSpPr>
              <p:spPr>
                <a:xfrm>
                  <a:off x="7443499" y="491898"/>
                  <a:ext cx="364550" cy="179897"/>
                </a:xfrm>
                <a:custGeom>
                  <a:avLst/>
                  <a:gdLst>
                    <a:gd name="connsiteX0" fmla="*/ 36392 w 364550"/>
                    <a:gd name="connsiteY0" fmla="*/ 20812 h 179897"/>
                    <a:gd name="connsiteX1" fmla="*/ 217211 w 364550"/>
                    <a:gd name="connsiteY1" fmla="*/ 0 h 179897"/>
                    <a:gd name="connsiteX2" fmla="*/ 364550 w 364550"/>
                    <a:gd name="connsiteY2" fmla="*/ 3167 h 179897"/>
                    <a:gd name="connsiteX3" fmla="*/ 293746 w 364550"/>
                    <a:gd name="connsiteY3" fmla="*/ 80834 h 179897"/>
                    <a:gd name="connsiteX4" fmla="*/ 189349 w 364550"/>
                    <a:gd name="connsiteY4" fmla="*/ 173053 h 179897"/>
                    <a:gd name="connsiteX5" fmla="*/ 30472 w 364550"/>
                    <a:gd name="connsiteY5" fmla="*/ 133729 h 179897"/>
                    <a:gd name="connsiteX6" fmla="*/ 36392 w 364550"/>
                    <a:gd name="connsiteY6" fmla="*/ 20812 h 179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64550" h="179897">
                      <a:moveTo>
                        <a:pt x="36392" y="20812"/>
                      </a:moveTo>
                      <a:cubicBezTo>
                        <a:pt x="59729" y="10180"/>
                        <a:pt x="139997" y="3544"/>
                        <a:pt x="217211" y="0"/>
                      </a:cubicBezTo>
                      <a:cubicBezTo>
                        <a:pt x="292728" y="-37"/>
                        <a:pt x="364550" y="3167"/>
                        <a:pt x="364550" y="3167"/>
                      </a:cubicBezTo>
                      <a:cubicBezTo>
                        <a:pt x="364550" y="3167"/>
                        <a:pt x="331712" y="40681"/>
                        <a:pt x="293746" y="80834"/>
                      </a:cubicBezTo>
                      <a:cubicBezTo>
                        <a:pt x="255667" y="120948"/>
                        <a:pt x="212837" y="163816"/>
                        <a:pt x="189349" y="173053"/>
                      </a:cubicBezTo>
                      <a:cubicBezTo>
                        <a:pt x="142674" y="189679"/>
                        <a:pt x="71982" y="175805"/>
                        <a:pt x="30472" y="133729"/>
                      </a:cubicBezTo>
                      <a:cubicBezTo>
                        <a:pt x="-11113" y="92333"/>
                        <a:pt x="-11075" y="43961"/>
                        <a:pt x="36392" y="20812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3" name="Freeform: Shape 442">
                  <a:extLst>
                    <a:ext uri="{FF2B5EF4-FFF2-40B4-BE49-F238E27FC236}">
                      <a16:creationId xmlns:a16="http://schemas.microsoft.com/office/drawing/2014/main" id="{AECC5DB2-33AB-4DA1-8EB4-91F7208D8219}"/>
                    </a:ext>
                  </a:extLst>
                </p:cNvPr>
                <p:cNvSpPr/>
                <p:nvPr/>
              </p:nvSpPr>
              <p:spPr>
                <a:xfrm>
                  <a:off x="7573456" y="130953"/>
                  <a:ext cx="261974" cy="332706"/>
                </a:xfrm>
                <a:custGeom>
                  <a:avLst/>
                  <a:gdLst>
                    <a:gd name="connsiteX0" fmla="*/ 254161 w 261974"/>
                    <a:gd name="connsiteY0" fmla="*/ 90622 h 332706"/>
                    <a:gd name="connsiteX1" fmla="*/ 256498 w 261974"/>
                    <a:gd name="connsiteY1" fmla="*/ 230421 h 332706"/>
                    <a:gd name="connsiteX2" fmla="*/ 240587 w 261974"/>
                    <a:gd name="connsiteY2" fmla="*/ 332706 h 332706"/>
                    <a:gd name="connsiteX3" fmla="*/ 137472 w 261974"/>
                    <a:gd name="connsiteY3" fmla="*/ 225180 h 332706"/>
                    <a:gd name="connsiteX4" fmla="*/ 8607 w 261974"/>
                    <a:gd name="connsiteY4" fmla="*/ 86663 h 332706"/>
                    <a:gd name="connsiteX5" fmla="*/ 85557 w 261974"/>
                    <a:gd name="connsiteY5" fmla="*/ 24 h 332706"/>
                    <a:gd name="connsiteX6" fmla="*/ 254161 w 261974"/>
                    <a:gd name="connsiteY6" fmla="*/ 90622 h 332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1974" h="332706">
                      <a:moveTo>
                        <a:pt x="254161" y="90622"/>
                      </a:moveTo>
                      <a:cubicBezTo>
                        <a:pt x="265509" y="115279"/>
                        <a:pt x="262869" y="176092"/>
                        <a:pt x="256498" y="230421"/>
                      </a:cubicBezTo>
                      <a:cubicBezTo>
                        <a:pt x="250202" y="284749"/>
                        <a:pt x="240587" y="332706"/>
                        <a:pt x="240587" y="332706"/>
                      </a:cubicBezTo>
                      <a:cubicBezTo>
                        <a:pt x="240587" y="332706"/>
                        <a:pt x="190896" y="280904"/>
                        <a:pt x="137472" y="225180"/>
                      </a:cubicBezTo>
                      <a:cubicBezTo>
                        <a:pt x="82277" y="171342"/>
                        <a:pt x="21162" y="110604"/>
                        <a:pt x="8607" y="86663"/>
                      </a:cubicBezTo>
                      <a:cubicBezTo>
                        <a:pt x="-17181" y="41157"/>
                        <a:pt x="16864" y="-1145"/>
                        <a:pt x="85557" y="24"/>
                      </a:cubicBezTo>
                      <a:cubicBezTo>
                        <a:pt x="154514" y="514"/>
                        <a:pt x="232218" y="39875"/>
                        <a:pt x="254161" y="90622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27" name="Graphic 48">
                <a:extLst>
                  <a:ext uri="{FF2B5EF4-FFF2-40B4-BE49-F238E27FC236}">
                    <a16:creationId xmlns:a16="http://schemas.microsoft.com/office/drawing/2014/main" id="{3C932AAC-2A0B-48B8-B0A7-64D50AAC6E8F}"/>
                  </a:ext>
                </a:extLst>
              </p:cNvPr>
              <p:cNvGrpSpPr/>
              <p:nvPr/>
            </p:nvGrpSpPr>
            <p:grpSpPr>
              <a:xfrm>
                <a:off x="7102624" y="52359"/>
                <a:ext cx="335203" cy="474546"/>
                <a:chOff x="7102624" y="52359"/>
                <a:chExt cx="335203" cy="474546"/>
              </a:xfrm>
              <a:solidFill>
                <a:srgbClr val="946B7E"/>
              </a:solidFill>
            </p:grpSpPr>
            <p:sp>
              <p:nvSpPr>
                <p:cNvPr id="440" name="Freeform: Shape 439">
                  <a:extLst>
                    <a:ext uri="{FF2B5EF4-FFF2-40B4-BE49-F238E27FC236}">
                      <a16:creationId xmlns:a16="http://schemas.microsoft.com/office/drawing/2014/main" id="{C502737E-46B7-4989-BA79-B8B23BBA0F3A}"/>
                    </a:ext>
                  </a:extLst>
                </p:cNvPr>
                <p:cNvSpPr/>
                <p:nvPr/>
              </p:nvSpPr>
              <p:spPr>
                <a:xfrm>
                  <a:off x="7102624" y="345501"/>
                  <a:ext cx="333267" cy="181405"/>
                </a:xfrm>
                <a:custGeom>
                  <a:avLst/>
                  <a:gdLst>
                    <a:gd name="connsiteX0" fmla="*/ 30785 w 333267"/>
                    <a:gd name="connsiteY0" fmla="*/ 49314 h 181405"/>
                    <a:gd name="connsiteX1" fmla="*/ 95293 w 333267"/>
                    <a:gd name="connsiteY1" fmla="*/ 29031 h 181405"/>
                    <a:gd name="connsiteX2" fmla="*/ 196673 w 333267"/>
                    <a:gd name="connsiteY2" fmla="*/ 12706 h 181405"/>
                    <a:gd name="connsiteX3" fmla="*/ 291494 w 333267"/>
                    <a:gd name="connsiteY3" fmla="*/ 2413 h 181405"/>
                    <a:gd name="connsiteX4" fmla="*/ 333268 w 333267"/>
                    <a:gd name="connsiteY4" fmla="*/ 0 h 181405"/>
                    <a:gd name="connsiteX5" fmla="*/ 272907 w 333267"/>
                    <a:gd name="connsiteY5" fmla="*/ 75781 h 181405"/>
                    <a:gd name="connsiteX6" fmla="*/ 182233 w 333267"/>
                    <a:gd name="connsiteY6" fmla="*/ 169169 h 181405"/>
                    <a:gd name="connsiteX7" fmla="*/ 32217 w 333267"/>
                    <a:gd name="connsiteY7" fmla="*/ 150393 h 181405"/>
                    <a:gd name="connsiteX8" fmla="*/ 30785 w 333267"/>
                    <a:gd name="connsiteY8" fmla="*/ 49314 h 181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3267" h="181405">
                      <a:moveTo>
                        <a:pt x="30785" y="49314"/>
                      </a:moveTo>
                      <a:cubicBezTo>
                        <a:pt x="41341" y="43395"/>
                        <a:pt x="65244" y="35628"/>
                        <a:pt x="95293" y="29031"/>
                      </a:cubicBezTo>
                      <a:cubicBezTo>
                        <a:pt x="125152" y="23187"/>
                        <a:pt x="161347" y="17531"/>
                        <a:pt x="196673" y="12706"/>
                      </a:cubicBezTo>
                      <a:cubicBezTo>
                        <a:pt x="231925" y="7917"/>
                        <a:pt x="266422" y="3318"/>
                        <a:pt x="291494" y="2413"/>
                      </a:cubicBezTo>
                      <a:cubicBezTo>
                        <a:pt x="316830" y="943"/>
                        <a:pt x="333268" y="0"/>
                        <a:pt x="333268" y="0"/>
                      </a:cubicBezTo>
                      <a:cubicBezTo>
                        <a:pt x="333268" y="0"/>
                        <a:pt x="305331" y="36496"/>
                        <a:pt x="272907" y="75781"/>
                      </a:cubicBezTo>
                      <a:cubicBezTo>
                        <a:pt x="240521" y="114576"/>
                        <a:pt x="203611" y="157745"/>
                        <a:pt x="182233" y="169169"/>
                      </a:cubicBezTo>
                      <a:cubicBezTo>
                        <a:pt x="139102" y="192167"/>
                        <a:pt x="74104" y="180970"/>
                        <a:pt x="32217" y="150393"/>
                      </a:cubicBezTo>
                      <a:cubicBezTo>
                        <a:pt x="-9368" y="119138"/>
                        <a:pt x="-11593" y="73632"/>
                        <a:pt x="30785" y="49314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1" name="Freeform: Shape 440">
                  <a:extLst>
                    <a:ext uri="{FF2B5EF4-FFF2-40B4-BE49-F238E27FC236}">
                      <a16:creationId xmlns:a16="http://schemas.microsoft.com/office/drawing/2014/main" id="{3ABBA011-1242-4588-86E6-7A58ACABEA35}"/>
                    </a:ext>
                  </a:extLst>
                </p:cNvPr>
                <p:cNvSpPr/>
                <p:nvPr/>
              </p:nvSpPr>
              <p:spPr>
                <a:xfrm>
                  <a:off x="7182739" y="52359"/>
                  <a:ext cx="255087" cy="287599"/>
                </a:xfrm>
                <a:custGeom>
                  <a:avLst/>
                  <a:gdLst>
                    <a:gd name="connsiteX0" fmla="*/ 229627 w 255087"/>
                    <a:gd name="connsiteY0" fmla="*/ 62971 h 287599"/>
                    <a:gd name="connsiteX1" fmla="*/ 253266 w 255087"/>
                    <a:gd name="connsiteY1" fmla="*/ 191233 h 287599"/>
                    <a:gd name="connsiteX2" fmla="*/ 254811 w 255087"/>
                    <a:gd name="connsiteY2" fmla="*/ 287599 h 287599"/>
                    <a:gd name="connsiteX3" fmla="*/ 222501 w 255087"/>
                    <a:gd name="connsiteY3" fmla="*/ 261246 h 287599"/>
                    <a:gd name="connsiteX4" fmla="*/ 147361 w 255087"/>
                    <a:gd name="connsiteY4" fmla="*/ 202619 h 287599"/>
                    <a:gd name="connsiteX5" fmla="*/ 64529 w 255087"/>
                    <a:gd name="connsiteY5" fmla="*/ 137357 h 287599"/>
                    <a:gd name="connsiteX6" fmla="*/ 12764 w 255087"/>
                    <a:gd name="connsiteY6" fmla="*/ 91511 h 287599"/>
                    <a:gd name="connsiteX7" fmla="*/ 67583 w 255087"/>
                    <a:gd name="connsiteY7" fmla="*/ 1403 h 287599"/>
                    <a:gd name="connsiteX8" fmla="*/ 229627 w 255087"/>
                    <a:gd name="connsiteY8" fmla="*/ 62971 h 287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5087" h="287599">
                      <a:moveTo>
                        <a:pt x="229627" y="62971"/>
                      </a:moveTo>
                      <a:cubicBezTo>
                        <a:pt x="243727" y="83103"/>
                        <a:pt x="250513" y="140524"/>
                        <a:pt x="253266" y="191233"/>
                      </a:cubicBezTo>
                      <a:cubicBezTo>
                        <a:pt x="256056" y="242206"/>
                        <a:pt x="254811" y="287599"/>
                        <a:pt x="254811" y="287599"/>
                      </a:cubicBezTo>
                      <a:cubicBezTo>
                        <a:pt x="254811" y="287599"/>
                        <a:pt x="242068" y="277194"/>
                        <a:pt x="222501" y="261246"/>
                      </a:cubicBezTo>
                      <a:cubicBezTo>
                        <a:pt x="203047" y="244506"/>
                        <a:pt x="175826" y="224373"/>
                        <a:pt x="147361" y="202619"/>
                      </a:cubicBezTo>
                      <a:cubicBezTo>
                        <a:pt x="118934" y="180827"/>
                        <a:pt x="89149" y="157678"/>
                        <a:pt x="64529" y="137357"/>
                      </a:cubicBezTo>
                      <a:cubicBezTo>
                        <a:pt x="39947" y="116922"/>
                        <a:pt x="20041" y="101691"/>
                        <a:pt x="12764" y="91511"/>
                      </a:cubicBezTo>
                      <a:cubicBezTo>
                        <a:pt x="-16832" y="51962"/>
                        <a:pt x="6506" y="11281"/>
                        <a:pt x="67583" y="1403"/>
                      </a:cubicBezTo>
                      <a:cubicBezTo>
                        <a:pt x="128284" y="-6816"/>
                        <a:pt x="201916" y="22026"/>
                        <a:pt x="229627" y="62971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28" name="Graphic 48">
                <a:extLst>
                  <a:ext uri="{FF2B5EF4-FFF2-40B4-BE49-F238E27FC236}">
                    <a16:creationId xmlns:a16="http://schemas.microsoft.com/office/drawing/2014/main" id="{86F0031A-A38F-44AB-BCDC-EEDE87372C28}"/>
                  </a:ext>
                </a:extLst>
              </p:cNvPr>
              <p:cNvGrpSpPr/>
              <p:nvPr/>
            </p:nvGrpSpPr>
            <p:grpSpPr>
              <a:xfrm>
                <a:off x="6825336" y="27957"/>
                <a:ext cx="295517" cy="413741"/>
                <a:chOff x="6825336" y="27957"/>
                <a:chExt cx="295517" cy="413741"/>
              </a:xfrm>
              <a:solidFill>
                <a:srgbClr val="946B7E"/>
              </a:solidFill>
            </p:grpSpPr>
            <p:sp>
              <p:nvSpPr>
                <p:cNvPr id="438" name="Freeform: Shape 437">
                  <a:extLst>
                    <a:ext uri="{FF2B5EF4-FFF2-40B4-BE49-F238E27FC236}">
                      <a16:creationId xmlns:a16="http://schemas.microsoft.com/office/drawing/2014/main" id="{6808436C-67E2-4BAC-8269-BCE1F1A8245D}"/>
                    </a:ext>
                  </a:extLst>
                </p:cNvPr>
                <p:cNvSpPr/>
                <p:nvPr/>
              </p:nvSpPr>
              <p:spPr>
                <a:xfrm>
                  <a:off x="6825336" y="268890"/>
                  <a:ext cx="295065" cy="172808"/>
                </a:xfrm>
                <a:custGeom>
                  <a:avLst/>
                  <a:gdLst>
                    <a:gd name="connsiteX0" fmla="*/ 27042 w 295065"/>
                    <a:gd name="connsiteY0" fmla="*/ 64621 h 172808"/>
                    <a:gd name="connsiteX1" fmla="*/ 173929 w 295065"/>
                    <a:gd name="connsiteY1" fmla="*/ 21189 h 172808"/>
                    <a:gd name="connsiteX2" fmla="*/ 219322 w 295065"/>
                    <a:gd name="connsiteY2" fmla="*/ 11386 h 172808"/>
                    <a:gd name="connsiteX3" fmla="*/ 257929 w 295065"/>
                    <a:gd name="connsiteY3" fmla="*/ 5391 h 172808"/>
                    <a:gd name="connsiteX4" fmla="*/ 295065 w 295065"/>
                    <a:gd name="connsiteY4" fmla="*/ 0 h 172808"/>
                    <a:gd name="connsiteX5" fmla="*/ 242320 w 295065"/>
                    <a:gd name="connsiteY5" fmla="*/ 69862 h 172808"/>
                    <a:gd name="connsiteX6" fmla="*/ 163033 w 295065"/>
                    <a:gd name="connsiteY6" fmla="*/ 157293 h 172808"/>
                    <a:gd name="connsiteX7" fmla="*/ 29078 w 295065"/>
                    <a:gd name="connsiteY7" fmla="*/ 152052 h 172808"/>
                    <a:gd name="connsiteX8" fmla="*/ 27042 w 295065"/>
                    <a:gd name="connsiteY8" fmla="*/ 64621 h 172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5065" h="172808">
                      <a:moveTo>
                        <a:pt x="27042" y="64621"/>
                      </a:moveTo>
                      <a:cubicBezTo>
                        <a:pt x="45779" y="51124"/>
                        <a:pt x="111192" y="35704"/>
                        <a:pt x="173929" y="21189"/>
                      </a:cubicBezTo>
                      <a:cubicBezTo>
                        <a:pt x="189651" y="17795"/>
                        <a:pt x="205033" y="14478"/>
                        <a:pt x="219322" y="11386"/>
                      </a:cubicBezTo>
                      <a:cubicBezTo>
                        <a:pt x="233611" y="9162"/>
                        <a:pt x="246731" y="7126"/>
                        <a:pt x="257929" y="5391"/>
                      </a:cubicBezTo>
                      <a:cubicBezTo>
                        <a:pt x="280437" y="2149"/>
                        <a:pt x="295065" y="0"/>
                        <a:pt x="295065" y="0"/>
                      </a:cubicBezTo>
                      <a:cubicBezTo>
                        <a:pt x="295065" y="0"/>
                        <a:pt x="270634" y="33555"/>
                        <a:pt x="242320" y="69862"/>
                      </a:cubicBezTo>
                      <a:cubicBezTo>
                        <a:pt x="213968" y="105679"/>
                        <a:pt x="181884" y="145605"/>
                        <a:pt x="163033" y="157293"/>
                      </a:cubicBezTo>
                      <a:cubicBezTo>
                        <a:pt x="125105" y="180253"/>
                        <a:pt x="66478" y="177086"/>
                        <a:pt x="29078" y="152052"/>
                      </a:cubicBezTo>
                      <a:cubicBezTo>
                        <a:pt x="-8172" y="128489"/>
                        <a:pt x="-10472" y="89203"/>
                        <a:pt x="27042" y="64621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9" name="Freeform: Shape 438">
                  <a:extLst>
                    <a:ext uri="{FF2B5EF4-FFF2-40B4-BE49-F238E27FC236}">
                      <a16:creationId xmlns:a16="http://schemas.microsoft.com/office/drawing/2014/main" id="{FFFA6965-A992-4850-A3E0-390F97C3A3BD}"/>
                    </a:ext>
                  </a:extLst>
                </p:cNvPr>
                <p:cNvSpPr/>
                <p:nvPr/>
              </p:nvSpPr>
              <p:spPr>
                <a:xfrm>
                  <a:off x="6869344" y="27957"/>
                  <a:ext cx="251510" cy="238670"/>
                </a:xfrm>
                <a:custGeom>
                  <a:avLst/>
                  <a:gdLst>
                    <a:gd name="connsiteX0" fmla="*/ 196390 w 251510"/>
                    <a:gd name="connsiteY0" fmla="*/ 42168 h 238670"/>
                    <a:gd name="connsiteX1" fmla="*/ 235789 w 251510"/>
                    <a:gd name="connsiteY1" fmla="*/ 153427 h 238670"/>
                    <a:gd name="connsiteX2" fmla="*/ 251510 w 251510"/>
                    <a:gd name="connsiteY2" fmla="*/ 238671 h 238670"/>
                    <a:gd name="connsiteX3" fmla="*/ 220067 w 251510"/>
                    <a:gd name="connsiteY3" fmla="*/ 218726 h 238670"/>
                    <a:gd name="connsiteX4" fmla="*/ 147415 w 251510"/>
                    <a:gd name="connsiteY4" fmla="*/ 174087 h 238670"/>
                    <a:gd name="connsiteX5" fmla="*/ 16476 w 251510"/>
                    <a:gd name="connsiteY5" fmla="*/ 88428 h 238670"/>
                    <a:gd name="connsiteX6" fmla="*/ 49767 w 251510"/>
                    <a:gd name="connsiteY6" fmla="*/ 4164 h 238670"/>
                    <a:gd name="connsiteX7" fmla="*/ 196390 w 251510"/>
                    <a:gd name="connsiteY7" fmla="*/ 42168 h 23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1510" h="238670">
                      <a:moveTo>
                        <a:pt x="196390" y="42168"/>
                      </a:moveTo>
                      <a:cubicBezTo>
                        <a:pt x="211433" y="58568"/>
                        <a:pt x="225798" y="108825"/>
                        <a:pt x="235789" y="153427"/>
                      </a:cubicBezTo>
                      <a:cubicBezTo>
                        <a:pt x="245817" y="198292"/>
                        <a:pt x="251510" y="238671"/>
                        <a:pt x="251510" y="238671"/>
                      </a:cubicBezTo>
                      <a:cubicBezTo>
                        <a:pt x="251510" y="238671"/>
                        <a:pt x="239144" y="230829"/>
                        <a:pt x="220067" y="218726"/>
                      </a:cubicBezTo>
                      <a:cubicBezTo>
                        <a:pt x="200990" y="206247"/>
                        <a:pt x="175013" y="189809"/>
                        <a:pt x="147415" y="174087"/>
                      </a:cubicBezTo>
                      <a:cubicBezTo>
                        <a:pt x="92521" y="141777"/>
                        <a:pt x="32047" y="104075"/>
                        <a:pt x="16476" y="88428"/>
                      </a:cubicBezTo>
                      <a:cubicBezTo>
                        <a:pt x="-14628" y="56872"/>
                        <a:pt x="-679" y="17737"/>
                        <a:pt x="49767" y="4164"/>
                      </a:cubicBezTo>
                      <a:cubicBezTo>
                        <a:pt x="99835" y="-8466"/>
                        <a:pt x="166606" y="8613"/>
                        <a:pt x="196390" y="42168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29" name="Graphic 48">
                <a:extLst>
                  <a:ext uri="{FF2B5EF4-FFF2-40B4-BE49-F238E27FC236}">
                    <a16:creationId xmlns:a16="http://schemas.microsoft.com/office/drawing/2014/main" id="{BA8F369F-ADDE-44D1-ADC2-BED312405CE0}"/>
                  </a:ext>
                </a:extLst>
              </p:cNvPr>
              <p:cNvGrpSpPr/>
              <p:nvPr/>
            </p:nvGrpSpPr>
            <p:grpSpPr>
              <a:xfrm>
                <a:off x="6554940" y="37828"/>
                <a:ext cx="251252" cy="340307"/>
                <a:chOff x="6554940" y="37828"/>
                <a:chExt cx="251252" cy="340307"/>
              </a:xfrm>
              <a:solidFill>
                <a:srgbClr val="946B7E"/>
              </a:solidFill>
            </p:grpSpPr>
            <p:sp>
              <p:nvSpPr>
                <p:cNvPr id="436" name="Freeform: Shape 435">
                  <a:extLst>
                    <a:ext uri="{FF2B5EF4-FFF2-40B4-BE49-F238E27FC236}">
                      <a16:creationId xmlns:a16="http://schemas.microsoft.com/office/drawing/2014/main" id="{EFAE12D3-B398-411B-BA6F-48E89CEAD799}"/>
                    </a:ext>
                  </a:extLst>
                </p:cNvPr>
                <p:cNvSpPr/>
                <p:nvPr/>
              </p:nvSpPr>
              <p:spPr>
                <a:xfrm>
                  <a:off x="6554940" y="222592"/>
                  <a:ext cx="251214" cy="155542"/>
                </a:xfrm>
                <a:custGeom>
                  <a:avLst/>
                  <a:gdLst>
                    <a:gd name="connsiteX0" fmla="*/ 24249 w 251214"/>
                    <a:gd name="connsiteY0" fmla="*/ 70352 h 155542"/>
                    <a:gd name="connsiteX1" fmla="*/ 148929 w 251214"/>
                    <a:gd name="connsiteY1" fmla="*/ 24808 h 155542"/>
                    <a:gd name="connsiteX2" fmla="*/ 219847 w 251214"/>
                    <a:gd name="connsiteY2" fmla="*/ 7050 h 155542"/>
                    <a:gd name="connsiteX3" fmla="*/ 251215 w 251214"/>
                    <a:gd name="connsiteY3" fmla="*/ 0 h 155542"/>
                    <a:gd name="connsiteX4" fmla="*/ 204691 w 251214"/>
                    <a:gd name="connsiteY4" fmla="*/ 60926 h 155542"/>
                    <a:gd name="connsiteX5" fmla="*/ 135620 w 251214"/>
                    <a:gd name="connsiteY5" fmla="*/ 137839 h 155542"/>
                    <a:gd name="connsiteX6" fmla="*/ 22778 w 251214"/>
                    <a:gd name="connsiteY6" fmla="*/ 142891 h 155542"/>
                    <a:gd name="connsiteX7" fmla="*/ 24249 w 251214"/>
                    <a:gd name="connsiteY7" fmla="*/ 70352 h 155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1214" h="155542">
                      <a:moveTo>
                        <a:pt x="24249" y="70352"/>
                      </a:moveTo>
                      <a:cubicBezTo>
                        <a:pt x="40272" y="59758"/>
                        <a:pt x="95995" y="40944"/>
                        <a:pt x="148929" y="24808"/>
                      </a:cubicBezTo>
                      <a:cubicBezTo>
                        <a:pt x="175358" y="16702"/>
                        <a:pt x="200845" y="11725"/>
                        <a:pt x="219847" y="7050"/>
                      </a:cubicBezTo>
                      <a:cubicBezTo>
                        <a:pt x="238886" y="2752"/>
                        <a:pt x="251215" y="0"/>
                        <a:pt x="251215" y="0"/>
                      </a:cubicBezTo>
                      <a:cubicBezTo>
                        <a:pt x="251215" y="0"/>
                        <a:pt x="229763" y="28088"/>
                        <a:pt x="204691" y="60926"/>
                      </a:cubicBezTo>
                      <a:cubicBezTo>
                        <a:pt x="179694" y="92634"/>
                        <a:pt x="151719" y="126566"/>
                        <a:pt x="135620" y="137839"/>
                      </a:cubicBezTo>
                      <a:cubicBezTo>
                        <a:pt x="103121" y="159366"/>
                        <a:pt x="53506" y="161516"/>
                        <a:pt x="22778" y="142891"/>
                      </a:cubicBezTo>
                      <a:cubicBezTo>
                        <a:pt x="-7610" y="124228"/>
                        <a:pt x="-8062" y="91767"/>
                        <a:pt x="24249" y="70352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7" name="Freeform: Shape 436">
                  <a:extLst>
                    <a:ext uri="{FF2B5EF4-FFF2-40B4-BE49-F238E27FC236}">
                      <a16:creationId xmlns:a16="http://schemas.microsoft.com/office/drawing/2014/main" id="{8A563710-A848-4075-B4A0-D9C5C3E58BFA}"/>
                    </a:ext>
                  </a:extLst>
                </p:cNvPr>
                <p:cNvSpPr/>
                <p:nvPr/>
              </p:nvSpPr>
              <p:spPr>
                <a:xfrm>
                  <a:off x="6571160" y="37828"/>
                  <a:ext cx="235032" cy="184613"/>
                </a:xfrm>
                <a:custGeom>
                  <a:avLst/>
                  <a:gdLst>
                    <a:gd name="connsiteX0" fmla="*/ 156688 w 235032"/>
                    <a:gd name="connsiteY0" fmla="*/ 25021 h 184613"/>
                    <a:gd name="connsiteX1" fmla="*/ 207699 w 235032"/>
                    <a:gd name="connsiteY1" fmla="*/ 114790 h 184613"/>
                    <a:gd name="connsiteX2" fmla="*/ 235033 w 235032"/>
                    <a:gd name="connsiteY2" fmla="*/ 184614 h 184613"/>
                    <a:gd name="connsiteX3" fmla="*/ 140099 w 235032"/>
                    <a:gd name="connsiteY3" fmla="*/ 139899 h 184613"/>
                    <a:gd name="connsiteX4" fmla="*/ 19943 w 235032"/>
                    <a:gd name="connsiteY4" fmla="*/ 81348 h 184613"/>
                    <a:gd name="connsiteX5" fmla="*/ 32460 w 235032"/>
                    <a:gd name="connsiteY5" fmla="*/ 8093 h 184613"/>
                    <a:gd name="connsiteX6" fmla="*/ 156688 w 235032"/>
                    <a:gd name="connsiteY6" fmla="*/ 25021 h 184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5032" h="184613">
                      <a:moveTo>
                        <a:pt x="156688" y="25021"/>
                      </a:moveTo>
                      <a:cubicBezTo>
                        <a:pt x="171656" y="38254"/>
                        <a:pt x="191939" y="78219"/>
                        <a:pt x="207699" y="114790"/>
                      </a:cubicBezTo>
                      <a:cubicBezTo>
                        <a:pt x="223534" y="151361"/>
                        <a:pt x="235033" y="184614"/>
                        <a:pt x="235033" y="184614"/>
                      </a:cubicBezTo>
                      <a:cubicBezTo>
                        <a:pt x="235033" y="184614"/>
                        <a:pt x="189451" y="163161"/>
                        <a:pt x="140099" y="139899"/>
                      </a:cubicBezTo>
                      <a:cubicBezTo>
                        <a:pt x="90219" y="118334"/>
                        <a:pt x="35174" y="93676"/>
                        <a:pt x="19943" y="81348"/>
                      </a:cubicBezTo>
                      <a:cubicBezTo>
                        <a:pt x="-10634" y="56502"/>
                        <a:pt x="-5732" y="23739"/>
                        <a:pt x="32460" y="8093"/>
                      </a:cubicBezTo>
                      <a:cubicBezTo>
                        <a:pt x="70426" y="-7440"/>
                        <a:pt x="126790" y="25"/>
                        <a:pt x="156688" y="25021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30" name="Graphic 48">
                <a:extLst>
                  <a:ext uri="{FF2B5EF4-FFF2-40B4-BE49-F238E27FC236}">
                    <a16:creationId xmlns:a16="http://schemas.microsoft.com/office/drawing/2014/main" id="{5A1C657A-6675-46D5-9E1B-3FD5E2DE8EC2}"/>
                  </a:ext>
                </a:extLst>
              </p:cNvPr>
              <p:cNvGrpSpPr/>
              <p:nvPr/>
            </p:nvGrpSpPr>
            <p:grpSpPr>
              <a:xfrm>
                <a:off x="6326309" y="67051"/>
                <a:ext cx="213254" cy="285806"/>
                <a:chOff x="6326309" y="67051"/>
                <a:chExt cx="213254" cy="285806"/>
              </a:xfrm>
              <a:solidFill>
                <a:srgbClr val="946B7E"/>
              </a:solidFill>
            </p:grpSpPr>
            <p:sp>
              <p:nvSpPr>
                <p:cNvPr id="434" name="Freeform: Shape 433">
                  <a:extLst>
                    <a:ext uri="{FF2B5EF4-FFF2-40B4-BE49-F238E27FC236}">
                      <a16:creationId xmlns:a16="http://schemas.microsoft.com/office/drawing/2014/main" id="{F8E52315-6D36-43CC-BA53-FFB30B1191A9}"/>
                    </a:ext>
                  </a:extLst>
                </p:cNvPr>
                <p:cNvSpPr/>
                <p:nvPr/>
              </p:nvSpPr>
              <p:spPr>
                <a:xfrm>
                  <a:off x="6326309" y="211433"/>
                  <a:ext cx="211444" cy="141424"/>
                </a:xfrm>
                <a:custGeom>
                  <a:avLst/>
                  <a:gdLst>
                    <a:gd name="connsiteX0" fmla="*/ 20861 w 211444"/>
                    <a:gd name="connsiteY0" fmla="*/ 73444 h 141424"/>
                    <a:gd name="connsiteX1" fmla="*/ 61654 w 211444"/>
                    <a:gd name="connsiteY1" fmla="*/ 51991 h 141424"/>
                    <a:gd name="connsiteX2" fmla="*/ 125635 w 211444"/>
                    <a:gd name="connsiteY2" fmla="*/ 28390 h 141424"/>
                    <a:gd name="connsiteX3" fmla="*/ 211445 w 211444"/>
                    <a:gd name="connsiteY3" fmla="*/ 0 h 141424"/>
                    <a:gd name="connsiteX4" fmla="*/ 171820 w 211444"/>
                    <a:gd name="connsiteY4" fmla="*/ 54668 h 141424"/>
                    <a:gd name="connsiteX5" fmla="*/ 112967 w 211444"/>
                    <a:gd name="connsiteY5" fmla="*/ 123587 h 141424"/>
                    <a:gd name="connsiteX6" fmla="*/ 64972 w 211444"/>
                    <a:gd name="connsiteY6" fmla="*/ 140402 h 141424"/>
                    <a:gd name="connsiteX7" fmla="*/ 18524 w 211444"/>
                    <a:gd name="connsiteY7" fmla="*/ 134445 h 141424"/>
                    <a:gd name="connsiteX8" fmla="*/ 20861 w 211444"/>
                    <a:gd name="connsiteY8" fmla="*/ 73444 h 141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11444" h="141424">
                      <a:moveTo>
                        <a:pt x="20861" y="73444"/>
                      </a:moveTo>
                      <a:cubicBezTo>
                        <a:pt x="27685" y="68278"/>
                        <a:pt x="42728" y="60625"/>
                        <a:pt x="61654" y="51991"/>
                      </a:cubicBezTo>
                      <a:cubicBezTo>
                        <a:pt x="80619" y="44187"/>
                        <a:pt x="103504" y="36119"/>
                        <a:pt x="125635" y="28390"/>
                      </a:cubicBezTo>
                      <a:cubicBezTo>
                        <a:pt x="169897" y="13007"/>
                        <a:pt x="211445" y="0"/>
                        <a:pt x="211445" y="0"/>
                      </a:cubicBezTo>
                      <a:cubicBezTo>
                        <a:pt x="211445" y="0"/>
                        <a:pt x="193159" y="25260"/>
                        <a:pt x="171820" y="54668"/>
                      </a:cubicBezTo>
                      <a:cubicBezTo>
                        <a:pt x="150518" y="83208"/>
                        <a:pt x="126653" y="114086"/>
                        <a:pt x="112967" y="123587"/>
                      </a:cubicBezTo>
                      <a:cubicBezTo>
                        <a:pt x="99281" y="133239"/>
                        <a:pt x="81976" y="138555"/>
                        <a:pt x="64972" y="140402"/>
                      </a:cubicBezTo>
                      <a:cubicBezTo>
                        <a:pt x="48006" y="142815"/>
                        <a:pt x="31229" y="141006"/>
                        <a:pt x="18524" y="134445"/>
                      </a:cubicBezTo>
                      <a:cubicBezTo>
                        <a:pt x="-6662" y="121250"/>
                        <a:pt x="-6435" y="94142"/>
                        <a:pt x="20861" y="73444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5" name="Freeform: Shape 434">
                  <a:extLst>
                    <a:ext uri="{FF2B5EF4-FFF2-40B4-BE49-F238E27FC236}">
                      <a16:creationId xmlns:a16="http://schemas.microsoft.com/office/drawing/2014/main" id="{E4838EAF-0982-4A9F-996D-8A31C9660AA9}"/>
                    </a:ext>
                  </a:extLst>
                </p:cNvPr>
                <p:cNvSpPr/>
                <p:nvPr/>
              </p:nvSpPr>
              <p:spPr>
                <a:xfrm>
                  <a:off x="6326887" y="67051"/>
                  <a:ext cx="212677" cy="142232"/>
                </a:xfrm>
                <a:custGeom>
                  <a:avLst/>
                  <a:gdLst>
                    <a:gd name="connsiteX0" fmla="*/ 126377 w 212677"/>
                    <a:gd name="connsiteY0" fmla="*/ 16836 h 142232"/>
                    <a:gd name="connsiteX1" fmla="*/ 180593 w 212677"/>
                    <a:gd name="connsiteY1" fmla="*/ 86735 h 142232"/>
                    <a:gd name="connsiteX2" fmla="*/ 212677 w 212677"/>
                    <a:gd name="connsiteY2" fmla="*/ 142233 h 142232"/>
                    <a:gd name="connsiteX3" fmla="*/ 128376 w 212677"/>
                    <a:gd name="connsiteY3" fmla="*/ 113956 h 142232"/>
                    <a:gd name="connsiteX4" fmla="*/ 63565 w 212677"/>
                    <a:gd name="connsiteY4" fmla="*/ 90505 h 142232"/>
                    <a:gd name="connsiteX5" fmla="*/ 21377 w 212677"/>
                    <a:gd name="connsiteY5" fmla="*/ 73313 h 142232"/>
                    <a:gd name="connsiteX6" fmla="*/ 21830 w 212677"/>
                    <a:gd name="connsiteY6" fmla="*/ 11143 h 142232"/>
                    <a:gd name="connsiteX7" fmla="*/ 126377 w 212677"/>
                    <a:gd name="connsiteY7" fmla="*/ 16836 h 142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2677" h="142232">
                      <a:moveTo>
                        <a:pt x="126377" y="16836"/>
                      </a:moveTo>
                      <a:cubicBezTo>
                        <a:pt x="140440" y="26450"/>
                        <a:pt x="162609" y="57780"/>
                        <a:pt x="180593" y="86735"/>
                      </a:cubicBezTo>
                      <a:cubicBezTo>
                        <a:pt x="198652" y="115690"/>
                        <a:pt x="212677" y="142233"/>
                        <a:pt x="212677" y="142233"/>
                      </a:cubicBezTo>
                      <a:cubicBezTo>
                        <a:pt x="212677" y="142233"/>
                        <a:pt x="172261" y="128660"/>
                        <a:pt x="128376" y="113956"/>
                      </a:cubicBezTo>
                      <a:cubicBezTo>
                        <a:pt x="106244" y="106303"/>
                        <a:pt x="83058" y="98046"/>
                        <a:pt x="63565" y="90505"/>
                      </a:cubicBezTo>
                      <a:cubicBezTo>
                        <a:pt x="44111" y="83342"/>
                        <a:pt x="28427" y="77875"/>
                        <a:pt x="21377" y="73313"/>
                      </a:cubicBezTo>
                      <a:cubicBezTo>
                        <a:pt x="-7050" y="55593"/>
                        <a:pt x="-7352" y="27769"/>
                        <a:pt x="21830" y="11143"/>
                      </a:cubicBezTo>
                      <a:cubicBezTo>
                        <a:pt x="50747" y="-6540"/>
                        <a:pt x="98176" y="-2091"/>
                        <a:pt x="126377" y="16836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31" name="Graphic 48">
                <a:extLst>
                  <a:ext uri="{FF2B5EF4-FFF2-40B4-BE49-F238E27FC236}">
                    <a16:creationId xmlns:a16="http://schemas.microsoft.com/office/drawing/2014/main" id="{C488171C-A53C-462E-92F8-CCCDF1AC6761}"/>
                  </a:ext>
                </a:extLst>
              </p:cNvPr>
              <p:cNvGrpSpPr/>
              <p:nvPr/>
            </p:nvGrpSpPr>
            <p:grpSpPr>
              <a:xfrm>
                <a:off x="6152350" y="118043"/>
                <a:ext cx="175403" cy="217379"/>
                <a:chOff x="6152350" y="118043"/>
                <a:chExt cx="175403" cy="217379"/>
              </a:xfrm>
              <a:solidFill>
                <a:srgbClr val="946B7E"/>
              </a:solidFill>
            </p:grpSpPr>
            <p:sp>
              <p:nvSpPr>
                <p:cNvPr id="432" name="Freeform: Shape 431">
                  <a:extLst>
                    <a:ext uri="{FF2B5EF4-FFF2-40B4-BE49-F238E27FC236}">
                      <a16:creationId xmlns:a16="http://schemas.microsoft.com/office/drawing/2014/main" id="{ECB68EAD-2141-477E-9B8B-26774F1778A3}"/>
                    </a:ext>
                  </a:extLst>
                </p:cNvPr>
                <p:cNvSpPr/>
                <p:nvPr/>
              </p:nvSpPr>
              <p:spPr>
                <a:xfrm>
                  <a:off x="6160475" y="219727"/>
                  <a:ext cx="167278" cy="115695"/>
                </a:xfrm>
                <a:custGeom>
                  <a:avLst/>
                  <a:gdLst>
                    <a:gd name="connsiteX0" fmla="*/ 18017 w 167278"/>
                    <a:gd name="connsiteY0" fmla="*/ 63302 h 115695"/>
                    <a:gd name="connsiteX1" fmla="*/ 100320 w 167278"/>
                    <a:gd name="connsiteY1" fmla="*/ 24469 h 115695"/>
                    <a:gd name="connsiteX2" fmla="*/ 167279 w 167278"/>
                    <a:gd name="connsiteY2" fmla="*/ 0 h 115695"/>
                    <a:gd name="connsiteX3" fmla="*/ 134176 w 167278"/>
                    <a:gd name="connsiteY3" fmla="*/ 43508 h 115695"/>
                    <a:gd name="connsiteX4" fmla="*/ 85654 w 167278"/>
                    <a:gd name="connsiteY4" fmla="*/ 98666 h 115695"/>
                    <a:gd name="connsiteX5" fmla="*/ 12625 w 167278"/>
                    <a:gd name="connsiteY5" fmla="*/ 111070 h 115695"/>
                    <a:gd name="connsiteX6" fmla="*/ 18017 w 167278"/>
                    <a:gd name="connsiteY6" fmla="*/ 63302 h 115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7278" h="115695">
                      <a:moveTo>
                        <a:pt x="18017" y="63302"/>
                      </a:moveTo>
                      <a:cubicBezTo>
                        <a:pt x="28913" y="55083"/>
                        <a:pt x="65521" y="36759"/>
                        <a:pt x="100320" y="24469"/>
                      </a:cubicBezTo>
                      <a:cubicBezTo>
                        <a:pt x="135308" y="11688"/>
                        <a:pt x="167279" y="0"/>
                        <a:pt x="167279" y="0"/>
                      </a:cubicBezTo>
                      <a:cubicBezTo>
                        <a:pt x="167279" y="0"/>
                        <a:pt x="151934" y="20171"/>
                        <a:pt x="134176" y="43508"/>
                      </a:cubicBezTo>
                      <a:cubicBezTo>
                        <a:pt x="116419" y="66205"/>
                        <a:pt x="96550" y="90824"/>
                        <a:pt x="85654" y="98666"/>
                      </a:cubicBezTo>
                      <a:cubicBezTo>
                        <a:pt x="63410" y="114086"/>
                        <a:pt x="31401" y="120986"/>
                        <a:pt x="12625" y="111070"/>
                      </a:cubicBezTo>
                      <a:cubicBezTo>
                        <a:pt x="-5886" y="101569"/>
                        <a:pt x="-4001" y="80230"/>
                        <a:pt x="18017" y="63302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3" name="Freeform: Shape 432">
                  <a:extLst>
                    <a:ext uri="{FF2B5EF4-FFF2-40B4-BE49-F238E27FC236}">
                      <a16:creationId xmlns:a16="http://schemas.microsoft.com/office/drawing/2014/main" id="{7458DFB6-D6AF-4A82-BC95-D6A3909089C5}"/>
                    </a:ext>
                  </a:extLst>
                </p:cNvPr>
                <p:cNvSpPr/>
                <p:nvPr/>
              </p:nvSpPr>
              <p:spPr>
                <a:xfrm>
                  <a:off x="6152350" y="118043"/>
                  <a:ext cx="175365" cy="101306"/>
                </a:xfrm>
                <a:custGeom>
                  <a:avLst/>
                  <a:gdLst>
                    <a:gd name="connsiteX0" fmla="*/ 92874 w 175365"/>
                    <a:gd name="connsiteY0" fmla="*/ 9616 h 101306"/>
                    <a:gd name="connsiteX1" fmla="*/ 143470 w 175365"/>
                    <a:gd name="connsiteY1" fmla="*/ 60400 h 101306"/>
                    <a:gd name="connsiteX2" fmla="*/ 175366 w 175365"/>
                    <a:gd name="connsiteY2" fmla="*/ 101307 h 101306"/>
                    <a:gd name="connsiteX3" fmla="*/ 107314 w 175365"/>
                    <a:gd name="connsiteY3" fmla="*/ 84002 h 101306"/>
                    <a:gd name="connsiteX4" fmla="*/ 20562 w 175365"/>
                    <a:gd name="connsiteY4" fmla="*/ 59345 h 101306"/>
                    <a:gd name="connsiteX5" fmla="*/ 12946 w 175365"/>
                    <a:gd name="connsiteY5" fmla="*/ 11802 h 101306"/>
                    <a:gd name="connsiteX6" fmla="*/ 92874 w 175365"/>
                    <a:gd name="connsiteY6" fmla="*/ 9616 h 1013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5365" h="101306">
                      <a:moveTo>
                        <a:pt x="92874" y="9616"/>
                      </a:moveTo>
                      <a:cubicBezTo>
                        <a:pt x="104863" y="16251"/>
                        <a:pt x="125901" y="39136"/>
                        <a:pt x="143470" y="60400"/>
                      </a:cubicBezTo>
                      <a:cubicBezTo>
                        <a:pt x="161077" y="81664"/>
                        <a:pt x="175366" y="101307"/>
                        <a:pt x="175366" y="101307"/>
                      </a:cubicBezTo>
                      <a:cubicBezTo>
                        <a:pt x="175366" y="101307"/>
                        <a:pt x="142791" y="93012"/>
                        <a:pt x="107314" y="84002"/>
                      </a:cubicBezTo>
                      <a:cubicBezTo>
                        <a:pt x="71535" y="73747"/>
                        <a:pt x="32513" y="65264"/>
                        <a:pt x="20562" y="59345"/>
                      </a:cubicBezTo>
                      <a:cubicBezTo>
                        <a:pt x="-3417" y="47280"/>
                        <a:pt x="-7037" y="26054"/>
                        <a:pt x="12946" y="11802"/>
                      </a:cubicBezTo>
                      <a:cubicBezTo>
                        <a:pt x="32890" y="-2675"/>
                        <a:pt x="68895" y="-4334"/>
                        <a:pt x="92874" y="9616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127AF40F-FCED-4BD9-AEF1-D017C83554EF}"/>
                </a:ext>
              </a:extLst>
            </p:cNvPr>
            <p:cNvSpPr/>
            <p:nvPr/>
          </p:nvSpPr>
          <p:spPr>
            <a:xfrm>
              <a:off x="6198436" y="204564"/>
              <a:ext cx="2339778" cy="729779"/>
            </a:xfrm>
            <a:custGeom>
              <a:avLst/>
              <a:gdLst>
                <a:gd name="connsiteX0" fmla="*/ 1928798 w 2339778"/>
                <a:gd name="connsiteY0" fmla="*/ 470000 h 729779"/>
                <a:gd name="connsiteX1" fmla="*/ 1787567 w 2339778"/>
                <a:gd name="connsiteY1" fmla="*/ 389054 h 729779"/>
                <a:gd name="connsiteX2" fmla="*/ 1679399 w 2339778"/>
                <a:gd name="connsiteY2" fmla="*/ 333858 h 729779"/>
                <a:gd name="connsiteX3" fmla="*/ 1550722 w 2339778"/>
                <a:gd name="connsiteY3" fmla="*/ 274063 h 729779"/>
                <a:gd name="connsiteX4" fmla="*/ 904434 w 2339778"/>
                <a:gd name="connsiteY4" fmla="*/ 70698 h 729779"/>
                <a:gd name="connsiteX5" fmla="*/ 277675 w 2339778"/>
                <a:gd name="connsiteY5" fmla="*/ 11807 h 729779"/>
                <a:gd name="connsiteX6" fmla="*/ 75630 w 2339778"/>
                <a:gd name="connsiteY6" fmla="*/ 20517 h 729779"/>
                <a:gd name="connsiteX7" fmla="*/ 19605 w 2339778"/>
                <a:gd name="connsiteY7" fmla="*/ 24551 h 729779"/>
                <a:gd name="connsiteX8" fmla="*/ 0 w 2339778"/>
                <a:gd name="connsiteY8" fmla="*/ 27001 h 729779"/>
                <a:gd name="connsiteX9" fmla="*/ 19529 w 2339778"/>
                <a:gd name="connsiteY9" fmla="*/ 23910 h 729779"/>
                <a:gd name="connsiteX10" fmla="*/ 75366 w 2339778"/>
                <a:gd name="connsiteY10" fmla="*/ 18066 h 729779"/>
                <a:gd name="connsiteX11" fmla="*/ 277411 w 2339778"/>
                <a:gd name="connsiteY11" fmla="*/ 2797 h 729779"/>
                <a:gd name="connsiteX12" fmla="*/ 909599 w 2339778"/>
                <a:gd name="connsiteY12" fmla="*/ 42308 h 729779"/>
                <a:gd name="connsiteX13" fmla="*/ 1569649 w 2339778"/>
                <a:gd name="connsiteY13" fmla="*/ 229197 h 729779"/>
                <a:gd name="connsiteX14" fmla="*/ 1701983 w 2339778"/>
                <a:gd name="connsiteY14" fmla="*/ 286580 h 729779"/>
                <a:gd name="connsiteX15" fmla="*/ 1813355 w 2339778"/>
                <a:gd name="connsiteY15" fmla="*/ 340192 h 729779"/>
                <a:gd name="connsiteX16" fmla="*/ 1958470 w 2339778"/>
                <a:gd name="connsiteY16" fmla="*/ 420497 h 729779"/>
                <a:gd name="connsiteX17" fmla="*/ 2117836 w 2339778"/>
                <a:gd name="connsiteY17" fmla="*/ 526365 h 729779"/>
                <a:gd name="connsiteX18" fmla="*/ 2240481 w 2339778"/>
                <a:gd name="connsiteY18" fmla="*/ 623221 h 729779"/>
                <a:gd name="connsiteX19" fmla="*/ 2339298 w 2339778"/>
                <a:gd name="connsiteY19" fmla="*/ 728976 h 729779"/>
                <a:gd name="connsiteX20" fmla="*/ 2215522 w 2339778"/>
                <a:gd name="connsiteY20" fmla="*/ 655607 h 729779"/>
                <a:gd name="connsiteX21" fmla="*/ 2087637 w 2339778"/>
                <a:gd name="connsiteY21" fmla="*/ 570175 h 729779"/>
                <a:gd name="connsiteX22" fmla="*/ 1928798 w 2339778"/>
                <a:gd name="connsiteY22" fmla="*/ 470000 h 72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339778" h="729779">
                  <a:moveTo>
                    <a:pt x="1928798" y="470000"/>
                  </a:moveTo>
                  <a:cubicBezTo>
                    <a:pt x="1900258" y="452808"/>
                    <a:pt x="1850868" y="425625"/>
                    <a:pt x="1787567" y="389054"/>
                  </a:cubicBezTo>
                  <a:cubicBezTo>
                    <a:pt x="1755482" y="371523"/>
                    <a:pt x="1718685" y="353991"/>
                    <a:pt x="1679399" y="333858"/>
                  </a:cubicBezTo>
                  <a:cubicBezTo>
                    <a:pt x="1640415" y="313009"/>
                    <a:pt x="1596756" y="294158"/>
                    <a:pt x="1550722" y="274063"/>
                  </a:cubicBezTo>
                  <a:cubicBezTo>
                    <a:pt x="1367189" y="192777"/>
                    <a:pt x="1135284" y="115903"/>
                    <a:pt x="904434" y="70698"/>
                  </a:cubicBezTo>
                  <a:cubicBezTo>
                    <a:pt x="673848" y="23947"/>
                    <a:pt x="445977" y="9394"/>
                    <a:pt x="277675" y="11807"/>
                  </a:cubicBezTo>
                  <a:cubicBezTo>
                    <a:pt x="193336" y="11091"/>
                    <a:pt x="124039" y="17350"/>
                    <a:pt x="75630" y="20517"/>
                  </a:cubicBezTo>
                  <a:cubicBezTo>
                    <a:pt x="51463" y="22251"/>
                    <a:pt x="32461" y="23193"/>
                    <a:pt x="19605" y="24551"/>
                  </a:cubicBezTo>
                  <a:cubicBezTo>
                    <a:pt x="6786" y="26134"/>
                    <a:pt x="0" y="27001"/>
                    <a:pt x="0" y="27001"/>
                  </a:cubicBezTo>
                  <a:cubicBezTo>
                    <a:pt x="0" y="27001"/>
                    <a:pt x="6786" y="25946"/>
                    <a:pt x="19529" y="23910"/>
                  </a:cubicBezTo>
                  <a:cubicBezTo>
                    <a:pt x="32310" y="22138"/>
                    <a:pt x="51237" y="20592"/>
                    <a:pt x="75366" y="18066"/>
                  </a:cubicBezTo>
                  <a:cubicBezTo>
                    <a:pt x="123662" y="13316"/>
                    <a:pt x="192883" y="4833"/>
                    <a:pt x="277411" y="2797"/>
                  </a:cubicBezTo>
                  <a:cubicBezTo>
                    <a:pt x="446053" y="-5045"/>
                    <a:pt x="675507" y="2231"/>
                    <a:pt x="909599" y="42308"/>
                  </a:cubicBezTo>
                  <a:cubicBezTo>
                    <a:pt x="1143842" y="80802"/>
                    <a:pt x="1381063" y="151607"/>
                    <a:pt x="1569649" y="229197"/>
                  </a:cubicBezTo>
                  <a:cubicBezTo>
                    <a:pt x="1616927" y="248350"/>
                    <a:pt x="1661830" y="266409"/>
                    <a:pt x="1701983" y="286580"/>
                  </a:cubicBezTo>
                  <a:cubicBezTo>
                    <a:pt x="1742437" y="306072"/>
                    <a:pt x="1780290" y="323075"/>
                    <a:pt x="1813355" y="340192"/>
                  </a:cubicBezTo>
                  <a:cubicBezTo>
                    <a:pt x="1878579" y="376009"/>
                    <a:pt x="1929364" y="402966"/>
                    <a:pt x="1958470" y="420497"/>
                  </a:cubicBezTo>
                  <a:cubicBezTo>
                    <a:pt x="2015362" y="457521"/>
                    <a:pt x="2071123" y="490548"/>
                    <a:pt x="2117836" y="526365"/>
                  </a:cubicBezTo>
                  <a:cubicBezTo>
                    <a:pt x="2164511" y="562219"/>
                    <a:pt x="2207492" y="593211"/>
                    <a:pt x="2240481" y="623221"/>
                  </a:cubicBezTo>
                  <a:cubicBezTo>
                    <a:pt x="2306572" y="683054"/>
                    <a:pt x="2344539" y="722868"/>
                    <a:pt x="2339298" y="728976"/>
                  </a:cubicBezTo>
                  <a:cubicBezTo>
                    <a:pt x="2334095" y="735046"/>
                    <a:pt x="2286930" y="706392"/>
                    <a:pt x="2215522" y="655607"/>
                  </a:cubicBezTo>
                  <a:cubicBezTo>
                    <a:pt x="2179856" y="630121"/>
                    <a:pt x="2135104" y="603051"/>
                    <a:pt x="2087637" y="570175"/>
                  </a:cubicBezTo>
                  <a:cubicBezTo>
                    <a:pt x="2040132" y="537374"/>
                    <a:pt x="1984560" y="506345"/>
                    <a:pt x="1928798" y="470000"/>
                  </a:cubicBezTo>
                  <a:close/>
                </a:path>
              </a:pathLst>
            </a:custGeom>
            <a:solidFill>
              <a:srgbClr val="946B7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ADE5F61D-DC2E-4EEF-B9BC-8D70EC7F9796}"/>
                </a:ext>
              </a:extLst>
            </p:cNvPr>
            <p:cNvSpPr/>
            <p:nvPr/>
          </p:nvSpPr>
          <p:spPr>
            <a:xfrm>
              <a:off x="6057909" y="210374"/>
              <a:ext cx="260494" cy="63293"/>
            </a:xfrm>
            <a:custGeom>
              <a:avLst/>
              <a:gdLst>
                <a:gd name="connsiteX0" fmla="*/ 63841 w 260494"/>
                <a:gd name="connsiteY0" fmla="*/ 1925 h 63293"/>
                <a:gd name="connsiteX1" fmla="*/ 176570 w 260494"/>
                <a:gd name="connsiteY1" fmla="*/ 2038 h 63293"/>
                <a:gd name="connsiteX2" fmla="*/ 260495 w 260494"/>
                <a:gd name="connsiteY2" fmla="*/ 10182 h 63293"/>
                <a:gd name="connsiteX3" fmla="*/ 179812 w 260494"/>
                <a:gd name="connsiteY3" fmla="*/ 32125 h 63293"/>
                <a:gd name="connsiteX4" fmla="*/ 72626 w 260494"/>
                <a:gd name="connsiteY4" fmla="*/ 61796 h 63293"/>
                <a:gd name="connsiteX5" fmla="*/ 200 w 260494"/>
                <a:gd name="connsiteY5" fmla="*/ 41475 h 63293"/>
                <a:gd name="connsiteX6" fmla="*/ 63841 w 260494"/>
                <a:gd name="connsiteY6" fmla="*/ 1925 h 63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494" h="63293">
                  <a:moveTo>
                    <a:pt x="63841" y="1925"/>
                  </a:moveTo>
                  <a:cubicBezTo>
                    <a:pt x="82843" y="-412"/>
                    <a:pt x="132157" y="-902"/>
                    <a:pt x="176570" y="2038"/>
                  </a:cubicBezTo>
                  <a:cubicBezTo>
                    <a:pt x="220908" y="6336"/>
                    <a:pt x="260495" y="10182"/>
                    <a:pt x="260495" y="10182"/>
                  </a:cubicBezTo>
                  <a:cubicBezTo>
                    <a:pt x="260495" y="10182"/>
                    <a:pt x="222454" y="20512"/>
                    <a:pt x="179812" y="32125"/>
                  </a:cubicBezTo>
                  <a:cubicBezTo>
                    <a:pt x="137435" y="44189"/>
                    <a:pt x="91175" y="59534"/>
                    <a:pt x="72626" y="61796"/>
                  </a:cubicBezTo>
                  <a:cubicBezTo>
                    <a:pt x="35301" y="67074"/>
                    <a:pt x="3103" y="57951"/>
                    <a:pt x="200" y="41475"/>
                  </a:cubicBezTo>
                  <a:cubicBezTo>
                    <a:pt x="-2666" y="24999"/>
                    <a:pt x="25611" y="7317"/>
                    <a:pt x="63841" y="1925"/>
                  </a:cubicBezTo>
                  <a:close/>
                </a:path>
              </a:pathLst>
            </a:custGeom>
            <a:solidFill>
              <a:srgbClr val="946B7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44" name="Freeform: Shape 443">
            <a:extLst>
              <a:ext uri="{FF2B5EF4-FFF2-40B4-BE49-F238E27FC236}">
                <a16:creationId xmlns:a16="http://schemas.microsoft.com/office/drawing/2014/main" id="{1B834223-C7C8-4069-8471-E2EC5F6825B4}"/>
              </a:ext>
            </a:extLst>
          </p:cNvPr>
          <p:cNvSpPr/>
          <p:nvPr/>
        </p:nvSpPr>
        <p:spPr>
          <a:xfrm>
            <a:off x="12879988" y="206668"/>
            <a:ext cx="713841" cy="1317955"/>
          </a:xfrm>
          <a:custGeom>
            <a:avLst/>
            <a:gdLst>
              <a:gd name="connsiteX0" fmla="*/ 10 w 713841"/>
              <a:gd name="connsiteY0" fmla="*/ 1077082 h 1317955"/>
              <a:gd name="connsiteX1" fmla="*/ 10868 w 713841"/>
              <a:gd name="connsiteY1" fmla="*/ 1042019 h 1317955"/>
              <a:gd name="connsiteX2" fmla="*/ 73114 w 713841"/>
              <a:gd name="connsiteY2" fmla="*/ 1008540 h 1317955"/>
              <a:gd name="connsiteX3" fmla="*/ 100410 w 713841"/>
              <a:gd name="connsiteY3" fmla="*/ 1025581 h 1317955"/>
              <a:gd name="connsiteX4" fmla="*/ 100825 w 713841"/>
              <a:gd name="connsiteY4" fmla="*/ 1026298 h 1317955"/>
              <a:gd name="connsiteX5" fmla="*/ 102673 w 713841"/>
              <a:gd name="connsiteY5" fmla="*/ 1028145 h 1317955"/>
              <a:gd name="connsiteX6" fmla="*/ 105689 w 713841"/>
              <a:gd name="connsiteY6" fmla="*/ 1031350 h 1317955"/>
              <a:gd name="connsiteX7" fmla="*/ 110515 w 713841"/>
              <a:gd name="connsiteY7" fmla="*/ 1037458 h 1317955"/>
              <a:gd name="connsiteX8" fmla="*/ 117867 w 713841"/>
              <a:gd name="connsiteY8" fmla="*/ 1033386 h 1317955"/>
              <a:gd name="connsiteX9" fmla="*/ 229163 w 713841"/>
              <a:gd name="connsiteY9" fmla="*/ 935549 h 1317955"/>
              <a:gd name="connsiteX10" fmla="*/ 253821 w 713841"/>
              <a:gd name="connsiteY10" fmla="*/ 855357 h 1317955"/>
              <a:gd name="connsiteX11" fmla="*/ 258231 w 713841"/>
              <a:gd name="connsiteY11" fmla="*/ 821123 h 1317955"/>
              <a:gd name="connsiteX12" fmla="*/ 260644 w 713841"/>
              <a:gd name="connsiteY12" fmla="*/ 800689 h 1317955"/>
              <a:gd name="connsiteX13" fmla="*/ 270145 w 713841"/>
              <a:gd name="connsiteY13" fmla="*/ 743683 h 1317955"/>
              <a:gd name="connsiteX14" fmla="*/ 276140 w 713841"/>
              <a:gd name="connsiteY14" fmla="*/ 714163 h 1317955"/>
              <a:gd name="connsiteX15" fmla="*/ 277007 w 713841"/>
              <a:gd name="connsiteY15" fmla="*/ 706622 h 1317955"/>
              <a:gd name="connsiteX16" fmla="*/ 278402 w 713841"/>
              <a:gd name="connsiteY16" fmla="*/ 678044 h 1317955"/>
              <a:gd name="connsiteX17" fmla="*/ 274708 w 713841"/>
              <a:gd name="connsiteY17" fmla="*/ 673746 h 1317955"/>
              <a:gd name="connsiteX18" fmla="*/ 270522 w 713841"/>
              <a:gd name="connsiteY18" fmla="*/ 675066 h 1317955"/>
              <a:gd name="connsiteX19" fmla="*/ 261361 w 713841"/>
              <a:gd name="connsiteY19" fmla="*/ 686338 h 1317955"/>
              <a:gd name="connsiteX20" fmla="*/ 248919 w 713841"/>
              <a:gd name="connsiteY20" fmla="*/ 696329 h 1317955"/>
              <a:gd name="connsiteX21" fmla="*/ 221999 w 713841"/>
              <a:gd name="connsiteY21" fmla="*/ 713408 h 1317955"/>
              <a:gd name="connsiteX22" fmla="*/ 163034 w 713841"/>
              <a:gd name="connsiteY22" fmla="*/ 734484 h 1317955"/>
              <a:gd name="connsiteX23" fmla="*/ 145465 w 713841"/>
              <a:gd name="connsiteY23" fmla="*/ 736821 h 1317955"/>
              <a:gd name="connsiteX24" fmla="*/ 139734 w 713841"/>
              <a:gd name="connsiteY24" fmla="*/ 737312 h 1317955"/>
              <a:gd name="connsiteX25" fmla="*/ 138226 w 713841"/>
              <a:gd name="connsiteY25" fmla="*/ 741949 h 1317955"/>
              <a:gd name="connsiteX26" fmla="*/ 134833 w 713841"/>
              <a:gd name="connsiteY26" fmla="*/ 750583 h 1317955"/>
              <a:gd name="connsiteX27" fmla="*/ 133702 w 713841"/>
              <a:gd name="connsiteY27" fmla="*/ 752581 h 1317955"/>
              <a:gd name="connsiteX28" fmla="*/ 133513 w 713841"/>
              <a:gd name="connsiteY28" fmla="*/ 758161 h 1317955"/>
              <a:gd name="connsiteX29" fmla="*/ 112739 w 713841"/>
              <a:gd name="connsiteY29" fmla="*/ 775579 h 1317955"/>
              <a:gd name="connsiteX30" fmla="*/ 63539 w 713841"/>
              <a:gd name="connsiteY30" fmla="*/ 774637 h 1317955"/>
              <a:gd name="connsiteX31" fmla="*/ 33489 w 713841"/>
              <a:gd name="connsiteY31" fmla="*/ 722683 h 1317955"/>
              <a:gd name="connsiteX32" fmla="*/ 41407 w 713841"/>
              <a:gd name="connsiteY32" fmla="*/ 704888 h 1317955"/>
              <a:gd name="connsiteX33" fmla="*/ 83822 w 713841"/>
              <a:gd name="connsiteY33" fmla="*/ 679439 h 1317955"/>
              <a:gd name="connsiteX34" fmla="*/ 120506 w 713841"/>
              <a:gd name="connsiteY34" fmla="*/ 686866 h 1317955"/>
              <a:gd name="connsiteX35" fmla="*/ 140413 w 713841"/>
              <a:gd name="connsiteY35" fmla="*/ 717367 h 1317955"/>
              <a:gd name="connsiteX36" fmla="*/ 141053 w 713841"/>
              <a:gd name="connsiteY36" fmla="*/ 721741 h 1317955"/>
              <a:gd name="connsiteX37" fmla="*/ 146143 w 713841"/>
              <a:gd name="connsiteY37" fmla="*/ 724040 h 1317955"/>
              <a:gd name="connsiteX38" fmla="*/ 186749 w 713841"/>
              <a:gd name="connsiteY38" fmla="*/ 714200 h 1317955"/>
              <a:gd name="connsiteX39" fmla="*/ 218607 w 713841"/>
              <a:gd name="connsiteY39" fmla="*/ 701193 h 1317955"/>
              <a:gd name="connsiteX40" fmla="*/ 271427 w 713841"/>
              <a:gd name="connsiteY40" fmla="*/ 659645 h 1317955"/>
              <a:gd name="connsiteX41" fmla="*/ 318215 w 713841"/>
              <a:gd name="connsiteY41" fmla="*/ 569688 h 1317955"/>
              <a:gd name="connsiteX42" fmla="*/ 321420 w 713841"/>
              <a:gd name="connsiteY42" fmla="*/ 560640 h 1317955"/>
              <a:gd name="connsiteX43" fmla="*/ 329149 w 713841"/>
              <a:gd name="connsiteY43" fmla="*/ 539602 h 1317955"/>
              <a:gd name="connsiteX44" fmla="*/ 354409 w 713841"/>
              <a:gd name="connsiteY44" fmla="*/ 480938 h 1317955"/>
              <a:gd name="connsiteX45" fmla="*/ 381743 w 713841"/>
              <a:gd name="connsiteY45" fmla="*/ 423367 h 1317955"/>
              <a:gd name="connsiteX46" fmla="*/ 392714 w 713841"/>
              <a:gd name="connsiteY46" fmla="*/ 403272 h 1317955"/>
              <a:gd name="connsiteX47" fmla="*/ 369000 w 713841"/>
              <a:gd name="connsiteY47" fmla="*/ 412848 h 1317955"/>
              <a:gd name="connsiteX48" fmla="*/ 327565 w 713841"/>
              <a:gd name="connsiteY48" fmla="*/ 424234 h 1317955"/>
              <a:gd name="connsiteX49" fmla="*/ 231916 w 713841"/>
              <a:gd name="connsiteY49" fmla="*/ 426948 h 1317955"/>
              <a:gd name="connsiteX50" fmla="*/ 223508 w 713841"/>
              <a:gd name="connsiteY50" fmla="*/ 424762 h 1317955"/>
              <a:gd name="connsiteX51" fmla="*/ 221887 w 713841"/>
              <a:gd name="connsiteY51" fmla="*/ 431963 h 1317955"/>
              <a:gd name="connsiteX52" fmla="*/ 220378 w 713841"/>
              <a:gd name="connsiteY52" fmla="*/ 436713 h 1317955"/>
              <a:gd name="connsiteX53" fmla="*/ 216986 w 713841"/>
              <a:gd name="connsiteY53" fmla="*/ 442218 h 1317955"/>
              <a:gd name="connsiteX54" fmla="*/ 215252 w 713841"/>
              <a:gd name="connsiteY54" fmla="*/ 444103 h 1317955"/>
              <a:gd name="connsiteX55" fmla="*/ 215289 w 713841"/>
              <a:gd name="connsiteY55" fmla="*/ 446667 h 1317955"/>
              <a:gd name="connsiteX56" fmla="*/ 214497 w 713841"/>
              <a:gd name="connsiteY56" fmla="*/ 449193 h 1317955"/>
              <a:gd name="connsiteX57" fmla="*/ 211933 w 713841"/>
              <a:gd name="connsiteY57" fmla="*/ 451907 h 1317955"/>
              <a:gd name="connsiteX58" fmla="*/ 164806 w 713841"/>
              <a:gd name="connsiteY58" fmla="*/ 460051 h 1317955"/>
              <a:gd name="connsiteX59" fmla="*/ 133815 w 713841"/>
              <a:gd name="connsiteY59" fmla="*/ 422273 h 1317955"/>
              <a:gd name="connsiteX60" fmla="*/ 137510 w 713841"/>
              <a:gd name="connsiteY60" fmla="*/ 398446 h 1317955"/>
              <a:gd name="connsiteX61" fmla="*/ 184034 w 713841"/>
              <a:gd name="connsiteY61" fmla="*/ 364966 h 1317955"/>
              <a:gd name="connsiteX62" fmla="*/ 221774 w 713841"/>
              <a:gd name="connsiteY62" fmla="*/ 406853 h 1317955"/>
              <a:gd name="connsiteX63" fmla="*/ 222754 w 713841"/>
              <a:gd name="connsiteY63" fmla="*/ 411566 h 1317955"/>
              <a:gd name="connsiteX64" fmla="*/ 227806 w 713841"/>
              <a:gd name="connsiteY64" fmla="*/ 413413 h 1317955"/>
              <a:gd name="connsiteX65" fmla="*/ 329752 w 713841"/>
              <a:gd name="connsiteY65" fmla="*/ 411717 h 1317955"/>
              <a:gd name="connsiteX66" fmla="*/ 447269 w 713841"/>
              <a:gd name="connsiteY66" fmla="*/ 309280 h 1317955"/>
              <a:gd name="connsiteX67" fmla="*/ 472191 w 713841"/>
              <a:gd name="connsiteY67" fmla="*/ 269769 h 1317955"/>
              <a:gd name="connsiteX68" fmla="*/ 499525 w 713841"/>
              <a:gd name="connsiteY68" fmla="*/ 231765 h 1317955"/>
              <a:gd name="connsiteX69" fmla="*/ 503181 w 713841"/>
              <a:gd name="connsiteY69" fmla="*/ 225506 h 1317955"/>
              <a:gd name="connsiteX70" fmla="*/ 511363 w 713841"/>
              <a:gd name="connsiteY70" fmla="*/ 214497 h 1317955"/>
              <a:gd name="connsiteX71" fmla="*/ 520261 w 713841"/>
              <a:gd name="connsiteY71" fmla="*/ 197418 h 1317955"/>
              <a:gd name="connsiteX72" fmla="*/ 520185 w 713841"/>
              <a:gd name="connsiteY72" fmla="*/ 194666 h 1317955"/>
              <a:gd name="connsiteX73" fmla="*/ 517508 w 713841"/>
              <a:gd name="connsiteY73" fmla="*/ 194251 h 1317955"/>
              <a:gd name="connsiteX74" fmla="*/ 494774 w 713841"/>
              <a:gd name="connsiteY74" fmla="*/ 202018 h 1317955"/>
              <a:gd name="connsiteX75" fmla="*/ 470192 w 713841"/>
              <a:gd name="connsiteY75" fmla="*/ 207937 h 1317955"/>
              <a:gd name="connsiteX76" fmla="*/ 414506 w 713841"/>
              <a:gd name="connsiteY76" fmla="*/ 207937 h 1317955"/>
              <a:gd name="connsiteX77" fmla="*/ 405383 w 713841"/>
              <a:gd name="connsiteY77" fmla="*/ 205939 h 1317955"/>
              <a:gd name="connsiteX78" fmla="*/ 400896 w 713841"/>
              <a:gd name="connsiteY78" fmla="*/ 204808 h 1317955"/>
              <a:gd name="connsiteX79" fmla="*/ 397993 w 713841"/>
              <a:gd name="connsiteY79" fmla="*/ 207409 h 1317955"/>
              <a:gd name="connsiteX80" fmla="*/ 384873 w 713841"/>
              <a:gd name="connsiteY80" fmla="*/ 216043 h 1317955"/>
              <a:gd name="connsiteX81" fmla="*/ 363308 w 713841"/>
              <a:gd name="connsiteY81" fmla="*/ 224715 h 1317955"/>
              <a:gd name="connsiteX82" fmla="*/ 327415 w 713841"/>
              <a:gd name="connsiteY82" fmla="*/ 205298 h 1317955"/>
              <a:gd name="connsiteX83" fmla="*/ 317574 w 713841"/>
              <a:gd name="connsiteY83" fmla="*/ 149838 h 1317955"/>
              <a:gd name="connsiteX84" fmla="*/ 322136 w 713841"/>
              <a:gd name="connsiteY84" fmla="*/ 144108 h 1317955"/>
              <a:gd name="connsiteX85" fmla="*/ 370433 w 713841"/>
              <a:gd name="connsiteY85" fmla="*/ 137925 h 1317955"/>
              <a:gd name="connsiteX86" fmla="*/ 407381 w 713841"/>
              <a:gd name="connsiteY86" fmla="*/ 178077 h 1317955"/>
              <a:gd name="connsiteX87" fmla="*/ 408059 w 713841"/>
              <a:gd name="connsiteY87" fmla="*/ 188181 h 1317955"/>
              <a:gd name="connsiteX88" fmla="*/ 407343 w 713841"/>
              <a:gd name="connsiteY88" fmla="*/ 196061 h 1317955"/>
              <a:gd name="connsiteX89" fmla="*/ 416240 w 713841"/>
              <a:gd name="connsiteY89" fmla="*/ 197720 h 1317955"/>
              <a:gd name="connsiteX90" fmla="*/ 498959 w 713841"/>
              <a:gd name="connsiteY90" fmla="*/ 187277 h 1317955"/>
              <a:gd name="connsiteX91" fmla="*/ 558754 w 713841"/>
              <a:gd name="connsiteY91" fmla="*/ 152138 h 1317955"/>
              <a:gd name="connsiteX92" fmla="*/ 570932 w 713841"/>
              <a:gd name="connsiteY92" fmla="*/ 142901 h 1317955"/>
              <a:gd name="connsiteX93" fmla="*/ 576814 w 713841"/>
              <a:gd name="connsiteY93" fmla="*/ 134079 h 1317955"/>
              <a:gd name="connsiteX94" fmla="*/ 580244 w 713841"/>
              <a:gd name="connsiteY94" fmla="*/ 128876 h 1317955"/>
              <a:gd name="connsiteX95" fmla="*/ 638758 w 713841"/>
              <a:gd name="connsiteY95" fmla="*/ 65612 h 1317955"/>
              <a:gd name="connsiteX96" fmla="*/ 644942 w 713841"/>
              <a:gd name="connsiteY96" fmla="*/ 59127 h 1317955"/>
              <a:gd name="connsiteX97" fmla="*/ 659231 w 713841"/>
              <a:gd name="connsiteY97" fmla="*/ 45555 h 1317955"/>
              <a:gd name="connsiteX98" fmla="*/ 680079 w 713841"/>
              <a:gd name="connsiteY98" fmla="*/ 25761 h 1317955"/>
              <a:gd name="connsiteX99" fmla="*/ 686074 w 713841"/>
              <a:gd name="connsiteY99" fmla="*/ 19126 h 1317955"/>
              <a:gd name="connsiteX100" fmla="*/ 694670 w 713841"/>
              <a:gd name="connsiteY100" fmla="*/ 9549 h 1317955"/>
              <a:gd name="connsiteX101" fmla="*/ 710279 w 713841"/>
              <a:gd name="connsiteY101" fmla="*/ 124 h 1317955"/>
              <a:gd name="connsiteX102" fmla="*/ 713823 w 713841"/>
              <a:gd name="connsiteY102" fmla="*/ 7664 h 1317955"/>
              <a:gd name="connsiteX103" fmla="*/ 708281 w 713841"/>
              <a:gd name="connsiteY103" fmla="*/ 17957 h 1317955"/>
              <a:gd name="connsiteX104" fmla="*/ 701796 w 713841"/>
              <a:gd name="connsiteY104" fmla="*/ 23914 h 1317955"/>
              <a:gd name="connsiteX105" fmla="*/ 687092 w 713841"/>
              <a:gd name="connsiteY105" fmla="*/ 38014 h 1317955"/>
              <a:gd name="connsiteX106" fmla="*/ 678911 w 713841"/>
              <a:gd name="connsiteY106" fmla="*/ 46045 h 1317955"/>
              <a:gd name="connsiteX107" fmla="*/ 591292 w 713841"/>
              <a:gd name="connsiteY107" fmla="*/ 138226 h 1317955"/>
              <a:gd name="connsiteX108" fmla="*/ 579302 w 713841"/>
              <a:gd name="connsiteY108" fmla="*/ 151271 h 1317955"/>
              <a:gd name="connsiteX109" fmla="*/ 564749 w 713841"/>
              <a:gd name="connsiteY109" fmla="*/ 167483 h 1317955"/>
              <a:gd name="connsiteX110" fmla="*/ 559584 w 713841"/>
              <a:gd name="connsiteY110" fmla="*/ 175137 h 1317955"/>
              <a:gd name="connsiteX111" fmla="*/ 554795 w 713841"/>
              <a:gd name="connsiteY111" fmla="*/ 211067 h 1317955"/>
              <a:gd name="connsiteX112" fmla="*/ 556002 w 713841"/>
              <a:gd name="connsiteY112" fmla="*/ 228334 h 1317955"/>
              <a:gd name="connsiteX113" fmla="*/ 619945 w 713841"/>
              <a:gd name="connsiteY113" fmla="*/ 357727 h 1317955"/>
              <a:gd name="connsiteX114" fmla="*/ 623564 w 713841"/>
              <a:gd name="connsiteY114" fmla="*/ 360555 h 1317955"/>
              <a:gd name="connsiteX115" fmla="*/ 627523 w 713841"/>
              <a:gd name="connsiteY115" fmla="*/ 360367 h 1317955"/>
              <a:gd name="connsiteX116" fmla="*/ 642189 w 713841"/>
              <a:gd name="connsiteY116" fmla="*/ 363081 h 1317955"/>
              <a:gd name="connsiteX117" fmla="*/ 644866 w 713841"/>
              <a:gd name="connsiteY117" fmla="*/ 364627 h 1317955"/>
              <a:gd name="connsiteX118" fmla="*/ 646864 w 713841"/>
              <a:gd name="connsiteY118" fmla="*/ 366248 h 1317955"/>
              <a:gd name="connsiteX119" fmla="*/ 649277 w 713841"/>
              <a:gd name="connsiteY119" fmla="*/ 367002 h 1317955"/>
              <a:gd name="connsiteX120" fmla="*/ 678836 w 713841"/>
              <a:gd name="connsiteY120" fmla="*/ 385853 h 1317955"/>
              <a:gd name="connsiteX121" fmla="*/ 690259 w 713841"/>
              <a:gd name="connsiteY121" fmla="*/ 411151 h 1317955"/>
              <a:gd name="connsiteX122" fmla="*/ 688072 w 713841"/>
              <a:gd name="connsiteY122" fmla="*/ 420652 h 1317955"/>
              <a:gd name="connsiteX123" fmla="*/ 636119 w 713841"/>
              <a:gd name="connsiteY123" fmla="*/ 425516 h 1317955"/>
              <a:gd name="connsiteX124" fmla="*/ 613800 w 713841"/>
              <a:gd name="connsiteY124" fmla="*/ 406627 h 1317955"/>
              <a:gd name="connsiteX125" fmla="*/ 611424 w 713841"/>
              <a:gd name="connsiteY125" fmla="*/ 370207 h 1317955"/>
              <a:gd name="connsiteX126" fmla="*/ 613837 w 713841"/>
              <a:gd name="connsiteY126" fmla="*/ 365984 h 1317955"/>
              <a:gd name="connsiteX127" fmla="*/ 609011 w 713841"/>
              <a:gd name="connsiteY127" fmla="*/ 360329 h 1317955"/>
              <a:gd name="connsiteX128" fmla="*/ 599359 w 713841"/>
              <a:gd name="connsiteY128" fmla="*/ 351771 h 1317955"/>
              <a:gd name="connsiteX129" fmla="*/ 590047 w 713841"/>
              <a:gd name="connsiteY129" fmla="*/ 342383 h 1317955"/>
              <a:gd name="connsiteX130" fmla="*/ 573948 w 713841"/>
              <a:gd name="connsiteY130" fmla="*/ 322325 h 1317955"/>
              <a:gd name="connsiteX131" fmla="*/ 551704 w 713841"/>
              <a:gd name="connsiteY131" fmla="*/ 277309 h 1317955"/>
              <a:gd name="connsiteX132" fmla="*/ 544729 w 713841"/>
              <a:gd name="connsiteY132" fmla="*/ 242849 h 1317955"/>
              <a:gd name="connsiteX133" fmla="*/ 544089 w 713841"/>
              <a:gd name="connsiteY133" fmla="*/ 225695 h 1317955"/>
              <a:gd name="connsiteX134" fmla="*/ 541450 w 713841"/>
              <a:gd name="connsiteY134" fmla="*/ 203262 h 1317955"/>
              <a:gd name="connsiteX135" fmla="*/ 514454 w 713841"/>
              <a:gd name="connsiteY135" fmla="*/ 235271 h 1317955"/>
              <a:gd name="connsiteX136" fmla="*/ 435544 w 713841"/>
              <a:gd name="connsiteY136" fmla="*/ 353580 h 1317955"/>
              <a:gd name="connsiteX137" fmla="*/ 425741 w 713841"/>
              <a:gd name="connsiteY137" fmla="*/ 372054 h 1317955"/>
              <a:gd name="connsiteX138" fmla="*/ 410095 w 713841"/>
              <a:gd name="connsiteY138" fmla="*/ 474792 h 1317955"/>
              <a:gd name="connsiteX139" fmla="*/ 439465 w 713841"/>
              <a:gd name="connsiteY139" fmla="*/ 533570 h 1317955"/>
              <a:gd name="connsiteX140" fmla="*/ 457072 w 713841"/>
              <a:gd name="connsiteY140" fmla="*/ 553552 h 1317955"/>
              <a:gd name="connsiteX141" fmla="*/ 461898 w 713841"/>
              <a:gd name="connsiteY141" fmla="*/ 558566 h 1317955"/>
              <a:gd name="connsiteX142" fmla="*/ 465253 w 713841"/>
              <a:gd name="connsiteY142" fmla="*/ 562299 h 1317955"/>
              <a:gd name="connsiteX143" fmla="*/ 494133 w 713841"/>
              <a:gd name="connsiteY143" fmla="*/ 585108 h 1317955"/>
              <a:gd name="connsiteX144" fmla="*/ 511325 w 713841"/>
              <a:gd name="connsiteY144" fmla="*/ 578661 h 1317955"/>
              <a:gd name="connsiteX145" fmla="*/ 514945 w 713841"/>
              <a:gd name="connsiteY145" fmla="*/ 576475 h 1317955"/>
              <a:gd name="connsiteX146" fmla="*/ 533343 w 713841"/>
              <a:gd name="connsiteY146" fmla="*/ 575155 h 1317955"/>
              <a:gd name="connsiteX147" fmla="*/ 575531 w 713841"/>
              <a:gd name="connsiteY147" fmla="*/ 591442 h 1317955"/>
              <a:gd name="connsiteX148" fmla="*/ 597965 w 713841"/>
              <a:gd name="connsiteY148" fmla="*/ 622056 h 1317955"/>
              <a:gd name="connsiteX149" fmla="*/ 597889 w 713841"/>
              <a:gd name="connsiteY149" fmla="*/ 639362 h 1317955"/>
              <a:gd name="connsiteX150" fmla="*/ 559584 w 713841"/>
              <a:gd name="connsiteY150" fmla="*/ 659721 h 1317955"/>
              <a:gd name="connsiteX151" fmla="*/ 484217 w 713841"/>
              <a:gd name="connsiteY151" fmla="*/ 626015 h 1317955"/>
              <a:gd name="connsiteX152" fmla="*/ 482408 w 713841"/>
              <a:gd name="connsiteY152" fmla="*/ 605731 h 1317955"/>
              <a:gd name="connsiteX153" fmla="*/ 486065 w 713841"/>
              <a:gd name="connsiteY153" fmla="*/ 598606 h 1317955"/>
              <a:gd name="connsiteX154" fmla="*/ 488779 w 713841"/>
              <a:gd name="connsiteY154" fmla="*/ 594534 h 1317955"/>
              <a:gd name="connsiteX155" fmla="*/ 483388 w 713841"/>
              <a:gd name="connsiteY155" fmla="*/ 590500 h 1317955"/>
              <a:gd name="connsiteX156" fmla="*/ 395391 w 713841"/>
              <a:gd name="connsiteY156" fmla="*/ 464801 h 1317955"/>
              <a:gd name="connsiteX157" fmla="*/ 390038 w 713841"/>
              <a:gd name="connsiteY157" fmla="*/ 437241 h 1317955"/>
              <a:gd name="connsiteX158" fmla="*/ 372054 w 713841"/>
              <a:gd name="connsiteY158" fmla="*/ 475471 h 1317955"/>
              <a:gd name="connsiteX159" fmla="*/ 351469 w 713841"/>
              <a:gd name="connsiteY159" fmla="*/ 520148 h 1317955"/>
              <a:gd name="connsiteX160" fmla="*/ 333485 w 713841"/>
              <a:gd name="connsiteY160" fmla="*/ 565994 h 1317955"/>
              <a:gd name="connsiteX161" fmla="*/ 325341 w 713841"/>
              <a:gd name="connsiteY161" fmla="*/ 585674 h 1317955"/>
              <a:gd name="connsiteX162" fmla="*/ 315237 w 713841"/>
              <a:gd name="connsiteY162" fmla="*/ 613234 h 1317955"/>
              <a:gd name="connsiteX163" fmla="*/ 316858 w 713841"/>
              <a:gd name="connsiteY163" fmla="*/ 691164 h 1317955"/>
              <a:gd name="connsiteX164" fmla="*/ 363797 w 713841"/>
              <a:gd name="connsiteY164" fmla="*/ 747453 h 1317955"/>
              <a:gd name="connsiteX165" fmla="*/ 391395 w 713841"/>
              <a:gd name="connsiteY165" fmla="*/ 766342 h 1317955"/>
              <a:gd name="connsiteX166" fmla="*/ 398031 w 713841"/>
              <a:gd name="connsiteY166" fmla="*/ 770640 h 1317955"/>
              <a:gd name="connsiteX167" fmla="*/ 441237 w 713841"/>
              <a:gd name="connsiteY167" fmla="*/ 786739 h 1317955"/>
              <a:gd name="connsiteX168" fmla="*/ 451982 w 713841"/>
              <a:gd name="connsiteY168" fmla="*/ 781988 h 1317955"/>
              <a:gd name="connsiteX169" fmla="*/ 454433 w 713841"/>
              <a:gd name="connsiteY169" fmla="*/ 780556 h 1317955"/>
              <a:gd name="connsiteX170" fmla="*/ 496886 w 713841"/>
              <a:gd name="connsiteY170" fmla="*/ 779085 h 1317955"/>
              <a:gd name="connsiteX171" fmla="*/ 534588 w 713841"/>
              <a:gd name="connsiteY171" fmla="*/ 806042 h 1317955"/>
              <a:gd name="connsiteX172" fmla="*/ 536548 w 713841"/>
              <a:gd name="connsiteY172" fmla="*/ 821576 h 1317955"/>
              <a:gd name="connsiteX173" fmla="*/ 498167 w 713841"/>
              <a:gd name="connsiteY173" fmla="*/ 850078 h 1317955"/>
              <a:gd name="connsiteX174" fmla="*/ 434866 w 713841"/>
              <a:gd name="connsiteY174" fmla="*/ 826703 h 1317955"/>
              <a:gd name="connsiteX175" fmla="*/ 425930 w 713841"/>
              <a:gd name="connsiteY175" fmla="*/ 801066 h 1317955"/>
              <a:gd name="connsiteX176" fmla="*/ 427438 w 713841"/>
              <a:gd name="connsiteY176" fmla="*/ 796089 h 1317955"/>
              <a:gd name="connsiteX177" fmla="*/ 421066 w 713841"/>
              <a:gd name="connsiteY177" fmla="*/ 791678 h 1317955"/>
              <a:gd name="connsiteX178" fmla="*/ 316142 w 713841"/>
              <a:gd name="connsiteY178" fmla="*/ 712956 h 1317955"/>
              <a:gd name="connsiteX179" fmla="*/ 301966 w 713841"/>
              <a:gd name="connsiteY179" fmla="*/ 688374 h 1317955"/>
              <a:gd name="connsiteX180" fmla="*/ 299741 w 713841"/>
              <a:gd name="connsiteY180" fmla="*/ 686791 h 1317955"/>
              <a:gd name="connsiteX181" fmla="*/ 297705 w 713841"/>
              <a:gd name="connsiteY181" fmla="*/ 688525 h 1317955"/>
              <a:gd name="connsiteX182" fmla="*/ 289411 w 713841"/>
              <a:gd name="connsiteY182" fmla="*/ 718687 h 1317955"/>
              <a:gd name="connsiteX183" fmla="*/ 287413 w 713841"/>
              <a:gd name="connsiteY183" fmla="*/ 725172 h 1317955"/>
              <a:gd name="connsiteX184" fmla="*/ 281493 w 713841"/>
              <a:gd name="connsiteY184" fmla="*/ 754504 h 1317955"/>
              <a:gd name="connsiteX185" fmla="*/ 272634 w 713841"/>
              <a:gd name="connsiteY185" fmla="*/ 810793 h 1317955"/>
              <a:gd name="connsiteX186" fmla="*/ 267732 w 713841"/>
              <a:gd name="connsiteY186" fmla="*/ 853924 h 1317955"/>
              <a:gd name="connsiteX187" fmla="*/ 264829 w 713841"/>
              <a:gd name="connsiteY187" fmla="*/ 896037 h 1317955"/>
              <a:gd name="connsiteX188" fmla="*/ 285981 w 713841"/>
              <a:gd name="connsiteY188" fmla="*/ 961827 h 1317955"/>
              <a:gd name="connsiteX189" fmla="*/ 409793 w 713841"/>
              <a:gd name="connsiteY189" fmla="*/ 1066413 h 1317955"/>
              <a:gd name="connsiteX190" fmla="*/ 416391 w 713841"/>
              <a:gd name="connsiteY190" fmla="*/ 1069127 h 1317955"/>
              <a:gd name="connsiteX191" fmla="*/ 421933 w 713841"/>
              <a:gd name="connsiteY191" fmla="*/ 1065508 h 1317955"/>
              <a:gd name="connsiteX192" fmla="*/ 425214 w 713841"/>
              <a:gd name="connsiteY192" fmla="*/ 1062718 h 1317955"/>
              <a:gd name="connsiteX193" fmla="*/ 465103 w 713841"/>
              <a:gd name="connsiteY193" fmla="*/ 1050389 h 1317955"/>
              <a:gd name="connsiteX194" fmla="*/ 501183 w 713841"/>
              <a:gd name="connsiteY194" fmla="*/ 1063887 h 1317955"/>
              <a:gd name="connsiteX195" fmla="*/ 514078 w 713841"/>
              <a:gd name="connsiteY195" fmla="*/ 1087300 h 1317955"/>
              <a:gd name="connsiteX196" fmla="*/ 456243 w 713841"/>
              <a:gd name="connsiteY196" fmla="*/ 1133258 h 1317955"/>
              <a:gd name="connsiteX197" fmla="*/ 416505 w 713841"/>
              <a:gd name="connsiteY197" fmla="*/ 1125228 h 1317955"/>
              <a:gd name="connsiteX198" fmla="*/ 406250 w 713841"/>
              <a:gd name="connsiteY198" fmla="*/ 1118592 h 1317955"/>
              <a:gd name="connsiteX199" fmla="*/ 400443 w 713841"/>
              <a:gd name="connsiteY199" fmla="*/ 1105095 h 1317955"/>
              <a:gd name="connsiteX200" fmla="*/ 399350 w 713841"/>
              <a:gd name="connsiteY200" fmla="*/ 1097894 h 1317955"/>
              <a:gd name="connsiteX201" fmla="*/ 404516 w 713841"/>
              <a:gd name="connsiteY201" fmla="*/ 1081456 h 1317955"/>
              <a:gd name="connsiteX202" fmla="*/ 408173 w 713841"/>
              <a:gd name="connsiteY202" fmla="*/ 1076366 h 1317955"/>
              <a:gd name="connsiteX203" fmla="*/ 401084 w 713841"/>
              <a:gd name="connsiteY203" fmla="*/ 1073538 h 1317955"/>
              <a:gd name="connsiteX204" fmla="*/ 333711 w 713841"/>
              <a:gd name="connsiteY204" fmla="*/ 1033838 h 1317955"/>
              <a:gd name="connsiteX205" fmla="*/ 280664 w 713841"/>
              <a:gd name="connsiteY205" fmla="*/ 975890 h 1317955"/>
              <a:gd name="connsiteX206" fmla="*/ 271088 w 713841"/>
              <a:gd name="connsiteY206" fmla="*/ 963675 h 1317955"/>
              <a:gd name="connsiteX207" fmla="*/ 268147 w 713841"/>
              <a:gd name="connsiteY207" fmla="*/ 962732 h 1317955"/>
              <a:gd name="connsiteX208" fmla="*/ 265432 w 713841"/>
              <a:gd name="connsiteY208" fmla="*/ 964730 h 1317955"/>
              <a:gd name="connsiteX209" fmla="*/ 260532 w 713841"/>
              <a:gd name="connsiteY209" fmla="*/ 999152 h 1317955"/>
              <a:gd name="connsiteX210" fmla="*/ 260606 w 713841"/>
              <a:gd name="connsiteY210" fmla="*/ 1038664 h 1317955"/>
              <a:gd name="connsiteX211" fmla="*/ 264829 w 713841"/>
              <a:gd name="connsiteY211" fmla="*/ 1119196 h 1317955"/>
              <a:gd name="connsiteX212" fmla="*/ 272747 w 713841"/>
              <a:gd name="connsiteY212" fmla="*/ 1202140 h 1317955"/>
              <a:gd name="connsiteX213" fmla="*/ 273237 w 713841"/>
              <a:gd name="connsiteY213" fmla="*/ 1207381 h 1317955"/>
              <a:gd name="connsiteX214" fmla="*/ 280061 w 713841"/>
              <a:gd name="connsiteY214" fmla="*/ 1207871 h 1317955"/>
              <a:gd name="connsiteX215" fmla="*/ 303474 w 713841"/>
              <a:gd name="connsiteY215" fmla="*/ 1215034 h 1317955"/>
              <a:gd name="connsiteX216" fmla="*/ 318140 w 713841"/>
              <a:gd name="connsiteY216" fmla="*/ 1229361 h 1317955"/>
              <a:gd name="connsiteX217" fmla="*/ 329941 w 713841"/>
              <a:gd name="connsiteY217" fmla="*/ 1249758 h 1317955"/>
              <a:gd name="connsiteX218" fmla="*/ 325341 w 713841"/>
              <a:gd name="connsiteY218" fmla="*/ 1272794 h 1317955"/>
              <a:gd name="connsiteX219" fmla="*/ 295669 w 713841"/>
              <a:gd name="connsiteY219" fmla="*/ 1310232 h 1317955"/>
              <a:gd name="connsiteX220" fmla="*/ 251709 w 713841"/>
              <a:gd name="connsiteY220" fmla="*/ 1316226 h 1317955"/>
              <a:gd name="connsiteX221" fmla="*/ 208390 w 713841"/>
              <a:gd name="connsiteY221" fmla="*/ 1293454 h 1317955"/>
              <a:gd name="connsiteX222" fmla="*/ 205147 w 713841"/>
              <a:gd name="connsiteY222" fmla="*/ 1282898 h 1317955"/>
              <a:gd name="connsiteX223" fmla="*/ 230973 w 713841"/>
              <a:gd name="connsiteY223" fmla="*/ 1224083 h 1317955"/>
              <a:gd name="connsiteX224" fmla="*/ 253670 w 713841"/>
              <a:gd name="connsiteY224" fmla="*/ 1211565 h 1317955"/>
              <a:gd name="connsiteX225" fmla="*/ 259890 w 713841"/>
              <a:gd name="connsiteY225" fmla="*/ 1209416 h 1317955"/>
              <a:gd name="connsiteX226" fmla="*/ 259363 w 713841"/>
              <a:gd name="connsiteY226" fmla="*/ 1204289 h 1317955"/>
              <a:gd name="connsiteX227" fmla="*/ 251558 w 713841"/>
              <a:gd name="connsiteY227" fmla="*/ 1123230 h 1317955"/>
              <a:gd name="connsiteX228" fmla="*/ 247261 w 713841"/>
              <a:gd name="connsiteY228" fmla="*/ 1041793 h 1317955"/>
              <a:gd name="connsiteX229" fmla="*/ 247261 w 713841"/>
              <a:gd name="connsiteY229" fmla="*/ 992102 h 1317955"/>
              <a:gd name="connsiteX230" fmla="*/ 247223 w 713841"/>
              <a:gd name="connsiteY230" fmla="*/ 967558 h 1317955"/>
              <a:gd name="connsiteX231" fmla="*/ 239230 w 713841"/>
              <a:gd name="connsiteY231" fmla="*/ 952326 h 1317955"/>
              <a:gd name="connsiteX232" fmla="*/ 227391 w 713841"/>
              <a:gd name="connsiteY232" fmla="*/ 959565 h 1317955"/>
              <a:gd name="connsiteX233" fmla="*/ 216495 w 713841"/>
              <a:gd name="connsiteY233" fmla="*/ 972459 h 1317955"/>
              <a:gd name="connsiteX234" fmla="*/ 189576 w 713841"/>
              <a:gd name="connsiteY234" fmla="*/ 998436 h 1317955"/>
              <a:gd name="connsiteX235" fmla="*/ 120657 w 713841"/>
              <a:gd name="connsiteY235" fmla="*/ 1045224 h 1317955"/>
              <a:gd name="connsiteX236" fmla="*/ 115642 w 713841"/>
              <a:gd name="connsiteY236" fmla="*/ 1048014 h 1317955"/>
              <a:gd name="connsiteX237" fmla="*/ 117038 w 713841"/>
              <a:gd name="connsiteY237" fmla="*/ 1052991 h 1317955"/>
              <a:gd name="connsiteX238" fmla="*/ 118772 w 713841"/>
              <a:gd name="connsiteY238" fmla="*/ 1064264 h 1317955"/>
              <a:gd name="connsiteX239" fmla="*/ 102635 w 713841"/>
              <a:gd name="connsiteY239" fmla="*/ 1102003 h 1317955"/>
              <a:gd name="connsiteX240" fmla="*/ 58071 w 713841"/>
              <a:gd name="connsiteY240" fmla="*/ 1122777 h 1317955"/>
              <a:gd name="connsiteX241" fmla="*/ 14676 w 713841"/>
              <a:gd name="connsiteY241" fmla="*/ 1108450 h 1317955"/>
              <a:gd name="connsiteX242" fmla="*/ 10 w 713841"/>
              <a:gd name="connsiteY242" fmla="*/ 1077082 h 131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</a:cxnLst>
            <a:rect l="l" t="t" r="r" b="b"/>
            <a:pathLst>
              <a:path w="713841" h="1317955">
                <a:moveTo>
                  <a:pt x="10" y="1077082"/>
                </a:moveTo>
                <a:cubicBezTo>
                  <a:pt x="-216" y="1065432"/>
                  <a:pt x="3290" y="1052878"/>
                  <a:pt x="10868" y="1042019"/>
                </a:cubicBezTo>
                <a:cubicBezTo>
                  <a:pt x="23385" y="1024450"/>
                  <a:pt x="47251" y="1005637"/>
                  <a:pt x="73114" y="1008540"/>
                </a:cubicBezTo>
                <a:cubicBezTo>
                  <a:pt x="85104" y="1009822"/>
                  <a:pt x="94039" y="1015477"/>
                  <a:pt x="100410" y="1025581"/>
                </a:cubicBezTo>
                <a:lnTo>
                  <a:pt x="100825" y="1026298"/>
                </a:lnTo>
                <a:lnTo>
                  <a:pt x="102673" y="1028145"/>
                </a:lnTo>
                <a:cubicBezTo>
                  <a:pt x="103729" y="1029201"/>
                  <a:pt x="104784" y="1030256"/>
                  <a:pt x="105689" y="1031350"/>
                </a:cubicBezTo>
                <a:lnTo>
                  <a:pt x="110515" y="1037458"/>
                </a:lnTo>
                <a:lnTo>
                  <a:pt x="117867" y="1033386"/>
                </a:lnTo>
                <a:cubicBezTo>
                  <a:pt x="169707" y="1005109"/>
                  <a:pt x="207221" y="970913"/>
                  <a:pt x="229163" y="935549"/>
                </a:cubicBezTo>
                <a:cubicBezTo>
                  <a:pt x="246543" y="907913"/>
                  <a:pt x="250502" y="878242"/>
                  <a:pt x="253821" y="855357"/>
                </a:cubicBezTo>
                <a:cubicBezTo>
                  <a:pt x="255630" y="844008"/>
                  <a:pt x="256912" y="832547"/>
                  <a:pt x="258231" y="821123"/>
                </a:cubicBezTo>
                <a:cubicBezTo>
                  <a:pt x="259061" y="814299"/>
                  <a:pt x="259852" y="807437"/>
                  <a:pt x="260644" y="800689"/>
                </a:cubicBezTo>
                <a:cubicBezTo>
                  <a:pt x="262756" y="781498"/>
                  <a:pt x="266074" y="762534"/>
                  <a:pt x="270145" y="743683"/>
                </a:cubicBezTo>
                <a:lnTo>
                  <a:pt x="276140" y="714163"/>
                </a:lnTo>
                <a:cubicBezTo>
                  <a:pt x="276517" y="712315"/>
                  <a:pt x="276781" y="709638"/>
                  <a:pt x="277007" y="706622"/>
                </a:cubicBezTo>
                <a:cubicBezTo>
                  <a:pt x="277950" y="696970"/>
                  <a:pt x="281004" y="688073"/>
                  <a:pt x="278402" y="678044"/>
                </a:cubicBezTo>
                <a:cubicBezTo>
                  <a:pt x="277950" y="676272"/>
                  <a:pt x="276894" y="674161"/>
                  <a:pt x="274708" y="673746"/>
                </a:cubicBezTo>
                <a:cubicBezTo>
                  <a:pt x="273086" y="673444"/>
                  <a:pt x="271654" y="674236"/>
                  <a:pt x="270522" y="675066"/>
                </a:cubicBezTo>
                <a:cubicBezTo>
                  <a:pt x="265998" y="678233"/>
                  <a:pt x="264678" y="682719"/>
                  <a:pt x="261361" y="686338"/>
                </a:cubicBezTo>
                <a:cubicBezTo>
                  <a:pt x="257967" y="690033"/>
                  <a:pt x="253141" y="693200"/>
                  <a:pt x="248919" y="696329"/>
                </a:cubicBezTo>
                <a:cubicBezTo>
                  <a:pt x="240587" y="702513"/>
                  <a:pt x="231614" y="708243"/>
                  <a:pt x="221999" y="713408"/>
                </a:cubicBezTo>
                <a:cubicBezTo>
                  <a:pt x="204355" y="722872"/>
                  <a:pt x="184448" y="730488"/>
                  <a:pt x="163034" y="734484"/>
                </a:cubicBezTo>
                <a:cubicBezTo>
                  <a:pt x="157265" y="735540"/>
                  <a:pt x="151384" y="736369"/>
                  <a:pt x="145465" y="736821"/>
                </a:cubicBezTo>
                <a:lnTo>
                  <a:pt x="139734" y="737312"/>
                </a:lnTo>
                <a:lnTo>
                  <a:pt x="138226" y="741949"/>
                </a:lnTo>
                <a:cubicBezTo>
                  <a:pt x="137283" y="744927"/>
                  <a:pt x="136040" y="747793"/>
                  <a:pt x="134833" y="750583"/>
                </a:cubicBezTo>
                <a:lnTo>
                  <a:pt x="133702" y="752581"/>
                </a:lnTo>
                <a:lnTo>
                  <a:pt x="133513" y="758161"/>
                </a:lnTo>
                <a:cubicBezTo>
                  <a:pt x="130120" y="767850"/>
                  <a:pt x="120355" y="772940"/>
                  <a:pt x="112739" y="775579"/>
                </a:cubicBezTo>
                <a:cubicBezTo>
                  <a:pt x="97357" y="780857"/>
                  <a:pt x="77111" y="780631"/>
                  <a:pt x="63539" y="774637"/>
                </a:cubicBezTo>
                <a:cubicBezTo>
                  <a:pt x="41633" y="764947"/>
                  <a:pt x="29192" y="744249"/>
                  <a:pt x="33489" y="722683"/>
                </a:cubicBezTo>
                <a:cubicBezTo>
                  <a:pt x="34847" y="716387"/>
                  <a:pt x="37524" y="710392"/>
                  <a:pt x="41407" y="704888"/>
                </a:cubicBezTo>
                <a:cubicBezTo>
                  <a:pt x="50870" y="691579"/>
                  <a:pt x="67120" y="681814"/>
                  <a:pt x="83822" y="679439"/>
                </a:cubicBezTo>
                <a:cubicBezTo>
                  <a:pt x="93096" y="678082"/>
                  <a:pt x="106970" y="678421"/>
                  <a:pt x="120506" y="686866"/>
                </a:cubicBezTo>
                <a:cubicBezTo>
                  <a:pt x="134569" y="695651"/>
                  <a:pt x="139093" y="708281"/>
                  <a:pt x="140413" y="717367"/>
                </a:cubicBezTo>
                <a:lnTo>
                  <a:pt x="141053" y="721741"/>
                </a:lnTo>
                <a:lnTo>
                  <a:pt x="146143" y="724040"/>
                </a:lnTo>
                <a:cubicBezTo>
                  <a:pt x="152138" y="726416"/>
                  <a:pt x="170197" y="720421"/>
                  <a:pt x="186749" y="714200"/>
                </a:cubicBezTo>
                <a:cubicBezTo>
                  <a:pt x="203299" y="707904"/>
                  <a:pt x="218607" y="701193"/>
                  <a:pt x="218607" y="701193"/>
                </a:cubicBezTo>
                <a:cubicBezTo>
                  <a:pt x="238627" y="689882"/>
                  <a:pt x="255630" y="675744"/>
                  <a:pt x="271427" y="659645"/>
                </a:cubicBezTo>
                <a:cubicBezTo>
                  <a:pt x="297441" y="633103"/>
                  <a:pt x="305133" y="603884"/>
                  <a:pt x="318215" y="569688"/>
                </a:cubicBezTo>
                <a:lnTo>
                  <a:pt x="321420" y="560640"/>
                </a:lnTo>
                <a:cubicBezTo>
                  <a:pt x="323984" y="553703"/>
                  <a:pt x="326548" y="546690"/>
                  <a:pt x="329149" y="539602"/>
                </a:cubicBezTo>
                <a:cubicBezTo>
                  <a:pt x="336539" y="519620"/>
                  <a:pt x="345022" y="500090"/>
                  <a:pt x="354409" y="480938"/>
                </a:cubicBezTo>
                <a:cubicBezTo>
                  <a:pt x="363533" y="461710"/>
                  <a:pt x="372205" y="442293"/>
                  <a:pt x="381743" y="423367"/>
                </a:cubicBezTo>
                <a:lnTo>
                  <a:pt x="392714" y="403272"/>
                </a:lnTo>
                <a:lnTo>
                  <a:pt x="369000" y="412848"/>
                </a:lnTo>
                <a:cubicBezTo>
                  <a:pt x="355503" y="418202"/>
                  <a:pt x="340836" y="421708"/>
                  <a:pt x="327565" y="424234"/>
                </a:cubicBezTo>
                <a:cubicBezTo>
                  <a:pt x="297517" y="430191"/>
                  <a:pt x="264754" y="435356"/>
                  <a:pt x="231916" y="426948"/>
                </a:cubicBezTo>
                <a:lnTo>
                  <a:pt x="223508" y="424762"/>
                </a:lnTo>
                <a:lnTo>
                  <a:pt x="221887" y="431963"/>
                </a:lnTo>
                <a:cubicBezTo>
                  <a:pt x="221510" y="433659"/>
                  <a:pt x="221019" y="435243"/>
                  <a:pt x="220378" y="436713"/>
                </a:cubicBezTo>
                <a:cubicBezTo>
                  <a:pt x="219474" y="438862"/>
                  <a:pt x="218342" y="440672"/>
                  <a:pt x="216986" y="442218"/>
                </a:cubicBezTo>
                <a:lnTo>
                  <a:pt x="215252" y="444103"/>
                </a:lnTo>
                <a:lnTo>
                  <a:pt x="215289" y="446667"/>
                </a:lnTo>
                <a:cubicBezTo>
                  <a:pt x="215063" y="447722"/>
                  <a:pt x="214761" y="448514"/>
                  <a:pt x="214497" y="449193"/>
                </a:cubicBezTo>
                <a:cubicBezTo>
                  <a:pt x="213781" y="450852"/>
                  <a:pt x="213027" y="451455"/>
                  <a:pt x="211933" y="451907"/>
                </a:cubicBezTo>
                <a:cubicBezTo>
                  <a:pt x="196287" y="458543"/>
                  <a:pt x="181432" y="466234"/>
                  <a:pt x="164806" y="460051"/>
                </a:cubicBezTo>
                <a:cubicBezTo>
                  <a:pt x="149725" y="454433"/>
                  <a:pt x="135964" y="438410"/>
                  <a:pt x="133815" y="422273"/>
                </a:cubicBezTo>
                <a:cubicBezTo>
                  <a:pt x="132797" y="414846"/>
                  <a:pt x="134079" y="406589"/>
                  <a:pt x="137510" y="398446"/>
                </a:cubicBezTo>
                <a:cubicBezTo>
                  <a:pt x="146106" y="378049"/>
                  <a:pt x="165296" y="364175"/>
                  <a:pt x="184034" y="364966"/>
                </a:cubicBezTo>
                <a:cubicBezTo>
                  <a:pt x="207409" y="366022"/>
                  <a:pt x="218644" y="392074"/>
                  <a:pt x="221774" y="406853"/>
                </a:cubicBezTo>
                <a:lnTo>
                  <a:pt x="222754" y="411566"/>
                </a:lnTo>
                <a:lnTo>
                  <a:pt x="227806" y="413413"/>
                </a:lnTo>
                <a:cubicBezTo>
                  <a:pt x="264414" y="426722"/>
                  <a:pt x="302418" y="417448"/>
                  <a:pt x="329752" y="411717"/>
                </a:cubicBezTo>
                <a:cubicBezTo>
                  <a:pt x="395995" y="398974"/>
                  <a:pt x="420162" y="350489"/>
                  <a:pt x="447269" y="309280"/>
                </a:cubicBezTo>
                <a:cubicBezTo>
                  <a:pt x="447269" y="309280"/>
                  <a:pt x="459711" y="289525"/>
                  <a:pt x="472191" y="269769"/>
                </a:cubicBezTo>
                <a:cubicBezTo>
                  <a:pt x="485839" y="250805"/>
                  <a:pt x="499525" y="231765"/>
                  <a:pt x="499525" y="231765"/>
                </a:cubicBezTo>
                <a:cubicBezTo>
                  <a:pt x="500920" y="229654"/>
                  <a:pt x="502013" y="227693"/>
                  <a:pt x="503181" y="225506"/>
                </a:cubicBezTo>
                <a:cubicBezTo>
                  <a:pt x="505444" y="221322"/>
                  <a:pt x="509176" y="218645"/>
                  <a:pt x="511363" y="214497"/>
                </a:cubicBezTo>
                <a:lnTo>
                  <a:pt x="520261" y="197418"/>
                </a:lnTo>
                <a:cubicBezTo>
                  <a:pt x="520676" y="196627"/>
                  <a:pt x="521014" y="195496"/>
                  <a:pt x="520185" y="194666"/>
                </a:cubicBezTo>
                <a:cubicBezTo>
                  <a:pt x="519431" y="193950"/>
                  <a:pt x="518376" y="194063"/>
                  <a:pt x="517508" y="194251"/>
                </a:cubicBezTo>
                <a:cubicBezTo>
                  <a:pt x="509553" y="196099"/>
                  <a:pt x="502088" y="198813"/>
                  <a:pt x="494774" y="202018"/>
                </a:cubicBezTo>
                <a:cubicBezTo>
                  <a:pt x="487761" y="205110"/>
                  <a:pt x="478336" y="206542"/>
                  <a:pt x="470192" y="207937"/>
                </a:cubicBezTo>
                <a:cubicBezTo>
                  <a:pt x="452737" y="210916"/>
                  <a:pt x="433810" y="211481"/>
                  <a:pt x="414506" y="207937"/>
                </a:cubicBezTo>
                <a:lnTo>
                  <a:pt x="405383" y="205939"/>
                </a:lnTo>
                <a:lnTo>
                  <a:pt x="400896" y="204808"/>
                </a:lnTo>
                <a:lnTo>
                  <a:pt x="397993" y="207409"/>
                </a:lnTo>
                <a:cubicBezTo>
                  <a:pt x="394298" y="210765"/>
                  <a:pt x="389887" y="213668"/>
                  <a:pt x="384873" y="216043"/>
                </a:cubicBezTo>
                <a:cubicBezTo>
                  <a:pt x="378275" y="222943"/>
                  <a:pt x="371640" y="225393"/>
                  <a:pt x="363308" y="224715"/>
                </a:cubicBezTo>
                <a:cubicBezTo>
                  <a:pt x="351280" y="223734"/>
                  <a:pt x="337444" y="216383"/>
                  <a:pt x="327415" y="205298"/>
                </a:cubicBezTo>
                <a:cubicBezTo>
                  <a:pt x="311014" y="187239"/>
                  <a:pt x="306791" y="165523"/>
                  <a:pt x="317574" y="149838"/>
                </a:cubicBezTo>
                <a:cubicBezTo>
                  <a:pt x="318894" y="147840"/>
                  <a:pt x="320440" y="145955"/>
                  <a:pt x="322136" y="144108"/>
                </a:cubicBezTo>
                <a:cubicBezTo>
                  <a:pt x="333485" y="132119"/>
                  <a:pt x="352449" y="129706"/>
                  <a:pt x="370433" y="137925"/>
                </a:cubicBezTo>
                <a:cubicBezTo>
                  <a:pt x="389095" y="146445"/>
                  <a:pt x="403422" y="162356"/>
                  <a:pt x="407381" y="178077"/>
                </a:cubicBezTo>
                <a:cubicBezTo>
                  <a:pt x="408173" y="181244"/>
                  <a:pt x="408361" y="184449"/>
                  <a:pt x="408059" y="188181"/>
                </a:cubicBezTo>
                <a:lnTo>
                  <a:pt x="407343" y="196061"/>
                </a:lnTo>
                <a:lnTo>
                  <a:pt x="416240" y="197720"/>
                </a:lnTo>
                <a:cubicBezTo>
                  <a:pt x="445422" y="203149"/>
                  <a:pt x="474415" y="197343"/>
                  <a:pt x="498959" y="187277"/>
                </a:cubicBezTo>
                <a:cubicBezTo>
                  <a:pt x="523955" y="177474"/>
                  <a:pt x="545860" y="164278"/>
                  <a:pt x="558754" y="152138"/>
                </a:cubicBezTo>
                <a:cubicBezTo>
                  <a:pt x="563995" y="150329"/>
                  <a:pt x="567237" y="147765"/>
                  <a:pt x="570932" y="142901"/>
                </a:cubicBezTo>
                <a:cubicBezTo>
                  <a:pt x="573006" y="140149"/>
                  <a:pt x="575042" y="136944"/>
                  <a:pt x="576814" y="134079"/>
                </a:cubicBezTo>
                <a:cubicBezTo>
                  <a:pt x="578134" y="132043"/>
                  <a:pt x="579339" y="130196"/>
                  <a:pt x="580244" y="128876"/>
                </a:cubicBezTo>
                <a:lnTo>
                  <a:pt x="638758" y="65612"/>
                </a:lnTo>
                <a:cubicBezTo>
                  <a:pt x="638758" y="65612"/>
                  <a:pt x="641096" y="62898"/>
                  <a:pt x="644942" y="59127"/>
                </a:cubicBezTo>
                <a:cubicBezTo>
                  <a:pt x="648825" y="55433"/>
                  <a:pt x="654027" y="50494"/>
                  <a:pt x="659231" y="45555"/>
                </a:cubicBezTo>
                <a:cubicBezTo>
                  <a:pt x="669637" y="35677"/>
                  <a:pt x="680079" y="25761"/>
                  <a:pt x="680079" y="25761"/>
                </a:cubicBezTo>
                <a:cubicBezTo>
                  <a:pt x="682115" y="23499"/>
                  <a:pt x="684000" y="21425"/>
                  <a:pt x="686074" y="19126"/>
                </a:cubicBezTo>
                <a:cubicBezTo>
                  <a:pt x="688638" y="16147"/>
                  <a:pt x="691541" y="12716"/>
                  <a:pt x="694670" y="9549"/>
                </a:cubicBezTo>
                <a:cubicBezTo>
                  <a:pt x="705001" y="-894"/>
                  <a:pt x="709487" y="-140"/>
                  <a:pt x="710279" y="124"/>
                </a:cubicBezTo>
                <a:cubicBezTo>
                  <a:pt x="713219" y="3328"/>
                  <a:pt x="713973" y="5779"/>
                  <a:pt x="713823" y="7664"/>
                </a:cubicBezTo>
                <a:cubicBezTo>
                  <a:pt x="713559" y="11283"/>
                  <a:pt x="711900" y="14337"/>
                  <a:pt x="708281" y="17957"/>
                </a:cubicBezTo>
                <a:cubicBezTo>
                  <a:pt x="706886" y="19239"/>
                  <a:pt x="701796" y="23914"/>
                  <a:pt x="701796" y="23914"/>
                </a:cubicBezTo>
                <a:lnTo>
                  <a:pt x="687092" y="38014"/>
                </a:lnTo>
                <a:lnTo>
                  <a:pt x="678911" y="46045"/>
                </a:lnTo>
                <a:cubicBezTo>
                  <a:pt x="662510" y="58713"/>
                  <a:pt x="591292" y="138226"/>
                  <a:pt x="591292" y="138226"/>
                </a:cubicBezTo>
                <a:cubicBezTo>
                  <a:pt x="587597" y="142788"/>
                  <a:pt x="583449" y="147011"/>
                  <a:pt x="579302" y="151271"/>
                </a:cubicBezTo>
                <a:cubicBezTo>
                  <a:pt x="574212" y="156474"/>
                  <a:pt x="569122" y="161715"/>
                  <a:pt x="564749" y="167483"/>
                </a:cubicBezTo>
                <a:cubicBezTo>
                  <a:pt x="562902" y="169934"/>
                  <a:pt x="561168" y="172460"/>
                  <a:pt x="559584" y="175137"/>
                </a:cubicBezTo>
                <a:cubicBezTo>
                  <a:pt x="552609" y="187163"/>
                  <a:pt x="553665" y="199379"/>
                  <a:pt x="554795" y="211067"/>
                </a:cubicBezTo>
                <a:cubicBezTo>
                  <a:pt x="555248" y="216533"/>
                  <a:pt x="556040" y="222302"/>
                  <a:pt x="556002" y="228334"/>
                </a:cubicBezTo>
                <a:cubicBezTo>
                  <a:pt x="555248" y="279194"/>
                  <a:pt x="579717" y="326699"/>
                  <a:pt x="619945" y="357727"/>
                </a:cubicBezTo>
                <a:lnTo>
                  <a:pt x="623564" y="360555"/>
                </a:lnTo>
                <a:lnTo>
                  <a:pt x="627523" y="360367"/>
                </a:lnTo>
                <a:cubicBezTo>
                  <a:pt x="632085" y="360178"/>
                  <a:pt x="636873" y="361045"/>
                  <a:pt x="642189" y="363081"/>
                </a:cubicBezTo>
                <a:cubicBezTo>
                  <a:pt x="643170" y="363458"/>
                  <a:pt x="644037" y="363948"/>
                  <a:pt x="644866" y="364627"/>
                </a:cubicBezTo>
                <a:lnTo>
                  <a:pt x="646864" y="366248"/>
                </a:lnTo>
                <a:lnTo>
                  <a:pt x="649277" y="367002"/>
                </a:lnTo>
                <a:cubicBezTo>
                  <a:pt x="660512" y="370508"/>
                  <a:pt x="671220" y="377446"/>
                  <a:pt x="678836" y="385853"/>
                </a:cubicBezTo>
                <a:cubicBezTo>
                  <a:pt x="686338" y="394110"/>
                  <a:pt x="689882" y="402706"/>
                  <a:pt x="690259" y="411151"/>
                </a:cubicBezTo>
                <a:cubicBezTo>
                  <a:pt x="690335" y="414733"/>
                  <a:pt x="689618" y="417938"/>
                  <a:pt x="688072" y="420652"/>
                </a:cubicBezTo>
                <a:cubicBezTo>
                  <a:pt x="681173" y="432717"/>
                  <a:pt x="658363" y="434753"/>
                  <a:pt x="636119" y="425516"/>
                </a:cubicBezTo>
                <a:cubicBezTo>
                  <a:pt x="624054" y="420464"/>
                  <a:pt x="617306" y="412471"/>
                  <a:pt x="613800" y="406627"/>
                </a:cubicBezTo>
                <a:cubicBezTo>
                  <a:pt x="606673" y="394789"/>
                  <a:pt x="605769" y="380047"/>
                  <a:pt x="611424" y="370207"/>
                </a:cubicBezTo>
                <a:lnTo>
                  <a:pt x="613837" y="365984"/>
                </a:lnTo>
                <a:lnTo>
                  <a:pt x="609011" y="360329"/>
                </a:lnTo>
                <a:cubicBezTo>
                  <a:pt x="606522" y="357388"/>
                  <a:pt x="602300" y="354523"/>
                  <a:pt x="599359" y="351771"/>
                </a:cubicBezTo>
                <a:cubicBezTo>
                  <a:pt x="596118" y="348717"/>
                  <a:pt x="592950" y="345550"/>
                  <a:pt x="590047" y="342383"/>
                </a:cubicBezTo>
                <a:cubicBezTo>
                  <a:pt x="584128" y="335973"/>
                  <a:pt x="578737" y="329262"/>
                  <a:pt x="573948" y="322325"/>
                </a:cubicBezTo>
                <a:cubicBezTo>
                  <a:pt x="564033" y="307999"/>
                  <a:pt x="556643" y="292767"/>
                  <a:pt x="551704" y="277309"/>
                </a:cubicBezTo>
                <a:cubicBezTo>
                  <a:pt x="548084" y="265885"/>
                  <a:pt x="545785" y="254311"/>
                  <a:pt x="544729" y="242849"/>
                </a:cubicBezTo>
                <a:cubicBezTo>
                  <a:pt x="544202" y="237081"/>
                  <a:pt x="544390" y="231463"/>
                  <a:pt x="544089" y="225695"/>
                </a:cubicBezTo>
                <a:cubicBezTo>
                  <a:pt x="543749" y="218418"/>
                  <a:pt x="541939" y="210463"/>
                  <a:pt x="541450" y="203262"/>
                </a:cubicBezTo>
                <a:cubicBezTo>
                  <a:pt x="531269" y="212801"/>
                  <a:pt x="522599" y="224036"/>
                  <a:pt x="514454" y="235271"/>
                </a:cubicBezTo>
                <a:cubicBezTo>
                  <a:pt x="485613" y="272898"/>
                  <a:pt x="461031" y="313390"/>
                  <a:pt x="435544" y="353580"/>
                </a:cubicBezTo>
                <a:cubicBezTo>
                  <a:pt x="432114" y="359688"/>
                  <a:pt x="428833" y="365833"/>
                  <a:pt x="425741" y="372054"/>
                </a:cubicBezTo>
                <a:cubicBezTo>
                  <a:pt x="412470" y="399614"/>
                  <a:pt x="398031" y="433207"/>
                  <a:pt x="410095" y="474792"/>
                </a:cubicBezTo>
                <a:cubicBezTo>
                  <a:pt x="415562" y="494812"/>
                  <a:pt x="425440" y="514643"/>
                  <a:pt x="439465" y="533570"/>
                </a:cubicBezTo>
                <a:cubicBezTo>
                  <a:pt x="444592" y="540469"/>
                  <a:pt x="450852" y="547105"/>
                  <a:pt x="457072" y="553552"/>
                </a:cubicBezTo>
                <a:lnTo>
                  <a:pt x="461898" y="558566"/>
                </a:lnTo>
                <a:cubicBezTo>
                  <a:pt x="462614" y="559358"/>
                  <a:pt x="463783" y="560678"/>
                  <a:pt x="465253" y="562299"/>
                </a:cubicBezTo>
                <a:cubicBezTo>
                  <a:pt x="478148" y="576927"/>
                  <a:pt x="485839" y="583864"/>
                  <a:pt x="494133" y="585108"/>
                </a:cubicBezTo>
                <a:cubicBezTo>
                  <a:pt x="500014" y="585938"/>
                  <a:pt x="504577" y="583186"/>
                  <a:pt x="511325" y="578661"/>
                </a:cubicBezTo>
                <a:cubicBezTo>
                  <a:pt x="512720" y="577681"/>
                  <a:pt x="514040" y="576814"/>
                  <a:pt x="514945" y="576475"/>
                </a:cubicBezTo>
                <a:cubicBezTo>
                  <a:pt x="519695" y="574514"/>
                  <a:pt x="525690" y="574099"/>
                  <a:pt x="533343" y="575155"/>
                </a:cubicBezTo>
                <a:cubicBezTo>
                  <a:pt x="548348" y="577266"/>
                  <a:pt x="564862" y="583751"/>
                  <a:pt x="575531" y="591442"/>
                </a:cubicBezTo>
                <a:cubicBezTo>
                  <a:pt x="586729" y="599548"/>
                  <a:pt x="594609" y="610633"/>
                  <a:pt x="597965" y="622056"/>
                </a:cubicBezTo>
                <a:cubicBezTo>
                  <a:pt x="599737" y="628390"/>
                  <a:pt x="599699" y="634159"/>
                  <a:pt x="597889" y="639362"/>
                </a:cubicBezTo>
                <a:cubicBezTo>
                  <a:pt x="593591" y="651615"/>
                  <a:pt x="579302" y="659042"/>
                  <a:pt x="559584" y="659721"/>
                </a:cubicBezTo>
                <a:cubicBezTo>
                  <a:pt x="532212" y="660588"/>
                  <a:pt x="496244" y="649164"/>
                  <a:pt x="484217" y="626015"/>
                </a:cubicBezTo>
                <a:cubicBezTo>
                  <a:pt x="480598" y="619116"/>
                  <a:pt x="480033" y="612480"/>
                  <a:pt x="482408" y="605731"/>
                </a:cubicBezTo>
                <a:cubicBezTo>
                  <a:pt x="483275" y="603243"/>
                  <a:pt x="484519" y="600868"/>
                  <a:pt x="486065" y="598606"/>
                </a:cubicBezTo>
                <a:lnTo>
                  <a:pt x="488779" y="594534"/>
                </a:lnTo>
                <a:lnTo>
                  <a:pt x="483388" y="590500"/>
                </a:lnTo>
                <a:cubicBezTo>
                  <a:pt x="434904" y="554645"/>
                  <a:pt x="404402" y="510232"/>
                  <a:pt x="395391" y="464801"/>
                </a:cubicBezTo>
                <a:lnTo>
                  <a:pt x="390038" y="437241"/>
                </a:lnTo>
                <a:lnTo>
                  <a:pt x="372054" y="475471"/>
                </a:lnTo>
                <a:cubicBezTo>
                  <a:pt x="365229" y="490363"/>
                  <a:pt x="357840" y="505029"/>
                  <a:pt x="351469" y="520148"/>
                </a:cubicBezTo>
                <a:lnTo>
                  <a:pt x="333485" y="565994"/>
                </a:lnTo>
                <a:lnTo>
                  <a:pt x="325341" y="585674"/>
                </a:lnTo>
                <a:cubicBezTo>
                  <a:pt x="321345" y="594722"/>
                  <a:pt x="317725" y="603846"/>
                  <a:pt x="315237" y="613234"/>
                </a:cubicBezTo>
                <a:cubicBezTo>
                  <a:pt x="309016" y="634837"/>
                  <a:pt x="304266" y="661417"/>
                  <a:pt x="316858" y="691164"/>
                </a:cubicBezTo>
                <a:cubicBezTo>
                  <a:pt x="325869" y="710694"/>
                  <a:pt x="341779" y="729771"/>
                  <a:pt x="363797" y="747453"/>
                </a:cubicBezTo>
                <a:cubicBezTo>
                  <a:pt x="372431" y="754353"/>
                  <a:pt x="382083" y="760498"/>
                  <a:pt x="391395" y="766342"/>
                </a:cubicBezTo>
                <a:lnTo>
                  <a:pt x="398031" y="770640"/>
                </a:lnTo>
                <a:cubicBezTo>
                  <a:pt x="410510" y="778972"/>
                  <a:pt x="427702" y="789981"/>
                  <a:pt x="441237" y="786739"/>
                </a:cubicBezTo>
                <a:cubicBezTo>
                  <a:pt x="445837" y="785683"/>
                  <a:pt x="449116" y="783723"/>
                  <a:pt x="451982" y="781988"/>
                </a:cubicBezTo>
                <a:lnTo>
                  <a:pt x="454433" y="780556"/>
                </a:lnTo>
                <a:cubicBezTo>
                  <a:pt x="464348" y="775240"/>
                  <a:pt x="484368" y="775579"/>
                  <a:pt x="496886" y="779085"/>
                </a:cubicBezTo>
                <a:cubicBezTo>
                  <a:pt x="513851" y="783874"/>
                  <a:pt x="528970" y="794769"/>
                  <a:pt x="534588" y="806042"/>
                </a:cubicBezTo>
                <a:cubicBezTo>
                  <a:pt x="537113" y="811132"/>
                  <a:pt x="537754" y="816335"/>
                  <a:pt x="536548" y="821576"/>
                </a:cubicBezTo>
                <a:cubicBezTo>
                  <a:pt x="533758" y="836091"/>
                  <a:pt x="518526" y="847741"/>
                  <a:pt x="498167" y="850078"/>
                </a:cubicBezTo>
                <a:cubicBezTo>
                  <a:pt x="473171" y="853019"/>
                  <a:pt x="447345" y="840992"/>
                  <a:pt x="434866" y="826703"/>
                </a:cubicBezTo>
                <a:cubicBezTo>
                  <a:pt x="427551" y="818258"/>
                  <a:pt x="424158" y="809511"/>
                  <a:pt x="425930" y="801066"/>
                </a:cubicBezTo>
                <a:lnTo>
                  <a:pt x="427438" y="796089"/>
                </a:lnTo>
                <a:lnTo>
                  <a:pt x="421066" y="791678"/>
                </a:lnTo>
                <a:cubicBezTo>
                  <a:pt x="377370" y="775655"/>
                  <a:pt x="339404" y="746888"/>
                  <a:pt x="316142" y="712956"/>
                </a:cubicBezTo>
                <a:cubicBezTo>
                  <a:pt x="310675" y="705001"/>
                  <a:pt x="307772" y="696329"/>
                  <a:pt x="301966" y="688374"/>
                </a:cubicBezTo>
                <a:cubicBezTo>
                  <a:pt x="301476" y="687658"/>
                  <a:pt x="300722" y="686829"/>
                  <a:pt x="299741" y="686791"/>
                </a:cubicBezTo>
                <a:cubicBezTo>
                  <a:pt x="298610" y="686753"/>
                  <a:pt x="297970" y="687696"/>
                  <a:pt x="297705" y="688525"/>
                </a:cubicBezTo>
                <a:cubicBezTo>
                  <a:pt x="294199" y="698441"/>
                  <a:pt x="292728" y="708809"/>
                  <a:pt x="289411" y="718687"/>
                </a:cubicBezTo>
                <a:cubicBezTo>
                  <a:pt x="288506" y="721326"/>
                  <a:pt x="287752" y="723626"/>
                  <a:pt x="287413" y="725172"/>
                </a:cubicBezTo>
                <a:lnTo>
                  <a:pt x="281493" y="754504"/>
                </a:lnTo>
                <a:cubicBezTo>
                  <a:pt x="277271" y="773091"/>
                  <a:pt x="275046" y="791980"/>
                  <a:pt x="272634" y="810793"/>
                </a:cubicBezTo>
                <a:lnTo>
                  <a:pt x="267732" y="853924"/>
                </a:lnTo>
                <a:cubicBezTo>
                  <a:pt x="265847" y="867874"/>
                  <a:pt x="265961" y="882012"/>
                  <a:pt x="264829" y="896037"/>
                </a:cubicBezTo>
                <a:cubicBezTo>
                  <a:pt x="263472" y="918394"/>
                  <a:pt x="273614" y="940262"/>
                  <a:pt x="285981" y="961827"/>
                </a:cubicBezTo>
                <a:cubicBezTo>
                  <a:pt x="315237" y="1009256"/>
                  <a:pt x="357124" y="1046242"/>
                  <a:pt x="409793" y="1066413"/>
                </a:cubicBezTo>
                <a:lnTo>
                  <a:pt x="416391" y="1069127"/>
                </a:lnTo>
                <a:lnTo>
                  <a:pt x="421933" y="1065508"/>
                </a:lnTo>
                <a:lnTo>
                  <a:pt x="425214" y="1062718"/>
                </a:lnTo>
                <a:cubicBezTo>
                  <a:pt x="436713" y="1054084"/>
                  <a:pt x="450852" y="1049824"/>
                  <a:pt x="465103" y="1050389"/>
                </a:cubicBezTo>
                <a:cubicBezTo>
                  <a:pt x="478788" y="1050917"/>
                  <a:pt x="491268" y="1055705"/>
                  <a:pt x="501183" y="1063887"/>
                </a:cubicBezTo>
                <a:cubicBezTo>
                  <a:pt x="509365" y="1070711"/>
                  <a:pt x="513851" y="1078704"/>
                  <a:pt x="514078" y="1087300"/>
                </a:cubicBezTo>
                <a:cubicBezTo>
                  <a:pt x="514530" y="1106301"/>
                  <a:pt x="492776" y="1128583"/>
                  <a:pt x="456243" y="1133258"/>
                </a:cubicBezTo>
                <a:cubicBezTo>
                  <a:pt x="441840" y="1134993"/>
                  <a:pt x="427513" y="1132278"/>
                  <a:pt x="416505" y="1125228"/>
                </a:cubicBezTo>
                <a:cubicBezTo>
                  <a:pt x="411378" y="1122928"/>
                  <a:pt x="408474" y="1120968"/>
                  <a:pt x="406250" y="1118592"/>
                </a:cubicBezTo>
                <a:cubicBezTo>
                  <a:pt x="402781" y="1114860"/>
                  <a:pt x="400821" y="1110298"/>
                  <a:pt x="400443" y="1105095"/>
                </a:cubicBezTo>
                <a:cubicBezTo>
                  <a:pt x="399765" y="1102154"/>
                  <a:pt x="399425" y="1100043"/>
                  <a:pt x="399350" y="1097894"/>
                </a:cubicBezTo>
                <a:cubicBezTo>
                  <a:pt x="399199" y="1092050"/>
                  <a:pt x="400896" y="1086508"/>
                  <a:pt x="404516" y="1081456"/>
                </a:cubicBezTo>
                <a:lnTo>
                  <a:pt x="408173" y="1076366"/>
                </a:lnTo>
                <a:lnTo>
                  <a:pt x="401084" y="1073538"/>
                </a:lnTo>
                <a:cubicBezTo>
                  <a:pt x="376126" y="1063397"/>
                  <a:pt x="352487" y="1049673"/>
                  <a:pt x="333711" y="1033838"/>
                </a:cubicBezTo>
                <a:cubicBezTo>
                  <a:pt x="313880" y="1017551"/>
                  <a:pt x="292578" y="997418"/>
                  <a:pt x="280664" y="975890"/>
                </a:cubicBezTo>
                <a:cubicBezTo>
                  <a:pt x="278025" y="971102"/>
                  <a:pt x="276969" y="967256"/>
                  <a:pt x="271088" y="963675"/>
                </a:cubicBezTo>
                <a:cubicBezTo>
                  <a:pt x="270220" y="963147"/>
                  <a:pt x="269202" y="962619"/>
                  <a:pt x="268147" y="962732"/>
                </a:cubicBezTo>
                <a:cubicBezTo>
                  <a:pt x="266828" y="962845"/>
                  <a:pt x="265998" y="963825"/>
                  <a:pt x="265432" y="964730"/>
                </a:cubicBezTo>
                <a:cubicBezTo>
                  <a:pt x="258759" y="975249"/>
                  <a:pt x="260494" y="987578"/>
                  <a:pt x="260532" y="999152"/>
                </a:cubicBezTo>
                <a:lnTo>
                  <a:pt x="260606" y="1038664"/>
                </a:lnTo>
                <a:cubicBezTo>
                  <a:pt x="261323" y="1065545"/>
                  <a:pt x="263623" y="1092389"/>
                  <a:pt x="264829" y="1119196"/>
                </a:cubicBezTo>
                <a:cubicBezTo>
                  <a:pt x="265847" y="1146982"/>
                  <a:pt x="270485" y="1174467"/>
                  <a:pt x="272747" y="1202140"/>
                </a:cubicBezTo>
                <a:lnTo>
                  <a:pt x="273237" y="1207381"/>
                </a:lnTo>
                <a:lnTo>
                  <a:pt x="280061" y="1207871"/>
                </a:lnTo>
                <a:cubicBezTo>
                  <a:pt x="289034" y="1208474"/>
                  <a:pt x="296876" y="1210887"/>
                  <a:pt x="303474" y="1215034"/>
                </a:cubicBezTo>
                <a:cubicBezTo>
                  <a:pt x="309129" y="1218691"/>
                  <a:pt x="314068" y="1223517"/>
                  <a:pt x="318140" y="1229361"/>
                </a:cubicBezTo>
                <a:cubicBezTo>
                  <a:pt x="325002" y="1235921"/>
                  <a:pt x="328772" y="1242557"/>
                  <a:pt x="329941" y="1249758"/>
                </a:cubicBezTo>
                <a:cubicBezTo>
                  <a:pt x="330921" y="1258014"/>
                  <a:pt x="329300" y="1265216"/>
                  <a:pt x="325341" y="1272794"/>
                </a:cubicBezTo>
                <a:cubicBezTo>
                  <a:pt x="322212" y="1288176"/>
                  <a:pt x="311052" y="1301900"/>
                  <a:pt x="295669" y="1310232"/>
                </a:cubicBezTo>
                <a:cubicBezTo>
                  <a:pt x="286093" y="1315359"/>
                  <a:pt x="270749" y="1320826"/>
                  <a:pt x="251709" y="1316226"/>
                </a:cubicBezTo>
                <a:cubicBezTo>
                  <a:pt x="229955" y="1315698"/>
                  <a:pt x="214987" y="1307442"/>
                  <a:pt x="208390" y="1293454"/>
                </a:cubicBezTo>
                <a:cubicBezTo>
                  <a:pt x="206844" y="1290174"/>
                  <a:pt x="205751" y="1286630"/>
                  <a:pt x="205147" y="1282898"/>
                </a:cubicBezTo>
                <a:cubicBezTo>
                  <a:pt x="202244" y="1263783"/>
                  <a:pt x="211782" y="1239917"/>
                  <a:pt x="230973" y="1224083"/>
                </a:cubicBezTo>
                <a:cubicBezTo>
                  <a:pt x="237344" y="1218767"/>
                  <a:pt x="244998" y="1214582"/>
                  <a:pt x="253670" y="1211565"/>
                </a:cubicBezTo>
                <a:lnTo>
                  <a:pt x="259890" y="1209416"/>
                </a:lnTo>
                <a:lnTo>
                  <a:pt x="259363" y="1204289"/>
                </a:lnTo>
                <a:cubicBezTo>
                  <a:pt x="257100" y="1177257"/>
                  <a:pt x="252878" y="1150337"/>
                  <a:pt x="251558" y="1123230"/>
                </a:cubicBezTo>
                <a:lnTo>
                  <a:pt x="247261" y="1041793"/>
                </a:lnTo>
                <a:lnTo>
                  <a:pt x="247261" y="992102"/>
                </a:lnTo>
                <a:lnTo>
                  <a:pt x="247223" y="967558"/>
                </a:lnTo>
                <a:cubicBezTo>
                  <a:pt x="247223" y="962129"/>
                  <a:pt x="248995" y="953684"/>
                  <a:pt x="239230" y="952326"/>
                </a:cubicBezTo>
                <a:cubicBezTo>
                  <a:pt x="232367" y="951384"/>
                  <a:pt x="229879" y="955833"/>
                  <a:pt x="227391" y="959565"/>
                </a:cubicBezTo>
                <a:cubicBezTo>
                  <a:pt x="224300" y="964014"/>
                  <a:pt x="220265" y="968274"/>
                  <a:pt x="216495" y="972459"/>
                </a:cubicBezTo>
                <a:cubicBezTo>
                  <a:pt x="208352" y="981508"/>
                  <a:pt x="199304" y="990141"/>
                  <a:pt x="189576" y="998436"/>
                </a:cubicBezTo>
                <a:cubicBezTo>
                  <a:pt x="169254" y="1015703"/>
                  <a:pt x="145992" y="1031538"/>
                  <a:pt x="120657" y="1045224"/>
                </a:cubicBezTo>
                <a:lnTo>
                  <a:pt x="115642" y="1048014"/>
                </a:lnTo>
                <a:lnTo>
                  <a:pt x="117038" y="1052991"/>
                </a:lnTo>
                <a:cubicBezTo>
                  <a:pt x="118093" y="1056723"/>
                  <a:pt x="118658" y="1060493"/>
                  <a:pt x="118772" y="1064264"/>
                </a:cubicBezTo>
                <a:cubicBezTo>
                  <a:pt x="119149" y="1077572"/>
                  <a:pt x="113568" y="1090504"/>
                  <a:pt x="102635" y="1102003"/>
                </a:cubicBezTo>
                <a:cubicBezTo>
                  <a:pt x="91287" y="1113917"/>
                  <a:pt x="75037" y="1121609"/>
                  <a:pt x="58071" y="1122777"/>
                </a:cubicBezTo>
                <a:cubicBezTo>
                  <a:pt x="41934" y="1123871"/>
                  <a:pt x="26515" y="1118894"/>
                  <a:pt x="14676" y="1108450"/>
                </a:cubicBezTo>
                <a:cubicBezTo>
                  <a:pt x="5364" y="1100495"/>
                  <a:pt x="350" y="1089524"/>
                  <a:pt x="10" y="1077082"/>
                </a:cubicBezTo>
                <a:close/>
              </a:path>
            </a:pathLst>
          </a:custGeom>
          <a:solidFill>
            <a:srgbClr val="EF9E04"/>
          </a:solidFill>
          <a:ln w="3767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79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6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2071 -0.02338 L -0.0711 -0.06713 L -0.17722 -0.09954 L -0.28972 -0.10324 L -0.2961 -0.07662 L -0.16003 -0.00255 L -0.21042 0.03171 L -0.24688 0.09282 " pathEditMode="relative" ptsTypes="AAAAAAAA">
                                      <p:cBhvr>
                                        <p:cTn id="28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0573 0.03866 L -0.18828 0.03658 L -0.31901 -0.15764 L -0.36627 -0.25301 L -0.38867 -0.35185 " pathEditMode="relative" ptsTypes="AAAAA">
                                      <p:cBhvr>
                                        <p:cTn id="30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43 -0.39769 L 0.00443 0.62361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06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" presetClass="exit" presetSubtype="8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4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4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8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45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5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8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8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8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8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8" ac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" grpId="0" animBg="1"/>
      <p:bldP spid="44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132CA4-097F-41A4-87A6-20587854F815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9484701-4A40-406A-B445-4AAA8A913E46}"/>
              </a:ext>
            </a:extLst>
          </p:cNvPr>
          <p:cNvSpPr/>
          <p:nvPr/>
        </p:nvSpPr>
        <p:spPr>
          <a:xfrm>
            <a:off x="0" y="0"/>
            <a:ext cx="12192000" cy="124287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F1C497D5-7196-42C8-8409-87794460152D}"/>
              </a:ext>
            </a:extLst>
          </p:cNvPr>
          <p:cNvGrpSpPr/>
          <p:nvPr/>
        </p:nvGrpSpPr>
        <p:grpSpPr>
          <a:xfrm>
            <a:off x="1953618" y="927712"/>
            <a:ext cx="3199168" cy="4629654"/>
            <a:chOff x="2486279" y="927712"/>
            <a:chExt cx="3199168" cy="4629654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B143D8-1707-4148-A1CF-8985E33935F9}"/>
                </a:ext>
              </a:extLst>
            </p:cNvPr>
            <p:cNvSpPr/>
            <p:nvPr/>
          </p:nvSpPr>
          <p:spPr>
            <a:xfrm>
              <a:off x="2486279" y="927712"/>
              <a:ext cx="3199168" cy="4629654"/>
            </a:xfrm>
            <a:custGeom>
              <a:avLst/>
              <a:gdLst>
                <a:gd name="connsiteX0" fmla="*/ 0 w 3199168"/>
                <a:gd name="connsiteY0" fmla="*/ 4629655 h 4629654"/>
                <a:gd name="connsiteX1" fmla="*/ 0 w 3199168"/>
                <a:gd name="connsiteY1" fmla="*/ 1448767 h 4629654"/>
                <a:gd name="connsiteX2" fmla="*/ 1926814 w 3199168"/>
                <a:gd name="connsiteY2" fmla="*/ 1448767 h 4629654"/>
                <a:gd name="connsiteX3" fmla="*/ 2562991 w 3199168"/>
                <a:gd name="connsiteY3" fmla="*/ 0 h 4629654"/>
                <a:gd name="connsiteX4" fmla="*/ 3199169 w 3199168"/>
                <a:gd name="connsiteY4" fmla="*/ 1412662 h 4629654"/>
                <a:gd name="connsiteX5" fmla="*/ 3199169 w 3199168"/>
                <a:gd name="connsiteY5" fmla="*/ 4629655 h 462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99168" h="4629654">
                  <a:moveTo>
                    <a:pt x="0" y="4629655"/>
                  </a:moveTo>
                  <a:lnTo>
                    <a:pt x="0" y="1448767"/>
                  </a:lnTo>
                  <a:lnTo>
                    <a:pt x="1926814" y="1448767"/>
                  </a:lnTo>
                  <a:lnTo>
                    <a:pt x="2562991" y="0"/>
                  </a:lnTo>
                  <a:lnTo>
                    <a:pt x="3199169" y="1412662"/>
                  </a:lnTo>
                  <a:lnTo>
                    <a:pt x="3199169" y="4629655"/>
                  </a:lnTo>
                  <a:close/>
                </a:path>
              </a:pathLst>
            </a:custGeom>
            <a:solidFill>
              <a:srgbClr val="B8C7C8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E3C5006-C82B-4F7A-A67C-7DC69F0E33E0}"/>
                </a:ext>
              </a:extLst>
            </p:cNvPr>
            <p:cNvSpPr/>
            <p:nvPr/>
          </p:nvSpPr>
          <p:spPr>
            <a:xfrm>
              <a:off x="2486279" y="927712"/>
              <a:ext cx="2562991" cy="1448766"/>
            </a:xfrm>
            <a:custGeom>
              <a:avLst/>
              <a:gdLst>
                <a:gd name="connsiteX0" fmla="*/ 691020 w 2562991"/>
                <a:gd name="connsiteY0" fmla="*/ 0 h 1448766"/>
                <a:gd name="connsiteX1" fmla="*/ 0 w 2562991"/>
                <a:gd name="connsiteY1" fmla="*/ 1448767 h 1448766"/>
                <a:gd name="connsiteX2" fmla="*/ 1926814 w 2562991"/>
                <a:gd name="connsiteY2" fmla="*/ 1448767 h 1448766"/>
                <a:gd name="connsiteX3" fmla="*/ 2562991 w 2562991"/>
                <a:gd name="connsiteY3" fmla="*/ 0 h 1448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2991" h="1448766">
                  <a:moveTo>
                    <a:pt x="691020" y="0"/>
                  </a:moveTo>
                  <a:lnTo>
                    <a:pt x="0" y="1448767"/>
                  </a:lnTo>
                  <a:lnTo>
                    <a:pt x="1926814" y="1448767"/>
                  </a:lnTo>
                  <a:lnTo>
                    <a:pt x="2562991" y="0"/>
                  </a:lnTo>
                  <a:close/>
                </a:path>
              </a:pathLst>
            </a:custGeom>
            <a:solidFill>
              <a:srgbClr val="FFFFF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FB85C96-2150-4283-8F3D-D2CE239F8B11}"/>
                </a:ext>
              </a:extLst>
            </p:cNvPr>
            <p:cNvSpPr/>
            <p:nvPr/>
          </p:nvSpPr>
          <p:spPr>
            <a:xfrm>
              <a:off x="4956037" y="2413041"/>
              <a:ext cx="186465" cy="863318"/>
            </a:xfrm>
            <a:custGeom>
              <a:avLst/>
              <a:gdLst>
                <a:gd name="connsiteX0" fmla="*/ 186466 w 186465"/>
                <a:gd name="connsiteY0" fmla="*/ 863319 h 863318"/>
                <a:gd name="connsiteX1" fmla="*/ 0 w 186465"/>
                <a:gd name="connsiteY1" fmla="*/ 863319 h 863318"/>
                <a:gd name="connsiteX2" fmla="*/ 0 w 186465"/>
                <a:gd name="connsiteY2" fmla="*/ 93233 h 863318"/>
                <a:gd name="connsiteX3" fmla="*/ 93233 w 186465"/>
                <a:gd name="connsiteY3" fmla="*/ 0 h 863318"/>
                <a:gd name="connsiteX4" fmla="*/ 93233 w 186465"/>
                <a:gd name="connsiteY4" fmla="*/ 0 h 863318"/>
                <a:gd name="connsiteX5" fmla="*/ 186466 w 186465"/>
                <a:gd name="connsiteY5" fmla="*/ 93233 h 863318"/>
                <a:gd name="connsiteX6" fmla="*/ 186466 w 186465"/>
                <a:gd name="connsiteY6" fmla="*/ 863319 h 863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465" h="863318">
                  <a:moveTo>
                    <a:pt x="186466" y="863319"/>
                  </a:moveTo>
                  <a:lnTo>
                    <a:pt x="0" y="863319"/>
                  </a:lnTo>
                  <a:lnTo>
                    <a:pt x="0" y="93233"/>
                  </a:lnTo>
                  <a:cubicBezTo>
                    <a:pt x="0" y="41589"/>
                    <a:pt x="41589" y="0"/>
                    <a:pt x="93233" y="0"/>
                  </a:cubicBezTo>
                  <a:lnTo>
                    <a:pt x="93233" y="0"/>
                  </a:lnTo>
                  <a:cubicBezTo>
                    <a:pt x="144877" y="0"/>
                    <a:pt x="186466" y="41589"/>
                    <a:pt x="186466" y="93233"/>
                  </a:cubicBezTo>
                  <a:lnTo>
                    <a:pt x="186466" y="863319"/>
                  </a:lnTo>
                  <a:close/>
                </a:path>
              </a:pathLst>
            </a:custGeom>
            <a:solidFill>
              <a:srgbClr val="454559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A4C574F-F125-4BDA-860B-F9BCDB77778F}"/>
                </a:ext>
              </a:extLst>
            </p:cNvPr>
            <p:cNvSpPr/>
            <p:nvPr/>
          </p:nvSpPr>
          <p:spPr>
            <a:xfrm>
              <a:off x="2988548" y="2844928"/>
              <a:ext cx="186465" cy="463422"/>
            </a:xfrm>
            <a:custGeom>
              <a:avLst/>
              <a:gdLst>
                <a:gd name="connsiteX0" fmla="*/ 186466 w 186465"/>
                <a:gd name="connsiteY0" fmla="*/ 463422 h 463422"/>
                <a:gd name="connsiteX1" fmla="*/ 0 w 186465"/>
                <a:gd name="connsiteY1" fmla="*/ 463422 h 463422"/>
                <a:gd name="connsiteX2" fmla="*/ 0 w 186465"/>
                <a:gd name="connsiteY2" fmla="*/ 93233 h 463422"/>
                <a:gd name="connsiteX3" fmla="*/ 93233 w 186465"/>
                <a:gd name="connsiteY3" fmla="*/ 0 h 463422"/>
                <a:gd name="connsiteX4" fmla="*/ 93233 w 186465"/>
                <a:gd name="connsiteY4" fmla="*/ 0 h 463422"/>
                <a:gd name="connsiteX5" fmla="*/ 186466 w 186465"/>
                <a:gd name="connsiteY5" fmla="*/ 93233 h 463422"/>
                <a:gd name="connsiteX6" fmla="*/ 186466 w 186465"/>
                <a:gd name="connsiteY6" fmla="*/ 463422 h 46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465" h="463422">
                  <a:moveTo>
                    <a:pt x="186466" y="463422"/>
                  </a:moveTo>
                  <a:lnTo>
                    <a:pt x="0" y="463422"/>
                  </a:lnTo>
                  <a:lnTo>
                    <a:pt x="0" y="93233"/>
                  </a:lnTo>
                  <a:cubicBezTo>
                    <a:pt x="0" y="41589"/>
                    <a:pt x="41589" y="0"/>
                    <a:pt x="93233" y="0"/>
                  </a:cubicBezTo>
                  <a:lnTo>
                    <a:pt x="93233" y="0"/>
                  </a:lnTo>
                  <a:cubicBezTo>
                    <a:pt x="144877" y="0"/>
                    <a:pt x="186466" y="41589"/>
                    <a:pt x="186466" y="93233"/>
                  </a:cubicBezTo>
                  <a:lnTo>
                    <a:pt x="186466" y="463422"/>
                  </a:lnTo>
                  <a:close/>
                </a:path>
              </a:pathLst>
            </a:custGeom>
            <a:solidFill>
              <a:srgbClr val="393951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6601605-B1C9-47BF-B3AB-B4D35E5141CB}"/>
                </a:ext>
              </a:extLst>
            </p:cNvPr>
            <p:cNvSpPr/>
            <p:nvPr/>
          </p:nvSpPr>
          <p:spPr>
            <a:xfrm>
              <a:off x="3767774" y="2844928"/>
              <a:ext cx="186465" cy="463422"/>
            </a:xfrm>
            <a:custGeom>
              <a:avLst/>
              <a:gdLst>
                <a:gd name="connsiteX0" fmla="*/ 186466 w 186465"/>
                <a:gd name="connsiteY0" fmla="*/ 463422 h 463422"/>
                <a:gd name="connsiteX1" fmla="*/ 0 w 186465"/>
                <a:gd name="connsiteY1" fmla="*/ 463422 h 463422"/>
                <a:gd name="connsiteX2" fmla="*/ 0 w 186465"/>
                <a:gd name="connsiteY2" fmla="*/ 93233 h 463422"/>
                <a:gd name="connsiteX3" fmla="*/ 93233 w 186465"/>
                <a:gd name="connsiteY3" fmla="*/ 0 h 463422"/>
                <a:gd name="connsiteX4" fmla="*/ 93233 w 186465"/>
                <a:gd name="connsiteY4" fmla="*/ 0 h 463422"/>
                <a:gd name="connsiteX5" fmla="*/ 186466 w 186465"/>
                <a:gd name="connsiteY5" fmla="*/ 93233 h 463422"/>
                <a:gd name="connsiteX6" fmla="*/ 186466 w 186465"/>
                <a:gd name="connsiteY6" fmla="*/ 463422 h 46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465" h="463422">
                  <a:moveTo>
                    <a:pt x="186466" y="463422"/>
                  </a:moveTo>
                  <a:lnTo>
                    <a:pt x="0" y="463422"/>
                  </a:lnTo>
                  <a:lnTo>
                    <a:pt x="0" y="93233"/>
                  </a:lnTo>
                  <a:cubicBezTo>
                    <a:pt x="0" y="41589"/>
                    <a:pt x="41589" y="0"/>
                    <a:pt x="93233" y="0"/>
                  </a:cubicBezTo>
                  <a:lnTo>
                    <a:pt x="93233" y="0"/>
                  </a:lnTo>
                  <a:cubicBezTo>
                    <a:pt x="144877" y="0"/>
                    <a:pt x="186466" y="41589"/>
                    <a:pt x="186466" y="93233"/>
                  </a:cubicBezTo>
                  <a:lnTo>
                    <a:pt x="186466" y="463422"/>
                  </a:lnTo>
                  <a:close/>
                </a:path>
              </a:pathLst>
            </a:custGeom>
            <a:solidFill>
              <a:srgbClr val="F3BAA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E8A4C43-E059-48C9-8888-925B9393C0AE}"/>
                </a:ext>
              </a:extLst>
            </p:cNvPr>
            <p:cNvSpPr/>
            <p:nvPr/>
          </p:nvSpPr>
          <p:spPr>
            <a:xfrm>
              <a:off x="2988548" y="3631010"/>
              <a:ext cx="186465" cy="463422"/>
            </a:xfrm>
            <a:custGeom>
              <a:avLst/>
              <a:gdLst>
                <a:gd name="connsiteX0" fmla="*/ 186466 w 186465"/>
                <a:gd name="connsiteY0" fmla="*/ 463422 h 463422"/>
                <a:gd name="connsiteX1" fmla="*/ 0 w 186465"/>
                <a:gd name="connsiteY1" fmla="*/ 463422 h 463422"/>
                <a:gd name="connsiteX2" fmla="*/ 0 w 186465"/>
                <a:gd name="connsiteY2" fmla="*/ 93233 h 463422"/>
                <a:gd name="connsiteX3" fmla="*/ 93233 w 186465"/>
                <a:gd name="connsiteY3" fmla="*/ 0 h 463422"/>
                <a:gd name="connsiteX4" fmla="*/ 93233 w 186465"/>
                <a:gd name="connsiteY4" fmla="*/ 0 h 463422"/>
                <a:gd name="connsiteX5" fmla="*/ 186466 w 186465"/>
                <a:gd name="connsiteY5" fmla="*/ 93233 h 463422"/>
                <a:gd name="connsiteX6" fmla="*/ 186466 w 186465"/>
                <a:gd name="connsiteY6" fmla="*/ 463422 h 46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465" h="463422">
                  <a:moveTo>
                    <a:pt x="186466" y="463422"/>
                  </a:moveTo>
                  <a:lnTo>
                    <a:pt x="0" y="463422"/>
                  </a:lnTo>
                  <a:lnTo>
                    <a:pt x="0" y="93233"/>
                  </a:lnTo>
                  <a:cubicBezTo>
                    <a:pt x="0" y="41589"/>
                    <a:pt x="41589" y="0"/>
                    <a:pt x="93233" y="0"/>
                  </a:cubicBezTo>
                  <a:lnTo>
                    <a:pt x="93233" y="0"/>
                  </a:lnTo>
                  <a:cubicBezTo>
                    <a:pt x="144877" y="0"/>
                    <a:pt x="186466" y="41589"/>
                    <a:pt x="186466" y="93233"/>
                  </a:cubicBezTo>
                  <a:lnTo>
                    <a:pt x="186466" y="463422"/>
                  </a:lnTo>
                  <a:close/>
                </a:path>
              </a:pathLst>
            </a:custGeom>
            <a:solidFill>
              <a:srgbClr val="1B2338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4BB8D45-033A-459C-A8AE-DFC274DB78C7}"/>
                </a:ext>
              </a:extLst>
            </p:cNvPr>
            <p:cNvSpPr/>
            <p:nvPr/>
          </p:nvSpPr>
          <p:spPr>
            <a:xfrm>
              <a:off x="3767774" y="3631010"/>
              <a:ext cx="186465" cy="463422"/>
            </a:xfrm>
            <a:custGeom>
              <a:avLst/>
              <a:gdLst>
                <a:gd name="connsiteX0" fmla="*/ 186466 w 186465"/>
                <a:gd name="connsiteY0" fmla="*/ 463422 h 463422"/>
                <a:gd name="connsiteX1" fmla="*/ 0 w 186465"/>
                <a:gd name="connsiteY1" fmla="*/ 463422 h 463422"/>
                <a:gd name="connsiteX2" fmla="*/ 0 w 186465"/>
                <a:gd name="connsiteY2" fmla="*/ 93233 h 463422"/>
                <a:gd name="connsiteX3" fmla="*/ 93233 w 186465"/>
                <a:gd name="connsiteY3" fmla="*/ 0 h 463422"/>
                <a:gd name="connsiteX4" fmla="*/ 93233 w 186465"/>
                <a:gd name="connsiteY4" fmla="*/ 0 h 463422"/>
                <a:gd name="connsiteX5" fmla="*/ 186466 w 186465"/>
                <a:gd name="connsiteY5" fmla="*/ 93233 h 463422"/>
                <a:gd name="connsiteX6" fmla="*/ 186466 w 186465"/>
                <a:gd name="connsiteY6" fmla="*/ 463422 h 46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465" h="463422">
                  <a:moveTo>
                    <a:pt x="186466" y="463422"/>
                  </a:moveTo>
                  <a:lnTo>
                    <a:pt x="0" y="463422"/>
                  </a:lnTo>
                  <a:lnTo>
                    <a:pt x="0" y="93233"/>
                  </a:lnTo>
                  <a:cubicBezTo>
                    <a:pt x="0" y="41589"/>
                    <a:pt x="41589" y="0"/>
                    <a:pt x="93233" y="0"/>
                  </a:cubicBezTo>
                  <a:lnTo>
                    <a:pt x="93233" y="0"/>
                  </a:lnTo>
                  <a:cubicBezTo>
                    <a:pt x="144877" y="0"/>
                    <a:pt x="186466" y="41589"/>
                    <a:pt x="186466" y="93233"/>
                  </a:cubicBezTo>
                  <a:lnTo>
                    <a:pt x="186466" y="463422"/>
                  </a:lnTo>
                  <a:close/>
                </a:path>
              </a:pathLst>
            </a:custGeom>
            <a:solidFill>
              <a:srgbClr val="393951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C336938-FFFF-411C-93BE-068EE3817BD9}"/>
                </a:ext>
              </a:extLst>
            </p:cNvPr>
            <p:cNvSpPr/>
            <p:nvPr/>
          </p:nvSpPr>
          <p:spPr>
            <a:xfrm>
              <a:off x="4993056" y="4577507"/>
              <a:ext cx="149446" cy="979859"/>
            </a:xfrm>
            <a:custGeom>
              <a:avLst/>
              <a:gdLst>
                <a:gd name="connsiteX0" fmla="*/ 0 w 149446"/>
                <a:gd name="connsiteY0" fmla="*/ 0 h 979859"/>
                <a:gd name="connsiteX1" fmla="*/ 149447 w 149446"/>
                <a:gd name="connsiteY1" fmla="*/ 0 h 979859"/>
                <a:gd name="connsiteX2" fmla="*/ 149447 w 149446"/>
                <a:gd name="connsiteY2" fmla="*/ 979860 h 979859"/>
                <a:gd name="connsiteX3" fmla="*/ 0 w 149446"/>
                <a:gd name="connsiteY3" fmla="*/ 979860 h 97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446" h="979859">
                  <a:moveTo>
                    <a:pt x="0" y="0"/>
                  </a:moveTo>
                  <a:lnTo>
                    <a:pt x="149447" y="0"/>
                  </a:lnTo>
                  <a:lnTo>
                    <a:pt x="149447" y="979860"/>
                  </a:lnTo>
                  <a:lnTo>
                    <a:pt x="0" y="979860"/>
                  </a:lnTo>
                  <a:close/>
                </a:path>
              </a:pathLst>
            </a:custGeom>
            <a:solidFill>
              <a:srgbClr val="545452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" name="Graphic 4">
            <a:extLst>
              <a:ext uri="{FF2B5EF4-FFF2-40B4-BE49-F238E27FC236}">
                <a16:creationId xmlns:a16="http://schemas.microsoft.com/office/drawing/2014/main" id="{F1C497D5-7196-42C8-8409-87794460152D}"/>
              </a:ext>
            </a:extLst>
          </p:cNvPr>
          <p:cNvGrpSpPr/>
          <p:nvPr/>
        </p:nvGrpSpPr>
        <p:grpSpPr>
          <a:xfrm>
            <a:off x="11494910" y="1632444"/>
            <a:ext cx="1386612" cy="2344076"/>
            <a:chOff x="12027571" y="1632444"/>
            <a:chExt cx="1386612" cy="2344076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BF260E8-49FC-419F-BA2A-3A03EAB909A4}"/>
                </a:ext>
              </a:extLst>
            </p:cNvPr>
            <p:cNvSpPr/>
            <p:nvPr/>
          </p:nvSpPr>
          <p:spPr>
            <a:xfrm>
              <a:off x="12027571" y="1632444"/>
              <a:ext cx="1386612" cy="1409462"/>
            </a:xfrm>
            <a:custGeom>
              <a:avLst/>
              <a:gdLst>
                <a:gd name="connsiteX0" fmla="*/ 701990 w 1386612"/>
                <a:gd name="connsiteY0" fmla="*/ 1409462 h 1409462"/>
                <a:gd name="connsiteX1" fmla="*/ 1386612 w 1386612"/>
                <a:gd name="connsiteY1" fmla="*/ 724840 h 1409462"/>
                <a:gd name="connsiteX2" fmla="*/ 668170 w 1386612"/>
                <a:gd name="connsiteY2" fmla="*/ 0 h 1409462"/>
                <a:gd name="connsiteX3" fmla="*/ 1 w 1386612"/>
                <a:gd name="connsiteY3" fmla="*/ 704731 h 1409462"/>
                <a:gd name="connsiteX4" fmla="*/ 701990 w 1386612"/>
                <a:gd name="connsiteY4" fmla="*/ 1409462 h 140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6612" h="1409462">
                  <a:moveTo>
                    <a:pt x="701990" y="1409462"/>
                  </a:moveTo>
                  <a:cubicBezTo>
                    <a:pt x="1151245" y="1409462"/>
                    <a:pt x="1386612" y="1106455"/>
                    <a:pt x="1386612" y="724840"/>
                  </a:cubicBezTo>
                  <a:cubicBezTo>
                    <a:pt x="1386612" y="343225"/>
                    <a:pt x="1183236" y="0"/>
                    <a:pt x="668170" y="0"/>
                  </a:cubicBezTo>
                  <a:cubicBezTo>
                    <a:pt x="153105" y="0"/>
                    <a:pt x="1" y="321745"/>
                    <a:pt x="1" y="704731"/>
                  </a:cubicBezTo>
                  <a:cubicBezTo>
                    <a:pt x="-456" y="1087717"/>
                    <a:pt x="284726" y="1409462"/>
                    <a:pt x="701990" y="1409462"/>
                  </a:cubicBezTo>
                  <a:close/>
                </a:path>
              </a:pathLst>
            </a:custGeom>
            <a:solidFill>
              <a:srgbClr val="FFFFF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D246761-E937-4074-9A14-85BCA2F9400D}"/>
                </a:ext>
              </a:extLst>
            </p:cNvPr>
            <p:cNvSpPr/>
            <p:nvPr/>
          </p:nvSpPr>
          <p:spPr>
            <a:xfrm>
              <a:off x="12343257" y="1959673"/>
              <a:ext cx="773129" cy="2016847"/>
            </a:xfrm>
            <a:custGeom>
              <a:avLst/>
              <a:gdLst>
                <a:gd name="connsiteX0" fmla="*/ 324149 w 773129"/>
                <a:gd name="connsiteY0" fmla="*/ 2016847 h 2016847"/>
                <a:gd name="connsiteX1" fmla="*/ 474509 w 773129"/>
                <a:gd name="connsiteY1" fmla="*/ 2016847 h 2016847"/>
                <a:gd name="connsiteX2" fmla="*/ 460341 w 773129"/>
                <a:gd name="connsiteY2" fmla="*/ 814417 h 2016847"/>
                <a:gd name="connsiteX3" fmla="*/ 772946 w 773129"/>
                <a:gd name="connsiteY3" fmla="*/ 112428 h 2016847"/>
                <a:gd name="connsiteX4" fmla="*/ 471311 w 773129"/>
                <a:gd name="connsiteY4" fmla="*/ 646689 h 2016847"/>
                <a:gd name="connsiteX5" fmla="*/ 514271 w 773129"/>
                <a:gd name="connsiteY5" fmla="*/ 0 h 2016847"/>
                <a:gd name="connsiteX6" fmla="*/ 399100 w 773129"/>
                <a:gd name="connsiteY6" fmla="*/ 688278 h 2016847"/>
                <a:gd name="connsiteX7" fmla="*/ 270677 w 773129"/>
                <a:gd name="connsiteY7" fmla="*/ 117912 h 2016847"/>
                <a:gd name="connsiteX8" fmla="*/ 357968 w 773129"/>
                <a:gd name="connsiteY8" fmla="*/ 818073 h 2016847"/>
                <a:gd name="connsiteX9" fmla="*/ 104320 w 773129"/>
                <a:gd name="connsiteY9" fmla="*/ 273300 h 2016847"/>
                <a:gd name="connsiteX10" fmla="*/ 186127 w 773129"/>
                <a:gd name="connsiteY10" fmla="*/ 610584 h 2016847"/>
                <a:gd name="connsiteX11" fmla="*/ 119 w 773129"/>
                <a:gd name="connsiteY11" fmla="*/ 500899 h 2016847"/>
                <a:gd name="connsiteX12" fmla="*/ 212635 w 773129"/>
                <a:gd name="connsiteY12" fmla="*/ 667712 h 2016847"/>
                <a:gd name="connsiteX13" fmla="*/ 333289 w 773129"/>
                <a:gd name="connsiteY13" fmla="*/ 1004996 h 2016847"/>
                <a:gd name="connsiteX14" fmla="*/ 324149 w 773129"/>
                <a:gd name="connsiteY14" fmla="*/ 2016847 h 201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3129" h="2016847">
                  <a:moveTo>
                    <a:pt x="324149" y="2016847"/>
                  </a:moveTo>
                  <a:lnTo>
                    <a:pt x="474509" y="2016847"/>
                  </a:lnTo>
                  <a:cubicBezTo>
                    <a:pt x="474509" y="2016847"/>
                    <a:pt x="409155" y="973462"/>
                    <a:pt x="460341" y="814417"/>
                  </a:cubicBezTo>
                  <a:cubicBezTo>
                    <a:pt x="511072" y="655373"/>
                    <a:pt x="781173" y="116998"/>
                    <a:pt x="772946" y="112428"/>
                  </a:cubicBezTo>
                  <a:cubicBezTo>
                    <a:pt x="764720" y="107858"/>
                    <a:pt x="494162" y="657201"/>
                    <a:pt x="471311" y="646689"/>
                  </a:cubicBezTo>
                  <a:cubicBezTo>
                    <a:pt x="448460" y="636178"/>
                    <a:pt x="526153" y="0"/>
                    <a:pt x="514271" y="0"/>
                  </a:cubicBezTo>
                  <a:cubicBezTo>
                    <a:pt x="502388" y="0"/>
                    <a:pt x="411897" y="688735"/>
                    <a:pt x="399100" y="688278"/>
                  </a:cubicBezTo>
                  <a:cubicBezTo>
                    <a:pt x="386761" y="687821"/>
                    <a:pt x="270677" y="117912"/>
                    <a:pt x="270677" y="117912"/>
                  </a:cubicBezTo>
                  <a:cubicBezTo>
                    <a:pt x="245083" y="124311"/>
                    <a:pt x="375335" y="809390"/>
                    <a:pt x="357968" y="818073"/>
                  </a:cubicBezTo>
                  <a:cubicBezTo>
                    <a:pt x="340145" y="826757"/>
                    <a:pt x="113918" y="269187"/>
                    <a:pt x="104320" y="273300"/>
                  </a:cubicBezTo>
                  <a:cubicBezTo>
                    <a:pt x="94266" y="277871"/>
                    <a:pt x="186127" y="610584"/>
                    <a:pt x="186127" y="610584"/>
                  </a:cubicBezTo>
                  <a:cubicBezTo>
                    <a:pt x="186127" y="610584"/>
                    <a:pt x="6059" y="489930"/>
                    <a:pt x="119" y="500899"/>
                  </a:cubicBezTo>
                  <a:cubicBezTo>
                    <a:pt x="-5823" y="511410"/>
                    <a:pt x="212635" y="667712"/>
                    <a:pt x="212635" y="667712"/>
                  </a:cubicBezTo>
                  <a:lnTo>
                    <a:pt x="333289" y="1004996"/>
                  </a:lnTo>
                  <a:lnTo>
                    <a:pt x="324149" y="2016847"/>
                  </a:lnTo>
                  <a:close/>
                </a:path>
              </a:pathLst>
            </a:custGeom>
            <a:solidFill>
              <a:srgbClr val="000000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F1C497D5-7196-42C8-8409-87794460152D}"/>
              </a:ext>
            </a:extLst>
          </p:cNvPr>
          <p:cNvGrpSpPr/>
          <p:nvPr/>
        </p:nvGrpSpPr>
        <p:grpSpPr>
          <a:xfrm>
            <a:off x="5444794" y="4318374"/>
            <a:ext cx="1809855" cy="1239449"/>
            <a:chOff x="5977455" y="4318374"/>
            <a:chExt cx="1809855" cy="1239449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62CDCE-CD4D-456F-9DA3-D824B95D782B}"/>
                </a:ext>
              </a:extLst>
            </p:cNvPr>
            <p:cNvSpPr/>
            <p:nvPr/>
          </p:nvSpPr>
          <p:spPr>
            <a:xfrm>
              <a:off x="5977455" y="4318374"/>
              <a:ext cx="1809855" cy="1238992"/>
            </a:xfrm>
            <a:custGeom>
              <a:avLst/>
              <a:gdLst>
                <a:gd name="connsiteX0" fmla="*/ 13742 w 1809855"/>
                <a:gd name="connsiteY0" fmla="*/ 1238992 h 1238992"/>
                <a:gd name="connsiteX1" fmla="*/ 1809847 w 1809855"/>
                <a:gd name="connsiteY1" fmla="*/ 1238992 h 1238992"/>
                <a:gd name="connsiteX2" fmla="*/ 865178 w 1809855"/>
                <a:gd name="connsiteY2" fmla="*/ 0 h 1238992"/>
                <a:gd name="connsiteX3" fmla="*/ 13742 w 1809855"/>
                <a:gd name="connsiteY3" fmla="*/ 1238992 h 123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9855" h="1238992">
                  <a:moveTo>
                    <a:pt x="13742" y="1238992"/>
                  </a:moveTo>
                  <a:lnTo>
                    <a:pt x="1809847" y="1238992"/>
                  </a:lnTo>
                  <a:cubicBezTo>
                    <a:pt x="1809847" y="1238992"/>
                    <a:pt x="1822643" y="0"/>
                    <a:pt x="865178" y="0"/>
                  </a:cubicBezTo>
                  <a:cubicBezTo>
                    <a:pt x="-177294" y="0"/>
                    <a:pt x="13742" y="1238992"/>
                    <a:pt x="13742" y="1238992"/>
                  </a:cubicBezTo>
                  <a:close/>
                </a:path>
              </a:pathLst>
            </a:custGeom>
            <a:solidFill>
              <a:srgbClr val="FFFFF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F6BCBD8-A331-478C-A1A6-239DFC7A980E}"/>
                </a:ext>
              </a:extLst>
            </p:cNvPr>
            <p:cNvSpPr/>
            <p:nvPr/>
          </p:nvSpPr>
          <p:spPr>
            <a:xfrm>
              <a:off x="6379063" y="4590303"/>
              <a:ext cx="832121" cy="967519"/>
            </a:xfrm>
            <a:custGeom>
              <a:avLst/>
              <a:gdLst>
                <a:gd name="connsiteX0" fmla="*/ 228202 w 832121"/>
                <a:gd name="connsiteY0" fmla="*/ 719813 h 967519"/>
                <a:gd name="connsiteX1" fmla="*/ 316865 w 832121"/>
                <a:gd name="connsiteY1" fmla="*/ 967520 h 967519"/>
                <a:gd name="connsiteX2" fmla="*/ 481394 w 832121"/>
                <a:gd name="connsiteY2" fmla="*/ 967520 h 967519"/>
                <a:gd name="connsiteX3" fmla="*/ 495104 w 832121"/>
                <a:gd name="connsiteY3" fmla="*/ 877486 h 967519"/>
                <a:gd name="connsiteX4" fmla="*/ 831931 w 832121"/>
                <a:gd name="connsiteY4" fmla="*/ 121111 h 967519"/>
                <a:gd name="connsiteX5" fmla="*/ 506987 w 832121"/>
                <a:gd name="connsiteY5" fmla="*/ 696962 h 967519"/>
                <a:gd name="connsiteX6" fmla="*/ 553603 w 832121"/>
                <a:gd name="connsiteY6" fmla="*/ 0 h 967519"/>
                <a:gd name="connsiteX7" fmla="*/ 429750 w 832121"/>
                <a:gd name="connsiteY7" fmla="*/ 741750 h 967519"/>
                <a:gd name="connsiteX8" fmla="*/ 291729 w 832121"/>
                <a:gd name="connsiteY8" fmla="*/ 127510 h 967519"/>
                <a:gd name="connsiteX9" fmla="*/ 385876 w 832121"/>
                <a:gd name="connsiteY9" fmla="*/ 882057 h 967519"/>
                <a:gd name="connsiteX10" fmla="*/ 112575 w 832121"/>
                <a:gd name="connsiteY10" fmla="*/ 295238 h 967519"/>
                <a:gd name="connsiteX11" fmla="*/ 200781 w 832121"/>
                <a:gd name="connsiteY11" fmla="*/ 658572 h 967519"/>
                <a:gd name="connsiteX12" fmla="*/ 147 w 832121"/>
                <a:gd name="connsiteY12" fmla="*/ 540203 h 967519"/>
                <a:gd name="connsiteX13" fmla="*/ 228202 w 832121"/>
                <a:gd name="connsiteY13" fmla="*/ 719813 h 96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2121" h="967519">
                  <a:moveTo>
                    <a:pt x="228202" y="719813"/>
                  </a:moveTo>
                  <a:lnTo>
                    <a:pt x="316865" y="967520"/>
                  </a:lnTo>
                  <a:lnTo>
                    <a:pt x="481394" y="967520"/>
                  </a:lnTo>
                  <a:cubicBezTo>
                    <a:pt x="484593" y="927759"/>
                    <a:pt x="489163" y="896681"/>
                    <a:pt x="495104" y="877486"/>
                  </a:cubicBezTo>
                  <a:cubicBezTo>
                    <a:pt x="549947" y="706102"/>
                    <a:pt x="840615" y="126139"/>
                    <a:pt x="831931" y="121111"/>
                  </a:cubicBezTo>
                  <a:cubicBezTo>
                    <a:pt x="822791" y="116084"/>
                    <a:pt x="531666" y="707930"/>
                    <a:pt x="506987" y="696962"/>
                  </a:cubicBezTo>
                  <a:cubicBezTo>
                    <a:pt x="482308" y="685536"/>
                    <a:pt x="566400" y="0"/>
                    <a:pt x="553603" y="0"/>
                  </a:cubicBezTo>
                  <a:cubicBezTo>
                    <a:pt x="540807" y="0"/>
                    <a:pt x="443004" y="742207"/>
                    <a:pt x="429750" y="741750"/>
                  </a:cubicBezTo>
                  <a:cubicBezTo>
                    <a:pt x="416496" y="741293"/>
                    <a:pt x="291729" y="127510"/>
                    <a:pt x="291729" y="127510"/>
                  </a:cubicBezTo>
                  <a:cubicBezTo>
                    <a:pt x="264307" y="134365"/>
                    <a:pt x="404614" y="872459"/>
                    <a:pt x="385876" y="882057"/>
                  </a:cubicBezTo>
                  <a:cubicBezTo>
                    <a:pt x="366681" y="891654"/>
                    <a:pt x="123087" y="290667"/>
                    <a:pt x="112575" y="295238"/>
                  </a:cubicBezTo>
                  <a:cubicBezTo>
                    <a:pt x="102063" y="299808"/>
                    <a:pt x="200781" y="658572"/>
                    <a:pt x="200781" y="658572"/>
                  </a:cubicBezTo>
                  <a:cubicBezTo>
                    <a:pt x="200781" y="658572"/>
                    <a:pt x="6545" y="528777"/>
                    <a:pt x="147" y="540203"/>
                  </a:cubicBezTo>
                  <a:cubicBezTo>
                    <a:pt x="-6708" y="551171"/>
                    <a:pt x="228202" y="719813"/>
                    <a:pt x="228202" y="719813"/>
                  </a:cubicBezTo>
                  <a:close/>
                </a:path>
              </a:pathLst>
            </a:custGeom>
            <a:solidFill>
              <a:srgbClr val="000000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F1C497D5-7196-42C8-8409-87794460152D}"/>
              </a:ext>
            </a:extLst>
          </p:cNvPr>
          <p:cNvGrpSpPr/>
          <p:nvPr/>
        </p:nvGrpSpPr>
        <p:grpSpPr>
          <a:xfrm>
            <a:off x="-195622" y="1646122"/>
            <a:ext cx="1399638" cy="3969743"/>
            <a:chOff x="337039" y="1646122"/>
            <a:chExt cx="1399638" cy="396974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7989CF4-ACB4-4953-A76A-B3336D15CD10}"/>
                </a:ext>
              </a:extLst>
            </p:cNvPr>
            <p:cNvSpPr/>
            <p:nvPr/>
          </p:nvSpPr>
          <p:spPr>
            <a:xfrm>
              <a:off x="337039" y="1646122"/>
              <a:ext cx="1399638" cy="2991172"/>
            </a:xfrm>
            <a:custGeom>
              <a:avLst/>
              <a:gdLst>
                <a:gd name="connsiteX0" fmla="*/ 627350 w 1399638"/>
                <a:gd name="connsiteY0" fmla="*/ 2981201 h 2991172"/>
                <a:gd name="connsiteX1" fmla="*/ 1398807 w 1399638"/>
                <a:gd name="connsiteY1" fmla="*/ 1646690 h 2991172"/>
                <a:gd name="connsiteX2" fmla="*/ 564281 w 1399638"/>
                <a:gd name="connsiteY2" fmla="*/ 32 h 2991172"/>
                <a:gd name="connsiteX3" fmla="*/ 7625 w 1399638"/>
                <a:gd name="connsiteY3" fmla="*/ 1727583 h 2991172"/>
                <a:gd name="connsiteX4" fmla="*/ 627350 w 1399638"/>
                <a:gd name="connsiteY4" fmla="*/ 2981201 h 2991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638" h="2991172">
                  <a:moveTo>
                    <a:pt x="627350" y="2981201"/>
                  </a:moveTo>
                  <a:cubicBezTo>
                    <a:pt x="844893" y="3028731"/>
                    <a:pt x="1373670" y="2955150"/>
                    <a:pt x="1398807" y="1646690"/>
                  </a:cubicBezTo>
                  <a:cubicBezTo>
                    <a:pt x="1423943" y="338230"/>
                    <a:pt x="873229" y="5517"/>
                    <a:pt x="564281" y="32"/>
                  </a:cubicBezTo>
                  <a:cubicBezTo>
                    <a:pt x="255332" y="-5452"/>
                    <a:pt x="-52702" y="686483"/>
                    <a:pt x="7625" y="1727583"/>
                  </a:cubicBezTo>
                  <a:cubicBezTo>
                    <a:pt x="68866" y="2769141"/>
                    <a:pt x="425802" y="2936869"/>
                    <a:pt x="627350" y="2981201"/>
                  </a:cubicBezTo>
                  <a:close/>
                </a:path>
              </a:pathLst>
            </a:custGeom>
            <a:solidFill>
              <a:srgbClr val="FFFFF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7A81EC0-8CE2-4217-A91C-ADCE2056B6D4}"/>
                </a:ext>
              </a:extLst>
            </p:cNvPr>
            <p:cNvSpPr/>
            <p:nvPr/>
          </p:nvSpPr>
          <p:spPr>
            <a:xfrm>
              <a:off x="694028" y="2578026"/>
              <a:ext cx="810838" cy="3037839"/>
            </a:xfrm>
            <a:custGeom>
              <a:avLst/>
              <a:gdLst>
                <a:gd name="connsiteX0" fmla="*/ 239282 w 810838"/>
                <a:gd name="connsiteY0" fmla="*/ 3033726 h 3037839"/>
                <a:gd name="connsiteX1" fmla="*/ 452256 w 810838"/>
                <a:gd name="connsiteY1" fmla="*/ 3037840 h 3037839"/>
                <a:gd name="connsiteX2" fmla="*/ 423920 w 810838"/>
                <a:gd name="connsiteY2" fmla="*/ 1366045 h 3037839"/>
                <a:gd name="connsiteX3" fmla="*/ 767145 w 810838"/>
                <a:gd name="connsiteY3" fmla="*/ 711587 h 3037839"/>
                <a:gd name="connsiteX4" fmla="*/ 419807 w 810838"/>
                <a:gd name="connsiteY4" fmla="*/ 1231680 h 3037839"/>
                <a:gd name="connsiteX5" fmla="*/ 810563 w 810838"/>
                <a:gd name="connsiteY5" fmla="*/ 0 h 3037839"/>
                <a:gd name="connsiteX6" fmla="*/ 543661 w 810838"/>
                <a:gd name="connsiteY6" fmla="*/ 659486 h 3037839"/>
                <a:gd name="connsiteX7" fmla="*/ 474650 w 810838"/>
                <a:gd name="connsiteY7" fmla="*/ 192407 h 3037839"/>
                <a:gd name="connsiteX8" fmla="*/ 491560 w 810838"/>
                <a:gd name="connsiteY8" fmla="*/ 754090 h 3037839"/>
                <a:gd name="connsiteX9" fmla="*/ 346226 w 810838"/>
                <a:gd name="connsiteY9" fmla="*/ 1123822 h 3037839"/>
                <a:gd name="connsiteX10" fmla="*/ 210033 w 810838"/>
                <a:gd name="connsiteY10" fmla="*/ 74038 h 3037839"/>
                <a:gd name="connsiteX11" fmla="*/ 301438 w 810838"/>
                <a:gd name="connsiteY11" fmla="*/ 1208372 h 3037839"/>
                <a:gd name="connsiteX12" fmla="*/ 21739 w 810838"/>
                <a:gd name="connsiteY12" fmla="*/ 696962 h 3037839"/>
                <a:gd name="connsiteX13" fmla="*/ 301895 w 810838"/>
                <a:gd name="connsiteY13" fmla="*/ 1394381 h 3037839"/>
                <a:gd name="connsiteX14" fmla="*/ 295039 w 810838"/>
                <a:gd name="connsiteY14" fmla="*/ 1817128 h 3037839"/>
                <a:gd name="connsiteX15" fmla="*/ 716 w 810838"/>
                <a:gd name="connsiteY15" fmla="*/ 1005910 h 3037839"/>
                <a:gd name="connsiteX16" fmla="*/ 287727 w 810838"/>
                <a:gd name="connsiteY16" fmla="*/ 2050667 h 3037839"/>
                <a:gd name="connsiteX17" fmla="*/ 239282 w 810838"/>
                <a:gd name="connsiteY17" fmla="*/ 3033726 h 3037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10838" h="3037839">
                  <a:moveTo>
                    <a:pt x="239282" y="3033726"/>
                  </a:moveTo>
                  <a:cubicBezTo>
                    <a:pt x="306465" y="3035097"/>
                    <a:pt x="452256" y="3037840"/>
                    <a:pt x="452256" y="3037840"/>
                  </a:cubicBezTo>
                  <a:lnTo>
                    <a:pt x="423920" y="1366045"/>
                  </a:lnTo>
                  <a:cubicBezTo>
                    <a:pt x="423920" y="1366045"/>
                    <a:pt x="766688" y="723926"/>
                    <a:pt x="767145" y="711587"/>
                  </a:cubicBezTo>
                  <a:cubicBezTo>
                    <a:pt x="768059" y="673654"/>
                    <a:pt x="453627" y="1232594"/>
                    <a:pt x="419807" y="1231680"/>
                  </a:cubicBezTo>
                  <a:cubicBezTo>
                    <a:pt x="386444" y="1231223"/>
                    <a:pt x="823359" y="457"/>
                    <a:pt x="810563" y="0"/>
                  </a:cubicBezTo>
                  <a:cubicBezTo>
                    <a:pt x="797766" y="-457"/>
                    <a:pt x="558742" y="659486"/>
                    <a:pt x="543661" y="659486"/>
                  </a:cubicBezTo>
                  <a:cubicBezTo>
                    <a:pt x="528579" y="659029"/>
                    <a:pt x="481962" y="192864"/>
                    <a:pt x="474650" y="192407"/>
                  </a:cubicBezTo>
                  <a:cubicBezTo>
                    <a:pt x="466881" y="192407"/>
                    <a:pt x="506642" y="749063"/>
                    <a:pt x="491560" y="754090"/>
                  </a:cubicBezTo>
                  <a:cubicBezTo>
                    <a:pt x="476478" y="758660"/>
                    <a:pt x="351253" y="1123822"/>
                    <a:pt x="346226" y="1123822"/>
                  </a:cubicBezTo>
                  <a:cubicBezTo>
                    <a:pt x="341199" y="1123822"/>
                    <a:pt x="235169" y="74495"/>
                    <a:pt x="210033" y="74038"/>
                  </a:cubicBezTo>
                  <a:cubicBezTo>
                    <a:pt x="184897" y="73581"/>
                    <a:pt x="319262" y="1208829"/>
                    <a:pt x="301438" y="1208372"/>
                  </a:cubicBezTo>
                  <a:cubicBezTo>
                    <a:pt x="283614" y="1207915"/>
                    <a:pt x="41848" y="697419"/>
                    <a:pt x="21739" y="696962"/>
                  </a:cubicBezTo>
                  <a:cubicBezTo>
                    <a:pt x="1630" y="696505"/>
                    <a:pt x="301895" y="1394381"/>
                    <a:pt x="301895" y="1394381"/>
                  </a:cubicBezTo>
                  <a:cubicBezTo>
                    <a:pt x="301895" y="1394381"/>
                    <a:pt x="310121" y="1817128"/>
                    <a:pt x="295039" y="1817128"/>
                  </a:cubicBezTo>
                  <a:cubicBezTo>
                    <a:pt x="279958" y="1816671"/>
                    <a:pt x="18540" y="1014137"/>
                    <a:pt x="716" y="1005910"/>
                  </a:cubicBezTo>
                  <a:cubicBezTo>
                    <a:pt x="-16651" y="998141"/>
                    <a:pt x="287727" y="2050667"/>
                    <a:pt x="287727" y="2050667"/>
                  </a:cubicBezTo>
                  <a:lnTo>
                    <a:pt x="239282" y="3033726"/>
                  </a:lnTo>
                  <a:close/>
                </a:path>
              </a:pathLst>
            </a:custGeom>
            <a:solidFill>
              <a:srgbClr val="000000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6" name="Graphic 4">
            <a:extLst>
              <a:ext uri="{FF2B5EF4-FFF2-40B4-BE49-F238E27FC236}">
                <a16:creationId xmlns:a16="http://schemas.microsoft.com/office/drawing/2014/main" id="{F1C497D5-7196-42C8-8409-87794460152D}"/>
              </a:ext>
            </a:extLst>
          </p:cNvPr>
          <p:cNvGrpSpPr/>
          <p:nvPr/>
        </p:nvGrpSpPr>
        <p:grpSpPr>
          <a:xfrm>
            <a:off x="6186722" y="667759"/>
            <a:ext cx="2136249" cy="3160228"/>
            <a:chOff x="6719383" y="667759"/>
            <a:chExt cx="2136249" cy="3160228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892CCE-FD1C-4AE5-83DA-9FB21DFD1B23}"/>
                </a:ext>
              </a:extLst>
            </p:cNvPr>
            <p:cNvSpPr/>
            <p:nvPr/>
          </p:nvSpPr>
          <p:spPr>
            <a:xfrm>
              <a:off x="6719383" y="667759"/>
              <a:ext cx="2136249" cy="2308860"/>
            </a:xfrm>
            <a:custGeom>
              <a:avLst/>
              <a:gdLst>
                <a:gd name="connsiteX0" fmla="*/ 825238 w 2136249"/>
                <a:gd name="connsiteY0" fmla="*/ 10418 h 2308860"/>
                <a:gd name="connsiteX1" fmla="*/ 1048266 w 2136249"/>
                <a:gd name="connsiteY1" fmla="*/ 2308793 h 2308860"/>
                <a:gd name="connsiteX2" fmla="*/ 825238 w 2136249"/>
                <a:gd name="connsiteY2" fmla="*/ 10418 h 230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36249" h="2308860">
                  <a:moveTo>
                    <a:pt x="825238" y="10418"/>
                  </a:moveTo>
                  <a:cubicBezTo>
                    <a:pt x="190432" y="103194"/>
                    <a:pt x="-763377" y="2322960"/>
                    <a:pt x="1048266" y="2308793"/>
                  </a:cubicBezTo>
                  <a:cubicBezTo>
                    <a:pt x="2872250" y="2295082"/>
                    <a:pt x="2127301" y="-179704"/>
                    <a:pt x="825238" y="10418"/>
                  </a:cubicBezTo>
                  <a:close/>
                </a:path>
              </a:pathLst>
            </a:custGeom>
            <a:solidFill>
              <a:srgbClr val="FFFFF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C7E7C67-46D3-4D88-8E0B-2368874B9782}"/>
                </a:ext>
              </a:extLst>
            </p:cNvPr>
            <p:cNvSpPr/>
            <p:nvPr/>
          </p:nvSpPr>
          <p:spPr>
            <a:xfrm>
              <a:off x="7149296" y="1224752"/>
              <a:ext cx="1172189" cy="2603234"/>
            </a:xfrm>
            <a:custGeom>
              <a:avLst/>
              <a:gdLst>
                <a:gd name="connsiteX0" fmla="*/ 921361 w 1172189"/>
                <a:gd name="connsiteY0" fmla="*/ 980342 h 2603234"/>
                <a:gd name="connsiteX1" fmla="*/ 970719 w 1172189"/>
                <a:gd name="connsiteY1" fmla="*/ 785193 h 2603234"/>
                <a:gd name="connsiteX2" fmla="*/ 949696 w 1172189"/>
                <a:gd name="connsiteY2" fmla="*/ 475788 h 2603234"/>
                <a:gd name="connsiteX3" fmla="*/ 949696 w 1172189"/>
                <a:gd name="connsiteY3" fmla="*/ 795705 h 2603234"/>
                <a:gd name="connsiteX4" fmla="*/ 893939 w 1172189"/>
                <a:gd name="connsiteY4" fmla="*/ 1007307 h 2603234"/>
                <a:gd name="connsiteX5" fmla="*/ 866517 w 1172189"/>
                <a:gd name="connsiteY5" fmla="*/ 1028330 h 2603234"/>
                <a:gd name="connsiteX6" fmla="*/ 866517 w 1172189"/>
                <a:gd name="connsiteY6" fmla="*/ 1028330 h 2603234"/>
                <a:gd name="connsiteX7" fmla="*/ 866517 w 1172189"/>
                <a:gd name="connsiteY7" fmla="*/ 1028330 h 2603234"/>
                <a:gd name="connsiteX8" fmla="*/ 713415 w 1172189"/>
                <a:gd name="connsiteY8" fmla="*/ 1151726 h 2603234"/>
                <a:gd name="connsiteX9" fmla="*/ 837268 w 1172189"/>
                <a:gd name="connsiteY9" fmla="*/ 711155 h 2603234"/>
                <a:gd name="connsiteX10" fmla="*/ 833612 w 1172189"/>
                <a:gd name="connsiteY10" fmla="*/ 181921 h 2603234"/>
                <a:gd name="connsiteX11" fmla="*/ 817616 w 1172189"/>
                <a:gd name="connsiteY11" fmla="*/ 691503 h 2603234"/>
                <a:gd name="connsiteX12" fmla="*/ 785167 w 1172189"/>
                <a:gd name="connsiteY12" fmla="*/ 784736 h 2603234"/>
                <a:gd name="connsiteX13" fmla="*/ 741293 w 1172189"/>
                <a:gd name="connsiteY13" fmla="*/ 680078 h 2603234"/>
                <a:gd name="connsiteX14" fmla="*/ 706102 w 1172189"/>
                <a:gd name="connsiteY14" fmla="*/ 322228 h 2603234"/>
                <a:gd name="connsiteX15" fmla="*/ 721184 w 1172189"/>
                <a:gd name="connsiteY15" fmla="*/ 704757 h 2603234"/>
                <a:gd name="connsiteX16" fmla="*/ 772828 w 1172189"/>
                <a:gd name="connsiteY16" fmla="*/ 822212 h 2603234"/>
                <a:gd name="connsiteX17" fmla="*/ 772828 w 1172189"/>
                <a:gd name="connsiteY17" fmla="*/ 822212 h 2603234"/>
                <a:gd name="connsiteX18" fmla="*/ 685079 w 1172189"/>
                <a:gd name="connsiteY18" fmla="*/ 1114250 h 2603234"/>
                <a:gd name="connsiteX19" fmla="*/ 581792 w 1172189"/>
                <a:gd name="connsiteY19" fmla="*/ 618836 h 2603234"/>
                <a:gd name="connsiteX20" fmla="*/ 556655 w 1172189"/>
                <a:gd name="connsiteY20" fmla="*/ 531088 h 2603234"/>
                <a:gd name="connsiteX21" fmla="*/ 618810 w 1172189"/>
                <a:gd name="connsiteY21" fmla="*/ 366102 h 2603234"/>
                <a:gd name="connsiteX22" fmla="*/ 618810 w 1172189"/>
                <a:gd name="connsiteY22" fmla="*/ 4596 h 2603234"/>
                <a:gd name="connsiteX23" fmla="*/ 597788 w 1172189"/>
                <a:gd name="connsiteY23" fmla="*/ 322228 h 2603234"/>
                <a:gd name="connsiteX24" fmla="*/ 540202 w 1172189"/>
                <a:gd name="connsiteY24" fmla="*/ 480358 h 2603234"/>
                <a:gd name="connsiteX25" fmla="*/ 473934 w 1172189"/>
                <a:gd name="connsiteY25" fmla="*/ 291607 h 2603234"/>
                <a:gd name="connsiteX26" fmla="*/ 539745 w 1172189"/>
                <a:gd name="connsiteY26" fmla="*/ 201116 h 2603234"/>
                <a:gd name="connsiteX27" fmla="*/ 539745 w 1172189"/>
                <a:gd name="connsiteY27" fmla="*/ 20135 h 2603234"/>
                <a:gd name="connsiteX28" fmla="*/ 523749 w 1172189"/>
                <a:gd name="connsiteY28" fmla="*/ 196089 h 2603234"/>
                <a:gd name="connsiteX29" fmla="*/ 466621 w 1172189"/>
                <a:gd name="connsiteY29" fmla="*/ 271955 h 2603234"/>
                <a:gd name="connsiteX30" fmla="*/ 375674 w 1172189"/>
                <a:gd name="connsiteY30" fmla="*/ 29732 h 2603234"/>
                <a:gd name="connsiteX31" fmla="*/ 515980 w 1172189"/>
                <a:gd name="connsiteY31" fmla="*/ 520119 h 2603234"/>
                <a:gd name="connsiteX32" fmla="*/ 611955 w 1172189"/>
                <a:gd name="connsiteY32" fmla="*/ 924585 h 2603234"/>
                <a:gd name="connsiteX33" fmla="*/ 499985 w 1172189"/>
                <a:gd name="connsiteY33" fmla="*/ 837294 h 2603234"/>
                <a:gd name="connsiteX34" fmla="*/ 399439 w 1172189"/>
                <a:gd name="connsiteY34" fmla="*/ 692874 h 2603234"/>
                <a:gd name="connsiteX35" fmla="*/ 476219 w 1172189"/>
                <a:gd name="connsiteY35" fmla="*/ 857860 h 2603234"/>
                <a:gd name="connsiteX36" fmla="*/ 621096 w 1172189"/>
                <a:gd name="connsiteY36" fmla="*/ 975772 h 2603234"/>
                <a:gd name="connsiteX37" fmla="*/ 650802 w 1172189"/>
                <a:gd name="connsiteY37" fmla="*/ 1233077 h 2603234"/>
                <a:gd name="connsiteX38" fmla="*/ 630693 w 1172189"/>
                <a:gd name="connsiteY38" fmla="*/ 1563962 h 2603234"/>
                <a:gd name="connsiteX39" fmla="*/ 510496 w 1172189"/>
                <a:gd name="connsiteY39" fmla="*/ 1207026 h 2603234"/>
                <a:gd name="connsiteX40" fmla="*/ 326772 w 1172189"/>
                <a:gd name="connsiteY40" fmla="*/ 930527 h 2603234"/>
                <a:gd name="connsiteX41" fmla="*/ 326772 w 1172189"/>
                <a:gd name="connsiteY41" fmla="*/ 930527 h 2603234"/>
                <a:gd name="connsiteX42" fmla="*/ 362420 w 1172189"/>
                <a:gd name="connsiteY42" fmla="*/ 632547 h 2603234"/>
                <a:gd name="connsiteX43" fmla="*/ 316261 w 1172189"/>
                <a:gd name="connsiteY43" fmla="*/ 233565 h 2603234"/>
                <a:gd name="connsiteX44" fmla="*/ 341397 w 1172189"/>
                <a:gd name="connsiteY44" fmla="*/ 606497 h 2603234"/>
                <a:gd name="connsiteX45" fmla="*/ 294780 w 1172189"/>
                <a:gd name="connsiteY45" fmla="*/ 887566 h 2603234"/>
                <a:gd name="connsiteX46" fmla="*/ 153560 w 1172189"/>
                <a:gd name="connsiteY46" fmla="*/ 717554 h 2603234"/>
                <a:gd name="connsiteX47" fmla="*/ 0 w 1172189"/>
                <a:gd name="connsiteY47" fmla="*/ 537486 h 2603234"/>
                <a:gd name="connsiteX48" fmla="*/ 118826 w 1172189"/>
                <a:gd name="connsiteY48" fmla="*/ 719839 h 2603234"/>
                <a:gd name="connsiteX49" fmla="*/ 523293 w 1172189"/>
                <a:gd name="connsiteY49" fmla="*/ 1346876 h 2603234"/>
                <a:gd name="connsiteX50" fmla="*/ 617439 w 1172189"/>
                <a:gd name="connsiteY50" fmla="*/ 1752713 h 2603234"/>
                <a:gd name="connsiteX51" fmla="*/ 582706 w 1172189"/>
                <a:gd name="connsiteY51" fmla="*/ 2603235 h 2603234"/>
                <a:gd name="connsiteX52" fmla="*/ 687364 w 1172189"/>
                <a:gd name="connsiteY52" fmla="*/ 2603235 h 2603234"/>
                <a:gd name="connsiteX53" fmla="*/ 697876 w 1172189"/>
                <a:gd name="connsiteY53" fmla="*/ 1941921 h 2603234"/>
                <a:gd name="connsiteX54" fmla="*/ 737637 w 1172189"/>
                <a:gd name="connsiteY54" fmla="*/ 1219823 h 2603234"/>
                <a:gd name="connsiteX55" fmla="*/ 1166326 w 1172189"/>
                <a:gd name="connsiteY55" fmla="*/ 722581 h 2603234"/>
                <a:gd name="connsiteX56" fmla="*/ 921361 w 1172189"/>
                <a:gd name="connsiteY56" fmla="*/ 980342 h 26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172189" h="2603234">
                  <a:moveTo>
                    <a:pt x="921361" y="980342"/>
                  </a:moveTo>
                  <a:cubicBezTo>
                    <a:pt x="934157" y="939210"/>
                    <a:pt x="957922" y="858317"/>
                    <a:pt x="970719" y="785193"/>
                  </a:cubicBezTo>
                  <a:cubicBezTo>
                    <a:pt x="989457" y="681906"/>
                    <a:pt x="946954" y="457050"/>
                    <a:pt x="949696" y="475788"/>
                  </a:cubicBezTo>
                  <a:cubicBezTo>
                    <a:pt x="952438" y="494526"/>
                    <a:pt x="970719" y="711155"/>
                    <a:pt x="949696" y="795705"/>
                  </a:cubicBezTo>
                  <a:cubicBezTo>
                    <a:pt x="928673" y="880254"/>
                    <a:pt x="893939" y="1007307"/>
                    <a:pt x="893939" y="1007307"/>
                  </a:cubicBezTo>
                  <a:cubicBezTo>
                    <a:pt x="888912" y="1010506"/>
                    <a:pt x="879314" y="1018275"/>
                    <a:pt x="866517" y="1028330"/>
                  </a:cubicBezTo>
                  <a:lnTo>
                    <a:pt x="866517" y="1028330"/>
                  </a:lnTo>
                  <a:lnTo>
                    <a:pt x="866517" y="1028330"/>
                  </a:lnTo>
                  <a:cubicBezTo>
                    <a:pt x="823558" y="1062150"/>
                    <a:pt x="747692" y="1123848"/>
                    <a:pt x="713415" y="1151726"/>
                  </a:cubicBezTo>
                  <a:cubicBezTo>
                    <a:pt x="746321" y="1029244"/>
                    <a:pt x="811218" y="792048"/>
                    <a:pt x="837268" y="711155"/>
                  </a:cubicBezTo>
                  <a:cubicBezTo>
                    <a:pt x="872916" y="600098"/>
                    <a:pt x="844124" y="174152"/>
                    <a:pt x="833612" y="181921"/>
                  </a:cubicBezTo>
                  <a:cubicBezTo>
                    <a:pt x="823100" y="189691"/>
                    <a:pt x="857377" y="591872"/>
                    <a:pt x="817616" y="691503"/>
                  </a:cubicBezTo>
                  <a:cubicBezTo>
                    <a:pt x="809389" y="712526"/>
                    <a:pt x="797964" y="745432"/>
                    <a:pt x="785167" y="784736"/>
                  </a:cubicBezTo>
                  <a:cubicBezTo>
                    <a:pt x="771000" y="769197"/>
                    <a:pt x="748148" y="736292"/>
                    <a:pt x="741293" y="680078"/>
                  </a:cubicBezTo>
                  <a:cubicBezTo>
                    <a:pt x="717071" y="481729"/>
                    <a:pt x="712957" y="314915"/>
                    <a:pt x="706102" y="322228"/>
                  </a:cubicBezTo>
                  <a:cubicBezTo>
                    <a:pt x="699704" y="329083"/>
                    <a:pt x="707930" y="606954"/>
                    <a:pt x="721184" y="704757"/>
                  </a:cubicBezTo>
                  <a:cubicBezTo>
                    <a:pt x="734437" y="802560"/>
                    <a:pt x="772828" y="822212"/>
                    <a:pt x="772828" y="822212"/>
                  </a:cubicBezTo>
                  <a:lnTo>
                    <a:pt x="772828" y="822212"/>
                  </a:lnTo>
                  <a:cubicBezTo>
                    <a:pt x="742207" y="920015"/>
                    <a:pt x="706102" y="1040670"/>
                    <a:pt x="685079" y="1114250"/>
                  </a:cubicBezTo>
                  <a:cubicBezTo>
                    <a:pt x="662228" y="1000908"/>
                    <a:pt x="608299" y="732178"/>
                    <a:pt x="581792" y="618836"/>
                  </a:cubicBezTo>
                  <a:cubicBezTo>
                    <a:pt x="576307" y="595985"/>
                    <a:pt x="567624" y="565822"/>
                    <a:pt x="556655" y="531088"/>
                  </a:cubicBezTo>
                  <a:cubicBezTo>
                    <a:pt x="578593" y="497268"/>
                    <a:pt x="610584" y="417746"/>
                    <a:pt x="618810" y="366102"/>
                  </a:cubicBezTo>
                  <a:cubicBezTo>
                    <a:pt x="629322" y="301205"/>
                    <a:pt x="629322" y="48927"/>
                    <a:pt x="618810" y="4596"/>
                  </a:cubicBezTo>
                  <a:cubicBezTo>
                    <a:pt x="608299" y="-40193"/>
                    <a:pt x="618810" y="255502"/>
                    <a:pt x="597788" y="322228"/>
                  </a:cubicBezTo>
                  <a:cubicBezTo>
                    <a:pt x="583163" y="368387"/>
                    <a:pt x="555742" y="440597"/>
                    <a:pt x="540202" y="480358"/>
                  </a:cubicBezTo>
                  <a:cubicBezTo>
                    <a:pt x="520550" y="421402"/>
                    <a:pt x="497242" y="355133"/>
                    <a:pt x="473934" y="291607"/>
                  </a:cubicBezTo>
                  <a:cubicBezTo>
                    <a:pt x="489016" y="274240"/>
                    <a:pt x="528320" y="228081"/>
                    <a:pt x="539745" y="201116"/>
                  </a:cubicBezTo>
                  <a:cubicBezTo>
                    <a:pt x="552999" y="169582"/>
                    <a:pt x="539745" y="20135"/>
                    <a:pt x="539745" y="20135"/>
                  </a:cubicBezTo>
                  <a:cubicBezTo>
                    <a:pt x="539745" y="20135"/>
                    <a:pt x="548886" y="172324"/>
                    <a:pt x="523749" y="196089"/>
                  </a:cubicBezTo>
                  <a:cubicBezTo>
                    <a:pt x="505469" y="213456"/>
                    <a:pt x="479418" y="252303"/>
                    <a:pt x="466621" y="271955"/>
                  </a:cubicBezTo>
                  <a:cubicBezTo>
                    <a:pt x="419091" y="141703"/>
                    <a:pt x="375674" y="29732"/>
                    <a:pt x="375674" y="29732"/>
                  </a:cubicBezTo>
                  <a:cubicBezTo>
                    <a:pt x="356936" y="42986"/>
                    <a:pt x="515980" y="520119"/>
                    <a:pt x="515980" y="520119"/>
                  </a:cubicBezTo>
                  <a:cubicBezTo>
                    <a:pt x="541573" y="586845"/>
                    <a:pt x="582248" y="760514"/>
                    <a:pt x="611955" y="924585"/>
                  </a:cubicBezTo>
                  <a:cubicBezTo>
                    <a:pt x="587733" y="909961"/>
                    <a:pt x="525578" y="870657"/>
                    <a:pt x="499985" y="837294"/>
                  </a:cubicBezTo>
                  <a:cubicBezTo>
                    <a:pt x="468450" y="795705"/>
                    <a:pt x="399439" y="692874"/>
                    <a:pt x="399439" y="692874"/>
                  </a:cubicBezTo>
                  <a:cubicBezTo>
                    <a:pt x="399439" y="692874"/>
                    <a:pt x="428688" y="778338"/>
                    <a:pt x="476219" y="857860"/>
                  </a:cubicBezTo>
                  <a:cubicBezTo>
                    <a:pt x="513695" y="920015"/>
                    <a:pt x="590018" y="961147"/>
                    <a:pt x="621096" y="975772"/>
                  </a:cubicBezTo>
                  <a:cubicBezTo>
                    <a:pt x="639376" y="1082716"/>
                    <a:pt x="651716" y="1179605"/>
                    <a:pt x="650802" y="1233077"/>
                  </a:cubicBezTo>
                  <a:cubicBezTo>
                    <a:pt x="649888" y="1273752"/>
                    <a:pt x="641662" y="1401262"/>
                    <a:pt x="630693" y="1563962"/>
                  </a:cubicBezTo>
                  <a:cubicBezTo>
                    <a:pt x="601901" y="1460218"/>
                    <a:pt x="551628" y="1288834"/>
                    <a:pt x="510496" y="1207026"/>
                  </a:cubicBezTo>
                  <a:cubicBezTo>
                    <a:pt x="480332" y="1146242"/>
                    <a:pt x="402638" y="1032900"/>
                    <a:pt x="326772" y="930527"/>
                  </a:cubicBezTo>
                  <a:lnTo>
                    <a:pt x="326772" y="930527"/>
                  </a:lnTo>
                  <a:cubicBezTo>
                    <a:pt x="326772" y="930527"/>
                    <a:pt x="362420" y="709784"/>
                    <a:pt x="362420" y="632547"/>
                  </a:cubicBezTo>
                  <a:cubicBezTo>
                    <a:pt x="362420" y="555310"/>
                    <a:pt x="330885" y="236307"/>
                    <a:pt x="316261" y="233565"/>
                  </a:cubicBezTo>
                  <a:cubicBezTo>
                    <a:pt x="301636" y="230823"/>
                    <a:pt x="351908" y="548455"/>
                    <a:pt x="341397" y="606497"/>
                  </a:cubicBezTo>
                  <a:cubicBezTo>
                    <a:pt x="332714" y="653570"/>
                    <a:pt x="304835" y="824954"/>
                    <a:pt x="294780" y="887566"/>
                  </a:cubicBezTo>
                  <a:cubicBezTo>
                    <a:pt x="230797" y="802560"/>
                    <a:pt x="172755" y="732178"/>
                    <a:pt x="153560" y="717554"/>
                  </a:cubicBezTo>
                  <a:cubicBezTo>
                    <a:pt x="108771" y="683277"/>
                    <a:pt x="0" y="537486"/>
                    <a:pt x="0" y="537486"/>
                  </a:cubicBezTo>
                  <a:cubicBezTo>
                    <a:pt x="0" y="537486"/>
                    <a:pt x="74038" y="677792"/>
                    <a:pt x="118826" y="719839"/>
                  </a:cubicBezTo>
                  <a:cubicBezTo>
                    <a:pt x="163615" y="762342"/>
                    <a:pt x="457481" y="1156297"/>
                    <a:pt x="523293" y="1346876"/>
                  </a:cubicBezTo>
                  <a:cubicBezTo>
                    <a:pt x="566710" y="1472100"/>
                    <a:pt x="600072" y="1647141"/>
                    <a:pt x="617439" y="1752713"/>
                  </a:cubicBezTo>
                  <a:cubicBezTo>
                    <a:pt x="591389" y="2142555"/>
                    <a:pt x="562597" y="2603235"/>
                    <a:pt x="582706" y="2603235"/>
                  </a:cubicBezTo>
                  <a:cubicBezTo>
                    <a:pt x="615612" y="2603235"/>
                    <a:pt x="687364" y="2603235"/>
                    <a:pt x="687364" y="2603235"/>
                  </a:cubicBezTo>
                  <a:cubicBezTo>
                    <a:pt x="687364" y="2603235"/>
                    <a:pt x="684622" y="2087255"/>
                    <a:pt x="697876" y="1941921"/>
                  </a:cubicBezTo>
                  <a:cubicBezTo>
                    <a:pt x="711129" y="1796587"/>
                    <a:pt x="679138" y="1259584"/>
                    <a:pt x="737637" y="1219823"/>
                  </a:cubicBezTo>
                  <a:cubicBezTo>
                    <a:pt x="795679" y="1180062"/>
                    <a:pt x="1116053" y="804388"/>
                    <a:pt x="1166326" y="722581"/>
                  </a:cubicBezTo>
                  <a:cubicBezTo>
                    <a:pt x="1209743" y="651742"/>
                    <a:pt x="1000426" y="895793"/>
                    <a:pt x="921361" y="980342"/>
                  </a:cubicBezTo>
                  <a:close/>
                </a:path>
              </a:pathLst>
            </a:custGeom>
            <a:solidFill>
              <a:srgbClr val="000000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B85C06E-BFE2-4D12-915B-38A40B18B670}"/>
              </a:ext>
            </a:extLst>
          </p:cNvPr>
          <p:cNvSpPr/>
          <p:nvPr/>
        </p:nvSpPr>
        <p:spPr>
          <a:xfrm>
            <a:off x="9026523" y="5458192"/>
            <a:ext cx="2197372" cy="387099"/>
          </a:xfrm>
          <a:custGeom>
            <a:avLst/>
            <a:gdLst>
              <a:gd name="connsiteX0" fmla="*/ 2197372 w 2197372"/>
              <a:gd name="connsiteY0" fmla="*/ 387099 h 387099"/>
              <a:gd name="connsiteX1" fmla="*/ 0 w 2197372"/>
              <a:gd name="connsiteY1" fmla="*/ 387099 h 387099"/>
              <a:gd name="connsiteX2" fmla="*/ 1029675 w 2197372"/>
              <a:gd name="connsiteY2" fmla="*/ 0 h 387099"/>
              <a:gd name="connsiteX3" fmla="*/ 2197372 w 2197372"/>
              <a:gd name="connsiteY3" fmla="*/ 387099 h 38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7372" h="387099">
                <a:moveTo>
                  <a:pt x="2197372" y="387099"/>
                </a:moveTo>
                <a:lnTo>
                  <a:pt x="0" y="387099"/>
                </a:lnTo>
                <a:cubicBezTo>
                  <a:pt x="0" y="387099"/>
                  <a:pt x="332714" y="0"/>
                  <a:pt x="1029675" y="0"/>
                </a:cubicBezTo>
                <a:cubicBezTo>
                  <a:pt x="1726180" y="0"/>
                  <a:pt x="2197372" y="387099"/>
                  <a:pt x="2197372" y="387099"/>
                </a:cubicBezTo>
                <a:close/>
              </a:path>
            </a:pathLst>
          </a:custGeom>
          <a:solidFill>
            <a:srgbClr val="FFFFFF"/>
          </a:solidFill>
          <a:ln w="4569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53" name="Picture 52" descr="A picture containing shirt&#10;&#10;Description automatically generated">
            <a:extLst>
              <a:ext uri="{FF2B5EF4-FFF2-40B4-BE49-F238E27FC236}">
                <a16:creationId xmlns:a16="http://schemas.microsoft.com/office/drawing/2014/main" id="{E14E8186-24F3-407E-A0DA-A45E7F790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470" y="4721596"/>
            <a:ext cx="591068" cy="85308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5EF5276-4627-4FC7-96AB-A26BDFA1F722}"/>
              </a:ext>
            </a:extLst>
          </p:cNvPr>
          <p:cNvGrpSpPr/>
          <p:nvPr/>
        </p:nvGrpSpPr>
        <p:grpSpPr>
          <a:xfrm>
            <a:off x="4982066" y="5703216"/>
            <a:ext cx="1861512" cy="1114710"/>
            <a:chOff x="4982066" y="5703216"/>
            <a:chExt cx="1861512" cy="1114710"/>
          </a:xfrm>
          <a:solidFill>
            <a:schemeClr val="bg1"/>
          </a:solidFill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4C9D4C19-1410-4D2C-906D-1124C5F299F6}"/>
                </a:ext>
              </a:extLst>
            </p:cNvPr>
            <p:cNvSpPr/>
            <p:nvPr/>
          </p:nvSpPr>
          <p:spPr>
            <a:xfrm rot="1386668">
              <a:off x="4982066" y="5703216"/>
              <a:ext cx="221530" cy="84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E5E4BEB-A11E-4625-B225-D77B18E63549}"/>
                </a:ext>
              </a:extLst>
            </p:cNvPr>
            <p:cNvSpPr/>
            <p:nvPr/>
          </p:nvSpPr>
          <p:spPr>
            <a:xfrm rot="1386668">
              <a:off x="5014724" y="6032671"/>
              <a:ext cx="221530" cy="84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763A5C9-2D18-4494-B89A-F94AE8E44CDA}"/>
                </a:ext>
              </a:extLst>
            </p:cNvPr>
            <p:cNvSpPr/>
            <p:nvPr/>
          </p:nvSpPr>
          <p:spPr>
            <a:xfrm rot="1386668">
              <a:off x="5741346" y="6032671"/>
              <a:ext cx="221530" cy="84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499F6F6A-4DC8-47D2-BC74-E1CEBD558FFE}"/>
                </a:ext>
              </a:extLst>
            </p:cNvPr>
            <p:cNvSpPr/>
            <p:nvPr/>
          </p:nvSpPr>
          <p:spPr>
            <a:xfrm rot="1386668">
              <a:off x="5985234" y="6391900"/>
              <a:ext cx="221530" cy="84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3E9441BE-D5BB-4EBC-9D8E-97C346AC21D7}"/>
                </a:ext>
              </a:extLst>
            </p:cNvPr>
            <p:cNvSpPr/>
            <p:nvPr/>
          </p:nvSpPr>
          <p:spPr>
            <a:xfrm rot="1386668">
              <a:off x="6622048" y="6367406"/>
              <a:ext cx="221530" cy="84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5BAE6684-27DF-4F8D-B837-686216B0DDCD}"/>
                </a:ext>
              </a:extLst>
            </p:cNvPr>
            <p:cNvSpPr/>
            <p:nvPr/>
          </p:nvSpPr>
          <p:spPr>
            <a:xfrm rot="1386668">
              <a:off x="6622047" y="6733084"/>
              <a:ext cx="221530" cy="84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A03673A-1C57-430E-96A7-BFE07C9C1046}"/>
              </a:ext>
            </a:extLst>
          </p:cNvPr>
          <p:cNvSpPr/>
          <p:nvPr/>
        </p:nvSpPr>
        <p:spPr>
          <a:xfrm>
            <a:off x="1964724" y="4572000"/>
            <a:ext cx="2491946" cy="984422"/>
          </a:xfrm>
          <a:prstGeom prst="rect">
            <a:avLst/>
          </a:prstGeom>
          <a:solidFill>
            <a:srgbClr val="B8C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2" name="Graphic 61">
            <a:extLst>
              <a:ext uri="{FF2B5EF4-FFF2-40B4-BE49-F238E27FC236}">
                <a16:creationId xmlns:a16="http://schemas.microsoft.com/office/drawing/2014/main" id="{DDBBF48C-8C1A-43FB-9848-503311CED7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76655" y="3581400"/>
            <a:ext cx="742949" cy="728662"/>
          </a:xfrm>
          <a:prstGeom prst="rect">
            <a:avLst/>
          </a:prstGeom>
        </p:spPr>
      </p:pic>
      <p:grpSp>
        <p:nvGrpSpPr>
          <p:cNvPr id="29" name="Graphic 4">
            <a:extLst>
              <a:ext uri="{FF2B5EF4-FFF2-40B4-BE49-F238E27FC236}">
                <a16:creationId xmlns:a16="http://schemas.microsoft.com/office/drawing/2014/main" id="{F1C497D5-7196-42C8-8409-87794460152D}"/>
              </a:ext>
            </a:extLst>
          </p:cNvPr>
          <p:cNvGrpSpPr/>
          <p:nvPr/>
        </p:nvGrpSpPr>
        <p:grpSpPr>
          <a:xfrm>
            <a:off x="9040712" y="248575"/>
            <a:ext cx="2220249" cy="5434473"/>
            <a:chOff x="9573373" y="248575"/>
            <a:chExt cx="2220249" cy="543447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7EEB740-56D8-4488-8979-8F0D197FB7EC}"/>
                </a:ext>
              </a:extLst>
            </p:cNvPr>
            <p:cNvSpPr/>
            <p:nvPr/>
          </p:nvSpPr>
          <p:spPr>
            <a:xfrm>
              <a:off x="10558239" y="5179865"/>
              <a:ext cx="244050" cy="503183"/>
            </a:xfrm>
            <a:custGeom>
              <a:avLst/>
              <a:gdLst>
                <a:gd name="connsiteX0" fmla="*/ 244051 w 244050"/>
                <a:gd name="connsiteY0" fmla="*/ 0 h 503183"/>
                <a:gd name="connsiteX1" fmla="*/ 198806 w 244050"/>
                <a:gd name="connsiteY1" fmla="*/ 503184 h 503183"/>
                <a:gd name="connsiteX2" fmla="*/ 0 w 244050"/>
                <a:gd name="connsiteY2" fmla="*/ 503184 h 503183"/>
                <a:gd name="connsiteX3" fmla="*/ 0 w 244050"/>
                <a:gd name="connsiteY3" fmla="*/ 0 h 5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050" h="503183">
                  <a:moveTo>
                    <a:pt x="244051" y="0"/>
                  </a:moveTo>
                  <a:lnTo>
                    <a:pt x="198806" y="503184"/>
                  </a:lnTo>
                  <a:lnTo>
                    <a:pt x="0" y="503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BAA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8F1F31A-789E-4AB0-A1CA-70609FD0A3B1}"/>
                </a:ext>
              </a:extLst>
            </p:cNvPr>
            <p:cNvSpPr/>
            <p:nvPr/>
          </p:nvSpPr>
          <p:spPr>
            <a:xfrm>
              <a:off x="9573373" y="682039"/>
              <a:ext cx="2220249" cy="4536164"/>
            </a:xfrm>
            <a:custGeom>
              <a:avLst/>
              <a:gdLst>
                <a:gd name="connsiteX0" fmla="*/ 1065303 w 2220249"/>
                <a:gd name="connsiteY0" fmla="*/ 17161 h 4536164"/>
                <a:gd name="connsiteX1" fmla="*/ 2197808 w 2220249"/>
                <a:gd name="connsiteY1" fmla="*/ 4012923 h 4536164"/>
                <a:gd name="connsiteX2" fmla="*/ 1914911 w 2220249"/>
                <a:gd name="connsiteY2" fmla="*/ 4504224 h 4536164"/>
                <a:gd name="connsiteX3" fmla="*/ 424555 w 2220249"/>
                <a:gd name="connsiteY3" fmla="*/ 4504224 h 4536164"/>
                <a:gd name="connsiteX4" fmla="*/ 5007 w 2220249"/>
                <a:gd name="connsiteY4" fmla="*/ 4211272 h 4536164"/>
                <a:gd name="connsiteX5" fmla="*/ 564861 w 2220249"/>
                <a:gd name="connsiteY5" fmla="*/ 1501576 h 4536164"/>
                <a:gd name="connsiteX6" fmla="*/ 1065303 w 2220249"/>
                <a:gd name="connsiteY6" fmla="*/ 17161 h 453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0249" h="4536164">
                  <a:moveTo>
                    <a:pt x="1065303" y="17161"/>
                  </a:moveTo>
                  <a:cubicBezTo>
                    <a:pt x="1065303" y="17161"/>
                    <a:pt x="2122856" y="3645476"/>
                    <a:pt x="2197808" y="4012923"/>
                  </a:cubicBezTo>
                  <a:cubicBezTo>
                    <a:pt x="2272761" y="4380828"/>
                    <a:pt x="2155305" y="4497826"/>
                    <a:pt x="1914911" y="4504224"/>
                  </a:cubicBezTo>
                  <a:cubicBezTo>
                    <a:pt x="1674059" y="4510623"/>
                    <a:pt x="776007" y="4572778"/>
                    <a:pt x="424555" y="4504224"/>
                  </a:cubicBezTo>
                  <a:cubicBezTo>
                    <a:pt x="73104" y="4435671"/>
                    <a:pt x="-24700" y="4390425"/>
                    <a:pt x="5007" y="4211272"/>
                  </a:cubicBezTo>
                  <a:cubicBezTo>
                    <a:pt x="34256" y="4032118"/>
                    <a:pt x="340005" y="2371750"/>
                    <a:pt x="564861" y="1501576"/>
                  </a:cubicBezTo>
                  <a:cubicBezTo>
                    <a:pt x="788346" y="632316"/>
                    <a:pt x="1023714" y="-124516"/>
                    <a:pt x="1065303" y="17161"/>
                  </a:cubicBezTo>
                  <a:close/>
                </a:path>
              </a:pathLst>
            </a:custGeom>
            <a:solidFill>
              <a:srgbClr val="646E3D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0F8D531-D3AF-4CF4-B2C3-7CD6C2F752E6}"/>
                </a:ext>
              </a:extLst>
            </p:cNvPr>
            <p:cNvSpPr/>
            <p:nvPr/>
          </p:nvSpPr>
          <p:spPr>
            <a:xfrm>
              <a:off x="11439838" y="4414806"/>
              <a:ext cx="112428" cy="112427"/>
            </a:xfrm>
            <a:custGeom>
              <a:avLst/>
              <a:gdLst>
                <a:gd name="connsiteX0" fmla="*/ 0 w 112428"/>
                <a:gd name="connsiteY0" fmla="*/ 56214 h 112427"/>
                <a:gd name="connsiteX1" fmla="*/ 56214 w 112428"/>
                <a:gd name="connsiteY1" fmla="*/ 112428 h 112427"/>
                <a:gd name="connsiteX2" fmla="*/ 112428 w 112428"/>
                <a:gd name="connsiteY2" fmla="*/ 56214 h 112427"/>
                <a:gd name="connsiteX3" fmla="*/ 56214 w 112428"/>
                <a:gd name="connsiteY3" fmla="*/ 0 h 112427"/>
                <a:gd name="connsiteX4" fmla="*/ 0 w 112428"/>
                <a:gd name="connsiteY4" fmla="*/ 56214 h 11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8" h="112427">
                  <a:moveTo>
                    <a:pt x="0" y="56214"/>
                  </a:moveTo>
                  <a:cubicBezTo>
                    <a:pt x="0" y="87291"/>
                    <a:pt x="25136" y="112428"/>
                    <a:pt x="56214" y="112428"/>
                  </a:cubicBezTo>
                  <a:cubicBezTo>
                    <a:pt x="87292" y="112428"/>
                    <a:pt x="112428" y="87291"/>
                    <a:pt x="112428" y="56214"/>
                  </a:cubicBezTo>
                  <a:cubicBezTo>
                    <a:pt x="112428" y="25136"/>
                    <a:pt x="87292" y="0"/>
                    <a:pt x="56214" y="0"/>
                  </a:cubicBezTo>
                  <a:cubicBezTo>
                    <a:pt x="25136" y="0"/>
                    <a:pt x="0" y="25136"/>
                    <a:pt x="0" y="56214"/>
                  </a:cubicBezTo>
                  <a:close/>
                </a:path>
              </a:pathLst>
            </a:custGeom>
            <a:solidFill>
              <a:srgbClr val="F3BAA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1B00B12-79B4-4796-9EBE-B6574E717D83}"/>
                </a:ext>
              </a:extLst>
            </p:cNvPr>
            <p:cNvSpPr/>
            <p:nvPr/>
          </p:nvSpPr>
          <p:spPr>
            <a:xfrm>
              <a:off x="11150543" y="4432173"/>
              <a:ext cx="112427" cy="112427"/>
            </a:xfrm>
            <a:custGeom>
              <a:avLst/>
              <a:gdLst>
                <a:gd name="connsiteX0" fmla="*/ 0 w 112427"/>
                <a:gd name="connsiteY0" fmla="*/ 56214 h 112427"/>
                <a:gd name="connsiteX1" fmla="*/ 56214 w 112427"/>
                <a:gd name="connsiteY1" fmla="*/ 112428 h 112427"/>
                <a:gd name="connsiteX2" fmla="*/ 112428 w 112427"/>
                <a:gd name="connsiteY2" fmla="*/ 56214 h 112427"/>
                <a:gd name="connsiteX3" fmla="*/ 56214 w 112427"/>
                <a:gd name="connsiteY3" fmla="*/ 0 h 112427"/>
                <a:gd name="connsiteX4" fmla="*/ 0 w 112427"/>
                <a:gd name="connsiteY4" fmla="*/ 56214 h 11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7" h="112427">
                  <a:moveTo>
                    <a:pt x="0" y="56214"/>
                  </a:moveTo>
                  <a:cubicBezTo>
                    <a:pt x="0" y="87291"/>
                    <a:pt x="25136" y="112428"/>
                    <a:pt x="56214" y="112428"/>
                  </a:cubicBezTo>
                  <a:cubicBezTo>
                    <a:pt x="87291" y="112428"/>
                    <a:pt x="112428" y="87291"/>
                    <a:pt x="112428" y="56214"/>
                  </a:cubicBezTo>
                  <a:cubicBezTo>
                    <a:pt x="112428" y="25136"/>
                    <a:pt x="87291" y="0"/>
                    <a:pt x="56214" y="0"/>
                  </a:cubicBezTo>
                  <a:cubicBezTo>
                    <a:pt x="25136" y="0"/>
                    <a:pt x="0" y="25136"/>
                    <a:pt x="0" y="56214"/>
                  </a:cubicBezTo>
                  <a:close/>
                </a:path>
              </a:pathLst>
            </a:custGeom>
            <a:solidFill>
              <a:srgbClr val="F9D655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374D07E-C464-4CA2-B829-301EF5DF25FE}"/>
                </a:ext>
              </a:extLst>
            </p:cNvPr>
            <p:cNvSpPr/>
            <p:nvPr/>
          </p:nvSpPr>
          <p:spPr>
            <a:xfrm>
              <a:off x="10870843" y="4414800"/>
              <a:ext cx="112428" cy="112433"/>
            </a:xfrm>
            <a:custGeom>
              <a:avLst/>
              <a:gdLst>
                <a:gd name="connsiteX0" fmla="*/ 0 w 112428"/>
                <a:gd name="connsiteY0" fmla="*/ 56220 h 112433"/>
                <a:gd name="connsiteX1" fmla="*/ 56214 w 112428"/>
                <a:gd name="connsiteY1" fmla="*/ 112434 h 112433"/>
                <a:gd name="connsiteX2" fmla="*/ 112428 w 112428"/>
                <a:gd name="connsiteY2" fmla="*/ 56220 h 112433"/>
                <a:gd name="connsiteX3" fmla="*/ 56214 w 112428"/>
                <a:gd name="connsiteY3" fmla="*/ 6 h 112433"/>
                <a:gd name="connsiteX4" fmla="*/ 0 w 112428"/>
                <a:gd name="connsiteY4" fmla="*/ 56220 h 112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8" h="112433">
                  <a:moveTo>
                    <a:pt x="0" y="56220"/>
                  </a:moveTo>
                  <a:cubicBezTo>
                    <a:pt x="0" y="87297"/>
                    <a:pt x="25136" y="112434"/>
                    <a:pt x="56214" y="112434"/>
                  </a:cubicBezTo>
                  <a:cubicBezTo>
                    <a:pt x="87292" y="112434"/>
                    <a:pt x="112428" y="87297"/>
                    <a:pt x="112428" y="56220"/>
                  </a:cubicBezTo>
                  <a:cubicBezTo>
                    <a:pt x="112428" y="25142"/>
                    <a:pt x="87292" y="6"/>
                    <a:pt x="56214" y="6"/>
                  </a:cubicBezTo>
                  <a:cubicBezTo>
                    <a:pt x="25136" y="-451"/>
                    <a:pt x="0" y="25142"/>
                    <a:pt x="0" y="56220"/>
                  </a:cubicBezTo>
                  <a:close/>
                </a:path>
              </a:pathLst>
            </a:custGeom>
            <a:solidFill>
              <a:srgbClr val="FFFFF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757D472-BBDF-49F9-A3C8-DA556DB62200}"/>
                </a:ext>
              </a:extLst>
            </p:cNvPr>
            <p:cNvSpPr/>
            <p:nvPr/>
          </p:nvSpPr>
          <p:spPr>
            <a:xfrm>
              <a:off x="10601199" y="4392406"/>
              <a:ext cx="112427" cy="112433"/>
            </a:xfrm>
            <a:custGeom>
              <a:avLst/>
              <a:gdLst>
                <a:gd name="connsiteX0" fmla="*/ 0 w 112427"/>
                <a:gd name="connsiteY0" fmla="*/ 56220 h 112433"/>
                <a:gd name="connsiteX1" fmla="*/ 56214 w 112427"/>
                <a:gd name="connsiteY1" fmla="*/ 112434 h 112433"/>
                <a:gd name="connsiteX2" fmla="*/ 112428 w 112427"/>
                <a:gd name="connsiteY2" fmla="*/ 56220 h 112433"/>
                <a:gd name="connsiteX3" fmla="*/ 56214 w 112427"/>
                <a:gd name="connsiteY3" fmla="*/ 6 h 112433"/>
                <a:gd name="connsiteX4" fmla="*/ 0 w 112427"/>
                <a:gd name="connsiteY4" fmla="*/ 56220 h 112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7" h="112433">
                  <a:moveTo>
                    <a:pt x="0" y="56220"/>
                  </a:moveTo>
                  <a:cubicBezTo>
                    <a:pt x="0" y="87298"/>
                    <a:pt x="25136" y="112434"/>
                    <a:pt x="56214" y="112434"/>
                  </a:cubicBezTo>
                  <a:cubicBezTo>
                    <a:pt x="87292" y="112434"/>
                    <a:pt x="112428" y="87298"/>
                    <a:pt x="112428" y="56220"/>
                  </a:cubicBezTo>
                  <a:cubicBezTo>
                    <a:pt x="112428" y="25142"/>
                    <a:pt x="87292" y="6"/>
                    <a:pt x="56214" y="6"/>
                  </a:cubicBezTo>
                  <a:cubicBezTo>
                    <a:pt x="25136" y="-451"/>
                    <a:pt x="0" y="25142"/>
                    <a:pt x="0" y="56220"/>
                  </a:cubicBezTo>
                  <a:close/>
                </a:path>
              </a:pathLst>
            </a:custGeom>
            <a:solidFill>
              <a:srgbClr val="F3BAA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1416461-2462-452F-90D6-60466D2B5CB9}"/>
                </a:ext>
              </a:extLst>
            </p:cNvPr>
            <p:cNvSpPr/>
            <p:nvPr/>
          </p:nvSpPr>
          <p:spPr>
            <a:xfrm>
              <a:off x="10297735" y="4358135"/>
              <a:ext cx="112427" cy="112427"/>
            </a:xfrm>
            <a:custGeom>
              <a:avLst/>
              <a:gdLst>
                <a:gd name="connsiteX0" fmla="*/ 0 w 112427"/>
                <a:gd name="connsiteY0" fmla="*/ 56214 h 112427"/>
                <a:gd name="connsiteX1" fmla="*/ 56214 w 112427"/>
                <a:gd name="connsiteY1" fmla="*/ 112428 h 112427"/>
                <a:gd name="connsiteX2" fmla="*/ 112428 w 112427"/>
                <a:gd name="connsiteY2" fmla="*/ 56214 h 112427"/>
                <a:gd name="connsiteX3" fmla="*/ 56214 w 112427"/>
                <a:gd name="connsiteY3" fmla="*/ 0 h 112427"/>
                <a:gd name="connsiteX4" fmla="*/ 0 w 112427"/>
                <a:gd name="connsiteY4" fmla="*/ 56214 h 11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7" h="112427">
                  <a:moveTo>
                    <a:pt x="0" y="56214"/>
                  </a:moveTo>
                  <a:cubicBezTo>
                    <a:pt x="0" y="87292"/>
                    <a:pt x="25136" y="112428"/>
                    <a:pt x="56214" y="112428"/>
                  </a:cubicBezTo>
                  <a:cubicBezTo>
                    <a:pt x="87292" y="112428"/>
                    <a:pt x="112428" y="87292"/>
                    <a:pt x="112428" y="56214"/>
                  </a:cubicBezTo>
                  <a:cubicBezTo>
                    <a:pt x="112428" y="25136"/>
                    <a:pt x="87292" y="0"/>
                    <a:pt x="56214" y="0"/>
                  </a:cubicBezTo>
                  <a:cubicBezTo>
                    <a:pt x="25136" y="0"/>
                    <a:pt x="0" y="25136"/>
                    <a:pt x="0" y="56214"/>
                  </a:cubicBezTo>
                  <a:close/>
                </a:path>
              </a:pathLst>
            </a:custGeom>
            <a:solidFill>
              <a:srgbClr val="F9D655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41CA982-7492-4603-BE25-6C81C7088970}"/>
                </a:ext>
              </a:extLst>
            </p:cNvPr>
            <p:cNvSpPr/>
            <p:nvPr/>
          </p:nvSpPr>
          <p:spPr>
            <a:xfrm>
              <a:off x="10040431" y="4279527"/>
              <a:ext cx="112428" cy="112428"/>
            </a:xfrm>
            <a:custGeom>
              <a:avLst/>
              <a:gdLst>
                <a:gd name="connsiteX0" fmla="*/ 0 w 112428"/>
                <a:gd name="connsiteY0" fmla="*/ 56214 h 112428"/>
                <a:gd name="connsiteX1" fmla="*/ 56214 w 112428"/>
                <a:gd name="connsiteY1" fmla="*/ 112428 h 112428"/>
                <a:gd name="connsiteX2" fmla="*/ 112428 w 112428"/>
                <a:gd name="connsiteY2" fmla="*/ 56214 h 112428"/>
                <a:gd name="connsiteX3" fmla="*/ 56214 w 112428"/>
                <a:gd name="connsiteY3" fmla="*/ 0 h 112428"/>
                <a:gd name="connsiteX4" fmla="*/ 0 w 112428"/>
                <a:gd name="connsiteY4" fmla="*/ 56214 h 1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8" h="112428">
                  <a:moveTo>
                    <a:pt x="0" y="56214"/>
                  </a:moveTo>
                  <a:cubicBezTo>
                    <a:pt x="0" y="87292"/>
                    <a:pt x="25136" y="112428"/>
                    <a:pt x="56214" y="112428"/>
                  </a:cubicBezTo>
                  <a:cubicBezTo>
                    <a:pt x="87292" y="112428"/>
                    <a:pt x="112428" y="87292"/>
                    <a:pt x="112428" y="56214"/>
                  </a:cubicBezTo>
                  <a:cubicBezTo>
                    <a:pt x="112428" y="25136"/>
                    <a:pt x="87292" y="0"/>
                    <a:pt x="56214" y="0"/>
                  </a:cubicBezTo>
                  <a:cubicBezTo>
                    <a:pt x="25136" y="0"/>
                    <a:pt x="0" y="25136"/>
                    <a:pt x="0" y="56214"/>
                  </a:cubicBezTo>
                  <a:close/>
                </a:path>
              </a:pathLst>
            </a:custGeom>
            <a:solidFill>
              <a:srgbClr val="F3BAA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E108516-4B3E-4902-B591-0936C783D470}"/>
                </a:ext>
              </a:extLst>
            </p:cNvPr>
            <p:cNvSpPr/>
            <p:nvPr/>
          </p:nvSpPr>
          <p:spPr>
            <a:xfrm>
              <a:off x="9814661" y="4182632"/>
              <a:ext cx="112428" cy="112434"/>
            </a:xfrm>
            <a:custGeom>
              <a:avLst/>
              <a:gdLst>
                <a:gd name="connsiteX0" fmla="*/ 0 w 112428"/>
                <a:gd name="connsiteY0" fmla="*/ 56220 h 112434"/>
                <a:gd name="connsiteX1" fmla="*/ 56214 w 112428"/>
                <a:gd name="connsiteY1" fmla="*/ 112434 h 112434"/>
                <a:gd name="connsiteX2" fmla="*/ 112428 w 112428"/>
                <a:gd name="connsiteY2" fmla="*/ 56220 h 112434"/>
                <a:gd name="connsiteX3" fmla="*/ 56214 w 112428"/>
                <a:gd name="connsiteY3" fmla="*/ 6 h 112434"/>
                <a:gd name="connsiteX4" fmla="*/ 0 w 112428"/>
                <a:gd name="connsiteY4" fmla="*/ 56220 h 11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8" h="112434">
                  <a:moveTo>
                    <a:pt x="0" y="56220"/>
                  </a:moveTo>
                  <a:cubicBezTo>
                    <a:pt x="0" y="87298"/>
                    <a:pt x="25136" y="112434"/>
                    <a:pt x="56214" y="112434"/>
                  </a:cubicBezTo>
                  <a:cubicBezTo>
                    <a:pt x="87292" y="112434"/>
                    <a:pt x="112428" y="87298"/>
                    <a:pt x="112428" y="56220"/>
                  </a:cubicBezTo>
                  <a:cubicBezTo>
                    <a:pt x="112428" y="25142"/>
                    <a:pt x="87292" y="6"/>
                    <a:pt x="56214" y="6"/>
                  </a:cubicBezTo>
                  <a:cubicBezTo>
                    <a:pt x="25136" y="-451"/>
                    <a:pt x="0" y="24685"/>
                    <a:pt x="0" y="56220"/>
                  </a:cubicBezTo>
                  <a:close/>
                </a:path>
              </a:pathLst>
            </a:custGeom>
            <a:solidFill>
              <a:srgbClr val="F9D655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79C7BEF-DB9A-447D-9C83-50BEACA024F2}"/>
                </a:ext>
              </a:extLst>
            </p:cNvPr>
            <p:cNvSpPr/>
            <p:nvPr/>
          </p:nvSpPr>
          <p:spPr>
            <a:xfrm>
              <a:off x="9980104" y="3408439"/>
              <a:ext cx="112427" cy="112427"/>
            </a:xfrm>
            <a:custGeom>
              <a:avLst/>
              <a:gdLst>
                <a:gd name="connsiteX0" fmla="*/ 0 w 112427"/>
                <a:gd name="connsiteY0" fmla="*/ 56214 h 112427"/>
                <a:gd name="connsiteX1" fmla="*/ 56214 w 112427"/>
                <a:gd name="connsiteY1" fmla="*/ 112428 h 112427"/>
                <a:gd name="connsiteX2" fmla="*/ 112428 w 112427"/>
                <a:gd name="connsiteY2" fmla="*/ 56214 h 112427"/>
                <a:gd name="connsiteX3" fmla="*/ 56214 w 112427"/>
                <a:gd name="connsiteY3" fmla="*/ 0 h 112427"/>
                <a:gd name="connsiteX4" fmla="*/ 0 w 112427"/>
                <a:gd name="connsiteY4" fmla="*/ 56214 h 11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7" h="112427">
                  <a:moveTo>
                    <a:pt x="0" y="56214"/>
                  </a:moveTo>
                  <a:cubicBezTo>
                    <a:pt x="0" y="87292"/>
                    <a:pt x="25136" y="112428"/>
                    <a:pt x="56214" y="112428"/>
                  </a:cubicBezTo>
                  <a:cubicBezTo>
                    <a:pt x="87291" y="112428"/>
                    <a:pt x="112428" y="87292"/>
                    <a:pt x="112428" y="56214"/>
                  </a:cubicBezTo>
                  <a:cubicBezTo>
                    <a:pt x="112428" y="25136"/>
                    <a:pt x="87291" y="0"/>
                    <a:pt x="56214" y="0"/>
                  </a:cubicBezTo>
                  <a:cubicBezTo>
                    <a:pt x="25136" y="0"/>
                    <a:pt x="0" y="25136"/>
                    <a:pt x="0" y="56214"/>
                  </a:cubicBezTo>
                  <a:close/>
                </a:path>
              </a:pathLst>
            </a:custGeom>
            <a:solidFill>
              <a:srgbClr val="F9D655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ECB92D3-FDFC-4656-B9F0-6DC665FDD268}"/>
                </a:ext>
              </a:extLst>
            </p:cNvPr>
            <p:cNvSpPr/>
            <p:nvPr/>
          </p:nvSpPr>
          <p:spPr>
            <a:xfrm>
              <a:off x="10540415" y="3381932"/>
              <a:ext cx="112427" cy="112427"/>
            </a:xfrm>
            <a:custGeom>
              <a:avLst/>
              <a:gdLst>
                <a:gd name="connsiteX0" fmla="*/ 112428 w 112427"/>
                <a:gd name="connsiteY0" fmla="*/ 56214 h 112427"/>
                <a:gd name="connsiteX1" fmla="*/ 56214 w 112427"/>
                <a:gd name="connsiteY1" fmla="*/ 112428 h 112427"/>
                <a:gd name="connsiteX2" fmla="*/ 1 w 112427"/>
                <a:gd name="connsiteY2" fmla="*/ 56214 h 112427"/>
                <a:gd name="connsiteX3" fmla="*/ 56214 w 112427"/>
                <a:gd name="connsiteY3" fmla="*/ 0 h 112427"/>
                <a:gd name="connsiteX4" fmla="*/ 112428 w 112427"/>
                <a:gd name="connsiteY4" fmla="*/ 56214 h 11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7" h="112427">
                  <a:moveTo>
                    <a:pt x="112428" y="56214"/>
                  </a:moveTo>
                  <a:cubicBezTo>
                    <a:pt x="112428" y="87260"/>
                    <a:pt x="87260" y="112428"/>
                    <a:pt x="56214" y="112428"/>
                  </a:cubicBezTo>
                  <a:cubicBezTo>
                    <a:pt x="25169" y="112428"/>
                    <a:pt x="1" y="87260"/>
                    <a:pt x="1" y="56214"/>
                  </a:cubicBezTo>
                  <a:cubicBezTo>
                    <a:pt x="1" y="25168"/>
                    <a:pt x="25169" y="0"/>
                    <a:pt x="56214" y="0"/>
                  </a:cubicBezTo>
                  <a:cubicBezTo>
                    <a:pt x="87260" y="0"/>
                    <a:pt x="112428" y="25168"/>
                    <a:pt x="112428" y="56214"/>
                  </a:cubicBezTo>
                  <a:close/>
                </a:path>
              </a:pathLst>
            </a:custGeom>
            <a:solidFill>
              <a:srgbClr val="F9D655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CB756F8-3BF7-4B9F-8D5B-756FC3DE8CA0}"/>
                </a:ext>
              </a:extLst>
            </p:cNvPr>
            <p:cNvSpPr/>
            <p:nvPr/>
          </p:nvSpPr>
          <p:spPr>
            <a:xfrm>
              <a:off x="10270771" y="3408433"/>
              <a:ext cx="112427" cy="112433"/>
            </a:xfrm>
            <a:custGeom>
              <a:avLst/>
              <a:gdLst>
                <a:gd name="connsiteX0" fmla="*/ 0 w 112427"/>
                <a:gd name="connsiteY0" fmla="*/ 56220 h 112433"/>
                <a:gd name="connsiteX1" fmla="*/ 56214 w 112427"/>
                <a:gd name="connsiteY1" fmla="*/ 112434 h 112433"/>
                <a:gd name="connsiteX2" fmla="*/ 112428 w 112427"/>
                <a:gd name="connsiteY2" fmla="*/ 56220 h 112433"/>
                <a:gd name="connsiteX3" fmla="*/ 56214 w 112427"/>
                <a:gd name="connsiteY3" fmla="*/ 6 h 112433"/>
                <a:gd name="connsiteX4" fmla="*/ 0 w 112427"/>
                <a:gd name="connsiteY4" fmla="*/ 56220 h 112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7" h="112433">
                  <a:moveTo>
                    <a:pt x="0" y="56220"/>
                  </a:moveTo>
                  <a:cubicBezTo>
                    <a:pt x="0" y="87298"/>
                    <a:pt x="25136" y="112434"/>
                    <a:pt x="56214" y="112434"/>
                  </a:cubicBezTo>
                  <a:cubicBezTo>
                    <a:pt x="87291" y="112434"/>
                    <a:pt x="112428" y="87298"/>
                    <a:pt x="112428" y="56220"/>
                  </a:cubicBezTo>
                  <a:cubicBezTo>
                    <a:pt x="112428" y="25142"/>
                    <a:pt x="87291" y="6"/>
                    <a:pt x="56214" y="6"/>
                  </a:cubicBezTo>
                  <a:cubicBezTo>
                    <a:pt x="25136" y="-451"/>
                    <a:pt x="0" y="25142"/>
                    <a:pt x="0" y="56220"/>
                  </a:cubicBezTo>
                  <a:close/>
                </a:path>
              </a:pathLst>
            </a:custGeom>
            <a:solidFill>
              <a:srgbClr val="FFFFF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ED411AC-AC9C-4015-A405-E9948CD55ECD}"/>
                </a:ext>
              </a:extLst>
            </p:cNvPr>
            <p:cNvSpPr/>
            <p:nvPr/>
          </p:nvSpPr>
          <p:spPr>
            <a:xfrm>
              <a:off x="10853934" y="3339422"/>
              <a:ext cx="112428" cy="112433"/>
            </a:xfrm>
            <a:custGeom>
              <a:avLst/>
              <a:gdLst>
                <a:gd name="connsiteX0" fmla="*/ 0 w 112428"/>
                <a:gd name="connsiteY0" fmla="*/ 56220 h 112433"/>
                <a:gd name="connsiteX1" fmla="*/ 56214 w 112428"/>
                <a:gd name="connsiteY1" fmla="*/ 112434 h 112433"/>
                <a:gd name="connsiteX2" fmla="*/ 112428 w 112428"/>
                <a:gd name="connsiteY2" fmla="*/ 56220 h 112433"/>
                <a:gd name="connsiteX3" fmla="*/ 56214 w 112428"/>
                <a:gd name="connsiteY3" fmla="*/ 6 h 112433"/>
                <a:gd name="connsiteX4" fmla="*/ 0 w 112428"/>
                <a:gd name="connsiteY4" fmla="*/ 56220 h 112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8" h="112433">
                  <a:moveTo>
                    <a:pt x="0" y="56220"/>
                  </a:moveTo>
                  <a:cubicBezTo>
                    <a:pt x="0" y="87298"/>
                    <a:pt x="25136" y="112434"/>
                    <a:pt x="56214" y="112434"/>
                  </a:cubicBezTo>
                  <a:cubicBezTo>
                    <a:pt x="87292" y="112434"/>
                    <a:pt x="112428" y="87298"/>
                    <a:pt x="112428" y="56220"/>
                  </a:cubicBezTo>
                  <a:cubicBezTo>
                    <a:pt x="112428" y="25142"/>
                    <a:pt x="87292" y="6"/>
                    <a:pt x="56214" y="6"/>
                  </a:cubicBezTo>
                  <a:cubicBezTo>
                    <a:pt x="25136" y="-451"/>
                    <a:pt x="0" y="25142"/>
                    <a:pt x="0" y="56220"/>
                  </a:cubicBezTo>
                  <a:close/>
                </a:path>
              </a:pathLst>
            </a:custGeom>
            <a:solidFill>
              <a:srgbClr val="F3BAA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0A299AD-F8A9-4D92-AA43-67983C0DD18B}"/>
                </a:ext>
              </a:extLst>
            </p:cNvPr>
            <p:cNvSpPr/>
            <p:nvPr/>
          </p:nvSpPr>
          <p:spPr>
            <a:xfrm>
              <a:off x="11142773" y="3264020"/>
              <a:ext cx="112427" cy="112427"/>
            </a:xfrm>
            <a:custGeom>
              <a:avLst/>
              <a:gdLst>
                <a:gd name="connsiteX0" fmla="*/ 112428 w 112427"/>
                <a:gd name="connsiteY0" fmla="*/ 56214 h 112427"/>
                <a:gd name="connsiteX1" fmla="*/ 56214 w 112427"/>
                <a:gd name="connsiteY1" fmla="*/ 112428 h 112427"/>
                <a:gd name="connsiteX2" fmla="*/ 0 w 112427"/>
                <a:gd name="connsiteY2" fmla="*/ 56214 h 112427"/>
                <a:gd name="connsiteX3" fmla="*/ 56214 w 112427"/>
                <a:gd name="connsiteY3" fmla="*/ 0 h 112427"/>
                <a:gd name="connsiteX4" fmla="*/ 112428 w 112427"/>
                <a:gd name="connsiteY4" fmla="*/ 56214 h 11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7" h="112427">
                  <a:moveTo>
                    <a:pt x="112428" y="56214"/>
                  </a:moveTo>
                  <a:cubicBezTo>
                    <a:pt x="112428" y="87260"/>
                    <a:pt x="87260" y="112428"/>
                    <a:pt x="56214" y="112428"/>
                  </a:cubicBezTo>
                  <a:cubicBezTo>
                    <a:pt x="25168" y="112428"/>
                    <a:pt x="0" y="87260"/>
                    <a:pt x="0" y="56214"/>
                  </a:cubicBezTo>
                  <a:cubicBezTo>
                    <a:pt x="0" y="25168"/>
                    <a:pt x="25168" y="0"/>
                    <a:pt x="56214" y="0"/>
                  </a:cubicBezTo>
                  <a:cubicBezTo>
                    <a:pt x="87260" y="0"/>
                    <a:pt x="112428" y="25168"/>
                    <a:pt x="112428" y="56214"/>
                  </a:cubicBezTo>
                  <a:close/>
                </a:path>
              </a:pathLst>
            </a:custGeom>
            <a:solidFill>
              <a:srgbClr val="F9D655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A14273A-1E05-4416-8B34-589E30E45E0B}"/>
                </a:ext>
              </a:extLst>
            </p:cNvPr>
            <p:cNvSpPr/>
            <p:nvPr/>
          </p:nvSpPr>
          <p:spPr>
            <a:xfrm>
              <a:off x="10942139" y="2297871"/>
              <a:ext cx="112428" cy="112427"/>
            </a:xfrm>
            <a:custGeom>
              <a:avLst/>
              <a:gdLst>
                <a:gd name="connsiteX0" fmla="*/ 0 w 112428"/>
                <a:gd name="connsiteY0" fmla="*/ 56214 h 112427"/>
                <a:gd name="connsiteX1" fmla="*/ 56214 w 112428"/>
                <a:gd name="connsiteY1" fmla="*/ 112428 h 112427"/>
                <a:gd name="connsiteX2" fmla="*/ 112428 w 112428"/>
                <a:gd name="connsiteY2" fmla="*/ 56214 h 112427"/>
                <a:gd name="connsiteX3" fmla="*/ 56214 w 112428"/>
                <a:gd name="connsiteY3" fmla="*/ 0 h 112427"/>
                <a:gd name="connsiteX4" fmla="*/ 0 w 112428"/>
                <a:gd name="connsiteY4" fmla="*/ 56214 h 11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8" h="112427">
                  <a:moveTo>
                    <a:pt x="0" y="56214"/>
                  </a:moveTo>
                  <a:cubicBezTo>
                    <a:pt x="0" y="87292"/>
                    <a:pt x="25136" y="112428"/>
                    <a:pt x="56214" y="112428"/>
                  </a:cubicBezTo>
                  <a:cubicBezTo>
                    <a:pt x="87292" y="112428"/>
                    <a:pt x="112428" y="87292"/>
                    <a:pt x="112428" y="56214"/>
                  </a:cubicBezTo>
                  <a:cubicBezTo>
                    <a:pt x="112428" y="25136"/>
                    <a:pt x="87292" y="0"/>
                    <a:pt x="56214" y="0"/>
                  </a:cubicBezTo>
                  <a:cubicBezTo>
                    <a:pt x="25136" y="0"/>
                    <a:pt x="0" y="25136"/>
                    <a:pt x="0" y="56214"/>
                  </a:cubicBezTo>
                  <a:close/>
                </a:path>
              </a:pathLst>
            </a:custGeom>
            <a:solidFill>
              <a:srgbClr val="FFFFF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C0DC586-70E9-403B-AEB7-2391637731E4}"/>
                </a:ext>
              </a:extLst>
            </p:cNvPr>
            <p:cNvSpPr/>
            <p:nvPr/>
          </p:nvSpPr>
          <p:spPr>
            <a:xfrm>
              <a:off x="10248377" y="2102715"/>
              <a:ext cx="112428" cy="112433"/>
            </a:xfrm>
            <a:custGeom>
              <a:avLst/>
              <a:gdLst>
                <a:gd name="connsiteX0" fmla="*/ 0 w 112428"/>
                <a:gd name="connsiteY0" fmla="*/ 56220 h 112433"/>
                <a:gd name="connsiteX1" fmla="*/ 56214 w 112428"/>
                <a:gd name="connsiteY1" fmla="*/ 112434 h 112433"/>
                <a:gd name="connsiteX2" fmla="*/ 112428 w 112428"/>
                <a:gd name="connsiteY2" fmla="*/ 56220 h 112433"/>
                <a:gd name="connsiteX3" fmla="*/ 56214 w 112428"/>
                <a:gd name="connsiteY3" fmla="*/ 6 h 112433"/>
                <a:gd name="connsiteX4" fmla="*/ 0 w 112428"/>
                <a:gd name="connsiteY4" fmla="*/ 56220 h 112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8" h="112433">
                  <a:moveTo>
                    <a:pt x="0" y="56220"/>
                  </a:moveTo>
                  <a:cubicBezTo>
                    <a:pt x="0" y="87298"/>
                    <a:pt x="25136" y="112434"/>
                    <a:pt x="56214" y="112434"/>
                  </a:cubicBezTo>
                  <a:cubicBezTo>
                    <a:pt x="87292" y="112434"/>
                    <a:pt x="112428" y="87298"/>
                    <a:pt x="112428" y="56220"/>
                  </a:cubicBezTo>
                  <a:cubicBezTo>
                    <a:pt x="112428" y="25142"/>
                    <a:pt x="87292" y="6"/>
                    <a:pt x="56214" y="6"/>
                  </a:cubicBezTo>
                  <a:cubicBezTo>
                    <a:pt x="25136" y="-451"/>
                    <a:pt x="0" y="25142"/>
                    <a:pt x="0" y="56220"/>
                  </a:cubicBezTo>
                  <a:close/>
                </a:path>
              </a:pathLst>
            </a:custGeom>
            <a:solidFill>
              <a:srgbClr val="F9D655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0A8EA0E-F135-42B1-9E04-5C8865E32C8A}"/>
                </a:ext>
              </a:extLst>
            </p:cNvPr>
            <p:cNvSpPr/>
            <p:nvPr/>
          </p:nvSpPr>
          <p:spPr>
            <a:xfrm>
              <a:off x="10694889" y="2272734"/>
              <a:ext cx="112427" cy="112427"/>
            </a:xfrm>
            <a:custGeom>
              <a:avLst/>
              <a:gdLst>
                <a:gd name="connsiteX0" fmla="*/ 0 w 112427"/>
                <a:gd name="connsiteY0" fmla="*/ 56214 h 112427"/>
                <a:gd name="connsiteX1" fmla="*/ 56214 w 112427"/>
                <a:gd name="connsiteY1" fmla="*/ 112428 h 112427"/>
                <a:gd name="connsiteX2" fmla="*/ 112428 w 112427"/>
                <a:gd name="connsiteY2" fmla="*/ 56214 h 112427"/>
                <a:gd name="connsiteX3" fmla="*/ 56214 w 112427"/>
                <a:gd name="connsiteY3" fmla="*/ 0 h 112427"/>
                <a:gd name="connsiteX4" fmla="*/ 0 w 112427"/>
                <a:gd name="connsiteY4" fmla="*/ 56214 h 11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7" h="112427">
                  <a:moveTo>
                    <a:pt x="0" y="56214"/>
                  </a:moveTo>
                  <a:cubicBezTo>
                    <a:pt x="0" y="87292"/>
                    <a:pt x="25136" y="112428"/>
                    <a:pt x="56214" y="112428"/>
                  </a:cubicBezTo>
                  <a:cubicBezTo>
                    <a:pt x="87291" y="112428"/>
                    <a:pt x="112428" y="87292"/>
                    <a:pt x="112428" y="56214"/>
                  </a:cubicBezTo>
                  <a:cubicBezTo>
                    <a:pt x="112428" y="25136"/>
                    <a:pt x="87291" y="0"/>
                    <a:pt x="56214" y="0"/>
                  </a:cubicBezTo>
                  <a:cubicBezTo>
                    <a:pt x="25136" y="0"/>
                    <a:pt x="0" y="25136"/>
                    <a:pt x="0" y="56214"/>
                  </a:cubicBezTo>
                  <a:close/>
                </a:path>
              </a:pathLst>
            </a:custGeom>
            <a:solidFill>
              <a:srgbClr val="F9D655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A07B50A-CB0F-4D68-AB51-05843E4D6C24}"/>
                </a:ext>
              </a:extLst>
            </p:cNvPr>
            <p:cNvSpPr/>
            <p:nvPr/>
          </p:nvSpPr>
          <p:spPr>
            <a:xfrm>
              <a:off x="10445811" y="2207837"/>
              <a:ext cx="112428" cy="112428"/>
            </a:xfrm>
            <a:custGeom>
              <a:avLst/>
              <a:gdLst>
                <a:gd name="connsiteX0" fmla="*/ 0 w 112428"/>
                <a:gd name="connsiteY0" fmla="*/ 56214 h 112428"/>
                <a:gd name="connsiteX1" fmla="*/ 56214 w 112428"/>
                <a:gd name="connsiteY1" fmla="*/ 112428 h 112428"/>
                <a:gd name="connsiteX2" fmla="*/ 112428 w 112428"/>
                <a:gd name="connsiteY2" fmla="*/ 56214 h 112428"/>
                <a:gd name="connsiteX3" fmla="*/ 56214 w 112428"/>
                <a:gd name="connsiteY3" fmla="*/ 0 h 112428"/>
                <a:gd name="connsiteX4" fmla="*/ 0 w 112428"/>
                <a:gd name="connsiteY4" fmla="*/ 56214 h 1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8" h="112428">
                  <a:moveTo>
                    <a:pt x="0" y="56214"/>
                  </a:moveTo>
                  <a:cubicBezTo>
                    <a:pt x="0" y="87292"/>
                    <a:pt x="25136" y="112428"/>
                    <a:pt x="56214" y="112428"/>
                  </a:cubicBezTo>
                  <a:cubicBezTo>
                    <a:pt x="87292" y="112428"/>
                    <a:pt x="112428" y="87292"/>
                    <a:pt x="112428" y="56214"/>
                  </a:cubicBezTo>
                  <a:cubicBezTo>
                    <a:pt x="112428" y="25136"/>
                    <a:pt x="87292" y="0"/>
                    <a:pt x="56214" y="0"/>
                  </a:cubicBezTo>
                  <a:cubicBezTo>
                    <a:pt x="25136" y="0"/>
                    <a:pt x="0" y="25136"/>
                    <a:pt x="0" y="56214"/>
                  </a:cubicBezTo>
                  <a:close/>
                </a:path>
              </a:pathLst>
            </a:custGeom>
            <a:solidFill>
              <a:srgbClr val="F3BAA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1344C56-AAE8-41B8-8487-4BBF3D60897E}"/>
                </a:ext>
              </a:extLst>
            </p:cNvPr>
            <p:cNvSpPr/>
            <p:nvPr/>
          </p:nvSpPr>
          <p:spPr>
            <a:xfrm>
              <a:off x="10445811" y="1391592"/>
              <a:ext cx="112428" cy="112427"/>
            </a:xfrm>
            <a:custGeom>
              <a:avLst/>
              <a:gdLst>
                <a:gd name="connsiteX0" fmla="*/ 0 w 112428"/>
                <a:gd name="connsiteY0" fmla="*/ 56214 h 112427"/>
                <a:gd name="connsiteX1" fmla="*/ 56214 w 112428"/>
                <a:gd name="connsiteY1" fmla="*/ 112428 h 112427"/>
                <a:gd name="connsiteX2" fmla="*/ 112428 w 112428"/>
                <a:gd name="connsiteY2" fmla="*/ 56214 h 112427"/>
                <a:gd name="connsiteX3" fmla="*/ 56214 w 112428"/>
                <a:gd name="connsiteY3" fmla="*/ 0 h 112427"/>
                <a:gd name="connsiteX4" fmla="*/ 0 w 112428"/>
                <a:gd name="connsiteY4" fmla="*/ 56214 h 11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8" h="112427">
                  <a:moveTo>
                    <a:pt x="0" y="56214"/>
                  </a:moveTo>
                  <a:cubicBezTo>
                    <a:pt x="0" y="87292"/>
                    <a:pt x="25136" y="112428"/>
                    <a:pt x="56214" y="112428"/>
                  </a:cubicBezTo>
                  <a:cubicBezTo>
                    <a:pt x="87292" y="112428"/>
                    <a:pt x="112428" y="87292"/>
                    <a:pt x="112428" y="56214"/>
                  </a:cubicBezTo>
                  <a:cubicBezTo>
                    <a:pt x="112428" y="25136"/>
                    <a:pt x="87292" y="0"/>
                    <a:pt x="56214" y="0"/>
                  </a:cubicBezTo>
                  <a:cubicBezTo>
                    <a:pt x="25136" y="0"/>
                    <a:pt x="0" y="25136"/>
                    <a:pt x="0" y="56214"/>
                  </a:cubicBezTo>
                  <a:close/>
                </a:path>
              </a:pathLst>
            </a:custGeom>
            <a:solidFill>
              <a:srgbClr val="FFFFF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BD5F8FB-108D-434A-A3AD-3D31244DFD36}"/>
                </a:ext>
              </a:extLst>
            </p:cNvPr>
            <p:cNvSpPr/>
            <p:nvPr/>
          </p:nvSpPr>
          <p:spPr>
            <a:xfrm>
              <a:off x="10638675" y="1341776"/>
              <a:ext cx="112428" cy="112427"/>
            </a:xfrm>
            <a:custGeom>
              <a:avLst/>
              <a:gdLst>
                <a:gd name="connsiteX0" fmla="*/ 0 w 112428"/>
                <a:gd name="connsiteY0" fmla="*/ 56214 h 112427"/>
                <a:gd name="connsiteX1" fmla="*/ 56214 w 112428"/>
                <a:gd name="connsiteY1" fmla="*/ 112428 h 112427"/>
                <a:gd name="connsiteX2" fmla="*/ 112428 w 112428"/>
                <a:gd name="connsiteY2" fmla="*/ 56214 h 112427"/>
                <a:gd name="connsiteX3" fmla="*/ 56214 w 112428"/>
                <a:gd name="connsiteY3" fmla="*/ 0 h 112427"/>
                <a:gd name="connsiteX4" fmla="*/ 0 w 112428"/>
                <a:gd name="connsiteY4" fmla="*/ 56214 h 11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8" h="112427">
                  <a:moveTo>
                    <a:pt x="0" y="56214"/>
                  </a:moveTo>
                  <a:cubicBezTo>
                    <a:pt x="0" y="87292"/>
                    <a:pt x="25136" y="112428"/>
                    <a:pt x="56214" y="112428"/>
                  </a:cubicBezTo>
                  <a:cubicBezTo>
                    <a:pt x="87292" y="112428"/>
                    <a:pt x="112428" y="87292"/>
                    <a:pt x="112428" y="56214"/>
                  </a:cubicBezTo>
                  <a:cubicBezTo>
                    <a:pt x="112428" y="25136"/>
                    <a:pt x="87292" y="0"/>
                    <a:pt x="56214" y="0"/>
                  </a:cubicBezTo>
                  <a:cubicBezTo>
                    <a:pt x="25136" y="0"/>
                    <a:pt x="0" y="25136"/>
                    <a:pt x="0" y="56214"/>
                  </a:cubicBezTo>
                  <a:close/>
                </a:path>
              </a:pathLst>
            </a:custGeom>
            <a:solidFill>
              <a:srgbClr val="F9D655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444890E-69D1-42D8-8D1F-794073D01E58}"/>
                </a:ext>
              </a:extLst>
            </p:cNvPr>
            <p:cNvSpPr/>
            <p:nvPr/>
          </p:nvSpPr>
          <p:spPr>
            <a:xfrm>
              <a:off x="10146461" y="248575"/>
              <a:ext cx="847779" cy="658114"/>
            </a:xfrm>
            <a:custGeom>
              <a:avLst/>
              <a:gdLst>
                <a:gd name="connsiteX0" fmla="*/ 847779 w 847779"/>
                <a:gd name="connsiteY0" fmla="*/ 301179 h 658114"/>
                <a:gd name="connsiteX1" fmla="*/ 520093 w 847779"/>
                <a:gd name="connsiteY1" fmla="*/ 245422 h 658114"/>
                <a:gd name="connsiteX2" fmla="*/ 382072 w 847779"/>
                <a:gd name="connsiteY2" fmla="*/ 0 h 658114"/>
                <a:gd name="connsiteX3" fmla="*/ 332714 w 847779"/>
                <a:gd name="connsiteY3" fmla="*/ 236738 h 658114"/>
                <a:gd name="connsiteX4" fmla="*/ 0 w 847779"/>
                <a:gd name="connsiteY4" fmla="*/ 249535 h 658114"/>
                <a:gd name="connsiteX5" fmla="*/ 299350 w 847779"/>
                <a:gd name="connsiteY5" fmla="*/ 409037 h 658114"/>
                <a:gd name="connsiteX6" fmla="*/ 232625 w 847779"/>
                <a:gd name="connsiteY6" fmla="*/ 658115 h 658114"/>
                <a:gd name="connsiteX7" fmla="*/ 465250 w 847779"/>
                <a:gd name="connsiteY7" fmla="*/ 478504 h 658114"/>
                <a:gd name="connsiteX8" fmla="*/ 762316 w 847779"/>
                <a:gd name="connsiteY8" fmla="*/ 658115 h 658114"/>
                <a:gd name="connsiteX9" fmla="*/ 628865 w 847779"/>
                <a:gd name="connsiteY9" fmla="*/ 397154 h 65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7779" h="658114">
                  <a:moveTo>
                    <a:pt x="847779" y="301179"/>
                  </a:moveTo>
                  <a:lnTo>
                    <a:pt x="520093" y="245422"/>
                  </a:lnTo>
                  <a:lnTo>
                    <a:pt x="382072" y="0"/>
                  </a:lnTo>
                  <a:lnTo>
                    <a:pt x="332714" y="236738"/>
                  </a:lnTo>
                  <a:lnTo>
                    <a:pt x="0" y="249535"/>
                  </a:lnTo>
                  <a:lnTo>
                    <a:pt x="299350" y="409037"/>
                  </a:lnTo>
                  <a:lnTo>
                    <a:pt x="232625" y="658115"/>
                  </a:lnTo>
                  <a:lnTo>
                    <a:pt x="465250" y="478504"/>
                  </a:lnTo>
                  <a:lnTo>
                    <a:pt x="762316" y="658115"/>
                  </a:lnTo>
                  <a:lnTo>
                    <a:pt x="628865" y="397154"/>
                  </a:lnTo>
                  <a:close/>
                </a:path>
              </a:pathLst>
            </a:custGeom>
            <a:solidFill>
              <a:srgbClr val="F3BAAF"/>
            </a:solidFill>
            <a:ln w="45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AB92061-6D85-456E-A583-64CD8D2AD20C}"/>
              </a:ext>
            </a:extLst>
          </p:cNvPr>
          <p:cNvGrpSpPr/>
          <p:nvPr/>
        </p:nvGrpSpPr>
        <p:grpSpPr>
          <a:xfrm>
            <a:off x="-395416" y="-2165157"/>
            <a:ext cx="12874248" cy="11372046"/>
            <a:chOff x="-395416" y="-4713649"/>
            <a:chExt cx="12874248" cy="11372046"/>
          </a:xfrm>
        </p:grpSpPr>
        <p:grpSp>
          <p:nvGrpSpPr>
            <p:cNvPr id="64" name="Graphic 18">
              <a:extLst>
                <a:ext uri="{FF2B5EF4-FFF2-40B4-BE49-F238E27FC236}">
                  <a16:creationId xmlns:a16="http://schemas.microsoft.com/office/drawing/2014/main" id="{2183FED5-9A2B-4701-A774-BAC56014CB22}"/>
                </a:ext>
              </a:extLst>
            </p:cNvPr>
            <p:cNvGrpSpPr/>
            <p:nvPr/>
          </p:nvGrpSpPr>
          <p:grpSpPr>
            <a:xfrm>
              <a:off x="-395416" y="370415"/>
              <a:ext cx="12874248" cy="6287982"/>
              <a:chOff x="-395416" y="370415"/>
              <a:chExt cx="12874248" cy="6287982"/>
            </a:xfrm>
            <a:solidFill>
              <a:srgbClr val="FFFFFF"/>
            </a:solidFill>
          </p:grpSpPr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A63F7F6C-3E16-4CCD-A2F5-3D0BF73F01B8}"/>
                  </a:ext>
                </a:extLst>
              </p:cNvPr>
              <p:cNvSpPr/>
              <p:nvPr/>
            </p:nvSpPr>
            <p:spPr>
              <a:xfrm>
                <a:off x="1241279" y="811404"/>
                <a:ext cx="143347" cy="143347"/>
              </a:xfrm>
              <a:custGeom>
                <a:avLst/>
                <a:gdLst>
                  <a:gd name="connsiteX0" fmla="*/ 143348 w 143347"/>
                  <a:gd name="connsiteY0" fmla="*/ 71674 h 143347"/>
                  <a:gd name="connsiteX1" fmla="*/ 71674 w 143347"/>
                  <a:gd name="connsiteY1" fmla="*/ 143348 h 143347"/>
                  <a:gd name="connsiteX2" fmla="*/ 0 w 143347"/>
                  <a:gd name="connsiteY2" fmla="*/ 71674 h 143347"/>
                  <a:gd name="connsiteX3" fmla="*/ 71674 w 143347"/>
                  <a:gd name="connsiteY3" fmla="*/ 0 h 143347"/>
                  <a:gd name="connsiteX4" fmla="*/ 143348 w 143347"/>
                  <a:gd name="connsiteY4" fmla="*/ 71674 h 143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347" h="143347">
                    <a:moveTo>
                      <a:pt x="143348" y="71674"/>
                    </a:moveTo>
                    <a:cubicBezTo>
                      <a:pt x="143348" y="111258"/>
                      <a:pt x="111258" y="143348"/>
                      <a:pt x="71674" y="143348"/>
                    </a:cubicBezTo>
                    <a:cubicBezTo>
                      <a:pt x="32090" y="143348"/>
                      <a:pt x="0" y="111258"/>
                      <a:pt x="0" y="71674"/>
                    </a:cubicBezTo>
                    <a:cubicBezTo>
                      <a:pt x="0" y="32089"/>
                      <a:pt x="32090" y="0"/>
                      <a:pt x="71674" y="0"/>
                    </a:cubicBezTo>
                    <a:cubicBezTo>
                      <a:pt x="111258" y="0"/>
                      <a:pt x="143348" y="32089"/>
                      <a:pt x="143348" y="716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6E79D064-3066-4006-A7F5-9BC09C121524}"/>
                  </a:ext>
                </a:extLst>
              </p:cNvPr>
              <p:cNvSpPr/>
              <p:nvPr/>
            </p:nvSpPr>
            <p:spPr>
              <a:xfrm>
                <a:off x="4247931" y="1791017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09"/>
                      <a:pt x="76609" y="98712"/>
                      <a:pt x="49356" y="98712"/>
                    </a:cubicBezTo>
                    <a:cubicBezTo>
                      <a:pt x="22103" y="98712"/>
                      <a:pt x="0" y="76609"/>
                      <a:pt x="0" y="49356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5BA3E635-D267-44F3-BC41-4BA66CDD33BD}"/>
                  </a:ext>
                </a:extLst>
              </p:cNvPr>
              <p:cNvSpPr/>
              <p:nvPr/>
            </p:nvSpPr>
            <p:spPr>
              <a:xfrm>
                <a:off x="1263596" y="2746382"/>
                <a:ext cx="98712" cy="98712"/>
              </a:xfrm>
              <a:custGeom>
                <a:avLst/>
                <a:gdLst>
                  <a:gd name="connsiteX0" fmla="*/ 98713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3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3" y="49356"/>
                    </a:moveTo>
                    <a:cubicBezTo>
                      <a:pt x="98713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7"/>
                      <a:pt x="22098" y="0"/>
                      <a:pt x="49356" y="0"/>
                    </a:cubicBezTo>
                    <a:cubicBezTo>
                      <a:pt x="76615" y="0"/>
                      <a:pt x="98713" y="22097"/>
                      <a:pt x="98713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B810415C-3D72-4015-894D-74970781D917}"/>
                  </a:ext>
                </a:extLst>
              </p:cNvPr>
              <p:cNvSpPr/>
              <p:nvPr/>
            </p:nvSpPr>
            <p:spPr>
              <a:xfrm>
                <a:off x="-97132" y="6124707"/>
                <a:ext cx="98712" cy="98712"/>
              </a:xfrm>
              <a:custGeom>
                <a:avLst/>
                <a:gdLst>
                  <a:gd name="connsiteX0" fmla="*/ 98712 w 98712"/>
                  <a:gd name="connsiteY0" fmla="*/ 49357 h 98712"/>
                  <a:gd name="connsiteX1" fmla="*/ 49356 w 98712"/>
                  <a:gd name="connsiteY1" fmla="*/ 98713 h 98712"/>
                  <a:gd name="connsiteX2" fmla="*/ 0 w 98712"/>
                  <a:gd name="connsiteY2" fmla="*/ 49357 h 98712"/>
                  <a:gd name="connsiteX3" fmla="*/ 49356 w 98712"/>
                  <a:gd name="connsiteY3" fmla="*/ 0 h 98712"/>
                  <a:gd name="connsiteX4" fmla="*/ 98712 w 98712"/>
                  <a:gd name="connsiteY4" fmla="*/ 49357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7"/>
                    </a:moveTo>
                    <a:cubicBezTo>
                      <a:pt x="98712" y="76610"/>
                      <a:pt x="76609" y="98713"/>
                      <a:pt x="49356" y="98713"/>
                    </a:cubicBezTo>
                    <a:cubicBezTo>
                      <a:pt x="22103" y="98713"/>
                      <a:pt x="0" y="76610"/>
                      <a:pt x="0" y="49357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F153DD3F-0A56-44DD-9555-9E1FB8B6560E}"/>
                  </a:ext>
                </a:extLst>
              </p:cNvPr>
              <p:cNvSpPr/>
              <p:nvPr/>
            </p:nvSpPr>
            <p:spPr>
              <a:xfrm>
                <a:off x="5132909" y="811618"/>
                <a:ext cx="148927" cy="148927"/>
              </a:xfrm>
              <a:custGeom>
                <a:avLst/>
                <a:gdLst>
                  <a:gd name="connsiteX0" fmla="*/ 148927 w 148927"/>
                  <a:gd name="connsiteY0" fmla="*/ 74464 h 148927"/>
                  <a:gd name="connsiteX1" fmla="*/ 74463 w 148927"/>
                  <a:gd name="connsiteY1" fmla="*/ 148927 h 148927"/>
                  <a:gd name="connsiteX2" fmla="*/ 0 w 148927"/>
                  <a:gd name="connsiteY2" fmla="*/ 74464 h 148927"/>
                  <a:gd name="connsiteX3" fmla="*/ 74463 w 148927"/>
                  <a:gd name="connsiteY3" fmla="*/ 0 h 148927"/>
                  <a:gd name="connsiteX4" fmla="*/ 148927 w 148927"/>
                  <a:gd name="connsiteY4" fmla="*/ 74464 h 14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7">
                    <a:moveTo>
                      <a:pt x="148927" y="74464"/>
                    </a:moveTo>
                    <a:cubicBezTo>
                      <a:pt x="148927" y="115589"/>
                      <a:pt x="115589" y="148927"/>
                      <a:pt x="74463" y="148927"/>
                    </a:cubicBezTo>
                    <a:cubicBezTo>
                      <a:pt x="33338" y="148927"/>
                      <a:pt x="0" y="115589"/>
                      <a:pt x="0" y="74464"/>
                    </a:cubicBezTo>
                    <a:cubicBezTo>
                      <a:pt x="0" y="33338"/>
                      <a:pt x="33338" y="0"/>
                      <a:pt x="74463" y="0"/>
                    </a:cubicBezTo>
                    <a:cubicBezTo>
                      <a:pt x="115589" y="0"/>
                      <a:pt x="148927" y="33338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773D1DE5-2B6C-45CE-92A0-1D24CAF7CD4B}"/>
                  </a:ext>
                </a:extLst>
              </p:cNvPr>
              <p:cNvSpPr/>
              <p:nvPr/>
            </p:nvSpPr>
            <p:spPr>
              <a:xfrm>
                <a:off x="5968532" y="5669341"/>
                <a:ext cx="148927" cy="148928"/>
              </a:xfrm>
              <a:custGeom>
                <a:avLst/>
                <a:gdLst>
                  <a:gd name="connsiteX0" fmla="*/ 148927 w 148927"/>
                  <a:gd name="connsiteY0" fmla="*/ 74465 h 148928"/>
                  <a:gd name="connsiteX1" fmla="*/ 74464 w 148927"/>
                  <a:gd name="connsiteY1" fmla="*/ 148928 h 148928"/>
                  <a:gd name="connsiteX2" fmla="*/ 0 w 148927"/>
                  <a:gd name="connsiteY2" fmla="*/ 74465 h 148928"/>
                  <a:gd name="connsiteX3" fmla="*/ 74464 w 148927"/>
                  <a:gd name="connsiteY3" fmla="*/ 1 h 148928"/>
                  <a:gd name="connsiteX4" fmla="*/ 148927 w 148927"/>
                  <a:gd name="connsiteY4" fmla="*/ 74465 h 148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8">
                    <a:moveTo>
                      <a:pt x="148927" y="74465"/>
                    </a:moveTo>
                    <a:cubicBezTo>
                      <a:pt x="148927" y="115667"/>
                      <a:pt x="115451" y="148928"/>
                      <a:pt x="74464" y="148928"/>
                    </a:cubicBezTo>
                    <a:cubicBezTo>
                      <a:pt x="33262" y="148928"/>
                      <a:pt x="0" y="115452"/>
                      <a:pt x="0" y="74465"/>
                    </a:cubicBezTo>
                    <a:cubicBezTo>
                      <a:pt x="0" y="33263"/>
                      <a:pt x="33476" y="1"/>
                      <a:pt x="74464" y="1"/>
                    </a:cubicBezTo>
                    <a:cubicBezTo>
                      <a:pt x="115451" y="-213"/>
                      <a:pt x="148927" y="33263"/>
                      <a:pt x="148927" y="744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013433C3-32ED-4483-A3CE-6E9D2ABDCABA}"/>
                  </a:ext>
                </a:extLst>
              </p:cNvPr>
              <p:cNvSpPr/>
              <p:nvPr/>
            </p:nvSpPr>
            <p:spPr>
              <a:xfrm>
                <a:off x="5916815" y="4120845"/>
                <a:ext cx="148927" cy="148926"/>
              </a:xfrm>
              <a:custGeom>
                <a:avLst/>
                <a:gdLst>
                  <a:gd name="connsiteX0" fmla="*/ 148927 w 148927"/>
                  <a:gd name="connsiteY0" fmla="*/ 74464 h 148926"/>
                  <a:gd name="connsiteX1" fmla="*/ 74464 w 148927"/>
                  <a:gd name="connsiteY1" fmla="*/ 148927 h 148926"/>
                  <a:gd name="connsiteX2" fmla="*/ 0 w 148927"/>
                  <a:gd name="connsiteY2" fmla="*/ 74464 h 148926"/>
                  <a:gd name="connsiteX3" fmla="*/ 74464 w 148927"/>
                  <a:gd name="connsiteY3" fmla="*/ 0 h 148926"/>
                  <a:gd name="connsiteX4" fmla="*/ 148927 w 148927"/>
                  <a:gd name="connsiteY4" fmla="*/ 74464 h 14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6">
                    <a:moveTo>
                      <a:pt x="148927" y="74464"/>
                    </a:moveTo>
                    <a:cubicBezTo>
                      <a:pt x="148927" y="115665"/>
                      <a:pt x="115451" y="148927"/>
                      <a:pt x="74464" y="148927"/>
                    </a:cubicBezTo>
                    <a:cubicBezTo>
                      <a:pt x="33476" y="148927"/>
                      <a:pt x="0" y="115450"/>
                      <a:pt x="0" y="74464"/>
                    </a:cubicBezTo>
                    <a:cubicBezTo>
                      <a:pt x="0" y="33262"/>
                      <a:pt x="33476" y="0"/>
                      <a:pt x="74464" y="0"/>
                    </a:cubicBezTo>
                    <a:cubicBezTo>
                      <a:pt x="115451" y="0"/>
                      <a:pt x="148927" y="33262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95625C08-3FCB-4F2E-879A-E87045CB5E31}"/>
                  </a:ext>
                </a:extLst>
              </p:cNvPr>
              <p:cNvSpPr/>
              <p:nvPr/>
            </p:nvSpPr>
            <p:spPr>
              <a:xfrm>
                <a:off x="6042780" y="1179858"/>
                <a:ext cx="109013" cy="109012"/>
              </a:xfrm>
              <a:custGeom>
                <a:avLst/>
                <a:gdLst>
                  <a:gd name="connsiteX0" fmla="*/ 109013 w 109013"/>
                  <a:gd name="connsiteY0" fmla="*/ 54506 h 109012"/>
                  <a:gd name="connsiteX1" fmla="*/ 54507 w 109013"/>
                  <a:gd name="connsiteY1" fmla="*/ 109013 h 109012"/>
                  <a:gd name="connsiteX2" fmla="*/ 0 w 109013"/>
                  <a:gd name="connsiteY2" fmla="*/ 54506 h 109012"/>
                  <a:gd name="connsiteX3" fmla="*/ 54507 w 109013"/>
                  <a:gd name="connsiteY3" fmla="*/ 0 h 109012"/>
                  <a:gd name="connsiteX4" fmla="*/ 109013 w 109013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3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15FA57C1-974B-4210-98E9-5AB6AC6DB0C2}"/>
                  </a:ext>
                </a:extLst>
              </p:cNvPr>
              <p:cNvSpPr/>
              <p:nvPr/>
            </p:nvSpPr>
            <p:spPr>
              <a:xfrm>
                <a:off x="3982480" y="3882433"/>
                <a:ext cx="109012" cy="109012"/>
              </a:xfrm>
              <a:custGeom>
                <a:avLst/>
                <a:gdLst>
                  <a:gd name="connsiteX0" fmla="*/ 109013 w 109012"/>
                  <a:gd name="connsiteY0" fmla="*/ 54506 h 109012"/>
                  <a:gd name="connsiteX1" fmla="*/ 54507 w 109012"/>
                  <a:gd name="connsiteY1" fmla="*/ 109013 h 109012"/>
                  <a:gd name="connsiteX2" fmla="*/ 0 w 109012"/>
                  <a:gd name="connsiteY2" fmla="*/ 54506 h 109012"/>
                  <a:gd name="connsiteX3" fmla="*/ 54507 w 109012"/>
                  <a:gd name="connsiteY3" fmla="*/ 0 h 109012"/>
                  <a:gd name="connsiteX4" fmla="*/ 109013 w 109012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2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07D1E8F2-7E65-48A6-8644-5CFC2C8890D5}"/>
                  </a:ext>
                </a:extLst>
              </p:cNvPr>
              <p:cNvSpPr/>
              <p:nvPr/>
            </p:nvSpPr>
            <p:spPr>
              <a:xfrm>
                <a:off x="6852866" y="1632004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8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8"/>
                      <a:pt x="63734" y="127468"/>
                    </a:cubicBezTo>
                    <a:cubicBezTo>
                      <a:pt x="28541" y="127468"/>
                      <a:pt x="0" y="98927"/>
                      <a:pt x="0" y="63734"/>
                    </a:cubicBezTo>
                    <a:cubicBezTo>
                      <a:pt x="0" y="28541"/>
                      <a:pt x="28541" y="0"/>
                      <a:pt x="63734" y="0"/>
                    </a:cubicBezTo>
                    <a:cubicBezTo>
                      <a:pt x="99142" y="214"/>
                      <a:pt x="127468" y="28541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332D6CA3-8451-441F-9631-3DC86C59CEBF}"/>
                  </a:ext>
                </a:extLst>
              </p:cNvPr>
              <p:cNvSpPr/>
              <p:nvPr/>
            </p:nvSpPr>
            <p:spPr>
              <a:xfrm>
                <a:off x="7514240" y="6098956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7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7"/>
                      <a:pt x="63734" y="127467"/>
                    </a:cubicBezTo>
                    <a:cubicBezTo>
                      <a:pt x="28541" y="127467"/>
                      <a:pt x="0" y="98927"/>
                      <a:pt x="0" y="63734"/>
                    </a:cubicBezTo>
                    <a:cubicBezTo>
                      <a:pt x="0" y="28540"/>
                      <a:pt x="28541" y="0"/>
                      <a:pt x="63734" y="0"/>
                    </a:cubicBezTo>
                    <a:cubicBezTo>
                      <a:pt x="98927" y="214"/>
                      <a:pt x="127468" y="28755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EF2A7388-00B8-4D3D-93EA-B22433C37C10}"/>
                  </a:ext>
                </a:extLst>
              </p:cNvPr>
              <p:cNvSpPr/>
              <p:nvPr/>
            </p:nvSpPr>
            <p:spPr>
              <a:xfrm>
                <a:off x="3844068" y="2993592"/>
                <a:ext cx="74678" cy="74678"/>
              </a:xfrm>
              <a:custGeom>
                <a:avLst/>
                <a:gdLst>
                  <a:gd name="connsiteX0" fmla="*/ 74678 w 74678"/>
                  <a:gd name="connsiteY0" fmla="*/ 37339 h 74678"/>
                  <a:gd name="connsiteX1" fmla="*/ 37339 w 74678"/>
                  <a:gd name="connsiteY1" fmla="*/ 74678 h 74678"/>
                  <a:gd name="connsiteX2" fmla="*/ 0 w 74678"/>
                  <a:gd name="connsiteY2" fmla="*/ 37339 h 74678"/>
                  <a:gd name="connsiteX3" fmla="*/ 37339 w 74678"/>
                  <a:gd name="connsiteY3" fmla="*/ 0 h 74678"/>
                  <a:gd name="connsiteX4" fmla="*/ 74678 w 74678"/>
                  <a:gd name="connsiteY4" fmla="*/ 37339 h 7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78" h="74678">
                    <a:moveTo>
                      <a:pt x="74678" y="37339"/>
                    </a:moveTo>
                    <a:cubicBezTo>
                      <a:pt x="74678" y="57961"/>
                      <a:pt x="57961" y="74678"/>
                      <a:pt x="37339" y="74678"/>
                    </a:cubicBezTo>
                    <a:cubicBezTo>
                      <a:pt x="16717" y="74678"/>
                      <a:pt x="0" y="57961"/>
                      <a:pt x="0" y="37339"/>
                    </a:cubicBezTo>
                    <a:cubicBezTo>
                      <a:pt x="0" y="16717"/>
                      <a:pt x="16717" y="0"/>
                      <a:pt x="37339" y="0"/>
                    </a:cubicBezTo>
                    <a:cubicBezTo>
                      <a:pt x="57960" y="0"/>
                      <a:pt x="74678" y="16717"/>
                      <a:pt x="74678" y="373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0FE252F6-E4AD-407D-AB88-1565426865F6}"/>
                  </a:ext>
                </a:extLst>
              </p:cNvPr>
              <p:cNvSpPr/>
              <p:nvPr/>
            </p:nvSpPr>
            <p:spPr>
              <a:xfrm>
                <a:off x="-293699" y="3473420"/>
                <a:ext cx="149785" cy="149785"/>
              </a:xfrm>
              <a:custGeom>
                <a:avLst/>
                <a:gdLst>
                  <a:gd name="connsiteX0" fmla="*/ 149785 w 149785"/>
                  <a:gd name="connsiteY0" fmla="*/ 74892 h 149785"/>
                  <a:gd name="connsiteX1" fmla="*/ 74893 w 149785"/>
                  <a:gd name="connsiteY1" fmla="*/ 149785 h 149785"/>
                  <a:gd name="connsiteX2" fmla="*/ 0 w 149785"/>
                  <a:gd name="connsiteY2" fmla="*/ 74892 h 149785"/>
                  <a:gd name="connsiteX3" fmla="*/ 74893 w 149785"/>
                  <a:gd name="connsiteY3" fmla="*/ 0 h 149785"/>
                  <a:gd name="connsiteX4" fmla="*/ 149785 w 149785"/>
                  <a:gd name="connsiteY4" fmla="*/ 74892 h 149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785" h="149785">
                    <a:moveTo>
                      <a:pt x="149785" y="74892"/>
                    </a:moveTo>
                    <a:cubicBezTo>
                      <a:pt x="149785" y="116309"/>
                      <a:pt x="116309" y="149785"/>
                      <a:pt x="74893" y="149785"/>
                    </a:cubicBezTo>
                    <a:cubicBezTo>
                      <a:pt x="33476" y="149785"/>
                      <a:pt x="0" y="116309"/>
                      <a:pt x="0" y="74892"/>
                    </a:cubicBezTo>
                    <a:cubicBezTo>
                      <a:pt x="0" y="33476"/>
                      <a:pt x="33476" y="0"/>
                      <a:pt x="74893" y="0"/>
                    </a:cubicBezTo>
                    <a:cubicBezTo>
                      <a:pt x="116309" y="0"/>
                      <a:pt x="149785" y="33476"/>
                      <a:pt x="149785" y="748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92E9F853-F727-45A0-B460-2CFCA5972C24}"/>
                  </a:ext>
                </a:extLst>
              </p:cNvPr>
              <p:cNvSpPr/>
              <p:nvPr/>
            </p:nvSpPr>
            <p:spPr>
              <a:xfrm>
                <a:off x="2621322" y="3473205"/>
                <a:ext cx="121030" cy="121030"/>
              </a:xfrm>
              <a:custGeom>
                <a:avLst/>
                <a:gdLst>
                  <a:gd name="connsiteX0" fmla="*/ 121030 w 121030"/>
                  <a:gd name="connsiteY0" fmla="*/ 60515 h 121030"/>
                  <a:gd name="connsiteX1" fmla="*/ 60515 w 121030"/>
                  <a:gd name="connsiteY1" fmla="*/ 121030 h 121030"/>
                  <a:gd name="connsiteX2" fmla="*/ 0 w 121030"/>
                  <a:gd name="connsiteY2" fmla="*/ 60515 h 121030"/>
                  <a:gd name="connsiteX3" fmla="*/ 60515 w 121030"/>
                  <a:gd name="connsiteY3" fmla="*/ 0 h 121030"/>
                  <a:gd name="connsiteX4" fmla="*/ 121030 w 121030"/>
                  <a:gd name="connsiteY4" fmla="*/ 60515 h 121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30" h="121030">
                    <a:moveTo>
                      <a:pt x="121030" y="60515"/>
                    </a:moveTo>
                    <a:cubicBezTo>
                      <a:pt x="121030" y="93777"/>
                      <a:pt x="93992" y="121030"/>
                      <a:pt x="60515" y="121030"/>
                    </a:cubicBezTo>
                    <a:cubicBezTo>
                      <a:pt x="27039" y="121030"/>
                      <a:pt x="0" y="93992"/>
                      <a:pt x="0" y="60515"/>
                    </a:cubicBezTo>
                    <a:cubicBezTo>
                      <a:pt x="0" y="27039"/>
                      <a:pt x="27039" y="0"/>
                      <a:pt x="60515" y="0"/>
                    </a:cubicBezTo>
                    <a:cubicBezTo>
                      <a:pt x="93992" y="0"/>
                      <a:pt x="121030" y="27253"/>
                      <a:pt x="121030" y="605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25E97965-D62A-456D-8283-C6D1B3DB2081}"/>
                  </a:ext>
                </a:extLst>
              </p:cNvPr>
              <p:cNvSpPr/>
              <p:nvPr/>
            </p:nvSpPr>
            <p:spPr>
              <a:xfrm>
                <a:off x="3793424" y="919987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AD15926F-9786-48B9-A96C-E42CC9CD11A5}"/>
                  </a:ext>
                </a:extLst>
              </p:cNvPr>
              <p:cNvSpPr/>
              <p:nvPr/>
            </p:nvSpPr>
            <p:spPr>
              <a:xfrm>
                <a:off x="1919176" y="387556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7FEE679C-0CDD-428F-8359-FD2FA7D2E6AD}"/>
                  </a:ext>
                </a:extLst>
              </p:cNvPr>
              <p:cNvSpPr/>
              <p:nvPr/>
            </p:nvSpPr>
            <p:spPr>
              <a:xfrm>
                <a:off x="2313811" y="386934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9F0A7BC2-4BBE-4CB9-9589-C134E67E3B36}"/>
                  </a:ext>
                </a:extLst>
              </p:cNvPr>
              <p:cNvSpPr/>
              <p:nvPr/>
            </p:nvSpPr>
            <p:spPr>
              <a:xfrm>
                <a:off x="4909733" y="148779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725696E9-A1B3-4EFE-AB44-818FA67105FC}"/>
                  </a:ext>
                </a:extLst>
              </p:cNvPr>
              <p:cNvSpPr/>
              <p:nvPr/>
            </p:nvSpPr>
            <p:spPr>
              <a:xfrm>
                <a:off x="6805441" y="1129215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18FE1937-9D8C-482B-B701-A2964210B076}"/>
                  </a:ext>
                </a:extLst>
              </p:cNvPr>
              <p:cNvSpPr/>
              <p:nvPr/>
            </p:nvSpPr>
            <p:spPr>
              <a:xfrm>
                <a:off x="9958445" y="137213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F68E0644-89CC-4E84-BD6C-76EFD6436C08}"/>
                  </a:ext>
                </a:extLst>
              </p:cNvPr>
              <p:cNvSpPr/>
              <p:nvPr/>
            </p:nvSpPr>
            <p:spPr>
              <a:xfrm>
                <a:off x="5755442" y="786082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C9261975-1E3B-41CC-BF79-7EA2E4DEBF3F}"/>
                  </a:ext>
                </a:extLst>
              </p:cNvPr>
              <p:cNvSpPr/>
              <p:nvPr/>
            </p:nvSpPr>
            <p:spPr>
              <a:xfrm>
                <a:off x="8464454" y="158286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E53AFCB4-6177-453C-BA86-51914667F521}"/>
                  </a:ext>
                </a:extLst>
              </p:cNvPr>
              <p:cNvSpPr/>
              <p:nvPr/>
            </p:nvSpPr>
            <p:spPr>
              <a:xfrm>
                <a:off x="181622" y="406612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6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AA1FDC94-7AAE-43D3-ABC8-8040D7C9F5B3}"/>
                  </a:ext>
                </a:extLst>
              </p:cNvPr>
              <p:cNvSpPr/>
              <p:nvPr/>
            </p:nvSpPr>
            <p:spPr>
              <a:xfrm>
                <a:off x="4405227" y="42535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E1379FF-FDBF-473F-8ADA-F66E27A3BFDB}"/>
                  </a:ext>
                </a:extLst>
              </p:cNvPr>
              <p:cNvSpPr/>
              <p:nvPr/>
            </p:nvSpPr>
            <p:spPr>
              <a:xfrm>
                <a:off x="7827545" y="2929429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38F73EE9-0012-4573-A418-295E2CF79F73}"/>
                  </a:ext>
                </a:extLst>
              </p:cNvPr>
              <p:cNvSpPr/>
              <p:nvPr/>
            </p:nvSpPr>
            <p:spPr>
              <a:xfrm>
                <a:off x="1995141" y="86076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F61D42A1-966D-478A-97FE-A75801947BB1}"/>
                  </a:ext>
                </a:extLst>
              </p:cNvPr>
              <p:cNvSpPr/>
              <p:nvPr/>
            </p:nvSpPr>
            <p:spPr>
              <a:xfrm>
                <a:off x="4486558" y="1129215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90766DBE-918A-456B-AD14-1584869FDB51}"/>
                  </a:ext>
                </a:extLst>
              </p:cNvPr>
              <p:cNvSpPr/>
              <p:nvPr/>
            </p:nvSpPr>
            <p:spPr>
              <a:xfrm>
                <a:off x="6229261" y="155754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39F50260-979E-414D-8637-2DA3101E291E}"/>
                  </a:ext>
                </a:extLst>
              </p:cNvPr>
              <p:cNvSpPr/>
              <p:nvPr/>
            </p:nvSpPr>
            <p:spPr>
              <a:xfrm>
                <a:off x="609948" y="5758613"/>
                <a:ext cx="50643" cy="50644"/>
              </a:xfrm>
              <a:custGeom>
                <a:avLst/>
                <a:gdLst>
                  <a:gd name="connsiteX0" fmla="*/ 50644 w 50643"/>
                  <a:gd name="connsiteY0" fmla="*/ 25322 h 50644"/>
                  <a:gd name="connsiteX1" fmla="*/ 25322 w 50643"/>
                  <a:gd name="connsiteY1" fmla="*/ 50644 h 50644"/>
                  <a:gd name="connsiteX2" fmla="*/ 0 w 50643"/>
                  <a:gd name="connsiteY2" fmla="*/ 25322 h 50644"/>
                  <a:gd name="connsiteX3" fmla="*/ 25322 w 50643"/>
                  <a:gd name="connsiteY3" fmla="*/ 0 h 50644"/>
                  <a:gd name="connsiteX4" fmla="*/ 50644 w 50643"/>
                  <a:gd name="connsiteY4" fmla="*/ 25322 h 50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4">
                    <a:moveTo>
                      <a:pt x="50644" y="25322"/>
                    </a:moveTo>
                    <a:cubicBezTo>
                      <a:pt x="50644" y="39271"/>
                      <a:pt x="39270" y="50644"/>
                      <a:pt x="25322" y="50644"/>
                    </a:cubicBezTo>
                    <a:cubicBezTo>
                      <a:pt x="11373" y="50644"/>
                      <a:pt x="0" y="39271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4E73BF9A-1C14-4F02-90DC-40D371B18C50}"/>
                  </a:ext>
                </a:extLst>
              </p:cNvPr>
              <p:cNvSpPr/>
              <p:nvPr/>
            </p:nvSpPr>
            <p:spPr>
              <a:xfrm>
                <a:off x="711236" y="343114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2085A5F7-1880-4131-8C1D-4D2DC309C3AE}"/>
                  </a:ext>
                </a:extLst>
              </p:cNvPr>
              <p:cNvSpPr/>
              <p:nvPr/>
            </p:nvSpPr>
            <p:spPr>
              <a:xfrm>
                <a:off x="922180" y="41944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2BAB7301-5378-4094-9768-40FBF1A3E717}"/>
                  </a:ext>
                </a:extLst>
              </p:cNvPr>
              <p:cNvSpPr/>
              <p:nvPr/>
            </p:nvSpPr>
            <p:spPr>
              <a:xfrm>
                <a:off x="1637631" y="346977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2A0C8FED-0B8B-41B4-85CD-43C565C49C64}"/>
                  </a:ext>
                </a:extLst>
              </p:cNvPr>
              <p:cNvSpPr/>
              <p:nvPr/>
            </p:nvSpPr>
            <p:spPr>
              <a:xfrm>
                <a:off x="1969819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CB33BEA-7D84-44C7-B40F-756E832616A7}"/>
                  </a:ext>
                </a:extLst>
              </p:cNvPr>
              <p:cNvSpPr/>
              <p:nvPr/>
            </p:nvSpPr>
            <p:spPr>
              <a:xfrm>
                <a:off x="824755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B0208793-19D4-45C5-B18B-B92693D82727}"/>
                  </a:ext>
                </a:extLst>
              </p:cNvPr>
              <p:cNvSpPr/>
              <p:nvPr/>
            </p:nvSpPr>
            <p:spPr>
              <a:xfrm>
                <a:off x="3515957" y="48028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FF7E6E5C-2DA2-4ABF-8F3D-CC68D0AA89D8}"/>
                  </a:ext>
                </a:extLst>
              </p:cNvPr>
              <p:cNvSpPr/>
              <p:nvPr/>
            </p:nvSpPr>
            <p:spPr>
              <a:xfrm>
                <a:off x="1893854" y="303844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E2887F78-1613-4197-A156-7D64A0EEE0A5}"/>
                  </a:ext>
                </a:extLst>
              </p:cNvPr>
              <p:cNvSpPr/>
              <p:nvPr/>
            </p:nvSpPr>
            <p:spPr>
              <a:xfrm>
                <a:off x="1055871" y="17341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4" y="50644"/>
                      <a:pt x="0" y="39270"/>
                      <a:pt x="0" y="25322"/>
                    </a:cubicBezTo>
                    <a:cubicBezTo>
                      <a:pt x="0" y="11374"/>
                      <a:pt x="11374" y="0"/>
                      <a:pt x="25322" y="0"/>
                    </a:cubicBezTo>
                    <a:cubicBezTo>
                      <a:pt x="39270" y="0"/>
                      <a:pt x="50644" y="11374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58238586-CADA-4492-AAD3-42D71236400D}"/>
                  </a:ext>
                </a:extLst>
              </p:cNvPr>
              <p:cNvSpPr/>
              <p:nvPr/>
            </p:nvSpPr>
            <p:spPr>
              <a:xfrm>
                <a:off x="3731193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FB3F7138-C0A5-4A58-9CEA-3BD865753FA0}"/>
                  </a:ext>
                </a:extLst>
              </p:cNvPr>
              <p:cNvSpPr/>
              <p:nvPr/>
            </p:nvSpPr>
            <p:spPr>
              <a:xfrm>
                <a:off x="1969819" y="560968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1C3B4F34-115F-489D-8BA4-A1005A72EE40}"/>
                  </a:ext>
                </a:extLst>
              </p:cNvPr>
              <p:cNvSpPr/>
              <p:nvPr/>
            </p:nvSpPr>
            <p:spPr>
              <a:xfrm>
                <a:off x="257802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00A806B1-93DE-4A2C-ADBB-258D28D09841}"/>
                  </a:ext>
                </a:extLst>
              </p:cNvPr>
              <p:cNvSpPr/>
              <p:nvPr/>
            </p:nvSpPr>
            <p:spPr>
              <a:xfrm>
                <a:off x="2525828" y="249359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1EA78FEC-A28D-419C-8B81-8229A2B25C01}"/>
                  </a:ext>
                </a:extLst>
              </p:cNvPr>
              <p:cNvSpPr/>
              <p:nvPr/>
            </p:nvSpPr>
            <p:spPr>
              <a:xfrm>
                <a:off x="2596214" y="498093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680A5556-9389-4E54-A098-DBDE4FD2937A}"/>
                  </a:ext>
                </a:extLst>
              </p:cNvPr>
              <p:cNvSpPr/>
              <p:nvPr/>
            </p:nvSpPr>
            <p:spPr>
              <a:xfrm>
                <a:off x="5874326" y="6357754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52F8F03F-BC1C-4CC3-A0CF-6CE6C884BA3E}"/>
                  </a:ext>
                </a:extLst>
              </p:cNvPr>
              <p:cNvSpPr/>
              <p:nvPr/>
            </p:nvSpPr>
            <p:spPr>
              <a:xfrm>
                <a:off x="4061450" y="549960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8008C337-B527-4B70-8D06-DE9F3D7F5597}"/>
                  </a:ext>
                </a:extLst>
              </p:cNvPr>
              <p:cNvSpPr/>
              <p:nvPr/>
            </p:nvSpPr>
            <p:spPr>
              <a:xfrm>
                <a:off x="3692566" y="653951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9B080B91-0176-4C0A-81EA-C86E8FFA78BE}"/>
                  </a:ext>
                </a:extLst>
              </p:cNvPr>
              <p:cNvSpPr/>
              <p:nvPr/>
            </p:nvSpPr>
            <p:spPr>
              <a:xfrm>
                <a:off x="6675399" y="5474278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3" y="11337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2EEA2F91-EF8E-436F-8134-D09807256011}"/>
                  </a:ext>
                </a:extLst>
              </p:cNvPr>
              <p:cNvSpPr/>
              <p:nvPr/>
            </p:nvSpPr>
            <p:spPr>
              <a:xfrm>
                <a:off x="2830764" y="370415"/>
                <a:ext cx="109871" cy="109872"/>
              </a:xfrm>
              <a:custGeom>
                <a:avLst/>
                <a:gdLst>
                  <a:gd name="connsiteX0" fmla="*/ 109871 w 109871"/>
                  <a:gd name="connsiteY0" fmla="*/ 54937 h 109872"/>
                  <a:gd name="connsiteX1" fmla="*/ 54936 w 109871"/>
                  <a:gd name="connsiteY1" fmla="*/ 109873 h 109872"/>
                  <a:gd name="connsiteX2" fmla="*/ 0 w 109871"/>
                  <a:gd name="connsiteY2" fmla="*/ 54937 h 109872"/>
                  <a:gd name="connsiteX3" fmla="*/ 54936 w 109871"/>
                  <a:gd name="connsiteY3" fmla="*/ 1 h 109872"/>
                  <a:gd name="connsiteX4" fmla="*/ 109871 w 109871"/>
                  <a:gd name="connsiteY4" fmla="*/ 54937 h 1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2">
                    <a:moveTo>
                      <a:pt x="109871" y="54937"/>
                    </a:moveTo>
                    <a:cubicBezTo>
                      <a:pt x="109871" y="85409"/>
                      <a:pt x="85193" y="109873"/>
                      <a:pt x="54936" y="109873"/>
                    </a:cubicBezTo>
                    <a:cubicBezTo>
                      <a:pt x="24464" y="109873"/>
                      <a:pt x="0" y="85195"/>
                      <a:pt x="0" y="54937"/>
                    </a:cubicBezTo>
                    <a:cubicBezTo>
                      <a:pt x="0" y="24465"/>
                      <a:pt x="24678" y="1"/>
                      <a:pt x="54936" y="1"/>
                    </a:cubicBezTo>
                    <a:cubicBezTo>
                      <a:pt x="85193" y="-213"/>
                      <a:pt x="109871" y="24465"/>
                      <a:pt x="109871" y="549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DFA2E9E-577F-400A-B556-D8D5FB93411A}"/>
                  </a:ext>
                </a:extLst>
              </p:cNvPr>
              <p:cNvSpPr/>
              <p:nvPr/>
            </p:nvSpPr>
            <p:spPr>
              <a:xfrm>
                <a:off x="656515" y="3897669"/>
                <a:ext cx="109871" cy="109871"/>
              </a:xfrm>
              <a:custGeom>
                <a:avLst/>
                <a:gdLst>
                  <a:gd name="connsiteX0" fmla="*/ 109871 w 109871"/>
                  <a:gd name="connsiteY0" fmla="*/ 54936 h 109871"/>
                  <a:gd name="connsiteX1" fmla="*/ 54936 w 109871"/>
                  <a:gd name="connsiteY1" fmla="*/ 109871 h 109871"/>
                  <a:gd name="connsiteX2" fmla="*/ 0 w 109871"/>
                  <a:gd name="connsiteY2" fmla="*/ 54936 h 109871"/>
                  <a:gd name="connsiteX3" fmla="*/ 54936 w 109871"/>
                  <a:gd name="connsiteY3" fmla="*/ 0 h 109871"/>
                  <a:gd name="connsiteX4" fmla="*/ 109871 w 109871"/>
                  <a:gd name="connsiteY4" fmla="*/ 54936 h 10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1">
                    <a:moveTo>
                      <a:pt x="109871" y="54936"/>
                    </a:moveTo>
                    <a:cubicBezTo>
                      <a:pt x="109871" y="85408"/>
                      <a:pt x="85193" y="109871"/>
                      <a:pt x="54936" y="109871"/>
                    </a:cubicBezTo>
                    <a:cubicBezTo>
                      <a:pt x="24464" y="109871"/>
                      <a:pt x="0" y="85193"/>
                      <a:pt x="0" y="54936"/>
                    </a:cubicBezTo>
                    <a:cubicBezTo>
                      <a:pt x="0" y="24464"/>
                      <a:pt x="24678" y="0"/>
                      <a:pt x="54936" y="0"/>
                    </a:cubicBezTo>
                    <a:cubicBezTo>
                      <a:pt x="85193" y="0"/>
                      <a:pt x="109871" y="24464"/>
                      <a:pt x="109871" y="549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D71264F4-788B-4D23-A7CA-1E8D186B65BD}"/>
                  </a:ext>
                </a:extLst>
              </p:cNvPr>
              <p:cNvSpPr/>
              <p:nvPr/>
            </p:nvSpPr>
            <p:spPr>
              <a:xfrm>
                <a:off x="6565527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5D29FEF4-95CE-4E6A-888E-19CC43B9DB4E}"/>
                  </a:ext>
                </a:extLst>
              </p:cNvPr>
              <p:cNvSpPr/>
              <p:nvPr/>
            </p:nvSpPr>
            <p:spPr>
              <a:xfrm>
                <a:off x="7832266" y="1397240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EEE812C4-5825-4A8C-A71F-B08398DD3794}"/>
                  </a:ext>
                </a:extLst>
              </p:cNvPr>
              <p:cNvSpPr/>
              <p:nvPr/>
            </p:nvSpPr>
            <p:spPr>
              <a:xfrm>
                <a:off x="8477974" y="462985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59" y="214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62F438ED-9940-45D2-9F9E-B3911BDFD937}"/>
                  </a:ext>
                </a:extLst>
              </p:cNvPr>
              <p:cNvSpPr/>
              <p:nvPr/>
            </p:nvSpPr>
            <p:spPr>
              <a:xfrm>
                <a:off x="5173682" y="5148527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22966338-1303-40D2-9CF4-ECF23251EEA2}"/>
                  </a:ext>
                </a:extLst>
              </p:cNvPr>
              <p:cNvSpPr/>
              <p:nvPr/>
            </p:nvSpPr>
            <p:spPr>
              <a:xfrm>
                <a:off x="10510806" y="6566552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030A55CD-1C71-4CD7-8DF5-DF4076B34468}"/>
                  </a:ext>
                </a:extLst>
              </p:cNvPr>
              <p:cNvSpPr/>
              <p:nvPr/>
            </p:nvSpPr>
            <p:spPr>
              <a:xfrm>
                <a:off x="8523897" y="5091016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CA579789-4742-4F24-82DA-75740F4BAFE4}"/>
                  </a:ext>
                </a:extLst>
              </p:cNvPr>
              <p:cNvSpPr/>
              <p:nvPr/>
            </p:nvSpPr>
            <p:spPr>
              <a:xfrm>
                <a:off x="8900077" y="348779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4" y="91845"/>
                      <a:pt x="45922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1056E3B5-4A71-4037-B073-40FAF00D502C}"/>
                  </a:ext>
                </a:extLst>
              </p:cNvPr>
              <p:cNvSpPr/>
              <p:nvPr/>
            </p:nvSpPr>
            <p:spPr>
              <a:xfrm>
                <a:off x="8400935" y="1168056"/>
                <a:ext cx="123175" cy="123175"/>
              </a:xfrm>
              <a:custGeom>
                <a:avLst/>
                <a:gdLst>
                  <a:gd name="connsiteX0" fmla="*/ 123176 w 123175"/>
                  <a:gd name="connsiteY0" fmla="*/ 61588 h 123175"/>
                  <a:gd name="connsiteX1" fmla="*/ 61588 w 123175"/>
                  <a:gd name="connsiteY1" fmla="*/ 123176 h 123175"/>
                  <a:gd name="connsiteX2" fmla="*/ 0 w 123175"/>
                  <a:gd name="connsiteY2" fmla="*/ 61588 h 123175"/>
                  <a:gd name="connsiteX3" fmla="*/ 61588 w 123175"/>
                  <a:gd name="connsiteY3" fmla="*/ 0 h 123175"/>
                  <a:gd name="connsiteX4" fmla="*/ 123176 w 123175"/>
                  <a:gd name="connsiteY4" fmla="*/ 61588 h 12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5" h="123175">
                    <a:moveTo>
                      <a:pt x="123176" y="61588"/>
                    </a:moveTo>
                    <a:cubicBezTo>
                      <a:pt x="123176" y="95494"/>
                      <a:pt x="95708" y="123176"/>
                      <a:pt x="61588" y="123176"/>
                    </a:cubicBezTo>
                    <a:cubicBezTo>
                      <a:pt x="27468" y="123176"/>
                      <a:pt x="0" y="95708"/>
                      <a:pt x="0" y="61588"/>
                    </a:cubicBezTo>
                    <a:cubicBezTo>
                      <a:pt x="0" y="27682"/>
                      <a:pt x="27468" y="0"/>
                      <a:pt x="61588" y="0"/>
                    </a:cubicBezTo>
                    <a:cubicBezTo>
                      <a:pt x="95708" y="0"/>
                      <a:pt x="123176" y="27682"/>
                      <a:pt x="123176" y="615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9012ECAC-7F33-4B7B-9656-B616D5F617A2}"/>
                  </a:ext>
                </a:extLst>
              </p:cNvPr>
              <p:cNvSpPr/>
              <p:nvPr/>
            </p:nvSpPr>
            <p:spPr>
              <a:xfrm>
                <a:off x="8346643" y="392089"/>
                <a:ext cx="117167" cy="117168"/>
              </a:xfrm>
              <a:custGeom>
                <a:avLst/>
                <a:gdLst>
                  <a:gd name="connsiteX0" fmla="*/ 117167 w 117167"/>
                  <a:gd name="connsiteY0" fmla="*/ 58585 h 117168"/>
                  <a:gd name="connsiteX1" fmla="*/ 58583 w 117167"/>
                  <a:gd name="connsiteY1" fmla="*/ 117169 h 117168"/>
                  <a:gd name="connsiteX2" fmla="*/ 0 w 117167"/>
                  <a:gd name="connsiteY2" fmla="*/ 58585 h 117168"/>
                  <a:gd name="connsiteX3" fmla="*/ 58583 w 117167"/>
                  <a:gd name="connsiteY3" fmla="*/ 1 h 117168"/>
                  <a:gd name="connsiteX4" fmla="*/ 117167 w 117167"/>
                  <a:gd name="connsiteY4" fmla="*/ 58585 h 117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167" h="117168">
                    <a:moveTo>
                      <a:pt x="117167" y="58585"/>
                    </a:moveTo>
                    <a:cubicBezTo>
                      <a:pt x="117167" y="90988"/>
                      <a:pt x="90987" y="117169"/>
                      <a:pt x="58583" y="117169"/>
                    </a:cubicBezTo>
                    <a:cubicBezTo>
                      <a:pt x="26180" y="117169"/>
                      <a:pt x="0" y="90988"/>
                      <a:pt x="0" y="58585"/>
                    </a:cubicBezTo>
                    <a:cubicBezTo>
                      <a:pt x="0" y="26182"/>
                      <a:pt x="26180" y="1"/>
                      <a:pt x="58583" y="1"/>
                    </a:cubicBezTo>
                    <a:cubicBezTo>
                      <a:pt x="90772" y="-213"/>
                      <a:pt x="117167" y="26182"/>
                      <a:pt x="117167" y="585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FA98786B-5243-4EF0-9A3A-D3E81548D1E5}"/>
                  </a:ext>
                </a:extLst>
              </p:cNvPr>
              <p:cNvSpPr/>
              <p:nvPr/>
            </p:nvSpPr>
            <p:spPr>
              <a:xfrm>
                <a:off x="9084841" y="1468485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0" y="139914"/>
                      <a:pt x="-1" y="108593"/>
                      <a:pt x="-1" y="69957"/>
                    </a:cubicBezTo>
                    <a:cubicBezTo>
                      <a:pt x="-1" y="31321"/>
                      <a:pt x="31320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0A542125-8B79-4659-8E4F-90D7F3049ADE}"/>
                  </a:ext>
                </a:extLst>
              </p:cNvPr>
              <p:cNvSpPr/>
              <p:nvPr/>
            </p:nvSpPr>
            <p:spPr>
              <a:xfrm>
                <a:off x="10058660" y="4617840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1" y="139914"/>
                      <a:pt x="-1" y="108593"/>
                      <a:pt x="-1" y="69957"/>
                    </a:cubicBezTo>
                    <a:cubicBezTo>
                      <a:pt x="-1" y="31321"/>
                      <a:pt x="31321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E1E3C7DF-71A2-4984-8FA3-FBA10F1C1EAF}"/>
                  </a:ext>
                </a:extLst>
              </p:cNvPr>
              <p:cNvSpPr/>
              <p:nvPr/>
            </p:nvSpPr>
            <p:spPr>
              <a:xfrm>
                <a:off x="9639991" y="1180071"/>
                <a:ext cx="89270" cy="89272"/>
              </a:xfrm>
              <a:custGeom>
                <a:avLst/>
                <a:gdLst>
                  <a:gd name="connsiteX0" fmla="*/ 89270 w 89270"/>
                  <a:gd name="connsiteY0" fmla="*/ 44637 h 89272"/>
                  <a:gd name="connsiteX1" fmla="*/ 44636 w 89270"/>
                  <a:gd name="connsiteY1" fmla="*/ 89272 h 89272"/>
                  <a:gd name="connsiteX2" fmla="*/ 0 w 89270"/>
                  <a:gd name="connsiteY2" fmla="*/ 44637 h 89272"/>
                  <a:gd name="connsiteX3" fmla="*/ 44636 w 89270"/>
                  <a:gd name="connsiteY3" fmla="*/ 2 h 89272"/>
                  <a:gd name="connsiteX4" fmla="*/ 89270 w 89270"/>
                  <a:gd name="connsiteY4" fmla="*/ 44637 h 8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2">
                    <a:moveTo>
                      <a:pt x="89270" y="44637"/>
                    </a:moveTo>
                    <a:cubicBezTo>
                      <a:pt x="89270" y="69315"/>
                      <a:pt x="69314" y="89272"/>
                      <a:pt x="44636" y="89272"/>
                    </a:cubicBezTo>
                    <a:cubicBezTo>
                      <a:pt x="19957" y="89272"/>
                      <a:pt x="0" y="69315"/>
                      <a:pt x="0" y="44637"/>
                    </a:cubicBezTo>
                    <a:cubicBezTo>
                      <a:pt x="0" y="19959"/>
                      <a:pt x="19957" y="2"/>
                      <a:pt x="44636" y="2"/>
                    </a:cubicBezTo>
                    <a:cubicBezTo>
                      <a:pt x="69314" y="-213"/>
                      <a:pt x="89270" y="19959"/>
                      <a:pt x="89270" y="446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9346C0B7-8A84-46CF-B658-F3F0F140BF65}"/>
                  </a:ext>
                </a:extLst>
              </p:cNvPr>
              <p:cNvSpPr/>
              <p:nvPr/>
            </p:nvSpPr>
            <p:spPr>
              <a:xfrm>
                <a:off x="10251579" y="3946811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7" y="89270"/>
                      <a:pt x="0" y="69313"/>
                      <a:pt x="0" y="44635"/>
                    </a:cubicBezTo>
                    <a:cubicBezTo>
                      <a:pt x="0" y="19957"/>
                      <a:pt x="19957" y="0"/>
                      <a:pt x="44636" y="0"/>
                    </a:cubicBezTo>
                    <a:cubicBezTo>
                      <a:pt x="69314" y="0"/>
                      <a:pt x="89270" y="19957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6361A207-1D13-4A44-A9FF-77D8CB5E4C3C}"/>
                  </a:ext>
                </a:extLst>
              </p:cNvPr>
              <p:cNvSpPr/>
              <p:nvPr/>
            </p:nvSpPr>
            <p:spPr>
              <a:xfrm>
                <a:off x="9110162" y="4175137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8" y="89270"/>
                      <a:pt x="0" y="69313"/>
                      <a:pt x="0" y="44635"/>
                    </a:cubicBezTo>
                    <a:cubicBezTo>
                      <a:pt x="0" y="19957"/>
                      <a:pt x="19958" y="0"/>
                      <a:pt x="44636" y="0"/>
                    </a:cubicBezTo>
                    <a:cubicBezTo>
                      <a:pt x="69314" y="0"/>
                      <a:pt x="89270" y="20172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9576CA9D-B6ED-4AC7-9BC5-BF8675AEF795}"/>
                  </a:ext>
                </a:extLst>
              </p:cNvPr>
              <p:cNvSpPr/>
              <p:nvPr/>
            </p:nvSpPr>
            <p:spPr>
              <a:xfrm>
                <a:off x="10295999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459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9BF5AFF9-7D83-491E-A531-4887CE7F4690}"/>
                  </a:ext>
                </a:extLst>
              </p:cNvPr>
              <p:cNvSpPr/>
              <p:nvPr/>
            </p:nvSpPr>
            <p:spPr>
              <a:xfrm>
                <a:off x="7170677" y="533500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789C5432-D7DE-4908-B6B0-2FDBF70B8C62}"/>
                  </a:ext>
                </a:extLst>
              </p:cNvPr>
              <p:cNvSpPr/>
              <p:nvPr/>
            </p:nvSpPr>
            <p:spPr>
              <a:xfrm>
                <a:off x="12323038" y="5102819"/>
                <a:ext cx="91846" cy="91845"/>
              </a:xfrm>
              <a:custGeom>
                <a:avLst/>
                <a:gdLst>
                  <a:gd name="connsiteX0" fmla="*/ 91846 w 91846"/>
                  <a:gd name="connsiteY0" fmla="*/ 45923 h 91845"/>
                  <a:gd name="connsiteX1" fmla="*/ 45923 w 91846"/>
                  <a:gd name="connsiteY1" fmla="*/ 91845 h 91845"/>
                  <a:gd name="connsiteX2" fmla="*/ 0 w 91846"/>
                  <a:gd name="connsiteY2" fmla="*/ 45923 h 91845"/>
                  <a:gd name="connsiteX3" fmla="*/ 45923 w 91846"/>
                  <a:gd name="connsiteY3" fmla="*/ 0 h 91845"/>
                  <a:gd name="connsiteX4" fmla="*/ 91846 w 91846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6" h="91845">
                    <a:moveTo>
                      <a:pt x="91846" y="45923"/>
                    </a:moveTo>
                    <a:cubicBezTo>
                      <a:pt x="91846" y="71245"/>
                      <a:pt x="71245" y="91845"/>
                      <a:pt x="45923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6" y="20601"/>
                      <a:pt x="91846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389AB832-2D0A-484A-AB19-0D6498B1EF37}"/>
                  </a:ext>
                </a:extLst>
              </p:cNvPr>
              <p:cNvSpPr/>
              <p:nvPr/>
            </p:nvSpPr>
            <p:spPr>
              <a:xfrm>
                <a:off x="10607158" y="1129644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2 w 108583"/>
                  <a:gd name="connsiteY1" fmla="*/ 108584 h 108583"/>
                  <a:gd name="connsiteX2" fmla="*/ -1 w 108583"/>
                  <a:gd name="connsiteY2" fmla="*/ 54292 h 108583"/>
                  <a:gd name="connsiteX3" fmla="*/ 54292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8" y="108584"/>
                      <a:pt x="54292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6" y="0"/>
                      <a:pt x="54292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A6C5F8B0-D6E7-4676-B690-471144B1C39C}"/>
                  </a:ext>
                </a:extLst>
              </p:cNvPr>
              <p:cNvSpPr/>
              <p:nvPr/>
            </p:nvSpPr>
            <p:spPr>
              <a:xfrm>
                <a:off x="12370248" y="3259257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1 w 108583"/>
                  <a:gd name="connsiteY1" fmla="*/ 108584 h 108583"/>
                  <a:gd name="connsiteX2" fmla="*/ -1 w 108583"/>
                  <a:gd name="connsiteY2" fmla="*/ 54292 h 108583"/>
                  <a:gd name="connsiteX3" fmla="*/ 54291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7" y="108584"/>
                      <a:pt x="54291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5" y="0"/>
                      <a:pt x="54291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9331EFBF-CA79-412F-8A1B-A0D2BFD36C8A}"/>
                  </a:ext>
                </a:extLst>
              </p:cNvPr>
              <p:cNvSpPr/>
              <p:nvPr/>
            </p:nvSpPr>
            <p:spPr>
              <a:xfrm>
                <a:off x="9049433" y="991232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6BE838ED-2D69-4058-B339-ABA62DD75D13}"/>
                  </a:ext>
                </a:extLst>
              </p:cNvPr>
              <p:cNvSpPr/>
              <p:nvPr/>
            </p:nvSpPr>
            <p:spPr>
              <a:xfrm>
                <a:off x="11792780" y="181805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89424BF4-B13F-4D25-ADF0-A4293B0E120C}"/>
                  </a:ext>
                </a:extLst>
              </p:cNvPr>
              <p:cNvSpPr/>
              <p:nvPr/>
            </p:nvSpPr>
            <p:spPr>
              <a:xfrm>
                <a:off x="11174539" y="41974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215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11CEC09E-DBE9-41A5-80B9-6B91302EF88E}"/>
                  </a:ext>
                </a:extLst>
              </p:cNvPr>
              <p:cNvSpPr/>
              <p:nvPr/>
            </p:nvSpPr>
            <p:spPr>
              <a:xfrm>
                <a:off x="5399004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EF73A421-C48F-4B3C-B14F-655A7588CE38}"/>
                  </a:ext>
                </a:extLst>
              </p:cNvPr>
              <p:cNvSpPr/>
              <p:nvPr/>
            </p:nvSpPr>
            <p:spPr>
              <a:xfrm>
                <a:off x="6138918" y="5053677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-1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-1" y="34643"/>
                      <a:pt x="-1" y="22318"/>
                    </a:cubicBezTo>
                    <a:cubicBezTo>
                      <a:pt x="-1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F320769C-7D51-48E5-AAD8-1D9A9E63FF14}"/>
                  </a:ext>
                </a:extLst>
              </p:cNvPr>
              <p:cNvSpPr/>
              <p:nvPr/>
            </p:nvSpPr>
            <p:spPr>
              <a:xfrm>
                <a:off x="5517673" y="6130930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6"/>
                      <a:pt x="22318" y="44636"/>
                    </a:cubicBezTo>
                    <a:cubicBezTo>
                      <a:pt x="9992" y="44636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3D9BA46D-D617-4985-9DC5-4E5881A728EC}"/>
                  </a:ext>
                </a:extLst>
              </p:cNvPr>
              <p:cNvSpPr/>
              <p:nvPr/>
            </p:nvSpPr>
            <p:spPr>
              <a:xfrm>
                <a:off x="9898575" y="6230072"/>
                <a:ext cx="44634" cy="44634"/>
              </a:xfrm>
              <a:custGeom>
                <a:avLst/>
                <a:gdLst>
                  <a:gd name="connsiteX0" fmla="*/ 44635 w 44634"/>
                  <a:gd name="connsiteY0" fmla="*/ 22318 h 44634"/>
                  <a:gd name="connsiteX1" fmla="*/ 22317 w 44634"/>
                  <a:gd name="connsiteY1" fmla="*/ 44635 h 44634"/>
                  <a:gd name="connsiteX2" fmla="*/ 0 w 44634"/>
                  <a:gd name="connsiteY2" fmla="*/ 22318 h 44634"/>
                  <a:gd name="connsiteX3" fmla="*/ 22317 w 44634"/>
                  <a:gd name="connsiteY3" fmla="*/ 0 h 44634"/>
                  <a:gd name="connsiteX4" fmla="*/ 44635 w 44634"/>
                  <a:gd name="connsiteY4" fmla="*/ 22318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4">
                    <a:moveTo>
                      <a:pt x="44635" y="22318"/>
                    </a:moveTo>
                    <a:cubicBezTo>
                      <a:pt x="44635" y="34550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549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08169844-E78E-4E36-84E0-601FFA8C8BC0}"/>
                  </a:ext>
                </a:extLst>
              </p:cNvPr>
              <p:cNvSpPr/>
              <p:nvPr/>
            </p:nvSpPr>
            <p:spPr>
              <a:xfrm>
                <a:off x="7336986" y="645174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547749E2-85EC-4DD6-9FF0-B49B0D1542D1}"/>
                  </a:ext>
                </a:extLst>
              </p:cNvPr>
              <p:cNvSpPr/>
              <p:nvPr/>
            </p:nvSpPr>
            <p:spPr>
              <a:xfrm>
                <a:off x="7314669" y="5897239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6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7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987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E017F372-B27B-4DFA-9A0B-D40D4809C43F}"/>
                  </a:ext>
                </a:extLst>
              </p:cNvPr>
              <p:cNvSpPr/>
              <p:nvPr/>
            </p:nvSpPr>
            <p:spPr>
              <a:xfrm>
                <a:off x="6894497" y="63607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C0282713-1163-4804-A64E-857D59592166}"/>
                  </a:ext>
                </a:extLst>
              </p:cNvPr>
              <p:cNvSpPr/>
              <p:nvPr/>
            </p:nvSpPr>
            <p:spPr>
              <a:xfrm>
                <a:off x="8991064" y="4617411"/>
                <a:ext cx="44634" cy="44635"/>
              </a:xfrm>
              <a:custGeom>
                <a:avLst/>
                <a:gdLst>
                  <a:gd name="connsiteX0" fmla="*/ 44635 w 44634"/>
                  <a:gd name="connsiteY0" fmla="*/ 22317 h 44635"/>
                  <a:gd name="connsiteX1" fmla="*/ 22318 w 44634"/>
                  <a:gd name="connsiteY1" fmla="*/ 44635 h 44635"/>
                  <a:gd name="connsiteX2" fmla="*/ 0 w 44634"/>
                  <a:gd name="connsiteY2" fmla="*/ 22317 h 44635"/>
                  <a:gd name="connsiteX3" fmla="*/ 22318 w 44634"/>
                  <a:gd name="connsiteY3" fmla="*/ 0 h 44635"/>
                  <a:gd name="connsiteX4" fmla="*/ 44635 w 44634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7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10086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61B542FB-CBBA-412A-AF48-47A43FDE7E76}"/>
                  </a:ext>
                </a:extLst>
              </p:cNvPr>
              <p:cNvSpPr/>
              <p:nvPr/>
            </p:nvSpPr>
            <p:spPr>
              <a:xfrm>
                <a:off x="8923682" y="572148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89555ECC-A2C5-4FDA-AF28-23FEF363DB5B}"/>
                  </a:ext>
                </a:extLst>
              </p:cNvPr>
              <p:cNvSpPr/>
              <p:nvPr/>
            </p:nvSpPr>
            <p:spPr>
              <a:xfrm>
                <a:off x="7901793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BCC5C0E3-EEE5-4800-B84C-13DD7CEF015A}"/>
                  </a:ext>
                </a:extLst>
              </p:cNvPr>
              <p:cNvSpPr/>
              <p:nvPr/>
            </p:nvSpPr>
            <p:spPr>
              <a:xfrm>
                <a:off x="7463596" y="2285223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83C0156A-E917-4523-AF6C-AEC18D9F094F}"/>
                  </a:ext>
                </a:extLst>
              </p:cNvPr>
              <p:cNvSpPr/>
              <p:nvPr/>
            </p:nvSpPr>
            <p:spPr>
              <a:xfrm>
                <a:off x="12300935" y="1684794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549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3AE31E93-1604-48EF-BAD1-12218D03152C}"/>
                  </a:ext>
                </a:extLst>
              </p:cNvPr>
              <p:cNvSpPr/>
              <p:nvPr/>
            </p:nvSpPr>
            <p:spPr>
              <a:xfrm>
                <a:off x="10950505" y="222642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BC9F0165-49B6-4D00-942E-69B2767F2E1E}"/>
                  </a:ext>
                </a:extLst>
              </p:cNvPr>
              <p:cNvSpPr/>
              <p:nvPr/>
            </p:nvSpPr>
            <p:spPr>
              <a:xfrm>
                <a:off x="12043425" y="1490803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764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300C666A-9B14-4705-9965-CBDD69E9C3A9}"/>
                  </a:ext>
                </a:extLst>
              </p:cNvPr>
              <p:cNvSpPr/>
              <p:nvPr/>
            </p:nvSpPr>
            <p:spPr>
              <a:xfrm>
                <a:off x="10972823" y="78908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9 w 44635"/>
                  <a:gd name="connsiteY1" fmla="*/ 44635 h 44635"/>
                  <a:gd name="connsiteX2" fmla="*/ 2 w 44635"/>
                  <a:gd name="connsiteY2" fmla="*/ 22318 h 44635"/>
                  <a:gd name="connsiteX3" fmla="*/ 22319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643"/>
                      <a:pt x="34644" y="44635"/>
                      <a:pt x="22319" y="44635"/>
                    </a:cubicBezTo>
                    <a:cubicBezTo>
                      <a:pt x="9992" y="44635"/>
                      <a:pt x="2" y="34643"/>
                      <a:pt x="2" y="22318"/>
                    </a:cubicBezTo>
                    <a:cubicBezTo>
                      <a:pt x="2" y="9992"/>
                      <a:pt x="9994" y="0"/>
                      <a:pt x="22319" y="0"/>
                    </a:cubicBezTo>
                    <a:cubicBezTo>
                      <a:pt x="34645" y="0"/>
                      <a:pt x="44636" y="999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AED39D79-9F11-4EE6-BBD5-D190793F4110}"/>
                  </a:ext>
                </a:extLst>
              </p:cNvPr>
              <p:cNvSpPr/>
              <p:nvPr/>
            </p:nvSpPr>
            <p:spPr>
              <a:xfrm>
                <a:off x="8991064" y="50861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9871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E2F98C96-142F-49B6-BCCD-A4FA467BCDE0}"/>
                  </a:ext>
                </a:extLst>
              </p:cNvPr>
              <p:cNvSpPr/>
              <p:nvPr/>
            </p:nvSpPr>
            <p:spPr>
              <a:xfrm>
                <a:off x="8439991" y="766768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6E8D55FD-3FBB-40A8-A10E-5AB045B9A61A}"/>
                  </a:ext>
                </a:extLst>
              </p:cNvPr>
              <p:cNvSpPr/>
              <p:nvPr/>
            </p:nvSpPr>
            <p:spPr>
              <a:xfrm>
                <a:off x="6853081" y="2822776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31D50CF9-6E0C-46D2-930E-F72A5E5DB486}"/>
                  </a:ext>
                </a:extLst>
              </p:cNvPr>
              <p:cNvSpPr/>
              <p:nvPr/>
            </p:nvSpPr>
            <p:spPr>
              <a:xfrm>
                <a:off x="6830763" y="460775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B1C026AE-C9EC-4FB1-8B36-DF1E5EF66C45}"/>
                  </a:ext>
                </a:extLst>
              </p:cNvPr>
              <p:cNvSpPr/>
              <p:nvPr/>
            </p:nvSpPr>
            <p:spPr>
              <a:xfrm>
                <a:off x="7194283" y="46077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AD1FBC46-C4FE-47EF-92A2-DB1E7572D9E9}"/>
                  </a:ext>
                </a:extLst>
              </p:cNvPr>
              <p:cNvSpPr/>
              <p:nvPr/>
            </p:nvSpPr>
            <p:spPr>
              <a:xfrm>
                <a:off x="5689562" y="347277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EF4C3810-2B01-4EBD-9729-73A00A1E22E7}"/>
                  </a:ext>
                </a:extLst>
              </p:cNvPr>
              <p:cNvSpPr/>
              <p:nvPr/>
            </p:nvSpPr>
            <p:spPr>
              <a:xfrm>
                <a:off x="6894497" y="3525995"/>
                <a:ext cx="44635" cy="44635"/>
              </a:xfrm>
              <a:custGeom>
                <a:avLst/>
                <a:gdLst>
                  <a:gd name="connsiteX0" fmla="*/ 44636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6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734FAC9A-7062-489F-9731-68952A4CAA72}"/>
                  </a:ext>
                </a:extLst>
              </p:cNvPr>
              <p:cNvSpPr/>
              <p:nvPr/>
            </p:nvSpPr>
            <p:spPr>
              <a:xfrm>
                <a:off x="8093424" y="6177282"/>
                <a:ext cx="44635" cy="44634"/>
              </a:xfrm>
              <a:custGeom>
                <a:avLst/>
                <a:gdLst>
                  <a:gd name="connsiteX0" fmla="*/ 44636 w 44635"/>
                  <a:gd name="connsiteY0" fmla="*/ 22317 h 44634"/>
                  <a:gd name="connsiteX1" fmla="*/ 22318 w 44635"/>
                  <a:gd name="connsiteY1" fmla="*/ 44635 h 44634"/>
                  <a:gd name="connsiteX2" fmla="*/ 0 w 44635"/>
                  <a:gd name="connsiteY2" fmla="*/ 22317 h 44634"/>
                  <a:gd name="connsiteX3" fmla="*/ 22318 w 44635"/>
                  <a:gd name="connsiteY3" fmla="*/ 0 h 44634"/>
                  <a:gd name="connsiteX4" fmla="*/ 44636 w 44635"/>
                  <a:gd name="connsiteY4" fmla="*/ 22317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4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0148AD67-E288-49B4-B30E-A3651258EDF5}"/>
                  </a:ext>
                </a:extLst>
              </p:cNvPr>
              <p:cNvSpPr/>
              <p:nvPr/>
            </p:nvSpPr>
            <p:spPr>
              <a:xfrm>
                <a:off x="8315527" y="65901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0E4FF75E-9ED1-4E04-AD94-32BD409C0445}"/>
                  </a:ext>
                </a:extLst>
              </p:cNvPr>
              <p:cNvSpPr/>
              <p:nvPr/>
            </p:nvSpPr>
            <p:spPr>
              <a:xfrm>
                <a:off x="9706729" y="81140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668DC03A-649D-4300-B204-6295B252A24A}"/>
                  </a:ext>
                </a:extLst>
              </p:cNvPr>
              <p:cNvSpPr/>
              <p:nvPr/>
            </p:nvSpPr>
            <p:spPr>
              <a:xfrm>
                <a:off x="6536557" y="6080930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6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9FC7B810-30B1-4260-8434-08FF5270A882}"/>
                  </a:ext>
                </a:extLst>
              </p:cNvPr>
              <p:cNvSpPr/>
              <p:nvPr/>
            </p:nvSpPr>
            <p:spPr>
              <a:xfrm>
                <a:off x="-395416" y="4732647"/>
                <a:ext cx="44635" cy="44635"/>
              </a:xfrm>
              <a:custGeom>
                <a:avLst/>
                <a:gdLst>
                  <a:gd name="connsiteX0" fmla="*/ 44635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5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7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7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7BBFA2AC-241B-4FD7-B746-93A4AEA8474C}"/>
                  </a:ext>
                </a:extLst>
              </p:cNvPr>
              <p:cNvSpPr/>
              <p:nvPr/>
            </p:nvSpPr>
            <p:spPr>
              <a:xfrm>
                <a:off x="3734197" y="533629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6BC6C935-6E03-491A-A7DA-BB323FD6A03B}"/>
                  </a:ext>
                </a:extLst>
              </p:cNvPr>
              <p:cNvSpPr/>
              <p:nvPr/>
            </p:nvSpPr>
            <p:spPr>
              <a:xfrm>
                <a:off x="7533338" y="789086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0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620BD318-9043-4C30-84A2-E0C85C427134}"/>
                  </a:ext>
                </a:extLst>
              </p:cNvPr>
              <p:cNvSpPr/>
              <p:nvPr/>
            </p:nvSpPr>
            <p:spPr>
              <a:xfrm>
                <a:off x="11336128" y="2004107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72794CA6-061E-43D1-A10E-43EFE2458977}"/>
                  </a:ext>
                </a:extLst>
              </p:cNvPr>
              <p:cNvSpPr/>
              <p:nvPr/>
            </p:nvSpPr>
            <p:spPr>
              <a:xfrm>
                <a:off x="11815313" y="1351747"/>
                <a:ext cx="63518" cy="63519"/>
              </a:xfrm>
              <a:custGeom>
                <a:avLst/>
                <a:gdLst>
                  <a:gd name="connsiteX0" fmla="*/ 63518 w 63518"/>
                  <a:gd name="connsiteY0" fmla="*/ 31760 h 63519"/>
                  <a:gd name="connsiteX1" fmla="*/ 31759 w 63518"/>
                  <a:gd name="connsiteY1" fmla="*/ 63519 h 63519"/>
                  <a:gd name="connsiteX2" fmla="*/ 0 w 63518"/>
                  <a:gd name="connsiteY2" fmla="*/ 31760 h 63519"/>
                  <a:gd name="connsiteX3" fmla="*/ 31759 w 63518"/>
                  <a:gd name="connsiteY3" fmla="*/ 0 h 63519"/>
                  <a:gd name="connsiteX4" fmla="*/ 63518 w 63518"/>
                  <a:gd name="connsiteY4" fmla="*/ 31760 h 63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18" h="63519">
                    <a:moveTo>
                      <a:pt x="63518" y="31760"/>
                    </a:moveTo>
                    <a:cubicBezTo>
                      <a:pt x="63518" y="49356"/>
                      <a:pt x="49356" y="63519"/>
                      <a:pt x="31759" y="63519"/>
                    </a:cubicBezTo>
                    <a:cubicBezTo>
                      <a:pt x="14163" y="63519"/>
                      <a:pt x="0" y="49356"/>
                      <a:pt x="0" y="31760"/>
                    </a:cubicBezTo>
                    <a:cubicBezTo>
                      <a:pt x="0" y="14163"/>
                      <a:pt x="14163" y="0"/>
                      <a:pt x="31759" y="0"/>
                    </a:cubicBezTo>
                    <a:cubicBezTo>
                      <a:pt x="49356" y="0"/>
                      <a:pt x="63518" y="14163"/>
                      <a:pt x="63518" y="31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FB2AC532-DF19-46C7-A99A-1DE39529C2F5}"/>
                  </a:ext>
                </a:extLst>
              </p:cNvPr>
              <p:cNvSpPr/>
              <p:nvPr/>
            </p:nvSpPr>
            <p:spPr>
              <a:xfrm>
                <a:off x="11336128" y="811404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A66FA0CF-FB28-4115-8156-A799EC6ABA38}"/>
                  </a:ext>
                </a:extLst>
              </p:cNvPr>
              <p:cNvSpPr/>
              <p:nvPr/>
            </p:nvSpPr>
            <p:spPr>
              <a:xfrm>
                <a:off x="10715742" y="3386510"/>
                <a:ext cx="69955" cy="69956"/>
              </a:xfrm>
              <a:custGeom>
                <a:avLst/>
                <a:gdLst>
                  <a:gd name="connsiteX0" fmla="*/ 69956 w 69955"/>
                  <a:gd name="connsiteY0" fmla="*/ 34978 h 69956"/>
                  <a:gd name="connsiteX1" fmla="*/ 34977 w 69955"/>
                  <a:gd name="connsiteY1" fmla="*/ 69957 h 69956"/>
                  <a:gd name="connsiteX2" fmla="*/ 0 w 69955"/>
                  <a:gd name="connsiteY2" fmla="*/ 34978 h 69956"/>
                  <a:gd name="connsiteX3" fmla="*/ 34977 w 69955"/>
                  <a:gd name="connsiteY3" fmla="*/ 0 h 69956"/>
                  <a:gd name="connsiteX4" fmla="*/ 69956 w 69955"/>
                  <a:gd name="connsiteY4" fmla="*/ 34978 h 69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55" h="69956">
                    <a:moveTo>
                      <a:pt x="69956" y="34978"/>
                    </a:moveTo>
                    <a:cubicBezTo>
                      <a:pt x="69956" y="54292"/>
                      <a:pt x="54291" y="69957"/>
                      <a:pt x="34977" y="69957"/>
                    </a:cubicBezTo>
                    <a:cubicBezTo>
                      <a:pt x="15665" y="69957"/>
                      <a:pt x="0" y="54292"/>
                      <a:pt x="0" y="34978"/>
                    </a:cubicBezTo>
                    <a:cubicBezTo>
                      <a:pt x="0" y="15665"/>
                      <a:pt x="15665" y="0"/>
                      <a:pt x="34977" y="0"/>
                    </a:cubicBezTo>
                    <a:cubicBezTo>
                      <a:pt x="54291" y="0"/>
                      <a:pt x="69956" y="15665"/>
                      <a:pt x="69956" y="349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1BB13FB4-6276-49B4-ABF8-7B66142C6C52}"/>
                  </a:ext>
                </a:extLst>
              </p:cNvPr>
              <p:cNvSpPr/>
              <p:nvPr/>
            </p:nvSpPr>
            <p:spPr>
              <a:xfrm>
                <a:off x="11879046" y="3456467"/>
                <a:ext cx="77253" cy="77253"/>
              </a:xfrm>
              <a:custGeom>
                <a:avLst/>
                <a:gdLst>
                  <a:gd name="connsiteX0" fmla="*/ 77254 w 77253"/>
                  <a:gd name="connsiteY0" fmla="*/ 38627 h 77253"/>
                  <a:gd name="connsiteX1" fmla="*/ 38627 w 77253"/>
                  <a:gd name="connsiteY1" fmla="*/ 77253 h 77253"/>
                  <a:gd name="connsiteX2" fmla="*/ 1 w 77253"/>
                  <a:gd name="connsiteY2" fmla="*/ 38627 h 77253"/>
                  <a:gd name="connsiteX3" fmla="*/ 38627 w 77253"/>
                  <a:gd name="connsiteY3" fmla="*/ 0 h 77253"/>
                  <a:gd name="connsiteX4" fmla="*/ 77254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4" y="38627"/>
                    </a:moveTo>
                    <a:cubicBezTo>
                      <a:pt x="77254" y="59959"/>
                      <a:pt x="59960" y="77253"/>
                      <a:pt x="38627" y="77253"/>
                    </a:cubicBezTo>
                    <a:cubicBezTo>
                      <a:pt x="17294" y="77253"/>
                      <a:pt x="1" y="59959"/>
                      <a:pt x="1" y="38627"/>
                    </a:cubicBezTo>
                    <a:cubicBezTo>
                      <a:pt x="1" y="17294"/>
                      <a:pt x="17295" y="0"/>
                      <a:pt x="38627" y="0"/>
                    </a:cubicBezTo>
                    <a:cubicBezTo>
                      <a:pt x="59961" y="0"/>
                      <a:pt x="77254" y="17294"/>
                      <a:pt x="77254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4F0766A1-1B04-4D20-937D-E4D16386AEDF}"/>
                  </a:ext>
                </a:extLst>
              </p:cNvPr>
              <p:cNvSpPr/>
              <p:nvPr/>
            </p:nvSpPr>
            <p:spPr>
              <a:xfrm>
                <a:off x="3679261" y="6064621"/>
                <a:ext cx="77253" cy="77253"/>
              </a:xfrm>
              <a:custGeom>
                <a:avLst/>
                <a:gdLst>
                  <a:gd name="connsiteX0" fmla="*/ 77253 w 77253"/>
                  <a:gd name="connsiteY0" fmla="*/ 38626 h 77253"/>
                  <a:gd name="connsiteX1" fmla="*/ 38626 w 77253"/>
                  <a:gd name="connsiteY1" fmla="*/ 77253 h 77253"/>
                  <a:gd name="connsiteX2" fmla="*/ 0 w 77253"/>
                  <a:gd name="connsiteY2" fmla="*/ 38626 h 77253"/>
                  <a:gd name="connsiteX3" fmla="*/ 38626 w 77253"/>
                  <a:gd name="connsiteY3" fmla="*/ 0 h 77253"/>
                  <a:gd name="connsiteX4" fmla="*/ 77253 w 77253"/>
                  <a:gd name="connsiteY4" fmla="*/ 38626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6"/>
                    </a:moveTo>
                    <a:cubicBezTo>
                      <a:pt x="77253" y="59959"/>
                      <a:pt x="59959" y="77253"/>
                      <a:pt x="38626" y="77253"/>
                    </a:cubicBezTo>
                    <a:cubicBezTo>
                      <a:pt x="17294" y="77253"/>
                      <a:pt x="0" y="59959"/>
                      <a:pt x="0" y="38626"/>
                    </a:cubicBezTo>
                    <a:cubicBezTo>
                      <a:pt x="0" y="17294"/>
                      <a:pt x="17294" y="0"/>
                      <a:pt x="38626" y="0"/>
                    </a:cubicBezTo>
                    <a:cubicBezTo>
                      <a:pt x="59959" y="0"/>
                      <a:pt x="77253" y="17294"/>
                      <a:pt x="77253" y="38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9DD1EEBB-33D4-4E53-A504-70D966A5D18F}"/>
                  </a:ext>
                </a:extLst>
              </p:cNvPr>
              <p:cNvSpPr/>
              <p:nvPr/>
            </p:nvSpPr>
            <p:spPr>
              <a:xfrm>
                <a:off x="1750292" y="6526209"/>
                <a:ext cx="77253" cy="77253"/>
              </a:xfrm>
              <a:custGeom>
                <a:avLst/>
                <a:gdLst>
                  <a:gd name="connsiteX0" fmla="*/ 77253 w 77253"/>
                  <a:gd name="connsiteY0" fmla="*/ 38627 h 77253"/>
                  <a:gd name="connsiteX1" fmla="*/ 38627 w 77253"/>
                  <a:gd name="connsiteY1" fmla="*/ 77253 h 77253"/>
                  <a:gd name="connsiteX2" fmla="*/ 0 w 77253"/>
                  <a:gd name="connsiteY2" fmla="*/ 38627 h 77253"/>
                  <a:gd name="connsiteX3" fmla="*/ 38627 w 77253"/>
                  <a:gd name="connsiteY3" fmla="*/ 0 h 77253"/>
                  <a:gd name="connsiteX4" fmla="*/ 77253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7"/>
                    </a:moveTo>
                    <a:cubicBezTo>
                      <a:pt x="77253" y="59871"/>
                      <a:pt x="59871" y="77253"/>
                      <a:pt x="38627" y="77253"/>
                    </a:cubicBezTo>
                    <a:cubicBezTo>
                      <a:pt x="17382" y="77253"/>
                      <a:pt x="0" y="59871"/>
                      <a:pt x="0" y="38627"/>
                    </a:cubicBezTo>
                    <a:cubicBezTo>
                      <a:pt x="0" y="17383"/>
                      <a:pt x="17382" y="0"/>
                      <a:pt x="38627" y="0"/>
                    </a:cubicBezTo>
                    <a:cubicBezTo>
                      <a:pt x="59871" y="0"/>
                      <a:pt x="77253" y="17383"/>
                      <a:pt x="77253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300575E9-E0E3-4032-AA09-7ECD31068D1D}"/>
                  </a:ext>
                </a:extLst>
              </p:cNvPr>
              <p:cNvSpPr/>
              <p:nvPr/>
            </p:nvSpPr>
            <p:spPr>
              <a:xfrm>
                <a:off x="11479476" y="4195308"/>
                <a:ext cx="101288" cy="101287"/>
              </a:xfrm>
              <a:custGeom>
                <a:avLst/>
                <a:gdLst>
                  <a:gd name="connsiteX0" fmla="*/ 101288 w 101288"/>
                  <a:gd name="connsiteY0" fmla="*/ 50644 h 101287"/>
                  <a:gd name="connsiteX1" fmla="*/ 50643 w 101288"/>
                  <a:gd name="connsiteY1" fmla="*/ 101287 h 101287"/>
                  <a:gd name="connsiteX2" fmla="*/ 0 w 101288"/>
                  <a:gd name="connsiteY2" fmla="*/ 50644 h 101287"/>
                  <a:gd name="connsiteX3" fmla="*/ 50643 w 101288"/>
                  <a:gd name="connsiteY3" fmla="*/ 0 h 101287"/>
                  <a:gd name="connsiteX4" fmla="*/ 101288 w 101288"/>
                  <a:gd name="connsiteY4" fmla="*/ 50644 h 10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88" h="101287">
                    <a:moveTo>
                      <a:pt x="101288" y="50644"/>
                    </a:moveTo>
                    <a:cubicBezTo>
                      <a:pt x="101288" y="78541"/>
                      <a:pt x="78542" y="101287"/>
                      <a:pt x="50643" y="101287"/>
                    </a:cubicBezTo>
                    <a:cubicBezTo>
                      <a:pt x="22747" y="101287"/>
                      <a:pt x="0" y="78541"/>
                      <a:pt x="0" y="50644"/>
                    </a:cubicBezTo>
                    <a:cubicBezTo>
                      <a:pt x="0" y="22747"/>
                      <a:pt x="22747" y="0"/>
                      <a:pt x="50643" y="0"/>
                    </a:cubicBezTo>
                    <a:cubicBezTo>
                      <a:pt x="78542" y="0"/>
                      <a:pt x="101288" y="22747"/>
                      <a:pt x="101288" y="506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6D3E53CB-CA75-4B39-A600-9AE6D968E8C0}"/>
                  </a:ext>
                </a:extLst>
              </p:cNvPr>
              <p:cNvSpPr/>
              <p:nvPr/>
            </p:nvSpPr>
            <p:spPr>
              <a:xfrm>
                <a:off x="6943210" y="4054321"/>
                <a:ext cx="74248" cy="74248"/>
              </a:xfrm>
              <a:custGeom>
                <a:avLst/>
                <a:gdLst>
                  <a:gd name="connsiteX0" fmla="*/ 74249 w 74248"/>
                  <a:gd name="connsiteY0" fmla="*/ 37124 h 74248"/>
                  <a:gd name="connsiteX1" fmla="*/ 37124 w 74248"/>
                  <a:gd name="connsiteY1" fmla="*/ 74249 h 74248"/>
                  <a:gd name="connsiteX2" fmla="*/ 0 w 74248"/>
                  <a:gd name="connsiteY2" fmla="*/ 37124 h 74248"/>
                  <a:gd name="connsiteX3" fmla="*/ 37124 w 74248"/>
                  <a:gd name="connsiteY3" fmla="*/ 0 h 74248"/>
                  <a:gd name="connsiteX4" fmla="*/ 74249 w 74248"/>
                  <a:gd name="connsiteY4" fmla="*/ 37124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4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7"/>
                      <a:pt x="0" y="37124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7" y="0"/>
                      <a:pt x="74249" y="16621"/>
                      <a:pt x="74249" y="371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D62A3382-D044-4465-B4D8-047FF6261537}"/>
                  </a:ext>
                </a:extLst>
              </p:cNvPr>
              <p:cNvSpPr/>
              <p:nvPr/>
            </p:nvSpPr>
            <p:spPr>
              <a:xfrm>
                <a:off x="736772" y="4686295"/>
                <a:ext cx="74248" cy="74248"/>
              </a:xfrm>
              <a:custGeom>
                <a:avLst/>
                <a:gdLst>
                  <a:gd name="connsiteX0" fmla="*/ 74249 w 74248"/>
                  <a:gd name="connsiteY0" fmla="*/ 37125 h 74248"/>
                  <a:gd name="connsiteX1" fmla="*/ 37124 w 74248"/>
                  <a:gd name="connsiteY1" fmla="*/ 74249 h 74248"/>
                  <a:gd name="connsiteX2" fmla="*/ 0 w 74248"/>
                  <a:gd name="connsiteY2" fmla="*/ 37125 h 74248"/>
                  <a:gd name="connsiteX3" fmla="*/ 37124 w 74248"/>
                  <a:gd name="connsiteY3" fmla="*/ 0 h 74248"/>
                  <a:gd name="connsiteX4" fmla="*/ 74249 w 74248"/>
                  <a:gd name="connsiteY4" fmla="*/ 37125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5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8"/>
                      <a:pt x="0" y="37125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8" y="0"/>
                      <a:pt x="74249" y="16622"/>
                      <a:pt x="74249" y="37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09A17B82-F2FD-4353-937B-4507CBA8623B}"/>
                  </a:ext>
                </a:extLst>
              </p:cNvPr>
              <p:cNvSpPr/>
              <p:nvPr/>
            </p:nvSpPr>
            <p:spPr>
              <a:xfrm>
                <a:off x="6366600" y="3495094"/>
                <a:ext cx="99142" cy="99141"/>
              </a:xfrm>
              <a:custGeom>
                <a:avLst/>
                <a:gdLst>
                  <a:gd name="connsiteX0" fmla="*/ 99142 w 99142"/>
                  <a:gd name="connsiteY0" fmla="*/ 49571 h 99141"/>
                  <a:gd name="connsiteX1" fmla="*/ 49571 w 99142"/>
                  <a:gd name="connsiteY1" fmla="*/ 99142 h 99141"/>
                  <a:gd name="connsiteX2" fmla="*/ 0 w 99142"/>
                  <a:gd name="connsiteY2" fmla="*/ 49571 h 99141"/>
                  <a:gd name="connsiteX3" fmla="*/ 49571 w 99142"/>
                  <a:gd name="connsiteY3" fmla="*/ 0 h 99141"/>
                  <a:gd name="connsiteX4" fmla="*/ 99142 w 99142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2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104" y="99142"/>
                      <a:pt x="0" y="77039"/>
                      <a:pt x="0" y="49571"/>
                    </a:cubicBezTo>
                    <a:cubicBezTo>
                      <a:pt x="0" y="22103"/>
                      <a:pt x="22104" y="0"/>
                      <a:pt x="49571" y="0"/>
                    </a:cubicBezTo>
                    <a:cubicBezTo>
                      <a:pt x="77039" y="0"/>
                      <a:pt x="99142" y="22317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3EAF51E8-C094-4A97-BD2C-536412BC6961}"/>
                  </a:ext>
                </a:extLst>
              </p:cNvPr>
              <p:cNvSpPr/>
              <p:nvPr/>
            </p:nvSpPr>
            <p:spPr>
              <a:xfrm>
                <a:off x="4791064" y="3055180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7" y="99142"/>
                      <a:pt x="0" y="77039"/>
                      <a:pt x="0" y="49571"/>
                    </a:cubicBezTo>
                    <a:cubicBezTo>
                      <a:pt x="0" y="22317"/>
                      <a:pt x="22103" y="0"/>
                      <a:pt x="49571" y="0"/>
                    </a:cubicBezTo>
                    <a:cubicBezTo>
                      <a:pt x="77039" y="0"/>
                      <a:pt x="99142" y="22103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8CDA7149-E559-41A2-ACB3-574BCF2BBF30}"/>
                  </a:ext>
                </a:extLst>
              </p:cNvPr>
              <p:cNvSpPr/>
              <p:nvPr/>
            </p:nvSpPr>
            <p:spPr>
              <a:xfrm>
                <a:off x="9263381" y="3045952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8" y="99142"/>
                      <a:pt x="0" y="77039"/>
                      <a:pt x="0" y="49571"/>
                    </a:cubicBezTo>
                    <a:cubicBezTo>
                      <a:pt x="0" y="22318"/>
                      <a:pt x="22103" y="0"/>
                      <a:pt x="49571" y="0"/>
                    </a:cubicBezTo>
                    <a:cubicBezTo>
                      <a:pt x="76824" y="0"/>
                      <a:pt x="99142" y="22318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B8A6E2FF-03DF-46DC-93F9-701A5C606835}"/>
                  </a:ext>
                </a:extLst>
              </p:cNvPr>
              <p:cNvSpPr/>
              <p:nvPr/>
            </p:nvSpPr>
            <p:spPr>
              <a:xfrm>
                <a:off x="4140635" y="4807325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E2100F0E-72F5-42C6-965F-2FB51FD6D7EB}"/>
                  </a:ext>
                </a:extLst>
              </p:cNvPr>
              <p:cNvSpPr/>
              <p:nvPr/>
            </p:nvSpPr>
            <p:spPr>
              <a:xfrm>
                <a:off x="2885699" y="5475566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65" name="Graphic 18">
              <a:extLst>
                <a:ext uri="{FF2B5EF4-FFF2-40B4-BE49-F238E27FC236}">
                  <a16:creationId xmlns:a16="http://schemas.microsoft.com/office/drawing/2014/main" id="{5CC13F22-B253-4E33-B441-153D1169A268}"/>
                </a:ext>
              </a:extLst>
            </p:cNvPr>
            <p:cNvGrpSpPr/>
            <p:nvPr/>
          </p:nvGrpSpPr>
          <p:grpSpPr>
            <a:xfrm>
              <a:off x="-395416" y="-4713649"/>
              <a:ext cx="12874248" cy="6287982"/>
              <a:chOff x="-395416" y="370415"/>
              <a:chExt cx="12874248" cy="6287982"/>
            </a:xfrm>
            <a:solidFill>
              <a:srgbClr val="FFFFFF"/>
            </a:solidFill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AEAF25A-7108-49F8-A445-54A25094A70B}"/>
                  </a:ext>
                </a:extLst>
              </p:cNvPr>
              <p:cNvSpPr/>
              <p:nvPr/>
            </p:nvSpPr>
            <p:spPr>
              <a:xfrm>
                <a:off x="1241279" y="811404"/>
                <a:ext cx="143347" cy="143347"/>
              </a:xfrm>
              <a:custGeom>
                <a:avLst/>
                <a:gdLst>
                  <a:gd name="connsiteX0" fmla="*/ 143348 w 143347"/>
                  <a:gd name="connsiteY0" fmla="*/ 71674 h 143347"/>
                  <a:gd name="connsiteX1" fmla="*/ 71674 w 143347"/>
                  <a:gd name="connsiteY1" fmla="*/ 143348 h 143347"/>
                  <a:gd name="connsiteX2" fmla="*/ 0 w 143347"/>
                  <a:gd name="connsiteY2" fmla="*/ 71674 h 143347"/>
                  <a:gd name="connsiteX3" fmla="*/ 71674 w 143347"/>
                  <a:gd name="connsiteY3" fmla="*/ 0 h 143347"/>
                  <a:gd name="connsiteX4" fmla="*/ 143348 w 143347"/>
                  <a:gd name="connsiteY4" fmla="*/ 71674 h 143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347" h="143347">
                    <a:moveTo>
                      <a:pt x="143348" y="71674"/>
                    </a:moveTo>
                    <a:cubicBezTo>
                      <a:pt x="143348" y="111258"/>
                      <a:pt x="111258" y="143348"/>
                      <a:pt x="71674" y="143348"/>
                    </a:cubicBezTo>
                    <a:cubicBezTo>
                      <a:pt x="32090" y="143348"/>
                      <a:pt x="0" y="111258"/>
                      <a:pt x="0" y="71674"/>
                    </a:cubicBezTo>
                    <a:cubicBezTo>
                      <a:pt x="0" y="32089"/>
                      <a:pt x="32090" y="0"/>
                      <a:pt x="71674" y="0"/>
                    </a:cubicBezTo>
                    <a:cubicBezTo>
                      <a:pt x="111258" y="0"/>
                      <a:pt x="143348" y="32089"/>
                      <a:pt x="143348" y="716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58132273-85A3-4BC2-9453-17DDC1F71ABE}"/>
                  </a:ext>
                </a:extLst>
              </p:cNvPr>
              <p:cNvSpPr/>
              <p:nvPr/>
            </p:nvSpPr>
            <p:spPr>
              <a:xfrm>
                <a:off x="4247931" y="1791017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09"/>
                      <a:pt x="76609" y="98712"/>
                      <a:pt x="49356" y="98712"/>
                    </a:cubicBezTo>
                    <a:cubicBezTo>
                      <a:pt x="22103" y="98712"/>
                      <a:pt x="0" y="76609"/>
                      <a:pt x="0" y="49356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6AA77368-7149-44BB-AA8A-A4357E373EBE}"/>
                  </a:ext>
                </a:extLst>
              </p:cNvPr>
              <p:cNvSpPr/>
              <p:nvPr/>
            </p:nvSpPr>
            <p:spPr>
              <a:xfrm>
                <a:off x="1263596" y="2746382"/>
                <a:ext cx="98712" cy="98712"/>
              </a:xfrm>
              <a:custGeom>
                <a:avLst/>
                <a:gdLst>
                  <a:gd name="connsiteX0" fmla="*/ 98713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3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3" y="49356"/>
                    </a:moveTo>
                    <a:cubicBezTo>
                      <a:pt x="98713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7"/>
                      <a:pt x="22098" y="0"/>
                      <a:pt x="49356" y="0"/>
                    </a:cubicBezTo>
                    <a:cubicBezTo>
                      <a:pt x="76615" y="0"/>
                      <a:pt x="98713" y="22097"/>
                      <a:pt x="98713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39840197-869F-43D9-8DEF-30870EB3DA14}"/>
                  </a:ext>
                </a:extLst>
              </p:cNvPr>
              <p:cNvSpPr/>
              <p:nvPr/>
            </p:nvSpPr>
            <p:spPr>
              <a:xfrm>
                <a:off x="-97132" y="6124707"/>
                <a:ext cx="98712" cy="98712"/>
              </a:xfrm>
              <a:custGeom>
                <a:avLst/>
                <a:gdLst>
                  <a:gd name="connsiteX0" fmla="*/ 98712 w 98712"/>
                  <a:gd name="connsiteY0" fmla="*/ 49357 h 98712"/>
                  <a:gd name="connsiteX1" fmla="*/ 49356 w 98712"/>
                  <a:gd name="connsiteY1" fmla="*/ 98713 h 98712"/>
                  <a:gd name="connsiteX2" fmla="*/ 0 w 98712"/>
                  <a:gd name="connsiteY2" fmla="*/ 49357 h 98712"/>
                  <a:gd name="connsiteX3" fmla="*/ 49356 w 98712"/>
                  <a:gd name="connsiteY3" fmla="*/ 0 h 98712"/>
                  <a:gd name="connsiteX4" fmla="*/ 98712 w 98712"/>
                  <a:gd name="connsiteY4" fmla="*/ 49357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7"/>
                    </a:moveTo>
                    <a:cubicBezTo>
                      <a:pt x="98712" y="76610"/>
                      <a:pt x="76609" y="98713"/>
                      <a:pt x="49356" y="98713"/>
                    </a:cubicBezTo>
                    <a:cubicBezTo>
                      <a:pt x="22103" y="98713"/>
                      <a:pt x="0" y="76610"/>
                      <a:pt x="0" y="49357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F4769897-B18E-4F1B-A2B4-A9C854AD42E7}"/>
                  </a:ext>
                </a:extLst>
              </p:cNvPr>
              <p:cNvSpPr/>
              <p:nvPr/>
            </p:nvSpPr>
            <p:spPr>
              <a:xfrm>
                <a:off x="5132909" y="811618"/>
                <a:ext cx="148927" cy="148927"/>
              </a:xfrm>
              <a:custGeom>
                <a:avLst/>
                <a:gdLst>
                  <a:gd name="connsiteX0" fmla="*/ 148927 w 148927"/>
                  <a:gd name="connsiteY0" fmla="*/ 74464 h 148927"/>
                  <a:gd name="connsiteX1" fmla="*/ 74463 w 148927"/>
                  <a:gd name="connsiteY1" fmla="*/ 148927 h 148927"/>
                  <a:gd name="connsiteX2" fmla="*/ 0 w 148927"/>
                  <a:gd name="connsiteY2" fmla="*/ 74464 h 148927"/>
                  <a:gd name="connsiteX3" fmla="*/ 74463 w 148927"/>
                  <a:gd name="connsiteY3" fmla="*/ 0 h 148927"/>
                  <a:gd name="connsiteX4" fmla="*/ 148927 w 148927"/>
                  <a:gd name="connsiteY4" fmla="*/ 74464 h 14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7">
                    <a:moveTo>
                      <a:pt x="148927" y="74464"/>
                    </a:moveTo>
                    <a:cubicBezTo>
                      <a:pt x="148927" y="115589"/>
                      <a:pt x="115589" y="148927"/>
                      <a:pt x="74463" y="148927"/>
                    </a:cubicBezTo>
                    <a:cubicBezTo>
                      <a:pt x="33338" y="148927"/>
                      <a:pt x="0" y="115589"/>
                      <a:pt x="0" y="74464"/>
                    </a:cubicBezTo>
                    <a:cubicBezTo>
                      <a:pt x="0" y="33338"/>
                      <a:pt x="33338" y="0"/>
                      <a:pt x="74463" y="0"/>
                    </a:cubicBezTo>
                    <a:cubicBezTo>
                      <a:pt x="115589" y="0"/>
                      <a:pt x="148927" y="33338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2CD7D921-1292-4F4F-B158-D951F0CB0293}"/>
                  </a:ext>
                </a:extLst>
              </p:cNvPr>
              <p:cNvSpPr/>
              <p:nvPr/>
            </p:nvSpPr>
            <p:spPr>
              <a:xfrm>
                <a:off x="5968532" y="5669341"/>
                <a:ext cx="148927" cy="148928"/>
              </a:xfrm>
              <a:custGeom>
                <a:avLst/>
                <a:gdLst>
                  <a:gd name="connsiteX0" fmla="*/ 148927 w 148927"/>
                  <a:gd name="connsiteY0" fmla="*/ 74465 h 148928"/>
                  <a:gd name="connsiteX1" fmla="*/ 74464 w 148927"/>
                  <a:gd name="connsiteY1" fmla="*/ 148928 h 148928"/>
                  <a:gd name="connsiteX2" fmla="*/ 0 w 148927"/>
                  <a:gd name="connsiteY2" fmla="*/ 74465 h 148928"/>
                  <a:gd name="connsiteX3" fmla="*/ 74464 w 148927"/>
                  <a:gd name="connsiteY3" fmla="*/ 1 h 148928"/>
                  <a:gd name="connsiteX4" fmla="*/ 148927 w 148927"/>
                  <a:gd name="connsiteY4" fmla="*/ 74465 h 148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8">
                    <a:moveTo>
                      <a:pt x="148927" y="74465"/>
                    </a:moveTo>
                    <a:cubicBezTo>
                      <a:pt x="148927" y="115667"/>
                      <a:pt x="115451" y="148928"/>
                      <a:pt x="74464" y="148928"/>
                    </a:cubicBezTo>
                    <a:cubicBezTo>
                      <a:pt x="33262" y="148928"/>
                      <a:pt x="0" y="115452"/>
                      <a:pt x="0" y="74465"/>
                    </a:cubicBezTo>
                    <a:cubicBezTo>
                      <a:pt x="0" y="33263"/>
                      <a:pt x="33476" y="1"/>
                      <a:pt x="74464" y="1"/>
                    </a:cubicBezTo>
                    <a:cubicBezTo>
                      <a:pt x="115451" y="-213"/>
                      <a:pt x="148927" y="33263"/>
                      <a:pt x="148927" y="744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0560BC64-E6B5-4E67-9D02-C95A790A28B3}"/>
                  </a:ext>
                </a:extLst>
              </p:cNvPr>
              <p:cNvSpPr/>
              <p:nvPr/>
            </p:nvSpPr>
            <p:spPr>
              <a:xfrm>
                <a:off x="5916815" y="4120845"/>
                <a:ext cx="148927" cy="148926"/>
              </a:xfrm>
              <a:custGeom>
                <a:avLst/>
                <a:gdLst>
                  <a:gd name="connsiteX0" fmla="*/ 148927 w 148927"/>
                  <a:gd name="connsiteY0" fmla="*/ 74464 h 148926"/>
                  <a:gd name="connsiteX1" fmla="*/ 74464 w 148927"/>
                  <a:gd name="connsiteY1" fmla="*/ 148927 h 148926"/>
                  <a:gd name="connsiteX2" fmla="*/ 0 w 148927"/>
                  <a:gd name="connsiteY2" fmla="*/ 74464 h 148926"/>
                  <a:gd name="connsiteX3" fmla="*/ 74464 w 148927"/>
                  <a:gd name="connsiteY3" fmla="*/ 0 h 148926"/>
                  <a:gd name="connsiteX4" fmla="*/ 148927 w 148927"/>
                  <a:gd name="connsiteY4" fmla="*/ 74464 h 14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6">
                    <a:moveTo>
                      <a:pt x="148927" y="74464"/>
                    </a:moveTo>
                    <a:cubicBezTo>
                      <a:pt x="148927" y="115665"/>
                      <a:pt x="115451" y="148927"/>
                      <a:pt x="74464" y="148927"/>
                    </a:cubicBezTo>
                    <a:cubicBezTo>
                      <a:pt x="33476" y="148927"/>
                      <a:pt x="0" y="115450"/>
                      <a:pt x="0" y="74464"/>
                    </a:cubicBezTo>
                    <a:cubicBezTo>
                      <a:pt x="0" y="33262"/>
                      <a:pt x="33476" y="0"/>
                      <a:pt x="74464" y="0"/>
                    </a:cubicBezTo>
                    <a:cubicBezTo>
                      <a:pt x="115451" y="0"/>
                      <a:pt x="148927" y="33262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9BB6CEE4-B6FE-4AB9-9722-1A8F9D9FB178}"/>
                  </a:ext>
                </a:extLst>
              </p:cNvPr>
              <p:cNvSpPr/>
              <p:nvPr/>
            </p:nvSpPr>
            <p:spPr>
              <a:xfrm>
                <a:off x="6042780" y="1179858"/>
                <a:ext cx="109013" cy="109012"/>
              </a:xfrm>
              <a:custGeom>
                <a:avLst/>
                <a:gdLst>
                  <a:gd name="connsiteX0" fmla="*/ 109013 w 109013"/>
                  <a:gd name="connsiteY0" fmla="*/ 54506 h 109012"/>
                  <a:gd name="connsiteX1" fmla="*/ 54507 w 109013"/>
                  <a:gd name="connsiteY1" fmla="*/ 109013 h 109012"/>
                  <a:gd name="connsiteX2" fmla="*/ 0 w 109013"/>
                  <a:gd name="connsiteY2" fmla="*/ 54506 h 109012"/>
                  <a:gd name="connsiteX3" fmla="*/ 54507 w 109013"/>
                  <a:gd name="connsiteY3" fmla="*/ 0 h 109012"/>
                  <a:gd name="connsiteX4" fmla="*/ 109013 w 109013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3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E1B544D1-B4C8-4093-85FF-F6DDDCFE3B32}"/>
                  </a:ext>
                </a:extLst>
              </p:cNvPr>
              <p:cNvSpPr/>
              <p:nvPr/>
            </p:nvSpPr>
            <p:spPr>
              <a:xfrm>
                <a:off x="3982480" y="3882433"/>
                <a:ext cx="109012" cy="109012"/>
              </a:xfrm>
              <a:custGeom>
                <a:avLst/>
                <a:gdLst>
                  <a:gd name="connsiteX0" fmla="*/ 109013 w 109012"/>
                  <a:gd name="connsiteY0" fmla="*/ 54506 h 109012"/>
                  <a:gd name="connsiteX1" fmla="*/ 54507 w 109012"/>
                  <a:gd name="connsiteY1" fmla="*/ 109013 h 109012"/>
                  <a:gd name="connsiteX2" fmla="*/ 0 w 109012"/>
                  <a:gd name="connsiteY2" fmla="*/ 54506 h 109012"/>
                  <a:gd name="connsiteX3" fmla="*/ 54507 w 109012"/>
                  <a:gd name="connsiteY3" fmla="*/ 0 h 109012"/>
                  <a:gd name="connsiteX4" fmla="*/ 109013 w 109012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2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7F070BCE-B8FE-4CCA-96FB-3184F77DECC4}"/>
                  </a:ext>
                </a:extLst>
              </p:cNvPr>
              <p:cNvSpPr/>
              <p:nvPr/>
            </p:nvSpPr>
            <p:spPr>
              <a:xfrm>
                <a:off x="6852866" y="1632004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8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8"/>
                      <a:pt x="63734" y="127468"/>
                    </a:cubicBezTo>
                    <a:cubicBezTo>
                      <a:pt x="28541" y="127468"/>
                      <a:pt x="0" y="98927"/>
                      <a:pt x="0" y="63734"/>
                    </a:cubicBezTo>
                    <a:cubicBezTo>
                      <a:pt x="0" y="28541"/>
                      <a:pt x="28541" y="0"/>
                      <a:pt x="63734" y="0"/>
                    </a:cubicBezTo>
                    <a:cubicBezTo>
                      <a:pt x="99142" y="214"/>
                      <a:pt x="127468" y="28541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D135C6E0-82FE-49C9-AF84-F2D00560FAE4}"/>
                  </a:ext>
                </a:extLst>
              </p:cNvPr>
              <p:cNvSpPr/>
              <p:nvPr/>
            </p:nvSpPr>
            <p:spPr>
              <a:xfrm>
                <a:off x="7514240" y="6098956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7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7"/>
                      <a:pt x="63734" y="127467"/>
                    </a:cubicBezTo>
                    <a:cubicBezTo>
                      <a:pt x="28541" y="127467"/>
                      <a:pt x="0" y="98927"/>
                      <a:pt x="0" y="63734"/>
                    </a:cubicBezTo>
                    <a:cubicBezTo>
                      <a:pt x="0" y="28540"/>
                      <a:pt x="28541" y="0"/>
                      <a:pt x="63734" y="0"/>
                    </a:cubicBezTo>
                    <a:cubicBezTo>
                      <a:pt x="98927" y="214"/>
                      <a:pt x="127468" y="28755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065C8C05-50BF-4AF4-9B82-06C05756C64D}"/>
                  </a:ext>
                </a:extLst>
              </p:cNvPr>
              <p:cNvSpPr/>
              <p:nvPr/>
            </p:nvSpPr>
            <p:spPr>
              <a:xfrm>
                <a:off x="3844068" y="2993592"/>
                <a:ext cx="74678" cy="74678"/>
              </a:xfrm>
              <a:custGeom>
                <a:avLst/>
                <a:gdLst>
                  <a:gd name="connsiteX0" fmla="*/ 74678 w 74678"/>
                  <a:gd name="connsiteY0" fmla="*/ 37339 h 74678"/>
                  <a:gd name="connsiteX1" fmla="*/ 37339 w 74678"/>
                  <a:gd name="connsiteY1" fmla="*/ 74678 h 74678"/>
                  <a:gd name="connsiteX2" fmla="*/ 0 w 74678"/>
                  <a:gd name="connsiteY2" fmla="*/ 37339 h 74678"/>
                  <a:gd name="connsiteX3" fmla="*/ 37339 w 74678"/>
                  <a:gd name="connsiteY3" fmla="*/ 0 h 74678"/>
                  <a:gd name="connsiteX4" fmla="*/ 74678 w 74678"/>
                  <a:gd name="connsiteY4" fmla="*/ 37339 h 7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78" h="74678">
                    <a:moveTo>
                      <a:pt x="74678" y="37339"/>
                    </a:moveTo>
                    <a:cubicBezTo>
                      <a:pt x="74678" y="57961"/>
                      <a:pt x="57961" y="74678"/>
                      <a:pt x="37339" y="74678"/>
                    </a:cubicBezTo>
                    <a:cubicBezTo>
                      <a:pt x="16717" y="74678"/>
                      <a:pt x="0" y="57961"/>
                      <a:pt x="0" y="37339"/>
                    </a:cubicBezTo>
                    <a:cubicBezTo>
                      <a:pt x="0" y="16717"/>
                      <a:pt x="16717" y="0"/>
                      <a:pt x="37339" y="0"/>
                    </a:cubicBezTo>
                    <a:cubicBezTo>
                      <a:pt x="57960" y="0"/>
                      <a:pt x="74678" y="16717"/>
                      <a:pt x="74678" y="373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DFAF263B-F3D8-4C7A-B2B8-D5FEB45FED16}"/>
                  </a:ext>
                </a:extLst>
              </p:cNvPr>
              <p:cNvSpPr/>
              <p:nvPr/>
            </p:nvSpPr>
            <p:spPr>
              <a:xfrm>
                <a:off x="-293699" y="3473420"/>
                <a:ext cx="149785" cy="149785"/>
              </a:xfrm>
              <a:custGeom>
                <a:avLst/>
                <a:gdLst>
                  <a:gd name="connsiteX0" fmla="*/ 149785 w 149785"/>
                  <a:gd name="connsiteY0" fmla="*/ 74892 h 149785"/>
                  <a:gd name="connsiteX1" fmla="*/ 74893 w 149785"/>
                  <a:gd name="connsiteY1" fmla="*/ 149785 h 149785"/>
                  <a:gd name="connsiteX2" fmla="*/ 0 w 149785"/>
                  <a:gd name="connsiteY2" fmla="*/ 74892 h 149785"/>
                  <a:gd name="connsiteX3" fmla="*/ 74893 w 149785"/>
                  <a:gd name="connsiteY3" fmla="*/ 0 h 149785"/>
                  <a:gd name="connsiteX4" fmla="*/ 149785 w 149785"/>
                  <a:gd name="connsiteY4" fmla="*/ 74892 h 149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785" h="149785">
                    <a:moveTo>
                      <a:pt x="149785" y="74892"/>
                    </a:moveTo>
                    <a:cubicBezTo>
                      <a:pt x="149785" y="116309"/>
                      <a:pt x="116309" y="149785"/>
                      <a:pt x="74893" y="149785"/>
                    </a:cubicBezTo>
                    <a:cubicBezTo>
                      <a:pt x="33476" y="149785"/>
                      <a:pt x="0" y="116309"/>
                      <a:pt x="0" y="74892"/>
                    </a:cubicBezTo>
                    <a:cubicBezTo>
                      <a:pt x="0" y="33476"/>
                      <a:pt x="33476" y="0"/>
                      <a:pt x="74893" y="0"/>
                    </a:cubicBezTo>
                    <a:cubicBezTo>
                      <a:pt x="116309" y="0"/>
                      <a:pt x="149785" y="33476"/>
                      <a:pt x="149785" y="748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592F0EFC-4B85-4D67-BD95-D68600242921}"/>
                  </a:ext>
                </a:extLst>
              </p:cNvPr>
              <p:cNvSpPr/>
              <p:nvPr/>
            </p:nvSpPr>
            <p:spPr>
              <a:xfrm>
                <a:off x="2621322" y="3473205"/>
                <a:ext cx="121030" cy="121030"/>
              </a:xfrm>
              <a:custGeom>
                <a:avLst/>
                <a:gdLst>
                  <a:gd name="connsiteX0" fmla="*/ 121030 w 121030"/>
                  <a:gd name="connsiteY0" fmla="*/ 60515 h 121030"/>
                  <a:gd name="connsiteX1" fmla="*/ 60515 w 121030"/>
                  <a:gd name="connsiteY1" fmla="*/ 121030 h 121030"/>
                  <a:gd name="connsiteX2" fmla="*/ 0 w 121030"/>
                  <a:gd name="connsiteY2" fmla="*/ 60515 h 121030"/>
                  <a:gd name="connsiteX3" fmla="*/ 60515 w 121030"/>
                  <a:gd name="connsiteY3" fmla="*/ 0 h 121030"/>
                  <a:gd name="connsiteX4" fmla="*/ 121030 w 121030"/>
                  <a:gd name="connsiteY4" fmla="*/ 60515 h 121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30" h="121030">
                    <a:moveTo>
                      <a:pt x="121030" y="60515"/>
                    </a:moveTo>
                    <a:cubicBezTo>
                      <a:pt x="121030" y="93777"/>
                      <a:pt x="93992" y="121030"/>
                      <a:pt x="60515" y="121030"/>
                    </a:cubicBezTo>
                    <a:cubicBezTo>
                      <a:pt x="27039" y="121030"/>
                      <a:pt x="0" y="93992"/>
                      <a:pt x="0" y="60515"/>
                    </a:cubicBezTo>
                    <a:cubicBezTo>
                      <a:pt x="0" y="27039"/>
                      <a:pt x="27039" y="0"/>
                      <a:pt x="60515" y="0"/>
                    </a:cubicBezTo>
                    <a:cubicBezTo>
                      <a:pt x="93992" y="0"/>
                      <a:pt x="121030" y="27253"/>
                      <a:pt x="121030" y="605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34EB6618-53D9-4835-B719-75EC783602EA}"/>
                  </a:ext>
                </a:extLst>
              </p:cNvPr>
              <p:cNvSpPr/>
              <p:nvPr/>
            </p:nvSpPr>
            <p:spPr>
              <a:xfrm>
                <a:off x="3793424" y="919987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DFB6151A-FBA1-465E-A8B3-B98E391A96C8}"/>
                  </a:ext>
                </a:extLst>
              </p:cNvPr>
              <p:cNvSpPr/>
              <p:nvPr/>
            </p:nvSpPr>
            <p:spPr>
              <a:xfrm>
                <a:off x="1919176" y="387556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C08ABD01-BF6C-4177-B81B-2F485DDA3C31}"/>
                  </a:ext>
                </a:extLst>
              </p:cNvPr>
              <p:cNvSpPr/>
              <p:nvPr/>
            </p:nvSpPr>
            <p:spPr>
              <a:xfrm>
                <a:off x="2313811" y="386934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F2928967-EEBC-4B2A-8235-1C542E20017F}"/>
                  </a:ext>
                </a:extLst>
              </p:cNvPr>
              <p:cNvSpPr/>
              <p:nvPr/>
            </p:nvSpPr>
            <p:spPr>
              <a:xfrm>
                <a:off x="4909733" y="148779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55F931E6-ACDE-43C2-A827-26EB6E0282AB}"/>
                  </a:ext>
                </a:extLst>
              </p:cNvPr>
              <p:cNvSpPr/>
              <p:nvPr/>
            </p:nvSpPr>
            <p:spPr>
              <a:xfrm>
                <a:off x="6805441" y="1129215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3D5B0483-EA40-4CE6-9A45-D456FFC93071}"/>
                  </a:ext>
                </a:extLst>
              </p:cNvPr>
              <p:cNvSpPr/>
              <p:nvPr/>
            </p:nvSpPr>
            <p:spPr>
              <a:xfrm>
                <a:off x="9958445" y="137213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2433BB0E-B802-47CC-AEC5-1B2E5CE8D107}"/>
                  </a:ext>
                </a:extLst>
              </p:cNvPr>
              <p:cNvSpPr/>
              <p:nvPr/>
            </p:nvSpPr>
            <p:spPr>
              <a:xfrm>
                <a:off x="5755442" y="786082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10C4957C-742F-4E79-9853-9C33B365C157}"/>
                  </a:ext>
                </a:extLst>
              </p:cNvPr>
              <p:cNvSpPr/>
              <p:nvPr/>
            </p:nvSpPr>
            <p:spPr>
              <a:xfrm>
                <a:off x="8464454" y="158286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F32CF914-5B0E-468A-B191-98FF3C02E95F}"/>
                  </a:ext>
                </a:extLst>
              </p:cNvPr>
              <p:cNvSpPr/>
              <p:nvPr/>
            </p:nvSpPr>
            <p:spPr>
              <a:xfrm>
                <a:off x="181622" y="406612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6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9E5A05A7-E198-42D8-B690-57D8CFD7D6C4}"/>
                  </a:ext>
                </a:extLst>
              </p:cNvPr>
              <p:cNvSpPr/>
              <p:nvPr/>
            </p:nvSpPr>
            <p:spPr>
              <a:xfrm>
                <a:off x="4405227" y="42535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D0BDA0F0-30C9-4018-AF6A-C9A5BCCE3A4C}"/>
                  </a:ext>
                </a:extLst>
              </p:cNvPr>
              <p:cNvSpPr/>
              <p:nvPr/>
            </p:nvSpPr>
            <p:spPr>
              <a:xfrm>
                <a:off x="7827545" y="2929429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E01D2D55-311C-4769-8B21-D0F6E60177BB}"/>
                  </a:ext>
                </a:extLst>
              </p:cNvPr>
              <p:cNvSpPr/>
              <p:nvPr/>
            </p:nvSpPr>
            <p:spPr>
              <a:xfrm>
                <a:off x="1995141" y="86076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4D195F33-007C-4F8A-98D2-7E6F186DAE08}"/>
                  </a:ext>
                </a:extLst>
              </p:cNvPr>
              <p:cNvSpPr/>
              <p:nvPr/>
            </p:nvSpPr>
            <p:spPr>
              <a:xfrm>
                <a:off x="4486558" y="1129215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F17086D2-EB2F-4CAD-83BA-FA2EB1E77B50}"/>
                  </a:ext>
                </a:extLst>
              </p:cNvPr>
              <p:cNvSpPr/>
              <p:nvPr/>
            </p:nvSpPr>
            <p:spPr>
              <a:xfrm>
                <a:off x="6229261" y="155754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D3A29D78-9C20-4FAE-BFDA-187DCF7076D6}"/>
                  </a:ext>
                </a:extLst>
              </p:cNvPr>
              <p:cNvSpPr/>
              <p:nvPr/>
            </p:nvSpPr>
            <p:spPr>
              <a:xfrm>
                <a:off x="609948" y="5758613"/>
                <a:ext cx="50643" cy="50644"/>
              </a:xfrm>
              <a:custGeom>
                <a:avLst/>
                <a:gdLst>
                  <a:gd name="connsiteX0" fmla="*/ 50644 w 50643"/>
                  <a:gd name="connsiteY0" fmla="*/ 25322 h 50644"/>
                  <a:gd name="connsiteX1" fmla="*/ 25322 w 50643"/>
                  <a:gd name="connsiteY1" fmla="*/ 50644 h 50644"/>
                  <a:gd name="connsiteX2" fmla="*/ 0 w 50643"/>
                  <a:gd name="connsiteY2" fmla="*/ 25322 h 50644"/>
                  <a:gd name="connsiteX3" fmla="*/ 25322 w 50643"/>
                  <a:gd name="connsiteY3" fmla="*/ 0 h 50644"/>
                  <a:gd name="connsiteX4" fmla="*/ 50644 w 50643"/>
                  <a:gd name="connsiteY4" fmla="*/ 25322 h 50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4">
                    <a:moveTo>
                      <a:pt x="50644" y="25322"/>
                    </a:moveTo>
                    <a:cubicBezTo>
                      <a:pt x="50644" y="39271"/>
                      <a:pt x="39270" y="50644"/>
                      <a:pt x="25322" y="50644"/>
                    </a:cubicBezTo>
                    <a:cubicBezTo>
                      <a:pt x="11373" y="50644"/>
                      <a:pt x="0" y="39271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0C77E819-3C11-4556-AD49-E6CEC51B1CB1}"/>
                  </a:ext>
                </a:extLst>
              </p:cNvPr>
              <p:cNvSpPr/>
              <p:nvPr/>
            </p:nvSpPr>
            <p:spPr>
              <a:xfrm>
                <a:off x="711236" y="343114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928D0BF9-54FF-4502-AC9A-09DB143719E3}"/>
                  </a:ext>
                </a:extLst>
              </p:cNvPr>
              <p:cNvSpPr/>
              <p:nvPr/>
            </p:nvSpPr>
            <p:spPr>
              <a:xfrm>
                <a:off x="922180" y="41944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30254D17-9CF7-4770-BDDD-602844BBB87C}"/>
                  </a:ext>
                </a:extLst>
              </p:cNvPr>
              <p:cNvSpPr/>
              <p:nvPr/>
            </p:nvSpPr>
            <p:spPr>
              <a:xfrm>
                <a:off x="1637631" y="346977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4DB5E9A5-5D18-427A-B36F-9036F8E1A8EE}"/>
                  </a:ext>
                </a:extLst>
              </p:cNvPr>
              <p:cNvSpPr/>
              <p:nvPr/>
            </p:nvSpPr>
            <p:spPr>
              <a:xfrm>
                <a:off x="1969819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958FED8B-9C31-417D-88A8-6DAC53DF91CA}"/>
                  </a:ext>
                </a:extLst>
              </p:cNvPr>
              <p:cNvSpPr/>
              <p:nvPr/>
            </p:nvSpPr>
            <p:spPr>
              <a:xfrm>
                <a:off x="824755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1A38BD7-E489-4B06-859D-2DEB4D3B38A0}"/>
                  </a:ext>
                </a:extLst>
              </p:cNvPr>
              <p:cNvSpPr/>
              <p:nvPr/>
            </p:nvSpPr>
            <p:spPr>
              <a:xfrm>
                <a:off x="3515957" y="48028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927387BF-A5D2-4513-8461-A61E28690F6D}"/>
                  </a:ext>
                </a:extLst>
              </p:cNvPr>
              <p:cNvSpPr/>
              <p:nvPr/>
            </p:nvSpPr>
            <p:spPr>
              <a:xfrm>
                <a:off x="1893854" y="303844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EAF03C31-9ED3-46E9-8ECB-ABFBE6F8B719}"/>
                  </a:ext>
                </a:extLst>
              </p:cNvPr>
              <p:cNvSpPr/>
              <p:nvPr/>
            </p:nvSpPr>
            <p:spPr>
              <a:xfrm>
                <a:off x="1055871" y="17341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4" y="50644"/>
                      <a:pt x="0" y="39270"/>
                      <a:pt x="0" y="25322"/>
                    </a:cubicBezTo>
                    <a:cubicBezTo>
                      <a:pt x="0" y="11374"/>
                      <a:pt x="11374" y="0"/>
                      <a:pt x="25322" y="0"/>
                    </a:cubicBezTo>
                    <a:cubicBezTo>
                      <a:pt x="39270" y="0"/>
                      <a:pt x="50644" y="11374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9FF326D1-6CEE-4DFD-B6A4-232B205311FE}"/>
                  </a:ext>
                </a:extLst>
              </p:cNvPr>
              <p:cNvSpPr/>
              <p:nvPr/>
            </p:nvSpPr>
            <p:spPr>
              <a:xfrm>
                <a:off x="3731193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61B1B3F4-5776-4445-A287-305B0849E481}"/>
                  </a:ext>
                </a:extLst>
              </p:cNvPr>
              <p:cNvSpPr/>
              <p:nvPr/>
            </p:nvSpPr>
            <p:spPr>
              <a:xfrm>
                <a:off x="1969819" y="560968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816B91F0-6B7F-4980-A38B-14DCAD4BB602}"/>
                  </a:ext>
                </a:extLst>
              </p:cNvPr>
              <p:cNvSpPr/>
              <p:nvPr/>
            </p:nvSpPr>
            <p:spPr>
              <a:xfrm>
                <a:off x="257802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4F7074C7-1095-4F67-AABF-68FF46A5CA32}"/>
                  </a:ext>
                </a:extLst>
              </p:cNvPr>
              <p:cNvSpPr/>
              <p:nvPr/>
            </p:nvSpPr>
            <p:spPr>
              <a:xfrm>
                <a:off x="2525828" y="249359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3B2F8D26-46EC-49F5-A9C3-B8308967819E}"/>
                  </a:ext>
                </a:extLst>
              </p:cNvPr>
              <p:cNvSpPr/>
              <p:nvPr/>
            </p:nvSpPr>
            <p:spPr>
              <a:xfrm>
                <a:off x="2596214" y="498093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B771D72C-4C02-4433-8E3D-EFC74BEF239A}"/>
                  </a:ext>
                </a:extLst>
              </p:cNvPr>
              <p:cNvSpPr/>
              <p:nvPr/>
            </p:nvSpPr>
            <p:spPr>
              <a:xfrm>
                <a:off x="5874326" y="6357754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94410A56-F577-469C-AADB-B2410C492373}"/>
                  </a:ext>
                </a:extLst>
              </p:cNvPr>
              <p:cNvSpPr/>
              <p:nvPr/>
            </p:nvSpPr>
            <p:spPr>
              <a:xfrm>
                <a:off x="4061450" y="549960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DF490FD5-1D63-466C-8228-1B72D5043F79}"/>
                  </a:ext>
                </a:extLst>
              </p:cNvPr>
              <p:cNvSpPr/>
              <p:nvPr/>
            </p:nvSpPr>
            <p:spPr>
              <a:xfrm>
                <a:off x="3692566" y="653951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A055793E-6D09-428D-8AFE-F890B1C29BCD}"/>
                  </a:ext>
                </a:extLst>
              </p:cNvPr>
              <p:cNvSpPr/>
              <p:nvPr/>
            </p:nvSpPr>
            <p:spPr>
              <a:xfrm>
                <a:off x="6675399" y="5474278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3" y="11337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F46E26C1-2995-4874-BAB5-FF4B45DAA62D}"/>
                  </a:ext>
                </a:extLst>
              </p:cNvPr>
              <p:cNvSpPr/>
              <p:nvPr/>
            </p:nvSpPr>
            <p:spPr>
              <a:xfrm>
                <a:off x="2830764" y="370415"/>
                <a:ext cx="109871" cy="109872"/>
              </a:xfrm>
              <a:custGeom>
                <a:avLst/>
                <a:gdLst>
                  <a:gd name="connsiteX0" fmla="*/ 109871 w 109871"/>
                  <a:gd name="connsiteY0" fmla="*/ 54937 h 109872"/>
                  <a:gd name="connsiteX1" fmla="*/ 54936 w 109871"/>
                  <a:gd name="connsiteY1" fmla="*/ 109873 h 109872"/>
                  <a:gd name="connsiteX2" fmla="*/ 0 w 109871"/>
                  <a:gd name="connsiteY2" fmla="*/ 54937 h 109872"/>
                  <a:gd name="connsiteX3" fmla="*/ 54936 w 109871"/>
                  <a:gd name="connsiteY3" fmla="*/ 1 h 109872"/>
                  <a:gd name="connsiteX4" fmla="*/ 109871 w 109871"/>
                  <a:gd name="connsiteY4" fmla="*/ 54937 h 1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2">
                    <a:moveTo>
                      <a:pt x="109871" y="54937"/>
                    </a:moveTo>
                    <a:cubicBezTo>
                      <a:pt x="109871" y="85409"/>
                      <a:pt x="85193" y="109873"/>
                      <a:pt x="54936" y="109873"/>
                    </a:cubicBezTo>
                    <a:cubicBezTo>
                      <a:pt x="24464" y="109873"/>
                      <a:pt x="0" y="85195"/>
                      <a:pt x="0" y="54937"/>
                    </a:cubicBezTo>
                    <a:cubicBezTo>
                      <a:pt x="0" y="24465"/>
                      <a:pt x="24678" y="1"/>
                      <a:pt x="54936" y="1"/>
                    </a:cubicBezTo>
                    <a:cubicBezTo>
                      <a:pt x="85193" y="-213"/>
                      <a:pt x="109871" y="24465"/>
                      <a:pt x="109871" y="549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662A19FF-6D1E-4660-82DC-274D2F098991}"/>
                  </a:ext>
                </a:extLst>
              </p:cNvPr>
              <p:cNvSpPr/>
              <p:nvPr/>
            </p:nvSpPr>
            <p:spPr>
              <a:xfrm>
                <a:off x="656515" y="3897669"/>
                <a:ext cx="109871" cy="109871"/>
              </a:xfrm>
              <a:custGeom>
                <a:avLst/>
                <a:gdLst>
                  <a:gd name="connsiteX0" fmla="*/ 109871 w 109871"/>
                  <a:gd name="connsiteY0" fmla="*/ 54936 h 109871"/>
                  <a:gd name="connsiteX1" fmla="*/ 54936 w 109871"/>
                  <a:gd name="connsiteY1" fmla="*/ 109871 h 109871"/>
                  <a:gd name="connsiteX2" fmla="*/ 0 w 109871"/>
                  <a:gd name="connsiteY2" fmla="*/ 54936 h 109871"/>
                  <a:gd name="connsiteX3" fmla="*/ 54936 w 109871"/>
                  <a:gd name="connsiteY3" fmla="*/ 0 h 109871"/>
                  <a:gd name="connsiteX4" fmla="*/ 109871 w 109871"/>
                  <a:gd name="connsiteY4" fmla="*/ 54936 h 10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1">
                    <a:moveTo>
                      <a:pt x="109871" y="54936"/>
                    </a:moveTo>
                    <a:cubicBezTo>
                      <a:pt x="109871" y="85408"/>
                      <a:pt x="85193" y="109871"/>
                      <a:pt x="54936" y="109871"/>
                    </a:cubicBezTo>
                    <a:cubicBezTo>
                      <a:pt x="24464" y="109871"/>
                      <a:pt x="0" y="85193"/>
                      <a:pt x="0" y="54936"/>
                    </a:cubicBezTo>
                    <a:cubicBezTo>
                      <a:pt x="0" y="24464"/>
                      <a:pt x="24678" y="0"/>
                      <a:pt x="54936" y="0"/>
                    </a:cubicBezTo>
                    <a:cubicBezTo>
                      <a:pt x="85193" y="0"/>
                      <a:pt x="109871" y="24464"/>
                      <a:pt x="109871" y="549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A32F042D-9EBF-456D-A9F2-BB0EF3FDD780}"/>
                  </a:ext>
                </a:extLst>
              </p:cNvPr>
              <p:cNvSpPr/>
              <p:nvPr/>
            </p:nvSpPr>
            <p:spPr>
              <a:xfrm>
                <a:off x="6565527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9152859C-9DEB-4968-9F0D-1F332B0DCF43}"/>
                  </a:ext>
                </a:extLst>
              </p:cNvPr>
              <p:cNvSpPr/>
              <p:nvPr/>
            </p:nvSpPr>
            <p:spPr>
              <a:xfrm>
                <a:off x="7832266" y="1397240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EC206418-5B0C-41A8-A3FE-168E2C93C90D}"/>
                  </a:ext>
                </a:extLst>
              </p:cNvPr>
              <p:cNvSpPr/>
              <p:nvPr/>
            </p:nvSpPr>
            <p:spPr>
              <a:xfrm>
                <a:off x="8477974" y="462985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59" y="214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248BD411-71B0-4772-896A-28E0220117DC}"/>
                  </a:ext>
                </a:extLst>
              </p:cNvPr>
              <p:cNvSpPr/>
              <p:nvPr/>
            </p:nvSpPr>
            <p:spPr>
              <a:xfrm>
                <a:off x="5173682" y="5148527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DF478733-D07B-4C9F-8F1C-DB3FFEE59F61}"/>
                  </a:ext>
                </a:extLst>
              </p:cNvPr>
              <p:cNvSpPr/>
              <p:nvPr/>
            </p:nvSpPr>
            <p:spPr>
              <a:xfrm>
                <a:off x="10510806" y="6566552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E138F733-08A7-4132-8932-D89099C8FDA1}"/>
                  </a:ext>
                </a:extLst>
              </p:cNvPr>
              <p:cNvSpPr/>
              <p:nvPr/>
            </p:nvSpPr>
            <p:spPr>
              <a:xfrm>
                <a:off x="8523897" y="5091016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3153C412-374C-43A4-92BC-8284B39401EE}"/>
                  </a:ext>
                </a:extLst>
              </p:cNvPr>
              <p:cNvSpPr/>
              <p:nvPr/>
            </p:nvSpPr>
            <p:spPr>
              <a:xfrm>
                <a:off x="8900077" y="348779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4" y="91845"/>
                      <a:pt x="45922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F0C9D5B8-51E4-4B93-81D8-C349E76B290C}"/>
                  </a:ext>
                </a:extLst>
              </p:cNvPr>
              <p:cNvSpPr/>
              <p:nvPr/>
            </p:nvSpPr>
            <p:spPr>
              <a:xfrm>
                <a:off x="8400935" y="1168056"/>
                <a:ext cx="123175" cy="123175"/>
              </a:xfrm>
              <a:custGeom>
                <a:avLst/>
                <a:gdLst>
                  <a:gd name="connsiteX0" fmla="*/ 123176 w 123175"/>
                  <a:gd name="connsiteY0" fmla="*/ 61588 h 123175"/>
                  <a:gd name="connsiteX1" fmla="*/ 61588 w 123175"/>
                  <a:gd name="connsiteY1" fmla="*/ 123176 h 123175"/>
                  <a:gd name="connsiteX2" fmla="*/ 0 w 123175"/>
                  <a:gd name="connsiteY2" fmla="*/ 61588 h 123175"/>
                  <a:gd name="connsiteX3" fmla="*/ 61588 w 123175"/>
                  <a:gd name="connsiteY3" fmla="*/ 0 h 123175"/>
                  <a:gd name="connsiteX4" fmla="*/ 123176 w 123175"/>
                  <a:gd name="connsiteY4" fmla="*/ 61588 h 12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5" h="123175">
                    <a:moveTo>
                      <a:pt x="123176" y="61588"/>
                    </a:moveTo>
                    <a:cubicBezTo>
                      <a:pt x="123176" y="95494"/>
                      <a:pt x="95708" y="123176"/>
                      <a:pt x="61588" y="123176"/>
                    </a:cubicBezTo>
                    <a:cubicBezTo>
                      <a:pt x="27468" y="123176"/>
                      <a:pt x="0" y="95708"/>
                      <a:pt x="0" y="61588"/>
                    </a:cubicBezTo>
                    <a:cubicBezTo>
                      <a:pt x="0" y="27682"/>
                      <a:pt x="27468" y="0"/>
                      <a:pt x="61588" y="0"/>
                    </a:cubicBezTo>
                    <a:cubicBezTo>
                      <a:pt x="95708" y="0"/>
                      <a:pt x="123176" y="27682"/>
                      <a:pt x="123176" y="615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A127692B-52E9-4541-A81E-D74B6D64B021}"/>
                  </a:ext>
                </a:extLst>
              </p:cNvPr>
              <p:cNvSpPr/>
              <p:nvPr/>
            </p:nvSpPr>
            <p:spPr>
              <a:xfrm>
                <a:off x="8346643" y="392089"/>
                <a:ext cx="117167" cy="117168"/>
              </a:xfrm>
              <a:custGeom>
                <a:avLst/>
                <a:gdLst>
                  <a:gd name="connsiteX0" fmla="*/ 117167 w 117167"/>
                  <a:gd name="connsiteY0" fmla="*/ 58585 h 117168"/>
                  <a:gd name="connsiteX1" fmla="*/ 58583 w 117167"/>
                  <a:gd name="connsiteY1" fmla="*/ 117169 h 117168"/>
                  <a:gd name="connsiteX2" fmla="*/ 0 w 117167"/>
                  <a:gd name="connsiteY2" fmla="*/ 58585 h 117168"/>
                  <a:gd name="connsiteX3" fmla="*/ 58583 w 117167"/>
                  <a:gd name="connsiteY3" fmla="*/ 1 h 117168"/>
                  <a:gd name="connsiteX4" fmla="*/ 117167 w 117167"/>
                  <a:gd name="connsiteY4" fmla="*/ 58585 h 117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167" h="117168">
                    <a:moveTo>
                      <a:pt x="117167" y="58585"/>
                    </a:moveTo>
                    <a:cubicBezTo>
                      <a:pt x="117167" y="90988"/>
                      <a:pt x="90987" y="117169"/>
                      <a:pt x="58583" y="117169"/>
                    </a:cubicBezTo>
                    <a:cubicBezTo>
                      <a:pt x="26180" y="117169"/>
                      <a:pt x="0" y="90988"/>
                      <a:pt x="0" y="58585"/>
                    </a:cubicBezTo>
                    <a:cubicBezTo>
                      <a:pt x="0" y="26182"/>
                      <a:pt x="26180" y="1"/>
                      <a:pt x="58583" y="1"/>
                    </a:cubicBezTo>
                    <a:cubicBezTo>
                      <a:pt x="90772" y="-213"/>
                      <a:pt x="117167" y="26182"/>
                      <a:pt x="117167" y="585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382C56CF-B4B5-4F84-9264-18F914C84952}"/>
                  </a:ext>
                </a:extLst>
              </p:cNvPr>
              <p:cNvSpPr/>
              <p:nvPr/>
            </p:nvSpPr>
            <p:spPr>
              <a:xfrm>
                <a:off x="9084841" y="1468485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0" y="139914"/>
                      <a:pt x="-1" y="108593"/>
                      <a:pt x="-1" y="69957"/>
                    </a:cubicBezTo>
                    <a:cubicBezTo>
                      <a:pt x="-1" y="31321"/>
                      <a:pt x="31320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9BF85AFF-BD52-4278-8A61-D85EA46BD03A}"/>
                  </a:ext>
                </a:extLst>
              </p:cNvPr>
              <p:cNvSpPr/>
              <p:nvPr/>
            </p:nvSpPr>
            <p:spPr>
              <a:xfrm>
                <a:off x="10058660" y="4617840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1" y="139914"/>
                      <a:pt x="-1" y="108593"/>
                      <a:pt x="-1" y="69957"/>
                    </a:cubicBezTo>
                    <a:cubicBezTo>
                      <a:pt x="-1" y="31321"/>
                      <a:pt x="31321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08AB25D5-C971-4A33-885F-5F883A3181B8}"/>
                  </a:ext>
                </a:extLst>
              </p:cNvPr>
              <p:cNvSpPr/>
              <p:nvPr/>
            </p:nvSpPr>
            <p:spPr>
              <a:xfrm>
                <a:off x="9639991" y="1180071"/>
                <a:ext cx="89270" cy="89272"/>
              </a:xfrm>
              <a:custGeom>
                <a:avLst/>
                <a:gdLst>
                  <a:gd name="connsiteX0" fmla="*/ 89270 w 89270"/>
                  <a:gd name="connsiteY0" fmla="*/ 44637 h 89272"/>
                  <a:gd name="connsiteX1" fmla="*/ 44636 w 89270"/>
                  <a:gd name="connsiteY1" fmla="*/ 89272 h 89272"/>
                  <a:gd name="connsiteX2" fmla="*/ 0 w 89270"/>
                  <a:gd name="connsiteY2" fmla="*/ 44637 h 89272"/>
                  <a:gd name="connsiteX3" fmla="*/ 44636 w 89270"/>
                  <a:gd name="connsiteY3" fmla="*/ 2 h 89272"/>
                  <a:gd name="connsiteX4" fmla="*/ 89270 w 89270"/>
                  <a:gd name="connsiteY4" fmla="*/ 44637 h 8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2">
                    <a:moveTo>
                      <a:pt x="89270" y="44637"/>
                    </a:moveTo>
                    <a:cubicBezTo>
                      <a:pt x="89270" y="69315"/>
                      <a:pt x="69314" y="89272"/>
                      <a:pt x="44636" y="89272"/>
                    </a:cubicBezTo>
                    <a:cubicBezTo>
                      <a:pt x="19957" y="89272"/>
                      <a:pt x="0" y="69315"/>
                      <a:pt x="0" y="44637"/>
                    </a:cubicBezTo>
                    <a:cubicBezTo>
                      <a:pt x="0" y="19959"/>
                      <a:pt x="19957" y="2"/>
                      <a:pt x="44636" y="2"/>
                    </a:cubicBezTo>
                    <a:cubicBezTo>
                      <a:pt x="69314" y="-213"/>
                      <a:pt x="89270" y="19959"/>
                      <a:pt x="89270" y="446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A5FD29EA-832B-453C-BD38-000F08700769}"/>
                  </a:ext>
                </a:extLst>
              </p:cNvPr>
              <p:cNvSpPr/>
              <p:nvPr/>
            </p:nvSpPr>
            <p:spPr>
              <a:xfrm>
                <a:off x="10251579" y="3946811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7" y="89270"/>
                      <a:pt x="0" y="69313"/>
                      <a:pt x="0" y="44635"/>
                    </a:cubicBezTo>
                    <a:cubicBezTo>
                      <a:pt x="0" y="19957"/>
                      <a:pt x="19957" y="0"/>
                      <a:pt x="44636" y="0"/>
                    </a:cubicBezTo>
                    <a:cubicBezTo>
                      <a:pt x="69314" y="0"/>
                      <a:pt x="89270" y="19957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6C01D3EE-A0A1-450A-9A7A-B22DC928F887}"/>
                  </a:ext>
                </a:extLst>
              </p:cNvPr>
              <p:cNvSpPr/>
              <p:nvPr/>
            </p:nvSpPr>
            <p:spPr>
              <a:xfrm>
                <a:off x="9110162" y="4175137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8" y="89270"/>
                      <a:pt x="0" y="69313"/>
                      <a:pt x="0" y="44635"/>
                    </a:cubicBezTo>
                    <a:cubicBezTo>
                      <a:pt x="0" y="19957"/>
                      <a:pt x="19958" y="0"/>
                      <a:pt x="44636" y="0"/>
                    </a:cubicBezTo>
                    <a:cubicBezTo>
                      <a:pt x="69314" y="0"/>
                      <a:pt x="89270" y="20172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3AB1F095-DFB2-42C7-BD27-7A74A50EC079}"/>
                  </a:ext>
                </a:extLst>
              </p:cNvPr>
              <p:cNvSpPr/>
              <p:nvPr/>
            </p:nvSpPr>
            <p:spPr>
              <a:xfrm>
                <a:off x="10295999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459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29F855A-3659-42FB-8FDF-50947499CBC5}"/>
                  </a:ext>
                </a:extLst>
              </p:cNvPr>
              <p:cNvSpPr/>
              <p:nvPr/>
            </p:nvSpPr>
            <p:spPr>
              <a:xfrm>
                <a:off x="7170677" y="533500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481127A8-A29E-4B2A-A864-93239114FF7F}"/>
                  </a:ext>
                </a:extLst>
              </p:cNvPr>
              <p:cNvSpPr/>
              <p:nvPr/>
            </p:nvSpPr>
            <p:spPr>
              <a:xfrm>
                <a:off x="12323038" y="5102819"/>
                <a:ext cx="91846" cy="91845"/>
              </a:xfrm>
              <a:custGeom>
                <a:avLst/>
                <a:gdLst>
                  <a:gd name="connsiteX0" fmla="*/ 91846 w 91846"/>
                  <a:gd name="connsiteY0" fmla="*/ 45923 h 91845"/>
                  <a:gd name="connsiteX1" fmla="*/ 45923 w 91846"/>
                  <a:gd name="connsiteY1" fmla="*/ 91845 h 91845"/>
                  <a:gd name="connsiteX2" fmla="*/ 0 w 91846"/>
                  <a:gd name="connsiteY2" fmla="*/ 45923 h 91845"/>
                  <a:gd name="connsiteX3" fmla="*/ 45923 w 91846"/>
                  <a:gd name="connsiteY3" fmla="*/ 0 h 91845"/>
                  <a:gd name="connsiteX4" fmla="*/ 91846 w 91846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6" h="91845">
                    <a:moveTo>
                      <a:pt x="91846" y="45923"/>
                    </a:moveTo>
                    <a:cubicBezTo>
                      <a:pt x="91846" y="71245"/>
                      <a:pt x="71245" y="91845"/>
                      <a:pt x="45923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6" y="20601"/>
                      <a:pt x="91846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5B5EEA17-C6C7-4B9F-942D-7A3622DD17F5}"/>
                  </a:ext>
                </a:extLst>
              </p:cNvPr>
              <p:cNvSpPr/>
              <p:nvPr/>
            </p:nvSpPr>
            <p:spPr>
              <a:xfrm>
                <a:off x="10607158" y="1129644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2 w 108583"/>
                  <a:gd name="connsiteY1" fmla="*/ 108584 h 108583"/>
                  <a:gd name="connsiteX2" fmla="*/ -1 w 108583"/>
                  <a:gd name="connsiteY2" fmla="*/ 54292 h 108583"/>
                  <a:gd name="connsiteX3" fmla="*/ 54292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8" y="108584"/>
                      <a:pt x="54292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6" y="0"/>
                      <a:pt x="54292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04931AD2-395E-4DDF-A7F8-A0B8B12CE18E}"/>
                  </a:ext>
                </a:extLst>
              </p:cNvPr>
              <p:cNvSpPr/>
              <p:nvPr/>
            </p:nvSpPr>
            <p:spPr>
              <a:xfrm>
                <a:off x="12370248" y="3259257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1 w 108583"/>
                  <a:gd name="connsiteY1" fmla="*/ 108584 h 108583"/>
                  <a:gd name="connsiteX2" fmla="*/ -1 w 108583"/>
                  <a:gd name="connsiteY2" fmla="*/ 54292 h 108583"/>
                  <a:gd name="connsiteX3" fmla="*/ 54291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7" y="108584"/>
                      <a:pt x="54291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5" y="0"/>
                      <a:pt x="54291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031B4897-A15F-4D17-B676-3A4F127B09EC}"/>
                  </a:ext>
                </a:extLst>
              </p:cNvPr>
              <p:cNvSpPr/>
              <p:nvPr/>
            </p:nvSpPr>
            <p:spPr>
              <a:xfrm>
                <a:off x="9049433" y="991232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91C4F24-B4A1-439A-94B0-DD23754C50A7}"/>
                  </a:ext>
                </a:extLst>
              </p:cNvPr>
              <p:cNvSpPr/>
              <p:nvPr/>
            </p:nvSpPr>
            <p:spPr>
              <a:xfrm>
                <a:off x="11792780" y="181805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4EE667E9-A0E4-462A-865F-B988E645D305}"/>
                  </a:ext>
                </a:extLst>
              </p:cNvPr>
              <p:cNvSpPr/>
              <p:nvPr/>
            </p:nvSpPr>
            <p:spPr>
              <a:xfrm>
                <a:off x="11174539" y="41974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215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B22D48ED-6FDD-4E21-99CD-2E31C9696337}"/>
                  </a:ext>
                </a:extLst>
              </p:cNvPr>
              <p:cNvSpPr/>
              <p:nvPr/>
            </p:nvSpPr>
            <p:spPr>
              <a:xfrm>
                <a:off x="5399004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A59E1286-8B6F-4A03-9047-64AD1AD0D83C}"/>
                  </a:ext>
                </a:extLst>
              </p:cNvPr>
              <p:cNvSpPr/>
              <p:nvPr/>
            </p:nvSpPr>
            <p:spPr>
              <a:xfrm>
                <a:off x="6138918" y="5053677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-1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-1" y="34643"/>
                      <a:pt x="-1" y="22318"/>
                    </a:cubicBezTo>
                    <a:cubicBezTo>
                      <a:pt x="-1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3845F7A2-3828-45CA-9394-57CE87B8E3AC}"/>
                  </a:ext>
                </a:extLst>
              </p:cNvPr>
              <p:cNvSpPr/>
              <p:nvPr/>
            </p:nvSpPr>
            <p:spPr>
              <a:xfrm>
                <a:off x="5517673" y="6130930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6"/>
                      <a:pt x="22318" y="44636"/>
                    </a:cubicBezTo>
                    <a:cubicBezTo>
                      <a:pt x="9992" y="44636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14F0E420-3640-4413-ACDD-9F3ABF40113C}"/>
                  </a:ext>
                </a:extLst>
              </p:cNvPr>
              <p:cNvSpPr/>
              <p:nvPr/>
            </p:nvSpPr>
            <p:spPr>
              <a:xfrm>
                <a:off x="9898575" y="6230072"/>
                <a:ext cx="44634" cy="44634"/>
              </a:xfrm>
              <a:custGeom>
                <a:avLst/>
                <a:gdLst>
                  <a:gd name="connsiteX0" fmla="*/ 44635 w 44634"/>
                  <a:gd name="connsiteY0" fmla="*/ 22318 h 44634"/>
                  <a:gd name="connsiteX1" fmla="*/ 22317 w 44634"/>
                  <a:gd name="connsiteY1" fmla="*/ 44635 h 44634"/>
                  <a:gd name="connsiteX2" fmla="*/ 0 w 44634"/>
                  <a:gd name="connsiteY2" fmla="*/ 22318 h 44634"/>
                  <a:gd name="connsiteX3" fmla="*/ 22317 w 44634"/>
                  <a:gd name="connsiteY3" fmla="*/ 0 h 44634"/>
                  <a:gd name="connsiteX4" fmla="*/ 44635 w 44634"/>
                  <a:gd name="connsiteY4" fmla="*/ 22318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4">
                    <a:moveTo>
                      <a:pt x="44635" y="22318"/>
                    </a:moveTo>
                    <a:cubicBezTo>
                      <a:pt x="44635" y="34550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549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458EE15F-C471-4ABF-99C5-7A50D219C001}"/>
                  </a:ext>
                </a:extLst>
              </p:cNvPr>
              <p:cNvSpPr/>
              <p:nvPr/>
            </p:nvSpPr>
            <p:spPr>
              <a:xfrm>
                <a:off x="7336986" y="645174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EED9AE8F-18E5-4EB5-B31D-2B620FB2B920}"/>
                  </a:ext>
                </a:extLst>
              </p:cNvPr>
              <p:cNvSpPr/>
              <p:nvPr/>
            </p:nvSpPr>
            <p:spPr>
              <a:xfrm>
                <a:off x="7314669" y="5897239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6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7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987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800F728E-3A92-4697-A982-0441DB83BA0F}"/>
                  </a:ext>
                </a:extLst>
              </p:cNvPr>
              <p:cNvSpPr/>
              <p:nvPr/>
            </p:nvSpPr>
            <p:spPr>
              <a:xfrm>
                <a:off x="6894497" y="63607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9941549D-EE2E-42F2-BE30-33DFD8DD01E3}"/>
                  </a:ext>
                </a:extLst>
              </p:cNvPr>
              <p:cNvSpPr/>
              <p:nvPr/>
            </p:nvSpPr>
            <p:spPr>
              <a:xfrm>
                <a:off x="8991064" y="4617411"/>
                <a:ext cx="44634" cy="44635"/>
              </a:xfrm>
              <a:custGeom>
                <a:avLst/>
                <a:gdLst>
                  <a:gd name="connsiteX0" fmla="*/ 44635 w 44634"/>
                  <a:gd name="connsiteY0" fmla="*/ 22317 h 44635"/>
                  <a:gd name="connsiteX1" fmla="*/ 22318 w 44634"/>
                  <a:gd name="connsiteY1" fmla="*/ 44635 h 44635"/>
                  <a:gd name="connsiteX2" fmla="*/ 0 w 44634"/>
                  <a:gd name="connsiteY2" fmla="*/ 22317 h 44635"/>
                  <a:gd name="connsiteX3" fmla="*/ 22318 w 44634"/>
                  <a:gd name="connsiteY3" fmla="*/ 0 h 44635"/>
                  <a:gd name="connsiteX4" fmla="*/ 44635 w 44634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7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10086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5808B151-6BAF-4FB4-B054-6D81E79FD0B6}"/>
                  </a:ext>
                </a:extLst>
              </p:cNvPr>
              <p:cNvSpPr/>
              <p:nvPr/>
            </p:nvSpPr>
            <p:spPr>
              <a:xfrm>
                <a:off x="8923682" y="572148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B068F3FF-95C9-435A-93C0-AC8AC49719BF}"/>
                  </a:ext>
                </a:extLst>
              </p:cNvPr>
              <p:cNvSpPr/>
              <p:nvPr/>
            </p:nvSpPr>
            <p:spPr>
              <a:xfrm>
                <a:off x="7901793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8BE47E91-CD42-46D4-862D-DE81A076A80F}"/>
                  </a:ext>
                </a:extLst>
              </p:cNvPr>
              <p:cNvSpPr/>
              <p:nvPr/>
            </p:nvSpPr>
            <p:spPr>
              <a:xfrm>
                <a:off x="7463596" y="2285223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A7CB68A6-37D4-4068-A421-C9CE6D86E9A0}"/>
                  </a:ext>
                </a:extLst>
              </p:cNvPr>
              <p:cNvSpPr/>
              <p:nvPr/>
            </p:nvSpPr>
            <p:spPr>
              <a:xfrm>
                <a:off x="12300935" y="1684794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549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8369199E-DDAF-4496-B1C6-65A693E22B6A}"/>
                  </a:ext>
                </a:extLst>
              </p:cNvPr>
              <p:cNvSpPr/>
              <p:nvPr/>
            </p:nvSpPr>
            <p:spPr>
              <a:xfrm>
                <a:off x="10950505" y="222642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39052B73-7ECA-4EEC-8C1C-ED6CB252B66C}"/>
                  </a:ext>
                </a:extLst>
              </p:cNvPr>
              <p:cNvSpPr/>
              <p:nvPr/>
            </p:nvSpPr>
            <p:spPr>
              <a:xfrm>
                <a:off x="12043425" y="1490803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764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B18E8879-A52B-4B93-90EC-423027016B99}"/>
                  </a:ext>
                </a:extLst>
              </p:cNvPr>
              <p:cNvSpPr/>
              <p:nvPr/>
            </p:nvSpPr>
            <p:spPr>
              <a:xfrm>
                <a:off x="10972823" y="78908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9 w 44635"/>
                  <a:gd name="connsiteY1" fmla="*/ 44635 h 44635"/>
                  <a:gd name="connsiteX2" fmla="*/ 2 w 44635"/>
                  <a:gd name="connsiteY2" fmla="*/ 22318 h 44635"/>
                  <a:gd name="connsiteX3" fmla="*/ 22319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643"/>
                      <a:pt x="34644" y="44635"/>
                      <a:pt x="22319" y="44635"/>
                    </a:cubicBezTo>
                    <a:cubicBezTo>
                      <a:pt x="9992" y="44635"/>
                      <a:pt x="2" y="34643"/>
                      <a:pt x="2" y="22318"/>
                    </a:cubicBezTo>
                    <a:cubicBezTo>
                      <a:pt x="2" y="9992"/>
                      <a:pt x="9994" y="0"/>
                      <a:pt x="22319" y="0"/>
                    </a:cubicBezTo>
                    <a:cubicBezTo>
                      <a:pt x="34645" y="0"/>
                      <a:pt x="44636" y="999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42BC98D8-84EF-4086-874F-A7FC7288F0B1}"/>
                  </a:ext>
                </a:extLst>
              </p:cNvPr>
              <p:cNvSpPr/>
              <p:nvPr/>
            </p:nvSpPr>
            <p:spPr>
              <a:xfrm>
                <a:off x="8991064" y="50861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9871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2E88AFC7-01A4-41AF-A249-2C16BDE566F6}"/>
                  </a:ext>
                </a:extLst>
              </p:cNvPr>
              <p:cNvSpPr/>
              <p:nvPr/>
            </p:nvSpPr>
            <p:spPr>
              <a:xfrm>
                <a:off x="8439991" y="766768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BAF1979-A37D-4EB4-AAD8-B6C12EE05F0A}"/>
                  </a:ext>
                </a:extLst>
              </p:cNvPr>
              <p:cNvSpPr/>
              <p:nvPr/>
            </p:nvSpPr>
            <p:spPr>
              <a:xfrm>
                <a:off x="6853081" y="2822776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9D3AF65B-7129-46C8-AD44-443DA211B9E2}"/>
                  </a:ext>
                </a:extLst>
              </p:cNvPr>
              <p:cNvSpPr/>
              <p:nvPr/>
            </p:nvSpPr>
            <p:spPr>
              <a:xfrm>
                <a:off x="6830763" y="460775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B3AB1887-7CDB-4017-9C04-7F8CD02B1E70}"/>
                  </a:ext>
                </a:extLst>
              </p:cNvPr>
              <p:cNvSpPr/>
              <p:nvPr/>
            </p:nvSpPr>
            <p:spPr>
              <a:xfrm>
                <a:off x="7194283" y="46077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401A4D49-E288-4B90-86FB-5CC0A30CC0D9}"/>
                  </a:ext>
                </a:extLst>
              </p:cNvPr>
              <p:cNvSpPr/>
              <p:nvPr/>
            </p:nvSpPr>
            <p:spPr>
              <a:xfrm>
                <a:off x="5689562" y="347277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E35C368C-0B1A-412D-9991-085BBB6786C2}"/>
                  </a:ext>
                </a:extLst>
              </p:cNvPr>
              <p:cNvSpPr/>
              <p:nvPr/>
            </p:nvSpPr>
            <p:spPr>
              <a:xfrm>
                <a:off x="6894497" y="3525995"/>
                <a:ext cx="44635" cy="44635"/>
              </a:xfrm>
              <a:custGeom>
                <a:avLst/>
                <a:gdLst>
                  <a:gd name="connsiteX0" fmla="*/ 44636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6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451A4F4B-0023-4816-AC3D-AD7F14F1D7BC}"/>
                  </a:ext>
                </a:extLst>
              </p:cNvPr>
              <p:cNvSpPr/>
              <p:nvPr/>
            </p:nvSpPr>
            <p:spPr>
              <a:xfrm>
                <a:off x="8093424" y="6177282"/>
                <a:ext cx="44635" cy="44634"/>
              </a:xfrm>
              <a:custGeom>
                <a:avLst/>
                <a:gdLst>
                  <a:gd name="connsiteX0" fmla="*/ 44636 w 44635"/>
                  <a:gd name="connsiteY0" fmla="*/ 22317 h 44634"/>
                  <a:gd name="connsiteX1" fmla="*/ 22318 w 44635"/>
                  <a:gd name="connsiteY1" fmla="*/ 44635 h 44634"/>
                  <a:gd name="connsiteX2" fmla="*/ 0 w 44635"/>
                  <a:gd name="connsiteY2" fmla="*/ 22317 h 44634"/>
                  <a:gd name="connsiteX3" fmla="*/ 22318 w 44635"/>
                  <a:gd name="connsiteY3" fmla="*/ 0 h 44634"/>
                  <a:gd name="connsiteX4" fmla="*/ 44636 w 44635"/>
                  <a:gd name="connsiteY4" fmla="*/ 22317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4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32E6FE0D-4157-4452-A38F-37B186D2A9F5}"/>
                  </a:ext>
                </a:extLst>
              </p:cNvPr>
              <p:cNvSpPr/>
              <p:nvPr/>
            </p:nvSpPr>
            <p:spPr>
              <a:xfrm>
                <a:off x="8315527" y="65901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73E6EDAE-E65D-4DD5-BE56-EDC8A04D331F}"/>
                  </a:ext>
                </a:extLst>
              </p:cNvPr>
              <p:cNvSpPr/>
              <p:nvPr/>
            </p:nvSpPr>
            <p:spPr>
              <a:xfrm>
                <a:off x="9706729" y="81140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7DBF1FDF-7DB2-4A90-8EF6-FD2187646AC6}"/>
                  </a:ext>
                </a:extLst>
              </p:cNvPr>
              <p:cNvSpPr/>
              <p:nvPr/>
            </p:nvSpPr>
            <p:spPr>
              <a:xfrm>
                <a:off x="6536557" y="6080930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6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BD89C719-2482-4748-A8A3-A50985E297C8}"/>
                  </a:ext>
                </a:extLst>
              </p:cNvPr>
              <p:cNvSpPr/>
              <p:nvPr/>
            </p:nvSpPr>
            <p:spPr>
              <a:xfrm>
                <a:off x="-395416" y="4732647"/>
                <a:ext cx="44635" cy="44635"/>
              </a:xfrm>
              <a:custGeom>
                <a:avLst/>
                <a:gdLst>
                  <a:gd name="connsiteX0" fmla="*/ 44635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5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7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7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4225669F-F0E5-487C-8E6B-8DA103C81037}"/>
                  </a:ext>
                </a:extLst>
              </p:cNvPr>
              <p:cNvSpPr/>
              <p:nvPr/>
            </p:nvSpPr>
            <p:spPr>
              <a:xfrm>
                <a:off x="3734197" y="533629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9C2A8EB1-3182-453A-BC98-17ABBF18E03F}"/>
                  </a:ext>
                </a:extLst>
              </p:cNvPr>
              <p:cNvSpPr/>
              <p:nvPr/>
            </p:nvSpPr>
            <p:spPr>
              <a:xfrm>
                <a:off x="7533338" y="789086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0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3585310B-1526-41D5-85C0-3EF2613979D1}"/>
                  </a:ext>
                </a:extLst>
              </p:cNvPr>
              <p:cNvSpPr/>
              <p:nvPr/>
            </p:nvSpPr>
            <p:spPr>
              <a:xfrm>
                <a:off x="11336128" y="2004107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8537EEDD-4B80-417E-A3CE-01D75E4FA15D}"/>
                  </a:ext>
                </a:extLst>
              </p:cNvPr>
              <p:cNvSpPr/>
              <p:nvPr/>
            </p:nvSpPr>
            <p:spPr>
              <a:xfrm>
                <a:off x="11815313" y="1351747"/>
                <a:ext cx="63518" cy="63519"/>
              </a:xfrm>
              <a:custGeom>
                <a:avLst/>
                <a:gdLst>
                  <a:gd name="connsiteX0" fmla="*/ 63518 w 63518"/>
                  <a:gd name="connsiteY0" fmla="*/ 31760 h 63519"/>
                  <a:gd name="connsiteX1" fmla="*/ 31759 w 63518"/>
                  <a:gd name="connsiteY1" fmla="*/ 63519 h 63519"/>
                  <a:gd name="connsiteX2" fmla="*/ 0 w 63518"/>
                  <a:gd name="connsiteY2" fmla="*/ 31760 h 63519"/>
                  <a:gd name="connsiteX3" fmla="*/ 31759 w 63518"/>
                  <a:gd name="connsiteY3" fmla="*/ 0 h 63519"/>
                  <a:gd name="connsiteX4" fmla="*/ 63518 w 63518"/>
                  <a:gd name="connsiteY4" fmla="*/ 31760 h 63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18" h="63519">
                    <a:moveTo>
                      <a:pt x="63518" y="31760"/>
                    </a:moveTo>
                    <a:cubicBezTo>
                      <a:pt x="63518" y="49356"/>
                      <a:pt x="49356" y="63519"/>
                      <a:pt x="31759" y="63519"/>
                    </a:cubicBezTo>
                    <a:cubicBezTo>
                      <a:pt x="14163" y="63519"/>
                      <a:pt x="0" y="49356"/>
                      <a:pt x="0" y="31760"/>
                    </a:cubicBezTo>
                    <a:cubicBezTo>
                      <a:pt x="0" y="14163"/>
                      <a:pt x="14163" y="0"/>
                      <a:pt x="31759" y="0"/>
                    </a:cubicBezTo>
                    <a:cubicBezTo>
                      <a:pt x="49356" y="0"/>
                      <a:pt x="63518" y="14163"/>
                      <a:pt x="63518" y="31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04D669D7-71E1-4AF4-AE78-F8D00CCF47CE}"/>
                  </a:ext>
                </a:extLst>
              </p:cNvPr>
              <p:cNvSpPr/>
              <p:nvPr/>
            </p:nvSpPr>
            <p:spPr>
              <a:xfrm>
                <a:off x="11336128" y="811404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0FE10E3D-BA72-4EFD-A378-6E6A313DF1A6}"/>
                  </a:ext>
                </a:extLst>
              </p:cNvPr>
              <p:cNvSpPr/>
              <p:nvPr/>
            </p:nvSpPr>
            <p:spPr>
              <a:xfrm>
                <a:off x="10715742" y="3386510"/>
                <a:ext cx="69955" cy="69956"/>
              </a:xfrm>
              <a:custGeom>
                <a:avLst/>
                <a:gdLst>
                  <a:gd name="connsiteX0" fmla="*/ 69956 w 69955"/>
                  <a:gd name="connsiteY0" fmla="*/ 34978 h 69956"/>
                  <a:gd name="connsiteX1" fmla="*/ 34977 w 69955"/>
                  <a:gd name="connsiteY1" fmla="*/ 69957 h 69956"/>
                  <a:gd name="connsiteX2" fmla="*/ 0 w 69955"/>
                  <a:gd name="connsiteY2" fmla="*/ 34978 h 69956"/>
                  <a:gd name="connsiteX3" fmla="*/ 34977 w 69955"/>
                  <a:gd name="connsiteY3" fmla="*/ 0 h 69956"/>
                  <a:gd name="connsiteX4" fmla="*/ 69956 w 69955"/>
                  <a:gd name="connsiteY4" fmla="*/ 34978 h 69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55" h="69956">
                    <a:moveTo>
                      <a:pt x="69956" y="34978"/>
                    </a:moveTo>
                    <a:cubicBezTo>
                      <a:pt x="69956" y="54292"/>
                      <a:pt x="54291" y="69957"/>
                      <a:pt x="34977" y="69957"/>
                    </a:cubicBezTo>
                    <a:cubicBezTo>
                      <a:pt x="15665" y="69957"/>
                      <a:pt x="0" y="54292"/>
                      <a:pt x="0" y="34978"/>
                    </a:cubicBezTo>
                    <a:cubicBezTo>
                      <a:pt x="0" y="15665"/>
                      <a:pt x="15665" y="0"/>
                      <a:pt x="34977" y="0"/>
                    </a:cubicBezTo>
                    <a:cubicBezTo>
                      <a:pt x="54291" y="0"/>
                      <a:pt x="69956" y="15665"/>
                      <a:pt x="69956" y="349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6714E1D3-0697-4A3F-A13F-D2FBC54E8668}"/>
                  </a:ext>
                </a:extLst>
              </p:cNvPr>
              <p:cNvSpPr/>
              <p:nvPr/>
            </p:nvSpPr>
            <p:spPr>
              <a:xfrm>
                <a:off x="11879046" y="3456467"/>
                <a:ext cx="77253" cy="77253"/>
              </a:xfrm>
              <a:custGeom>
                <a:avLst/>
                <a:gdLst>
                  <a:gd name="connsiteX0" fmla="*/ 77254 w 77253"/>
                  <a:gd name="connsiteY0" fmla="*/ 38627 h 77253"/>
                  <a:gd name="connsiteX1" fmla="*/ 38627 w 77253"/>
                  <a:gd name="connsiteY1" fmla="*/ 77253 h 77253"/>
                  <a:gd name="connsiteX2" fmla="*/ 1 w 77253"/>
                  <a:gd name="connsiteY2" fmla="*/ 38627 h 77253"/>
                  <a:gd name="connsiteX3" fmla="*/ 38627 w 77253"/>
                  <a:gd name="connsiteY3" fmla="*/ 0 h 77253"/>
                  <a:gd name="connsiteX4" fmla="*/ 77254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4" y="38627"/>
                    </a:moveTo>
                    <a:cubicBezTo>
                      <a:pt x="77254" y="59959"/>
                      <a:pt x="59960" y="77253"/>
                      <a:pt x="38627" y="77253"/>
                    </a:cubicBezTo>
                    <a:cubicBezTo>
                      <a:pt x="17294" y="77253"/>
                      <a:pt x="1" y="59959"/>
                      <a:pt x="1" y="38627"/>
                    </a:cubicBezTo>
                    <a:cubicBezTo>
                      <a:pt x="1" y="17294"/>
                      <a:pt x="17295" y="0"/>
                      <a:pt x="38627" y="0"/>
                    </a:cubicBezTo>
                    <a:cubicBezTo>
                      <a:pt x="59961" y="0"/>
                      <a:pt x="77254" y="17294"/>
                      <a:pt x="77254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DD08C4CA-0859-41E9-8892-0DD6B08352F4}"/>
                  </a:ext>
                </a:extLst>
              </p:cNvPr>
              <p:cNvSpPr/>
              <p:nvPr/>
            </p:nvSpPr>
            <p:spPr>
              <a:xfrm>
                <a:off x="3679261" y="6064621"/>
                <a:ext cx="77253" cy="77253"/>
              </a:xfrm>
              <a:custGeom>
                <a:avLst/>
                <a:gdLst>
                  <a:gd name="connsiteX0" fmla="*/ 77253 w 77253"/>
                  <a:gd name="connsiteY0" fmla="*/ 38626 h 77253"/>
                  <a:gd name="connsiteX1" fmla="*/ 38626 w 77253"/>
                  <a:gd name="connsiteY1" fmla="*/ 77253 h 77253"/>
                  <a:gd name="connsiteX2" fmla="*/ 0 w 77253"/>
                  <a:gd name="connsiteY2" fmla="*/ 38626 h 77253"/>
                  <a:gd name="connsiteX3" fmla="*/ 38626 w 77253"/>
                  <a:gd name="connsiteY3" fmla="*/ 0 h 77253"/>
                  <a:gd name="connsiteX4" fmla="*/ 77253 w 77253"/>
                  <a:gd name="connsiteY4" fmla="*/ 38626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6"/>
                    </a:moveTo>
                    <a:cubicBezTo>
                      <a:pt x="77253" y="59959"/>
                      <a:pt x="59959" y="77253"/>
                      <a:pt x="38626" y="77253"/>
                    </a:cubicBezTo>
                    <a:cubicBezTo>
                      <a:pt x="17294" y="77253"/>
                      <a:pt x="0" y="59959"/>
                      <a:pt x="0" y="38626"/>
                    </a:cubicBezTo>
                    <a:cubicBezTo>
                      <a:pt x="0" y="17294"/>
                      <a:pt x="17294" y="0"/>
                      <a:pt x="38626" y="0"/>
                    </a:cubicBezTo>
                    <a:cubicBezTo>
                      <a:pt x="59959" y="0"/>
                      <a:pt x="77253" y="17294"/>
                      <a:pt x="77253" y="38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E547D1E7-35C3-4D8F-8649-0D8963ACE85E}"/>
                  </a:ext>
                </a:extLst>
              </p:cNvPr>
              <p:cNvSpPr/>
              <p:nvPr/>
            </p:nvSpPr>
            <p:spPr>
              <a:xfrm>
                <a:off x="1750292" y="6526209"/>
                <a:ext cx="77253" cy="77253"/>
              </a:xfrm>
              <a:custGeom>
                <a:avLst/>
                <a:gdLst>
                  <a:gd name="connsiteX0" fmla="*/ 77253 w 77253"/>
                  <a:gd name="connsiteY0" fmla="*/ 38627 h 77253"/>
                  <a:gd name="connsiteX1" fmla="*/ 38627 w 77253"/>
                  <a:gd name="connsiteY1" fmla="*/ 77253 h 77253"/>
                  <a:gd name="connsiteX2" fmla="*/ 0 w 77253"/>
                  <a:gd name="connsiteY2" fmla="*/ 38627 h 77253"/>
                  <a:gd name="connsiteX3" fmla="*/ 38627 w 77253"/>
                  <a:gd name="connsiteY3" fmla="*/ 0 h 77253"/>
                  <a:gd name="connsiteX4" fmla="*/ 77253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7"/>
                    </a:moveTo>
                    <a:cubicBezTo>
                      <a:pt x="77253" y="59871"/>
                      <a:pt x="59871" y="77253"/>
                      <a:pt x="38627" y="77253"/>
                    </a:cubicBezTo>
                    <a:cubicBezTo>
                      <a:pt x="17382" y="77253"/>
                      <a:pt x="0" y="59871"/>
                      <a:pt x="0" y="38627"/>
                    </a:cubicBezTo>
                    <a:cubicBezTo>
                      <a:pt x="0" y="17383"/>
                      <a:pt x="17382" y="0"/>
                      <a:pt x="38627" y="0"/>
                    </a:cubicBezTo>
                    <a:cubicBezTo>
                      <a:pt x="59871" y="0"/>
                      <a:pt x="77253" y="17383"/>
                      <a:pt x="77253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2A2963F9-0A04-4502-A2DA-39D7FA07E6BE}"/>
                  </a:ext>
                </a:extLst>
              </p:cNvPr>
              <p:cNvSpPr/>
              <p:nvPr/>
            </p:nvSpPr>
            <p:spPr>
              <a:xfrm>
                <a:off x="11479476" y="4195308"/>
                <a:ext cx="101288" cy="101287"/>
              </a:xfrm>
              <a:custGeom>
                <a:avLst/>
                <a:gdLst>
                  <a:gd name="connsiteX0" fmla="*/ 101288 w 101288"/>
                  <a:gd name="connsiteY0" fmla="*/ 50644 h 101287"/>
                  <a:gd name="connsiteX1" fmla="*/ 50643 w 101288"/>
                  <a:gd name="connsiteY1" fmla="*/ 101287 h 101287"/>
                  <a:gd name="connsiteX2" fmla="*/ 0 w 101288"/>
                  <a:gd name="connsiteY2" fmla="*/ 50644 h 101287"/>
                  <a:gd name="connsiteX3" fmla="*/ 50643 w 101288"/>
                  <a:gd name="connsiteY3" fmla="*/ 0 h 101287"/>
                  <a:gd name="connsiteX4" fmla="*/ 101288 w 101288"/>
                  <a:gd name="connsiteY4" fmla="*/ 50644 h 10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88" h="101287">
                    <a:moveTo>
                      <a:pt x="101288" y="50644"/>
                    </a:moveTo>
                    <a:cubicBezTo>
                      <a:pt x="101288" y="78541"/>
                      <a:pt x="78542" y="101287"/>
                      <a:pt x="50643" y="101287"/>
                    </a:cubicBezTo>
                    <a:cubicBezTo>
                      <a:pt x="22747" y="101287"/>
                      <a:pt x="0" y="78541"/>
                      <a:pt x="0" y="50644"/>
                    </a:cubicBezTo>
                    <a:cubicBezTo>
                      <a:pt x="0" y="22747"/>
                      <a:pt x="22747" y="0"/>
                      <a:pt x="50643" y="0"/>
                    </a:cubicBezTo>
                    <a:cubicBezTo>
                      <a:pt x="78542" y="0"/>
                      <a:pt x="101288" y="22747"/>
                      <a:pt x="101288" y="506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815763BE-BC43-44D6-AB7B-24D1EA706B71}"/>
                  </a:ext>
                </a:extLst>
              </p:cNvPr>
              <p:cNvSpPr/>
              <p:nvPr/>
            </p:nvSpPr>
            <p:spPr>
              <a:xfrm>
                <a:off x="6943210" y="4054321"/>
                <a:ext cx="74248" cy="74248"/>
              </a:xfrm>
              <a:custGeom>
                <a:avLst/>
                <a:gdLst>
                  <a:gd name="connsiteX0" fmla="*/ 74249 w 74248"/>
                  <a:gd name="connsiteY0" fmla="*/ 37124 h 74248"/>
                  <a:gd name="connsiteX1" fmla="*/ 37124 w 74248"/>
                  <a:gd name="connsiteY1" fmla="*/ 74249 h 74248"/>
                  <a:gd name="connsiteX2" fmla="*/ 0 w 74248"/>
                  <a:gd name="connsiteY2" fmla="*/ 37124 h 74248"/>
                  <a:gd name="connsiteX3" fmla="*/ 37124 w 74248"/>
                  <a:gd name="connsiteY3" fmla="*/ 0 h 74248"/>
                  <a:gd name="connsiteX4" fmla="*/ 74249 w 74248"/>
                  <a:gd name="connsiteY4" fmla="*/ 37124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4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7"/>
                      <a:pt x="0" y="37124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7" y="0"/>
                      <a:pt x="74249" y="16621"/>
                      <a:pt x="74249" y="371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056FE20F-7D98-4388-955C-D6521F6FED47}"/>
                  </a:ext>
                </a:extLst>
              </p:cNvPr>
              <p:cNvSpPr/>
              <p:nvPr/>
            </p:nvSpPr>
            <p:spPr>
              <a:xfrm>
                <a:off x="736772" y="4686295"/>
                <a:ext cx="74248" cy="74248"/>
              </a:xfrm>
              <a:custGeom>
                <a:avLst/>
                <a:gdLst>
                  <a:gd name="connsiteX0" fmla="*/ 74249 w 74248"/>
                  <a:gd name="connsiteY0" fmla="*/ 37125 h 74248"/>
                  <a:gd name="connsiteX1" fmla="*/ 37124 w 74248"/>
                  <a:gd name="connsiteY1" fmla="*/ 74249 h 74248"/>
                  <a:gd name="connsiteX2" fmla="*/ 0 w 74248"/>
                  <a:gd name="connsiteY2" fmla="*/ 37125 h 74248"/>
                  <a:gd name="connsiteX3" fmla="*/ 37124 w 74248"/>
                  <a:gd name="connsiteY3" fmla="*/ 0 h 74248"/>
                  <a:gd name="connsiteX4" fmla="*/ 74249 w 74248"/>
                  <a:gd name="connsiteY4" fmla="*/ 37125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5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8"/>
                      <a:pt x="0" y="37125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8" y="0"/>
                      <a:pt x="74249" y="16622"/>
                      <a:pt x="74249" y="37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6819A75D-07AA-4591-A76C-3ADCA9F6555A}"/>
                  </a:ext>
                </a:extLst>
              </p:cNvPr>
              <p:cNvSpPr/>
              <p:nvPr/>
            </p:nvSpPr>
            <p:spPr>
              <a:xfrm>
                <a:off x="6366600" y="3495094"/>
                <a:ext cx="99142" cy="99141"/>
              </a:xfrm>
              <a:custGeom>
                <a:avLst/>
                <a:gdLst>
                  <a:gd name="connsiteX0" fmla="*/ 99142 w 99142"/>
                  <a:gd name="connsiteY0" fmla="*/ 49571 h 99141"/>
                  <a:gd name="connsiteX1" fmla="*/ 49571 w 99142"/>
                  <a:gd name="connsiteY1" fmla="*/ 99142 h 99141"/>
                  <a:gd name="connsiteX2" fmla="*/ 0 w 99142"/>
                  <a:gd name="connsiteY2" fmla="*/ 49571 h 99141"/>
                  <a:gd name="connsiteX3" fmla="*/ 49571 w 99142"/>
                  <a:gd name="connsiteY3" fmla="*/ 0 h 99141"/>
                  <a:gd name="connsiteX4" fmla="*/ 99142 w 99142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2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104" y="99142"/>
                      <a:pt x="0" y="77039"/>
                      <a:pt x="0" y="49571"/>
                    </a:cubicBezTo>
                    <a:cubicBezTo>
                      <a:pt x="0" y="22103"/>
                      <a:pt x="22104" y="0"/>
                      <a:pt x="49571" y="0"/>
                    </a:cubicBezTo>
                    <a:cubicBezTo>
                      <a:pt x="77039" y="0"/>
                      <a:pt x="99142" y="22317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7E668E75-F7DD-411E-AB61-656F89C799E2}"/>
                  </a:ext>
                </a:extLst>
              </p:cNvPr>
              <p:cNvSpPr/>
              <p:nvPr/>
            </p:nvSpPr>
            <p:spPr>
              <a:xfrm>
                <a:off x="4791064" y="3055180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7" y="99142"/>
                      <a:pt x="0" y="77039"/>
                      <a:pt x="0" y="49571"/>
                    </a:cubicBezTo>
                    <a:cubicBezTo>
                      <a:pt x="0" y="22317"/>
                      <a:pt x="22103" y="0"/>
                      <a:pt x="49571" y="0"/>
                    </a:cubicBezTo>
                    <a:cubicBezTo>
                      <a:pt x="77039" y="0"/>
                      <a:pt x="99142" y="22103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02F28B48-0FE3-4C28-A502-7E21B08ACE5D}"/>
                  </a:ext>
                </a:extLst>
              </p:cNvPr>
              <p:cNvSpPr/>
              <p:nvPr/>
            </p:nvSpPr>
            <p:spPr>
              <a:xfrm>
                <a:off x="9263381" y="3045952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8" y="99142"/>
                      <a:pt x="0" y="77039"/>
                      <a:pt x="0" y="49571"/>
                    </a:cubicBezTo>
                    <a:cubicBezTo>
                      <a:pt x="0" y="22318"/>
                      <a:pt x="22103" y="0"/>
                      <a:pt x="49571" y="0"/>
                    </a:cubicBezTo>
                    <a:cubicBezTo>
                      <a:pt x="76824" y="0"/>
                      <a:pt x="99142" y="22318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0E35ADDD-C654-4EE2-B33F-9F66AD16DEC6}"/>
                  </a:ext>
                </a:extLst>
              </p:cNvPr>
              <p:cNvSpPr/>
              <p:nvPr/>
            </p:nvSpPr>
            <p:spPr>
              <a:xfrm>
                <a:off x="4140635" y="4807325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A1A45215-437E-46D3-82EA-10B5F398A40C}"/>
                  </a:ext>
                </a:extLst>
              </p:cNvPr>
              <p:cNvSpPr/>
              <p:nvPr/>
            </p:nvSpPr>
            <p:spPr>
              <a:xfrm>
                <a:off x="2885699" y="5475566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38407505"/>
      </p:ext>
    </p:extLst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0.38177 -0.009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89" y="-50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L 0.07995 -1.48148E-6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41000" decel="59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43 -0.39769 L 0.00443 0.62361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apezoid 6">
            <a:extLst>
              <a:ext uri="{FF2B5EF4-FFF2-40B4-BE49-F238E27FC236}">
                <a16:creationId xmlns:a16="http://schemas.microsoft.com/office/drawing/2014/main" id="{3EBAF3F1-12ED-4EBC-8786-1AA466880586}"/>
              </a:ext>
            </a:extLst>
          </p:cNvPr>
          <p:cNvSpPr/>
          <p:nvPr/>
        </p:nvSpPr>
        <p:spPr>
          <a:xfrm>
            <a:off x="-1008530" y="4493342"/>
            <a:ext cx="14148059" cy="2364658"/>
          </a:xfrm>
          <a:prstGeom prst="trapezoid">
            <a:avLst>
              <a:gd name="adj" fmla="val 40385"/>
            </a:avLst>
          </a:prstGeom>
          <a:solidFill>
            <a:srgbClr val="DDDA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3A7FCF0-1F95-4839-B625-4F6C2F7919E9}"/>
              </a:ext>
            </a:extLst>
          </p:cNvPr>
          <p:cNvGrpSpPr/>
          <p:nvPr/>
        </p:nvGrpSpPr>
        <p:grpSpPr>
          <a:xfrm>
            <a:off x="1397131" y="4976734"/>
            <a:ext cx="8975934" cy="2198848"/>
            <a:chOff x="1397131" y="4976734"/>
            <a:chExt cx="8975934" cy="2198848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365E252F-AE3E-4B25-956D-ED0866321665}"/>
                </a:ext>
              </a:extLst>
            </p:cNvPr>
            <p:cNvGrpSpPr/>
            <p:nvPr/>
          </p:nvGrpSpPr>
          <p:grpSpPr>
            <a:xfrm>
              <a:off x="1397131" y="4976734"/>
              <a:ext cx="8975934" cy="2198848"/>
              <a:chOff x="1397131" y="4976734"/>
              <a:chExt cx="8975934" cy="2198848"/>
            </a:xfrm>
          </p:grpSpPr>
          <p:sp>
            <p:nvSpPr>
              <p:cNvPr id="30" name="Trapezoid 29">
                <a:extLst>
                  <a:ext uri="{FF2B5EF4-FFF2-40B4-BE49-F238E27FC236}">
                    <a16:creationId xmlns:a16="http://schemas.microsoft.com/office/drawing/2014/main" id="{77C52FF6-E005-40F0-B4EF-E201EB3C278F}"/>
                  </a:ext>
                </a:extLst>
              </p:cNvPr>
              <p:cNvSpPr/>
              <p:nvPr/>
            </p:nvSpPr>
            <p:spPr>
              <a:xfrm>
                <a:off x="1397131" y="5312664"/>
                <a:ext cx="8975934" cy="1862918"/>
              </a:xfrm>
              <a:custGeom>
                <a:avLst/>
                <a:gdLst>
                  <a:gd name="connsiteX0" fmla="*/ 0 w 8975934"/>
                  <a:gd name="connsiteY0" fmla="*/ 1862918 h 1862918"/>
                  <a:gd name="connsiteX1" fmla="*/ 752339 w 8975934"/>
                  <a:gd name="connsiteY1" fmla="*/ 0 h 1862918"/>
                  <a:gd name="connsiteX2" fmla="*/ 8223595 w 8975934"/>
                  <a:gd name="connsiteY2" fmla="*/ 0 h 1862918"/>
                  <a:gd name="connsiteX3" fmla="*/ 8975934 w 8975934"/>
                  <a:gd name="connsiteY3" fmla="*/ 1862918 h 1862918"/>
                  <a:gd name="connsiteX4" fmla="*/ 0 w 8975934"/>
                  <a:gd name="connsiteY4" fmla="*/ 1862918 h 186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75934" h="1862918" fill="none" extrusionOk="0">
                    <a:moveTo>
                      <a:pt x="0" y="1862918"/>
                    </a:moveTo>
                    <a:cubicBezTo>
                      <a:pt x="259368" y="1088403"/>
                      <a:pt x="603972" y="327835"/>
                      <a:pt x="752339" y="0"/>
                    </a:cubicBezTo>
                    <a:cubicBezTo>
                      <a:pt x="1636216" y="-87639"/>
                      <a:pt x="4586441" y="72679"/>
                      <a:pt x="8223595" y="0"/>
                    </a:cubicBezTo>
                    <a:cubicBezTo>
                      <a:pt x="8530945" y="889849"/>
                      <a:pt x="8847254" y="1318750"/>
                      <a:pt x="8975934" y="1862918"/>
                    </a:cubicBezTo>
                    <a:cubicBezTo>
                      <a:pt x="6955911" y="1901499"/>
                      <a:pt x="3901138" y="1799577"/>
                      <a:pt x="0" y="1862918"/>
                    </a:cubicBezTo>
                    <a:close/>
                  </a:path>
                  <a:path w="8975934" h="1862918" stroke="0" extrusionOk="0">
                    <a:moveTo>
                      <a:pt x="0" y="1862918"/>
                    </a:moveTo>
                    <a:cubicBezTo>
                      <a:pt x="285599" y="1472564"/>
                      <a:pt x="547673" y="816594"/>
                      <a:pt x="752339" y="0"/>
                    </a:cubicBezTo>
                    <a:cubicBezTo>
                      <a:pt x="2627939" y="132882"/>
                      <a:pt x="4664369" y="-84951"/>
                      <a:pt x="8223595" y="0"/>
                    </a:cubicBezTo>
                    <a:cubicBezTo>
                      <a:pt x="8666066" y="736186"/>
                      <a:pt x="8597461" y="1345543"/>
                      <a:pt x="8975934" y="1862918"/>
                    </a:cubicBezTo>
                    <a:cubicBezTo>
                      <a:pt x="4954805" y="1883105"/>
                      <a:pt x="3534792" y="2015398"/>
                      <a:pt x="0" y="1862918"/>
                    </a:cubicBezTo>
                    <a:close/>
                  </a:path>
                </a:pathLst>
              </a:custGeom>
              <a:solidFill>
                <a:srgbClr val="AA591E"/>
              </a:solidFill>
              <a:ln>
                <a:solidFill>
                  <a:srgbClr val="D4C5B4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trapezoid">
                        <a:avLst>
                          <a:gd name="adj" fmla="val 40385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2EDF9D48-7BD4-4A10-AC01-CE902618CFFA}"/>
                  </a:ext>
                </a:extLst>
              </p:cNvPr>
              <p:cNvGrpSpPr/>
              <p:nvPr/>
            </p:nvGrpSpPr>
            <p:grpSpPr>
              <a:xfrm>
                <a:off x="1709928" y="4976734"/>
                <a:ext cx="8348472" cy="1524650"/>
                <a:chOff x="1709928" y="4976734"/>
                <a:chExt cx="8348472" cy="1524650"/>
              </a:xfrm>
            </p:grpSpPr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B82D196D-9563-4727-92A0-163EDE9D41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5104" y="5769864"/>
                  <a:ext cx="7808976" cy="0"/>
                </a:xfrm>
                <a:prstGeom prst="line">
                  <a:avLst/>
                </a:prstGeom>
                <a:ln w="101600">
                  <a:solidFill>
                    <a:srgbClr val="D4C5B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7E31EE96-73C3-4A95-9186-EB1ED155B2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847088" y="6080760"/>
                  <a:ext cx="8074152" cy="64008"/>
                </a:xfrm>
                <a:prstGeom prst="line">
                  <a:avLst/>
                </a:prstGeom>
                <a:ln w="101600">
                  <a:solidFill>
                    <a:srgbClr val="D4C5B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E7698AE9-1AC3-4EBB-9815-DE604014A7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09928" y="6501384"/>
                  <a:ext cx="8348472" cy="0"/>
                </a:xfrm>
                <a:prstGeom prst="line">
                  <a:avLst/>
                </a:prstGeom>
                <a:ln w="101600">
                  <a:solidFill>
                    <a:srgbClr val="D4C5B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C8693855-1DAD-4B3E-BBA4-6DCE97E42CF4}"/>
                    </a:ext>
                  </a:extLst>
                </p:cNvPr>
                <p:cNvGrpSpPr/>
                <p:nvPr/>
              </p:nvGrpSpPr>
              <p:grpSpPr>
                <a:xfrm>
                  <a:off x="2167128" y="4976734"/>
                  <a:ext cx="7452360" cy="354218"/>
                  <a:chOff x="2167128" y="4976734"/>
                  <a:chExt cx="7452360" cy="354218"/>
                </a:xfrm>
              </p:grpSpPr>
              <p:cxnSp>
                <p:nvCxnSpPr>
                  <p:cNvPr id="49" name="Straight Connector 48">
                    <a:extLst>
                      <a:ext uri="{FF2B5EF4-FFF2-40B4-BE49-F238E27FC236}">
                        <a16:creationId xmlns:a16="http://schemas.microsoft.com/office/drawing/2014/main" id="{1C1DC837-1357-4EE2-B333-3F29C6BA1C7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67128" y="5330952"/>
                    <a:ext cx="7452360" cy="0"/>
                  </a:xfrm>
                  <a:prstGeom prst="line">
                    <a:avLst/>
                  </a:prstGeom>
                  <a:ln w="92075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>
                    <a:extLst>
                      <a:ext uri="{FF2B5EF4-FFF2-40B4-BE49-F238E27FC236}">
                        <a16:creationId xmlns:a16="http://schemas.microsoft.com/office/drawing/2014/main" id="{525F71A8-944F-44BF-A379-6CF2F3B6A6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551176" y="5074170"/>
                    <a:ext cx="184529" cy="256782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B79454BA-FA79-459D-95A8-98523462C37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50979" y="5074170"/>
                    <a:ext cx="169539" cy="256782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88650157-134F-4564-B5A1-B8C838E799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173268" y="5141626"/>
                    <a:ext cx="147053" cy="189326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Connector 57">
                    <a:extLst>
                      <a:ext uri="{FF2B5EF4-FFF2-40B4-BE49-F238E27FC236}">
                        <a16:creationId xmlns:a16="http://schemas.microsoft.com/office/drawing/2014/main" id="{2E2AB7A3-D2E6-494F-80A8-2F4BA2C4192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578002" y="5074170"/>
                    <a:ext cx="169539" cy="256782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E7462273-3F6D-4082-88D5-C19654AFFB5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877806" y="5074170"/>
                    <a:ext cx="169539" cy="256782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D72A138B-0692-4BC6-89C7-C625D5B790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185104" y="5126636"/>
                    <a:ext cx="102083" cy="204316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3A56638D-AB16-4DA2-83D7-031F1525719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552363" y="5074170"/>
                    <a:ext cx="169539" cy="256782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Straight Connector 61">
                    <a:extLst>
                      <a:ext uri="{FF2B5EF4-FFF2-40B4-BE49-F238E27FC236}">
                        <a16:creationId xmlns:a16="http://schemas.microsoft.com/office/drawing/2014/main" id="{77BC7E24-0227-4D1A-BAA3-B5C4930A953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934612" y="5074170"/>
                    <a:ext cx="169539" cy="256782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Straight Connector 62">
                    <a:extLst>
                      <a:ext uri="{FF2B5EF4-FFF2-40B4-BE49-F238E27FC236}">
                        <a16:creationId xmlns:a16="http://schemas.microsoft.com/office/drawing/2014/main" id="{6EB734AD-1EC4-45C5-B1DD-0E059526B44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294376" y="5021705"/>
                    <a:ext cx="251985" cy="309247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Straight Connector 63">
                    <a:extLst>
                      <a:ext uri="{FF2B5EF4-FFF2-40B4-BE49-F238E27FC236}">
                        <a16:creationId xmlns:a16="http://schemas.microsoft.com/office/drawing/2014/main" id="{19D7F68A-A995-4000-9AD1-9DC2BB9C3E9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661635" y="5074170"/>
                    <a:ext cx="169539" cy="256782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Straight Connector 65">
                    <a:extLst>
                      <a:ext uri="{FF2B5EF4-FFF2-40B4-BE49-F238E27FC236}">
                        <a16:creationId xmlns:a16="http://schemas.microsoft.com/office/drawing/2014/main" id="{9EF0FE45-CFA1-4422-BF02-82F8AE5E2EF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011230" y="5119141"/>
                    <a:ext cx="142232" cy="211811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4EA6F498-BFF8-4A4B-86BE-0EAFBBCEBD9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408469" y="5074170"/>
                    <a:ext cx="169539" cy="256782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F9C96004-D444-4E63-AF50-E76B0C92255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828193" y="5149121"/>
                    <a:ext cx="194699" cy="181831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85D241AC-D294-47EC-A943-4E955437919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240423" y="5074170"/>
                    <a:ext cx="169539" cy="256782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728BAF38-B341-41DB-8C8D-F154A19F5C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630167" y="5104151"/>
                    <a:ext cx="157223" cy="226801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16892B8B-37F0-4EE8-9B27-88C382470E3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974941" y="5074170"/>
                    <a:ext cx="169539" cy="256782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5C1BF44A-0878-4A25-9F82-4DC9B470E01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327210" y="4976734"/>
                    <a:ext cx="217183" cy="354218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F23098D2-6C8F-4B9B-B9E7-76363207CE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664489" y="5149121"/>
                    <a:ext cx="134737" cy="181831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D5612611-EED1-4E03-830C-372967DC58D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919321" y="5074170"/>
                    <a:ext cx="169539" cy="256782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75">
                    <a:extLst>
                      <a:ext uri="{FF2B5EF4-FFF2-40B4-BE49-F238E27FC236}">
                        <a16:creationId xmlns:a16="http://schemas.microsoft.com/office/drawing/2014/main" id="{89B50D01-E354-440D-86E0-DF5A394E156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271590" y="5074170"/>
                    <a:ext cx="169539" cy="256782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FE547876-367D-41E6-A1D4-A4816FB838C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11223" y="5074170"/>
                    <a:ext cx="169539" cy="256782"/>
                  </a:xfrm>
                  <a:prstGeom prst="line">
                    <a:avLst/>
                  </a:prstGeom>
                  <a:ln w="57150" cap="rnd">
                    <a:solidFill>
                      <a:srgbClr val="7D411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54C3D2D-8589-4D15-83F3-53F87D98830E}"/>
                </a:ext>
              </a:extLst>
            </p:cNvPr>
            <p:cNvCxnSpPr>
              <a:cxnSpLocks/>
            </p:cNvCxnSpPr>
            <p:nvPr/>
          </p:nvCxnSpPr>
          <p:spPr>
            <a:xfrm>
              <a:off x="1545336" y="6858000"/>
              <a:ext cx="8686800" cy="0"/>
            </a:xfrm>
            <a:prstGeom prst="line">
              <a:avLst/>
            </a:prstGeom>
            <a:ln w="101600">
              <a:solidFill>
                <a:srgbClr val="D4C5B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0185511-98EC-471A-AEB0-198A9CC48580}"/>
              </a:ext>
            </a:extLst>
          </p:cNvPr>
          <p:cNvSpPr/>
          <p:nvPr/>
        </p:nvSpPr>
        <p:spPr>
          <a:xfrm>
            <a:off x="3067665" y="0"/>
            <a:ext cx="5604386" cy="449334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90BFB3C-2AA5-4102-AFFD-A5B2A7F60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243584" y="2048256"/>
            <a:ext cx="3630473" cy="337718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9B0A827-0814-43D8-A935-E73156ED04BF}"/>
              </a:ext>
            </a:extLst>
          </p:cNvPr>
          <p:cNvGrpSpPr/>
          <p:nvPr/>
        </p:nvGrpSpPr>
        <p:grpSpPr>
          <a:xfrm>
            <a:off x="4178537" y="-367146"/>
            <a:ext cx="3834925" cy="3583253"/>
            <a:chOff x="3103376" y="-1260524"/>
            <a:chExt cx="5816167" cy="5434473"/>
          </a:xfrm>
        </p:grpSpPr>
        <p:grpSp>
          <p:nvGrpSpPr>
            <p:cNvPr id="79" name="Graphic 4">
              <a:extLst>
                <a:ext uri="{FF2B5EF4-FFF2-40B4-BE49-F238E27FC236}">
                  <a16:creationId xmlns:a16="http://schemas.microsoft.com/office/drawing/2014/main" id="{9973E4C5-5283-40AA-91F8-A943C09E279D}"/>
                </a:ext>
              </a:extLst>
            </p:cNvPr>
            <p:cNvGrpSpPr/>
            <p:nvPr/>
          </p:nvGrpSpPr>
          <p:grpSpPr>
            <a:xfrm>
              <a:off x="3103376" y="2809275"/>
              <a:ext cx="1809855" cy="1239449"/>
              <a:chOff x="5977455" y="4318374"/>
              <a:chExt cx="1809855" cy="1239449"/>
            </a:xfrm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E5B94AC-6435-4CBC-BF44-8940EF32E13E}"/>
                  </a:ext>
                </a:extLst>
              </p:cNvPr>
              <p:cNvSpPr/>
              <p:nvPr/>
            </p:nvSpPr>
            <p:spPr>
              <a:xfrm>
                <a:off x="5977455" y="4318374"/>
                <a:ext cx="1809855" cy="1238992"/>
              </a:xfrm>
              <a:custGeom>
                <a:avLst/>
                <a:gdLst>
                  <a:gd name="connsiteX0" fmla="*/ 13742 w 1809855"/>
                  <a:gd name="connsiteY0" fmla="*/ 1238992 h 1238992"/>
                  <a:gd name="connsiteX1" fmla="*/ 1809847 w 1809855"/>
                  <a:gd name="connsiteY1" fmla="*/ 1238992 h 1238992"/>
                  <a:gd name="connsiteX2" fmla="*/ 865178 w 1809855"/>
                  <a:gd name="connsiteY2" fmla="*/ 0 h 1238992"/>
                  <a:gd name="connsiteX3" fmla="*/ 13742 w 1809855"/>
                  <a:gd name="connsiteY3" fmla="*/ 1238992 h 1238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9855" h="1238992">
                    <a:moveTo>
                      <a:pt x="13742" y="1238992"/>
                    </a:moveTo>
                    <a:lnTo>
                      <a:pt x="1809847" y="1238992"/>
                    </a:lnTo>
                    <a:cubicBezTo>
                      <a:pt x="1809847" y="1238992"/>
                      <a:pt x="1822643" y="0"/>
                      <a:pt x="865178" y="0"/>
                    </a:cubicBezTo>
                    <a:cubicBezTo>
                      <a:pt x="-177294" y="0"/>
                      <a:pt x="13742" y="1238992"/>
                      <a:pt x="13742" y="12389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F42B2FE6-FB31-4B9F-85BE-8C32A1BD60DA}"/>
                  </a:ext>
                </a:extLst>
              </p:cNvPr>
              <p:cNvSpPr/>
              <p:nvPr/>
            </p:nvSpPr>
            <p:spPr>
              <a:xfrm>
                <a:off x="6379063" y="4590303"/>
                <a:ext cx="832121" cy="967519"/>
              </a:xfrm>
              <a:custGeom>
                <a:avLst/>
                <a:gdLst>
                  <a:gd name="connsiteX0" fmla="*/ 228202 w 832121"/>
                  <a:gd name="connsiteY0" fmla="*/ 719813 h 967519"/>
                  <a:gd name="connsiteX1" fmla="*/ 316865 w 832121"/>
                  <a:gd name="connsiteY1" fmla="*/ 967520 h 967519"/>
                  <a:gd name="connsiteX2" fmla="*/ 481394 w 832121"/>
                  <a:gd name="connsiteY2" fmla="*/ 967520 h 967519"/>
                  <a:gd name="connsiteX3" fmla="*/ 495104 w 832121"/>
                  <a:gd name="connsiteY3" fmla="*/ 877486 h 967519"/>
                  <a:gd name="connsiteX4" fmla="*/ 831931 w 832121"/>
                  <a:gd name="connsiteY4" fmla="*/ 121111 h 967519"/>
                  <a:gd name="connsiteX5" fmla="*/ 506987 w 832121"/>
                  <a:gd name="connsiteY5" fmla="*/ 696962 h 967519"/>
                  <a:gd name="connsiteX6" fmla="*/ 553603 w 832121"/>
                  <a:gd name="connsiteY6" fmla="*/ 0 h 967519"/>
                  <a:gd name="connsiteX7" fmla="*/ 429750 w 832121"/>
                  <a:gd name="connsiteY7" fmla="*/ 741750 h 967519"/>
                  <a:gd name="connsiteX8" fmla="*/ 291729 w 832121"/>
                  <a:gd name="connsiteY8" fmla="*/ 127510 h 967519"/>
                  <a:gd name="connsiteX9" fmla="*/ 385876 w 832121"/>
                  <a:gd name="connsiteY9" fmla="*/ 882057 h 967519"/>
                  <a:gd name="connsiteX10" fmla="*/ 112575 w 832121"/>
                  <a:gd name="connsiteY10" fmla="*/ 295238 h 967519"/>
                  <a:gd name="connsiteX11" fmla="*/ 200781 w 832121"/>
                  <a:gd name="connsiteY11" fmla="*/ 658572 h 967519"/>
                  <a:gd name="connsiteX12" fmla="*/ 147 w 832121"/>
                  <a:gd name="connsiteY12" fmla="*/ 540203 h 967519"/>
                  <a:gd name="connsiteX13" fmla="*/ 228202 w 832121"/>
                  <a:gd name="connsiteY13" fmla="*/ 719813 h 967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2121" h="967519">
                    <a:moveTo>
                      <a:pt x="228202" y="719813"/>
                    </a:moveTo>
                    <a:lnTo>
                      <a:pt x="316865" y="967520"/>
                    </a:lnTo>
                    <a:lnTo>
                      <a:pt x="481394" y="967520"/>
                    </a:lnTo>
                    <a:cubicBezTo>
                      <a:pt x="484593" y="927759"/>
                      <a:pt x="489163" y="896681"/>
                      <a:pt x="495104" y="877486"/>
                    </a:cubicBezTo>
                    <a:cubicBezTo>
                      <a:pt x="549947" y="706102"/>
                      <a:pt x="840615" y="126139"/>
                      <a:pt x="831931" y="121111"/>
                    </a:cubicBezTo>
                    <a:cubicBezTo>
                      <a:pt x="822791" y="116084"/>
                      <a:pt x="531666" y="707930"/>
                      <a:pt x="506987" y="696962"/>
                    </a:cubicBezTo>
                    <a:cubicBezTo>
                      <a:pt x="482308" y="685536"/>
                      <a:pt x="566400" y="0"/>
                      <a:pt x="553603" y="0"/>
                    </a:cubicBezTo>
                    <a:cubicBezTo>
                      <a:pt x="540807" y="0"/>
                      <a:pt x="443004" y="742207"/>
                      <a:pt x="429750" y="741750"/>
                    </a:cubicBezTo>
                    <a:cubicBezTo>
                      <a:pt x="416496" y="741293"/>
                      <a:pt x="291729" y="127510"/>
                      <a:pt x="291729" y="127510"/>
                    </a:cubicBezTo>
                    <a:cubicBezTo>
                      <a:pt x="264307" y="134365"/>
                      <a:pt x="404614" y="872459"/>
                      <a:pt x="385876" y="882057"/>
                    </a:cubicBezTo>
                    <a:cubicBezTo>
                      <a:pt x="366681" y="891654"/>
                      <a:pt x="123087" y="290667"/>
                      <a:pt x="112575" y="295238"/>
                    </a:cubicBezTo>
                    <a:cubicBezTo>
                      <a:pt x="102063" y="299808"/>
                      <a:pt x="200781" y="658572"/>
                      <a:pt x="200781" y="658572"/>
                    </a:cubicBezTo>
                    <a:cubicBezTo>
                      <a:pt x="200781" y="658572"/>
                      <a:pt x="6545" y="528777"/>
                      <a:pt x="147" y="540203"/>
                    </a:cubicBezTo>
                    <a:cubicBezTo>
                      <a:pt x="-6708" y="551171"/>
                      <a:pt x="228202" y="719813"/>
                      <a:pt x="228202" y="719813"/>
                    </a:cubicBezTo>
                    <a:close/>
                  </a:path>
                </a:pathLst>
              </a:custGeom>
              <a:solidFill>
                <a:srgbClr val="000000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2" name="Graphic 4">
              <a:extLst>
                <a:ext uri="{FF2B5EF4-FFF2-40B4-BE49-F238E27FC236}">
                  <a16:creationId xmlns:a16="http://schemas.microsoft.com/office/drawing/2014/main" id="{02EA4D8F-BB27-4506-AA14-76BF17252DBA}"/>
                </a:ext>
              </a:extLst>
            </p:cNvPr>
            <p:cNvGrpSpPr/>
            <p:nvPr/>
          </p:nvGrpSpPr>
          <p:grpSpPr>
            <a:xfrm>
              <a:off x="6699294" y="-1260524"/>
              <a:ext cx="2220249" cy="5434473"/>
              <a:chOff x="9573373" y="248575"/>
              <a:chExt cx="2220249" cy="5434473"/>
            </a:xfrm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12820849-B9A3-4F0E-ACB8-DBC40114D2FB}"/>
                  </a:ext>
                </a:extLst>
              </p:cNvPr>
              <p:cNvSpPr/>
              <p:nvPr/>
            </p:nvSpPr>
            <p:spPr>
              <a:xfrm>
                <a:off x="10558239" y="5179865"/>
                <a:ext cx="244050" cy="503183"/>
              </a:xfrm>
              <a:custGeom>
                <a:avLst/>
                <a:gdLst>
                  <a:gd name="connsiteX0" fmla="*/ 244051 w 244050"/>
                  <a:gd name="connsiteY0" fmla="*/ 0 h 503183"/>
                  <a:gd name="connsiteX1" fmla="*/ 198806 w 244050"/>
                  <a:gd name="connsiteY1" fmla="*/ 503184 h 503183"/>
                  <a:gd name="connsiteX2" fmla="*/ 0 w 244050"/>
                  <a:gd name="connsiteY2" fmla="*/ 503184 h 503183"/>
                  <a:gd name="connsiteX3" fmla="*/ 0 w 244050"/>
                  <a:gd name="connsiteY3" fmla="*/ 0 h 503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050" h="503183">
                    <a:moveTo>
                      <a:pt x="244051" y="0"/>
                    </a:moveTo>
                    <a:lnTo>
                      <a:pt x="198806" y="503184"/>
                    </a:lnTo>
                    <a:lnTo>
                      <a:pt x="0" y="503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3BAAF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92C2989-DFDC-4C79-85F2-D6133710D83B}"/>
                  </a:ext>
                </a:extLst>
              </p:cNvPr>
              <p:cNvSpPr/>
              <p:nvPr/>
            </p:nvSpPr>
            <p:spPr>
              <a:xfrm>
                <a:off x="9573373" y="682039"/>
                <a:ext cx="2220249" cy="4536164"/>
              </a:xfrm>
              <a:custGeom>
                <a:avLst/>
                <a:gdLst>
                  <a:gd name="connsiteX0" fmla="*/ 1065303 w 2220249"/>
                  <a:gd name="connsiteY0" fmla="*/ 17161 h 4536164"/>
                  <a:gd name="connsiteX1" fmla="*/ 2197808 w 2220249"/>
                  <a:gd name="connsiteY1" fmla="*/ 4012923 h 4536164"/>
                  <a:gd name="connsiteX2" fmla="*/ 1914911 w 2220249"/>
                  <a:gd name="connsiteY2" fmla="*/ 4504224 h 4536164"/>
                  <a:gd name="connsiteX3" fmla="*/ 424555 w 2220249"/>
                  <a:gd name="connsiteY3" fmla="*/ 4504224 h 4536164"/>
                  <a:gd name="connsiteX4" fmla="*/ 5007 w 2220249"/>
                  <a:gd name="connsiteY4" fmla="*/ 4211272 h 4536164"/>
                  <a:gd name="connsiteX5" fmla="*/ 564861 w 2220249"/>
                  <a:gd name="connsiteY5" fmla="*/ 1501576 h 4536164"/>
                  <a:gd name="connsiteX6" fmla="*/ 1065303 w 2220249"/>
                  <a:gd name="connsiteY6" fmla="*/ 17161 h 453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20249" h="4536164">
                    <a:moveTo>
                      <a:pt x="1065303" y="17161"/>
                    </a:moveTo>
                    <a:cubicBezTo>
                      <a:pt x="1065303" y="17161"/>
                      <a:pt x="2122856" y="3645476"/>
                      <a:pt x="2197808" y="4012923"/>
                    </a:cubicBezTo>
                    <a:cubicBezTo>
                      <a:pt x="2272761" y="4380828"/>
                      <a:pt x="2155305" y="4497826"/>
                      <a:pt x="1914911" y="4504224"/>
                    </a:cubicBezTo>
                    <a:cubicBezTo>
                      <a:pt x="1674059" y="4510623"/>
                      <a:pt x="776007" y="4572778"/>
                      <a:pt x="424555" y="4504224"/>
                    </a:cubicBezTo>
                    <a:cubicBezTo>
                      <a:pt x="73104" y="4435671"/>
                      <a:pt x="-24700" y="4390425"/>
                      <a:pt x="5007" y="4211272"/>
                    </a:cubicBezTo>
                    <a:cubicBezTo>
                      <a:pt x="34256" y="4032118"/>
                      <a:pt x="340005" y="2371750"/>
                      <a:pt x="564861" y="1501576"/>
                    </a:cubicBezTo>
                    <a:cubicBezTo>
                      <a:pt x="788346" y="632316"/>
                      <a:pt x="1023714" y="-124516"/>
                      <a:pt x="1065303" y="17161"/>
                    </a:cubicBezTo>
                    <a:close/>
                  </a:path>
                </a:pathLst>
              </a:custGeom>
              <a:solidFill>
                <a:srgbClr val="646E3D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755AC317-E66E-4093-A5CE-3727C4FCE069}"/>
                  </a:ext>
                </a:extLst>
              </p:cNvPr>
              <p:cNvSpPr/>
              <p:nvPr/>
            </p:nvSpPr>
            <p:spPr>
              <a:xfrm>
                <a:off x="11439838" y="4414806"/>
                <a:ext cx="112428" cy="112427"/>
              </a:xfrm>
              <a:custGeom>
                <a:avLst/>
                <a:gdLst>
                  <a:gd name="connsiteX0" fmla="*/ 0 w 112428"/>
                  <a:gd name="connsiteY0" fmla="*/ 56214 h 112427"/>
                  <a:gd name="connsiteX1" fmla="*/ 56214 w 112428"/>
                  <a:gd name="connsiteY1" fmla="*/ 112428 h 112427"/>
                  <a:gd name="connsiteX2" fmla="*/ 112428 w 112428"/>
                  <a:gd name="connsiteY2" fmla="*/ 56214 h 112427"/>
                  <a:gd name="connsiteX3" fmla="*/ 56214 w 112428"/>
                  <a:gd name="connsiteY3" fmla="*/ 0 h 112427"/>
                  <a:gd name="connsiteX4" fmla="*/ 0 w 112428"/>
                  <a:gd name="connsiteY4" fmla="*/ 56214 h 112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8" h="112427">
                    <a:moveTo>
                      <a:pt x="0" y="56214"/>
                    </a:moveTo>
                    <a:cubicBezTo>
                      <a:pt x="0" y="87291"/>
                      <a:pt x="25136" y="112428"/>
                      <a:pt x="56214" y="112428"/>
                    </a:cubicBezTo>
                    <a:cubicBezTo>
                      <a:pt x="87292" y="112428"/>
                      <a:pt x="112428" y="87291"/>
                      <a:pt x="112428" y="56214"/>
                    </a:cubicBezTo>
                    <a:cubicBezTo>
                      <a:pt x="112428" y="25136"/>
                      <a:pt x="87292" y="0"/>
                      <a:pt x="56214" y="0"/>
                    </a:cubicBezTo>
                    <a:cubicBezTo>
                      <a:pt x="25136" y="0"/>
                      <a:pt x="0" y="25136"/>
                      <a:pt x="0" y="56214"/>
                    </a:cubicBezTo>
                    <a:close/>
                  </a:path>
                </a:pathLst>
              </a:custGeom>
              <a:solidFill>
                <a:srgbClr val="F3BAAF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8280D3E-EC88-41B5-91D8-3D63008F25AD}"/>
                  </a:ext>
                </a:extLst>
              </p:cNvPr>
              <p:cNvSpPr/>
              <p:nvPr/>
            </p:nvSpPr>
            <p:spPr>
              <a:xfrm>
                <a:off x="11150543" y="4432173"/>
                <a:ext cx="112427" cy="112427"/>
              </a:xfrm>
              <a:custGeom>
                <a:avLst/>
                <a:gdLst>
                  <a:gd name="connsiteX0" fmla="*/ 0 w 112427"/>
                  <a:gd name="connsiteY0" fmla="*/ 56214 h 112427"/>
                  <a:gd name="connsiteX1" fmla="*/ 56214 w 112427"/>
                  <a:gd name="connsiteY1" fmla="*/ 112428 h 112427"/>
                  <a:gd name="connsiteX2" fmla="*/ 112428 w 112427"/>
                  <a:gd name="connsiteY2" fmla="*/ 56214 h 112427"/>
                  <a:gd name="connsiteX3" fmla="*/ 56214 w 112427"/>
                  <a:gd name="connsiteY3" fmla="*/ 0 h 112427"/>
                  <a:gd name="connsiteX4" fmla="*/ 0 w 112427"/>
                  <a:gd name="connsiteY4" fmla="*/ 56214 h 112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7" h="112427">
                    <a:moveTo>
                      <a:pt x="0" y="56214"/>
                    </a:moveTo>
                    <a:cubicBezTo>
                      <a:pt x="0" y="87291"/>
                      <a:pt x="25136" y="112428"/>
                      <a:pt x="56214" y="112428"/>
                    </a:cubicBezTo>
                    <a:cubicBezTo>
                      <a:pt x="87291" y="112428"/>
                      <a:pt x="112428" y="87291"/>
                      <a:pt x="112428" y="56214"/>
                    </a:cubicBezTo>
                    <a:cubicBezTo>
                      <a:pt x="112428" y="25136"/>
                      <a:pt x="87291" y="0"/>
                      <a:pt x="56214" y="0"/>
                    </a:cubicBezTo>
                    <a:cubicBezTo>
                      <a:pt x="25136" y="0"/>
                      <a:pt x="0" y="25136"/>
                      <a:pt x="0" y="56214"/>
                    </a:cubicBezTo>
                    <a:close/>
                  </a:path>
                </a:pathLst>
              </a:custGeom>
              <a:solidFill>
                <a:srgbClr val="F9D655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B38AAEAE-1834-4E5B-BE07-F211B6BB2042}"/>
                  </a:ext>
                </a:extLst>
              </p:cNvPr>
              <p:cNvSpPr/>
              <p:nvPr/>
            </p:nvSpPr>
            <p:spPr>
              <a:xfrm>
                <a:off x="10870843" y="4414800"/>
                <a:ext cx="112428" cy="112433"/>
              </a:xfrm>
              <a:custGeom>
                <a:avLst/>
                <a:gdLst>
                  <a:gd name="connsiteX0" fmla="*/ 0 w 112428"/>
                  <a:gd name="connsiteY0" fmla="*/ 56220 h 112433"/>
                  <a:gd name="connsiteX1" fmla="*/ 56214 w 112428"/>
                  <a:gd name="connsiteY1" fmla="*/ 112434 h 112433"/>
                  <a:gd name="connsiteX2" fmla="*/ 112428 w 112428"/>
                  <a:gd name="connsiteY2" fmla="*/ 56220 h 112433"/>
                  <a:gd name="connsiteX3" fmla="*/ 56214 w 112428"/>
                  <a:gd name="connsiteY3" fmla="*/ 6 h 112433"/>
                  <a:gd name="connsiteX4" fmla="*/ 0 w 112428"/>
                  <a:gd name="connsiteY4" fmla="*/ 56220 h 112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8" h="112433">
                    <a:moveTo>
                      <a:pt x="0" y="56220"/>
                    </a:moveTo>
                    <a:cubicBezTo>
                      <a:pt x="0" y="87297"/>
                      <a:pt x="25136" y="112434"/>
                      <a:pt x="56214" y="112434"/>
                    </a:cubicBezTo>
                    <a:cubicBezTo>
                      <a:pt x="87292" y="112434"/>
                      <a:pt x="112428" y="87297"/>
                      <a:pt x="112428" y="56220"/>
                    </a:cubicBezTo>
                    <a:cubicBezTo>
                      <a:pt x="112428" y="25142"/>
                      <a:pt x="87292" y="6"/>
                      <a:pt x="56214" y="6"/>
                    </a:cubicBezTo>
                    <a:cubicBezTo>
                      <a:pt x="25136" y="-451"/>
                      <a:pt x="0" y="25142"/>
                      <a:pt x="0" y="562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42747827-F61B-4973-AE58-A638F58D987A}"/>
                  </a:ext>
                </a:extLst>
              </p:cNvPr>
              <p:cNvSpPr/>
              <p:nvPr/>
            </p:nvSpPr>
            <p:spPr>
              <a:xfrm>
                <a:off x="10601199" y="4392406"/>
                <a:ext cx="112427" cy="112433"/>
              </a:xfrm>
              <a:custGeom>
                <a:avLst/>
                <a:gdLst>
                  <a:gd name="connsiteX0" fmla="*/ 0 w 112427"/>
                  <a:gd name="connsiteY0" fmla="*/ 56220 h 112433"/>
                  <a:gd name="connsiteX1" fmla="*/ 56214 w 112427"/>
                  <a:gd name="connsiteY1" fmla="*/ 112434 h 112433"/>
                  <a:gd name="connsiteX2" fmla="*/ 112428 w 112427"/>
                  <a:gd name="connsiteY2" fmla="*/ 56220 h 112433"/>
                  <a:gd name="connsiteX3" fmla="*/ 56214 w 112427"/>
                  <a:gd name="connsiteY3" fmla="*/ 6 h 112433"/>
                  <a:gd name="connsiteX4" fmla="*/ 0 w 112427"/>
                  <a:gd name="connsiteY4" fmla="*/ 56220 h 112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7" h="112433">
                    <a:moveTo>
                      <a:pt x="0" y="56220"/>
                    </a:moveTo>
                    <a:cubicBezTo>
                      <a:pt x="0" y="87298"/>
                      <a:pt x="25136" y="112434"/>
                      <a:pt x="56214" y="112434"/>
                    </a:cubicBezTo>
                    <a:cubicBezTo>
                      <a:pt x="87292" y="112434"/>
                      <a:pt x="112428" y="87298"/>
                      <a:pt x="112428" y="56220"/>
                    </a:cubicBezTo>
                    <a:cubicBezTo>
                      <a:pt x="112428" y="25142"/>
                      <a:pt x="87292" y="6"/>
                      <a:pt x="56214" y="6"/>
                    </a:cubicBezTo>
                    <a:cubicBezTo>
                      <a:pt x="25136" y="-451"/>
                      <a:pt x="0" y="25142"/>
                      <a:pt x="0" y="56220"/>
                    </a:cubicBezTo>
                    <a:close/>
                  </a:path>
                </a:pathLst>
              </a:custGeom>
              <a:solidFill>
                <a:srgbClr val="F3BAAF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BC34F509-8ACC-4DD4-9A86-EA4D9E06D236}"/>
                  </a:ext>
                </a:extLst>
              </p:cNvPr>
              <p:cNvSpPr/>
              <p:nvPr/>
            </p:nvSpPr>
            <p:spPr>
              <a:xfrm>
                <a:off x="10297735" y="4358135"/>
                <a:ext cx="112427" cy="112427"/>
              </a:xfrm>
              <a:custGeom>
                <a:avLst/>
                <a:gdLst>
                  <a:gd name="connsiteX0" fmla="*/ 0 w 112427"/>
                  <a:gd name="connsiteY0" fmla="*/ 56214 h 112427"/>
                  <a:gd name="connsiteX1" fmla="*/ 56214 w 112427"/>
                  <a:gd name="connsiteY1" fmla="*/ 112428 h 112427"/>
                  <a:gd name="connsiteX2" fmla="*/ 112428 w 112427"/>
                  <a:gd name="connsiteY2" fmla="*/ 56214 h 112427"/>
                  <a:gd name="connsiteX3" fmla="*/ 56214 w 112427"/>
                  <a:gd name="connsiteY3" fmla="*/ 0 h 112427"/>
                  <a:gd name="connsiteX4" fmla="*/ 0 w 112427"/>
                  <a:gd name="connsiteY4" fmla="*/ 56214 h 112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7" h="112427">
                    <a:moveTo>
                      <a:pt x="0" y="56214"/>
                    </a:moveTo>
                    <a:cubicBezTo>
                      <a:pt x="0" y="87292"/>
                      <a:pt x="25136" y="112428"/>
                      <a:pt x="56214" y="112428"/>
                    </a:cubicBezTo>
                    <a:cubicBezTo>
                      <a:pt x="87292" y="112428"/>
                      <a:pt x="112428" y="87292"/>
                      <a:pt x="112428" y="56214"/>
                    </a:cubicBezTo>
                    <a:cubicBezTo>
                      <a:pt x="112428" y="25136"/>
                      <a:pt x="87292" y="0"/>
                      <a:pt x="56214" y="0"/>
                    </a:cubicBezTo>
                    <a:cubicBezTo>
                      <a:pt x="25136" y="0"/>
                      <a:pt x="0" y="25136"/>
                      <a:pt x="0" y="56214"/>
                    </a:cubicBezTo>
                    <a:close/>
                  </a:path>
                </a:pathLst>
              </a:custGeom>
              <a:solidFill>
                <a:srgbClr val="F9D655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3B2FEB37-7562-4687-B0DD-AA6F4D993B6B}"/>
                  </a:ext>
                </a:extLst>
              </p:cNvPr>
              <p:cNvSpPr/>
              <p:nvPr/>
            </p:nvSpPr>
            <p:spPr>
              <a:xfrm>
                <a:off x="10040431" y="4279527"/>
                <a:ext cx="112428" cy="112428"/>
              </a:xfrm>
              <a:custGeom>
                <a:avLst/>
                <a:gdLst>
                  <a:gd name="connsiteX0" fmla="*/ 0 w 112428"/>
                  <a:gd name="connsiteY0" fmla="*/ 56214 h 112428"/>
                  <a:gd name="connsiteX1" fmla="*/ 56214 w 112428"/>
                  <a:gd name="connsiteY1" fmla="*/ 112428 h 112428"/>
                  <a:gd name="connsiteX2" fmla="*/ 112428 w 112428"/>
                  <a:gd name="connsiteY2" fmla="*/ 56214 h 112428"/>
                  <a:gd name="connsiteX3" fmla="*/ 56214 w 112428"/>
                  <a:gd name="connsiteY3" fmla="*/ 0 h 112428"/>
                  <a:gd name="connsiteX4" fmla="*/ 0 w 112428"/>
                  <a:gd name="connsiteY4" fmla="*/ 56214 h 11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8" h="112428">
                    <a:moveTo>
                      <a:pt x="0" y="56214"/>
                    </a:moveTo>
                    <a:cubicBezTo>
                      <a:pt x="0" y="87292"/>
                      <a:pt x="25136" y="112428"/>
                      <a:pt x="56214" y="112428"/>
                    </a:cubicBezTo>
                    <a:cubicBezTo>
                      <a:pt x="87292" y="112428"/>
                      <a:pt x="112428" y="87292"/>
                      <a:pt x="112428" y="56214"/>
                    </a:cubicBezTo>
                    <a:cubicBezTo>
                      <a:pt x="112428" y="25136"/>
                      <a:pt x="87292" y="0"/>
                      <a:pt x="56214" y="0"/>
                    </a:cubicBezTo>
                    <a:cubicBezTo>
                      <a:pt x="25136" y="0"/>
                      <a:pt x="0" y="25136"/>
                      <a:pt x="0" y="56214"/>
                    </a:cubicBezTo>
                    <a:close/>
                  </a:path>
                </a:pathLst>
              </a:custGeom>
              <a:solidFill>
                <a:srgbClr val="F3BAAF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3E75F886-8E1A-4C01-9F3C-60E08FBC8BED}"/>
                  </a:ext>
                </a:extLst>
              </p:cNvPr>
              <p:cNvSpPr/>
              <p:nvPr/>
            </p:nvSpPr>
            <p:spPr>
              <a:xfrm>
                <a:off x="9814661" y="4182632"/>
                <a:ext cx="112428" cy="112434"/>
              </a:xfrm>
              <a:custGeom>
                <a:avLst/>
                <a:gdLst>
                  <a:gd name="connsiteX0" fmla="*/ 0 w 112428"/>
                  <a:gd name="connsiteY0" fmla="*/ 56220 h 112434"/>
                  <a:gd name="connsiteX1" fmla="*/ 56214 w 112428"/>
                  <a:gd name="connsiteY1" fmla="*/ 112434 h 112434"/>
                  <a:gd name="connsiteX2" fmla="*/ 112428 w 112428"/>
                  <a:gd name="connsiteY2" fmla="*/ 56220 h 112434"/>
                  <a:gd name="connsiteX3" fmla="*/ 56214 w 112428"/>
                  <a:gd name="connsiteY3" fmla="*/ 6 h 112434"/>
                  <a:gd name="connsiteX4" fmla="*/ 0 w 112428"/>
                  <a:gd name="connsiteY4" fmla="*/ 56220 h 11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8" h="112434">
                    <a:moveTo>
                      <a:pt x="0" y="56220"/>
                    </a:moveTo>
                    <a:cubicBezTo>
                      <a:pt x="0" y="87298"/>
                      <a:pt x="25136" y="112434"/>
                      <a:pt x="56214" y="112434"/>
                    </a:cubicBezTo>
                    <a:cubicBezTo>
                      <a:pt x="87292" y="112434"/>
                      <a:pt x="112428" y="87298"/>
                      <a:pt x="112428" y="56220"/>
                    </a:cubicBezTo>
                    <a:cubicBezTo>
                      <a:pt x="112428" y="25142"/>
                      <a:pt x="87292" y="6"/>
                      <a:pt x="56214" y="6"/>
                    </a:cubicBezTo>
                    <a:cubicBezTo>
                      <a:pt x="25136" y="-451"/>
                      <a:pt x="0" y="24685"/>
                      <a:pt x="0" y="56220"/>
                    </a:cubicBezTo>
                    <a:close/>
                  </a:path>
                </a:pathLst>
              </a:custGeom>
              <a:solidFill>
                <a:srgbClr val="F9D655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CF486263-E1A9-4F3E-89BF-B01FF89EC97E}"/>
                  </a:ext>
                </a:extLst>
              </p:cNvPr>
              <p:cNvSpPr/>
              <p:nvPr/>
            </p:nvSpPr>
            <p:spPr>
              <a:xfrm>
                <a:off x="9980104" y="3408439"/>
                <a:ext cx="112427" cy="112427"/>
              </a:xfrm>
              <a:custGeom>
                <a:avLst/>
                <a:gdLst>
                  <a:gd name="connsiteX0" fmla="*/ 0 w 112427"/>
                  <a:gd name="connsiteY0" fmla="*/ 56214 h 112427"/>
                  <a:gd name="connsiteX1" fmla="*/ 56214 w 112427"/>
                  <a:gd name="connsiteY1" fmla="*/ 112428 h 112427"/>
                  <a:gd name="connsiteX2" fmla="*/ 112428 w 112427"/>
                  <a:gd name="connsiteY2" fmla="*/ 56214 h 112427"/>
                  <a:gd name="connsiteX3" fmla="*/ 56214 w 112427"/>
                  <a:gd name="connsiteY3" fmla="*/ 0 h 112427"/>
                  <a:gd name="connsiteX4" fmla="*/ 0 w 112427"/>
                  <a:gd name="connsiteY4" fmla="*/ 56214 h 112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7" h="112427">
                    <a:moveTo>
                      <a:pt x="0" y="56214"/>
                    </a:moveTo>
                    <a:cubicBezTo>
                      <a:pt x="0" y="87292"/>
                      <a:pt x="25136" y="112428"/>
                      <a:pt x="56214" y="112428"/>
                    </a:cubicBezTo>
                    <a:cubicBezTo>
                      <a:pt x="87291" y="112428"/>
                      <a:pt x="112428" y="87292"/>
                      <a:pt x="112428" y="56214"/>
                    </a:cubicBezTo>
                    <a:cubicBezTo>
                      <a:pt x="112428" y="25136"/>
                      <a:pt x="87291" y="0"/>
                      <a:pt x="56214" y="0"/>
                    </a:cubicBezTo>
                    <a:cubicBezTo>
                      <a:pt x="25136" y="0"/>
                      <a:pt x="0" y="25136"/>
                      <a:pt x="0" y="56214"/>
                    </a:cubicBezTo>
                    <a:close/>
                  </a:path>
                </a:pathLst>
              </a:custGeom>
              <a:solidFill>
                <a:srgbClr val="F9D655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ACFE8005-2DF8-41C7-9D31-F09A33916E57}"/>
                  </a:ext>
                </a:extLst>
              </p:cNvPr>
              <p:cNvSpPr/>
              <p:nvPr/>
            </p:nvSpPr>
            <p:spPr>
              <a:xfrm>
                <a:off x="10540415" y="3381932"/>
                <a:ext cx="112427" cy="112427"/>
              </a:xfrm>
              <a:custGeom>
                <a:avLst/>
                <a:gdLst>
                  <a:gd name="connsiteX0" fmla="*/ 112428 w 112427"/>
                  <a:gd name="connsiteY0" fmla="*/ 56214 h 112427"/>
                  <a:gd name="connsiteX1" fmla="*/ 56214 w 112427"/>
                  <a:gd name="connsiteY1" fmla="*/ 112428 h 112427"/>
                  <a:gd name="connsiteX2" fmla="*/ 1 w 112427"/>
                  <a:gd name="connsiteY2" fmla="*/ 56214 h 112427"/>
                  <a:gd name="connsiteX3" fmla="*/ 56214 w 112427"/>
                  <a:gd name="connsiteY3" fmla="*/ 0 h 112427"/>
                  <a:gd name="connsiteX4" fmla="*/ 112428 w 112427"/>
                  <a:gd name="connsiteY4" fmla="*/ 56214 h 112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7" h="112427">
                    <a:moveTo>
                      <a:pt x="112428" y="56214"/>
                    </a:moveTo>
                    <a:cubicBezTo>
                      <a:pt x="112428" y="87260"/>
                      <a:pt x="87260" y="112428"/>
                      <a:pt x="56214" y="112428"/>
                    </a:cubicBezTo>
                    <a:cubicBezTo>
                      <a:pt x="25169" y="112428"/>
                      <a:pt x="1" y="87260"/>
                      <a:pt x="1" y="56214"/>
                    </a:cubicBezTo>
                    <a:cubicBezTo>
                      <a:pt x="1" y="25168"/>
                      <a:pt x="25169" y="0"/>
                      <a:pt x="56214" y="0"/>
                    </a:cubicBezTo>
                    <a:cubicBezTo>
                      <a:pt x="87260" y="0"/>
                      <a:pt x="112428" y="25168"/>
                      <a:pt x="112428" y="56214"/>
                    </a:cubicBezTo>
                    <a:close/>
                  </a:path>
                </a:pathLst>
              </a:custGeom>
              <a:solidFill>
                <a:srgbClr val="F9D655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A3F9F027-B854-468F-8F69-EB3BC6820D18}"/>
                  </a:ext>
                </a:extLst>
              </p:cNvPr>
              <p:cNvSpPr/>
              <p:nvPr/>
            </p:nvSpPr>
            <p:spPr>
              <a:xfrm>
                <a:off x="10270771" y="3408433"/>
                <a:ext cx="112427" cy="112433"/>
              </a:xfrm>
              <a:custGeom>
                <a:avLst/>
                <a:gdLst>
                  <a:gd name="connsiteX0" fmla="*/ 0 w 112427"/>
                  <a:gd name="connsiteY0" fmla="*/ 56220 h 112433"/>
                  <a:gd name="connsiteX1" fmla="*/ 56214 w 112427"/>
                  <a:gd name="connsiteY1" fmla="*/ 112434 h 112433"/>
                  <a:gd name="connsiteX2" fmla="*/ 112428 w 112427"/>
                  <a:gd name="connsiteY2" fmla="*/ 56220 h 112433"/>
                  <a:gd name="connsiteX3" fmla="*/ 56214 w 112427"/>
                  <a:gd name="connsiteY3" fmla="*/ 6 h 112433"/>
                  <a:gd name="connsiteX4" fmla="*/ 0 w 112427"/>
                  <a:gd name="connsiteY4" fmla="*/ 56220 h 112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7" h="112433">
                    <a:moveTo>
                      <a:pt x="0" y="56220"/>
                    </a:moveTo>
                    <a:cubicBezTo>
                      <a:pt x="0" y="87298"/>
                      <a:pt x="25136" y="112434"/>
                      <a:pt x="56214" y="112434"/>
                    </a:cubicBezTo>
                    <a:cubicBezTo>
                      <a:pt x="87291" y="112434"/>
                      <a:pt x="112428" y="87298"/>
                      <a:pt x="112428" y="56220"/>
                    </a:cubicBezTo>
                    <a:cubicBezTo>
                      <a:pt x="112428" y="25142"/>
                      <a:pt x="87291" y="6"/>
                      <a:pt x="56214" y="6"/>
                    </a:cubicBezTo>
                    <a:cubicBezTo>
                      <a:pt x="25136" y="-451"/>
                      <a:pt x="0" y="25142"/>
                      <a:pt x="0" y="562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E7E9B260-4B3B-4978-9C7D-A5DA61304BA5}"/>
                  </a:ext>
                </a:extLst>
              </p:cNvPr>
              <p:cNvSpPr/>
              <p:nvPr/>
            </p:nvSpPr>
            <p:spPr>
              <a:xfrm>
                <a:off x="10853934" y="3339422"/>
                <a:ext cx="112428" cy="112433"/>
              </a:xfrm>
              <a:custGeom>
                <a:avLst/>
                <a:gdLst>
                  <a:gd name="connsiteX0" fmla="*/ 0 w 112428"/>
                  <a:gd name="connsiteY0" fmla="*/ 56220 h 112433"/>
                  <a:gd name="connsiteX1" fmla="*/ 56214 w 112428"/>
                  <a:gd name="connsiteY1" fmla="*/ 112434 h 112433"/>
                  <a:gd name="connsiteX2" fmla="*/ 112428 w 112428"/>
                  <a:gd name="connsiteY2" fmla="*/ 56220 h 112433"/>
                  <a:gd name="connsiteX3" fmla="*/ 56214 w 112428"/>
                  <a:gd name="connsiteY3" fmla="*/ 6 h 112433"/>
                  <a:gd name="connsiteX4" fmla="*/ 0 w 112428"/>
                  <a:gd name="connsiteY4" fmla="*/ 56220 h 112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8" h="112433">
                    <a:moveTo>
                      <a:pt x="0" y="56220"/>
                    </a:moveTo>
                    <a:cubicBezTo>
                      <a:pt x="0" y="87298"/>
                      <a:pt x="25136" y="112434"/>
                      <a:pt x="56214" y="112434"/>
                    </a:cubicBezTo>
                    <a:cubicBezTo>
                      <a:pt x="87292" y="112434"/>
                      <a:pt x="112428" y="87298"/>
                      <a:pt x="112428" y="56220"/>
                    </a:cubicBezTo>
                    <a:cubicBezTo>
                      <a:pt x="112428" y="25142"/>
                      <a:pt x="87292" y="6"/>
                      <a:pt x="56214" y="6"/>
                    </a:cubicBezTo>
                    <a:cubicBezTo>
                      <a:pt x="25136" y="-451"/>
                      <a:pt x="0" y="25142"/>
                      <a:pt x="0" y="56220"/>
                    </a:cubicBezTo>
                    <a:close/>
                  </a:path>
                </a:pathLst>
              </a:custGeom>
              <a:solidFill>
                <a:srgbClr val="F3BAAF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656B9728-5B75-4DCE-93F3-1745E4CB2EFE}"/>
                  </a:ext>
                </a:extLst>
              </p:cNvPr>
              <p:cNvSpPr/>
              <p:nvPr/>
            </p:nvSpPr>
            <p:spPr>
              <a:xfrm>
                <a:off x="11142773" y="3264020"/>
                <a:ext cx="112427" cy="112427"/>
              </a:xfrm>
              <a:custGeom>
                <a:avLst/>
                <a:gdLst>
                  <a:gd name="connsiteX0" fmla="*/ 112428 w 112427"/>
                  <a:gd name="connsiteY0" fmla="*/ 56214 h 112427"/>
                  <a:gd name="connsiteX1" fmla="*/ 56214 w 112427"/>
                  <a:gd name="connsiteY1" fmla="*/ 112428 h 112427"/>
                  <a:gd name="connsiteX2" fmla="*/ 0 w 112427"/>
                  <a:gd name="connsiteY2" fmla="*/ 56214 h 112427"/>
                  <a:gd name="connsiteX3" fmla="*/ 56214 w 112427"/>
                  <a:gd name="connsiteY3" fmla="*/ 0 h 112427"/>
                  <a:gd name="connsiteX4" fmla="*/ 112428 w 112427"/>
                  <a:gd name="connsiteY4" fmla="*/ 56214 h 112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7" h="112427">
                    <a:moveTo>
                      <a:pt x="112428" y="56214"/>
                    </a:moveTo>
                    <a:cubicBezTo>
                      <a:pt x="112428" y="87260"/>
                      <a:pt x="87260" y="112428"/>
                      <a:pt x="56214" y="112428"/>
                    </a:cubicBezTo>
                    <a:cubicBezTo>
                      <a:pt x="25168" y="112428"/>
                      <a:pt x="0" y="87260"/>
                      <a:pt x="0" y="56214"/>
                    </a:cubicBezTo>
                    <a:cubicBezTo>
                      <a:pt x="0" y="25168"/>
                      <a:pt x="25168" y="0"/>
                      <a:pt x="56214" y="0"/>
                    </a:cubicBezTo>
                    <a:cubicBezTo>
                      <a:pt x="87260" y="0"/>
                      <a:pt x="112428" y="25168"/>
                      <a:pt x="112428" y="56214"/>
                    </a:cubicBezTo>
                    <a:close/>
                  </a:path>
                </a:pathLst>
              </a:custGeom>
              <a:solidFill>
                <a:srgbClr val="F9D655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E5B4CCC-4A5D-4C56-BE82-AA950503ED83}"/>
                  </a:ext>
                </a:extLst>
              </p:cNvPr>
              <p:cNvSpPr/>
              <p:nvPr/>
            </p:nvSpPr>
            <p:spPr>
              <a:xfrm>
                <a:off x="10942139" y="2297871"/>
                <a:ext cx="112428" cy="112427"/>
              </a:xfrm>
              <a:custGeom>
                <a:avLst/>
                <a:gdLst>
                  <a:gd name="connsiteX0" fmla="*/ 0 w 112428"/>
                  <a:gd name="connsiteY0" fmla="*/ 56214 h 112427"/>
                  <a:gd name="connsiteX1" fmla="*/ 56214 w 112428"/>
                  <a:gd name="connsiteY1" fmla="*/ 112428 h 112427"/>
                  <a:gd name="connsiteX2" fmla="*/ 112428 w 112428"/>
                  <a:gd name="connsiteY2" fmla="*/ 56214 h 112427"/>
                  <a:gd name="connsiteX3" fmla="*/ 56214 w 112428"/>
                  <a:gd name="connsiteY3" fmla="*/ 0 h 112427"/>
                  <a:gd name="connsiteX4" fmla="*/ 0 w 112428"/>
                  <a:gd name="connsiteY4" fmla="*/ 56214 h 112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8" h="112427">
                    <a:moveTo>
                      <a:pt x="0" y="56214"/>
                    </a:moveTo>
                    <a:cubicBezTo>
                      <a:pt x="0" y="87292"/>
                      <a:pt x="25136" y="112428"/>
                      <a:pt x="56214" y="112428"/>
                    </a:cubicBezTo>
                    <a:cubicBezTo>
                      <a:pt x="87292" y="112428"/>
                      <a:pt x="112428" y="87292"/>
                      <a:pt x="112428" y="56214"/>
                    </a:cubicBezTo>
                    <a:cubicBezTo>
                      <a:pt x="112428" y="25136"/>
                      <a:pt x="87292" y="0"/>
                      <a:pt x="56214" y="0"/>
                    </a:cubicBezTo>
                    <a:cubicBezTo>
                      <a:pt x="25136" y="0"/>
                      <a:pt x="0" y="25136"/>
                      <a:pt x="0" y="562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4670815E-E0C5-480B-8D5C-DD68863CF3FB}"/>
                  </a:ext>
                </a:extLst>
              </p:cNvPr>
              <p:cNvSpPr/>
              <p:nvPr/>
            </p:nvSpPr>
            <p:spPr>
              <a:xfrm>
                <a:off x="10248377" y="2102715"/>
                <a:ext cx="112428" cy="112433"/>
              </a:xfrm>
              <a:custGeom>
                <a:avLst/>
                <a:gdLst>
                  <a:gd name="connsiteX0" fmla="*/ 0 w 112428"/>
                  <a:gd name="connsiteY0" fmla="*/ 56220 h 112433"/>
                  <a:gd name="connsiteX1" fmla="*/ 56214 w 112428"/>
                  <a:gd name="connsiteY1" fmla="*/ 112434 h 112433"/>
                  <a:gd name="connsiteX2" fmla="*/ 112428 w 112428"/>
                  <a:gd name="connsiteY2" fmla="*/ 56220 h 112433"/>
                  <a:gd name="connsiteX3" fmla="*/ 56214 w 112428"/>
                  <a:gd name="connsiteY3" fmla="*/ 6 h 112433"/>
                  <a:gd name="connsiteX4" fmla="*/ 0 w 112428"/>
                  <a:gd name="connsiteY4" fmla="*/ 56220 h 112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8" h="112433">
                    <a:moveTo>
                      <a:pt x="0" y="56220"/>
                    </a:moveTo>
                    <a:cubicBezTo>
                      <a:pt x="0" y="87298"/>
                      <a:pt x="25136" y="112434"/>
                      <a:pt x="56214" y="112434"/>
                    </a:cubicBezTo>
                    <a:cubicBezTo>
                      <a:pt x="87292" y="112434"/>
                      <a:pt x="112428" y="87298"/>
                      <a:pt x="112428" y="56220"/>
                    </a:cubicBezTo>
                    <a:cubicBezTo>
                      <a:pt x="112428" y="25142"/>
                      <a:pt x="87292" y="6"/>
                      <a:pt x="56214" y="6"/>
                    </a:cubicBezTo>
                    <a:cubicBezTo>
                      <a:pt x="25136" y="-451"/>
                      <a:pt x="0" y="25142"/>
                      <a:pt x="0" y="56220"/>
                    </a:cubicBezTo>
                    <a:close/>
                  </a:path>
                </a:pathLst>
              </a:custGeom>
              <a:solidFill>
                <a:srgbClr val="F9D655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3DCD3B1A-CC7E-43F0-8D61-DA7AC6AEBAD4}"/>
                  </a:ext>
                </a:extLst>
              </p:cNvPr>
              <p:cNvSpPr/>
              <p:nvPr/>
            </p:nvSpPr>
            <p:spPr>
              <a:xfrm>
                <a:off x="10694889" y="2272734"/>
                <a:ext cx="112427" cy="112427"/>
              </a:xfrm>
              <a:custGeom>
                <a:avLst/>
                <a:gdLst>
                  <a:gd name="connsiteX0" fmla="*/ 0 w 112427"/>
                  <a:gd name="connsiteY0" fmla="*/ 56214 h 112427"/>
                  <a:gd name="connsiteX1" fmla="*/ 56214 w 112427"/>
                  <a:gd name="connsiteY1" fmla="*/ 112428 h 112427"/>
                  <a:gd name="connsiteX2" fmla="*/ 112428 w 112427"/>
                  <a:gd name="connsiteY2" fmla="*/ 56214 h 112427"/>
                  <a:gd name="connsiteX3" fmla="*/ 56214 w 112427"/>
                  <a:gd name="connsiteY3" fmla="*/ 0 h 112427"/>
                  <a:gd name="connsiteX4" fmla="*/ 0 w 112427"/>
                  <a:gd name="connsiteY4" fmla="*/ 56214 h 112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7" h="112427">
                    <a:moveTo>
                      <a:pt x="0" y="56214"/>
                    </a:moveTo>
                    <a:cubicBezTo>
                      <a:pt x="0" y="87292"/>
                      <a:pt x="25136" y="112428"/>
                      <a:pt x="56214" y="112428"/>
                    </a:cubicBezTo>
                    <a:cubicBezTo>
                      <a:pt x="87291" y="112428"/>
                      <a:pt x="112428" y="87292"/>
                      <a:pt x="112428" y="56214"/>
                    </a:cubicBezTo>
                    <a:cubicBezTo>
                      <a:pt x="112428" y="25136"/>
                      <a:pt x="87291" y="0"/>
                      <a:pt x="56214" y="0"/>
                    </a:cubicBezTo>
                    <a:cubicBezTo>
                      <a:pt x="25136" y="0"/>
                      <a:pt x="0" y="25136"/>
                      <a:pt x="0" y="56214"/>
                    </a:cubicBezTo>
                    <a:close/>
                  </a:path>
                </a:pathLst>
              </a:custGeom>
              <a:solidFill>
                <a:srgbClr val="F9D655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0219A4C2-D894-4FEC-952E-7286E881E988}"/>
                  </a:ext>
                </a:extLst>
              </p:cNvPr>
              <p:cNvSpPr/>
              <p:nvPr/>
            </p:nvSpPr>
            <p:spPr>
              <a:xfrm>
                <a:off x="10445811" y="2207837"/>
                <a:ext cx="112428" cy="112428"/>
              </a:xfrm>
              <a:custGeom>
                <a:avLst/>
                <a:gdLst>
                  <a:gd name="connsiteX0" fmla="*/ 0 w 112428"/>
                  <a:gd name="connsiteY0" fmla="*/ 56214 h 112428"/>
                  <a:gd name="connsiteX1" fmla="*/ 56214 w 112428"/>
                  <a:gd name="connsiteY1" fmla="*/ 112428 h 112428"/>
                  <a:gd name="connsiteX2" fmla="*/ 112428 w 112428"/>
                  <a:gd name="connsiteY2" fmla="*/ 56214 h 112428"/>
                  <a:gd name="connsiteX3" fmla="*/ 56214 w 112428"/>
                  <a:gd name="connsiteY3" fmla="*/ 0 h 112428"/>
                  <a:gd name="connsiteX4" fmla="*/ 0 w 112428"/>
                  <a:gd name="connsiteY4" fmla="*/ 56214 h 11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8" h="112428">
                    <a:moveTo>
                      <a:pt x="0" y="56214"/>
                    </a:moveTo>
                    <a:cubicBezTo>
                      <a:pt x="0" y="87292"/>
                      <a:pt x="25136" y="112428"/>
                      <a:pt x="56214" y="112428"/>
                    </a:cubicBezTo>
                    <a:cubicBezTo>
                      <a:pt x="87292" y="112428"/>
                      <a:pt x="112428" y="87292"/>
                      <a:pt x="112428" y="56214"/>
                    </a:cubicBezTo>
                    <a:cubicBezTo>
                      <a:pt x="112428" y="25136"/>
                      <a:pt x="87292" y="0"/>
                      <a:pt x="56214" y="0"/>
                    </a:cubicBezTo>
                    <a:cubicBezTo>
                      <a:pt x="25136" y="0"/>
                      <a:pt x="0" y="25136"/>
                      <a:pt x="0" y="56214"/>
                    </a:cubicBezTo>
                    <a:close/>
                  </a:path>
                </a:pathLst>
              </a:custGeom>
              <a:solidFill>
                <a:srgbClr val="F3BAAF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7A433827-41D8-49A1-839A-CB568DE042FF}"/>
                  </a:ext>
                </a:extLst>
              </p:cNvPr>
              <p:cNvSpPr/>
              <p:nvPr/>
            </p:nvSpPr>
            <p:spPr>
              <a:xfrm>
                <a:off x="10445811" y="1391592"/>
                <a:ext cx="112428" cy="112427"/>
              </a:xfrm>
              <a:custGeom>
                <a:avLst/>
                <a:gdLst>
                  <a:gd name="connsiteX0" fmla="*/ 0 w 112428"/>
                  <a:gd name="connsiteY0" fmla="*/ 56214 h 112427"/>
                  <a:gd name="connsiteX1" fmla="*/ 56214 w 112428"/>
                  <a:gd name="connsiteY1" fmla="*/ 112428 h 112427"/>
                  <a:gd name="connsiteX2" fmla="*/ 112428 w 112428"/>
                  <a:gd name="connsiteY2" fmla="*/ 56214 h 112427"/>
                  <a:gd name="connsiteX3" fmla="*/ 56214 w 112428"/>
                  <a:gd name="connsiteY3" fmla="*/ 0 h 112427"/>
                  <a:gd name="connsiteX4" fmla="*/ 0 w 112428"/>
                  <a:gd name="connsiteY4" fmla="*/ 56214 h 112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8" h="112427">
                    <a:moveTo>
                      <a:pt x="0" y="56214"/>
                    </a:moveTo>
                    <a:cubicBezTo>
                      <a:pt x="0" y="87292"/>
                      <a:pt x="25136" y="112428"/>
                      <a:pt x="56214" y="112428"/>
                    </a:cubicBezTo>
                    <a:cubicBezTo>
                      <a:pt x="87292" y="112428"/>
                      <a:pt x="112428" y="87292"/>
                      <a:pt x="112428" y="56214"/>
                    </a:cubicBezTo>
                    <a:cubicBezTo>
                      <a:pt x="112428" y="25136"/>
                      <a:pt x="87292" y="0"/>
                      <a:pt x="56214" y="0"/>
                    </a:cubicBezTo>
                    <a:cubicBezTo>
                      <a:pt x="25136" y="0"/>
                      <a:pt x="0" y="25136"/>
                      <a:pt x="0" y="562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F1CA34F1-353C-4942-94EA-268BBABEC488}"/>
                  </a:ext>
                </a:extLst>
              </p:cNvPr>
              <p:cNvSpPr/>
              <p:nvPr/>
            </p:nvSpPr>
            <p:spPr>
              <a:xfrm>
                <a:off x="10638675" y="1341776"/>
                <a:ext cx="112428" cy="112427"/>
              </a:xfrm>
              <a:custGeom>
                <a:avLst/>
                <a:gdLst>
                  <a:gd name="connsiteX0" fmla="*/ 0 w 112428"/>
                  <a:gd name="connsiteY0" fmla="*/ 56214 h 112427"/>
                  <a:gd name="connsiteX1" fmla="*/ 56214 w 112428"/>
                  <a:gd name="connsiteY1" fmla="*/ 112428 h 112427"/>
                  <a:gd name="connsiteX2" fmla="*/ 112428 w 112428"/>
                  <a:gd name="connsiteY2" fmla="*/ 56214 h 112427"/>
                  <a:gd name="connsiteX3" fmla="*/ 56214 w 112428"/>
                  <a:gd name="connsiteY3" fmla="*/ 0 h 112427"/>
                  <a:gd name="connsiteX4" fmla="*/ 0 w 112428"/>
                  <a:gd name="connsiteY4" fmla="*/ 56214 h 112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28" h="112427">
                    <a:moveTo>
                      <a:pt x="0" y="56214"/>
                    </a:moveTo>
                    <a:cubicBezTo>
                      <a:pt x="0" y="87292"/>
                      <a:pt x="25136" y="112428"/>
                      <a:pt x="56214" y="112428"/>
                    </a:cubicBezTo>
                    <a:cubicBezTo>
                      <a:pt x="87292" y="112428"/>
                      <a:pt x="112428" y="87292"/>
                      <a:pt x="112428" y="56214"/>
                    </a:cubicBezTo>
                    <a:cubicBezTo>
                      <a:pt x="112428" y="25136"/>
                      <a:pt x="87292" y="0"/>
                      <a:pt x="56214" y="0"/>
                    </a:cubicBezTo>
                    <a:cubicBezTo>
                      <a:pt x="25136" y="0"/>
                      <a:pt x="0" y="25136"/>
                      <a:pt x="0" y="56214"/>
                    </a:cubicBezTo>
                    <a:close/>
                  </a:path>
                </a:pathLst>
              </a:custGeom>
              <a:solidFill>
                <a:srgbClr val="F9D655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C8E58EDF-4650-45E3-A188-6BF180DA5912}"/>
                  </a:ext>
                </a:extLst>
              </p:cNvPr>
              <p:cNvSpPr/>
              <p:nvPr/>
            </p:nvSpPr>
            <p:spPr>
              <a:xfrm>
                <a:off x="10146461" y="248575"/>
                <a:ext cx="847779" cy="658114"/>
              </a:xfrm>
              <a:custGeom>
                <a:avLst/>
                <a:gdLst>
                  <a:gd name="connsiteX0" fmla="*/ 847779 w 847779"/>
                  <a:gd name="connsiteY0" fmla="*/ 301179 h 658114"/>
                  <a:gd name="connsiteX1" fmla="*/ 520093 w 847779"/>
                  <a:gd name="connsiteY1" fmla="*/ 245422 h 658114"/>
                  <a:gd name="connsiteX2" fmla="*/ 382072 w 847779"/>
                  <a:gd name="connsiteY2" fmla="*/ 0 h 658114"/>
                  <a:gd name="connsiteX3" fmla="*/ 332714 w 847779"/>
                  <a:gd name="connsiteY3" fmla="*/ 236738 h 658114"/>
                  <a:gd name="connsiteX4" fmla="*/ 0 w 847779"/>
                  <a:gd name="connsiteY4" fmla="*/ 249535 h 658114"/>
                  <a:gd name="connsiteX5" fmla="*/ 299350 w 847779"/>
                  <a:gd name="connsiteY5" fmla="*/ 409037 h 658114"/>
                  <a:gd name="connsiteX6" fmla="*/ 232625 w 847779"/>
                  <a:gd name="connsiteY6" fmla="*/ 658115 h 658114"/>
                  <a:gd name="connsiteX7" fmla="*/ 465250 w 847779"/>
                  <a:gd name="connsiteY7" fmla="*/ 478504 h 658114"/>
                  <a:gd name="connsiteX8" fmla="*/ 762316 w 847779"/>
                  <a:gd name="connsiteY8" fmla="*/ 658115 h 658114"/>
                  <a:gd name="connsiteX9" fmla="*/ 628865 w 847779"/>
                  <a:gd name="connsiteY9" fmla="*/ 397154 h 658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47779" h="658114">
                    <a:moveTo>
                      <a:pt x="847779" y="301179"/>
                    </a:moveTo>
                    <a:lnTo>
                      <a:pt x="520093" y="245422"/>
                    </a:lnTo>
                    <a:lnTo>
                      <a:pt x="382072" y="0"/>
                    </a:lnTo>
                    <a:lnTo>
                      <a:pt x="332714" y="236738"/>
                    </a:lnTo>
                    <a:lnTo>
                      <a:pt x="0" y="249535"/>
                    </a:lnTo>
                    <a:lnTo>
                      <a:pt x="299350" y="409037"/>
                    </a:lnTo>
                    <a:lnTo>
                      <a:pt x="232625" y="658115"/>
                    </a:lnTo>
                    <a:lnTo>
                      <a:pt x="465250" y="478504"/>
                    </a:lnTo>
                    <a:lnTo>
                      <a:pt x="762316" y="658115"/>
                    </a:lnTo>
                    <a:lnTo>
                      <a:pt x="628865" y="397154"/>
                    </a:lnTo>
                    <a:close/>
                  </a:path>
                </a:pathLst>
              </a:custGeom>
              <a:solidFill>
                <a:srgbClr val="F3BAAF"/>
              </a:solidFill>
              <a:ln w="456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9" name="Trapezoid 8">
            <a:extLst>
              <a:ext uri="{FF2B5EF4-FFF2-40B4-BE49-F238E27FC236}">
                <a16:creationId xmlns:a16="http://schemas.microsoft.com/office/drawing/2014/main" id="{7CED726E-2BF3-4D5F-97D8-A0C8AA22AC9D}"/>
              </a:ext>
            </a:extLst>
          </p:cNvPr>
          <p:cNvSpPr/>
          <p:nvPr/>
        </p:nvSpPr>
        <p:spPr>
          <a:xfrm rot="5400000">
            <a:off x="1468582" y="651164"/>
            <a:ext cx="5417127" cy="2230586"/>
          </a:xfrm>
          <a:prstGeom prst="trapezoid">
            <a:avLst/>
          </a:prstGeom>
          <a:solidFill>
            <a:srgbClr val="5454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2FDA7A-FCF9-4E4C-AA1B-E9DDBCD604E8}"/>
              </a:ext>
            </a:extLst>
          </p:cNvPr>
          <p:cNvGrpSpPr/>
          <p:nvPr/>
        </p:nvGrpSpPr>
        <p:grpSpPr>
          <a:xfrm>
            <a:off x="3712464" y="-3071225"/>
            <a:ext cx="4304956" cy="8762692"/>
            <a:chOff x="3712464" y="-3071225"/>
            <a:chExt cx="4304956" cy="876269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4622A2C-3366-41BD-B661-BB1C421199FD}"/>
                </a:ext>
              </a:extLst>
            </p:cNvPr>
            <p:cNvGrpSpPr/>
            <p:nvPr/>
          </p:nvGrpSpPr>
          <p:grpSpPr>
            <a:xfrm>
              <a:off x="3712464" y="-3071225"/>
              <a:ext cx="4304956" cy="8762692"/>
              <a:chOff x="3482788" y="-3538728"/>
              <a:chExt cx="4764308" cy="9697698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A099EADD-1ADF-4F50-BE16-68AEEA0AF918}"/>
                  </a:ext>
                </a:extLst>
              </p:cNvPr>
              <p:cNvGrpSpPr/>
              <p:nvPr/>
            </p:nvGrpSpPr>
            <p:grpSpPr>
              <a:xfrm>
                <a:off x="3482788" y="-3538728"/>
                <a:ext cx="4764308" cy="9697698"/>
                <a:chOff x="3482788" y="-3538728"/>
                <a:chExt cx="4764308" cy="9697698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EB9C8EAD-3315-4DEF-9C03-79C49D134645}"/>
                    </a:ext>
                  </a:extLst>
                </p:cNvPr>
                <p:cNvGrpSpPr/>
                <p:nvPr/>
              </p:nvGrpSpPr>
              <p:grpSpPr>
                <a:xfrm>
                  <a:off x="4345858" y="-2029987"/>
                  <a:ext cx="3117260" cy="8188957"/>
                  <a:chOff x="4345858" y="-2029987"/>
                  <a:chExt cx="3117260" cy="8188957"/>
                </a:xfrm>
              </p:grpSpPr>
              <p:grpSp>
                <p:nvGrpSpPr>
                  <p:cNvPr id="19" name="Graphic 4">
                    <a:extLst>
                      <a:ext uri="{FF2B5EF4-FFF2-40B4-BE49-F238E27FC236}">
                        <a16:creationId xmlns:a16="http://schemas.microsoft.com/office/drawing/2014/main" id="{A93AEAD6-B164-49D4-82C3-1F81F018C61D}"/>
                      </a:ext>
                    </a:extLst>
                  </p:cNvPr>
                  <p:cNvGrpSpPr/>
                  <p:nvPr/>
                </p:nvGrpSpPr>
                <p:grpSpPr>
                  <a:xfrm>
                    <a:off x="4345858" y="-2029987"/>
                    <a:ext cx="3092314" cy="8073802"/>
                    <a:chOff x="4345858" y="-2029987"/>
                    <a:chExt cx="3092314" cy="8073802"/>
                  </a:xfrm>
                </p:grpSpPr>
                <p:sp>
                  <p:nvSpPr>
                    <p:cNvPr id="20" name="Freeform: Shape 19">
                      <a:extLst>
                        <a:ext uri="{FF2B5EF4-FFF2-40B4-BE49-F238E27FC236}">
                          <a16:creationId xmlns:a16="http://schemas.microsoft.com/office/drawing/2014/main" id="{C5B82BE1-9B66-49C3-86E7-623E88D24C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86212" y="5340889"/>
                      <a:ext cx="451412" cy="702926"/>
                    </a:xfrm>
                    <a:custGeom>
                      <a:avLst/>
                      <a:gdLst>
                        <a:gd name="connsiteX0" fmla="*/ 153912 w 451412"/>
                        <a:gd name="connsiteY0" fmla="*/ 192389 h 702926"/>
                        <a:gd name="connsiteX1" fmla="*/ 0 w 451412"/>
                        <a:gd name="connsiteY1" fmla="*/ 619401 h 702926"/>
                        <a:gd name="connsiteX2" fmla="*/ 451412 w 451412"/>
                        <a:gd name="connsiteY2" fmla="*/ 702927 h 702926"/>
                        <a:gd name="connsiteX3" fmla="*/ 391349 w 451412"/>
                        <a:gd name="connsiteY3" fmla="*/ 204590 h 702926"/>
                        <a:gd name="connsiteX4" fmla="*/ 399795 w 451412"/>
                        <a:gd name="connsiteY4" fmla="*/ 0 h 702926"/>
                        <a:gd name="connsiteX5" fmla="*/ 164235 w 451412"/>
                        <a:gd name="connsiteY5" fmla="*/ 0 h 702926"/>
                        <a:gd name="connsiteX6" fmla="*/ 153912 w 451412"/>
                        <a:gd name="connsiteY6" fmla="*/ 192389 h 7029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51412" h="702926">
                          <a:moveTo>
                            <a:pt x="153912" y="192389"/>
                          </a:moveTo>
                          <a:lnTo>
                            <a:pt x="0" y="619401"/>
                          </a:lnTo>
                          <a:lnTo>
                            <a:pt x="451412" y="702927"/>
                          </a:lnTo>
                          <a:lnTo>
                            <a:pt x="391349" y="204590"/>
                          </a:lnTo>
                          <a:lnTo>
                            <a:pt x="399795" y="0"/>
                          </a:lnTo>
                          <a:lnTo>
                            <a:pt x="164235" y="0"/>
                          </a:lnTo>
                          <a:cubicBezTo>
                            <a:pt x="160481" y="69448"/>
                            <a:pt x="153912" y="192389"/>
                            <a:pt x="153912" y="192389"/>
                          </a:cubicBezTo>
                          <a:close/>
                        </a:path>
                      </a:pathLst>
                    </a:custGeom>
                    <a:solidFill>
                      <a:srgbClr val="373463"/>
                    </a:solidFill>
                    <a:ln w="9380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1" name="Freeform: Shape 20">
                      <a:extLst>
                        <a:ext uri="{FF2B5EF4-FFF2-40B4-BE49-F238E27FC236}">
                          <a16:creationId xmlns:a16="http://schemas.microsoft.com/office/drawing/2014/main" id="{12E7D51A-C14A-4E8D-A8AF-83535ACF77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5758" y="5340889"/>
                      <a:ext cx="451412" cy="702926"/>
                    </a:xfrm>
                    <a:custGeom>
                      <a:avLst/>
                      <a:gdLst>
                        <a:gd name="connsiteX0" fmla="*/ 59125 w 451412"/>
                        <a:gd name="connsiteY0" fmla="*/ 204590 h 702926"/>
                        <a:gd name="connsiteX1" fmla="*/ 0 w 451412"/>
                        <a:gd name="connsiteY1" fmla="*/ 702927 h 702926"/>
                        <a:gd name="connsiteX2" fmla="*/ 451412 w 451412"/>
                        <a:gd name="connsiteY2" fmla="*/ 619401 h 702926"/>
                        <a:gd name="connsiteX3" fmla="*/ 297500 w 451412"/>
                        <a:gd name="connsiteY3" fmla="*/ 192389 h 702926"/>
                        <a:gd name="connsiteX4" fmla="*/ 287177 w 451412"/>
                        <a:gd name="connsiteY4" fmla="*/ 0 h 702926"/>
                        <a:gd name="connsiteX5" fmla="*/ 50678 w 451412"/>
                        <a:gd name="connsiteY5" fmla="*/ 0 h 702926"/>
                        <a:gd name="connsiteX6" fmla="*/ 59125 w 451412"/>
                        <a:gd name="connsiteY6" fmla="*/ 204590 h 7029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51412" h="702926">
                          <a:moveTo>
                            <a:pt x="59125" y="204590"/>
                          </a:moveTo>
                          <a:lnTo>
                            <a:pt x="0" y="702927"/>
                          </a:lnTo>
                          <a:lnTo>
                            <a:pt x="451412" y="619401"/>
                          </a:lnTo>
                          <a:lnTo>
                            <a:pt x="297500" y="192389"/>
                          </a:lnTo>
                          <a:cubicBezTo>
                            <a:pt x="297500" y="192389"/>
                            <a:pt x="290931" y="69448"/>
                            <a:pt x="287177" y="0"/>
                          </a:cubicBezTo>
                          <a:lnTo>
                            <a:pt x="50678" y="0"/>
                          </a:lnTo>
                          <a:lnTo>
                            <a:pt x="59125" y="204590"/>
                          </a:lnTo>
                          <a:close/>
                        </a:path>
                      </a:pathLst>
                    </a:custGeom>
                    <a:solidFill>
                      <a:srgbClr val="373463"/>
                    </a:solidFill>
                    <a:ln w="9380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2" name="Freeform: Shape 21">
                      <a:extLst>
                        <a:ext uri="{FF2B5EF4-FFF2-40B4-BE49-F238E27FC236}">
                          <a16:creationId xmlns:a16="http://schemas.microsoft.com/office/drawing/2014/main" id="{30D79690-7945-4D53-8AE9-76AD4C70D7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45858" y="-2029987"/>
                      <a:ext cx="3092314" cy="7370876"/>
                    </a:xfrm>
                    <a:custGeom>
                      <a:avLst/>
                      <a:gdLst>
                        <a:gd name="connsiteX0" fmla="*/ 3057591 w 3092314"/>
                        <a:gd name="connsiteY0" fmla="*/ 0 h 7370876"/>
                        <a:gd name="connsiteX1" fmla="*/ 1527857 w 3092314"/>
                        <a:gd name="connsiteY1" fmla="*/ 108864 h 7370876"/>
                        <a:gd name="connsiteX2" fmla="*/ 1386145 w 3092314"/>
                        <a:gd name="connsiteY2" fmla="*/ 106049 h 7370876"/>
                        <a:gd name="connsiteX3" fmla="*/ 0 w 3092314"/>
                        <a:gd name="connsiteY3" fmla="*/ 8446 h 7370876"/>
                        <a:gd name="connsiteX4" fmla="*/ 71325 w 3092314"/>
                        <a:gd name="connsiteY4" fmla="*/ 3098884 h 7370876"/>
                        <a:gd name="connsiteX5" fmla="*/ 123880 w 3092314"/>
                        <a:gd name="connsiteY5" fmla="*/ 7370877 h 7370876"/>
                        <a:gd name="connsiteX6" fmla="*/ 548076 w 3092314"/>
                        <a:gd name="connsiteY6" fmla="*/ 7370877 h 7370876"/>
                        <a:gd name="connsiteX7" fmla="*/ 1106476 w 3092314"/>
                        <a:gd name="connsiteY7" fmla="*/ 3161763 h 7370876"/>
                        <a:gd name="connsiteX8" fmla="*/ 1466855 w 3092314"/>
                        <a:gd name="connsiteY8" fmla="*/ 552769 h 7370876"/>
                        <a:gd name="connsiteX9" fmla="*/ 1938914 w 3092314"/>
                        <a:gd name="connsiteY9" fmla="*/ 3161763 h 7370876"/>
                        <a:gd name="connsiteX10" fmla="*/ 2520776 w 3092314"/>
                        <a:gd name="connsiteY10" fmla="*/ 7370877 h 7370876"/>
                        <a:gd name="connsiteX11" fmla="*/ 2944972 w 3092314"/>
                        <a:gd name="connsiteY11" fmla="*/ 7370877 h 7370876"/>
                        <a:gd name="connsiteX12" fmla="*/ 3092315 w 3092314"/>
                        <a:gd name="connsiteY12" fmla="*/ 3098884 h 7370876"/>
                        <a:gd name="connsiteX13" fmla="*/ 3057591 w 3092314"/>
                        <a:gd name="connsiteY13" fmla="*/ 0 h 73708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092314" h="7370876">
                          <a:moveTo>
                            <a:pt x="3057591" y="0"/>
                          </a:moveTo>
                          <a:cubicBezTo>
                            <a:pt x="2585532" y="91033"/>
                            <a:pt x="2036517" y="115434"/>
                            <a:pt x="1527857" y="108864"/>
                          </a:cubicBezTo>
                          <a:cubicBezTo>
                            <a:pt x="1479994" y="107926"/>
                            <a:pt x="1433070" y="106988"/>
                            <a:pt x="1386145" y="106049"/>
                          </a:cubicBezTo>
                          <a:cubicBezTo>
                            <a:pt x="776129" y="91972"/>
                            <a:pt x="242130" y="36601"/>
                            <a:pt x="0" y="8446"/>
                          </a:cubicBezTo>
                          <a:lnTo>
                            <a:pt x="71325" y="3098884"/>
                          </a:lnTo>
                          <a:lnTo>
                            <a:pt x="123880" y="7370877"/>
                          </a:lnTo>
                          <a:lnTo>
                            <a:pt x="548076" y="7370877"/>
                          </a:lnTo>
                          <a:lnTo>
                            <a:pt x="1106476" y="3161763"/>
                          </a:lnTo>
                          <a:lnTo>
                            <a:pt x="1466855" y="552769"/>
                          </a:lnTo>
                          <a:lnTo>
                            <a:pt x="1938914" y="3161763"/>
                          </a:lnTo>
                          <a:lnTo>
                            <a:pt x="2520776" y="7370877"/>
                          </a:lnTo>
                          <a:lnTo>
                            <a:pt x="2944972" y="7370877"/>
                          </a:lnTo>
                          <a:lnTo>
                            <a:pt x="3092315" y="3098884"/>
                          </a:lnTo>
                          <a:lnTo>
                            <a:pt x="3057591" y="0"/>
                          </a:lnTo>
                          <a:close/>
                        </a:path>
                      </a:pathLst>
                    </a:custGeom>
                    <a:solidFill>
                      <a:srgbClr val="636D3D"/>
                    </a:solidFill>
                    <a:ln w="9380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pic>
                <p:nvPicPr>
                  <p:cNvPr id="23" name="Picture 22" descr="Background pattern&#10;&#10;Description automatically generated">
                    <a:extLst>
                      <a:ext uri="{FF2B5EF4-FFF2-40B4-BE49-F238E27FC236}">
                        <a16:creationId xmlns:a16="http://schemas.microsoft.com/office/drawing/2014/main" id="{317E6F3A-79B1-4966-A945-D8C81C6EB20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46066"/>
                  <a:stretch/>
                </p:blipFill>
                <p:spPr>
                  <a:xfrm>
                    <a:off x="4381069" y="4502264"/>
                    <a:ext cx="755707" cy="1656706"/>
                  </a:xfrm>
                  <a:prstGeom prst="rect">
                    <a:avLst/>
                  </a:prstGeom>
                </p:spPr>
              </p:pic>
              <p:pic>
                <p:nvPicPr>
                  <p:cNvPr id="24" name="Picture 23" descr="Background pattern&#10;&#10;Description automatically generated">
                    <a:extLst>
                      <a:ext uri="{FF2B5EF4-FFF2-40B4-BE49-F238E27FC236}">
                        <a16:creationId xmlns:a16="http://schemas.microsoft.com/office/drawing/2014/main" id="{ECB3C573-9CA5-4C7F-9F42-974BB95C23B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4703" r="-8637"/>
                  <a:stretch/>
                </p:blipFill>
                <p:spPr>
                  <a:xfrm>
                    <a:off x="6707411" y="4502264"/>
                    <a:ext cx="755707" cy="1656706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45375974-2930-482E-BD0E-7AF022A488B1}"/>
                    </a:ext>
                  </a:extLst>
                </p:cNvPr>
                <p:cNvSpPr/>
                <p:nvPr/>
              </p:nvSpPr>
              <p:spPr>
                <a:xfrm>
                  <a:off x="3482788" y="-3538728"/>
                  <a:ext cx="4764308" cy="7077455"/>
                </a:xfrm>
                <a:custGeom>
                  <a:avLst/>
                  <a:gdLst>
                    <a:gd name="connsiteX0" fmla="*/ 3213181 w 6426362"/>
                    <a:gd name="connsiteY0" fmla="*/ 0 h 7077455"/>
                    <a:gd name="connsiteX1" fmla="*/ 6426362 w 6426362"/>
                    <a:gd name="connsiteY1" fmla="*/ 4335534 h 7077455"/>
                    <a:gd name="connsiteX2" fmla="*/ 5877601 w 6426362"/>
                    <a:gd name="connsiteY2" fmla="*/ 6759572 h 7077455"/>
                    <a:gd name="connsiteX3" fmla="*/ 5701429 w 6426362"/>
                    <a:gd name="connsiteY3" fmla="*/ 7077455 h 7077455"/>
                    <a:gd name="connsiteX4" fmla="*/ 724933 w 6426362"/>
                    <a:gd name="connsiteY4" fmla="*/ 7077455 h 7077455"/>
                    <a:gd name="connsiteX5" fmla="*/ 548761 w 6426362"/>
                    <a:gd name="connsiteY5" fmla="*/ 6759572 h 7077455"/>
                    <a:gd name="connsiteX6" fmla="*/ 0 w 6426362"/>
                    <a:gd name="connsiteY6" fmla="*/ 4335534 h 7077455"/>
                    <a:gd name="connsiteX7" fmla="*/ 3213181 w 6426362"/>
                    <a:gd name="connsiteY7" fmla="*/ 0 h 70774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426362" h="7077455">
                      <a:moveTo>
                        <a:pt x="3213181" y="0"/>
                      </a:moveTo>
                      <a:cubicBezTo>
                        <a:pt x="4987772" y="0"/>
                        <a:pt x="6426362" y="1941085"/>
                        <a:pt x="6426362" y="4335534"/>
                      </a:cubicBezTo>
                      <a:cubicBezTo>
                        <a:pt x="6426362" y="5233453"/>
                        <a:pt x="6224060" y="6067617"/>
                        <a:pt x="5877601" y="6759572"/>
                      </a:cubicBezTo>
                      <a:lnTo>
                        <a:pt x="5701429" y="7077455"/>
                      </a:lnTo>
                      <a:lnTo>
                        <a:pt x="724933" y="7077455"/>
                      </a:lnTo>
                      <a:lnTo>
                        <a:pt x="548761" y="6759572"/>
                      </a:lnTo>
                      <a:cubicBezTo>
                        <a:pt x="202302" y="6067617"/>
                        <a:pt x="0" y="5233453"/>
                        <a:pt x="0" y="4335534"/>
                      </a:cubicBezTo>
                      <a:cubicBezTo>
                        <a:pt x="0" y="1941085"/>
                        <a:pt x="1438590" y="0"/>
                        <a:pt x="3213181" y="0"/>
                      </a:cubicBezTo>
                      <a:close/>
                    </a:path>
                  </a:pathLst>
                </a:cu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" name="Graphic 11">
                <a:extLst>
                  <a:ext uri="{FF2B5EF4-FFF2-40B4-BE49-F238E27FC236}">
                    <a16:creationId xmlns:a16="http://schemas.microsoft.com/office/drawing/2014/main" id="{BA7B8029-08D8-46B5-BCAA-5AB4753D423F}"/>
                  </a:ext>
                </a:extLst>
              </p:cNvPr>
              <p:cNvGrpSpPr/>
              <p:nvPr/>
            </p:nvGrpSpPr>
            <p:grpSpPr>
              <a:xfrm>
                <a:off x="3496234" y="-2894142"/>
                <a:ext cx="4733367" cy="6420066"/>
                <a:chOff x="3900666" y="-2894142"/>
                <a:chExt cx="3904609" cy="6420066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243006EF-73C9-43B6-A3E3-6DCB13DE45DD}"/>
                    </a:ext>
                  </a:extLst>
                </p:cNvPr>
                <p:cNvSpPr/>
                <p:nvPr/>
              </p:nvSpPr>
              <p:spPr>
                <a:xfrm>
                  <a:off x="4057812" y="2127767"/>
                  <a:ext cx="3593926" cy="544458"/>
                </a:xfrm>
                <a:custGeom>
                  <a:avLst/>
                  <a:gdLst>
                    <a:gd name="connsiteX0" fmla="*/ 3518082 w 3529424"/>
                    <a:gd name="connsiteY0" fmla="*/ 544458 h 544457"/>
                    <a:gd name="connsiteX1" fmla="*/ 1350399 w 3529424"/>
                    <a:gd name="connsiteY1" fmla="*/ 51341 h 544457"/>
                    <a:gd name="connsiteX2" fmla="*/ 17313 w 3529424"/>
                    <a:gd name="connsiteY2" fmla="*/ 543264 h 544457"/>
                    <a:gd name="connsiteX3" fmla="*/ 0 w 3529424"/>
                    <a:gd name="connsiteY3" fmla="*/ 496698 h 544457"/>
                    <a:gd name="connsiteX4" fmla="*/ 1347414 w 3529424"/>
                    <a:gd name="connsiteY4" fmla="*/ 0 h 544457"/>
                    <a:gd name="connsiteX5" fmla="*/ 3529425 w 3529424"/>
                    <a:gd name="connsiteY5" fmla="*/ 496101 h 544457"/>
                    <a:gd name="connsiteX0" fmla="*/ 3518082 w 3529425"/>
                    <a:gd name="connsiteY0" fmla="*/ 544458 h 544458"/>
                    <a:gd name="connsiteX1" fmla="*/ 1350399 w 3529425"/>
                    <a:gd name="connsiteY1" fmla="*/ 51341 h 544458"/>
                    <a:gd name="connsiteX2" fmla="*/ 17313 w 3529425"/>
                    <a:gd name="connsiteY2" fmla="*/ 543264 h 544458"/>
                    <a:gd name="connsiteX3" fmla="*/ 0 w 3529425"/>
                    <a:gd name="connsiteY3" fmla="*/ 496698 h 544458"/>
                    <a:gd name="connsiteX4" fmla="*/ 1494477 w 3529425"/>
                    <a:gd name="connsiteY4" fmla="*/ 0 h 544458"/>
                    <a:gd name="connsiteX5" fmla="*/ 3529425 w 3529425"/>
                    <a:gd name="connsiteY5" fmla="*/ 496101 h 544458"/>
                    <a:gd name="connsiteX6" fmla="*/ 3518082 w 3529425"/>
                    <a:gd name="connsiteY6" fmla="*/ 544458 h 544458"/>
                    <a:gd name="connsiteX0" fmla="*/ 3518082 w 3529425"/>
                    <a:gd name="connsiteY0" fmla="*/ 544458 h 544458"/>
                    <a:gd name="connsiteX1" fmla="*/ 1497462 w 3529425"/>
                    <a:gd name="connsiteY1" fmla="*/ 44618 h 544458"/>
                    <a:gd name="connsiteX2" fmla="*/ 17313 w 3529425"/>
                    <a:gd name="connsiteY2" fmla="*/ 543264 h 544458"/>
                    <a:gd name="connsiteX3" fmla="*/ 0 w 3529425"/>
                    <a:gd name="connsiteY3" fmla="*/ 496698 h 544458"/>
                    <a:gd name="connsiteX4" fmla="*/ 1494477 w 3529425"/>
                    <a:gd name="connsiteY4" fmla="*/ 0 h 544458"/>
                    <a:gd name="connsiteX5" fmla="*/ 3529425 w 3529425"/>
                    <a:gd name="connsiteY5" fmla="*/ 496101 h 544458"/>
                    <a:gd name="connsiteX6" fmla="*/ 3518082 w 3529425"/>
                    <a:gd name="connsiteY6" fmla="*/ 544458 h 5444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29425" h="544458">
                      <a:moveTo>
                        <a:pt x="3518082" y="544458"/>
                      </a:moveTo>
                      <a:lnTo>
                        <a:pt x="1497462" y="44618"/>
                      </a:lnTo>
                      <a:lnTo>
                        <a:pt x="17313" y="543264"/>
                      </a:lnTo>
                      <a:lnTo>
                        <a:pt x="0" y="496698"/>
                      </a:lnTo>
                      <a:lnTo>
                        <a:pt x="1494477" y="0"/>
                      </a:lnTo>
                      <a:lnTo>
                        <a:pt x="3529425" y="496101"/>
                      </a:lnTo>
                      <a:lnTo>
                        <a:pt x="3518082" y="544458"/>
                      </a:lnTo>
                      <a:close/>
                    </a:path>
                  </a:pathLst>
                </a:custGeom>
                <a:solidFill>
                  <a:srgbClr val="1B1464"/>
                </a:solidFill>
                <a:ln w="5969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736C8223-86E1-4D31-994D-28643EF355B1}"/>
                    </a:ext>
                  </a:extLst>
                </p:cNvPr>
                <p:cNvSpPr/>
                <p:nvPr/>
              </p:nvSpPr>
              <p:spPr>
                <a:xfrm>
                  <a:off x="5547924" y="-2894142"/>
                  <a:ext cx="412683" cy="6420066"/>
                </a:xfrm>
                <a:custGeom>
                  <a:avLst/>
                  <a:gdLst>
                    <a:gd name="connsiteX0" fmla="*/ 90862 w 630720"/>
                    <a:gd name="connsiteY0" fmla="*/ 6420067 h 6420066"/>
                    <a:gd name="connsiteX1" fmla="*/ 237722 w 630720"/>
                    <a:gd name="connsiteY1" fmla="*/ 2198727 h 6420066"/>
                    <a:gd name="connsiteX2" fmla="*/ 580993 w 630720"/>
                    <a:gd name="connsiteY2" fmla="*/ 0 h 6420066"/>
                    <a:gd name="connsiteX3" fmla="*/ 630544 w 630720"/>
                    <a:gd name="connsiteY3" fmla="*/ 1194 h 6420066"/>
                    <a:gd name="connsiteX4" fmla="*/ 324286 w 630720"/>
                    <a:gd name="connsiteY4" fmla="*/ 2214248 h 6420066"/>
                    <a:gd name="connsiteX5" fmla="*/ 139815 w 630720"/>
                    <a:gd name="connsiteY5" fmla="*/ 6413500 h 6420066"/>
                    <a:gd name="connsiteX6" fmla="*/ 90862 w 630720"/>
                    <a:gd name="connsiteY6" fmla="*/ 6420067 h 64200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30720" h="6420066">
                      <a:moveTo>
                        <a:pt x="90862" y="6420067"/>
                      </a:moveTo>
                      <a:cubicBezTo>
                        <a:pt x="87877" y="6397978"/>
                        <a:pt x="-188531" y="4183730"/>
                        <a:pt x="237722" y="2198727"/>
                      </a:cubicBezTo>
                      <a:cubicBezTo>
                        <a:pt x="560695" y="696094"/>
                        <a:pt x="580993" y="6567"/>
                        <a:pt x="580993" y="0"/>
                      </a:cubicBezTo>
                      <a:lnTo>
                        <a:pt x="630544" y="1194"/>
                      </a:lnTo>
                      <a:cubicBezTo>
                        <a:pt x="630544" y="7761"/>
                        <a:pt x="648453" y="706243"/>
                        <a:pt x="324286" y="2214248"/>
                      </a:cubicBezTo>
                      <a:cubicBezTo>
                        <a:pt x="-100773" y="4190893"/>
                        <a:pt x="137427" y="6391411"/>
                        <a:pt x="139815" y="6413500"/>
                      </a:cubicBezTo>
                      <a:lnTo>
                        <a:pt x="90862" y="6420067"/>
                      </a:lnTo>
                      <a:close/>
                    </a:path>
                  </a:pathLst>
                </a:custGeom>
                <a:solidFill>
                  <a:srgbClr val="1B1464"/>
                </a:solidFill>
                <a:ln w="5969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DAE73800-8520-4B37-A992-F056C95F4C0E}"/>
                    </a:ext>
                  </a:extLst>
                </p:cNvPr>
                <p:cNvSpPr/>
                <p:nvPr/>
              </p:nvSpPr>
              <p:spPr>
                <a:xfrm>
                  <a:off x="3900666" y="470012"/>
                  <a:ext cx="3904609" cy="768830"/>
                </a:xfrm>
                <a:custGeom>
                  <a:avLst/>
                  <a:gdLst>
                    <a:gd name="connsiteX0" fmla="*/ 3596885 w 3611212"/>
                    <a:gd name="connsiteY0" fmla="*/ 721765 h 721765"/>
                    <a:gd name="connsiteX1" fmla="*/ 1398158 w 3611212"/>
                    <a:gd name="connsiteY1" fmla="*/ 51938 h 721765"/>
                    <a:gd name="connsiteX2" fmla="*/ 0 w 3611212"/>
                    <a:gd name="connsiteY2" fmla="*/ 457894 h 721765"/>
                    <a:gd name="connsiteX3" fmla="*/ 21492 w 3611212"/>
                    <a:gd name="connsiteY3" fmla="*/ 399389 h 721765"/>
                    <a:gd name="connsiteX4" fmla="*/ 1398755 w 3611212"/>
                    <a:gd name="connsiteY4" fmla="*/ 0 h 721765"/>
                    <a:gd name="connsiteX5" fmla="*/ 3611213 w 3611212"/>
                    <a:gd name="connsiteY5" fmla="*/ 674006 h 721765"/>
                    <a:gd name="connsiteX0" fmla="*/ 3596885 w 3611213"/>
                    <a:gd name="connsiteY0" fmla="*/ 768830 h 768830"/>
                    <a:gd name="connsiteX1" fmla="*/ 1398158 w 3611213"/>
                    <a:gd name="connsiteY1" fmla="*/ 99003 h 768830"/>
                    <a:gd name="connsiteX2" fmla="*/ 0 w 3611213"/>
                    <a:gd name="connsiteY2" fmla="*/ 504959 h 768830"/>
                    <a:gd name="connsiteX3" fmla="*/ 21492 w 3611213"/>
                    <a:gd name="connsiteY3" fmla="*/ 446454 h 768830"/>
                    <a:gd name="connsiteX4" fmla="*/ 1603938 w 3611213"/>
                    <a:gd name="connsiteY4" fmla="*/ 0 h 768830"/>
                    <a:gd name="connsiteX5" fmla="*/ 3611213 w 3611213"/>
                    <a:gd name="connsiteY5" fmla="*/ 721071 h 768830"/>
                    <a:gd name="connsiteX6" fmla="*/ 3596885 w 3611213"/>
                    <a:gd name="connsiteY6" fmla="*/ 768830 h 768830"/>
                    <a:gd name="connsiteX0" fmla="*/ 3596885 w 3611213"/>
                    <a:gd name="connsiteY0" fmla="*/ 768830 h 768830"/>
                    <a:gd name="connsiteX1" fmla="*/ 1582822 w 3611213"/>
                    <a:gd name="connsiteY1" fmla="*/ 65385 h 768830"/>
                    <a:gd name="connsiteX2" fmla="*/ 0 w 3611213"/>
                    <a:gd name="connsiteY2" fmla="*/ 504959 h 768830"/>
                    <a:gd name="connsiteX3" fmla="*/ 21492 w 3611213"/>
                    <a:gd name="connsiteY3" fmla="*/ 446454 h 768830"/>
                    <a:gd name="connsiteX4" fmla="*/ 1603938 w 3611213"/>
                    <a:gd name="connsiteY4" fmla="*/ 0 h 768830"/>
                    <a:gd name="connsiteX5" fmla="*/ 3611213 w 3611213"/>
                    <a:gd name="connsiteY5" fmla="*/ 721071 h 768830"/>
                    <a:gd name="connsiteX6" fmla="*/ 3596885 w 3611213"/>
                    <a:gd name="connsiteY6" fmla="*/ 768830 h 76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611213" h="768830">
                      <a:moveTo>
                        <a:pt x="3596885" y="768830"/>
                      </a:moveTo>
                      <a:lnTo>
                        <a:pt x="1582822" y="65385"/>
                      </a:lnTo>
                      <a:lnTo>
                        <a:pt x="0" y="504959"/>
                      </a:lnTo>
                      <a:lnTo>
                        <a:pt x="21492" y="446454"/>
                      </a:lnTo>
                      <a:lnTo>
                        <a:pt x="1603938" y="0"/>
                      </a:lnTo>
                      <a:lnTo>
                        <a:pt x="3611213" y="721071"/>
                      </a:lnTo>
                      <a:lnTo>
                        <a:pt x="3596885" y="768830"/>
                      </a:lnTo>
                      <a:close/>
                    </a:path>
                  </a:pathLst>
                </a:custGeom>
                <a:solidFill>
                  <a:srgbClr val="1B1464"/>
                </a:solidFill>
                <a:ln w="5969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D22B01E7-C78F-412E-A24C-C9F9682EC910}"/>
                    </a:ext>
                  </a:extLst>
                </p:cNvPr>
                <p:cNvSpPr/>
                <p:nvPr/>
              </p:nvSpPr>
              <p:spPr>
                <a:xfrm>
                  <a:off x="4011594" y="-1131220"/>
                  <a:ext cx="3704939" cy="526547"/>
                </a:xfrm>
                <a:custGeom>
                  <a:avLst/>
                  <a:gdLst>
                    <a:gd name="connsiteX0" fmla="*/ 2930043 w 2944968"/>
                    <a:gd name="connsiteY0" fmla="*/ 526548 h 526547"/>
                    <a:gd name="connsiteX1" fmla="*/ 1398158 w 2944968"/>
                    <a:gd name="connsiteY1" fmla="*/ 51341 h 526547"/>
                    <a:gd name="connsiteX2" fmla="*/ 11343 w 2944968"/>
                    <a:gd name="connsiteY2" fmla="*/ 383270 h 526547"/>
                    <a:gd name="connsiteX3" fmla="*/ 0 w 2944968"/>
                    <a:gd name="connsiteY3" fmla="*/ 334913 h 526547"/>
                    <a:gd name="connsiteX4" fmla="*/ 1399949 w 2944968"/>
                    <a:gd name="connsiteY4" fmla="*/ 0 h 526547"/>
                    <a:gd name="connsiteX5" fmla="*/ 2944968 w 2944968"/>
                    <a:gd name="connsiteY5" fmla="*/ 479386 h 526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44968" h="526547">
                      <a:moveTo>
                        <a:pt x="2930043" y="526548"/>
                      </a:moveTo>
                      <a:lnTo>
                        <a:pt x="1398158" y="51341"/>
                      </a:lnTo>
                      <a:lnTo>
                        <a:pt x="11343" y="383270"/>
                      </a:lnTo>
                      <a:lnTo>
                        <a:pt x="0" y="334913"/>
                      </a:lnTo>
                      <a:lnTo>
                        <a:pt x="1399949" y="0"/>
                      </a:lnTo>
                      <a:lnTo>
                        <a:pt x="2944968" y="479386"/>
                      </a:lnTo>
                      <a:close/>
                    </a:path>
                  </a:pathLst>
                </a:custGeom>
                <a:solidFill>
                  <a:srgbClr val="1B1464"/>
                </a:solidFill>
                <a:ln w="5969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AFF84ADB-E523-4FD7-AFE6-AB89D8B7CA2A}"/>
                </a:ext>
              </a:extLst>
            </p:cNvPr>
            <p:cNvGrpSpPr/>
            <p:nvPr/>
          </p:nvGrpSpPr>
          <p:grpSpPr>
            <a:xfrm>
              <a:off x="6766560" y="4476425"/>
              <a:ext cx="272235" cy="227479"/>
              <a:chOff x="7638661" y="4939004"/>
              <a:chExt cx="217715" cy="227479"/>
            </a:xfrm>
          </p:grpSpPr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E308E4DC-B25E-4DD7-8F70-05B91F6940E4}"/>
                  </a:ext>
                </a:extLst>
              </p:cNvPr>
              <p:cNvCxnSpPr/>
              <p:nvPr/>
            </p:nvCxnSpPr>
            <p:spPr>
              <a:xfrm>
                <a:off x="7638661" y="4939004"/>
                <a:ext cx="217715" cy="0"/>
              </a:xfrm>
              <a:prstGeom prst="line">
                <a:avLst/>
              </a:prstGeom>
              <a:ln w="38100" cap="rnd">
                <a:solidFill>
                  <a:srgbClr val="B9AC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349624EA-8B59-4FDC-AA93-A8D7DB649B9D}"/>
                  </a:ext>
                </a:extLst>
              </p:cNvPr>
              <p:cNvCxnSpPr/>
              <p:nvPr/>
            </p:nvCxnSpPr>
            <p:spPr>
              <a:xfrm>
                <a:off x="7638661" y="5052743"/>
                <a:ext cx="217715" cy="0"/>
              </a:xfrm>
              <a:prstGeom prst="line">
                <a:avLst/>
              </a:prstGeom>
              <a:ln w="38100" cap="rnd">
                <a:solidFill>
                  <a:srgbClr val="B9AC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2D989D9B-6CF1-402D-A440-0AF18FED0D87}"/>
                  </a:ext>
                </a:extLst>
              </p:cNvPr>
              <p:cNvCxnSpPr/>
              <p:nvPr/>
            </p:nvCxnSpPr>
            <p:spPr>
              <a:xfrm>
                <a:off x="7638661" y="5166483"/>
                <a:ext cx="217715" cy="0"/>
              </a:xfrm>
              <a:prstGeom prst="line">
                <a:avLst/>
              </a:prstGeom>
              <a:ln w="38100" cap="rnd">
                <a:solidFill>
                  <a:srgbClr val="B9AC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357C0B1B-8AC6-4257-9059-27564E15DDDE}"/>
                </a:ext>
              </a:extLst>
            </p:cNvPr>
            <p:cNvGrpSpPr/>
            <p:nvPr/>
          </p:nvGrpSpPr>
          <p:grpSpPr>
            <a:xfrm>
              <a:off x="4674198" y="4476425"/>
              <a:ext cx="272235" cy="227479"/>
              <a:chOff x="7638661" y="4939004"/>
              <a:chExt cx="217715" cy="227479"/>
            </a:xfrm>
          </p:grpSpPr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9B3BB2B8-9C37-47B4-89F1-8DAED5BACACC}"/>
                  </a:ext>
                </a:extLst>
              </p:cNvPr>
              <p:cNvCxnSpPr/>
              <p:nvPr/>
            </p:nvCxnSpPr>
            <p:spPr>
              <a:xfrm>
                <a:off x="7638661" y="4939004"/>
                <a:ext cx="217715" cy="0"/>
              </a:xfrm>
              <a:prstGeom prst="line">
                <a:avLst/>
              </a:prstGeom>
              <a:ln w="38100" cap="rnd">
                <a:solidFill>
                  <a:srgbClr val="B9AC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0C2F8183-B665-4B47-ABC2-65CAEFB72ED8}"/>
                  </a:ext>
                </a:extLst>
              </p:cNvPr>
              <p:cNvCxnSpPr/>
              <p:nvPr/>
            </p:nvCxnSpPr>
            <p:spPr>
              <a:xfrm>
                <a:off x="7638661" y="5052743"/>
                <a:ext cx="217715" cy="0"/>
              </a:xfrm>
              <a:prstGeom prst="line">
                <a:avLst/>
              </a:prstGeom>
              <a:ln w="38100" cap="rnd">
                <a:solidFill>
                  <a:srgbClr val="B9AC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2B221374-6010-4461-A34D-FDFB76178E47}"/>
                  </a:ext>
                </a:extLst>
              </p:cNvPr>
              <p:cNvCxnSpPr/>
              <p:nvPr/>
            </p:nvCxnSpPr>
            <p:spPr>
              <a:xfrm>
                <a:off x="7638661" y="5166483"/>
                <a:ext cx="217715" cy="0"/>
              </a:xfrm>
              <a:prstGeom prst="line">
                <a:avLst/>
              </a:prstGeom>
              <a:ln w="38100" cap="rnd">
                <a:solidFill>
                  <a:srgbClr val="B9AC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7" name="Graphic 26">
            <a:extLst>
              <a:ext uri="{FF2B5EF4-FFF2-40B4-BE49-F238E27FC236}">
                <a16:creationId xmlns:a16="http://schemas.microsoft.com/office/drawing/2014/main" id="{A2533A0A-A8FA-44CB-92A4-9657BB58C9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04287" y="2703715"/>
            <a:ext cx="5656687" cy="359688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C5DC7691-9BB5-43E2-A4BA-F7D8F23314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2304288" y="2860013"/>
            <a:ext cx="6047232" cy="3300185"/>
          </a:xfrm>
          <a:prstGeom prst="rect">
            <a:avLst/>
          </a:prstGeom>
        </p:spPr>
      </p:pic>
      <p:grpSp>
        <p:nvGrpSpPr>
          <p:cNvPr id="129" name="Graphic 48">
            <a:extLst>
              <a:ext uri="{FF2B5EF4-FFF2-40B4-BE49-F238E27FC236}">
                <a16:creationId xmlns:a16="http://schemas.microsoft.com/office/drawing/2014/main" id="{A8401D17-810F-4946-B5F6-1F8C2A9F79C9}"/>
              </a:ext>
            </a:extLst>
          </p:cNvPr>
          <p:cNvGrpSpPr/>
          <p:nvPr/>
        </p:nvGrpSpPr>
        <p:grpSpPr>
          <a:xfrm rot="19857870" flipH="1">
            <a:off x="3633292" y="3733799"/>
            <a:ext cx="947632" cy="661549"/>
            <a:chOff x="4785816" y="2015602"/>
            <a:chExt cx="1670765" cy="1166374"/>
          </a:xfrm>
          <a:solidFill>
            <a:srgbClr val="44554E"/>
          </a:solidFill>
          <a:effectLst>
            <a:outerShdw blurRad="50800" dist="381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29111AD-3E5B-4939-9AF4-63D63484BA42}"/>
                </a:ext>
              </a:extLst>
            </p:cNvPr>
            <p:cNvSpPr/>
            <p:nvPr/>
          </p:nvSpPr>
          <p:spPr>
            <a:xfrm>
              <a:off x="4785816" y="2163606"/>
              <a:ext cx="1537903" cy="989225"/>
            </a:xfrm>
            <a:custGeom>
              <a:avLst/>
              <a:gdLst>
                <a:gd name="connsiteX0" fmla="*/ 4449 w 1537903"/>
                <a:gd name="connsiteY0" fmla="*/ 989226 h 989225"/>
                <a:gd name="connsiteX1" fmla="*/ 0 w 1537903"/>
                <a:gd name="connsiteY1" fmla="*/ 956727 h 989225"/>
                <a:gd name="connsiteX2" fmla="*/ 857382 w 1537903"/>
                <a:gd name="connsiteY2" fmla="*/ 640369 h 989225"/>
                <a:gd name="connsiteX3" fmla="*/ 1510494 w 1537903"/>
                <a:gd name="connsiteY3" fmla="*/ 0 h 989225"/>
                <a:gd name="connsiteX4" fmla="*/ 1537904 w 1537903"/>
                <a:gd name="connsiteY4" fmla="*/ 17946 h 989225"/>
                <a:gd name="connsiteX5" fmla="*/ 875140 w 1537903"/>
                <a:gd name="connsiteY5" fmla="*/ 667929 h 989225"/>
                <a:gd name="connsiteX6" fmla="*/ 4449 w 1537903"/>
                <a:gd name="connsiteY6" fmla="*/ 989226 h 98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7903" h="989225">
                  <a:moveTo>
                    <a:pt x="4449" y="989226"/>
                  </a:moveTo>
                  <a:lnTo>
                    <a:pt x="0" y="956727"/>
                  </a:lnTo>
                  <a:cubicBezTo>
                    <a:pt x="303879" y="915141"/>
                    <a:pt x="600367" y="805768"/>
                    <a:pt x="857382" y="640369"/>
                  </a:cubicBezTo>
                  <a:cubicBezTo>
                    <a:pt x="1121598" y="470182"/>
                    <a:pt x="1347433" y="248720"/>
                    <a:pt x="1510494" y="0"/>
                  </a:cubicBezTo>
                  <a:lnTo>
                    <a:pt x="1537904" y="17946"/>
                  </a:lnTo>
                  <a:cubicBezTo>
                    <a:pt x="1372392" y="270512"/>
                    <a:pt x="1143201" y="495254"/>
                    <a:pt x="875140" y="667929"/>
                  </a:cubicBezTo>
                  <a:cubicBezTo>
                    <a:pt x="614091" y="835930"/>
                    <a:pt x="313002" y="947000"/>
                    <a:pt x="4449" y="989226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1" name="Graphic 48">
              <a:extLst>
                <a:ext uri="{FF2B5EF4-FFF2-40B4-BE49-F238E27FC236}">
                  <a16:creationId xmlns:a16="http://schemas.microsoft.com/office/drawing/2014/main" id="{7C51744A-2459-4030-A9E5-49596B86564C}"/>
                </a:ext>
              </a:extLst>
            </p:cNvPr>
            <p:cNvGrpSpPr/>
            <p:nvPr/>
          </p:nvGrpSpPr>
          <p:grpSpPr>
            <a:xfrm>
              <a:off x="4982319" y="2015602"/>
              <a:ext cx="1474262" cy="1166374"/>
              <a:chOff x="4982319" y="2015602"/>
              <a:chExt cx="1474262" cy="1166374"/>
            </a:xfrm>
            <a:solidFill>
              <a:srgbClr val="44554E"/>
            </a:solidFill>
          </p:grpSpPr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22765F84-BBF6-46AC-98DF-2B1C8A91CF6E}"/>
                  </a:ext>
                </a:extLst>
              </p:cNvPr>
              <p:cNvSpPr/>
              <p:nvPr/>
            </p:nvSpPr>
            <p:spPr>
              <a:xfrm>
                <a:off x="4982319" y="2838527"/>
                <a:ext cx="374435" cy="343448"/>
              </a:xfrm>
              <a:custGeom>
                <a:avLst/>
                <a:gdLst>
                  <a:gd name="connsiteX0" fmla="*/ 358019 w 374435"/>
                  <a:gd name="connsiteY0" fmla="*/ 343449 h 343448"/>
                  <a:gd name="connsiteX1" fmla="*/ 355643 w 374435"/>
                  <a:gd name="connsiteY1" fmla="*/ 343298 h 343448"/>
                  <a:gd name="connsiteX2" fmla="*/ 338866 w 374435"/>
                  <a:gd name="connsiteY2" fmla="*/ 340885 h 343448"/>
                  <a:gd name="connsiteX3" fmla="*/ 186927 w 374435"/>
                  <a:gd name="connsiteY3" fmla="*/ 314041 h 343448"/>
                  <a:gd name="connsiteX4" fmla="*/ 180706 w 374435"/>
                  <a:gd name="connsiteY4" fmla="*/ 312609 h 343448"/>
                  <a:gd name="connsiteX5" fmla="*/ 26014 w 374435"/>
                  <a:gd name="connsiteY5" fmla="*/ 272041 h 343448"/>
                  <a:gd name="connsiteX6" fmla="*/ 0 w 374435"/>
                  <a:gd name="connsiteY6" fmla="*/ 263294 h 343448"/>
                  <a:gd name="connsiteX7" fmla="*/ 20020 w 374435"/>
                  <a:gd name="connsiteY7" fmla="*/ 244519 h 343448"/>
                  <a:gd name="connsiteX8" fmla="*/ 123851 w 374435"/>
                  <a:gd name="connsiteY8" fmla="*/ 132581 h 343448"/>
                  <a:gd name="connsiteX9" fmla="*/ 127508 w 374435"/>
                  <a:gd name="connsiteY9" fmla="*/ 128321 h 343448"/>
                  <a:gd name="connsiteX10" fmla="*/ 212828 w 374435"/>
                  <a:gd name="connsiteY10" fmla="*/ 19438 h 343448"/>
                  <a:gd name="connsiteX11" fmla="*/ 222103 w 374435"/>
                  <a:gd name="connsiteY11" fmla="*/ 6732 h 343448"/>
                  <a:gd name="connsiteX12" fmla="*/ 245025 w 374435"/>
                  <a:gd name="connsiteY12" fmla="*/ 3188 h 343448"/>
                  <a:gd name="connsiteX13" fmla="*/ 248569 w 374435"/>
                  <a:gd name="connsiteY13" fmla="*/ 26111 h 343448"/>
                  <a:gd name="connsiteX14" fmla="*/ 239295 w 374435"/>
                  <a:gd name="connsiteY14" fmla="*/ 38779 h 343448"/>
                  <a:gd name="connsiteX15" fmla="*/ 152090 w 374435"/>
                  <a:gd name="connsiteY15" fmla="*/ 150000 h 343448"/>
                  <a:gd name="connsiteX16" fmla="*/ 148622 w 374435"/>
                  <a:gd name="connsiteY16" fmla="*/ 153996 h 343448"/>
                  <a:gd name="connsiteX17" fmla="*/ 62284 w 374435"/>
                  <a:gd name="connsiteY17" fmla="*/ 249156 h 343448"/>
                  <a:gd name="connsiteX18" fmla="*/ 187907 w 374435"/>
                  <a:gd name="connsiteY18" fmla="*/ 280600 h 343448"/>
                  <a:gd name="connsiteX19" fmla="*/ 194429 w 374435"/>
                  <a:gd name="connsiteY19" fmla="*/ 282070 h 343448"/>
                  <a:gd name="connsiteX20" fmla="*/ 343541 w 374435"/>
                  <a:gd name="connsiteY20" fmla="*/ 308386 h 343448"/>
                  <a:gd name="connsiteX21" fmla="*/ 360394 w 374435"/>
                  <a:gd name="connsiteY21" fmla="*/ 310799 h 343448"/>
                  <a:gd name="connsiteX22" fmla="*/ 374268 w 374435"/>
                  <a:gd name="connsiteY22" fmla="*/ 329386 h 343448"/>
                  <a:gd name="connsiteX23" fmla="*/ 358019 w 374435"/>
                  <a:gd name="connsiteY23" fmla="*/ 343449 h 343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74435" h="343448">
                    <a:moveTo>
                      <a:pt x="358019" y="343449"/>
                    </a:moveTo>
                    <a:cubicBezTo>
                      <a:pt x="357227" y="343449"/>
                      <a:pt x="356473" y="343411"/>
                      <a:pt x="355643" y="343298"/>
                    </a:cubicBezTo>
                    <a:lnTo>
                      <a:pt x="338866" y="340885"/>
                    </a:lnTo>
                    <a:cubicBezTo>
                      <a:pt x="286686" y="333420"/>
                      <a:pt x="237410" y="326370"/>
                      <a:pt x="186927" y="314041"/>
                    </a:cubicBezTo>
                    <a:lnTo>
                      <a:pt x="180706" y="312609"/>
                    </a:lnTo>
                    <a:cubicBezTo>
                      <a:pt x="127395" y="300582"/>
                      <a:pt x="76988" y="289196"/>
                      <a:pt x="26014" y="272041"/>
                    </a:cubicBezTo>
                    <a:lnTo>
                      <a:pt x="0" y="263294"/>
                    </a:lnTo>
                    <a:lnTo>
                      <a:pt x="20020" y="244519"/>
                    </a:lnTo>
                    <a:cubicBezTo>
                      <a:pt x="56892" y="209946"/>
                      <a:pt x="90937" y="170623"/>
                      <a:pt x="123851" y="132581"/>
                    </a:cubicBezTo>
                    <a:lnTo>
                      <a:pt x="127508" y="128321"/>
                    </a:lnTo>
                    <a:cubicBezTo>
                      <a:pt x="158160" y="94276"/>
                      <a:pt x="185946" y="56235"/>
                      <a:pt x="212828" y="19438"/>
                    </a:cubicBezTo>
                    <a:lnTo>
                      <a:pt x="222103" y="6732"/>
                    </a:lnTo>
                    <a:cubicBezTo>
                      <a:pt x="227419" y="-582"/>
                      <a:pt x="237749" y="-2203"/>
                      <a:pt x="245025" y="3188"/>
                    </a:cubicBezTo>
                    <a:cubicBezTo>
                      <a:pt x="252340" y="8542"/>
                      <a:pt x="253923" y="18797"/>
                      <a:pt x="248569" y="26111"/>
                    </a:cubicBezTo>
                    <a:lnTo>
                      <a:pt x="239295" y="38779"/>
                    </a:lnTo>
                    <a:cubicBezTo>
                      <a:pt x="211961" y="76217"/>
                      <a:pt x="183647" y="114937"/>
                      <a:pt x="152090" y="150000"/>
                    </a:cubicBezTo>
                    <a:lnTo>
                      <a:pt x="148622" y="153996"/>
                    </a:lnTo>
                    <a:cubicBezTo>
                      <a:pt x="121061" y="185854"/>
                      <a:pt x="92747" y="218655"/>
                      <a:pt x="62284" y="249156"/>
                    </a:cubicBezTo>
                    <a:cubicBezTo>
                      <a:pt x="103190" y="261485"/>
                      <a:pt x="144550" y="270797"/>
                      <a:pt x="187907" y="280600"/>
                    </a:cubicBezTo>
                    <a:lnTo>
                      <a:pt x="194429" y="282070"/>
                    </a:lnTo>
                    <a:cubicBezTo>
                      <a:pt x="243631" y="294097"/>
                      <a:pt x="292153" y="301034"/>
                      <a:pt x="343541" y="308386"/>
                    </a:cubicBezTo>
                    <a:lnTo>
                      <a:pt x="360394" y="310799"/>
                    </a:lnTo>
                    <a:cubicBezTo>
                      <a:pt x="369329" y="312081"/>
                      <a:pt x="375550" y="320413"/>
                      <a:pt x="374268" y="329386"/>
                    </a:cubicBezTo>
                    <a:cubicBezTo>
                      <a:pt x="373062" y="337567"/>
                      <a:pt x="366049" y="343449"/>
                      <a:pt x="358019" y="343449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2DF12877-8166-4F3B-A7E5-F35DEB350336}"/>
                  </a:ext>
                </a:extLst>
              </p:cNvPr>
              <p:cNvSpPr/>
              <p:nvPr/>
            </p:nvSpPr>
            <p:spPr>
              <a:xfrm>
                <a:off x="5138745" y="2792502"/>
                <a:ext cx="359446" cy="318291"/>
              </a:xfrm>
              <a:custGeom>
                <a:avLst/>
                <a:gdLst>
                  <a:gd name="connsiteX0" fmla="*/ 343013 w 359446"/>
                  <a:gd name="connsiteY0" fmla="*/ 318292 h 318291"/>
                  <a:gd name="connsiteX1" fmla="*/ 341957 w 359446"/>
                  <a:gd name="connsiteY1" fmla="*/ 318254 h 318291"/>
                  <a:gd name="connsiteX2" fmla="*/ 26731 w 359446"/>
                  <a:gd name="connsiteY2" fmla="*/ 273841 h 318291"/>
                  <a:gd name="connsiteX3" fmla="*/ 0 w 359446"/>
                  <a:gd name="connsiteY3" fmla="*/ 267960 h 318291"/>
                  <a:gd name="connsiteX4" fmla="*/ 17795 w 359446"/>
                  <a:gd name="connsiteY4" fmla="*/ 247148 h 318291"/>
                  <a:gd name="connsiteX5" fmla="*/ 193034 w 359446"/>
                  <a:gd name="connsiteY5" fmla="*/ 7816 h 318291"/>
                  <a:gd name="connsiteX6" fmla="*/ 215618 w 359446"/>
                  <a:gd name="connsiteY6" fmla="*/ 2462 h 318291"/>
                  <a:gd name="connsiteX7" fmla="*/ 220972 w 359446"/>
                  <a:gd name="connsiteY7" fmla="*/ 25046 h 318291"/>
                  <a:gd name="connsiteX8" fmla="*/ 60512 w 359446"/>
                  <a:gd name="connsiteY8" fmla="*/ 247488 h 318291"/>
                  <a:gd name="connsiteX9" fmla="*/ 344107 w 359446"/>
                  <a:gd name="connsiteY9" fmla="*/ 285529 h 318291"/>
                  <a:gd name="connsiteX10" fmla="*/ 359414 w 359446"/>
                  <a:gd name="connsiteY10" fmla="*/ 302947 h 318291"/>
                  <a:gd name="connsiteX11" fmla="*/ 343013 w 359446"/>
                  <a:gd name="connsiteY11" fmla="*/ 318292 h 31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9446" h="318291">
                    <a:moveTo>
                      <a:pt x="343013" y="318292"/>
                    </a:moveTo>
                    <a:cubicBezTo>
                      <a:pt x="342674" y="318292"/>
                      <a:pt x="342297" y="318292"/>
                      <a:pt x="341957" y="318254"/>
                    </a:cubicBezTo>
                    <a:cubicBezTo>
                      <a:pt x="235864" y="311430"/>
                      <a:pt x="129808" y="296462"/>
                      <a:pt x="26731" y="273841"/>
                    </a:cubicBezTo>
                    <a:lnTo>
                      <a:pt x="0" y="267960"/>
                    </a:lnTo>
                    <a:lnTo>
                      <a:pt x="17795" y="247148"/>
                    </a:lnTo>
                    <a:cubicBezTo>
                      <a:pt x="83246" y="170689"/>
                      <a:pt x="142174" y="90157"/>
                      <a:pt x="193034" y="7816"/>
                    </a:cubicBezTo>
                    <a:cubicBezTo>
                      <a:pt x="197747" y="87"/>
                      <a:pt x="207927" y="-2326"/>
                      <a:pt x="215618" y="2462"/>
                    </a:cubicBezTo>
                    <a:cubicBezTo>
                      <a:pt x="223309" y="7213"/>
                      <a:pt x="225722" y="17317"/>
                      <a:pt x="220972" y="25046"/>
                    </a:cubicBezTo>
                    <a:cubicBezTo>
                      <a:pt x="173882" y="101317"/>
                      <a:pt x="119968" y="176042"/>
                      <a:pt x="60512" y="247488"/>
                    </a:cubicBezTo>
                    <a:cubicBezTo>
                      <a:pt x="153523" y="266603"/>
                      <a:pt x="248796" y="279384"/>
                      <a:pt x="344107" y="285529"/>
                    </a:cubicBezTo>
                    <a:cubicBezTo>
                      <a:pt x="353155" y="286094"/>
                      <a:pt x="359979" y="293899"/>
                      <a:pt x="359414" y="302947"/>
                    </a:cubicBezTo>
                    <a:cubicBezTo>
                      <a:pt x="358773" y="311657"/>
                      <a:pt x="351571" y="318292"/>
                      <a:pt x="343013" y="318292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31B3FB12-D0D9-48D0-BE44-F667C4B6C4D8}"/>
                  </a:ext>
                </a:extLst>
              </p:cNvPr>
              <p:cNvSpPr/>
              <p:nvPr/>
            </p:nvSpPr>
            <p:spPr>
              <a:xfrm>
                <a:off x="5291401" y="2737666"/>
                <a:ext cx="342261" cy="293011"/>
              </a:xfrm>
              <a:custGeom>
                <a:avLst/>
                <a:gdLst>
                  <a:gd name="connsiteX0" fmla="*/ 325896 w 342261"/>
                  <a:gd name="connsiteY0" fmla="*/ 293011 h 293011"/>
                  <a:gd name="connsiteX1" fmla="*/ 325595 w 342261"/>
                  <a:gd name="connsiteY1" fmla="*/ 293011 h 293011"/>
                  <a:gd name="connsiteX2" fmla="*/ 174409 w 342261"/>
                  <a:gd name="connsiteY2" fmla="*/ 287997 h 293011"/>
                  <a:gd name="connsiteX3" fmla="*/ 27183 w 342261"/>
                  <a:gd name="connsiteY3" fmla="*/ 272501 h 293011"/>
                  <a:gd name="connsiteX4" fmla="*/ 0 w 342261"/>
                  <a:gd name="connsiteY4" fmla="*/ 269221 h 293011"/>
                  <a:gd name="connsiteX5" fmla="*/ 15722 w 342261"/>
                  <a:gd name="connsiteY5" fmla="*/ 246789 h 293011"/>
                  <a:gd name="connsiteX6" fmla="*/ 96065 w 342261"/>
                  <a:gd name="connsiteY6" fmla="*/ 128555 h 293011"/>
                  <a:gd name="connsiteX7" fmla="*/ 165361 w 342261"/>
                  <a:gd name="connsiteY7" fmla="*/ 8398 h 293011"/>
                  <a:gd name="connsiteX8" fmla="*/ 187681 w 342261"/>
                  <a:gd name="connsiteY8" fmla="*/ 2065 h 293011"/>
                  <a:gd name="connsiteX9" fmla="*/ 194015 w 342261"/>
                  <a:gd name="connsiteY9" fmla="*/ 24384 h 293011"/>
                  <a:gd name="connsiteX10" fmla="*/ 123738 w 342261"/>
                  <a:gd name="connsiteY10" fmla="*/ 146124 h 293011"/>
                  <a:gd name="connsiteX11" fmla="*/ 58249 w 342261"/>
                  <a:gd name="connsiteY11" fmla="*/ 243131 h 293011"/>
                  <a:gd name="connsiteX12" fmla="*/ 176785 w 342261"/>
                  <a:gd name="connsiteY12" fmla="*/ 255272 h 293011"/>
                  <a:gd name="connsiteX13" fmla="*/ 326160 w 342261"/>
                  <a:gd name="connsiteY13" fmla="*/ 260211 h 293011"/>
                  <a:gd name="connsiteX14" fmla="*/ 342259 w 342261"/>
                  <a:gd name="connsiteY14" fmla="*/ 276912 h 293011"/>
                  <a:gd name="connsiteX15" fmla="*/ 325896 w 342261"/>
                  <a:gd name="connsiteY15" fmla="*/ 293011 h 29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42261" h="293011">
                    <a:moveTo>
                      <a:pt x="325896" y="293011"/>
                    </a:moveTo>
                    <a:cubicBezTo>
                      <a:pt x="325783" y="293011"/>
                      <a:pt x="325708" y="293011"/>
                      <a:pt x="325595" y="293011"/>
                    </a:cubicBezTo>
                    <a:cubicBezTo>
                      <a:pt x="274433" y="292031"/>
                      <a:pt x="224402" y="290938"/>
                      <a:pt x="174409" y="287997"/>
                    </a:cubicBezTo>
                    <a:cubicBezTo>
                      <a:pt x="125208" y="283586"/>
                      <a:pt x="75819" y="278383"/>
                      <a:pt x="27183" y="272501"/>
                    </a:cubicBezTo>
                    <a:lnTo>
                      <a:pt x="0" y="269221"/>
                    </a:lnTo>
                    <a:lnTo>
                      <a:pt x="15722" y="246789"/>
                    </a:lnTo>
                    <a:cubicBezTo>
                      <a:pt x="43093" y="207805"/>
                      <a:pt x="70126" y="168029"/>
                      <a:pt x="96065" y="128555"/>
                    </a:cubicBezTo>
                    <a:cubicBezTo>
                      <a:pt x="119779" y="89760"/>
                      <a:pt x="141496" y="51153"/>
                      <a:pt x="165361" y="8398"/>
                    </a:cubicBezTo>
                    <a:cubicBezTo>
                      <a:pt x="169772" y="481"/>
                      <a:pt x="179763" y="-2309"/>
                      <a:pt x="187681" y="2065"/>
                    </a:cubicBezTo>
                    <a:cubicBezTo>
                      <a:pt x="195598" y="6476"/>
                      <a:pt x="198426" y="16467"/>
                      <a:pt x="194015" y="24384"/>
                    </a:cubicBezTo>
                    <a:cubicBezTo>
                      <a:pt x="170865" y="65856"/>
                      <a:pt x="148056" y="106386"/>
                      <a:pt x="123738" y="146124"/>
                    </a:cubicBezTo>
                    <a:cubicBezTo>
                      <a:pt x="102361" y="178661"/>
                      <a:pt x="80456" y="211122"/>
                      <a:pt x="58249" y="243131"/>
                    </a:cubicBezTo>
                    <a:cubicBezTo>
                      <a:pt x="97686" y="247656"/>
                      <a:pt x="137461" y="251728"/>
                      <a:pt x="176785" y="255272"/>
                    </a:cubicBezTo>
                    <a:cubicBezTo>
                      <a:pt x="225647" y="258137"/>
                      <a:pt x="275338" y="259230"/>
                      <a:pt x="326160" y="260211"/>
                    </a:cubicBezTo>
                    <a:cubicBezTo>
                      <a:pt x="335209" y="260361"/>
                      <a:pt x="342410" y="267864"/>
                      <a:pt x="342259" y="276912"/>
                    </a:cubicBezTo>
                    <a:cubicBezTo>
                      <a:pt x="342108" y="285848"/>
                      <a:pt x="334794" y="293011"/>
                      <a:pt x="325896" y="293011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0015699F-E580-4459-B7B3-D12C39DD0D05}"/>
                  </a:ext>
                </a:extLst>
              </p:cNvPr>
              <p:cNvSpPr/>
              <p:nvPr/>
            </p:nvSpPr>
            <p:spPr>
              <a:xfrm>
                <a:off x="5438740" y="2674107"/>
                <a:ext cx="324145" cy="272230"/>
              </a:xfrm>
              <a:custGeom>
                <a:avLst/>
                <a:gdLst>
                  <a:gd name="connsiteX0" fmla="*/ 157896 w 324145"/>
                  <a:gd name="connsiteY0" fmla="*/ 272231 h 272230"/>
                  <a:gd name="connsiteX1" fmla="*/ 55950 w 324145"/>
                  <a:gd name="connsiteY1" fmla="*/ 268724 h 272230"/>
                  <a:gd name="connsiteX2" fmla="*/ 0 w 324145"/>
                  <a:gd name="connsiteY2" fmla="*/ 265972 h 272230"/>
                  <a:gd name="connsiteX3" fmla="*/ 29408 w 324145"/>
                  <a:gd name="connsiteY3" fmla="*/ 217035 h 272230"/>
                  <a:gd name="connsiteX4" fmla="*/ 81437 w 324145"/>
                  <a:gd name="connsiteY4" fmla="*/ 126814 h 272230"/>
                  <a:gd name="connsiteX5" fmla="*/ 139648 w 324145"/>
                  <a:gd name="connsiteY5" fmla="*/ 9448 h 272230"/>
                  <a:gd name="connsiteX6" fmla="*/ 161440 w 324145"/>
                  <a:gd name="connsiteY6" fmla="*/ 1530 h 272230"/>
                  <a:gd name="connsiteX7" fmla="*/ 169358 w 324145"/>
                  <a:gd name="connsiteY7" fmla="*/ 23322 h 272230"/>
                  <a:gd name="connsiteX8" fmla="*/ 110580 w 324145"/>
                  <a:gd name="connsiteY8" fmla="*/ 141857 h 272230"/>
                  <a:gd name="connsiteX9" fmla="*/ 57496 w 324145"/>
                  <a:gd name="connsiteY9" fmla="*/ 234001 h 272230"/>
                  <a:gd name="connsiteX10" fmla="*/ 56365 w 324145"/>
                  <a:gd name="connsiteY10" fmla="*/ 235924 h 272230"/>
                  <a:gd name="connsiteX11" fmla="*/ 57684 w 324145"/>
                  <a:gd name="connsiteY11" fmla="*/ 235999 h 272230"/>
                  <a:gd name="connsiteX12" fmla="*/ 166191 w 324145"/>
                  <a:gd name="connsiteY12" fmla="*/ 239430 h 272230"/>
                  <a:gd name="connsiteX13" fmla="*/ 306894 w 324145"/>
                  <a:gd name="connsiteY13" fmla="*/ 235170 h 272230"/>
                  <a:gd name="connsiteX14" fmla="*/ 324125 w 324145"/>
                  <a:gd name="connsiteY14" fmla="*/ 250703 h 272230"/>
                  <a:gd name="connsiteX15" fmla="*/ 308591 w 324145"/>
                  <a:gd name="connsiteY15" fmla="*/ 267933 h 272230"/>
                  <a:gd name="connsiteX16" fmla="*/ 166643 w 324145"/>
                  <a:gd name="connsiteY16" fmla="*/ 272231 h 272230"/>
                  <a:gd name="connsiteX17" fmla="*/ 157896 w 324145"/>
                  <a:gd name="connsiteY17" fmla="*/ 272231 h 272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4145" h="272230">
                    <a:moveTo>
                      <a:pt x="157896" y="272231"/>
                    </a:moveTo>
                    <a:cubicBezTo>
                      <a:pt x="123625" y="272231"/>
                      <a:pt x="89241" y="270421"/>
                      <a:pt x="55950" y="268724"/>
                    </a:cubicBezTo>
                    <a:lnTo>
                      <a:pt x="0" y="265972"/>
                    </a:lnTo>
                    <a:lnTo>
                      <a:pt x="29408" y="217035"/>
                    </a:lnTo>
                    <a:cubicBezTo>
                      <a:pt x="47919" y="186383"/>
                      <a:pt x="65451" y="157466"/>
                      <a:pt x="81437" y="126814"/>
                    </a:cubicBezTo>
                    <a:cubicBezTo>
                      <a:pt x="99571" y="91374"/>
                      <a:pt x="120609" y="50090"/>
                      <a:pt x="139648" y="9448"/>
                    </a:cubicBezTo>
                    <a:cubicBezTo>
                      <a:pt x="143494" y="1266"/>
                      <a:pt x="153297" y="-2278"/>
                      <a:pt x="161440" y="1530"/>
                    </a:cubicBezTo>
                    <a:cubicBezTo>
                      <a:pt x="169659" y="5376"/>
                      <a:pt x="173165" y="15141"/>
                      <a:pt x="169358" y="23322"/>
                    </a:cubicBezTo>
                    <a:cubicBezTo>
                      <a:pt x="150092" y="64417"/>
                      <a:pt x="128903" y="106078"/>
                      <a:pt x="110580" y="141857"/>
                    </a:cubicBezTo>
                    <a:cubicBezTo>
                      <a:pt x="94029" y="173527"/>
                      <a:pt x="76271" y="202897"/>
                      <a:pt x="57496" y="234001"/>
                    </a:cubicBezTo>
                    <a:lnTo>
                      <a:pt x="56365" y="235924"/>
                    </a:lnTo>
                    <a:lnTo>
                      <a:pt x="57684" y="235999"/>
                    </a:lnTo>
                    <a:cubicBezTo>
                      <a:pt x="93313" y="237884"/>
                      <a:pt x="130260" y="239845"/>
                      <a:pt x="166191" y="239430"/>
                    </a:cubicBezTo>
                    <a:cubicBezTo>
                      <a:pt x="208266" y="238714"/>
                      <a:pt x="257430" y="237733"/>
                      <a:pt x="306894" y="235170"/>
                    </a:cubicBezTo>
                    <a:cubicBezTo>
                      <a:pt x="314963" y="234642"/>
                      <a:pt x="323634" y="241617"/>
                      <a:pt x="324125" y="250703"/>
                    </a:cubicBezTo>
                    <a:cubicBezTo>
                      <a:pt x="324577" y="259751"/>
                      <a:pt x="317640" y="267443"/>
                      <a:pt x="308591" y="267933"/>
                    </a:cubicBezTo>
                    <a:cubicBezTo>
                      <a:pt x="258598" y="270497"/>
                      <a:pt x="209133" y="271514"/>
                      <a:pt x="166643" y="272231"/>
                    </a:cubicBezTo>
                    <a:cubicBezTo>
                      <a:pt x="163740" y="272193"/>
                      <a:pt x="160799" y="272231"/>
                      <a:pt x="157896" y="272231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5CD66053-468E-4F52-9F0D-75198BB6FC6E}"/>
                  </a:ext>
                </a:extLst>
              </p:cNvPr>
              <p:cNvSpPr/>
              <p:nvPr/>
            </p:nvSpPr>
            <p:spPr>
              <a:xfrm>
                <a:off x="5580688" y="2601753"/>
                <a:ext cx="304367" cy="260660"/>
              </a:xfrm>
              <a:custGeom>
                <a:avLst/>
                <a:gdLst>
                  <a:gd name="connsiteX0" fmla="*/ 0 w 304367"/>
                  <a:gd name="connsiteY0" fmla="*/ 260661 h 260660"/>
                  <a:gd name="connsiteX1" fmla="*/ 12781 w 304367"/>
                  <a:gd name="connsiteY1" fmla="*/ 236456 h 260660"/>
                  <a:gd name="connsiteX2" fmla="*/ 67826 w 304367"/>
                  <a:gd name="connsiteY2" fmla="*/ 124217 h 260660"/>
                  <a:gd name="connsiteX3" fmla="*/ 81248 w 304367"/>
                  <a:gd name="connsiteY3" fmla="*/ 93452 h 260660"/>
                  <a:gd name="connsiteX4" fmla="*/ 115067 w 304367"/>
                  <a:gd name="connsiteY4" fmla="*/ 10998 h 260660"/>
                  <a:gd name="connsiteX5" fmla="*/ 135954 w 304367"/>
                  <a:gd name="connsiteY5" fmla="*/ 969 h 260660"/>
                  <a:gd name="connsiteX6" fmla="*/ 145982 w 304367"/>
                  <a:gd name="connsiteY6" fmla="*/ 21856 h 260660"/>
                  <a:gd name="connsiteX7" fmla="*/ 111259 w 304367"/>
                  <a:gd name="connsiteY7" fmla="*/ 106648 h 260660"/>
                  <a:gd name="connsiteX8" fmla="*/ 97988 w 304367"/>
                  <a:gd name="connsiteY8" fmla="*/ 137036 h 260660"/>
                  <a:gd name="connsiteX9" fmla="*/ 54517 w 304367"/>
                  <a:gd name="connsiteY9" fmla="*/ 227483 h 260660"/>
                  <a:gd name="connsiteX10" fmla="*/ 154956 w 304367"/>
                  <a:gd name="connsiteY10" fmla="*/ 223185 h 260660"/>
                  <a:gd name="connsiteX11" fmla="*/ 188925 w 304367"/>
                  <a:gd name="connsiteY11" fmla="*/ 220470 h 260660"/>
                  <a:gd name="connsiteX12" fmla="*/ 285518 w 304367"/>
                  <a:gd name="connsiteY12" fmla="*/ 210705 h 260660"/>
                  <a:gd name="connsiteX13" fmla="*/ 304180 w 304367"/>
                  <a:gd name="connsiteY13" fmla="*/ 224429 h 260660"/>
                  <a:gd name="connsiteX14" fmla="*/ 290456 w 304367"/>
                  <a:gd name="connsiteY14" fmla="*/ 243129 h 260660"/>
                  <a:gd name="connsiteX15" fmla="*/ 191413 w 304367"/>
                  <a:gd name="connsiteY15" fmla="*/ 253196 h 260660"/>
                  <a:gd name="connsiteX16" fmla="*/ 157896 w 304367"/>
                  <a:gd name="connsiteY16" fmla="*/ 255835 h 260660"/>
                  <a:gd name="connsiteX17" fmla="*/ 27409 w 304367"/>
                  <a:gd name="connsiteY17" fmla="*/ 260472 h 260660"/>
                  <a:gd name="connsiteX18" fmla="*/ 0 w 304367"/>
                  <a:gd name="connsiteY18" fmla="*/ 260661 h 260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4367" h="260660">
                    <a:moveTo>
                      <a:pt x="0" y="260661"/>
                    </a:moveTo>
                    <a:lnTo>
                      <a:pt x="12781" y="236456"/>
                    </a:lnTo>
                    <a:cubicBezTo>
                      <a:pt x="30727" y="202411"/>
                      <a:pt x="51086" y="163804"/>
                      <a:pt x="67826" y="124217"/>
                    </a:cubicBezTo>
                    <a:cubicBezTo>
                      <a:pt x="72312" y="113774"/>
                      <a:pt x="76799" y="103556"/>
                      <a:pt x="81248" y="93452"/>
                    </a:cubicBezTo>
                    <a:cubicBezTo>
                      <a:pt x="93539" y="65515"/>
                      <a:pt x="105151" y="39161"/>
                      <a:pt x="115067" y="10998"/>
                    </a:cubicBezTo>
                    <a:cubicBezTo>
                      <a:pt x="118045" y="2439"/>
                      <a:pt x="127357" y="-2122"/>
                      <a:pt x="135954" y="969"/>
                    </a:cubicBezTo>
                    <a:cubicBezTo>
                      <a:pt x="144512" y="3948"/>
                      <a:pt x="148998" y="13335"/>
                      <a:pt x="145982" y="21856"/>
                    </a:cubicBezTo>
                    <a:cubicBezTo>
                      <a:pt x="135690" y="51188"/>
                      <a:pt x="123813" y="78145"/>
                      <a:pt x="111259" y="106648"/>
                    </a:cubicBezTo>
                    <a:cubicBezTo>
                      <a:pt x="106847" y="116639"/>
                      <a:pt x="102399" y="126743"/>
                      <a:pt x="97988" y="137036"/>
                    </a:cubicBezTo>
                    <a:cubicBezTo>
                      <a:pt x="84641" y="168555"/>
                      <a:pt x="69259" y="199206"/>
                      <a:pt x="54517" y="227483"/>
                    </a:cubicBezTo>
                    <a:cubicBezTo>
                      <a:pt x="86111" y="227144"/>
                      <a:pt x="121476" y="226239"/>
                      <a:pt x="154956" y="223185"/>
                    </a:cubicBezTo>
                    <a:cubicBezTo>
                      <a:pt x="166228" y="222242"/>
                      <a:pt x="177539" y="221375"/>
                      <a:pt x="188925" y="220470"/>
                    </a:cubicBezTo>
                    <a:cubicBezTo>
                      <a:pt x="220896" y="218020"/>
                      <a:pt x="253961" y="215531"/>
                      <a:pt x="285518" y="210705"/>
                    </a:cubicBezTo>
                    <a:cubicBezTo>
                      <a:pt x="294604" y="209348"/>
                      <a:pt x="302823" y="215494"/>
                      <a:pt x="304180" y="224429"/>
                    </a:cubicBezTo>
                    <a:cubicBezTo>
                      <a:pt x="305537" y="233364"/>
                      <a:pt x="299392" y="241734"/>
                      <a:pt x="290456" y="243129"/>
                    </a:cubicBezTo>
                    <a:cubicBezTo>
                      <a:pt x="257694" y="248106"/>
                      <a:pt x="224025" y="250707"/>
                      <a:pt x="191413" y="253196"/>
                    </a:cubicBezTo>
                    <a:cubicBezTo>
                      <a:pt x="180140" y="254063"/>
                      <a:pt x="168905" y="254892"/>
                      <a:pt x="157896" y="255835"/>
                    </a:cubicBezTo>
                    <a:cubicBezTo>
                      <a:pt x="113031" y="259982"/>
                      <a:pt x="65526" y="260246"/>
                      <a:pt x="27409" y="260472"/>
                    </a:cubicBezTo>
                    <a:lnTo>
                      <a:pt x="0" y="260661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28FDA00C-C595-4FD3-8404-B73B97D3E73E}"/>
                  </a:ext>
                </a:extLst>
              </p:cNvPr>
              <p:cNvSpPr/>
              <p:nvPr/>
            </p:nvSpPr>
            <p:spPr>
              <a:xfrm>
                <a:off x="5716566" y="2521758"/>
                <a:ext cx="283781" cy="253073"/>
              </a:xfrm>
              <a:custGeom>
                <a:avLst/>
                <a:gdLst>
                  <a:gd name="connsiteX0" fmla="*/ 0 w 283781"/>
                  <a:gd name="connsiteY0" fmla="*/ 253074 h 253073"/>
                  <a:gd name="connsiteX1" fmla="*/ 11725 w 283781"/>
                  <a:gd name="connsiteY1" fmla="*/ 228304 h 253073"/>
                  <a:gd name="connsiteX2" fmla="*/ 49842 w 283781"/>
                  <a:gd name="connsiteY2" fmla="*/ 135142 h 253073"/>
                  <a:gd name="connsiteX3" fmla="*/ 55573 w 283781"/>
                  <a:gd name="connsiteY3" fmla="*/ 120023 h 253073"/>
                  <a:gd name="connsiteX4" fmla="*/ 92521 w 283781"/>
                  <a:gd name="connsiteY4" fmla="*/ 11894 h 253073"/>
                  <a:gd name="connsiteX5" fmla="*/ 112805 w 283781"/>
                  <a:gd name="connsiteY5" fmla="*/ 621 h 253073"/>
                  <a:gd name="connsiteX6" fmla="*/ 124078 w 283781"/>
                  <a:gd name="connsiteY6" fmla="*/ 20905 h 253073"/>
                  <a:gd name="connsiteX7" fmla="*/ 86225 w 283781"/>
                  <a:gd name="connsiteY7" fmla="*/ 131673 h 253073"/>
                  <a:gd name="connsiteX8" fmla="*/ 80531 w 283781"/>
                  <a:gd name="connsiteY8" fmla="*/ 146679 h 253073"/>
                  <a:gd name="connsiteX9" fmla="*/ 52745 w 283781"/>
                  <a:gd name="connsiteY9" fmla="*/ 217031 h 253073"/>
                  <a:gd name="connsiteX10" fmla="*/ 126491 w 283781"/>
                  <a:gd name="connsiteY10" fmla="*/ 208472 h 253073"/>
                  <a:gd name="connsiteX11" fmla="*/ 144097 w 283781"/>
                  <a:gd name="connsiteY11" fmla="*/ 206210 h 253073"/>
                  <a:gd name="connsiteX12" fmla="*/ 263952 w 283781"/>
                  <a:gd name="connsiteY12" fmla="*/ 186718 h 253073"/>
                  <a:gd name="connsiteX13" fmla="*/ 283406 w 283781"/>
                  <a:gd name="connsiteY13" fmla="*/ 199311 h 253073"/>
                  <a:gd name="connsiteX14" fmla="*/ 270814 w 283781"/>
                  <a:gd name="connsiteY14" fmla="*/ 218765 h 253073"/>
                  <a:gd name="connsiteX15" fmla="*/ 148245 w 283781"/>
                  <a:gd name="connsiteY15" fmla="*/ 238747 h 253073"/>
                  <a:gd name="connsiteX16" fmla="*/ 130713 w 283781"/>
                  <a:gd name="connsiteY16" fmla="*/ 241009 h 253073"/>
                  <a:gd name="connsiteX17" fmla="*/ 27372 w 283781"/>
                  <a:gd name="connsiteY17" fmla="*/ 251679 h 253073"/>
                  <a:gd name="connsiteX18" fmla="*/ 0 w 283781"/>
                  <a:gd name="connsiteY18" fmla="*/ 253074 h 253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83781" h="253073">
                    <a:moveTo>
                      <a:pt x="0" y="253074"/>
                    </a:moveTo>
                    <a:lnTo>
                      <a:pt x="11725" y="228304"/>
                    </a:lnTo>
                    <a:cubicBezTo>
                      <a:pt x="25901" y="198444"/>
                      <a:pt x="38079" y="166246"/>
                      <a:pt x="49842" y="135142"/>
                    </a:cubicBezTo>
                    <a:lnTo>
                      <a:pt x="55573" y="120023"/>
                    </a:lnTo>
                    <a:cubicBezTo>
                      <a:pt x="72049" y="77005"/>
                      <a:pt x="83435" y="43639"/>
                      <a:pt x="92521" y="11894"/>
                    </a:cubicBezTo>
                    <a:cubicBezTo>
                      <a:pt x="95009" y="3185"/>
                      <a:pt x="104058" y="-1830"/>
                      <a:pt x="112805" y="621"/>
                    </a:cubicBezTo>
                    <a:cubicBezTo>
                      <a:pt x="121514" y="3109"/>
                      <a:pt x="126528" y="12196"/>
                      <a:pt x="124078" y="20905"/>
                    </a:cubicBezTo>
                    <a:cubicBezTo>
                      <a:pt x="114727" y="53593"/>
                      <a:pt x="103039" y="87788"/>
                      <a:pt x="86225" y="131673"/>
                    </a:cubicBezTo>
                    <a:lnTo>
                      <a:pt x="80531" y="146679"/>
                    </a:lnTo>
                    <a:cubicBezTo>
                      <a:pt x="71747" y="169941"/>
                      <a:pt x="62736" y="193769"/>
                      <a:pt x="52745" y="217031"/>
                    </a:cubicBezTo>
                    <a:cubicBezTo>
                      <a:pt x="77176" y="214919"/>
                      <a:pt x="101305" y="211753"/>
                      <a:pt x="126491" y="208472"/>
                    </a:cubicBezTo>
                    <a:lnTo>
                      <a:pt x="144097" y="206210"/>
                    </a:lnTo>
                    <a:cubicBezTo>
                      <a:pt x="192884" y="200027"/>
                      <a:pt x="229831" y="193995"/>
                      <a:pt x="263952" y="186718"/>
                    </a:cubicBezTo>
                    <a:cubicBezTo>
                      <a:pt x="272850" y="184758"/>
                      <a:pt x="281521" y="190451"/>
                      <a:pt x="283406" y="199311"/>
                    </a:cubicBezTo>
                    <a:cubicBezTo>
                      <a:pt x="285329" y="208171"/>
                      <a:pt x="279674" y="216880"/>
                      <a:pt x="270814" y="218765"/>
                    </a:cubicBezTo>
                    <a:cubicBezTo>
                      <a:pt x="235751" y="226268"/>
                      <a:pt x="197936" y="232413"/>
                      <a:pt x="148245" y="238747"/>
                    </a:cubicBezTo>
                    <a:lnTo>
                      <a:pt x="130713" y="241009"/>
                    </a:lnTo>
                    <a:cubicBezTo>
                      <a:pt x="95650" y="245571"/>
                      <a:pt x="62510" y="249907"/>
                      <a:pt x="27372" y="251679"/>
                    </a:cubicBezTo>
                    <a:lnTo>
                      <a:pt x="0" y="253074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0B7D1E0B-1369-46E6-B5E2-E1BE20C374C2}"/>
                  </a:ext>
                </a:extLst>
              </p:cNvPr>
              <p:cNvSpPr/>
              <p:nvPr/>
            </p:nvSpPr>
            <p:spPr>
              <a:xfrm>
                <a:off x="5847732" y="2434404"/>
                <a:ext cx="260737" cy="245644"/>
              </a:xfrm>
              <a:custGeom>
                <a:avLst/>
                <a:gdLst>
                  <a:gd name="connsiteX0" fmla="*/ 0 w 260737"/>
                  <a:gd name="connsiteY0" fmla="*/ 245645 h 245644"/>
                  <a:gd name="connsiteX1" fmla="*/ 8671 w 260737"/>
                  <a:gd name="connsiteY1" fmla="*/ 219668 h 245644"/>
                  <a:gd name="connsiteX2" fmla="*/ 69899 w 260737"/>
                  <a:gd name="connsiteY2" fmla="*/ 12797 h 245644"/>
                  <a:gd name="connsiteX3" fmla="*/ 89505 w 260737"/>
                  <a:gd name="connsiteY3" fmla="*/ 431 h 245644"/>
                  <a:gd name="connsiteX4" fmla="*/ 101871 w 260737"/>
                  <a:gd name="connsiteY4" fmla="*/ 20036 h 245644"/>
                  <a:gd name="connsiteX5" fmla="*/ 48372 w 260737"/>
                  <a:gd name="connsiteY5" fmla="*/ 204060 h 245644"/>
                  <a:gd name="connsiteX6" fmla="*/ 239974 w 260737"/>
                  <a:gd name="connsiteY6" fmla="*/ 163568 h 245644"/>
                  <a:gd name="connsiteX7" fmla="*/ 260144 w 260737"/>
                  <a:gd name="connsiteY7" fmla="*/ 175029 h 245644"/>
                  <a:gd name="connsiteX8" fmla="*/ 248682 w 260737"/>
                  <a:gd name="connsiteY8" fmla="*/ 195200 h 245644"/>
                  <a:gd name="connsiteX9" fmla="*/ 26995 w 260737"/>
                  <a:gd name="connsiteY9" fmla="*/ 241045 h 245644"/>
                  <a:gd name="connsiteX10" fmla="*/ 0 w 260737"/>
                  <a:gd name="connsiteY10" fmla="*/ 245645 h 24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737" h="245644">
                    <a:moveTo>
                      <a:pt x="0" y="245645"/>
                    </a:moveTo>
                    <a:lnTo>
                      <a:pt x="8671" y="219668"/>
                    </a:lnTo>
                    <a:cubicBezTo>
                      <a:pt x="34158" y="143284"/>
                      <a:pt x="54818" y="79568"/>
                      <a:pt x="69899" y="12797"/>
                    </a:cubicBezTo>
                    <a:cubicBezTo>
                      <a:pt x="71898" y="3975"/>
                      <a:pt x="80569" y="-1643"/>
                      <a:pt x="89505" y="431"/>
                    </a:cubicBezTo>
                    <a:cubicBezTo>
                      <a:pt x="98327" y="2429"/>
                      <a:pt x="103869" y="11214"/>
                      <a:pt x="101871" y="20036"/>
                    </a:cubicBezTo>
                    <a:cubicBezTo>
                      <a:pt x="88223" y="80510"/>
                      <a:pt x="70239" y="138043"/>
                      <a:pt x="48372" y="204060"/>
                    </a:cubicBezTo>
                    <a:cubicBezTo>
                      <a:pt x="108959" y="193578"/>
                      <a:pt x="175239" y="181325"/>
                      <a:pt x="239974" y="163568"/>
                    </a:cubicBezTo>
                    <a:cubicBezTo>
                      <a:pt x="248645" y="161193"/>
                      <a:pt x="257731" y="166282"/>
                      <a:pt x="260144" y="175029"/>
                    </a:cubicBezTo>
                    <a:cubicBezTo>
                      <a:pt x="262557" y="183776"/>
                      <a:pt x="257392" y="192787"/>
                      <a:pt x="248682" y="195200"/>
                    </a:cubicBezTo>
                    <a:cubicBezTo>
                      <a:pt x="172637" y="216087"/>
                      <a:pt x="91880" y="229923"/>
                      <a:pt x="26995" y="241045"/>
                    </a:cubicBezTo>
                    <a:lnTo>
                      <a:pt x="0" y="245645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68FC05-338B-4AB1-90DB-70F2C4532211}"/>
                  </a:ext>
                </a:extLst>
              </p:cNvPr>
              <p:cNvSpPr/>
              <p:nvPr/>
            </p:nvSpPr>
            <p:spPr>
              <a:xfrm>
                <a:off x="5969660" y="2340035"/>
                <a:ext cx="239334" cy="233769"/>
              </a:xfrm>
              <a:custGeom>
                <a:avLst/>
                <a:gdLst>
                  <a:gd name="connsiteX0" fmla="*/ 0 w 239334"/>
                  <a:gd name="connsiteY0" fmla="*/ 233769 h 233769"/>
                  <a:gd name="connsiteX1" fmla="*/ 9953 w 239334"/>
                  <a:gd name="connsiteY1" fmla="*/ 196633 h 233769"/>
                  <a:gd name="connsiteX2" fmla="*/ 32160 w 239334"/>
                  <a:gd name="connsiteY2" fmla="*/ 110257 h 233769"/>
                  <a:gd name="connsiteX3" fmla="*/ 51237 w 239334"/>
                  <a:gd name="connsiteY3" fmla="*/ 13250 h 233769"/>
                  <a:gd name="connsiteX4" fmla="*/ 70465 w 239334"/>
                  <a:gd name="connsiteY4" fmla="*/ 318 h 233769"/>
                  <a:gd name="connsiteX5" fmla="*/ 83397 w 239334"/>
                  <a:gd name="connsiteY5" fmla="*/ 19546 h 233769"/>
                  <a:gd name="connsiteX6" fmla="*/ 64207 w 239334"/>
                  <a:gd name="connsiteY6" fmla="*/ 117157 h 233769"/>
                  <a:gd name="connsiteX7" fmla="*/ 45846 w 239334"/>
                  <a:gd name="connsiteY7" fmla="*/ 189356 h 233769"/>
                  <a:gd name="connsiteX8" fmla="*/ 118837 w 239334"/>
                  <a:gd name="connsiteY8" fmla="*/ 171297 h 233769"/>
                  <a:gd name="connsiteX9" fmla="*/ 218144 w 239334"/>
                  <a:gd name="connsiteY9" fmla="*/ 140947 h 233769"/>
                  <a:gd name="connsiteX10" fmla="*/ 238616 w 239334"/>
                  <a:gd name="connsiteY10" fmla="*/ 151843 h 233769"/>
                  <a:gd name="connsiteX11" fmla="*/ 227720 w 239334"/>
                  <a:gd name="connsiteY11" fmla="*/ 172315 h 233769"/>
                  <a:gd name="connsiteX12" fmla="*/ 127885 w 239334"/>
                  <a:gd name="connsiteY12" fmla="*/ 202816 h 233769"/>
                  <a:gd name="connsiteX13" fmla="*/ 36759 w 239334"/>
                  <a:gd name="connsiteY13" fmla="*/ 225173 h 233769"/>
                  <a:gd name="connsiteX14" fmla="*/ 0 w 239334"/>
                  <a:gd name="connsiteY14" fmla="*/ 233769 h 233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9334" h="233769">
                    <a:moveTo>
                      <a:pt x="0" y="233769"/>
                    </a:moveTo>
                    <a:lnTo>
                      <a:pt x="9953" y="196633"/>
                    </a:lnTo>
                    <a:cubicBezTo>
                      <a:pt x="17795" y="167527"/>
                      <a:pt x="25449" y="138986"/>
                      <a:pt x="32160" y="110257"/>
                    </a:cubicBezTo>
                    <a:lnTo>
                      <a:pt x="51237" y="13250"/>
                    </a:lnTo>
                    <a:cubicBezTo>
                      <a:pt x="53009" y="4352"/>
                      <a:pt x="61605" y="-1454"/>
                      <a:pt x="70465" y="318"/>
                    </a:cubicBezTo>
                    <a:cubicBezTo>
                      <a:pt x="79363" y="2090"/>
                      <a:pt x="85169" y="10686"/>
                      <a:pt x="83397" y="19546"/>
                    </a:cubicBezTo>
                    <a:lnTo>
                      <a:pt x="64207" y="117157"/>
                    </a:lnTo>
                    <a:cubicBezTo>
                      <a:pt x="58551" y="141475"/>
                      <a:pt x="52293" y="165302"/>
                      <a:pt x="45846" y="189356"/>
                    </a:cubicBezTo>
                    <a:cubicBezTo>
                      <a:pt x="70013" y="183701"/>
                      <a:pt x="94482" y="177820"/>
                      <a:pt x="118837" y="171297"/>
                    </a:cubicBezTo>
                    <a:lnTo>
                      <a:pt x="218144" y="140947"/>
                    </a:lnTo>
                    <a:cubicBezTo>
                      <a:pt x="226778" y="138345"/>
                      <a:pt x="235977" y="143171"/>
                      <a:pt x="238616" y="151843"/>
                    </a:cubicBezTo>
                    <a:cubicBezTo>
                      <a:pt x="241255" y="160514"/>
                      <a:pt x="236392" y="169676"/>
                      <a:pt x="227720" y="172315"/>
                    </a:cubicBezTo>
                    <a:lnTo>
                      <a:pt x="127885" y="202816"/>
                    </a:lnTo>
                    <a:cubicBezTo>
                      <a:pt x="97083" y="211073"/>
                      <a:pt x="66620" y="218198"/>
                      <a:pt x="36759" y="225173"/>
                    </a:cubicBezTo>
                    <a:lnTo>
                      <a:pt x="0" y="233769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F22FC6D4-148A-4B96-BECD-63C9F32C9B5C}"/>
                  </a:ext>
                </a:extLst>
              </p:cNvPr>
              <p:cNvSpPr/>
              <p:nvPr/>
            </p:nvSpPr>
            <p:spPr>
              <a:xfrm>
                <a:off x="6084199" y="2238894"/>
                <a:ext cx="217127" cy="220749"/>
              </a:xfrm>
              <a:custGeom>
                <a:avLst/>
                <a:gdLst>
                  <a:gd name="connsiteX0" fmla="*/ 0 w 217127"/>
                  <a:gd name="connsiteY0" fmla="*/ 220749 h 220749"/>
                  <a:gd name="connsiteX1" fmla="*/ 14666 w 217127"/>
                  <a:gd name="connsiteY1" fmla="*/ 148776 h 220749"/>
                  <a:gd name="connsiteX2" fmla="*/ 23111 w 217127"/>
                  <a:gd name="connsiteY2" fmla="*/ 92826 h 220749"/>
                  <a:gd name="connsiteX3" fmla="*/ 33555 w 217127"/>
                  <a:gd name="connsiteY3" fmla="*/ 14594 h 220749"/>
                  <a:gd name="connsiteX4" fmla="*/ 51652 w 217127"/>
                  <a:gd name="connsiteY4" fmla="*/ 79 h 220749"/>
                  <a:gd name="connsiteX5" fmla="*/ 66167 w 217127"/>
                  <a:gd name="connsiteY5" fmla="*/ 18176 h 220749"/>
                  <a:gd name="connsiteX6" fmla="*/ 55535 w 217127"/>
                  <a:gd name="connsiteY6" fmla="*/ 97539 h 220749"/>
                  <a:gd name="connsiteX7" fmla="*/ 43018 w 217127"/>
                  <a:gd name="connsiteY7" fmla="*/ 173659 h 220749"/>
                  <a:gd name="connsiteX8" fmla="*/ 61982 w 217127"/>
                  <a:gd name="connsiteY8" fmla="*/ 168004 h 220749"/>
                  <a:gd name="connsiteX9" fmla="*/ 115595 w 217127"/>
                  <a:gd name="connsiteY9" fmla="*/ 148964 h 220749"/>
                  <a:gd name="connsiteX10" fmla="*/ 194656 w 217127"/>
                  <a:gd name="connsiteY10" fmla="*/ 119406 h 220749"/>
                  <a:gd name="connsiteX11" fmla="*/ 215957 w 217127"/>
                  <a:gd name="connsiteY11" fmla="*/ 128568 h 220749"/>
                  <a:gd name="connsiteX12" fmla="*/ 206796 w 217127"/>
                  <a:gd name="connsiteY12" fmla="*/ 149869 h 220749"/>
                  <a:gd name="connsiteX13" fmla="*/ 126754 w 217127"/>
                  <a:gd name="connsiteY13" fmla="*/ 179805 h 220749"/>
                  <a:gd name="connsiteX14" fmla="*/ 72162 w 217127"/>
                  <a:gd name="connsiteY14" fmla="*/ 199146 h 220749"/>
                  <a:gd name="connsiteX15" fmla="*/ 0 w 217127"/>
                  <a:gd name="connsiteY15" fmla="*/ 220749 h 220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7127" h="220749">
                    <a:moveTo>
                      <a:pt x="0" y="220749"/>
                    </a:moveTo>
                    <a:lnTo>
                      <a:pt x="14666" y="148776"/>
                    </a:lnTo>
                    <a:lnTo>
                      <a:pt x="23111" y="92826"/>
                    </a:lnTo>
                    <a:cubicBezTo>
                      <a:pt x="26957" y="66397"/>
                      <a:pt x="30690" y="40533"/>
                      <a:pt x="33555" y="14594"/>
                    </a:cubicBezTo>
                    <a:cubicBezTo>
                      <a:pt x="34535" y="5583"/>
                      <a:pt x="42641" y="-788"/>
                      <a:pt x="51652" y="79"/>
                    </a:cubicBezTo>
                    <a:cubicBezTo>
                      <a:pt x="60662" y="1097"/>
                      <a:pt x="67148" y="9165"/>
                      <a:pt x="66167" y="18176"/>
                    </a:cubicBezTo>
                    <a:cubicBezTo>
                      <a:pt x="63226" y="44492"/>
                      <a:pt x="59456" y="70770"/>
                      <a:pt x="55535" y="97539"/>
                    </a:cubicBezTo>
                    <a:lnTo>
                      <a:pt x="43018" y="173659"/>
                    </a:lnTo>
                    <a:lnTo>
                      <a:pt x="61982" y="168004"/>
                    </a:lnTo>
                    <a:lnTo>
                      <a:pt x="115595" y="148964"/>
                    </a:lnTo>
                    <a:cubicBezTo>
                      <a:pt x="141722" y="139539"/>
                      <a:pt x="168340" y="129887"/>
                      <a:pt x="194656" y="119406"/>
                    </a:cubicBezTo>
                    <a:cubicBezTo>
                      <a:pt x="202988" y="116088"/>
                      <a:pt x="212602" y="120160"/>
                      <a:pt x="215957" y="128568"/>
                    </a:cubicBezTo>
                    <a:cubicBezTo>
                      <a:pt x="219313" y="136975"/>
                      <a:pt x="215203" y="146514"/>
                      <a:pt x="206796" y="149869"/>
                    </a:cubicBezTo>
                    <a:cubicBezTo>
                      <a:pt x="180140" y="160501"/>
                      <a:pt x="153183" y="170228"/>
                      <a:pt x="126754" y="179805"/>
                    </a:cubicBezTo>
                    <a:lnTo>
                      <a:pt x="72162" y="199146"/>
                    </a:lnTo>
                    <a:lnTo>
                      <a:pt x="0" y="220749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5557D9B0-6A86-4BB0-A4F1-FA8BC2C5A431}"/>
                  </a:ext>
                </a:extLst>
              </p:cNvPr>
              <p:cNvSpPr/>
              <p:nvPr/>
            </p:nvSpPr>
            <p:spPr>
              <a:xfrm>
                <a:off x="6191499" y="2130353"/>
                <a:ext cx="192331" cy="208265"/>
              </a:xfrm>
              <a:custGeom>
                <a:avLst/>
                <a:gdLst>
                  <a:gd name="connsiteX0" fmla="*/ 0 w 192331"/>
                  <a:gd name="connsiteY0" fmla="*/ 208266 h 208265"/>
                  <a:gd name="connsiteX1" fmla="*/ 6259 w 192331"/>
                  <a:gd name="connsiteY1" fmla="*/ 143796 h 208265"/>
                  <a:gd name="connsiteX2" fmla="*/ 15119 w 192331"/>
                  <a:gd name="connsiteY2" fmla="*/ 16325 h 208265"/>
                  <a:gd name="connsiteX3" fmla="*/ 31519 w 192331"/>
                  <a:gd name="connsiteY3" fmla="*/ 0 h 208265"/>
                  <a:gd name="connsiteX4" fmla="*/ 31594 w 192331"/>
                  <a:gd name="connsiteY4" fmla="*/ 0 h 208265"/>
                  <a:gd name="connsiteX5" fmla="*/ 47920 w 192331"/>
                  <a:gd name="connsiteY5" fmla="*/ 16438 h 208265"/>
                  <a:gd name="connsiteX6" fmla="*/ 38909 w 192331"/>
                  <a:gd name="connsiteY6" fmla="*/ 147113 h 208265"/>
                  <a:gd name="connsiteX7" fmla="*/ 37928 w 192331"/>
                  <a:gd name="connsiteY7" fmla="*/ 156916 h 208265"/>
                  <a:gd name="connsiteX8" fmla="*/ 46072 w 192331"/>
                  <a:gd name="connsiteY8" fmla="*/ 153561 h 208265"/>
                  <a:gd name="connsiteX9" fmla="*/ 168264 w 192331"/>
                  <a:gd name="connsiteY9" fmla="*/ 98779 h 208265"/>
                  <a:gd name="connsiteX10" fmla="*/ 190433 w 192331"/>
                  <a:gd name="connsiteY10" fmla="*/ 105641 h 208265"/>
                  <a:gd name="connsiteX11" fmla="*/ 183571 w 192331"/>
                  <a:gd name="connsiteY11" fmla="*/ 127810 h 208265"/>
                  <a:gd name="connsiteX12" fmla="*/ 58514 w 192331"/>
                  <a:gd name="connsiteY12" fmla="*/ 183911 h 208265"/>
                  <a:gd name="connsiteX13" fmla="*/ 0 w 192331"/>
                  <a:gd name="connsiteY13" fmla="*/ 208266 h 20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2331" h="208265">
                    <a:moveTo>
                      <a:pt x="0" y="208266"/>
                    </a:moveTo>
                    <a:lnTo>
                      <a:pt x="6259" y="143796"/>
                    </a:lnTo>
                    <a:cubicBezTo>
                      <a:pt x="10745" y="100099"/>
                      <a:pt x="14930" y="58778"/>
                      <a:pt x="15119" y="16325"/>
                    </a:cubicBezTo>
                    <a:cubicBezTo>
                      <a:pt x="15156" y="7276"/>
                      <a:pt x="22471" y="0"/>
                      <a:pt x="31519" y="0"/>
                    </a:cubicBezTo>
                    <a:cubicBezTo>
                      <a:pt x="31519" y="0"/>
                      <a:pt x="31557" y="0"/>
                      <a:pt x="31594" y="0"/>
                    </a:cubicBezTo>
                    <a:cubicBezTo>
                      <a:pt x="40643" y="38"/>
                      <a:pt x="47957" y="7427"/>
                      <a:pt x="47920" y="16438"/>
                    </a:cubicBezTo>
                    <a:cubicBezTo>
                      <a:pt x="47731" y="60512"/>
                      <a:pt x="43433" y="102587"/>
                      <a:pt x="38909" y="147113"/>
                    </a:cubicBezTo>
                    <a:lnTo>
                      <a:pt x="37928" y="156916"/>
                    </a:lnTo>
                    <a:lnTo>
                      <a:pt x="46072" y="153561"/>
                    </a:lnTo>
                    <a:cubicBezTo>
                      <a:pt x="86866" y="136821"/>
                      <a:pt x="129017" y="119515"/>
                      <a:pt x="168264" y="98779"/>
                    </a:cubicBezTo>
                    <a:cubicBezTo>
                      <a:pt x="176332" y="94632"/>
                      <a:pt x="186210" y="97648"/>
                      <a:pt x="190433" y="105641"/>
                    </a:cubicBezTo>
                    <a:cubicBezTo>
                      <a:pt x="194656" y="113634"/>
                      <a:pt x="191602" y="123587"/>
                      <a:pt x="183571" y="127810"/>
                    </a:cubicBezTo>
                    <a:cubicBezTo>
                      <a:pt x="142929" y="149262"/>
                      <a:pt x="99986" y="166869"/>
                      <a:pt x="58514" y="183911"/>
                    </a:cubicBezTo>
                    <a:lnTo>
                      <a:pt x="0" y="208266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16D4FC86-C186-4B97-B378-BDAEA67B02C4}"/>
                  </a:ext>
                </a:extLst>
              </p:cNvPr>
              <p:cNvSpPr/>
              <p:nvPr/>
            </p:nvSpPr>
            <p:spPr>
              <a:xfrm>
                <a:off x="6286168" y="2015602"/>
                <a:ext cx="170413" cy="192002"/>
              </a:xfrm>
              <a:custGeom>
                <a:avLst/>
                <a:gdLst>
                  <a:gd name="connsiteX0" fmla="*/ 0 w 170413"/>
                  <a:gd name="connsiteY0" fmla="*/ 192003 h 192002"/>
                  <a:gd name="connsiteX1" fmla="*/ 1659 w 170413"/>
                  <a:gd name="connsiteY1" fmla="*/ 164669 h 192002"/>
                  <a:gd name="connsiteX2" fmla="*/ 1395 w 170413"/>
                  <a:gd name="connsiteY2" fmla="*/ 17141 h 192002"/>
                  <a:gd name="connsiteX3" fmla="*/ 17041 w 170413"/>
                  <a:gd name="connsiteY3" fmla="*/ 24 h 192002"/>
                  <a:gd name="connsiteX4" fmla="*/ 34158 w 170413"/>
                  <a:gd name="connsiteY4" fmla="*/ 15670 h 192002"/>
                  <a:gd name="connsiteX5" fmla="*/ 35666 w 170413"/>
                  <a:gd name="connsiteY5" fmla="*/ 139069 h 192002"/>
                  <a:gd name="connsiteX6" fmla="*/ 145681 w 170413"/>
                  <a:gd name="connsiteY6" fmla="*/ 78557 h 192002"/>
                  <a:gd name="connsiteX7" fmla="*/ 168114 w 170413"/>
                  <a:gd name="connsiteY7" fmla="*/ 84326 h 192002"/>
                  <a:gd name="connsiteX8" fmla="*/ 162345 w 170413"/>
                  <a:gd name="connsiteY8" fmla="*/ 106758 h 192002"/>
                  <a:gd name="connsiteX9" fmla="*/ 24846 w 170413"/>
                  <a:gd name="connsiteY9" fmla="*/ 180541 h 192002"/>
                  <a:gd name="connsiteX10" fmla="*/ 0 w 170413"/>
                  <a:gd name="connsiteY10" fmla="*/ 192003 h 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0413" h="192002">
                    <a:moveTo>
                      <a:pt x="0" y="192003"/>
                    </a:moveTo>
                    <a:lnTo>
                      <a:pt x="1659" y="164669"/>
                    </a:lnTo>
                    <a:cubicBezTo>
                      <a:pt x="4864" y="111697"/>
                      <a:pt x="3205" y="58010"/>
                      <a:pt x="1395" y="17141"/>
                    </a:cubicBezTo>
                    <a:cubicBezTo>
                      <a:pt x="980" y="8092"/>
                      <a:pt x="7993" y="439"/>
                      <a:pt x="17041" y="24"/>
                    </a:cubicBezTo>
                    <a:cubicBezTo>
                      <a:pt x="26769" y="-466"/>
                      <a:pt x="33781" y="6622"/>
                      <a:pt x="34158" y="15670"/>
                    </a:cubicBezTo>
                    <a:cubicBezTo>
                      <a:pt x="35704" y="50319"/>
                      <a:pt x="37137" y="94015"/>
                      <a:pt x="35666" y="139069"/>
                    </a:cubicBezTo>
                    <a:cubicBezTo>
                      <a:pt x="75744" y="119313"/>
                      <a:pt x="113333" y="97672"/>
                      <a:pt x="145681" y="78557"/>
                    </a:cubicBezTo>
                    <a:cubicBezTo>
                      <a:pt x="153448" y="73920"/>
                      <a:pt x="163551" y="76521"/>
                      <a:pt x="168114" y="84326"/>
                    </a:cubicBezTo>
                    <a:cubicBezTo>
                      <a:pt x="172751" y="92130"/>
                      <a:pt x="170149" y="102159"/>
                      <a:pt x="162345" y="106758"/>
                    </a:cubicBezTo>
                    <a:cubicBezTo>
                      <a:pt x="122758" y="130209"/>
                      <a:pt x="75442" y="157279"/>
                      <a:pt x="24846" y="180541"/>
                    </a:cubicBezTo>
                    <a:lnTo>
                      <a:pt x="0" y="192003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43" name="Graphic 48">
            <a:extLst>
              <a:ext uri="{FF2B5EF4-FFF2-40B4-BE49-F238E27FC236}">
                <a16:creationId xmlns:a16="http://schemas.microsoft.com/office/drawing/2014/main" id="{55799A5A-07D8-418E-ABA8-45282017B7CD}"/>
              </a:ext>
            </a:extLst>
          </p:cNvPr>
          <p:cNvGrpSpPr/>
          <p:nvPr/>
        </p:nvGrpSpPr>
        <p:grpSpPr>
          <a:xfrm>
            <a:off x="5869315" y="2395046"/>
            <a:ext cx="1552566" cy="567359"/>
            <a:chOff x="6057909" y="27957"/>
            <a:chExt cx="2480305" cy="906386"/>
          </a:xfrm>
          <a:solidFill>
            <a:srgbClr val="946B7E"/>
          </a:solidFill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grpSpPr>
        <p:grpSp>
          <p:nvGrpSpPr>
            <p:cNvPr id="144" name="Graphic 48">
              <a:extLst>
                <a:ext uri="{FF2B5EF4-FFF2-40B4-BE49-F238E27FC236}">
                  <a16:creationId xmlns:a16="http://schemas.microsoft.com/office/drawing/2014/main" id="{C9A03F17-A0E2-494D-BD30-08533D2895B2}"/>
                </a:ext>
              </a:extLst>
            </p:cNvPr>
            <p:cNvGrpSpPr/>
            <p:nvPr/>
          </p:nvGrpSpPr>
          <p:grpSpPr>
            <a:xfrm>
              <a:off x="6152350" y="27957"/>
              <a:ext cx="1683080" cy="643837"/>
              <a:chOff x="6152350" y="27957"/>
              <a:chExt cx="1683080" cy="643837"/>
            </a:xfrm>
            <a:solidFill>
              <a:srgbClr val="946B7E"/>
            </a:solidFill>
          </p:grpSpPr>
          <p:grpSp>
            <p:nvGrpSpPr>
              <p:cNvPr id="147" name="Graphic 48">
                <a:extLst>
                  <a:ext uri="{FF2B5EF4-FFF2-40B4-BE49-F238E27FC236}">
                    <a16:creationId xmlns:a16="http://schemas.microsoft.com/office/drawing/2014/main" id="{6DF70135-ACC6-43DC-8ED5-0AAAF66074C3}"/>
                  </a:ext>
                </a:extLst>
              </p:cNvPr>
              <p:cNvGrpSpPr/>
              <p:nvPr/>
            </p:nvGrpSpPr>
            <p:grpSpPr>
              <a:xfrm>
                <a:off x="7443499" y="130953"/>
                <a:ext cx="391931" cy="540842"/>
                <a:chOff x="7443499" y="130953"/>
                <a:chExt cx="391931" cy="540842"/>
              </a:xfrm>
              <a:solidFill>
                <a:srgbClr val="946B7E"/>
              </a:solidFill>
            </p:grpSpPr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7A9D63F4-1AF8-4610-B515-A08F9914B5FB}"/>
                    </a:ext>
                  </a:extLst>
                </p:cNvPr>
                <p:cNvSpPr/>
                <p:nvPr/>
              </p:nvSpPr>
              <p:spPr>
                <a:xfrm>
                  <a:off x="7443499" y="491898"/>
                  <a:ext cx="364550" cy="179897"/>
                </a:xfrm>
                <a:custGeom>
                  <a:avLst/>
                  <a:gdLst>
                    <a:gd name="connsiteX0" fmla="*/ 36392 w 364550"/>
                    <a:gd name="connsiteY0" fmla="*/ 20812 h 179897"/>
                    <a:gd name="connsiteX1" fmla="*/ 217211 w 364550"/>
                    <a:gd name="connsiteY1" fmla="*/ 0 h 179897"/>
                    <a:gd name="connsiteX2" fmla="*/ 364550 w 364550"/>
                    <a:gd name="connsiteY2" fmla="*/ 3167 h 179897"/>
                    <a:gd name="connsiteX3" fmla="*/ 293746 w 364550"/>
                    <a:gd name="connsiteY3" fmla="*/ 80834 h 179897"/>
                    <a:gd name="connsiteX4" fmla="*/ 189349 w 364550"/>
                    <a:gd name="connsiteY4" fmla="*/ 173053 h 179897"/>
                    <a:gd name="connsiteX5" fmla="*/ 30472 w 364550"/>
                    <a:gd name="connsiteY5" fmla="*/ 133729 h 179897"/>
                    <a:gd name="connsiteX6" fmla="*/ 36392 w 364550"/>
                    <a:gd name="connsiteY6" fmla="*/ 20812 h 179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64550" h="179897">
                      <a:moveTo>
                        <a:pt x="36392" y="20812"/>
                      </a:moveTo>
                      <a:cubicBezTo>
                        <a:pt x="59729" y="10180"/>
                        <a:pt x="139997" y="3544"/>
                        <a:pt x="217211" y="0"/>
                      </a:cubicBezTo>
                      <a:cubicBezTo>
                        <a:pt x="292728" y="-37"/>
                        <a:pt x="364550" y="3167"/>
                        <a:pt x="364550" y="3167"/>
                      </a:cubicBezTo>
                      <a:cubicBezTo>
                        <a:pt x="364550" y="3167"/>
                        <a:pt x="331712" y="40681"/>
                        <a:pt x="293746" y="80834"/>
                      </a:cubicBezTo>
                      <a:cubicBezTo>
                        <a:pt x="255667" y="120948"/>
                        <a:pt x="212837" y="163816"/>
                        <a:pt x="189349" y="173053"/>
                      </a:cubicBezTo>
                      <a:cubicBezTo>
                        <a:pt x="142674" y="189679"/>
                        <a:pt x="71982" y="175805"/>
                        <a:pt x="30472" y="133729"/>
                      </a:cubicBezTo>
                      <a:cubicBezTo>
                        <a:pt x="-11113" y="92333"/>
                        <a:pt x="-11075" y="43961"/>
                        <a:pt x="36392" y="20812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6E197D36-219B-4203-88DE-7A710FB2278A}"/>
                    </a:ext>
                  </a:extLst>
                </p:cNvPr>
                <p:cNvSpPr/>
                <p:nvPr/>
              </p:nvSpPr>
              <p:spPr>
                <a:xfrm>
                  <a:off x="7573456" y="130953"/>
                  <a:ext cx="261974" cy="332706"/>
                </a:xfrm>
                <a:custGeom>
                  <a:avLst/>
                  <a:gdLst>
                    <a:gd name="connsiteX0" fmla="*/ 254161 w 261974"/>
                    <a:gd name="connsiteY0" fmla="*/ 90622 h 332706"/>
                    <a:gd name="connsiteX1" fmla="*/ 256498 w 261974"/>
                    <a:gd name="connsiteY1" fmla="*/ 230421 h 332706"/>
                    <a:gd name="connsiteX2" fmla="*/ 240587 w 261974"/>
                    <a:gd name="connsiteY2" fmla="*/ 332706 h 332706"/>
                    <a:gd name="connsiteX3" fmla="*/ 137472 w 261974"/>
                    <a:gd name="connsiteY3" fmla="*/ 225180 h 332706"/>
                    <a:gd name="connsiteX4" fmla="*/ 8607 w 261974"/>
                    <a:gd name="connsiteY4" fmla="*/ 86663 h 332706"/>
                    <a:gd name="connsiteX5" fmla="*/ 85557 w 261974"/>
                    <a:gd name="connsiteY5" fmla="*/ 24 h 332706"/>
                    <a:gd name="connsiteX6" fmla="*/ 254161 w 261974"/>
                    <a:gd name="connsiteY6" fmla="*/ 90622 h 332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1974" h="332706">
                      <a:moveTo>
                        <a:pt x="254161" y="90622"/>
                      </a:moveTo>
                      <a:cubicBezTo>
                        <a:pt x="265509" y="115279"/>
                        <a:pt x="262869" y="176092"/>
                        <a:pt x="256498" y="230421"/>
                      </a:cubicBezTo>
                      <a:cubicBezTo>
                        <a:pt x="250202" y="284749"/>
                        <a:pt x="240587" y="332706"/>
                        <a:pt x="240587" y="332706"/>
                      </a:cubicBezTo>
                      <a:cubicBezTo>
                        <a:pt x="240587" y="332706"/>
                        <a:pt x="190896" y="280904"/>
                        <a:pt x="137472" y="225180"/>
                      </a:cubicBezTo>
                      <a:cubicBezTo>
                        <a:pt x="82277" y="171342"/>
                        <a:pt x="21162" y="110604"/>
                        <a:pt x="8607" y="86663"/>
                      </a:cubicBezTo>
                      <a:cubicBezTo>
                        <a:pt x="-17181" y="41157"/>
                        <a:pt x="16864" y="-1145"/>
                        <a:pt x="85557" y="24"/>
                      </a:cubicBezTo>
                      <a:cubicBezTo>
                        <a:pt x="154514" y="514"/>
                        <a:pt x="232218" y="39875"/>
                        <a:pt x="254161" y="90622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8" name="Graphic 48">
                <a:extLst>
                  <a:ext uri="{FF2B5EF4-FFF2-40B4-BE49-F238E27FC236}">
                    <a16:creationId xmlns:a16="http://schemas.microsoft.com/office/drawing/2014/main" id="{B9776703-E8A8-485A-BADB-E63D9BF7745D}"/>
                  </a:ext>
                </a:extLst>
              </p:cNvPr>
              <p:cNvGrpSpPr/>
              <p:nvPr/>
            </p:nvGrpSpPr>
            <p:grpSpPr>
              <a:xfrm>
                <a:off x="7102624" y="52359"/>
                <a:ext cx="335203" cy="474546"/>
                <a:chOff x="7102624" y="52359"/>
                <a:chExt cx="335203" cy="474546"/>
              </a:xfrm>
              <a:solidFill>
                <a:srgbClr val="946B7E"/>
              </a:solidFill>
            </p:grpSpPr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CE7C6706-286D-4918-8D94-FCA496EABFFC}"/>
                    </a:ext>
                  </a:extLst>
                </p:cNvPr>
                <p:cNvSpPr/>
                <p:nvPr/>
              </p:nvSpPr>
              <p:spPr>
                <a:xfrm>
                  <a:off x="7102624" y="345501"/>
                  <a:ext cx="333267" cy="181405"/>
                </a:xfrm>
                <a:custGeom>
                  <a:avLst/>
                  <a:gdLst>
                    <a:gd name="connsiteX0" fmla="*/ 30785 w 333267"/>
                    <a:gd name="connsiteY0" fmla="*/ 49314 h 181405"/>
                    <a:gd name="connsiteX1" fmla="*/ 95293 w 333267"/>
                    <a:gd name="connsiteY1" fmla="*/ 29031 h 181405"/>
                    <a:gd name="connsiteX2" fmla="*/ 196673 w 333267"/>
                    <a:gd name="connsiteY2" fmla="*/ 12706 h 181405"/>
                    <a:gd name="connsiteX3" fmla="*/ 291494 w 333267"/>
                    <a:gd name="connsiteY3" fmla="*/ 2413 h 181405"/>
                    <a:gd name="connsiteX4" fmla="*/ 333268 w 333267"/>
                    <a:gd name="connsiteY4" fmla="*/ 0 h 181405"/>
                    <a:gd name="connsiteX5" fmla="*/ 272907 w 333267"/>
                    <a:gd name="connsiteY5" fmla="*/ 75781 h 181405"/>
                    <a:gd name="connsiteX6" fmla="*/ 182233 w 333267"/>
                    <a:gd name="connsiteY6" fmla="*/ 169169 h 181405"/>
                    <a:gd name="connsiteX7" fmla="*/ 32217 w 333267"/>
                    <a:gd name="connsiteY7" fmla="*/ 150393 h 181405"/>
                    <a:gd name="connsiteX8" fmla="*/ 30785 w 333267"/>
                    <a:gd name="connsiteY8" fmla="*/ 49314 h 181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3267" h="181405">
                      <a:moveTo>
                        <a:pt x="30785" y="49314"/>
                      </a:moveTo>
                      <a:cubicBezTo>
                        <a:pt x="41341" y="43395"/>
                        <a:pt x="65244" y="35628"/>
                        <a:pt x="95293" y="29031"/>
                      </a:cubicBezTo>
                      <a:cubicBezTo>
                        <a:pt x="125152" y="23187"/>
                        <a:pt x="161347" y="17531"/>
                        <a:pt x="196673" y="12706"/>
                      </a:cubicBezTo>
                      <a:cubicBezTo>
                        <a:pt x="231925" y="7917"/>
                        <a:pt x="266422" y="3318"/>
                        <a:pt x="291494" y="2413"/>
                      </a:cubicBezTo>
                      <a:cubicBezTo>
                        <a:pt x="316830" y="943"/>
                        <a:pt x="333268" y="0"/>
                        <a:pt x="333268" y="0"/>
                      </a:cubicBezTo>
                      <a:cubicBezTo>
                        <a:pt x="333268" y="0"/>
                        <a:pt x="305331" y="36496"/>
                        <a:pt x="272907" y="75781"/>
                      </a:cubicBezTo>
                      <a:cubicBezTo>
                        <a:pt x="240521" y="114576"/>
                        <a:pt x="203611" y="157745"/>
                        <a:pt x="182233" y="169169"/>
                      </a:cubicBezTo>
                      <a:cubicBezTo>
                        <a:pt x="139102" y="192167"/>
                        <a:pt x="74104" y="180970"/>
                        <a:pt x="32217" y="150393"/>
                      </a:cubicBezTo>
                      <a:cubicBezTo>
                        <a:pt x="-9368" y="119138"/>
                        <a:pt x="-11593" y="73632"/>
                        <a:pt x="30785" y="49314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BE2D8205-AD1A-41C1-B8E3-E140C66B8D14}"/>
                    </a:ext>
                  </a:extLst>
                </p:cNvPr>
                <p:cNvSpPr/>
                <p:nvPr/>
              </p:nvSpPr>
              <p:spPr>
                <a:xfrm>
                  <a:off x="7182739" y="52359"/>
                  <a:ext cx="255087" cy="287599"/>
                </a:xfrm>
                <a:custGeom>
                  <a:avLst/>
                  <a:gdLst>
                    <a:gd name="connsiteX0" fmla="*/ 229627 w 255087"/>
                    <a:gd name="connsiteY0" fmla="*/ 62971 h 287599"/>
                    <a:gd name="connsiteX1" fmla="*/ 253266 w 255087"/>
                    <a:gd name="connsiteY1" fmla="*/ 191233 h 287599"/>
                    <a:gd name="connsiteX2" fmla="*/ 254811 w 255087"/>
                    <a:gd name="connsiteY2" fmla="*/ 287599 h 287599"/>
                    <a:gd name="connsiteX3" fmla="*/ 222501 w 255087"/>
                    <a:gd name="connsiteY3" fmla="*/ 261246 h 287599"/>
                    <a:gd name="connsiteX4" fmla="*/ 147361 w 255087"/>
                    <a:gd name="connsiteY4" fmla="*/ 202619 h 287599"/>
                    <a:gd name="connsiteX5" fmla="*/ 64529 w 255087"/>
                    <a:gd name="connsiteY5" fmla="*/ 137357 h 287599"/>
                    <a:gd name="connsiteX6" fmla="*/ 12764 w 255087"/>
                    <a:gd name="connsiteY6" fmla="*/ 91511 h 287599"/>
                    <a:gd name="connsiteX7" fmla="*/ 67583 w 255087"/>
                    <a:gd name="connsiteY7" fmla="*/ 1403 h 287599"/>
                    <a:gd name="connsiteX8" fmla="*/ 229627 w 255087"/>
                    <a:gd name="connsiteY8" fmla="*/ 62971 h 287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5087" h="287599">
                      <a:moveTo>
                        <a:pt x="229627" y="62971"/>
                      </a:moveTo>
                      <a:cubicBezTo>
                        <a:pt x="243727" y="83103"/>
                        <a:pt x="250513" y="140524"/>
                        <a:pt x="253266" y="191233"/>
                      </a:cubicBezTo>
                      <a:cubicBezTo>
                        <a:pt x="256056" y="242206"/>
                        <a:pt x="254811" y="287599"/>
                        <a:pt x="254811" y="287599"/>
                      </a:cubicBezTo>
                      <a:cubicBezTo>
                        <a:pt x="254811" y="287599"/>
                        <a:pt x="242068" y="277194"/>
                        <a:pt x="222501" y="261246"/>
                      </a:cubicBezTo>
                      <a:cubicBezTo>
                        <a:pt x="203047" y="244506"/>
                        <a:pt x="175826" y="224373"/>
                        <a:pt x="147361" y="202619"/>
                      </a:cubicBezTo>
                      <a:cubicBezTo>
                        <a:pt x="118934" y="180827"/>
                        <a:pt x="89149" y="157678"/>
                        <a:pt x="64529" y="137357"/>
                      </a:cubicBezTo>
                      <a:cubicBezTo>
                        <a:pt x="39947" y="116922"/>
                        <a:pt x="20041" y="101691"/>
                        <a:pt x="12764" y="91511"/>
                      </a:cubicBezTo>
                      <a:cubicBezTo>
                        <a:pt x="-16832" y="51962"/>
                        <a:pt x="6506" y="11281"/>
                        <a:pt x="67583" y="1403"/>
                      </a:cubicBezTo>
                      <a:cubicBezTo>
                        <a:pt x="128284" y="-6816"/>
                        <a:pt x="201916" y="22026"/>
                        <a:pt x="229627" y="62971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9" name="Graphic 48">
                <a:extLst>
                  <a:ext uri="{FF2B5EF4-FFF2-40B4-BE49-F238E27FC236}">
                    <a16:creationId xmlns:a16="http://schemas.microsoft.com/office/drawing/2014/main" id="{5995A9CC-B836-44AA-91E2-CA1A2A64DFC6}"/>
                  </a:ext>
                </a:extLst>
              </p:cNvPr>
              <p:cNvGrpSpPr/>
              <p:nvPr/>
            </p:nvGrpSpPr>
            <p:grpSpPr>
              <a:xfrm>
                <a:off x="6825336" y="27957"/>
                <a:ext cx="295517" cy="413741"/>
                <a:chOff x="6825336" y="27957"/>
                <a:chExt cx="295517" cy="413741"/>
              </a:xfrm>
              <a:solidFill>
                <a:srgbClr val="946B7E"/>
              </a:solidFill>
            </p:grpSpPr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34027A24-0B11-4D92-AB31-0C5C7931AE7C}"/>
                    </a:ext>
                  </a:extLst>
                </p:cNvPr>
                <p:cNvSpPr/>
                <p:nvPr/>
              </p:nvSpPr>
              <p:spPr>
                <a:xfrm>
                  <a:off x="6825336" y="268890"/>
                  <a:ext cx="295065" cy="172808"/>
                </a:xfrm>
                <a:custGeom>
                  <a:avLst/>
                  <a:gdLst>
                    <a:gd name="connsiteX0" fmla="*/ 27042 w 295065"/>
                    <a:gd name="connsiteY0" fmla="*/ 64621 h 172808"/>
                    <a:gd name="connsiteX1" fmla="*/ 173929 w 295065"/>
                    <a:gd name="connsiteY1" fmla="*/ 21189 h 172808"/>
                    <a:gd name="connsiteX2" fmla="*/ 219322 w 295065"/>
                    <a:gd name="connsiteY2" fmla="*/ 11386 h 172808"/>
                    <a:gd name="connsiteX3" fmla="*/ 257929 w 295065"/>
                    <a:gd name="connsiteY3" fmla="*/ 5391 h 172808"/>
                    <a:gd name="connsiteX4" fmla="*/ 295065 w 295065"/>
                    <a:gd name="connsiteY4" fmla="*/ 0 h 172808"/>
                    <a:gd name="connsiteX5" fmla="*/ 242320 w 295065"/>
                    <a:gd name="connsiteY5" fmla="*/ 69862 h 172808"/>
                    <a:gd name="connsiteX6" fmla="*/ 163033 w 295065"/>
                    <a:gd name="connsiteY6" fmla="*/ 157293 h 172808"/>
                    <a:gd name="connsiteX7" fmla="*/ 29078 w 295065"/>
                    <a:gd name="connsiteY7" fmla="*/ 152052 h 172808"/>
                    <a:gd name="connsiteX8" fmla="*/ 27042 w 295065"/>
                    <a:gd name="connsiteY8" fmla="*/ 64621 h 172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5065" h="172808">
                      <a:moveTo>
                        <a:pt x="27042" y="64621"/>
                      </a:moveTo>
                      <a:cubicBezTo>
                        <a:pt x="45779" y="51124"/>
                        <a:pt x="111192" y="35704"/>
                        <a:pt x="173929" y="21189"/>
                      </a:cubicBezTo>
                      <a:cubicBezTo>
                        <a:pt x="189651" y="17795"/>
                        <a:pt x="205033" y="14478"/>
                        <a:pt x="219322" y="11386"/>
                      </a:cubicBezTo>
                      <a:cubicBezTo>
                        <a:pt x="233611" y="9162"/>
                        <a:pt x="246731" y="7126"/>
                        <a:pt x="257929" y="5391"/>
                      </a:cubicBezTo>
                      <a:cubicBezTo>
                        <a:pt x="280437" y="2149"/>
                        <a:pt x="295065" y="0"/>
                        <a:pt x="295065" y="0"/>
                      </a:cubicBezTo>
                      <a:cubicBezTo>
                        <a:pt x="295065" y="0"/>
                        <a:pt x="270634" y="33555"/>
                        <a:pt x="242320" y="69862"/>
                      </a:cubicBezTo>
                      <a:cubicBezTo>
                        <a:pt x="213968" y="105679"/>
                        <a:pt x="181884" y="145605"/>
                        <a:pt x="163033" y="157293"/>
                      </a:cubicBezTo>
                      <a:cubicBezTo>
                        <a:pt x="125105" y="180253"/>
                        <a:pt x="66478" y="177086"/>
                        <a:pt x="29078" y="152052"/>
                      </a:cubicBezTo>
                      <a:cubicBezTo>
                        <a:pt x="-8172" y="128489"/>
                        <a:pt x="-10472" y="89203"/>
                        <a:pt x="27042" y="64621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26B18E00-5D9D-47FA-B65A-E538EAD1C347}"/>
                    </a:ext>
                  </a:extLst>
                </p:cNvPr>
                <p:cNvSpPr/>
                <p:nvPr/>
              </p:nvSpPr>
              <p:spPr>
                <a:xfrm>
                  <a:off x="6869344" y="27957"/>
                  <a:ext cx="251510" cy="238670"/>
                </a:xfrm>
                <a:custGeom>
                  <a:avLst/>
                  <a:gdLst>
                    <a:gd name="connsiteX0" fmla="*/ 196390 w 251510"/>
                    <a:gd name="connsiteY0" fmla="*/ 42168 h 238670"/>
                    <a:gd name="connsiteX1" fmla="*/ 235789 w 251510"/>
                    <a:gd name="connsiteY1" fmla="*/ 153427 h 238670"/>
                    <a:gd name="connsiteX2" fmla="*/ 251510 w 251510"/>
                    <a:gd name="connsiteY2" fmla="*/ 238671 h 238670"/>
                    <a:gd name="connsiteX3" fmla="*/ 220067 w 251510"/>
                    <a:gd name="connsiteY3" fmla="*/ 218726 h 238670"/>
                    <a:gd name="connsiteX4" fmla="*/ 147415 w 251510"/>
                    <a:gd name="connsiteY4" fmla="*/ 174087 h 238670"/>
                    <a:gd name="connsiteX5" fmla="*/ 16476 w 251510"/>
                    <a:gd name="connsiteY5" fmla="*/ 88428 h 238670"/>
                    <a:gd name="connsiteX6" fmla="*/ 49767 w 251510"/>
                    <a:gd name="connsiteY6" fmla="*/ 4164 h 238670"/>
                    <a:gd name="connsiteX7" fmla="*/ 196390 w 251510"/>
                    <a:gd name="connsiteY7" fmla="*/ 42168 h 23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1510" h="238670">
                      <a:moveTo>
                        <a:pt x="196390" y="42168"/>
                      </a:moveTo>
                      <a:cubicBezTo>
                        <a:pt x="211433" y="58568"/>
                        <a:pt x="225798" y="108825"/>
                        <a:pt x="235789" y="153427"/>
                      </a:cubicBezTo>
                      <a:cubicBezTo>
                        <a:pt x="245817" y="198292"/>
                        <a:pt x="251510" y="238671"/>
                        <a:pt x="251510" y="238671"/>
                      </a:cubicBezTo>
                      <a:cubicBezTo>
                        <a:pt x="251510" y="238671"/>
                        <a:pt x="239144" y="230829"/>
                        <a:pt x="220067" y="218726"/>
                      </a:cubicBezTo>
                      <a:cubicBezTo>
                        <a:pt x="200990" y="206247"/>
                        <a:pt x="175013" y="189809"/>
                        <a:pt x="147415" y="174087"/>
                      </a:cubicBezTo>
                      <a:cubicBezTo>
                        <a:pt x="92521" y="141777"/>
                        <a:pt x="32047" y="104075"/>
                        <a:pt x="16476" y="88428"/>
                      </a:cubicBezTo>
                      <a:cubicBezTo>
                        <a:pt x="-14628" y="56872"/>
                        <a:pt x="-679" y="17737"/>
                        <a:pt x="49767" y="4164"/>
                      </a:cubicBezTo>
                      <a:cubicBezTo>
                        <a:pt x="99835" y="-8466"/>
                        <a:pt x="166606" y="8613"/>
                        <a:pt x="196390" y="42168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50" name="Graphic 48">
                <a:extLst>
                  <a:ext uri="{FF2B5EF4-FFF2-40B4-BE49-F238E27FC236}">
                    <a16:creationId xmlns:a16="http://schemas.microsoft.com/office/drawing/2014/main" id="{7A2E4C66-B962-4DB4-8E4C-5C7B345E62EC}"/>
                  </a:ext>
                </a:extLst>
              </p:cNvPr>
              <p:cNvGrpSpPr/>
              <p:nvPr/>
            </p:nvGrpSpPr>
            <p:grpSpPr>
              <a:xfrm>
                <a:off x="6554940" y="37828"/>
                <a:ext cx="251252" cy="340307"/>
                <a:chOff x="6554940" y="37828"/>
                <a:chExt cx="251252" cy="340307"/>
              </a:xfrm>
              <a:solidFill>
                <a:srgbClr val="946B7E"/>
              </a:solidFill>
            </p:grpSpPr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92758FD7-FF5D-4518-B008-32FC8CA2B552}"/>
                    </a:ext>
                  </a:extLst>
                </p:cNvPr>
                <p:cNvSpPr/>
                <p:nvPr/>
              </p:nvSpPr>
              <p:spPr>
                <a:xfrm>
                  <a:off x="6554940" y="222592"/>
                  <a:ext cx="251214" cy="155542"/>
                </a:xfrm>
                <a:custGeom>
                  <a:avLst/>
                  <a:gdLst>
                    <a:gd name="connsiteX0" fmla="*/ 24249 w 251214"/>
                    <a:gd name="connsiteY0" fmla="*/ 70352 h 155542"/>
                    <a:gd name="connsiteX1" fmla="*/ 148929 w 251214"/>
                    <a:gd name="connsiteY1" fmla="*/ 24808 h 155542"/>
                    <a:gd name="connsiteX2" fmla="*/ 219847 w 251214"/>
                    <a:gd name="connsiteY2" fmla="*/ 7050 h 155542"/>
                    <a:gd name="connsiteX3" fmla="*/ 251215 w 251214"/>
                    <a:gd name="connsiteY3" fmla="*/ 0 h 155542"/>
                    <a:gd name="connsiteX4" fmla="*/ 204691 w 251214"/>
                    <a:gd name="connsiteY4" fmla="*/ 60926 h 155542"/>
                    <a:gd name="connsiteX5" fmla="*/ 135620 w 251214"/>
                    <a:gd name="connsiteY5" fmla="*/ 137839 h 155542"/>
                    <a:gd name="connsiteX6" fmla="*/ 22778 w 251214"/>
                    <a:gd name="connsiteY6" fmla="*/ 142891 h 155542"/>
                    <a:gd name="connsiteX7" fmla="*/ 24249 w 251214"/>
                    <a:gd name="connsiteY7" fmla="*/ 70352 h 155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1214" h="155542">
                      <a:moveTo>
                        <a:pt x="24249" y="70352"/>
                      </a:moveTo>
                      <a:cubicBezTo>
                        <a:pt x="40272" y="59758"/>
                        <a:pt x="95995" y="40944"/>
                        <a:pt x="148929" y="24808"/>
                      </a:cubicBezTo>
                      <a:cubicBezTo>
                        <a:pt x="175358" y="16702"/>
                        <a:pt x="200845" y="11725"/>
                        <a:pt x="219847" y="7050"/>
                      </a:cubicBezTo>
                      <a:cubicBezTo>
                        <a:pt x="238886" y="2752"/>
                        <a:pt x="251215" y="0"/>
                        <a:pt x="251215" y="0"/>
                      </a:cubicBezTo>
                      <a:cubicBezTo>
                        <a:pt x="251215" y="0"/>
                        <a:pt x="229763" y="28088"/>
                        <a:pt x="204691" y="60926"/>
                      </a:cubicBezTo>
                      <a:cubicBezTo>
                        <a:pt x="179694" y="92634"/>
                        <a:pt x="151719" y="126566"/>
                        <a:pt x="135620" y="137839"/>
                      </a:cubicBezTo>
                      <a:cubicBezTo>
                        <a:pt x="103121" y="159366"/>
                        <a:pt x="53506" y="161516"/>
                        <a:pt x="22778" y="142891"/>
                      </a:cubicBezTo>
                      <a:cubicBezTo>
                        <a:pt x="-7610" y="124228"/>
                        <a:pt x="-8062" y="91767"/>
                        <a:pt x="24249" y="70352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9AB3231F-4769-429C-B5B8-DF4FF891BD03}"/>
                    </a:ext>
                  </a:extLst>
                </p:cNvPr>
                <p:cNvSpPr/>
                <p:nvPr/>
              </p:nvSpPr>
              <p:spPr>
                <a:xfrm>
                  <a:off x="6571160" y="37828"/>
                  <a:ext cx="235032" cy="184613"/>
                </a:xfrm>
                <a:custGeom>
                  <a:avLst/>
                  <a:gdLst>
                    <a:gd name="connsiteX0" fmla="*/ 156688 w 235032"/>
                    <a:gd name="connsiteY0" fmla="*/ 25021 h 184613"/>
                    <a:gd name="connsiteX1" fmla="*/ 207699 w 235032"/>
                    <a:gd name="connsiteY1" fmla="*/ 114790 h 184613"/>
                    <a:gd name="connsiteX2" fmla="*/ 235033 w 235032"/>
                    <a:gd name="connsiteY2" fmla="*/ 184614 h 184613"/>
                    <a:gd name="connsiteX3" fmla="*/ 140099 w 235032"/>
                    <a:gd name="connsiteY3" fmla="*/ 139899 h 184613"/>
                    <a:gd name="connsiteX4" fmla="*/ 19943 w 235032"/>
                    <a:gd name="connsiteY4" fmla="*/ 81348 h 184613"/>
                    <a:gd name="connsiteX5" fmla="*/ 32460 w 235032"/>
                    <a:gd name="connsiteY5" fmla="*/ 8093 h 184613"/>
                    <a:gd name="connsiteX6" fmla="*/ 156688 w 235032"/>
                    <a:gd name="connsiteY6" fmla="*/ 25021 h 184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5032" h="184613">
                      <a:moveTo>
                        <a:pt x="156688" y="25021"/>
                      </a:moveTo>
                      <a:cubicBezTo>
                        <a:pt x="171656" y="38254"/>
                        <a:pt x="191939" y="78219"/>
                        <a:pt x="207699" y="114790"/>
                      </a:cubicBezTo>
                      <a:cubicBezTo>
                        <a:pt x="223534" y="151361"/>
                        <a:pt x="235033" y="184614"/>
                        <a:pt x="235033" y="184614"/>
                      </a:cubicBezTo>
                      <a:cubicBezTo>
                        <a:pt x="235033" y="184614"/>
                        <a:pt x="189451" y="163161"/>
                        <a:pt x="140099" y="139899"/>
                      </a:cubicBezTo>
                      <a:cubicBezTo>
                        <a:pt x="90219" y="118334"/>
                        <a:pt x="35174" y="93676"/>
                        <a:pt x="19943" y="81348"/>
                      </a:cubicBezTo>
                      <a:cubicBezTo>
                        <a:pt x="-10634" y="56502"/>
                        <a:pt x="-5732" y="23739"/>
                        <a:pt x="32460" y="8093"/>
                      </a:cubicBezTo>
                      <a:cubicBezTo>
                        <a:pt x="70426" y="-7440"/>
                        <a:pt x="126790" y="25"/>
                        <a:pt x="156688" y="25021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51" name="Graphic 48">
                <a:extLst>
                  <a:ext uri="{FF2B5EF4-FFF2-40B4-BE49-F238E27FC236}">
                    <a16:creationId xmlns:a16="http://schemas.microsoft.com/office/drawing/2014/main" id="{22FE5257-7421-4327-988A-F4E8B1304474}"/>
                  </a:ext>
                </a:extLst>
              </p:cNvPr>
              <p:cNvGrpSpPr/>
              <p:nvPr/>
            </p:nvGrpSpPr>
            <p:grpSpPr>
              <a:xfrm>
                <a:off x="6326309" y="67051"/>
                <a:ext cx="213254" cy="285806"/>
                <a:chOff x="6326309" y="67051"/>
                <a:chExt cx="213254" cy="285806"/>
              </a:xfrm>
              <a:solidFill>
                <a:srgbClr val="946B7E"/>
              </a:solidFill>
            </p:grpSpPr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A88852F-51B9-4800-9AF0-898FAFEDDB55}"/>
                    </a:ext>
                  </a:extLst>
                </p:cNvPr>
                <p:cNvSpPr/>
                <p:nvPr/>
              </p:nvSpPr>
              <p:spPr>
                <a:xfrm>
                  <a:off x="6326309" y="211433"/>
                  <a:ext cx="211444" cy="141424"/>
                </a:xfrm>
                <a:custGeom>
                  <a:avLst/>
                  <a:gdLst>
                    <a:gd name="connsiteX0" fmla="*/ 20861 w 211444"/>
                    <a:gd name="connsiteY0" fmla="*/ 73444 h 141424"/>
                    <a:gd name="connsiteX1" fmla="*/ 61654 w 211444"/>
                    <a:gd name="connsiteY1" fmla="*/ 51991 h 141424"/>
                    <a:gd name="connsiteX2" fmla="*/ 125635 w 211444"/>
                    <a:gd name="connsiteY2" fmla="*/ 28390 h 141424"/>
                    <a:gd name="connsiteX3" fmla="*/ 211445 w 211444"/>
                    <a:gd name="connsiteY3" fmla="*/ 0 h 141424"/>
                    <a:gd name="connsiteX4" fmla="*/ 171820 w 211444"/>
                    <a:gd name="connsiteY4" fmla="*/ 54668 h 141424"/>
                    <a:gd name="connsiteX5" fmla="*/ 112967 w 211444"/>
                    <a:gd name="connsiteY5" fmla="*/ 123587 h 141424"/>
                    <a:gd name="connsiteX6" fmla="*/ 64972 w 211444"/>
                    <a:gd name="connsiteY6" fmla="*/ 140402 h 141424"/>
                    <a:gd name="connsiteX7" fmla="*/ 18524 w 211444"/>
                    <a:gd name="connsiteY7" fmla="*/ 134445 h 141424"/>
                    <a:gd name="connsiteX8" fmla="*/ 20861 w 211444"/>
                    <a:gd name="connsiteY8" fmla="*/ 73444 h 141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11444" h="141424">
                      <a:moveTo>
                        <a:pt x="20861" y="73444"/>
                      </a:moveTo>
                      <a:cubicBezTo>
                        <a:pt x="27685" y="68278"/>
                        <a:pt x="42728" y="60625"/>
                        <a:pt x="61654" y="51991"/>
                      </a:cubicBezTo>
                      <a:cubicBezTo>
                        <a:pt x="80619" y="44187"/>
                        <a:pt x="103504" y="36119"/>
                        <a:pt x="125635" y="28390"/>
                      </a:cubicBezTo>
                      <a:cubicBezTo>
                        <a:pt x="169897" y="13007"/>
                        <a:pt x="211445" y="0"/>
                        <a:pt x="211445" y="0"/>
                      </a:cubicBezTo>
                      <a:cubicBezTo>
                        <a:pt x="211445" y="0"/>
                        <a:pt x="193159" y="25260"/>
                        <a:pt x="171820" y="54668"/>
                      </a:cubicBezTo>
                      <a:cubicBezTo>
                        <a:pt x="150518" y="83208"/>
                        <a:pt x="126653" y="114086"/>
                        <a:pt x="112967" y="123587"/>
                      </a:cubicBezTo>
                      <a:cubicBezTo>
                        <a:pt x="99281" y="133239"/>
                        <a:pt x="81976" y="138555"/>
                        <a:pt x="64972" y="140402"/>
                      </a:cubicBezTo>
                      <a:cubicBezTo>
                        <a:pt x="48006" y="142815"/>
                        <a:pt x="31229" y="141006"/>
                        <a:pt x="18524" y="134445"/>
                      </a:cubicBezTo>
                      <a:cubicBezTo>
                        <a:pt x="-6662" y="121250"/>
                        <a:pt x="-6435" y="94142"/>
                        <a:pt x="20861" y="73444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B79A3A33-CD05-43BB-9556-42D18789A21C}"/>
                    </a:ext>
                  </a:extLst>
                </p:cNvPr>
                <p:cNvSpPr/>
                <p:nvPr/>
              </p:nvSpPr>
              <p:spPr>
                <a:xfrm>
                  <a:off x="6326887" y="67051"/>
                  <a:ext cx="212677" cy="142232"/>
                </a:xfrm>
                <a:custGeom>
                  <a:avLst/>
                  <a:gdLst>
                    <a:gd name="connsiteX0" fmla="*/ 126377 w 212677"/>
                    <a:gd name="connsiteY0" fmla="*/ 16836 h 142232"/>
                    <a:gd name="connsiteX1" fmla="*/ 180593 w 212677"/>
                    <a:gd name="connsiteY1" fmla="*/ 86735 h 142232"/>
                    <a:gd name="connsiteX2" fmla="*/ 212677 w 212677"/>
                    <a:gd name="connsiteY2" fmla="*/ 142233 h 142232"/>
                    <a:gd name="connsiteX3" fmla="*/ 128376 w 212677"/>
                    <a:gd name="connsiteY3" fmla="*/ 113956 h 142232"/>
                    <a:gd name="connsiteX4" fmla="*/ 63565 w 212677"/>
                    <a:gd name="connsiteY4" fmla="*/ 90505 h 142232"/>
                    <a:gd name="connsiteX5" fmla="*/ 21377 w 212677"/>
                    <a:gd name="connsiteY5" fmla="*/ 73313 h 142232"/>
                    <a:gd name="connsiteX6" fmla="*/ 21830 w 212677"/>
                    <a:gd name="connsiteY6" fmla="*/ 11143 h 142232"/>
                    <a:gd name="connsiteX7" fmla="*/ 126377 w 212677"/>
                    <a:gd name="connsiteY7" fmla="*/ 16836 h 142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2677" h="142232">
                      <a:moveTo>
                        <a:pt x="126377" y="16836"/>
                      </a:moveTo>
                      <a:cubicBezTo>
                        <a:pt x="140440" y="26450"/>
                        <a:pt x="162609" y="57780"/>
                        <a:pt x="180593" y="86735"/>
                      </a:cubicBezTo>
                      <a:cubicBezTo>
                        <a:pt x="198652" y="115690"/>
                        <a:pt x="212677" y="142233"/>
                        <a:pt x="212677" y="142233"/>
                      </a:cubicBezTo>
                      <a:cubicBezTo>
                        <a:pt x="212677" y="142233"/>
                        <a:pt x="172261" y="128660"/>
                        <a:pt x="128376" y="113956"/>
                      </a:cubicBezTo>
                      <a:cubicBezTo>
                        <a:pt x="106244" y="106303"/>
                        <a:pt x="83058" y="98046"/>
                        <a:pt x="63565" y="90505"/>
                      </a:cubicBezTo>
                      <a:cubicBezTo>
                        <a:pt x="44111" y="83342"/>
                        <a:pt x="28427" y="77875"/>
                        <a:pt x="21377" y="73313"/>
                      </a:cubicBezTo>
                      <a:cubicBezTo>
                        <a:pt x="-7050" y="55593"/>
                        <a:pt x="-7352" y="27769"/>
                        <a:pt x="21830" y="11143"/>
                      </a:cubicBezTo>
                      <a:cubicBezTo>
                        <a:pt x="50747" y="-6540"/>
                        <a:pt x="98176" y="-2091"/>
                        <a:pt x="126377" y="16836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52" name="Graphic 48">
                <a:extLst>
                  <a:ext uri="{FF2B5EF4-FFF2-40B4-BE49-F238E27FC236}">
                    <a16:creationId xmlns:a16="http://schemas.microsoft.com/office/drawing/2014/main" id="{FAB22B76-9876-4E55-9336-0FC7D67DD38C}"/>
                  </a:ext>
                </a:extLst>
              </p:cNvPr>
              <p:cNvGrpSpPr/>
              <p:nvPr/>
            </p:nvGrpSpPr>
            <p:grpSpPr>
              <a:xfrm>
                <a:off x="6152350" y="118043"/>
                <a:ext cx="175403" cy="217379"/>
                <a:chOff x="6152350" y="118043"/>
                <a:chExt cx="175403" cy="217379"/>
              </a:xfrm>
              <a:solidFill>
                <a:srgbClr val="946B7E"/>
              </a:solidFill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06AF465-8095-41CB-90C7-0B10CCCCF304}"/>
                    </a:ext>
                  </a:extLst>
                </p:cNvPr>
                <p:cNvSpPr/>
                <p:nvPr/>
              </p:nvSpPr>
              <p:spPr>
                <a:xfrm>
                  <a:off x="6160475" y="219727"/>
                  <a:ext cx="167278" cy="115695"/>
                </a:xfrm>
                <a:custGeom>
                  <a:avLst/>
                  <a:gdLst>
                    <a:gd name="connsiteX0" fmla="*/ 18017 w 167278"/>
                    <a:gd name="connsiteY0" fmla="*/ 63302 h 115695"/>
                    <a:gd name="connsiteX1" fmla="*/ 100320 w 167278"/>
                    <a:gd name="connsiteY1" fmla="*/ 24469 h 115695"/>
                    <a:gd name="connsiteX2" fmla="*/ 167279 w 167278"/>
                    <a:gd name="connsiteY2" fmla="*/ 0 h 115695"/>
                    <a:gd name="connsiteX3" fmla="*/ 134176 w 167278"/>
                    <a:gd name="connsiteY3" fmla="*/ 43508 h 115695"/>
                    <a:gd name="connsiteX4" fmla="*/ 85654 w 167278"/>
                    <a:gd name="connsiteY4" fmla="*/ 98666 h 115695"/>
                    <a:gd name="connsiteX5" fmla="*/ 12625 w 167278"/>
                    <a:gd name="connsiteY5" fmla="*/ 111070 h 115695"/>
                    <a:gd name="connsiteX6" fmla="*/ 18017 w 167278"/>
                    <a:gd name="connsiteY6" fmla="*/ 63302 h 115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7278" h="115695">
                      <a:moveTo>
                        <a:pt x="18017" y="63302"/>
                      </a:moveTo>
                      <a:cubicBezTo>
                        <a:pt x="28913" y="55083"/>
                        <a:pt x="65521" y="36759"/>
                        <a:pt x="100320" y="24469"/>
                      </a:cubicBezTo>
                      <a:cubicBezTo>
                        <a:pt x="135308" y="11688"/>
                        <a:pt x="167279" y="0"/>
                        <a:pt x="167279" y="0"/>
                      </a:cubicBezTo>
                      <a:cubicBezTo>
                        <a:pt x="167279" y="0"/>
                        <a:pt x="151934" y="20171"/>
                        <a:pt x="134176" y="43508"/>
                      </a:cubicBezTo>
                      <a:cubicBezTo>
                        <a:pt x="116419" y="66205"/>
                        <a:pt x="96550" y="90824"/>
                        <a:pt x="85654" y="98666"/>
                      </a:cubicBezTo>
                      <a:cubicBezTo>
                        <a:pt x="63410" y="114086"/>
                        <a:pt x="31401" y="120986"/>
                        <a:pt x="12625" y="111070"/>
                      </a:cubicBezTo>
                      <a:cubicBezTo>
                        <a:pt x="-5886" y="101569"/>
                        <a:pt x="-4001" y="80230"/>
                        <a:pt x="18017" y="63302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43FE9C56-EF3C-400F-867A-E33C8919453B}"/>
                    </a:ext>
                  </a:extLst>
                </p:cNvPr>
                <p:cNvSpPr/>
                <p:nvPr/>
              </p:nvSpPr>
              <p:spPr>
                <a:xfrm>
                  <a:off x="6152350" y="118043"/>
                  <a:ext cx="175365" cy="101306"/>
                </a:xfrm>
                <a:custGeom>
                  <a:avLst/>
                  <a:gdLst>
                    <a:gd name="connsiteX0" fmla="*/ 92874 w 175365"/>
                    <a:gd name="connsiteY0" fmla="*/ 9616 h 101306"/>
                    <a:gd name="connsiteX1" fmla="*/ 143470 w 175365"/>
                    <a:gd name="connsiteY1" fmla="*/ 60400 h 101306"/>
                    <a:gd name="connsiteX2" fmla="*/ 175366 w 175365"/>
                    <a:gd name="connsiteY2" fmla="*/ 101307 h 101306"/>
                    <a:gd name="connsiteX3" fmla="*/ 107314 w 175365"/>
                    <a:gd name="connsiteY3" fmla="*/ 84002 h 101306"/>
                    <a:gd name="connsiteX4" fmla="*/ 20562 w 175365"/>
                    <a:gd name="connsiteY4" fmla="*/ 59345 h 101306"/>
                    <a:gd name="connsiteX5" fmla="*/ 12946 w 175365"/>
                    <a:gd name="connsiteY5" fmla="*/ 11802 h 101306"/>
                    <a:gd name="connsiteX6" fmla="*/ 92874 w 175365"/>
                    <a:gd name="connsiteY6" fmla="*/ 9616 h 1013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5365" h="101306">
                      <a:moveTo>
                        <a:pt x="92874" y="9616"/>
                      </a:moveTo>
                      <a:cubicBezTo>
                        <a:pt x="104863" y="16251"/>
                        <a:pt x="125901" y="39136"/>
                        <a:pt x="143470" y="60400"/>
                      </a:cubicBezTo>
                      <a:cubicBezTo>
                        <a:pt x="161077" y="81664"/>
                        <a:pt x="175366" y="101307"/>
                        <a:pt x="175366" y="101307"/>
                      </a:cubicBezTo>
                      <a:cubicBezTo>
                        <a:pt x="175366" y="101307"/>
                        <a:pt x="142791" y="93012"/>
                        <a:pt x="107314" y="84002"/>
                      </a:cubicBezTo>
                      <a:cubicBezTo>
                        <a:pt x="71535" y="73747"/>
                        <a:pt x="32513" y="65264"/>
                        <a:pt x="20562" y="59345"/>
                      </a:cubicBezTo>
                      <a:cubicBezTo>
                        <a:pt x="-3417" y="47280"/>
                        <a:pt x="-7037" y="26054"/>
                        <a:pt x="12946" y="11802"/>
                      </a:cubicBezTo>
                      <a:cubicBezTo>
                        <a:pt x="32890" y="-2675"/>
                        <a:pt x="68895" y="-4334"/>
                        <a:pt x="92874" y="9616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80C893A-A450-471C-93DB-C6264E5023A8}"/>
                </a:ext>
              </a:extLst>
            </p:cNvPr>
            <p:cNvSpPr/>
            <p:nvPr/>
          </p:nvSpPr>
          <p:spPr>
            <a:xfrm>
              <a:off x="6198436" y="204564"/>
              <a:ext cx="2339778" cy="729779"/>
            </a:xfrm>
            <a:custGeom>
              <a:avLst/>
              <a:gdLst>
                <a:gd name="connsiteX0" fmla="*/ 1928798 w 2339778"/>
                <a:gd name="connsiteY0" fmla="*/ 470000 h 729779"/>
                <a:gd name="connsiteX1" fmla="*/ 1787567 w 2339778"/>
                <a:gd name="connsiteY1" fmla="*/ 389054 h 729779"/>
                <a:gd name="connsiteX2" fmla="*/ 1679399 w 2339778"/>
                <a:gd name="connsiteY2" fmla="*/ 333858 h 729779"/>
                <a:gd name="connsiteX3" fmla="*/ 1550722 w 2339778"/>
                <a:gd name="connsiteY3" fmla="*/ 274063 h 729779"/>
                <a:gd name="connsiteX4" fmla="*/ 904434 w 2339778"/>
                <a:gd name="connsiteY4" fmla="*/ 70698 h 729779"/>
                <a:gd name="connsiteX5" fmla="*/ 277675 w 2339778"/>
                <a:gd name="connsiteY5" fmla="*/ 11807 h 729779"/>
                <a:gd name="connsiteX6" fmla="*/ 75630 w 2339778"/>
                <a:gd name="connsiteY6" fmla="*/ 20517 h 729779"/>
                <a:gd name="connsiteX7" fmla="*/ 19605 w 2339778"/>
                <a:gd name="connsiteY7" fmla="*/ 24551 h 729779"/>
                <a:gd name="connsiteX8" fmla="*/ 0 w 2339778"/>
                <a:gd name="connsiteY8" fmla="*/ 27001 h 729779"/>
                <a:gd name="connsiteX9" fmla="*/ 19529 w 2339778"/>
                <a:gd name="connsiteY9" fmla="*/ 23910 h 729779"/>
                <a:gd name="connsiteX10" fmla="*/ 75366 w 2339778"/>
                <a:gd name="connsiteY10" fmla="*/ 18066 h 729779"/>
                <a:gd name="connsiteX11" fmla="*/ 277411 w 2339778"/>
                <a:gd name="connsiteY11" fmla="*/ 2797 h 729779"/>
                <a:gd name="connsiteX12" fmla="*/ 909599 w 2339778"/>
                <a:gd name="connsiteY12" fmla="*/ 42308 h 729779"/>
                <a:gd name="connsiteX13" fmla="*/ 1569649 w 2339778"/>
                <a:gd name="connsiteY13" fmla="*/ 229197 h 729779"/>
                <a:gd name="connsiteX14" fmla="*/ 1701983 w 2339778"/>
                <a:gd name="connsiteY14" fmla="*/ 286580 h 729779"/>
                <a:gd name="connsiteX15" fmla="*/ 1813355 w 2339778"/>
                <a:gd name="connsiteY15" fmla="*/ 340192 h 729779"/>
                <a:gd name="connsiteX16" fmla="*/ 1958470 w 2339778"/>
                <a:gd name="connsiteY16" fmla="*/ 420497 h 729779"/>
                <a:gd name="connsiteX17" fmla="*/ 2117836 w 2339778"/>
                <a:gd name="connsiteY17" fmla="*/ 526365 h 729779"/>
                <a:gd name="connsiteX18" fmla="*/ 2240481 w 2339778"/>
                <a:gd name="connsiteY18" fmla="*/ 623221 h 729779"/>
                <a:gd name="connsiteX19" fmla="*/ 2339298 w 2339778"/>
                <a:gd name="connsiteY19" fmla="*/ 728976 h 729779"/>
                <a:gd name="connsiteX20" fmla="*/ 2215522 w 2339778"/>
                <a:gd name="connsiteY20" fmla="*/ 655607 h 729779"/>
                <a:gd name="connsiteX21" fmla="*/ 2087637 w 2339778"/>
                <a:gd name="connsiteY21" fmla="*/ 570175 h 729779"/>
                <a:gd name="connsiteX22" fmla="*/ 1928798 w 2339778"/>
                <a:gd name="connsiteY22" fmla="*/ 470000 h 72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339778" h="729779">
                  <a:moveTo>
                    <a:pt x="1928798" y="470000"/>
                  </a:moveTo>
                  <a:cubicBezTo>
                    <a:pt x="1900258" y="452808"/>
                    <a:pt x="1850868" y="425625"/>
                    <a:pt x="1787567" y="389054"/>
                  </a:cubicBezTo>
                  <a:cubicBezTo>
                    <a:pt x="1755482" y="371523"/>
                    <a:pt x="1718685" y="353991"/>
                    <a:pt x="1679399" y="333858"/>
                  </a:cubicBezTo>
                  <a:cubicBezTo>
                    <a:pt x="1640415" y="313009"/>
                    <a:pt x="1596756" y="294158"/>
                    <a:pt x="1550722" y="274063"/>
                  </a:cubicBezTo>
                  <a:cubicBezTo>
                    <a:pt x="1367189" y="192777"/>
                    <a:pt x="1135284" y="115903"/>
                    <a:pt x="904434" y="70698"/>
                  </a:cubicBezTo>
                  <a:cubicBezTo>
                    <a:pt x="673848" y="23947"/>
                    <a:pt x="445977" y="9394"/>
                    <a:pt x="277675" y="11807"/>
                  </a:cubicBezTo>
                  <a:cubicBezTo>
                    <a:pt x="193336" y="11091"/>
                    <a:pt x="124039" y="17350"/>
                    <a:pt x="75630" y="20517"/>
                  </a:cubicBezTo>
                  <a:cubicBezTo>
                    <a:pt x="51463" y="22251"/>
                    <a:pt x="32461" y="23193"/>
                    <a:pt x="19605" y="24551"/>
                  </a:cubicBezTo>
                  <a:cubicBezTo>
                    <a:pt x="6786" y="26134"/>
                    <a:pt x="0" y="27001"/>
                    <a:pt x="0" y="27001"/>
                  </a:cubicBezTo>
                  <a:cubicBezTo>
                    <a:pt x="0" y="27001"/>
                    <a:pt x="6786" y="25946"/>
                    <a:pt x="19529" y="23910"/>
                  </a:cubicBezTo>
                  <a:cubicBezTo>
                    <a:pt x="32310" y="22138"/>
                    <a:pt x="51237" y="20592"/>
                    <a:pt x="75366" y="18066"/>
                  </a:cubicBezTo>
                  <a:cubicBezTo>
                    <a:pt x="123662" y="13316"/>
                    <a:pt x="192883" y="4833"/>
                    <a:pt x="277411" y="2797"/>
                  </a:cubicBezTo>
                  <a:cubicBezTo>
                    <a:pt x="446053" y="-5045"/>
                    <a:pt x="675507" y="2231"/>
                    <a:pt x="909599" y="42308"/>
                  </a:cubicBezTo>
                  <a:cubicBezTo>
                    <a:pt x="1143842" y="80802"/>
                    <a:pt x="1381063" y="151607"/>
                    <a:pt x="1569649" y="229197"/>
                  </a:cubicBezTo>
                  <a:cubicBezTo>
                    <a:pt x="1616927" y="248350"/>
                    <a:pt x="1661830" y="266409"/>
                    <a:pt x="1701983" y="286580"/>
                  </a:cubicBezTo>
                  <a:cubicBezTo>
                    <a:pt x="1742437" y="306072"/>
                    <a:pt x="1780290" y="323075"/>
                    <a:pt x="1813355" y="340192"/>
                  </a:cubicBezTo>
                  <a:cubicBezTo>
                    <a:pt x="1878579" y="376009"/>
                    <a:pt x="1929364" y="402966"/>
                    <a:pt x="1958470" y="420497"/>
                  </a:cubicBezTo>
                  <a:cubicBezTo>
                    <a:pt x="2015362" y="457521"/>
                    <a:pt x="2071123" y="490548"/>
                    <a:pt x="2117836" y="526365"/>
                  </a:cubicBezTo>
                  <a:cubicBezTo>
                    <a:pt x="2164511" y="562219"/>
                    <a:pt x="2207492" y="593211"/>
                    <a:pt x="2240481" y="623221"/>
                  </a:cubicBezTo>
                  <a:cubicBezTo>
                    <a:pt x="2306572" y="683054"/>
                    <a:pt x="2344539" y="722868"/>
                    <a:pt x="2339298" y="728976"/>
                  </a:cubicBezTo>
                  <a:cubicBezTo>
                    <a:pt x="2334095" y="735046"/>
                    <a:pt x="2286930" y="706392"/>
                    <a:pt x="2215522" y="655607"/>
                  </a:cubicBezTo>
                  <a:cubicBezTo>
                    <a:pt x="2179856" y="630121"/>
                    <a:pt x="2135104" y="603051"/>
                    <a:pt x="2087637" y="570175"/>
                  </a:cubicBezTo>
                  <a:cubicBezTo>
                    <a:pt x="2040132" y="537374"/>
                    <a:pt x="1984560" y="506345"/>
                    <a:pt x="1928798" y="470000"/>
                  </a:cubicBezTo>
                  <a:close/>
                </a:path>
              </a:pathLst>
            </a:custGeom>
            <a:solidFill>
              <a:srgbClr val="946B7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8D276337-C669-48E3-93AA-E5CB92338100}"/>
                </a:ext>
              </a:extLst>
            </p:cNvPr>
            <p:cNvSpPr/>
            <p:nvPr/>
          </p:nvSpPr>
          <p:spPr>
            <a:xfrm>
              <a:off x="6057909" y="210374"/>
              <a:ext cx="260494" cy="63293"/>
            </a:xfrm>
            <a:custGeom>
              <a:avLst/>
              <a:gdLst>
                <a:gd name="connsiteX0" fmla="*/ 63841 w 260494"/>
                <a:gd name="connsiteY0" fmla="*/ 1925 h 63293"/>
                <a:gd name="connsiteX1" fmla="*/ 176570 w 260494"/>
                <a:gd name="connsiteY1" fmla="*/ 2038 h 63293"/>
                <a:gd name="connsiteX2" fmla="*/ 260495 w 260494"/>
                <a:gd name="connsiteY2" fmla="*/ 10182 h 63293"/>
                <a:gd name="connsiteX3" fmla="*/ 179812 w 260494"/>
                <a:gd name="connsiteY3" fmla="*/ 32125 h 63293"/>
                <a:gd name="connsiteX4" fmla="*/ 72626 w 260494"/>
                <a:gd name="connsiteY4" fmla="*/ 61796 h 63293"/>
                <a:gd name="connsiteX5" fmla="*/ 200 w 260494"/>
                <a:gd name="connsiteY5" fmla="*/ 41475 h 63293"/>
                <a:gd name="connsiteX6" fmla="*/ 63841 w 260494"/>
                <a:gd name="connsiteY6" fmla="*/ 1925 h 63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494" h="63293">
                  <a:moveTo>
                    <a:pt x="63841" y="1925"/>
                  </a:moveTo>
                  <a:cubicBezTo>
                    <a:pt x="82843" y="-412"/>
                    <a:pt x="132157" y="-902"/>
                    <a:pt x="176570" y="2038"/>
                  </a:cubicBezTo>
                  <a:cubicBezTo>
                    <a:pt x="220908" y="6336"/>
                    <a:pt x="260495" y="10182"/>
                    <a:pt x="260495" y="10182"/>
                  </a:cubicBezTo>
                  <a:cubicBezTo>
                    <a:pt x="260495" y="10182"/>
                    <a:pt x="222454" y="20512"/>
                    <a:pt x="179812" y="32125"/>
                  </a:cubicBezTo>
                  <a:cubicBezTo>
                    <a:pt x="137435" y="44189"/>
                    <a:pt x="91175" y="59534"/>
                    <a:pt x="72626" y="61796"/>
                  </a:cubicBezTo>
                  <a:cubicBezTo>
                    <a:pt x="35301" y="67074"/>
                    <a:pt x="3103" y="57951"/>
                    <a:pt x="200" y="41475"/>
                  </a:cubicBezTo>
                  <a:cubicBezTo>
                    <a:pt x="-2666" y="24999"/>
                    <a:pt x="25611" y="7317"/>
                    <a:pt x="63841" y="1925"/>
                  </a:cubicBezTo>
                  <a:close/>
                </a:path>
              </a:pathLst>
            </a:custGeom>
            <a:solidFill>
              <a:srgbClr val="946B7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302E2CB5-CA58-4669-93E3-AF683D442BDE}"/>
              </a:ext>
            </a:extLst>
          </p:cNvPr>
          <p:cNvSpPr/>
          <p:nvPr/>
        </p:nvSpPr>
        <p:spPr>
          <a:xfrm>
            <a:off x="6675147" y="1773936"/>
            <a:ext cx="606447" cy="1119674"/>
          </a:xfrm>
          <a:custGeom>
            <a:avLst/>
            <a:gdLst>
              <a:gd name="connsiteX0" fmla="*/ 10 w 713841"/>
              <a:gd name="connsiteY0" fmla="*/ 1077082 h 1317955"/>
              <a:gd name="connsiteX1" fmla="*/ 10868 w 713841"/>
              <a:gd name="connsiteY1" fmla="*/ 1042019 h 1317955"/>
              <a:gd name="connsiteX2" fmla="*/ 73114 w 713841"/>
              <a:gd name="connsiteY2" fmla="*/ 1008540 h 1317955"/>
              <a:gd name="connsiteX3" fmla="*/ 100410 w 713841"/>
              <a:gd name="connsiteY3" fmla="*/ 1025581 h 1317955"/>
              <a:gd name="connsiteX4" fmla="*/ 100825 w 713841"/>
              <a:gd name="connsiteY4" fmla="*/ 1026298 h 1317955"/>
              <a:gd name="connsiteX5" fmla="*/ 102673 w 713841"/>
              <a:gd name="connsiteY5" fmla="*/ 1028145 h 1317955"/>
              <a:gd name="connsiteX6" fmla="*/ 105689 w 713841"/>
              <a:gd name="connsiteY6" fmla="*/ 1031350 h 1317955"/>
              <a:gd name="connsiteX7" fmla="*/ 110515 w 713841"/>
              <a:gd name="connsiteY7" fmla="*/ 1037458 h 1317955"/>
              <a:gd name="connsiteX8" fmla="*/ 117867 w 713841"/>
              <a:gd name="connsiteY8" fmla="*/ 1033386 h 1317955"/>
              <a:gd name="connsiteX9" fmla="*/ 229163 w 713841"/>
              <a:gd name="connsiteY9" fmla="*/ 935549 h 1317955"/>
              <a:gd name="connsiteX10" fmla="*/ 253821 w 713841"/>
              <a:gd name="connsiteY10" fmla="*/ 855357 h 1317955"/>
              <a:gd name="connsiteX11" fmla="*/ 258231 w 713841"/>
              <a:gd name="connsiteY11" fmla="*/ 821123 h 1317955"/>
              <a:gd name="connsiteX12" fmla="*/ 260644 w 713841"/>
              <a:gd name="connsiteY12" fmla="*/ 800689 h 1317955"/>
              <a:gd name="connsiteX13" fmla="*/ 270145 w 713841"/>
              <a:gd name="connsiteY13" fmla="*/ 743683 h 1317955"/>
              <a:gd name="connsiteX14" fmla="*/ 276140 w 713841"/>
              <a:gd name="connsiteY14" fmla="*/ 714163 h 1317955"/>
              <a:gd name="connsiteX15" fmla="*/ 277007 w 713841"/>
              <a:gd name="connsiteY15" fmla="*/ 706622 h 1317955"/>
              <a:gd name="connsiteX16" fmla="*/ 278402 w 713841"/>
              <a:gd name="connsiteY16" fmla="*/ 678044 h 1317955"/>
              <a:gd name="connsiteX17" fmla="*/ 274708 w 713841"/>
              <a:gd name="connsiteY17" fmla="*/ 673746 h 1317955"/>
              <a:gd name="connsiteX18" fmla="*/ 270522 w 713841"/>
              <a:gd name="connsiteY18" fmla="*/ 675066 h 1317955"/>
              <a:gd name="connsiteX19" fmla="*/ 261361 w 713841"/>
              <a:gd name="connsiteY19" fmla="*/ 686338 h 1317955"/>
              <a:gd name="connsiteX20" fmla="*/ 248919 w 713841"/>
              <a:gd name="connsiteY20" fmla="*/ 696329 h 1317955"/>
              <a:gd name="connsiteX21" fmla="*/ 221999 w 713841"/>
              <a:gd name="connsiteY21" fmla="*/ 713408 h 1317955"/>
              <a:gd name="connsiteX22" fmla="*/ 163034 w 713841"/>
              <a:gd name="connsiteY22" fmla="*/ 734484 h 1317955"/>
              <a:gd name="connsiteX23" fmla="*/ 145465 w 713841"/>
              <a:gd name="connsiteY23" fmla="*/ 736821 h 1317955"/>
              <a:gd name="connsiteX24" fmla="*/ 139734 w 713841"/>
              <a:gd name="connsiteY24" fmla="*/ 737312 h 1317955"/>
              <a:gd name="connsiteX25" fmla="*/ 138226 w 713841"/>
              <a:gd name="connsiteY25" fmla="*/ 741949 h 1317955"/>
              <a:gd name="connsiteX26" fmla="*/ 134833 w 713841"/>
              <a:gd name="connsiteY26" fmla="*/ 750583 h 1317955"/>
              <a:gd name="connsiteX27" fmla="*/ 133702 w 713841"/>
              <a:gd name="connsiteY27" fmla="*/ 752581 h 1317955"/>
              <a:gd name="connsiteX28" fmla="*/ 133513 w 713841"/>
              <a:gd name="connsiteY28" fmla="*/ 758161 h 1317955"/>
              <a:gd name="connsiteX29" fmla="*/ 112739 w 713841"/>
              <a:gd name="connsiteY29" fmla="*/ 775579 h 1317955"/>
              <a:gd name="connsiteX30" fmla="*/ 63539 w 713841"/>
              <a:gd name="connsiteY30" fmla="*/ 774637 h 1317955"/>
              <a:gd name="connsiteX31" fmla="*/ 33489 w 713841"/>
              <a:gd name="connsiteY31" fmla="*/ 722683 h 1317955"/>
              <a:gd name="connsiteX32" fmla="*/ 41407 w 713841"/>
              <a:gd name="connsiteY32" fmla="*/ 704888 h 1317955"/>
              <a:gd name="connsiteX33" fmla="*/ 83822 w 713841"/>
              <a:gd name="connsiteY33" fmla="*/ 679439 h 1317955"/>
              <a:gd name="connsiteX34" fmla="*/ 120506 w 713841"/>
              <a:gd name="connsiteY34" fmla="*/ 686866 h 1317955"/>
              <a:gd name="connsiteX35" fmla="*/ 140413 w 713841"/>
              <a:gd name="connsiteY35" fmla="*/ 717367 h 1317955"/>
              <a:gd name="connsiteX36" fmla="*/ 141053 w 713841"/>
              <a:gd name="connsiteY36" fmla="*/ 721741 h 1317955"/>
              <a:gd name="connsiteX37" fmla="*/ 146143 w 713841"/>
              <a:gd name="connsiteY37" fmla="*/ 724040 h 1317955"/>
              <a:gd name="connsiteX38" fmla="*/ 186749 w 713841"/>
              <a:gd name="connsiteY38" fmla="*/ 714200 h 1317955"/>
              <a:gd name="connsiteX39" fmla="*/ 218607 w 713841"/>
              <a:gd name="connsiteY39" fmla="*/ 701193 h 1317955"/>
              <a:gd name="connsiteX40" fmla="*/ 271427 w 713841"/>
              <a:gd name="connsiteY40" fmla="*/ 659645 h 1317955"/>
              <a:gd name="connsiteX41" fmla="*/ 318215 w 713841"/>
              <a:gd name="connsiteY41" fmla="*/ 569688 h 1317955"/>
              <a:gd name="connsiteX42" fmla="*/ 321420 w 713841"/>
              <a:gd name="connsiteY42" fmla="*/ 560640 h 1317955"/>
              <a:gd name="connsiteX43" fmla="*/ 329149 w 713841"/>
              <a:gd name="connsiteY43" fmla="*/ 539602 h 1317955"/>
              <a:gd name="connsiteX44" fmla="*/ 354409 w 713841"/>
              <a:gd name="connsiteY44" fmla="*/ 480938 h 1317955"/>
              <a:gd name="connsiteX45" fmla="*/ 381743 w 713841"/>
              <a:gd name="connsiteY45" fmla="*/ 423367 h 1317955"/>
              <a:gd name="connsiteX46" fmla="*/ 392714 w 713841"/>
              <a:gd name="connsiteY46" fmla="*/ 403272 h 1317955"/>
              <a:gd name="connsiteX47" fmla="*/ 369000 w 713841"/>
              <a:gd name="connsiteY47" fmla="*/ 412848 h 1317955"/>
              <a:gd name="connsiteX48" fmla="*/ 327565 w 713841"/>
              <a:gd name="connsiteY48" fmla="*/ 424234 h 1317955"/>
              <a:gd name="connsiteX49" fmla="*/ 231916 w 713841"/>
              <a:gd name="connsiteY49" fmla="*/ 426948 h 1317955"/>
              <a:gd name="connsiteX50" fmla="*/ 223508 w 713841"/>
              <a:gd name="connsiteY50" fmla="*/ 424762 h 1317955"/>
              <a:gd name="connsiteX51" fmla="*/ 221887 w 713841"/>
              <a:gd name="connsiteY51" fmla="*/ 431963 h 1317955"/>
              <a:gd name="connsiteX52" fmla="*/ 220378 w 713841"/>
              <a:gd name="connsiteY52" fmla="*/ 436713 h 1317955"/>
              <a:gd name="connsiteX53" fmla="*/ 216986 w 713841"/>
              <a:gd name="connsiteY53" fmla="*/ 442218 h 1317955"/>
              <a:gd name="connsiteX54" fmla="*/ 215252 w 713841"/>
              <a:gd name="connsiteY54" fmla="*/ 444103 h 1317955"/>
              <a:gd name="connsiteX55" fmla="*/ 215289 w 713841"/>
              <a:gd name="connsiteY55" fmla="*/ 446667 h 1317955"/>
              <a:gd name="connsiteX56" fmla="*/ 214497 w 713841"/>
              <a:gd name="connsiteY56" fmla="*/ 449193 h 1317955"/>
              <a:gd name="connsiteX57" fmla="*/ 211933 w 713841"/>
              <a:gd name="connsiteY57" fmla="*/ 451907 h 1317955"/>
              <a:gd name="connsiteX58" fmla="*/ 164806 w 713841"/>
              <a:gd name="connsiteY58" fmla="*/ 460051 h 1317955"/>
              <a:gd name="connsiteX59" fmla="*/ 133815 w 713841"/>
              <a:gd name="connsiteY59" fmla="*/ 422273 h 1317955"/>
              <a:gd name="connsiteX60" fmla="*/ 137510 w 713841"/>
              <a:gd name="connsiteY60" fmla="*/ 398446 h 1317955"/>
              <a:gd name="connsiteX61" fmla="*/ 184034 w 713841"/>
              <a:gd name="connsiteY61" fmla="*/ 364966 h 1317955"/>
              <a:gd name="connsiteX62" fmla="*/ 221774 w 713841"/>
              <a:gd name="connsiteY62" fmla="*/ 406853 h 1317955"/>
              <a:gd name="connsiteX63" fmla="*/ 222754 w 713841"/>
              <a:gd name="connsiteY63" fmla="*/ 411566 h 1317955"/>
              <a:gd name="connsiteX64" fmla="*/ 227806 w 713841"/>
              <a:gd name="connsiteY64" fmla="*/ 413413 h 1317955"/>
              <a:gd name="connsiteX65" fmla="*/ 329752 w 713841"/>
              <a:gd name="connsiteY65" fmla="*/ 411717 h 1317955"/>
              <a:gd name="connsiteX66" fmla="*/ 447269 w 713841"/>
              <a:gd name="connsiteY66" fmla="*/ 309280 h 1317955"/>
              <a:gd name="connsiteX67" fmla="*/ 472191 w 713841"/>
              <a:gd name="connsiteY67" fmla="*/ 269769 h 1317955"/>
              <a:gd name="connsiteX68" fmla="*/ 499525 w 713841"/>
              <a:gd name="connsiteY68" fmla="*/ 231765 h 1317955"/>
              <a:gd name="connsiteX69" fmla="*/ 503181 w 713841"/>
              <a:gd name="connsiteY69" fmla="*/ 225506 h 1317955"/>
              <a:gd name="connsiteX70" fmla="*/ 511363 w 713841"/>
              <a:gd name="connsiteY70" fmla="*/ 214497 h 1317955"/>
              <a:gd name="connsiteX71" fmla="*/ 520261 w 713841"/>
              <a:gd name="connsiteY71" fmla="*/ 197418 h 1317955"/>
              <a:gd name="connsiteX72" fmla="*/ 520185 w 713841"/>
              <a:gd name="connsiteY72" fmla="*/ 194666 h 1317955"/>
              <a:gd name="connsiteX73" fmla="*/ 517508 w 713841"/>
              <a:gd name="connsiteY73" fmla="*/ 194251 h 1317955"/>
              <a:gd name="connsiteX74" fmla="*/ 494774 w 713841"/>
              <a:gd name="connsiteY74" fmla="*/ 202018 h 1317955"/>
              <a:gd name="connsiteX75" fmla="*/ 470192 w 713841"/>
              <a:gd name="connsiteY75" fmla="*/ 207937 h 1317955"/>
              <a:gd name="connsiteX76" fmla="*/ 414506 w 713841"/>
              <a:gd name="connsiteY76" fmla="*/ 207937 h 1317955"/>
              <a:gd name="connsiteX77" fmla="*/ 405383 w 713841"/>
              <a:gd name="connsiteY77" fmla="*/ 205939 h 1317955"/>
              <a:gd name="connsiteX78" fmla="*/ 400896 w 713841"/>
              <a:gd name="connsiteY78" fmla="*/ 204808 h 1317955"/>
              <a:gd name="connsiteX79" fmla="*/ 397993 w 713841"/>
              <a:gd name="connsiteY79" fmla="*/ 207409 h 1317955"/>
              <a:gd name="connsiteX80" fmla="*/ 384873 w 713841"/>
              <a:gd name="connsiteY80" fmla="*/ 216043 h 1317955"/>
              <a:gd name="connsiteX81" fmla="*/ 363308 w 713841"/>
              <a:gd name="connsiteY81" fmla="*/ 224715 h 1317955"/>
              <a:gd name="connsiteX82" fmla="*/ 327415 w 713841"/>
              <a:gd name="connsiteY82" fmla="*/ 205298 h 1317955"/>
              <a:gd name="connsiteX83" fmla="*/ 317574 w 713841"/>
              <a:gd name="connsiteY83" fmla="*/ 149838 h 1317955"/>
              <a:gd name="connsiteX84" fmla="*/ 322136 w 713841"/>
              <a:gd name="connsiteY84" fmla="*/ 144108 h 1317955"/>
              <a:gd name="connsiteX85" fmla="*/ 370433 w 713841"/>
              <a:gd name="connsiteY85" fmla="*/ 137925 h 1317955"/>
              <a:gd name="connsiteX86" fmla="*/ 407381 w 713841"/>
              <a:gd name="connsiteY86" fmla="*/ 178077 h 1317955"/>
              <a:gd name="connsiteX87" fmla="*/ 408059 w 713841"/>
              <a:gd name="connsiteY87" fmla="*/ 188181 h 1317955"/>
              <a:gd name="connsiteX88" fmla="*/ 407343 w 713841"/>
              <a:gd name="connsiteY88" fmla="*/ 196061 h 1317955"/>
              <a:gd name="connsiteX89" fmla="*/ 416240 w 713841"/>
              <a:gd name="connsiteY89" fmla="*/ 197720 h 1317955"/>
              <a:gd name="connsiteX90" fmla="*/ 498959 w 713841"/>
              <a:gd name="connsiteY90" fmla="*/ 187277 h 1317955"/>
              <a:gd name="connsiteX91" fmla="*/ 558754 w 713841"/>
              <a:gd name="connsiteY91" fmla="*/ 152138 h 1317955"/>
              <a:gd name="connsiteX92" fmla="*/ 570932 w 713841"/>
              <a:gd name="connsiteY92" fmla="*/ 142901 h 1317955"/>
              <a:gd name="connsiteX93" fmla="*/ 576814 w 713841"/>
              <a:gd name="connsiteY93" fmla="*/ 134079 h 1317955"/>
              <a:gd name="connsiteX94" fmla="*/ 580244 w 713841"/>
              <a:gd name="connsiteY94" fmla="*/ 128876 h 1317955"/>
              <a:gd name="connsiteX95" fmla="*/ 638758 w 713841"/>
              <a:gd name="connsiteY95" fmla="*/ 65612 h 1317955"/>
              <a:gd name="connsiteX96" fmla="*/ 644942 w 713841"/>
              <a:gd name="connsiteY96" fmla="*/ 59127 h 1317955"/>
              <a:gd name="connsiteX97" fmla="*/ 659231 w 713841"/>
              <a:gd name="connsiteY97" fmla="*/ 45555 h 1317955"/>
              <a:gd name="connsiteX98" fmla="*/ 680079 w 713841"/>
              <a:gd name="connsiteY98" fmla="*/ 25761 h 1317955"/>
              <a:gd name="connsiteX99" fmla="*/ 686074 w 713841"/>
              <a:gd name="connsiteY99" fmla="*/ 19126 h 1317955"/>
              <a:gd name="connsiteX100" fmla="*/ 694670 w 713841"/>
              <a:gd name="connsiteY100" fmla="*/ 9549 h 1317955"/>
              <a:gd name="connsiteX101" fmla="*/ 710279 w 713841"/>
              <a:gd name="connsiteY101" fmla="*/ 124 h 1317955"/>
              <a:gd name="connsiteX102" fmla="*/ 713823 w 713841"/>
              <a:gd name="connsiteY102" fmla="*/ 7664 h 1317955"/>
              <a:gd name="connsiteX103" fmla="*/ 708281 w 713841"/>
              <a:gd name="connsiteY103" fmla="*/ 17957 h 1317955"/>
              <a:gd name="connsiteX104" fmla="*/ 701796 w 713841"/>
              <a:gd name="connsiteY104" fmla="*/ 23914 h 1317955"/>
              <a:gd name="connsiteX105" fmla="*/ 687092 w 713841"/>
              <a:gd name="connsiteY105" fmla="*/ 38014 h 1317955"/>
              <a:gd name="connsiteX106" fmla="*/ 678911 w 713841"/>
              <a:gd name="connsiteY106" fmla="*/ 46045 h 1317955"/>
              <a:gd name="connsiteX107" fmla="*/ 591292 w 713841"/>
              <a:gd name="connsiteY107" fmla="*/ 138226 h 1317955"/>
              <a:gd name="connsiteX108" fmla="*/ 579302 w 713841"/>
              <a:gd name="connsiteY108" fmla="*/ 151271 h 1317955"/>
              <a:gd name="connsiteX109" fmla="*/ 564749 w 713841"/>
              <a:gd name="connsiteY109" fmla="*/ 167483 h 1317955"/>
              <a:gd name="connsiteX110" fmla="*/ 559584 w 713841"/>
              <a:gd name="connsiteY110" fmla="*/ 175137 h 1317955"/>
              <a:gd name="connsiteX111" fmla="*/ 554795 w 713841"/>
              <a:gd name="connsiteY111" fmla="*/ 211067 h 1317955"/>
              <a:gd name="connsiteX112" fmla="*/ 556002 w 713841"/>
              <a:gd name="connsiteY112" fmla="*/ 228334 h 1317955"/>
              <a:gd name="connsiteX113" fmla="*/ 619945 w 713841"/>
              <a:gd name="connsiteY113" fmla="*/ 357727 h 1317955"/>
              <a:gd name="connsiteX114" fmla="*/ 623564 w 713841"/>
              <a:gd name="connsiteY114" fmla="*/ 360555 h 1317955"/>
              <a:gd name="connsiteX115" fmla="*/ 627523 w 713841"/>
              <a:gd name="connsiteY115" fmla="*/ 360367 h 1317955"/>
              <a:gd name="connsiteX116" fmla="*/ 642189 w 713841"/>
              <a:gd name="connsiteY116" fmla="*/ 363081 h 1317955"/>
              <a:gd name="connsiteX117" fmla="*/ 644866 w 713841"/>
              <a:gd name="connsiteY117" fmla="*/ 364627 h 1317955"/>
              <a:gd name="connsiteX118" fmla="*/ 646864 w 713841"/>
              <a:gd name="connsiteY118" fmla="*/ 366248 h 1317955"/>
              <a:gd name="connsiteX119" fmla="*/ 649277 w 713841"/>
              <a:gd name="connsiteY119" fmla="*/ 367002 h 1317955"/>
              <a:gd name="connsiteX120" fmla="*/ 678836 w 713841"/>
              <a:gd name="connsiteY120" fmla="*/ 385853 h 1317955"/>
              <a:gd name="connsiteX121" fmla="*/ 690259 w 713841"/>
              <a:gd name="connsiteY121" fmla="*/ 411151 h 1317955"/>
              <a:gd name="connsiteX122" fmla="*/ 688072 w 713841"/>
              <a:gd name="connsiteY122" fmla="*/ 420652 h 1317955"/>
              <a:gd name="connsiteX123" fmla="*/ 636119 w 713841"/>
              <a:gd name="connsiteY123" fmla="*/ 425516 h 1317955"/>
              <a:gd name="connsiteX124" fmla="*/ 613800 w 713841"/>
              <a:gd name="connsiteY124" fmla="*/ 406627 h 1317955"/>
              <a:gd name="connsiteX125" fmla="*/ 611424 w 713841"/>
              <a:gd name="connsiteY125" fmla="*/ 370207 h 1317955"/>
              <a:gd name="connsiteX126" fmla="*/ 613837 w 713841"/>
              <a:gd name="connsiteY126" fmla="*/ 365984 h 1317955"/>
              <a:gd name="connsiteX127" fmla="*/ 609011 w 713841"/>
              <a:gd name="connsiteY127" fmla="*/ 360329 h 1317955"/>
              <a:gd name="connsiteX128" fmla="*/ 599359 w 713841"/>
              <a:gd name="connsiteY128" fmla="*/ 351771 h 1317955"/>
              <a:gd name="connsiteX129" fmla="*/ 590047 w 713841"/>
              <a:gd name="connsiteY129" fmla="*/ 342383 h 1317955"/>
              <a:gd name="connsiteX130" fmla="*/ 573948 w 713841"/>
              <a:gd name="connsiteY130" fmla="*/ 322325 h 1317955"/>
              <a:gd name="connsiteX131" fmla="*/ 551704 w 713841"/>
              <a:gd name="connsiteY131" fmla="*/ 277309 h 1317955"/>
              <a:gd name="connsiteX132" fmla="*/ 544729 w 713841"/>
              <a:gd name="connsiteY132" fmla="*/ 242849 h 1317955"/>
              <a:gd name="connsiteX133" fmla="*/ 544089 w 713841"/>
              <a:gd name="connsiteY133" fmla="*/ 225695 h 1317955"/>
              <a:gd name="connsiteX134" fmla="*/ 541450 w 713841"/>
              <a:gd name="connsiteY134" fmla="*/ 203262 h 1317955"/>
              <a:gd name="connsiteX135" fmla="*/ 514454 w 713841"/>
              <a:gd name="connsiteY135" fmla="*/ 235271 h 1317955"/>
              <a:gd name="connsiteX136" fmla="*/ 435544 w 713841"/>
              <a:gd name="connsiteY136" fmla="*/ 353580 h 1317955"/>
              <a:gd name="connsiteX137" fmla="*/ 425741 w 713841"/>
              <a:gd name="connsiteY137" fmla="*/ 372054 h 1317955"/>
              <a:gd name="connsiteX138" fmla="*/ 410095 w 713841"/>
              <a:gd name="connsiteY138" fmla="*/ 474792 h 1317955"/>
              <a:gd name="connsiteX139" fmla="*/ 439465 w 713841"/>
              <a:gd name="connsiteY139" fmla="*/ 533570 h 1317955"/>
              <a:gd name="connsiteX140" fmla="*/ 457072 w 713841"/>
              <a:gd name="connsiteY140" fmla="*/ 553552 h 1317955"/>
              <a:gd name="connsiteX141" fmla="*/ 461898 w 713841"/>
              <a:gd name="connsiteY141" fmla="*/ 558566 h 1317955"/>
              <a:gd name="connsiteX142" fmla="*/ 465253 w 713841"/>
              <a:gd name="connsiteY142" fmla="*/ 562299 h 1317955"/>
              <a:gd name="connsiteX143" fmla="*/ 494133 w 713841"/>
              <a:gd name="connsiteY143" fmla="*/ 585108 h 1317955"/>
              <a:gd name="connsiteX144" fmla="*/ 511325 w 713841"/>
              <a:gd name="connsiteY144" fmla="*/ 578661 h 1317955"/>
              <a:gd name="connsiteX145" fmla="*/ 514945 w 713841"/>
              <a:gd name="connsiteY145" fmla="*/ 576475 h 1317955"/>
              <a:gd name="connsiteX146" fmla="*/ 533343 w 713841"/>
              <a:gd name="connsiteY146" fmla="*/ 575155 h 1317955"/>
              <a:gd name="connsiteX147" fmla="*/ 575531 w 713841"/>
              <a:gd name="connsiteY147" fmla="*/ 591442 h 1317955"/>
              <a:gd name="connsiteX148" fmla="*/ 597965 w 713841"/>
              <a:gd name="connsiteY148" fmla="*/ 622056 h 1317955"/>
              <a:gd name="connsiteX149" fmla="*/ 597889 w 713841"/>
              <a:gd name="connsiteY149" fmla="*/ 639362 h 1317955"/>
              <a:gd name="connsiteX150" fmla="*/ 559584 w 713841"/>
              <a:gd name="connsiteY150" fmla="*/ 659721 h 1317955"/>
              <a:gd name="connsiteX151" fmla="*/ 484217 w 713841"/>
              <a:gd name="connsiteY151" fmla="*/ 626015 h 1317955"/>
              <a:gd name="connsiteX152" fmla="*/ 482408 w 713841"/>
              <a:gd name="connsiteY152" fmla="*/ 605731 h 1317955"/>
              <a:gd name="connsiteX153" fmla="*/ 486065 w 713841"/>
              <a:gd name="connsiteY153" fmla="*/ 598606 h 1317955"/>
              <a:gd name="connsiteX154" fmla="*/ 488779 w 713841"/>
              <a:gd name="connsiteY154" fmla="*/ 594534 h 1317955"/>
              <a:gd name="connsiteX155" fmla="*/ 483388 w 713841"/>
              <a:gd name="connsiteY155" fmla="*/ 590500 h 1317955"/>
              <a:gd name="connsiteX156" fmla="*/ 395391 w 713841"/>
              <a:gd name="connsiteY156" fmla="*/ 464801 h 1317955"/>
              <a:gd name="connsiteX157" fmla="*/ 390038 w 713841"/>
              <a:gd name="connsiteY157" fmla="*/ 437241 h 1317955"/>
              <a:gd name="connsiteX158" fmla="*/ 372054 w 713841"/>
              <a:gd name="connsiteY158" fmla="*/ 475471 h 1317955"/>
              <a:gd name="connsiteX159" fmla="*/ 351469 w 713841"/>
              <a:gd name="connsiteY159" fmla="*/ 520148 h 1317955"/>
              <a:gd name="connsiteX160" fmla="*/ 333485 w 713841"/>
              <a:gd name="connsiteY160" fmla="*/ 565994 h 1317955"/>
              <a:gd name="connsiteX161" fmla="*/ 325341 w 713841"/>
              <a:gd name="connsiteY161" fmla="*/ 585674 h 1317955"/>
              <a:gd name="connsiteX162" fmla="*/ 315237 w 713841"/>
              <a:gd name="connsiteY162" fmla="*/ 613234 h 1317955"/>
              <a:gd name="connsiteX163" fmla="*/ 316858 w 713841"/>
              <a:gd name="connsiteY163" fmla="*/ 691164 h 1317955"/>
              <a:gd name="connsiteX164" fmla="*/ 363797 w 713841"/>
              <a:gd name="connsiteY164" fmla="*/ 747453 h 1317955"/>
              <a:gd name="connsiteX165" fmla="*/ 391395 w 713841"/>
              <a:gd name="connsiteY165" fmla="*/ 766342 h 1317955"/>
              <a:gd name="connsiteX166" fmla="*/ 398031 w 713841"/>
              <a:gd name="connsiteY166" fmla="*/ 770640 h 1317955"/>
              <a:gd name="connsiteX167" fmla="*/ 441237 w 713841"/>
              <a:gd name="connsiteY167" fmla="*/ 786739 h 1317955"/>
              <a:gd name="connsiteX168" fmla="*/ 451982 w 713841"/>
              <a:gd name="connsiteY168" fmla="*/ 781988 h 1317955"/>
              <a:gd name="connsiteX169" fmla="*/ 454433 w 713841"/>
              <a:gd name="connsiteY169" fmla="*/ 780556 h 1317955"/>
              <a:gd name="connsiteX170" fmla="*/ 496886 w 713841"/>
              <a:gd name="connsiteY170" fmla="*/ 779085 h 1317955"/>
              <a:gd name="connsiteX171" fmla="*/ 534588 w 713841"/>
              <a:gd name="connsiteY171" fmla="*/ 806042 h 1317955"/>
              <a:gd name="connsiteX172" fmla="*/ 536548 w 713841"/>
              <a:gd name="connsiteY172" fmla="*/ 821576 h 1317955"/>
              <a:gd name="connsiteX173" fmla="*/ 498167 w 713841"/>
              <a:gd name="connsiteY173" fmla="*/ 850078 h 1317955"/>
              <a:gd name="connsiteX174" fmla="*/ 434866 w 713841"/>
              <a:gd name="connsiteY174" fmla="*/ 826703 h 1317955"/>
              <a:gd name="connsiteX175" fmla="*/ 425930 w 713841"/>
              <a:gd name="connsiteY175" fmla="*/ 801066 h 1317955"/>
              <a:gd name="connsiteX176" fmla="*/ 427438 w 713841"/>
              <a:gd name="connsiteY176" fmla="*/ 796089 h 1317955"/>
              <a:gd name="connsiteX177" fmla="*/ 421066 w 713841"/>
              <a:gd name="connsiteY177" fmla="*/ 791678 h 1317955"/>
              <a:gd name="connsiteX178" fmla="*/ 316142 w 713841"/>
              <a:gd name="connsiteY178" fmla="*/ 712956 h 1317955"/>
              <a:gd name="connsiteX179" fmla="*/ 301966 w 713841"/>
              <a:gd name="connsiteY179" fmla="*/ 688374 h 1317955"/>
              <a:gd name="connsiteX180" fmla="*/ 299741 w 713841"/>
              <a:gd name="connsiteY180" fmla="*/ 686791 h 1317955"/>
              <a:gd name="connsiteX181" fmla="*/ 297705 w 713841"/>
              <a:gd name="connsiteY181" fmla="*/ 688525 h 1317955"/>
              <a:gd name="connsiteX182" fmla="*/ 289411 w 713841"/>
              <a:gd name="connsiteY182" fmla="*/ 718687 h 1317955"/>
              <a:gd name="connsiteX183" fmla="*/ 287413 w 713841"/>
              <a:gd name="connsiteY183" fmla="*/ 725172 h 1317955"/>
              <a:gd name="connsiteX184" fmla="*/ 281493 w 713841"/>
              <a:gd name="connsiteY184" fmla="*/ 754504 h 1317955"/>
              <a:gd name="connsiteX185" fmla="*/ 272634 w 713841"/>
              <a:gd name="connsiteY185" fmla="*/ 810793 h 1317955"/>
              <a:gd name="connsiteX186" fmla="*/ 267732 w 713841"/>
              <a:gd name="connsiteY186" fmla="*/ 853924 h 1317955"/>
              <a:gd name="connsiteX187" fmla="*/ 264829 w 713841"/>
              <a:gd name="connsiteY187" fmla="*/ 896037 h 1317955"/>
              <a:gd name="connsiteX188" fmla="*/ 285981 w 713841"/>
              <a:gd name="connsiteY188" fmla="*/ 961827 h 1317955"/>
              <a:gd name="connsiteX189" fmla="*/ 409793 w 713841"/>
              <a:gd name="connsiteY189" fmla="*/ 1066413 h 1317955"/>
              <a:gd name="connsiteX190" fmla="*/ 416391 w 713841"/>
              <a:gd name="connsiteY190" fmla="*/ 1069127 h 1317955"/>
              <a:gd name="connsiteX191" fmla="*/ 421933 w 713841"/>
              <a:gd name="connsiteY191" fmla="*/ 1065508 h 1317955"/>
              <a:gd name="connsiteX192" fmla="*/ 425214 w 713841"/>
              <a:gd name="connsiteY192" fmla="*/ 1062718 h 1317955"/>
              <a:gd name="connsiteX193" fmla="*/ 465103 w 713841"/>
              <a:gd name="connsiteY193" fmla="*/ 1050389 h 1317955"/>
              <a:gd name="connsiteX194" fmla="*/ 501183 w 713841"/>
              <a:gd name="connsiteY194" fmla="*/ 1063887 h 1317955"/>
              <a:gd name="connsiteX195" fmla="*/ 514078 w 713841"/>
              <a:gd name="connsiteY195" fmla="*/ 1087300 h 1317955"/>
              <a:gd name="connsiteX196" fmla="*/ 456243 w 713841"/>
              <a:gd name="connsiteY196" fmla="*/ 1133258 h 1317955"/>
              <a:gd name="connsiteX197" fmla="*/ 416505 w 713841"/>
              <a:gd name="connsiteY197" fmla="*/ 1125228 h 1317955"/>
              <a:gd name="connsiteX198" fmla="*/ 406250 w 713841"/>
              <a:gd name="connsiteY198" fmla="*/ 1118592 h 1317955"/>
              <a:gd name="connsiteX199" fmla="*/ 400443 w 713841"/>
              <a:gd name="connsiteY199" fmla="*/ 1105095 h 1317955"/>
              <a:gd name="connsiteX200" fmla="*/ 399350 w 713841"/>
              <a:gd name="connsiteY200" fmla="*/ 1097894 h 1317955"/>
              <a:gd name="connsiteX201" fmla="*/ 404516 w 713841"/>
              <a:gd name="connsiteY201" fmla="*/ 1081456 h 1317955"/>
              <a:gd name="connsiteX202" fmla="*/ 408173 w 713841"/>
              <a:gd name="connsiteY202" fmla="*/ 1076366 h 1317955"/>
              <a:gd name="connsiteX203" fmla="*/ 401084 w 713841"/>
              <a:gd name="connsiteY203" fmla="*/ 1073538 h 1317955"/>
              <a:gd name="connsiteX204" fmla="*/ 333711 w 713841"/>
              <a:gd name="connsiteY204" fmla="*/ 1033838 h 1317955"/>
              <a:gd name="connsiteX205" fmla="*/ 280664 w 713841"/>
              <a:gd name="connsiteY205" fmla="*/ 975890 h 1317955"/>
              <a:gd name="connsiteX206" fmla="*/ 271088 w 713841"/>
              <a:gd name="connsiteY206" fmla="*/ 963675 h 1317955"/>
              <a:gd name="connsiteX207" fmla="*/ 268147 w 713841"/>
              <a:gd name="connsiteY207" fmla="*/ 962732 h 1317955"/>
              <a:gd name="connsiteX208" fmla="*/ 265432 w 713841"/>
              <a:gd name="connsiteY208" fmla="*/ 964730 h 1317955"/>
              <a:gd name="connsiteX209" fmla="*/ 260532 w 713841"/>
              <a:gd name="connsiteY209" fmla="*/ 999152 h 1317955"/>
              <a:gd name="connsiteX210" fmla="*/ 260606 w 713841"/>
              <a:gd name="connsiteY210" fmla="*/ 1038664 h 1317955"/>
              <a:gd name="connsiteX211" fmla="*/ 264829 w 713841"/>
              <a:gd name="connsiteY211" fmla="*/ 1119196 h 1317955"/>
              <a:gd name="connsiteX212" fmla="*/ 272747 w 713841"/>
              <a:gd name="connsiteY212" fmla="*/ 1202140 h 1317955"/>
              <a:gd name="connsiteX213" fmla="*/ 273237 w 713841"/>
              <a:gd name="connsiteY213" fmla="*/ 1207381 h 1317955"/>
              <a:gd name="connsiteX214" fmla="*/ 280061 w 713841"/>
              <a:gd name="connsiteY214" fmla="*/ 1207871 h 1317955"/>
              <a:gd name="connsiteX215" fmla="*/ 303474 w 713841"/>
              <a:gd name="connsiteY215" fmla="*/ 1215034 h 1317955"/>
              <a:gd name="connsiteX216" fmla="*/ 318140 w 713841"/>
              <a:gd name="connsiteY216" fmla="*/ 1229361 h 1317955"/>
              <a:gd name="connsiteX217" fmla="*/ 329941 w 713841"/>
              <a:gd name="connsiteY217" fmla="*/ 1249758 h 1317955"/>
              <a:gd name="connsiteX218" fmla="*/ 325341 w 713841"/>
              <a:gd name="connsiteY218" fmla="*/ 1272794 h 1317955"/>
              <a:gd name="connsiteX219" fmla="*/ 295669 w 713841"/>
              <a:gd name="connsiteY219" fmla="*/ 1310232 h 1317955"/>
              <a:gd name="connsiteX220" fmla="*/ 251709 w 713841"/>
              <a:gd name="connsiteY220" fmla="*/ 1316226 h 1317955"/>
              <a:gd name="connsiteX221" fmla="*/ 208390 w 713841"/>
              <a:gd name="connsiteY221" fmla="*/ 1293454 h 1317955"/>
              <a:gd name="connsiteX222" fmla="*/ 205147 w 713841"/>
              <a:gd name="connsiteY222" fmla="*/ 1282898 h 1317955"/>
              <a:gd name="connsiteX223" fmla="*/ 230973 w 713841"/>
              <a:gd name="connsiteY223" fmla="*/ 1224083 h 1317955"/>
              <a:gd name="connsiteX224" fmla="*/ 253670 w 713841"/>
              <a:gd name="connsiteY224" fmla="*/ 1211565 h 1317955"/>
              <a:gd name="connsiteX225" fmla="*/ 259890 w 713841"/>
              <a:gd name="connsiteY225" fmla="*/ 1209416 h 1317955"/>
              <a:gd name="connsiteX226" fmla="*/ 259363 w 713841"/>
              <a:gd name="connsiteY226" fmla="*/ 1204289 h 1317955"/>
              <a:gd name="connsiteX227" fmla="*/ 251558 w 713841"/>
              <a:gd name="connsiteY227" fmla="*/ 1123230 h 1317955"/>
              <a:gd name="connsiteX228" fmla="*/ 247261 w 713841"/>
              <a:gd name="connsiteY228" fmla="*/ 1041793 h 1317955"/>
              <a:gd name="connsiteX229" fmla="*/ 247261 w 713841"/>
              <a:gd name="connsiteY229" fmla="*/ 992102 h 1317955"/>
              <a:gd name="connsiteX230" fmla="*/ 247223 w 713841"/>
              <a:gd name="connsiteY230" fmla="*/ 967558 h 1317955"/>
              <a:gd name="connsiteX231" fmla="*/ 239230 w 713841"/>
              <a:gd name="connsiteY231" fmla="*/ 952326 h 1317955"/>
              <a:gd name="connsiteX232" fmla="*/ 227391 w 713841"/>
              <a:gd name="connsiteY232" fmla="*/ 959565 h 1317955"/>
              <a:gd name="connsiteX233" fmla="*/ 216495 w 713841"/>
              <a:gd name="connsiteY233" fmla="*/ 972459 h 1317955"/>
              <a:gd name="connsiteX234" fmla="*/ 189576 w 713841"/>
              <a:gd name="connsiteY234" fmla="*/ 998436 h 1317955"/>
              <a:gd name="connsiteX235" fmla="*/ 120657 w 713841"/>
              <a:gd name="connsiteY235" fmla="*/ 1045224 h 1317955"/>
              <a:gd name="connsiteX236" fmla="*/ 115642 w 713841"/>
              <a:gd name="connsiteY236" fmla="*/ 1048014 h 1317955"/>
              <a:gd name="connsiteX237" fmla="*/ 117038 w 713841"/>
              <a:gd name="connsiteY237" fmla="*/ 1052991 h 1317955"/>
              <a:gd name="connsiteX238" fmla="*/ 118772 w 713841"/>
              <a:gd name="connsiteY238" fmla="*/ 1064264 h 1317955"/>
              <a:gd name="connsiteX239" fmla="*/ 102635 w 713841"/>
              <a:gd name="connsiteY239" fmla="*/ 1102003 h 1317955"/>
              <a:gd name="connsiteX240" fmla="*/ 58071 w 713841"/>
              <a:gd name="connsiteY240" fmla="*/ 1122777 h 1317955"/>
              <a:gd name="connsiteX241" fmla="*/ 14676 w 713841"/>
              <a:gd name="connsiteY241" fmla="*/ 1108450 h 1317955"/>
              <a:gd name="connsiteX242" fmla="*/ 10 w 713841"/>
              <a:gd name="connsiteY242" fmla="*/ 1077082 h 131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</a:cxnLst>
            <a:rect l="l" t="t" r="r" b="b"/>
            <a:pathLst>
              <a:path w="713841" h="1317955">
                <a:moveTo>
                  <a:pt x="10" y="1077082"/>
                </a:moveTo>
                <a:cubicBezTo>
                  <a:pt x="-216" y="1065432"/>
                  <a:pt x="3290" y="1052878"/>
                  <a:pt x="10868" y="1042019"/>
                </a:cubicBezTo>
                <a:cubicBezTo>
                  <a:pt x="23385" y="1024450"/>
                  <a:pt x="47251" y="1005637"/>
                  <a:pt x="73114" y="1008540"/>
                </a:cubicBezTo>
                <a:cubicBezTo>
                  <a:pt x="85104" y="1009822"/>
                  <a:pt x="94039" y="1015477"/>
                  <a:pt x="100410" y="1025581"/>
                </a:cubicBezTo>
                <a:lnTo>
                  <a:pt x="100825" y="1026298"/>
                </a:lnTo>
                <a:lnTo>
                  <a:pt x="102673" y="1028145"/>
                </a:lnTo>
                <a:cubicBezTo>
                  <a:pt x="103729" y="1029201"/>
                  <a:pt x="104784" y="1030256"/>
                  <a:pt x="105689" y="1031350"/>
                </a:cubicBezTo>
                <a:lnTo>
                  <a:pt x="110515" y="1037458"/>
                </a:lnTo>
                <a:lnTo>
                  <a:pt x="117867" y="1033386"/>
                </a:lnTo>
                <a:cubicBezTo>
                  <a:pt x="169707" y="1005109"/>
                  <a:pt x="207221" y="970913"/>
                  <a:pt x="229163" y="935549"/>
                </a:cubicBezTo>
                <a:cubicBezTo>
                  <a:pt x="246543" y="907913"/>
                  <a:pt x="250502" y="878242"/>
                  <a:pt x="253821" y="855357"/>
                </a:cubicBezTo>
                <a:cubicBezTo>
                  <a:pt x="255630" y="844008"/>
                  <a:pt x="256912" y="832547"/>
                  <a:pt x="258231" y="821123"/>
                </a:cubicBezTo>
                <a:cubicBezTo>
                  <a:pt x="259061" y="814299"/>
                  <a:pt x="259852" y="807437"/>
                  <a:pt x="260644" y="800689"/>
                </a:cubicBezTo>
                <a:cubicBezTo>
                  <a:pt x="262756" y="781498"/>
                  <a:pt x="266074" y="762534"/>
                  <a:pt x="270145" y="743683"/>
                </a:cubicBezTo>
                <a:lnTo>
                  <a:pt x="276140" y="714163"/>
                </a:lnTo>
                <a:cubicBezTo>
                  <a:pt x="276517" y="712315"/>
                  <a:pt x="276781" y="709638"/>
                  <a:pt x="277007" y="706622"/>
                </a:cubicBezTo>
                <a:cubicBezTo>
                  <a:pt x="277950" y="696970"/>
                  <a:pt x="281004" y="688073"/>
                  <a:pt x="278402" y="678044"/>
                </a:cubicBezTo>
                <a:cubicBezTo>
                  <a:pt x="277950" y="676272"/>
                  <a:pt x="276894" y="674161"/>
                  <a:pt x="274708" y="673746"/>
                </a:cubicBezTo>
                <a:cubicBezTo>
                  <a:pt x="273086" y="673444"/>
                  <a:pt x="271654" y="674236"/>
                  <a:pt x="270522" y="675066"/>
                </a:cubicBezTo>
                <a:cubicBezTo>
                  <a:pt x="265998" y="678233"/>
                  <a:pt x="264678" y="682719"/>
                  <a:pt x="261361" y="686338"/>
                </a:cubicBezTo>
                <a:cubicBezTo>
                  <a:pt x="257967" y="690033"/>
                  <a:pt x="253141" y="693200"/>
                  <a:pt x="248919" y="696329"/>
                </a:cubicBezTo>
                <a:cubicBezTo>
                  <a:pt x="240587" y="702513"/>
                  <a:pt x="231614" y="708243"/>
                  <a:pt x="221999" y="713408"/>
                </a:cubicBezTo>
                <a:cubicBezTo>
                  <a:pt x="204355" y="722872"/>
                  <a:pt x="184448" y="730488"/>
                  <a:pt x="163034" y="734484"/>
                </a:cubicBezTo>
                <a:cubicBezTo>
                  <a:pt x="157265" y="735540"/>
                  <a:pt x="151384" y="736369"/>
                  <a:pt x="145465" y="736821"/>
                </a:cubicBezTo>
                <a:lnTo>
                  <a:pt x="139734" y="737312"/>
                </a:lnTo>
                <a:lnTo>
                  <a:pt x="138226" y="741949"/>
                </a:lnTo>
                <a:cubicBezTo>
                  <a:pt x="137283" y="744927"/>
                  <a:pt x="136040" y="747793"/>
                  <a:pt x="134833" y="750583"/>
                </a:cubicBezTo>
                <a:lnTo>
                  <a:pt x="133702" y="752581"/>
                </a:lnTo>
                <a:lnTo>
                  <a:pt x="133513" y="758161"/>
                </a:lnTo>
                <a:cubicBezTo>
                  <a:pt x="130120" y="767850"/>
                  <a:pt x="120355" y="772940"/>
                  <a:pt x="112739" y="775579"/>
                </a:cubicBezTo>
                <a:cubicBezTo>
                  <a:pt x="97357" y="780857"/>
                  <a:pt x="77111" y="780631"/>
                  <a:pt x="63539" y="774637"/>
                </a:cubicBezTo>
                <a:cubicBezTo>
                  <a:pt x="41633" y="764947"/>
                  <a:pt x="29192" y="744249"/>
                  <a:pt x="33489" y="722683"/>
                </a:cubicBezTo>
                <a:cubicBezTo>
                  <a:pt x="34847" y="716387"/>
                  <a:pt x="37524" y="710392"/>
                  <a:pt x="41407" y="704888"/>
                </a:cubicBezTo>
                <a:cubicBezTo>
                  <a:pt x="50870" y="691579"/>
                  <a:pt x="67120" y="681814"/>
                  <a:pt x="83822" y="679439"/>
                </a:cubicBezTo>
                <a:cubicBezTo>
                  <a:pt x="93096" y="678082"/>
                  <a:pt x="106970" y="678421"/>
                  <a:pt x="120506" y="686866"/>
                </a:cubicBezTo>
                <a:cubicBezTo>
                  <a:pt x="134569" y="695651"/>
                  <a:pt x="139093" y="708281"/>
                  <a:pt x="140413" y="717367"/>
                </a:cubicBezTo>
                <a:lnTo>
                  <a:pt x="141053" y="721741"/>
                </a:lnTo>
                <a:lnTo>
                  <a:pt x="146143" y="724040"/>
                </a:lnTo>
                <a:cubicBezTo>
                  <a:pt x="152138" y="726416"/>
                  <a:pt x="170197" y="720421"/>
                  <a:pt x="186749" y="714200"/>
                </a:cubicBezTo>
                <a:cubicBezTo>
                  <a:pt x="203299" y="707904"/>
                  <a:pt x="218607" y="701193"/>
                  <a:pt x="218607" y="701193"/>
                </a:cubicBezTo>
                <a:cubicBezTo>
                  <a:pt x="238627" y="689882"/>
                  <a:pt x="255630" y="675744"/>
                  <a:pt x="271427" y="659645"/>
                </a:cubicBezTo>
                <a:cubicBezTo>
                  <a:pt x="297441" y="633103"/>
                  <a:pt x="305133" y="603884"/>
                  <a:pt x="318215" y="569688"/>
                </a:cubicBezTo>
                <a:lnTo>
                  <a:pt x="321420" y="560640"/>
                </a:lnTo>
                <a:cubicBezTo>
                  <a:pt x="323984" y="553703"/>
                  <a:pt x="326548" y="546690"/>
                  <a:pt x="329149" y="539602"/>
                </a:cubicBezTo>
                <a:cubicBezTo>
                  <a:pt x="336539" y="519620"/>
                  <a:pt x="345022" y="500090"/>
                  <a:pt x="354409" y="480938"/>
                </a:cubicBezTo>
                <a:cubicBezTo>
                  <a:pt x="363533" y="461710"/>
                  <a:pt x="372205" y="442293"/>
                  <a:pt x="381743" y="423367"/>
                </a:cubicBezTo>
                <a:lnTo>
                  <a:pt x="392714" y="403272"/>
                </a:lnTo>
                <a:lnTo>
                  <a:pt x="369000" y="412848"/>
                </a:lnTo>
                <a:cubicBezTo>
                  <a:pt x="355503" y="418202"/>
                  <a:pt x="340836" y="421708"/>
                  <a:pt x="327565" y="424234"/>
                </a:cubicBezTo>
                <a:cubicBezTo>
                  <a:pt x="297517" y="430191"/>
                  <a:pt x="264754" y="435356"/>
                  <a:pt x="231916" y="426948"/>
                </a:cubicBezTo>
                <a:lnTo>
                  <a:pt x="223508" y="424762"/>
                </a:lnTo>
                <a:lnTo>
                  <a:pt x="221887" y="431963"/>
                </a:lnTo>
                <a:cubicBezTo>
                  <a:pt x="221510" y="433659"/>
                  <a:pt x="221019" y="435243"/>
                  <a:pt x="220378" y="436713"/>
                </a:cubicBezTo>
                <a:cubicBezTo>
                  <a:pt x="219474" y="438862"/>
                  <a:pt x="218342" y="440672"/>
                  <a:pt x="216986" y="442218"/>
                </a:cubicBezTo>
                <a:lnTo>
                  <a:pt x="215252" y="444103"/>
                </a:lnTo>
                <a:lnTo>
                  <a:pt x="215289" y="446667"/>
                </a:lnTo>
                <a:cubicBezTo>
                  <a:pt x="215063" y="447722"/>
                  <a:pt x="214761" y="448514"/>
                  <a:pt x="214497" y="449193"/>
                </a:cubicBezTo>
                <a:cubicBezTo>
                  <a:pt x="213781" y="450852"/>
                  <a:pt x="213027" y="451455"/>
                  <a:pt x="211933" y="451907"/>
                </a:cubicBezTo>
                <a:cubicBezTo>
                  <a:pt x="196287" y="458543"/>
                  <a:pt x="181432" y="466234"/>
                  <a:pt x="164806" y="460051"/>
                </a:cubicBezTo>
                <a:cubicBezTo>
                  <a:pt x="149725" y="454433"/>
                  <a:pt x="135964" y="438410"/>
                  <a:pt x="133815" y="422273"/>
                </a:cubicBezTo>
                <a:cubicBezTo>
                  <a:pt x="132797" y="414846"/>
                  <a:pt x="134079" y="406589"/>
                  <a:pt x="137510" y="398446"/>
                </a:cubicBezTo>
                <a:cubicBezTo>
                  <a:pt x="146106" y="378049"/>
                  <a:pt x="165296" y="364175"/>
                  <a:pt x="184034" y="364966"/>
                </a:cubicBezTo>
                <a:cubicBezTo>
                  <a:pt x="207409" y="366022"/>
                  <a:pt x="218644" y="392074"/>
                  <a:pt x="221774" y="406853"/>
                </a:cubicBezTo>
                <a:lnTo>
                  <a:pt x="222754" y="411566"/>
                </a:lnTo>
                <a:lnTo>
                  <a:pt x="227806" y="413413"/>
                </a:lnTo>
                <a:cubicBezTo>
                  <a:pt x="264414" y="426722"/>
                  <a:pt x="302418" y="417448"/>
                  <a:pt x="329752" y="411717"/>
                </a:cubicBezTo>
                <a:cubicBezTo>
                  <a:pt x="395995" y="398974"/>
                  <a:pt x="420162" y="350489"/>
                  <a:pt x="447269" y="309280"/>
                </a:cubicBezTo>
                <a:cubicBezTo>
                  <a:pt x="447269" y="309280"/>
                  <a:pt x="459711" y="289525"/>
                  <a:pt x="472191" y="269769"/>
                </a:cubicBezTo>
                <a:cubicBezTo>
                  <a:pt x="485839" y="250805"/>
                  <a:pt x="499525" y="231765"/>
                  <a:pt x="499525" y="231765"/>
                </a:cubicBezTo>
                <a:cubicBezTo>
                  <a:pt x="500920" y="229654"/>
                  <a:pt x="502013" y="227693"/>
                  <a:pt x="503181" y="225506"/>
                </a:cubicBezTo>
                <a:cubicBezTo>
                  <a:pt x="505444" y="221322"/>
                  <a:pt x="509176" y="218645"/>
                  <a:pt x="511363" y="214497"/>
                </a:cubicBezTo>
                <a:lnTo>
                  <a:pt x="520261" y="197418"/>
                </a:lnTo>
                <a:cubicBezTo>
                  <a:pt x="520676" y="196627"/>
                  <a:pt x="521014" y="195496"/>
                  <a:pt x="520185" y="194666"/>
                </a:cubicBezTo>
                <a:cubicBezTo>
                  <a:pt x="519431" y="193950"/>
                  <a:pt x="518376" y="194063"/>
                  <a:pt x="517508" y="194251"/>
                </a:cubicBezTo>
                <a:cubicBezTo>
                  <a:pt x="509553" y="196099"/>
                  <a:pt x="502088" y="198813"/>
                  <a:pt x="494774" y="202018"/>
                </a:cubicBezTo>
                <a:cubicBezTo>
                  <a:pt x="487761" y="205110"/>
                  <a:pt x="478336" y="206542"/>
                  <a:pt x="470192" y="207937"/>
                </a:cubicBezTo>
                <a:cubicBezTo>
                  <a:pt x="452737" y="210916"/>
                  <a:pt x="433810" y="211481"/>
                  <a:pt x="414506" y="207937"/>
                </a:cubicBezTo>
                <a:lnTo>
                  <a:pt x="405383" y="205939"/>
                </a:lnTo>
                <a:lnTo>
                  <a:pt x="400896" y="204808"/>
                </a:lnTo>
                <a:lnTo>
                  <a:pt x="397993" y="207409"/>
                </a:lnTo>
                <a:cubicBezTo>
                  <a:pt x="394298" y="210765"/>
                  <a:pt x="389887" y="213668"/>
                  <a:pt x="384873" y="216043"/>
                </a:cubicBezTo>
                <a:cubicBezTo>
                  <a:pt x="378275" y="222943"/>
                  <a:pt x="371640" y="225393"/>
                  <a:pt x="363308" y="224715"/>
                </a:cubicBezTo>
                <a:cubicBezTo>
                  <a:pt x="351280" y="223734"/>
                  <a:pt x="337444" y="216383"/>
                  <a:pt x="327415" y="205298"/>
                </a:cubicBezTo>
                <a:cubicBezTo>
                  <a:pt x="311014" y="187239"/>
                  <a:pt x="306791" y="165523"/>
                  <a:pt x="317574" y="149838"/>
                </a:cubicBezTo>
                <a:cubicBezTo>
                  <a:pt x="318894" y="147840"/>
                  <a:pt x="320440" y="145955"/>
                  <a:pt x="322136" y="144108"/>
                </a:cubicBezTo>
                <a:cubicBezTo>
                  <a:pt x="333485" y="132119"/>
                  <a:pt x="352449" y="129706"/>
                  <a:pt x="370433" y="137925"/>
                </a:cubicBezTo>
                <a:cubicBezTo>
                  <a:pt x="389095" y="146445"/>
                  <a:pt x="403422" y="162356"/>
                  <a:pt x="407381" y="178077"/>
                </a:cubicBezTo>
                <a:cubicBezTo>
                  <a:pt x="408173" y="181244"/>
                  <a:pt x="408361" y="184449"/>
                  <a:pt x="408059" y="188181"/>
                </a:cubicBezTo>
                <a:lnTo>
                  <a:pt x="407343" y="196061"/>
                </a:lnTo>
                <a:lnTo>
                  <a:pt x="416240" y="197720"/>
                </a:lnTo>
                <a:cubicBezTo>
                  <a:pt x="445422" y="203149"/>
                  <a:pt x="474415" y="197343"/>
                  <a:pt x="498959" y="187277"/>
                </a:cubicBezTo>
                <a:cubicBezTo>
                  <a:pt x="523955" y="177474"/>
                  <a:pt x="545860" y="164278"/>
                  <a:pt x="558754" y="152138"/>
                </a:cubicBezTo>
                <a:cubicBezTo>
                  <a:pt x="563995" y="150329"/>
                  <a:pt x="567237" y="147765"/>
                  <a:pt x="570932" y="142901"/>
                </a:cubicBezTo>
                <a:cubicBezTo>
                  <a:pt x="573006" y="140149"/>
                  <a:pt x="575042" y="136944"/>
                  <a:pt x="576814" y="134079"/>
                </a:cubicBezTo>
                <a:cubicBezTo>
                  <a:pt x="578134" y="132043"/>
                  <a:pt x="579339" y="130196"/>
                  <a:pt x="580244" y="128876"/>
                </a:cubicBezTo>
                <a:lnTo>
                  <a:pt x="638758" y="65612"/>
                </a:lnTo>
                <a:cubicBezTo>
                  <a:pt x="638758" y="65612"/>
                  <a:pt x="641096" y="62898"/>
                  <a:pt x="644942" y="59127"/>
                </a:cubicBezTo>
                <a:cubicBezTo>
                  <a:pt x="648825" y="55433"/>
                  <a:pt x="654027" y="50494"/>
                  <a:pt x="659231" y="45555"/>
                </a:cubicBezTo>
                <a:cubicBezTo>
                  <a:pt x="669637" y="35677"/>
                  <a:pt x="680079" y="25761"/>
                  <a:pt x="680079" y="25761"/>
                </a:cubicBezTo>
                <a:cubicBezTo>
                  <a:pt x="682115" y="23499"/>
                  <a:pt x="684000" y="21425"/>
                  <a:pt x="686074" y="19126"/>
                </a:cubicBezTo>
                <a:cubicBezTo>
                  <a:pt x="688638" y="16147"/>
                  <a:pt x="691541" y="12716"/>
                  <a:pt x="694670" y="9549"/>
                </a:cubicBezTo>
                <a:cubicBezTo>
                  <a:pt x="705001" y="-894"/>
                  <a:pt x="709487" y="-140"/>
                  <a:pt x="710279" y="124"/>
                </a:cubicBezTo>
                <a:cubicBezTo>
                  <a:pt x="713219" y="3328"/>
                  <a:pt x="713973" y="5779"/>
                  <a:pt x="713823" y="7664"/>
                </a:cubicBezTo>
                <a:cubicBezTo>
                  <a:pt x="713559" y="11283"/>
                  <a:pt x="711900" y="14337"/>
                  <a:pt x="708281" y="17957"/>
                </a:cubicBezTo>
                <a:cubicBezTo>
                  <a:pt x="706886" y="19239"/>
                  <a:pt x="701796" y="23914"/>
                  <a:pt x="701796" y="23914"/>
                </a:cubicBezTo>
                <a:lnTo>
                  <a:pt x="687092" y="38014"/>
                </a:lnTo>
                <a:lnTo>
                  <a:pt x="678911" y="46045"/>
                </a:lnTo>
                <a:cubicBezTo>
                  <a:pt x="662510" y="58713"/>
                  <a:pt x="591292" y="138226"/>
                  <a:pt x="591292" y="138226"/>
                </a:cubicBezTo>
                <a:cubicBezTo>
                  <a:pt x="587597" y="142788"/>
                  <a:pt x="583449" y="147011"/>
                  <a:pt x="579302" y="151271"/>
                </a:cubicBezTo>
                <a:cubicBezTo>
                  <a:pt x="574212" y="156474"/>
                  <a:pt x="569122" y="161715"/>
                  <a:pt x="564749" y="167483"/>
                </a:cubicBezTo>
                <a:cubicBezTo>
                  <a:pt x="562902" y="169934"/>
                  <a:pt x="561168" y="172460"/>
                  <a:pt x="559584" y="175137"/>
                </a:cubicBezTo>
                <a:cubicBezTo>
                  <a:pt x="552609" y="187163"/>
                  <a:pt x="553665" y="199379"/>
                  <a:pt x="554795" y="211067"/>
                </a:cubicBezTo>
                <a:cubicBezTo>
                  <a:pt x="555248" y="216533"/>
                  <a:pt x="556040" y="222302"/>
                  <a:pt x="556002" y="228334"/>
                </a:cubicBezTo>
                <a:cubicBezTo>
                  <a:pt x="555248" y="279194"/>
                  <a:pt x="579717" y="326699"/>
                  <a:pt x="619945" y="357727"/>
                </a:cubicBezTo>
                <a:lnTo>
                  <a:pt x="623564" y="360555"/>
                </a:lnTo>
                <a:lnTo>
                  <a:pt x="627523" y="360367"/>
                </a:lnTo>
                <a:cubicBezTo>
                  <a:pt x="632085" y="360178"/>
                  <a:pt x="636873" y="361045"/>
                  <a:pt x="642189" y="363081"/>
                </a:cubicBezTo>
                <a:cubicBezTo>
                  <a:pt x="643170" y="363458"/>
                  <a:pt x="644037" y="363948"/>
                  <a:pt x="644866" y="364627"/>
                </a:cubicBezTo>
                <a:lnTo>
                  <a:pt x="646864" y="366248"/>
                </a:lnTo>
                <a:lnTo>
                  <a:pt x="649277" y="367002"/>
                </a:lnTo>
                <a:cubicBezTo>
                  <a:pt x="660512" y="370508"/>
                  <a:pt x="671220" y="377446"/>
                  <a:pt x="678836" y="385853"/>
                </a:cubicBezTo>
                <a:cubicBezTo>
                  <a:pt x="686338" y="394110"/>
                  <a:pt x="689882" y="402706"/>
                  <a:pt x="690259" y="411151"/>
                </a:cubicBezTo>
                <a:cubicBezTo>
                  <a:pt x="690335" y="414733"/>
                  <a:pt x="689618" y="417938"/>
                  <a:pt x="688072" y="420652"/>
                </a:cubicBezTo>
                <a:cubicBezTo>
                  <a:pt x="681173" y="432717"/>
                  <a:pt x="658363" y="434753"/>
                  <a:pt x="636119" y="425516"/>
                </a:cubicBezTo>
                <a:cubicBezTo>
                  <a:pt x="624054" y="420464"/>
                  <a:pt x="617306" y="412471"/>
                  <a:pt x="613800" y="406627"/>
                </a:cubicBezTo>
                <a:cubicBezTo>
                  <a:pt x="606673" y="394789"/>
                  <a:pt x="605769" y="380047"/>
                  <a:pt x="611424" y="370207"/>
                </a:cubicBezTo>
                <a:lnTo>
                  <a:pt x="613837" y="365984"/>
                </a:lnTo>
                <a:lnTo>
                  <a:pt x="609011" y="360329"/>
                </a:lnTo>
                <a:cubicBezTo>
                  <a:pt x="606522" y="357388"/>
                  <a:pt x="602300" y="354523"/>
                  <a:pt x="599359" y="351771"/>
                </a:cubicBezTo>
                <a:cubicBezTo>
                  <a:pt x="596118" y="348717"/>
                  <a:pt x="592950" y="345550"/>
                  <a:pt x="590047" y="342383"/>
                </a:cubicBezTo>
                <a:cubicBezTo>
                  <a:pt x="584128" y="335973"/>
                  <a:pt x="578737" y="329262"/>
                  <a:pt x="573948" y="322325"/>
                </a:cubicBezTo>
                <a:cubicBezTo>
                  <a:pt x="564033" y="307999"/>
                  <a:pt x="556643" y="292767"/>
                  <a:pt x="551704" y="277309"/>
                </a:cubicBezTo>
                <a:cubicBezTo>
                  <a:pt x="548084" y="265885"/>
                  <a:pt x="545785" y="254311"/>
                  <a:pt x="544729" y="242849"/>
                </a:cubicBezTo>
                <a:cubicBezTo>
                  <a:pt x="544202" y="237081"/>
                  <a:pt x="544390" y="231463"/>
                  <a:pt x="544089" y="225695"/>
                </a:cubicBezTo>
                <a:cubicBezTo>
                  <a:pt x="543749" y="218418"/>
                  <a:pt x="541939" y="210463"/>
                  <a:pt x="541450" y="203262"/>
                </a:cubicBezTo>
                <a:cubicBezTo>
                  <a:pt x="531269" y="212801"/>
                  <a:pt x="522599" y="224036"/>
                  <a:pt x="514454" y="235271"/>
                </a:cubicBezTo>
                <a:cubicBezTo>
                  <a:pt x="485613" y="272898"/>
                  <a:pt x="461031" y="313390"/>
                  <a:pt x="435544" y="353580"/>
                </a:cubicBezTo>
                <a:cubicBezTo>
                  <a:pt x="432114" y="359688"/>
                  <a:pt x="428833" y="365833"/>
                  <a:pt x="425741" y="372054"/>
                </a:cubicBezTo>
                <a:cubicBezTo>
                  <a:pt x="412470" y="399614"/>
                  <a:pt x="398031" y="433207"/>
                  <a:pt x="410095" y="474792"/>
                </a:cubicBezTo>
                <a:cubicBezTo>
                  <a:pt x="415562" y="494812"/>
                  <a:pt x="425440" y="514643"/>
                  <a:pt x="439465" y="533570"/>
                </a:cubicBezTo>
                <a:cubicBezTo>
                  <a:pt x="444592" y="540469"/>
                  <a:pt x="450852" y="547105"/>
                  <a:pt x="457072" y="553552"/>
                </a:cubicBezTo>
                <a:lnTo>
                  <a:pt x="461898" y="558566"/>
                </a:lnTo>
                <a:cubicBezTo>
                  <a:pt x="462614" y="559358"/>
                  <a:pt x="463783" y="560678"/>
                  <a:pt x="465253" y="562299"/>
                </a:cubicBezTo>
                <a:cubicBezTo>
                  <a:pt x="478148" y="576927"/>
                  <a:pt x="485839" y="583864"/>
                  <a:pt x="494133" y="585108"/>
                </a:cubicBezTo>
                <a:cubicBezTo>
                  <a:pt x="500014" y="585938"/>
                  <a:pt x="504577" y="583186"/>
                  <a:pt x="511325" y="578661"/>
                </a:cubicBezTo>
                <a:cubicBezTo>
                  <a:pt x="512720" y="577681"/>
                  <a:pt x="514040" y="576814"/>
                  <a:pt x="514945" y="576475"/>
                </a:cubicBezTo>
                <a:cubicBezTo>
                  <a:pt x="519695" y="574514"/>
                  <a:pt x="525690" y="574099"/>
                  <a:pt x="533343" y="575155"/>
                </a:cubicBezTo>
                <a:cubicBezTo>
                  <a:pt x="548348" y="577266"/>
                  <a:pt x="564862" y="583751"/>
                  <a:pt x="575531" y="591442"/>
                </a:cubicBezTo>
                <a:cubicBezTo>
                  <a:pt x="586729" y="599548"/>
                  <a:pt x="594609" y="610633"/>
                  <a:pt x="597965" y="622056"/>
                </a:cubicBezTo>
                <a:cubicBezTo>
                  <a:pt x="599737" y="628390"/>
                  <a:pt x="599699" y="634159"/>
                  <a:pt x="597889" y="639362"/>
                </a:cubicBezTo>
                <a:cubicBezTo>
                  <a:pt x="593591" y="651615"/>
                  <a:pt x="579302" y="659042"/>
                  <a:pt x="559584" y="659721"/>
                </a:cubicBezTo>
                <a:cubicBezTo>
                  <a:pt x="532212" y="660588"/>
                  <a:pt x="496244" y="649164"/>
                  <a:pt x="484217" y="626015"/>
                </a:cubicBezTo>
                <a:cubicBezTo>
                  <a:pt x="480598" y="619116"/>
                  <a:pt x="480033" y="612480"/>
                  <a:pt x="482408" y="605731"/>
                </a:cubicBezTo>
                <a:cubicBezTo>
                  <a:pt x="483275" y="603243"/>
                  <a:pt x="484519" y="600868"/>
                  <a:pt x="486065" y="598606"/>
                </a:cubicBezTo>
                <a:lnTo>
                  <a:pt x="488779" y="594534"/>
                </a:lnTo>
                <a:lnTo>
                  <a:pt x="483388" y="590500"/>
                </a:lnTo>
                <a:cubicBezTo>
                  <a:pt x="434904" y="554645"/>
                  <a:pt x="404402" y="510232"/>
                  <a:pt x="395391" y="464801"/>
                </a:cubicBezTo>
                <a:lnTo>
                  <a:pt x="390038" y="437241"/>
                </a:lnTo>
                <a:lnTo>
                  <a:pt x="372054" y="475471"/>
                </a:lnTo>
                <a:cubicBezTo>
                  <a:pt x="365229" y="490363"/>
                  <a:pt x="357840" y="505029"/>
                  <a:pt x="351469" y="520148"/>
                </a:cubicBezTo>
                <a:lnTo>
                  <a:pt x="333485" y="565994"/>
                </a:lnTo>
                <a:lnTo>
                  <a:pt x="325341" y="585674"/>
                </a:lnTo>
                <a:cubicBezTo>
                  <a:pt x="321345" y="594722"/>
                  <a:pt x="317725" y="603846"/>
                  <a:pt x="315237" y="613234"/>
                </a:cubicBezTo>
                <a:cubicBezTo>
                  <a:pt x="309016" y="634837"/>
                  <a:pt x="304266" y="661417"/>
                  <a:pt x="316858" y="691164"/>
                </a:cubicBezTo>
                <a:cubicBezTo>
                  <a:pt x="325869" y="710694"/>
                  <a:pt x="341779" y="729771"/>
                  <a:pt x="363797" y="747453"/>
                </a:cubicBezTo>
                <a:cubicBezTo>
                  <a:pt x="372431" y="754353"/>
                  <a:pt x="382083" y="760498"/>
                  <a:pt x="391395" y="766342"/>
                </a:cubicBezTo>
                <a:lnTo>
                  <a:pt x="398031" y="770640"/>
                </a:lnTo>
                <a:cubicBezTo>
                  <a:pt x="410510" y="778972"/>
                  <a:pt x="427702" y="789981"/>
                  <a:pt x="441237" y="786739"/>
                </a:cubicBezTo>
                <a:cubicBezTo>
                  <a:pt x="445837" y="785683"/>
                  <a:pt x="449116" y="783723"/>
                  <a:pt x="451982" y="781988"/>
                </a:cubicBezTo>
                <a:lnTo>
                  <a:pt x="454433" y="780556"/>
                </a:lnTo>
                <a:cubicBezTo>
                  <a:pt x="464348" y="775240"/>
                  <a:pt x="484368" y="775579"/>
                  <a:pt x="496886" y="779085"/>
                </a:cubicBezTo>
                <a:cubicBezTo>
                  <a:pt x="513851" y="783874"/>
                  <a:pt x="528970" y="794769"/>
                  <a:pt x="534588" y="806042"/>
                </a:cubicBezTo>
                <a:cubicBezTo>
                  <a:pt x="537113" y="811132"/>
                  <a:pt x="537754" y="816335"/>
                  <a:pt x="536548" y="821576"/>
                </a:cubicBezTo>
                <a:cubicBezTo>
                  <a:pt x="533758" y="836091"/>
                  <a:pt x="518526" y="847741"/>
                  <a:pt x="498167" y="850078"/>
                </a:cubicBezTo>
                <a:cubicBezTo>
                  <a:pt x="473171" y="853019"/>
                  <a:pt x="447345" y="840992"/>
                  <a:pt x="434866" y="826703"/>
                </a:cubicBezTo>
                <a:cubicBezTo>
                  <a:pt x="427551" y="818258"/>
                  <a:pt x="424158" y="809511"/>
                  <a:pt x="425930" y="801066"/>
                </a:cubicBezTo>
                <a:lnTo>
                  <a:pt x="427438" y="796089"/>
                </a:lnTo>
                <a:lnTo>
                  <a:pt x="421066" y="791678"/>
                </a:lnTo>
                <a:cubicBezTo>
                  <a:pt x="377370" y="775655"/>
                  <a:pt x="339404" y="746888"/>
                  <a:pt x="316142" y="712956"/>
                </a:cubicBezTo>
                <a:cubicBezTo>
                  <a:pt x="310675" y="705001"/>
                  <a:pt x="307772" y="696329"/>
                  <a:pt x="301966" y="688374"/>
                </a:cubicBezTo>
                <a:cubicBezTo>
                  <a:pt x="301476" y="687658"/>
                  <a:pt x="300722" y="686829"/>
                  <a:pt x="299741" y="686791"/>
                </a:cubicBezTo>
                <a:cubicBezTo>
                  <a:pt x="298610" y="686753"/>
                  <a:pt x="297970" y="687696"/>
                  <a:pt x="297705" y="688525"/>
                </a:cubicBezTo>
                <a:cubicBezTo>
                  <a:pt x="294199" y="698441"/>
                  <a:pt x="292728" y="708809"/>
                  <a:pt x="289411" y="718687"/>
                </a:cubicBezTo>
                <a:cubicBezTo>
                  <a:pt x="288506" y="721326"/>
                  <a:pt x="287752" y="723626"/>
                  <a:pt x="287413" y="725172"/>
                </a:cubicBezTo>
                <a:lnTo>
                  <a:pt x="281493" y="754504"/>
                </a:lnTo>
                <a:cubicBezTo>
                  <a:pt x="277271" y="773091"/>
                  <a:pt x="275046" y="791980"/>
                  <a:pt x="272634" y="810793"/>
                </a:cubicBezTo>
                <a:lnTo>
                  <a:pt x="267732" y="853924"/>
                </a:lnTo>
                <a:cubicBezTo>
                  <a:pt x="265847" y="867874"/>
                  <a:pt x="265961" y="882012"/>
                  <a:pt x="264829" y="896037"/>
                </a:cubicBezTo>
                <a:cubicBezTo>
                  <a:pt x="263472" y="918394"/>
                  <a:pt x="273614" y="940262"/>
                  <a:pt x="285981" y="961827"/>
                </a:cubicBezTo>
                <a:cubicBezTo>
                  <a:pt x="315237" y="1009256"/>
                  <a:pt x="357124" y="1046242"/>
                  <a:pt x="409793" y="1066413"/>
                </a:cubicBezTo>
                <a:lnTo>
                  <a:pt x="416391" y="1069127"/>
                </a:lnTo>
                <a:lnTo>
                  <a:pt x="421933" y="1065508"/>
                </a:lnTo>
                <a:lnTo>
                  <a:pt x="425214" y="1062718"/>
                </a:lnTo>
                <a:cubicBezTo>
                  <a:pt x="436713" y="1054084"/>
                  <a:pt x="450852" y="1049824"/>
                  <a:pt x="465103" y="1050389"/>
                </a:cubicBezTo>
                <a:cubicBezTo>
                  <a:pt x="478788" y="1050917"/>
                  <a:pt x="491268" y="1055705"/>
                  <a:pt x="501183" y="1063887"/>
                </a:cubicBezTo>
                <a:cubicBezTo>
                  <a:pt x="509365" y="1070711"/>
                  <a:pt x="513851" y="1078704"/>
                  <a:pt x="514078" y="1087300"/>
                </a:cubicBezTo>
                <a:cubicBezTo>
                  <a:pt x="514530" y="1106301"/>
                  <a:pt x="492776" y="1128583"/>
                  <a:pt x="456243" y="1133258"/>
                </a:cubicBezTo>
                <a:cubicBezTo>
                  <a:pt x="441840" y="1134993"/>
                  <a:pt x="427513" y="1132278"/>
                  <a:pt x="416505" y="1125228"/>
                </a:cubicBezTo>
                <a:cubicBezTo>
                  <a:pt x="411378" y="1122928"/>
                  <a:pt x="408474" y="1120968"/>
                  <a:pt x="406250" y="1118592"/>
                </a:cubicBezTo>
                <a:cubicBezTo>
                  <a:pt x="402781" y="1114860"/>
                  <a:pt x="400821" y="1110298"/>
                  <a:pt x="400443" y="1105095"/>
                </a:cubicBezTo>
                <a:cubicBezTo>
                  <a:pt x="399765" y="1102154"/>
                  <a:pt x="399425" y="1100043"/>
                  <a:pt x="399350" y="1097894"/>
                </a:cubicBezTo>
                <a:cubicBezTo>
                  <a:pt x="399199" y="1092050"/>
                  <a:pt x="400896" y="1086508"/>
                  <a:pt x="404516" y="1081456"/>
                </a:cubicBezTo>
                <a:lnTo>
                  <a:pt x="408173" y="1076366"/>
                </a:lnTo>
                <a:lnTo>
                  <a:pt x="401084" y="1073538"/>
                </a:lnTo>
                <a:cubicBezTo>
                  <a:pt x="376126" y="1063397"/>
                  <a:pt x="352487" y="1049673"/>
                  <a:pt x="333711" y="1033838"/>
                </a:cubicBezTo>
                <a:cubicBezTo>
                  <a:pt x="313880" y="1017551"/>
                  <a:pt x="292578" y="997418"/>
                  <a:pt x="280664" y="975890"/>
                </a:cubicBezTo>
                <a:cubicBezTo>
                  <a:pt x="278025" y="971102"/>
                  <a:pt x="276969" y="967256"/>
                  <a:pt x="271088" y="963675"/>
                </a:cubicBezTo>
                <a:cubicBezTo>
                  <a:pt x="270220" y="963147"/>
                  <a:pt x="269202" y="962619"/>
                  <a:pt x="268147" y="962732"/>
                </a:cubicBezTo>
                <a:cubicBezTo>
                  <a:pt x="266828" y="962845"/>
                  <a:pt x="265998" y="963825"/>
                  <a:pt x="265432" y="964730"/>
                </a:cubicBezTo>
                <a:cubicBezTo>
                  <a:pt x="258759" y="975249"/>
                  <a:pt x="260494" y="987578"/>
                  <a:pt x="260532" y="999152"/>
                </a:cubicBezTo>
                <a:lnTo>
                  <a:pt x="260606" y="1038664"/>
                </a:lnTo>
                <a:cubicBezTo>
                  <a:pt x="261323" y="1065545"/>
                  <a:pt x="263623" y="1092389"/>
                  <a:pt x="264829" y="1119196"/>
                </a:cubicBezTo>
                <a:cubicBezTo>
                  <a:pt x="265847" y="1146982"/>
                  <a:pt x="270485" y="1174467"/>
                  <a:pt x="272747" y="1202140"/>
                </a:cubicBezTo>
                <a:lnTo>
                  <a:pt x="273237" y="1207381"/>
                </a:lnTo>
                <a:lnTo>
                  <a:pt x="280061" y="1207871"/>
                </a:lnTo>
                <a:cubicBezTo>
                  <a:pt x="289034" y="1208474"/>
                  <a:pt x="296876" y="1210887"/>
                  <a:pt x="303474" y="1215034"/>
                </a:cubicBezTo>
                <a:cubicBezTo>
                  <a:pt x="309129" y="1218691"/>
                  <a:pt x="314068" y="1223517"/>
                  <a:pt x="318140" y="1229361"/>
                </a:cubicBezTo>
                <a:cubicBezTo>
                  <a:pt x="325002" y="1235921"/>
                  <a:pt x="328772" y="1242557"/>
                  <a:pt x="329941" y="1249758"/>
                </a:cubicBezTo>
                <a:cubicBezTo>
                  <a:pt x="330921" y="1258014"/>
                  <a:pt x="329300" y="1265216"/>
                  <a:pt x="325341" y="1272794"/>
                </a:cubicBezTo>
                <a:cubicBezTo>
                  <a:pt x="322212" y="1288176"/>
                  <a:pt x="311052" y="1301900"/>
                  <a:pt x="295669" y="1310232"/>
                </a:cubicBezTo>
                <a:cubicBezTo>
                  <a:pt x="286093" y="1315359"/>
                  <a:pt x="270749" y="1320826"/>
                  <a:pt x="251709" y="1316226"/>
                </a:cubicBezTo>
                <a:cubicBezTo>
                  <a:pt x="229955" y="1315698"/>
                  <a:pt x="214987" y="1307442"/>
                  <a:pt x="208390" y="1293454"/>
                </a:cubicBezTo>
                <a:cubicBezTo>
                  <a:pt x="206844" y="1290174"/>
                  <a:pt x="205751" y="1286630"/>
                  <a:pt x="205147" y="1282898"/>
                </a:cubicBezTo>
                <a:cubicBezTo>
                  <a:pt x="202244" y="1263783"/>
                  <a:pt x="211782" y="1239917"/>
                  <a:pt x="230973" y="1224083"/>
                </a:cubicBezTo>
                <a:cubicBezTo>
                  <a:pt x="237344" y="1218767"/>
                  <a:pt x="244998" y="1214582"/>
                  <a:pt x="253670" y="1211565"/>
                </a:cubicBezTo>
                <a:lnTo>
                  <a:pt x="259890" y="1209416"/>
                </a:lnTo>
                <a:lnTo>
                  <a:pt x="259363" y="1204289"/>
                </a:lnTo>
                <a:cubicBezTo>
                  <a:pt x="257100" y="1177257"/>
                  <a:pt x="252878" y="1150337"/>
                  <a:pt x="251558" y="1123230"/>
                </a:cubicBezTo>
                <a:lnTo>
                  <a:pt x="247261" y="1041793"/>
                </a:lnTo>
                <a:lnTo>
                  <a:pt x="247261" y="992102"/>
                </a:lnTo>
                <a:lnTo>
                  <a:pt x="247223" y="967558"/>
                </a:lnTo>
                <a:cubicBezTo>
                  <a:pt x="247223" y="962129"/>
                  <a:pt x="248995" y="953684"/>
                  <a:pt x="239230" y="952326"/>
                </a:cubicBezTo>
                <a:cubicBezTo>
                  <a:pt x="232367" y="951384"/>
                  <a:pt x="229879" y="955833"/>
                  <a:pt x="227391" y="959565"/>
                </a:cubicBezTo>
                <a:cubicBezTo>
                  <a:pt x="224300" y="964014"/>
                  <a:pt x="220265" y="968274"/>
                  <a:pt x="216495" y="972459"/>
                </a:cubicBezTo>
                <a:cubicBezTo>
                  <a:pt x="208352" y="981508"/>
                  <a:pt x="199304" y="990141"/>
                  <a:pt x="189576" y="998436"/>
                </a:cubicBezTo>
                <a:cubicBezTo>
                  <a:pt x="169254" y="1015703"/>
                  <a:pt x="145992" y="1031538"/>
                  <a:pt x="120657" y="1045224"/>
                </a:cubicBezTo>
                <a:lnTo>
                  <a:pt x="115642" y="1048014"/>
                </a:lnTo>
                <a:lnTo>
                  <a:pt x="117038" y="1052991"/>
                </a:lnTo>
                <a:cubicBezTo>
                  <a:pt x="118093" y="1056723"/>
                  <a:pt x="118658" y="1060493"/>
                  <a:pt x="118772" y="1064264"/>
                </a:cubicBezTo>
                <a:cubicBezTo>
                  <a:pt x="119149" y="1077572"/>
                  <a:pt x="113568" y="1090504"/>
                  <a:pt x="102635" y="1102003"/>
                </a:cubicBezTo>
                <a:cubicBezTo>
                  <a:pt x="91287" y="1113917"/>
                  <a:pt x="75037" y="1121609"/>
                  <a:pt x="58071" y="1122777"/>
                </a:cubicBezTo>
                <a:cubicBezTo>
                  <a:pt x="41934" y="1123871"/>
                  <a:pt x="26515" y="1118894"/>
                  <a:pt x="14676" y="1108450"/>
                </a:cubicBezTo>
                <a:cubicBezTo>
                  <a:pt x="5364" y="1100495"/>
                  <a:pt x="350" y="1089524"/>
                  <a:pt x="10" y="1077082"/>
                </a:cubicBezTo>
                <a:close/>
              </a:path>
            </a:pathLst>
          </a:custGeom>
          <a:solidFill>
            <a:srgbClr val="EF9E04"/>
          </a:solidFill>
          <a:ln w="3767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442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xit" presetSubtype="2" ac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22565 0.05533 L 1.04167E-6 -2.59259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89" y="-277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-8.33333E-7 -3.7037E-7 L -8.33333E-7 -3.7037E-7 C -0.30989 0.19421 0.02461 -0.06667 -0.16224 0.27477 C -0.17474 0.29722 -0.23099 0.26435 -0.23099 0.26458 " pathEditMode="relative" rAng="0" ptsTypes="AAAA">
                                      <p:cBhvr>
                                        <p:cTn id="25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49" y="1412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" presetClass="emph" presetSubtype="0" accel="48000" decel="4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500" fill="hold"/>
                                        <p:tgtEl>
                                          <p:spTgt spid="1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781 0.01991 L 0.05781 0.01991 C 0.08242 0.01273 0.0849 0.00972 0.11641 0.01736 C 0.11914 0.01805 0.1418 0.03611 0.14492 0.03866 C 0.11537 0.09097 0.02656 0.14398 0.05638 0.19606 C 0.21927 0.47986 0.35664 0.18356 0.28893 0.32407 C 0.32669 0.45532 0.30091 0.4493 0.32643 0.41736 C 0.32878 0.41435 0.33112 0.41111 0.33386 0.40949 C 0.33828 0.40671 0.34284 0.40579 0.3474 0.40417 C 0.37761 0.49282 0.37748 0.45787 0.37748 0.49491 " pathEditMode="relative" ptsTypes="AAAAAAAAAA">
                                      <p:cBhvr>
                                        <p:cTn id="29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accel="48000" decel="4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accel="48000" decel="4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1" name="Graphic 1270">
            <a:extLst>
              <a:ext uri="{FF2B5EF4-FFF2-40B4-BE49-F238E27FC236}">
                <a16:creationId xmlns:a16="http://schemas.microsoft.com/office/drawing/2014/main" id="{960EDFD0-AF69-4A8D-9223-EA2E678ED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781268">
            <a:off x="4437375" y="1678640"/>
            <a:ext cx="910795" cy="14515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D4A0B5-BBE0-4293-AD90-33435EBAD40E}"/>
              </a:ext>
            </a:extLst>
          </p:cNvPr>
          <p:cNvSpPr/>
          <p:nvPr/>
        </p:nvSpPr>
        <p:spPr>
          <a:xfrm>
            <a:off x="1" y="4843306"/>
            <a:ext cx="12192000" cy="2014694"/>
          </a:xfrm>
          <a:prstGeom prst="rect">
            <a:avLst/>
          </a:prstGeom>
          <a:solidFill>
            <a:srgbClr val="DDDA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aphic 3">
            <a:extLst>
              <a:ext uri="{FF2B5EF4-FFF2-40B4-BE49-F238E27FC236}">
                <a16:creationId xmlns:a16="http://schemas.microsoft.com/office/drawing/2014/main" id="{6AABCBA6-D995-4D4B-9073-B33A8B3A8D6A}"/>
              </a:ext>
            </a:extLst>
          </p:cNvPr>
          <p:cNvGrpSpPr/>
          <p:nvPr/>
        </p:nvGrpSpPr>
        <p:grpSpPr>
          <a:xfrm>
            <a:off x="2494539" y="4728575"/>
            <a:ext cx="1049533" cy="611782"/>
            <a:chOff x="4971615" y="5315146"/>
            <a:chExt cx="1049533" cy="611782"/>
          </a:xfrm>
        </p:grpSpPr>
        <p:grpSp>
          <p:nvGrpSpPr>
            <p:cNvPr id="7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4971615" y="5315146"/>
              <a:ext cx="699678" cy="497666"/>
              <a:chOff x="4971615" y="5315146"/>
              <a:chExt cx="699678" cy="497666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576328F4-9099-4B4C-997A-6EE4BD79CD50}"/>
                  </a:ext>
                </a:extLst>
              </p:cNvPr>
              <p:cNvSpPr/>
              <p:nvPr/>
            </p:nvSpPr>
            <p:spPr>
              <a:xfrm>
                <a:off x="5276663" y="5535235"/>
                <a:ext cx="384166" cy="205463"/>
              </a:xfrm>
              <a:custGeom>
                <a:avLst/>
                <a:gdLst>
                  <a:gd name="connsiteX0" fmla="*/ 384157 w 384166"/>
                  <a:gd name="connsiteY0" fmla="*/ 61355 h 205463"/>
                  <a:gd name="connsiteX1" fmla="*/ 345162 w 384166"/>
                  <a:gd name="connsiteY1" fmla="*/ 16968 h 205463"/>
                  <a:gd name="connsiteX2" fmla="*/ 337811 w 384166"/>
                  <a:gd name="connsiteY2" fmla="*/ 14273 h 205463"/>
                  <a:gd name="connsiteX3" fmla="*/ 247113 w 384166"/>
                  <a:gd name="connsiteY3" fmla="*/ 26 h 205463"/>
                  <a:gd name="connsiteX4" fmla="*/ 177139 w 384166"/>
                  <a:gd name="connsiteY4" fmla="*/ 4752 h 205463"/>
                  <a:gd name="connsiteX5" fmla="*/ 95927 w 384166"/>
                  <a:gd name="connsiteY5" fmla="*/ 12453 h 205463"/>
                  <a:gd name="connsiteX6" fmla="*/ 9851 w 384166"/>
                  <a:gd name="connsiteY6" fmla="*/ 38111 h 205463"/>
                  <a:gd name="connsiteX7" fmla="*/ 14576 w 384166"/>
                  <a:gd name="connsiteY7" fmla="*/ 75741 h 205463"/>
                  <a:gd name="connsiteX8" fmla="*/ 54482 w 384166"/>
                  <a:gd name="connsiteY8" fmla="*/ 188982 h 205463"/>
                  <a:gd name="connsiteX9" fmla="*/ 62603 w 384166"/>
                  <a:gd name="connsiteY9" fmla="*/ 192027 h 205463"/>
                  <a:gd name="connsiteX10" fmla="*/ 85391 w 384166"/>
                  <a:gd name="connsiteY10" fmla="*/ 204244 h 205463"/>
                  <a:gd name="connsiteX11" fmla="*/ 90362 w 384166"/>
                  <a:gd name="connsiteY11" fmla="*/ 202214 h 205463"/>
                  <a:gd name="connsiteX12" fmla="*/ 90397 w 384166"/>
                  <a:gd name="connsiteY12" fmla="*/ 202319 h 205463"/>
                  <a:gd name="connsiteX13" fmla="*/ 92882 w 384166"/>
                  <a:gd name="connsiteY13" fmla="*/ 201199 h 205463"/>
                  <a:gd name="connsiteX14" fmla="*/ 107689 w 384166"/>
                  <a:gd name="connsiteY14" fmla="*/ 195143 h 205463"/>
                  <a:gd name="connsiteX15" fmla="*/ 152810 w 384166"/>
                  <a:gd name="connsiteY15" fmla="*/ 186567 h 205463"/>
                  <a:gd name="connsiteX16" fmla="*/ 251979 w 384166"/>
                  <a:gd name="connsiteY16" fmla="*/ 155588 h 205463"/>
                  <a:gd name="connsiteX17" fmla="*/ 321393 w 384166"/>
                  <a:gd name="connsiteY17" fmla="*/ 123488 h 205463"/>
                  <a:gd name="connsiteX18" fmla="*/ 357553 w 384166"/>
                  <a:gd name="connsiteY18" fmla="*/ 103535 h 205463"/>
                  <a:gd name="connsiteX19" fmla="*/ 384157 w 384166"/>
                  <a:gd name="connsiteY19" fmla="*/ 61355 h 205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84166" h="205463">
                    <a:moveTo>
                      <a:pt x="384157" y="61355"/>
                    </a:moveTo>
                    <a:cubicBezTo>
                      <a:pt x="383667" y="39336"/>
                      <a:pt x="363749" y="24459"/>
                      <a:pt x="345162" y="16968"/>
                    </a:cubicBezTo>
                    <a:cubicBezTo>
                      <a:pt x="342746" y="15988"/>
                      <a:pt x="340296" y="15113"/>
                      <a:pt x="337811" y="14273"/>
                    </a:cubicBezTo>
                    <a:cubicBezTo>
                      <a:pt x="309982" y="2126"/>
                      <a:pt x="277007" y="-289"/>
                      <a:pt x="247113" y="26"/>
                    </a:cubicBezTo>
                    <a:cubicBezTo>
                      <a:pt x="223660" y="271"/>
                      <a:pt x="200487" y="2932"/>
                      <a:pt x="177139" y="4752"/>
                    </a:cubicBezTo>
                    <a:cubicBezTo>
                      <a:pt x="150045" y="6887"/>
                      <a:pt x="122846" y="8567"/>
                      <a:pt x="95927" y="12453"/>
                    </a:cubicBezTo>
                    <a:cubicBezTo>
                      <a:pt x="66313" y="16723"/>
                      <a:pt x="36279" y="23654"/>
                      <a:pt x="9851" y="38111"/>
                    </a:cubicBezTo>
                    <a:cubicBezTo>
                      <a:pt x="-6357" y="47003"/>
                      <a:pt x="-1001" y="72556"/>
                      <a:pt x="14576" y="75741"/>
                    </a:cubicBezTo>
                    <a:cubicBezTo>
                      <a:pt x="7365" y="117957"/>
                      <a:pt x="11741" y="169589"/>
                      <a:pt x="54482" y="188982"/>
                    </a:cubicBezTo>
                    <a:cubicBezTo>
                      <a:pt x="57142" y="190172"/>
                      <a:pt x="59873" y="191152"/>
                      <a:pt x="62603" y="192027"/>
                    </a:cubicBezTo>
                    <a:cubicBezTo>
                      <a:pt x="65928" y="201304"/>
                      <a:pt x="74575" y="208410"/>
                      <a:pt x="85391" y="204244"/>
                    </a:cubicBezTo>
                    <a:cubicBezTo>
                      <a:pt x="87071" y="203614"/>
                      <a:pt x="88681" y="202844"/>
                      <a:pt x="90362" y="202214"/>
                    </a:cubicBezTo>
                    <a:cubicBezTo>
                      <a:pt x="90362" y="202249"/>
                      <a:pt x="90397" y="202284"/>
                      <a:pt x="90397" y="202319"/>
                    </a:cubicBezTo>
                    <a:cubicBezTo>
                      <a:pt x="91202" y="201934"/>
                      <a:pt x="92077" y="201584"/>
                      <a:pt x="92882" y="201199"/>
                    </a:cubicBezTo>
                    <a:cubicBezTo>
                      <a:pt x="97853" y="199238"/>
                      <a:pt x="102753" y="197208"/>
                      <a:pt x="107689" y="195143"/>
                    </a:cubicBezTo>
                    <a:cubicBezTo>
                      <a:pt x="123196" y="193428"/>
                      <a:pt x="138633" y="189787"/>
                      <a:pt x="152810" y="186567"/>
                    </a:cubicBezTo>
                    <a:cubicBezTo>
                      <a:pt x="186555" y="178865"/>
                      <a:pt x="219634" y="167874"/>
                      <a:pt x="251979" y="155588"/>
                    </a:cubicBezTo>
                    <a:cubicBezTo>
                      <a:pt x="275957" y="146451"/>
                      <a:pt x="299410" y="136825"/>
                      <a:pt x="321393" y="123488"/>
                    </a:cubicBezTo>
                    <a:cubicBezTo>
                      <a:pt x="334135" y="117957"/>
                      <a:pt x="346422" y="111551"/>
                      <a:pt x="357553" y="103535"/>
                    </a:cubicBezTo>
                    <a:cubicBezTo>
                      <a:pt x="371520" y="93384"/>
                      <a:pt x="384577" y="79837"/>
                      <a:pt x="384157" y="61355"/>
                    </a:cubicBezTo>
                    <a:close/>
                  </a:path>
                </a:pathLst>
              </a:custGeom>
              <a:solidFill>
                <a:srgbClr val="FDD2BA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B652C54E-7AFE-4183-B182-5370D06786CB}"/>
                  </a:ext>
                </a:extLst>
              </p:cNvPr>
              <p:cNvSpPr/>
              <p:nvPr/>
            </p:nvSpPr>
            <p:spPr>
              <a:xfrm>
                <a:off x="4971615" y="5451724"/>
                <a:ext cx="699678" cy="361088"/>
              </a:xfrm>
              <a:custGeom>
                <a:avLst/>
                <a:gdLst>
                  <a:gd name="connsiteX0" fmla="*/ 698796 w 699678"/>
                  <a:gd name="connsiteY0" fmla="*/ 136185 h 361088"/>
                  <a:gd name="connsiteX1" fmla="*/ 684549 w 699678"/>
                  <a:gd name="connsiteY1" fmla="*/ 113151 h 361088"/>
                  <a:gd name="connsiteX2" fmla="*/ 659696 w 699678"/>
                  <a:gd name="connsiteY2" fmla="*/ 104960 h 361088"/>
                  <a:gd name="connsiteX3" fmla="*/ 658120 w 699678"/>
                  <a:gd name="connsiteY3" fmla="*/ 155367 h 361088"/>
                  <a:gd name="connsiteX4" fmla="*/ 532558 w 699678"/>
                  <a:gd name="connsiteY4" fmla="*/ 222296 h 361088"/>
                  <a:gd name="connsiteX5" fmla="*/ 405211 w 699678"/>
                  <a:gd name="connsiteY5" fmla="*/ 246030 h 361088"/>
                  <a:gd name="connsiteX6" fmla="*/ 396285 w 699678"/>
                  <a:gd name="connsiteY6" fmla="*/ 119312 h 361088"/>
                  <a:gd name="connsiteX7" fmla="*/ 305097 w 699678"/>
                  <a:gd name="connsiteY7" fmla="*/ 3446 h 361088"/>
                  <a:gd name="connsiteX8" fmla="*/ 214925 w 699678"/>
                  <a:gd name="connsiteY8" fmla="*/ 23609 h 361088"/>
                  <a:gd name="connsiteX9" fmla="*/ 118836 w 699678"/>
                  <a:gd name="connsiteY9" fmla="*/ 79232 h 361088"/>
                  <a:gd name="connsiteX10" fmla="*/ 41336 w 699678"/>
                  <a:gd name="connsiteY10" fmla="*/ 154142 h 361088"/>
                  <a:gd name="connsiteX11" fmla="*/ 1780 w 699678"/>
                  <a:gd name="connsiteY11" fmla="*/ 232833 h 361088"/>
                  <a:gd name="connsiteX12" fmla="*/ 23938 w 699678"/>
                  <a:gd name="connsiteY12" fmla="*/ 313029 h 361088"/>
                  <a:gd name="connsiteX13" fmla="*/ 159652 w 699678"/>
                  <a:gd name="connsiteY13" fmla="*/ 360565 h 361088"/>
                  <a:gd name="connsiteX14" fmla="*/ 323299 w 699678"/>
                  <a:gd name="connsiteY14" fmla="*/ 345898 h 361088"/>
                  <a:gd name="connsiteX15" fmla="*/ 501649 w 699678"/>
                  <a:gd name="connsiteY15" fmla="*/ 306588 h 361088"/>
                  <a:gd name="connsiteX16" fmla="*/ 643523 w 699678"/>
                  <a:gd name="connsiteY16" fmla="*/ 234303 h 361088"/>
                  <a:gd name="connsiteX17" fmla="*/ 693965 w 699678"/>
                  <a:gd name="connsiteY17" fmla="*/ 173780 h 361088"/>
                  <a:gd name="connsiteX18" fmla="*/ 698796 w 699678"/>
                  <a:gd name="connsiteY18" fmla="*/ 136185 h 361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99678" h="361088">
                    <a:moveTo>
                      <a:pt x="698796" y="136185"/>
                    </a:moveTo>
                    <a:cubicBezTo>
                      <a:pt x="697431" y="129184"/>
                      <a:pt x="690535" y="117702"/>
                      <a:pt x="684549" y="113151"/>
                    </a:cubicBezTo>
                    <a:cubicBezTo>
                      <a:pt x="682379" y="111506"/>
                      <a:pt x="654725" y="99990"/>
                      <a:pt x="659696" y="104960"/>
                    </a:cubicBezTo>
                    <a:cubicBezTo>
                      <a:pt x="682974" y="128273"/>
                      <a:pt x="673592" y="142871"/>
                      <a:pt x="658120" y="155367"/>
                    </a:cubicBezTo>
                    <a:cubicBezTo>
                      <a:pt x="623151" y="183616"/>
                      <a:pt x="574354" y="206124"/>
                      <a:pt x="532558" y="222296"/>
                    </a:cubicBezTo>
                    <a:cubicBezTo>
                      <a:pt x="493073" y="237593"/>
                      <a:pt x="448232" y="249915"/>
                      <a:pt x="405211" y="246030"/>
                    </a:cubicBezTo>
                    <a:cubicBezTo>
                      <a:pt x="406156" y="203779"/>
                      <a:pt x="407976" y="160023"/>
                      <a:pt x="396285" y="119312"/>
                    </a:cubicBezTo>
                    <a:cubicBezTo>
                      <a:pt x="384523" y="78462"/>
                      <a:pt x="354419" y="29175"/>
                      <a:pt x="305097" y="3446"/>
                    </a:cubicBezTo>
                    <a:cubicBezTo>
                      <a:pt x="285039" y="-7020"/>
                      <a:pt x="252520" y="8277"/>
                      <a:pt x="214925" y="23609"/>
                    </a:cubicBezTo>
                    <a:cubicBezTo>
                      <a:pt x="180655" y="37576"/>
                      <a:pt x="148380" y="57004"/>
                      <a:pt x="118836" y="79232"/>
                    </a:cubicBezTo>
                    <a:cubicBezTo>
                      <a:pt x="90098" y="100899"/>
                      <a:pt x="63599" y="125788"/>
                      <a:pt x="41336" y="154142"/>
                    </a:cubicBezTo>
                    <a:cubicBezTo>
                      <a:pt x="23378" y="177000"/>
                      <a:pt x="7101" y="203884"/>
                      <a:pt x="1780" y="232833"/>
                    </a:cubicBezTo>
                    <a:cubicBezTo>
                      <a:pt x="-3645" y="262377"/>
                      <a:pt x="3216" y="290906"/>
                      <a:pt x="23938" y="313029"/>
                    </a:cubicBezTo>
                    <a:cubicBezTo>
                      <a:pt x="57683" y="349119"/>
                      <a:pt x="112606" y="358220"/>
                      <a:pt x="159652" y="360565"/>
                    </a:cubicBezTo>
                    <a:cubicBezTo>
                      <a:pt x="214540" y="363331"/>
                      <a:pt x="269287" y="354650"/>
                      <a:pt x="323299" y="345898"/>
                    </a:cubicBezTo>
                    <a:cubicBezTo>
                      <a:pt x="383648" y="336097"/>
                      <a:pt x="442596" y="322270"/>
                      <a:pt x="501649" y="306588"/>
                    </a:cubicBezTo>
                    <a:cubicBezTo>
                      <a:pt x="551881" y="293251"/>
                      <a:pt x="602743" y="266227"/>
                      <a:pt x="643523" y="234303"/>
                    </a:cubicBezTo>
                    <a:cubicBezTo>
                      <a:pt x="663791" y="218446"/>
                      <a:pt x="685179" y="198703"/>
                      <a:pt x="693965" y="173780"/>
                    </a:cubicBezTo>
                    <a:cubicBezTo>
                      <a:pt x="696066" y="167549"/>
                      <a:pt x="701876" y="151937"/>
                      <a:pt x="698796" y="136185"/>
                    </a:cubicBezTo>
                    <a:close/>
                  </a:path>
                </a:pathLst>
              </a:custGeom>
              <a:solidFill>
                <a:srgbClr val="F7E6DB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F20811EF-07BD-495D-8DC9-7FBCB639C66B}"/>
                  </a:ext>
                </a:extLst>
              </p:cNvPr>
              <p:cNvSpPr/>
              <p:nvPr/>
            </p:nvSpPr>
            <p:spPr>
              <a:xfrm>
                <a:off x="5213498" y="5315146"/>
                <a:ext cx="65348" cy="175798"/>
              </a:xfrm>
              <a:custGeom>
                <a:avLst/>
                <a:gdLst>
                  <a:gd name="connsiteX0" fmla="*/ 54148 w 65348"/>
                  <a:gd name="connsiteY0" fmla="*/ 3751 h 175798"/>
                  <a:gd name="connsiteX1" fmla="*/ 21418 w 65348"/>
                  <a:gd name="connsiteY1" fmla="*/ 8371 h 175798"/>
                  <a:gd name="connsiteX2" fmla="*/ 4371 w 65348"/>
                  <a:gd name="connsiteY2" fmla="*/ 40611 h 175798"/>
                  <a:gd name="connsiteX3" fmla="*/ 30 w 65348"/>
                  <a:gd name="connsiteY3" fmla="*/ 83422 h 175798"/>
                  <a:gd name="connsiteX4" fmla="*/ 2971 w 65348"/>
                  <a:gd name="connsiteY4" fmla="*/ 113491 h 175798"/>
                  <a:gd name="connsiteX5" fmla="*/ 8816 w 65348"/>
                  <a:gd name="connsiteY5" fmla="*/ 156161 h 175798"/>
                  <a:gd name="connsiteX6" fmla="*/ 11722 w 65348"/>
                  <a:gd name="connsiteY6" fmla="*/ 160572 h 175798"/>
                  <a:gd name="connsiteX7" fmla="*/ 11827 w 65348"/>
                  <a:gd name="connsiteY7" fmla="*/ 162847 h 175798"/>
                  <a:gd name="connsiteX8" fmla="*/ 30554 w 65348"/>
                  <a:gd name="connsiteY8" fmla="*/ 175554 h 175798"/>
                  <a:gd name="connsiteX9" fmla="*/ 43296 w 65348"/>
                  <a:gd name="connsiteY9" fmla="*/ 159242 h 175798"/>
                  <a:gd name="connsiteX10" fmla="*/ 43401 w 65348"/>
                  <a:gd name="connsiteY10" fmla="*/ 158962 h 175798"/>
                  <a:gd name="connsiteX11" fmla="*/ 43471 w 65348"/>
                  <a:gd name="connsiteY11" fmla="*/ 157177 h 175798"/>
                  <a:gd name="connsiteX12" fmla="*/ 43786 w 65348"/>
                  <a:gd name="connsiteY12" fmla="*/ 153641 h 175798"/>
                  <a:gd name="connsiteX13" fmla="*/ 43856 w 65348"/>
                  <a:gd name="connsiteY13" fmla="*/ 153081 h 175798"/>
                  <a:gd name="connsiteX14" fmla="*/ 44556 w 65348"/>
                  <a:gd name="connsiteY14" fmla="*/ 152591 h 175798"/>
                  <a:gd name="connsiteX15" fmla="*/ 48022 w 65348"/>
                  <a:gd name="connsiteY15" fmla="*/ 145310 h 175798"/>
                  <a:gd name="connsiteX16" fmla="*/ 48442 w 65348"/>
                  <a:gd name="connsiteY16" fmla="*/ 142475 h 175798"/>
                  <a:gd name="connsiteX17" fmla="*/ 54358 w 65348"/>
                  <a:gd name="connsiteY17" fmla="*/ 101764 h 175798"/>
                  <a:gd name="connsiteX18" fmla="*/ 63634 w 65348"/>
                  <a:gd name="connsiteY18" fmla="*/ 52092 h 175798"/>
                  <a:gd name="connsiteX19" fmla="*/ 54148 w 65348"/>
                  <a:gd name="connsiteY19" fmla="*/ 3751 h 17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5348" h="175798">
                    <a:moveTo>
                      <a:pt x="54148" y="3751"/>
                    </a:moveTo>
                    <a:cubicBezTo>
                      <a:pt x="44066" y="-3601"/>
                      <a:pt x="29959" y="880"/>
                      <a:pt x="21418" y="8371"/>
                    </a:cubicBezTo>
                    <a:cubicBezTo>
                      <a:pt x="12107" y="16527"/>
                      <a:pt x="7171" y="28849"/>
                      <a:pt x="4371" y="40611"/>
                    </a:cubicBezTo>
                    <a:cubicBezTo>
                      <a:pt x="1010" y="54753"/>
                      <a:pt x="-215" y="68895"/>
                      <a:pt x="30" y="83422"/>
                    </a:cubicBezTo>
                    <a:cubicBezTo>
                      <a:pt x="205" y="93468"/>
                      <a:pt x="1781" y="103514"/>
                      <a:pt x="2971" y="113491"/>
                    </a:cubicBezTo>
                    <a:cubicBezTo>
                      <a:pt x="4651" y="127493"/>
                      <a:pt x="4721" y="142755"/>
                      <a:pt x="8816" y="156161"/>
                    </a:cubicBezTo>
                    <a:cubicBezTo>
                      <a:pt x="9377" y="158052"/>
                      <a:pt x="10462" y="159452"/>
                      <a:pt x="11722" y="160572"/>
                    </a:cubicBezTo>
                    <a:cubicBezTo>
                      <a:pt x="11757" y="161342"/>
                      <a:pt x="11757" y="162112"/>
                      <a:pt x="11827" y="162847"/>
                    </a:cubicBezTo>
                    <a:cubicBezTo>
                      <a:pt x="12667" y="171458"/>
                      <a:pt x="22608" y="177060"/>
                      <a:pt x="30554" y="175554"/>
                    </a:cubicBezTo>
                    <a:cubicBezTo>
                      <a:pt x="38816" y="173979"/>
                      <a:pt x="43191" y="166978"/>
                      <a:pt x="43296" y="159242"/>
                    </a:cubicBezTo>
                    <a:cubicBezTo>
                      <a:pt x="43331" y="159172"/>
                      <a:pt x="43366" y="159137"/>
                      <a:pt x="43401" y="158962"/>
                    </a:cubicBezTo>
                    <a:cubicBezTo>
                      <a:pt x="43541" y="158437"/>
                      <a:pt x="43401" y="157737"/>
                      <a:pt x="43471" y="157177"/>
                    </a:cubicBezTo>
                    <a:cubicBezTo>
                      <a:pt x="43611" y="156022"/>
                      <a:pt x="43646" y="154831"/>
                      <a:pt x="43786" y="153641"/>
                    </a:cubicBezTo>
                    <a:cubicBezTo>
                      <a:pt x="43821" y="153466"/>
                      <a:pt x="43856" y="153291"/>
                      <a:pt x="43856" y="153081"/>
                    </a:cubicBezTo>
                    <a:cubicBezTo>
                      <a:pt x="44066" y="152871"/>
                      <a:pt x="44346" y="152801"/>
                      <a:pt x="44556" y="152591"/>
                    </a:cubicBezTo>
                    <a:cubicBezTo>
                      <a:pt x="45782" y="151296"/>
                      <a:pt x="47952" y="147830"/>
                      <a:pt x="48022" y="145310"/>
                    </a:cubicBezTo>
                    <a:cubicBezTo>
                      <a:pt x="48267" y="144400"/>
                      <a:pt x="48407" y="143455"/>
                      <a:pt x="48442" y="142475"/>
                    </a:cubicBezTo>
                    <a:cubicBezTo>
                      <a:pt x="50437" y="128893"/>
                      <a:pt x="52257" y="115346"/>
                      <a:pt x="54358" y="101764"/>
                    </a:cubicBezTo>
                    <a:cubicBezTo>
                      <a:pt x="57963" y="85312"/>
                      <a:pt x="61429" y="68790"/>
                      <a:pt x="63634" y="52092"/>
                    </a:cubicBezTo>
                    <a:cubicBezTo>
                      <a:pt x="65664" y="36655"/>
                      <a:pt x="68640" y="14357"/>
                      <a:pt x="54148" y="3751"/>
                    </a:cubicBezTo>
                    <a:close/>
                  </a:path>
                </a:pathLst>
              </a:custGeom>
              <a:solidFill>
                <a:srgbClr val="F7E6DB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502A3396-DCBF-4544-800D-DC51DD634483}"/>
                  </a:ext>
                </a:extLst>
              </p:cNvPr>
              <p:cNvSpPr/>
              <p:nvPr/>
            </p:nvSpPr>
            <p:spPr>
              <a:xfrm>
                <a:off x="5303016" y="5405726"/>
                <a:ext cx="162306" cy="127800"/>
              </a:xfrm>
              <a:custGeom>
                <a:avLst/>
                <a:gdLst>
                  <a:gd name="connsiteX0" fmla="*/ 162197 w 162306"/>
                  <a:gd name="connsiteY0" fmla="*/ 15035 h 127800"/>
                  <a:gd name="connsiteX1" fmla="*/ 149035 w 162306"/>
                  <a:gd name="connsiteY1" fmla="*/ 1033 h 127800"/>
                  <a:gd name="connsiteX2" fmla="*/ 76960 w 162306"/>
                  <a:gd name="connsiteY2" fmla="*/ 30122 h 127800"/>
                  <a:gd name="connsiteX3" fmla="*/ 41150 w 162306"/>
                  <a:gd name="connsiteY3" fmla="*/ 56516 h 127800"/>
                  <a:gd name="connsiteX4" fmla="*/ 1945 w 162306"/>
                  <a:gd name="connsiteY4" fmla="*/ 97261 h 127800"/>
                  <a:gd name="connsiteX5" fmla="*/ 2680 w 162306"/>
                  <a:gd name="connsiteY5" fmla="*/ 111403 h 127800"/>
                  <a:gd name="connsiteX6" fmla="*/ 22878 w 162306"/>
                  <a:gd name="connsiteY6" fmla="*/ 126875 h 127800"/>
                  <a:gd name="connsiteX7" fmla="*/ 24803 w 162306"/>
                  <a:gd name="connsiteY7" fmla="*/ 126595 h 127800"/>
                  <a:gd name="connsiteX8" fmla="*/ 28688 w 162306"/>
                  <a:gd name="connsiteY8" fmla="*/ 125265 h 127800"/>
                  <a:gd name="connsiteX9" fmla="*/ 28723 w 162306"/>
                  <a:gd name="connsiteY9" fmla="*/ 125370 h 127800"/>
                  <a:gd name="connsiteX10" fmla="*/ 29458 w 162306"/>
                  <a:gd name="connsiteY10" fmla="*/ 124985 h 127800"/>
                  <a:gd name="connsiteX11" fmla="*/ 48466 w 162306"/>
                  <a:gd name="connsiteY11" fmla="*/ 115744 h 127800"/>
                  <a:gd name="connsiteX12" fmla="*/ 107029 w 162306"/>
                  <a:gd name="connsiteY12" fmla="*/ 89280 h 127800"/>
                  <a:gd name="connsiteX13" fmla="*/ 162197 w 162306"/>
                  <a:gd name="connsiteY13" fmla="*/ 15035 h 12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2306" h="127800">
                    <a:moveTo>
                      <a:pt x="162197" y="15035"/>
                    </a:moveTo>
                    <a:cubicBezTo>
                      <a:pt x="161777" y="7824"/>
                      <a:pt x="155686" y="2433"/>
                      <a:pt x="149035" y="1033"/>
                    </a:cubicBezTo>
                    <a:cubicBezTo>
                      <a:pt x="121941" y="-4708"/>
                      <a:pt x="97053" y="14650"/>
                      <a:pt x="76960" y="30122"/>
                    </a:cubicBezTo>
                    <a:cubicBezTo>
                      <a:pt x="65198" y="39188"/>
                      <a:pt x="52737" y="47239"/>
                      <a:pt x="41150" y="56516"/>
                    </a:cubicBezTo>
                    <a:cubicBezTo>
                      <a:pt x="26973" y="67892"/>
                      <a:pt x="11186" y="81474"/>
                      <a:pt x="1945" y="97261"/>
                    </a:cubicBezTo>
                    <a:cubicBezTo>
                      <a:pt x="-1171" y="102547"/>
                      <a:pt x="-261" y="107833"/>
                      <a:pt x="2680" y="111403"/>
                    </a:cubicBezTo>
                    <a:cubicBezTo>
                      <a:pt x="2750" y="121065"/>
                      <a:pt x="11186" y="130901"/>
                      <a:pt x="22878" y="126875"/>
                    </a:cubicBezTo>
                    <a:cubicBezTo>
                      <a:pt x="23508" y="126805"/>
                      <a:pt x="24138" y="126770"/>
                      <a:pt x="24803" y="126595"/>
                    </a:cubicBezTo>
                    <a:cubicBezTo>
                      <a:pt x="26133" y="126210"/>
                      <a:pt x="27393" y="125685"/>
                      <a:pt x="28688" y="125265"/>
                    </a:cubicBezTo>
                    <a:cubicBezTo>
                      <a:pt x="28688" y="125300"/>
                      <a:pt x="28723" y="125335"/>
                      <a:pt x="28723" y="125370"/>
                    </a:cubicBezTo>
                    <a:cubicBezTo>
                      <a:pt x="28968" y="125230"/>
                      <a:pt x="29213" y="125125"/>
                      <a:pt x="29458" y="124985"/>
                    </a:cubicBezTo>
                    <a:cubicBezTo>
                      <a:pt x="36214" y="122605"/>
                      <a:pt x="42515" y="119454"/>
                      <a:pt x="48466" y="115744"/>
                    </a:cubicBezTo>
                    <a:cubicBezTo>
                      <a:pt x="68034" y="107028"/>
                      <a:pt x="88266" y="99747"/>
                      <a:pt x="107029" y="89280"/>
                    </a:cubicBezTo>
                    <a:cubicBezTo>
                      <a:pt x="135068" y="73598"/>
                      <a:pt x="164332" y="50705"/>
                      <a:pt x="162197" y="15035"/>
                    </a:cubicBezTo>
                    <a:close/>
                  </a:path>
                </a:pathLst>
              </a:custGeom>
              <a:solidFill>
                <a:srgbClr val="F7E6DB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1FA40A9C-8F13-4BED-8D19-ACC109D5696B}"/>
                  </a:ext>
                </a:extLst>
              </p:cNvPr>
              <p:cNvSpPr/>
              <p:nvPr/>
            </p:nvSpPr>
            <p:spPr>
              <a:xfrm>
                <a:off x="4982012" y="5654049"/>
                <a:ext cx="64048" cy="89741"/>
              </a:xfrm>
              <a:custGeom>
                <a:avLst/>
                <a:gdLst>
                  <a:gd name="connsiteX0" fmla="*/ 45641 w 64048"/>
                  <a:gd name="connsiteY0" fmla="*/ 27742 h 89741"/>
                  <a:gd name="connsiteX1" fmla="*/ 53797 w 64048"/>
                  <a:gd name="connsiteY1" fmla="*/ 15701 h 89741"/>
                  <a:gd name="connsiteX2" fmla="*/ 62829 w 64048"/>
                  <a:gd name="connsiteY2" fmla="*/ 6354 h 89741"/>
                  <a:gd name="connsiteX3" fmla="*/ 58418 w 64048"/>
                  <a:gd name="connsiteY3" fmla="*/ 718 h 89741"/>
                  <a:gd name="connsiteX4" fmla="*/ 53482 w 64048"/>
                  <a:gd name="connsiteY4" fmla="*/ 4709 h 89741"/>
                  <a:gd name="connsiteX5" fmla="*/ 51907 w 64048"/>
                  <a:gd name="connsiteY5" fmla="*/ 6214 h 89741"/>
                  <a:gd name="connsiteX6" fmla="*/ 51067 w 64048"/>
                  <a:gd name="connsiteY6" fmla="*/ 7054 h 89741"/>
                  <a:gd name="connsiteX7" fmla="*/ 22048 w 64048"/>
                  <a:gd name="connsiteY7" fmla="*/ 36878 h 89741"/>
                  <a:gd name="connsiteX8" fmla="*/ 11126 w 64048"/>
                  <a:gd name="connsiteY8" fmla="*/ 42689 h 89741"/>
                  <a:gd name="connsiteX9" fmla="*/ 6716 w 64048"/>
                  <a:gd name="connsiteY9" fmla="*/ 42899 h 89741"/>
                  <a:gd name="connsiteX10" fmla="*/ 5876 w 64048"/>
                  <a:gd name="connsiteY10" fmla="*/ 35828 h 89741"/>
                  <a:gd name="connsiteX11" fmla="*/ 1395 w 64048"/>
                  <a:gd name="connsiteY11" fmla="*/ 34743 h 89741"/>
                  <a:gd name="connsiteX12" fmla="*/ 6471 w 64048"/>
                  <a:gd name="connsiteY12" fmla="*/ 50180 h 89741"/>
                  <a:gd name="connsiteX13" fmla="*/ 23903 w 64048"/>
                  <a:gd name="connsiteY13" fmla="*/ 44859 h 89741"/>
                  <a:gd name="connsiteX14" fmla="*/ 25478 w 64048"/>
                  <a:gd name="connsiteY14" fmla="*/ 43739 h 89741"/>
                  <a:gd name="connsiteX15" fmla="*/ 19073 w 64048"/>
                  <a:gd name="connsiteY15" fmla="*/ 63307 h 89741"/>
                  <a:gd name="connsiteX16" fmla="*/ 29434 w 64048"/>
                  <a:gd name="connsiteY16" fmla="*/ 87530 h 89741"/>
                  <a:gd name="connsiteX17" fmla="*/ 58278 w 64048"/>
                  <a:gd name="connsiteY17" fmla="*/ 83925 h 89741"/>
                  <a:gd name="connsiteX18" fmla="*/ 54567 w 64048"/>
                  <a:gd name="connsiteY18" fmla="*/ 76574 h 89741"/>
                  <a:gd name="connsiteX19" fmla="*/ 32094 w 64048"/>
                  <a:gd name="connsiteY19" fmla="*/ 79129 h 89741"/>
                  <a:gd name="connsiteX20" fmla="*/ 29154 w 64048"/>
                  <a:gd name="connsiteY20" fmla="*/ 57251 h 89741"/>
                  <a:gd name="connsiteX21" fmla="*/ 45641 w 64048"/>
                  <a:gd name="connsiteY21" fmla="*/ 27742 h 89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4048" h="89741">
                    <a:moveTo>
                      <a:pt x="45641" y="27742"/>
                    </a:moveTo>
                    <a:cubicBezTo>
                      <a:pt x="48442" y="23997"/>
                      <a:pt x="50962" y="19691"/>
                      <a:pt x="53797" y="15701"/>
                    </a:cubicBezTo>
                    <a:cubicBezTo>
                      <a:pt x="56773" y="12550"/>
                      <a:pt x="59748" y="9435"/>
                      <a:pt x="62829" y="6354"/>
                    </a:cubicBezTo>
                    <a:cubicBezTo>
                      <a:pt x="66049" y="3134"/>
                      <a:pt x="62303" y="-1872"/>
                      <a:pt x="58418" y="718"/>
                    </a:cubicBezTo>
                    <a:cubicBezTo>
                      <a:pt x="56633" y="1908"/>
                      <a:pt x="55023" y="3274"/>
                      <a:pt x="53482" y="4709"/>
                    </a:cubicBezTo>
                    <a:cubicBezTo>
                      <a:pt x="52957" y="5199"/>
                      <a:pt x="52432" y="5724"/>
                      <a:pt x="51907" y="6214"/>
                    </a:cubicBezTo>
                    <a:cubicBezTo>
                      <a:pt x="51627" y="6494"/>
                      <a:pt x="51312" y="6739"/>
                      <a:pt x="51067" y="7054"/>
                    </a:cubicBezTo>
                    <a:cubicBezTo>
                      <a:pt x="41126" y="16715"/>
                      <a:pt x="33355" y="28722"/>
                      <a:pt x="22048" y="36878"/>
                    </a:cubicBezTo>
                    <a:cubicBezTo>
                      <a:pt x="18722" y="39259"/>
                      <a:pt x="15047" y="41464"/>
                      <a:pt x="11126" y="42689"/>
                    </a:cubicBezTo>
                    <a:cubicBezTo>
                      <a:pt x="9971" y="43039"/>
                      <a:pt x="7801" y="43844"/>
                      <a:pt x="6716" y="42899"/>
                    </a:cubicBezTo>
                    <a:cubicBezTo>
                      <a:pt x="5421" y="41779"/>
                      <a:pt x="5841" y="37229"/>
                      <a:pt x="5876" y="35828"/>
                    </a:cubicBezTo>
                    <a:cubicBezTo>
                      <a:pt x="5946" y="33553"/>
                      <a:pt x="2305" y="32468"/>
                      <a:pt x="1395" y="34743"/>
                    </a:cubicBezTo>
                    <a:cubicBezTo>
                      <a:pt x="-915" y="40484"/>
                      <a:pt x="-1055" y="48640"/>
                      <a:pt x="6471" y="50180"/>
                    </a:cubicBezTo>
                    <a:cubicBezTo>
                      <a:pt x="12527" y="51405"/>
                      <a:pt x="18968" y="47905"/>
                      <a:pt x="23903" y="44859"/>
                    </a:cubicBezTo>
                    <a:cubicBezTo>
                      <a:pt x="24463" y="44509"/>
                      <a:pt x="24953" y="44089"/>
                      <a:pt x="25478" y="43739"/>
                    </a:cubicBezTo>
                    <a:cubicBezTo>
                      <a:pt x="22468" y="49900"/>
                      <a:pt x="20228" y="56376"/>
                      <a:pt x="19073" y="63307"/>
                    </a:cubicBezTo>
                    <a:cubicBezTo>
                      <a:pt x="17497" y="72863"/>
                      <a:pt x="20123" y="83050"/>
                      <a:pt x="29434" y="87530"/>
                    </a:cubicBezTo>
                    <a:cubicBezTo>
                      <a:pt x="38745" y="91976"/>
                      <a:pt x="49982" y="89176"/>
                      <a:pt x="58278" y="83925"/>
                    </a:cubicBezTo>
                    <a:cubicBezTo>
                      <a:pt x="62163" y="81474"/>
                      <a:pt x="58943" y="74613"/>
                      <a:pt x="54567" y="76574"/>
                    </a:cubicBezTo>
                    <a:cubicBezTo>
                      <a:pt x="47882" y="79549"/>
                      <a:pt x="39130" y="83505"/>
                      <a:pt x="32094" y="79129"/>
                    </a:cubicBezTo>
                    <a:cubicBezTo>
                      <a:pt x="24778" y="74613"/>
                      <a:pt x="27229" y="63972"/>
                      <a:pt x="29154" y="57251"/>
                    </a:cubicBezTo>
                    <a:cubicBezTo>
                      <a:pt x="32409" y="45980"/>
                      <a:pt x="38710" y="36983"/>
                      <a:pt x="45641" y="27742"/>
                    </a:cubicBezTo>
                    <a:close/>
                  </a:path>
                </a:pathLst>
              </a:custGeom>
              <a:solidFill>
                <a:srgbClr val="B96321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3" name="Graphic 3">
                <a:extLst>
                  <a:ext uri="{FF2B5EF4-FFF2-40B4-BE49-F238E27FC236}">
                    <a16:creationId xmlns:a16="http://schemas.microsoft.com/office/drawing/2014/main" id="{6AABCBA6-D995-4D4B-9073-B33A8B3A8D6A}"/>
                  </a:ext>
                </a:extLst>
              </p:cNvPr>
              <p:cNvGrpSpPr/>
              <p:nvPr/>
            </p:nvGrpSpPr>
            <p:grpSpPr>
              <a:xfrm>
                <a:off x="5032047" y="5636093"/>
                <a:ext cx="39860" cy="35988"/>
                <a:chOff x="5032047" y="5636093"/>
                <a:chExt cx="39860" cy="35988"/>
              </a:xfrm>
              <a:solidFill>
                <a:srgbClr val="F3BAAF"/>
              </a:solidFill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555052F1-33A3-4FAB-9862-5580A85CB90E}"/>
                    </a:ext>
                  </a:extLst>
                </p:cNvPr>
                <p:cNvSpPr/>
                <p:nvPr/>
              </p:nvSpPr>
              <p:spPr>
                <a:xfrm>
                  <a:off x="5048821" y="5640311"/>
                  <a:ext cx="20" cy="40"/>
                </a:xfrm>
                <a:custGeom>
                  <a:avLst/>
                  <a:gdLst>
                    <a:gd name="connsiteX0" fmla="*/ 10 w 20"/>
                    <a:gd name="connsiteY0" fmla="*/ 0 h 40"/>
                    <a:gd name="connsiteX1" fmla="*/ 10 w 20"/>
                    <a:gd name="connsiteY1" fmla="*/ 0 h 40"/>
                    <a:gd name="connsiteX2" fmla="*/ 10 w 20"/>
                    <a:gd name="connsiteY2" fmla="*/ 0 h 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" h="40">
                      <a:moveTo>
                        <a:pt x="10" y="0"/>
                      </a:moveTo>
                      <a:lnTo>
                        <a:pt x="10" y="0"/>
                      </a:lnTo>
                      <a:cubicBezTo>
                        <a:pt x="45" y="70"/>
                        <a:pt x="-25" y="35"/>
                        <a:pt x="10" y="0"/>
                      </a:cubicBezTo>
                      <a:close/>
                    </a:path>
                  </a:pathLst>
                </a:custGeom>
                <a:solidFill>
                  <a:srgbClr val="F3BAAF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A768AAC5-EC6F-4777-9826-94BB3B2D9F9D}"/>
                    </a:ext>
                  </a:extLst>
                </p:cNvPr>
                <p:cNvSpPr/>
                <p:nvPr/>
              </p:nvSpPr>
              <p:spPr>
                <a:xfrm>
                  <a:off x="5032047" y="5636093"/>
                  <a:ext cx="39860" cy="35988"/>
                </a:xfrm>
                <a:custGeom>
                  <a:avLst/>
                  <a:gdLst>
                    <a:gd name="connsiteX0" fmla="*/ 37682 w 39860"/>
                    <a:gd name="connsiteY0" fmla="*/ 14089 h 35988"/>
                    <a:gd name="connsiteX1" fmla="*/ 24940 w 39860"/>
                    <a:gd name="connsiteY1" fmla="*/ 13704 h 35988"/>
                    <a:gd name="connsiteX2" fmla="*/ 17904 w 39860"/>
                    <a:gd name="connsiteY2" fmla="*/ 16154 h 35988"/>
                    <a:gd name="connsiteX3" fmla="*/ 20985 w 39860"/>
                    <a:gd name="connsiteY3" fmla="*/ 8558 h 35988"/>
                    <a:gd name="connsiteX4" fmla="*/ 17029 w 39860"/>
                    <a:gd name="connsiteY4" fmla="*/ 17 h 35988"/>
                    <a:gd name="connsiteX5" fmla="*/ 7403 w 39860"/>
                    <a:gd name="connsiteY5" fmla="*/ 6878 h 35988"/>
                    <a:gd name="connsiteX6" fmla="*/ 2152 w 39860"/>
                    <a:gd name="connsiteY6" fmla="*/ 18815 h 35988"/>
                    <a:gd name="connsiteX7" fmla="*/ 157 w 39860"/>
                    <a:gd name="connsiteY7" fmla="*/ 34251 h 35988"/>
                    <a:gd name="connsiteX8" fmla="*/ 1242 w 39860"/>
                    <a:gd name="connsiteY8" fmla="*/ 35407 h 35988"/>
                    <a:gd name="connsiteX9" fmla="*/ 3237 w 39860"/>
                    <a:gd name="connsiteY9" fmla="*/ 35932 h 35988"/>
                    <a:gd name="connsiteX10" fmla="*/ 22840 w 39860"/>
                    <a:gd name="connsiteY10" fmla="*/ 31486 h 35988"/>
                    <a:gd name="connsiteX11" fmla="*/ 36982 w 39860"/>
                    <a:gd name="connsiteY11" fmla="*/ 23995 h 35988"/>
                    <a:gd name="connsiteX12" fmla="*/ 37682 w 39860"/>
                    <a:gd name="connsiteY12" fmla="*/ 14089 h 3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9860" h="35988">
                      <a:moveTo>
                        <a:pt x="37682" y="14089"/>
                      </a:moveTo>
                      <a:cubicBezTo>
                        <a:pt x="34007" y="11638"/>
                        <a:pt x="28896" y="12654"/>
                        <a:pt x="24940" y="13704"/>
                      </a:cubicBezTo>
                      <a:cubicBezTo>
                        <a:pt x="22595" y="14334"/>
                        <a:pt x="20180" y="15139"/>
                        <a:pt x="17904" y="16154"/>
                      </a:cubicBezTo>
                      <a:cubicBezTo>
                        <a:pt x="19200" y="13739"/>
                        <a:pt x="20425" y="11288"/>
                        <a:pt x="20985" y="8558"/>
                      </a:cubicBezTo>
                      <a:cubicBezTo>
                        <a:pt x="21650" y="5268"/>
                        <a:pt x="21335" y="332"/>
                        <a:pt x="17029" y="17"/>
                      </a:cubicBezTo>
                      <a:cubicBezTo>
                        <a:pt x="12934" y="-298"/>
                        <a:pt x="9468" y="3832"/>
                        <a:pt x="7403" y="6878"/>
                      </a:cubicBezTo>
                      <a:cubicBezTo>
                        <a:pt x="4988" y="10483"/>
                        <a:pt x="3377" y="14649"/>
                        <a:pt x="2152" y="18815"/>
                      </a:cubicBezTo>
                      <a:cubicBezTo>
                        <a:pt x="752" y="23715"/>
                        <a:pt x="-438" y="29106"/>
                        <a:pt x="157" y="34251"/>
                      </a:cubicBezTo>
                      <a:cubicBezTo>
                        <a:pt x="227" y="34952"/>
                        <a:pt x="717" y="35267"/>
                        <a:pt x="1242" y="35407"/>
                      </a:cubicBezTo>
                      <a:cubicBezTo>
                        <a:pt x="1732" y="35862"/>
                        <a:pt x="2397" y="36107"/>
                        <a:pt x="3237" y="35932"/>
                      </a:cubicBezTo>
                      <a:cubicBezTo>
                        <a:pt x="9818" y="34567"/>
                        <a:pt x="16434" y="33516"/>
                        <a:pt x="22840" y="31486"/>
                      </a:cubicBezTo>
                      <a:cubicBezTo>
                        <a:pt x="27811" y="29911"/>
                        <a:pt x="33237" y="27776"/>
                        <a:pt x="36982" y="23995"/>
                      </a:cubicBezTo>
                      <a:cubicBezTo>
                        <a:pt x="39572" y="21265"/>
                        <a:pt x="41568" y="16679"/>
                        <a:pt x="37682" y="14089"/>
                      </a:cubicBezTo>
                      <a:close/>
                    </a:path>
                  </a:pathLst>
                </a:custGeom>
                <a:solidFill>
                  <a:srgbClr val="F3BAAF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81E8D894-AEC0-4344-96FC-FC89738F3B0E}"/>
                  </a:ext>
                </a:extLst>
              </p:cNvPr>
              <p:cNvSpPr/>
              <p:nvPr/>
            </p:nvSpPr>
            <p:spPr>
              <a:xfrm>
                <a:off x="5094274" y="5674697"/>
                <a:ext cx="45917" cy="29143"/>
              </a:xfrm>
              <a:custGeom>
                <a:avLst/>
                <a:gdLst>
                  <a:gd name="connsiteX0" fmla="*/ 45709 w 45917"/>
                  <a:gd name="connsiteY0" fmla="*/ 11190 h 29143"/>
                  <a:gd name="connsiteX1" fmla="*/ 41299 w 45917"/>
                  <a:gd name="connsiteY1" fmla="*/ 4294 h 29143"/>
                  <a:gd name="connsiteX2" fmla="*/ 30832 w 45917"/>
                  <a:gd name="connsiteY2" fmla="*/ 233 h 29143"/>
                  <a:gd name="connsiteX3" fmla="*/ 22466 w 45917"/>
                  <a:gd name="connsiteY3" fmla="*/ 478 h 29143"/>
                  <a:gd name="connsiteX4" fmla="*/ 12560 w 45917"/>
                  <a:gd name="connsiteY4" fmla="*/ 2754 h 29143"/>
                  <a:gd name="connsiteX5" fmla="*/ 10844 w 45917"/>
                  <a:gd name="connsiteY5" fmla="*/ 2894 h 29143"/>
                  <a:gd name="connsiteX6" fmla="*/ 3108 w 45917"/>
                  <a:gd name="connsiteY6" fmla="*/ 6429 h 29143"/>
                  <a:gd name="connsiteX7" fmla="*/ 28 w 45917"/>
                  <a:gd name="connsiteY7" fmla="*/ 14655 h 29143"/>
                  <a:gd name="connsiteX8" fmla="*/ 3563 w 45917"/>
                  <a:gd name="connsiteY8" fmla="*/ 22391 h 29143"/>
                  <a:gd name="connsiteX9" fmla="*/ 11334 w 45917"/>
                  <a:gd name="connsiteY9" fmla="*/ 25437 h 29143"/>
                  <a:gd name="connsiteX10" fmla="*/ 14310 w 45917"/>
                  <a:gd name="connsiteY10" fmla="*/ 26837 h 29143"/>
                  <a:gd name="connsiteX11" fmla="*/ 16165 w 45917"/>
                  <a:gd name="connsiteY11" fmla="*/ 27537 h 29143"/>
                  <a:gd name="connsiteX12" fmla="*/ 19106 w 45917"/>
                  <a:gd name="connsiteY12" fmla="*/ 28272 h 29143"/>
                  <a:gd name="connsiteX13" fmla="*/ 27787 w 45917"/>
                  <a:gd name="connsiteY13" fmla="*/ 29112 h 29143"/>
                  <a:gd name="connsiteX14" fmla="*/ 43959 w 45917"/>
                  <a:gd name="connsiteY14" fmla="*/ 19346 h 29143"/>
                  <a:gd name="connsiteX15" fmla="*/ 45709 w 45917"/>
                  <a:gd name="connsiteY15" fmla="*/ 11190 h 29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5917" h="29143">
                    <a:moveTo>
                      <a:pt x="45709" y="11190"/>
                    </a:moveTo>
                    <a:cubicBezTo>
                      <a:pt x="45079" y="8460"/>
                      <a:pt x="43679" y="5904"/>
                      <a:pt x="41299" y="4294"/>
                    </a:cubicBezTo>
                    <a:cubicBezTo>
                      <a:pt x="37973" y="2054"/>
                      <a:pt x="34753" y="898"/>
                      <a:pt x="30832" y="233"/>
                    </a:cubicBezTo>
                    <a:cubicBezTo>
                      <a:pt x="28032" y="-222"/>
                      <a:pt x="25231" y="58"/>
                      <a:pt x="22466" y="478"/>
                    </a:cubicBezTo>
                    <a:cubicBezTo>
                      <a:pt x="19106" y="1003"/>
                      <a:pt x="15885" y="2054"/>
                      <a:pt x="12560" y="2754"/>
                    </a:cubicBezTo>
                    <a:cubicBezTo>
                      <a:pt x="12000" y="2789"/>
                      <a:pt x="11404" y="2894"/>
                      <a:pt x="10844" y="2894"/>
                    </a:cubicBezTo>
                    <a:cubicBezTo>
                      <a:pt x="8044" y="2929"/>
                      <a:pt x="4999" y="4434"/>
                      <a:pt x="3108" y="6429"/>
                    </a:cubicBezTo>
                    <a:cubicBezTo>
                      <a:pt x="1183" y="8460"/>
                      <a:pt x="-217" y="11820"/>
                      <a:pt x="28" y="14655"/>
                    </a:cubicBezTo>
                    <a:cubicBezTo>
                      <a:pt x="273" y="17526"/>
                      <a:pt x="1323" y="20466"/>
                      <a:pt x="3563" y="22391"/>
                    </a:cubicBezTo>
                    <a:cubicBezTo>
                      <a:pt x="5734" y="24282"/>
                      <a:pt x="8429" y="25437"/>
                      <a:pt x="11334" y="25437"/>
                    </a:cubicBezTo>
                    <a:cubicBezTo>
                      <a:pt x="12315" y="25927"/>
                      <a:pt x="13295" y="26417"/>
                      <a:pt x="14310" y="26837"/>
                    </a:cubicBezTo>
                    <a:cubicBezTo>
                      <a:pt x="14905" y="27082"/>
                      <a:pt x="15535" y="27362"/>
                      <a:pt x="16165" y="27537"/>
                    </a:cubicBezTo>
                    <a:cubicBezTo>
                      <a:pt x="17145" y="27817"/>
                      <a:pt x="18125" y="28062"/>
                      <a:pt x="19106" y="28272"/>
                    </a:cubicBezTo>
                    <a:cubicBezTo>
                      <a:pt x="21941" y="28902"/>
                      <a:pt x="24881" y="29253"/>
                      <a:pt x="27787" y="29112"/>
                    </a:cubicBezTo>
                    <a:cubicBezTo>
                      <a:pt x="34333" y="28798"/>
                      <a:pt x="40528" y="24947"/>
                      <a:pt x="43959" y="19346"/>
                    </a:cubicBezTo>
                    <a:cubicBezTo>
                      <a:pt x="45359" y="17036"/>
                      <a:pt x="46374" y="14025"/>
                      <a:pt x="45709" y="11190"/>
                    </a:cubicBezTo>
                    <a:close/>
                  </a:path>
                </a:pathLst>
              </a:custGeom>
              <a:solidFill>
                <a:srgbClr val="F7CFC8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FDBBD3C-9692-4CC9-A062-CBE856197E72}"/>
                  </a:ext>
                </a:extLst>
              </p:cNvPr>
              <p:cNvSpPr/>
              <p:nvPr/>
            </p:nvSpPr>
            <p:spPr>
              <a:xfrm>
                <a:off x="5010135" y="5591864"/>
                <a:ext cx="21898" cy="33822"/>
              </a:xfrm>
              <a:custGeom>
                <a:avLst/>
                <a:gdLst>
                  <a:gd name="connsiteX0" fmla="*/ 21403 w 21898"/>
                  <a:gd name="connsiteY0" fmla="*/ 11622 h 33822"/>
                  <a:gd name="connsiteX1" fmla="*/ 9431 w 21898"/>
                  <a:gd name="connsiteY1" fmla="*/ 1 h 33822"/>
                  <a:gd name="connsiteX2" fmla="*/ 1030 w 21898"/>
                  <a:gd name="connsiteY2" fmla="*/ 25519 h 33822"/>
                  <a:gd name="connsiteX3" fmla="*/ 2536 w 21898"/>
                  <a:gd name="connsiteY3" fmla="*/ 28810 h 33822"/>
                  <a:gd name="connsiteX4" fmla="*/ 4426 w 21898"/>
                  <a:gd name="connsiteY4" fmla="*/ 31085 h 33822"/>
                  <a:gd name="connsiteX5" fmla="*/ 4881 w 21898"/>
                  <a:gd name="connsiteY5" fmla="*/ 31540 h 33822"/>
                  <a:gd name="connsiteX6" fmla="*/ 12827 w 21898"/>
                  <a:gd name="connsiteY6" fmla="*/ 33640 h 33822"/>
                  <a:gd name="connsiteX7" fmla="*/ 19478 w 21898"/>
                  <a:gd name="connsiteY7" fmla="*/ 28634 h 33822"/>
                  <a:gd name="connsiteX8" fmla="*/ 21893 w 21898"/>
                  <a:gd name="connsiteY8" fmla="*/ 18028 h 33822"/>
                  <a:gd name="connsiteX9" fmla="*/ 21403 w 21898"/>
                  <a:gd name="connsiteY9" fmla="*/ 11622 h 33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898" h="33822">
                    <a:moveTo>
                      <a:pt x="21403" y="11622"/>
                    </a:moveTo>
                    <a:cubicBezTo>
                      <a:pt x="20248" y="5321"/>
                      <a:pt x="16923" y="-69"/>
                      <a:pt x="9431" y="1"/>
                    </a:cubicBezTo>
                    <a:cubicBezTo>
                      <a:pt x="-720" y="71"/>
                      <a:pt x="-1070" y="18833"/>
                      <a:pt x="1030" y="25519"/>
                    </a:cubicBezTo>
                    <a:cubicBezTo>
                      <a:pt x="1380" y="26674"/>
                      <a:pt x="1905" y="27794"/>
                      <a:pt x="2536" y="28810"/>
                    </a:cubicBezTo>
                    <a:cubicBezTo>
                      <a:pt x="3061" y="29650"/>
                      <a:pt x="3761" y="30385"/>
                      <a:pt x="4426" y="31085"/>
                    </a:cubicBezTo>
                    <a:cubicBezTo>
                      <a:pt x="4566" y="31260"/>
                      <a:pt x="4706" y="31400"/>
                      <a:pt x="4881" y="31540"/>
                    </a:cubicBezTo>
                    <a:cubicBezTo>
                      <a:pt x="7191" y="33465"/>
                      <a:pt x="9922" y="34200"/>
                      <a:pt x="12827" y="33640"/>
                    </a:cubicBezTo>
                    <a:cubicBezTo>
                      <a:pt x="15627" y="33115"/>
                      <a:pt x="18323" y="31330"/>
                      <a:pt x="19478" y="28634"/>
                    </a:cubicBezTo>
                    <a:cubicBezTo>
                      <a:pt x="20913" y="25344"/>
                      <a:pt x="21823" y="21668"/>
                      <a:pt x="21893" y="18028"/>
                    </a:cubicBezTo>
                    <a:cubicBezTo>
                      <a:pt x="21928" y="15928"/>
                      <a:pt x="21788" y="13722"/>
                      <a:pt x="21403" y="11622"/>
                    </a:cubicBezTo>
                    <a:close/>
                  </a:path>
                </a:pathLst>
              </a:custGeom>
              <a:solidFill>
                <a:srgbClr val="F7CFC8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B3F9107-3B5E-4D03-9759-5792AADB7CF6}"/>
                  </a:ext>
                </a:extLst>
              </p:cNvPr>
              <p:cNvSpPr/>
              <p:nvPr/>
            </p:nvSpPr>
            <p:spPr>
              <a:xfrm>
                <a:off x="5055355" y="5553254"/>
                <a:ext cx="17230" cy="17782"/>
              </a:xfrm>
              <a:custGeom>
                <a:avLst/>
                <a:gdLst>
                  <a:gd name="connsiteX0" fmla="*/ 9123 w 17230"/>
                  <a:gd name="connsiteY0" fmla="*/ 0 h 17782"/>
                  <a:gd name="connsiteX1" fmla="*/ 8108 w 17230"/>
                  <a:gd name="connsiteY1" fmla="*/ 17782 h 17782"/>
                  <a:gd name="connsiteX2" fmla="*/ 9123 w 17230"/>
                  <a:gd name="connsiteY2" fmla="*/ 0 h 17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230" h="17782">
                    <a:moveTo>
                      <a:pt x="9123" y="0"/>
                    </a:moveTo>
                    <a:cubicBezTo>
                      <a:pt x="-2324" y="0"/>
                      <a:pt x="-3374" y="17782"/>
                      <a:pt x="8108" y="17782"/>
                    </a:cubicBezTo>
                    <a:cubicBezTo>
                      <a:pt x="19554" y="17782"/>
                      <a:pt x="20605" y="0"/>
                      <a:pt x="912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B8D73F1-0F47-4F09-9E1C-21C4DFECB3CA}"/>
                  </a:ext>
                </a:extLst>
              </p:cNvPr>
              <p:cNvSpPr/>
              <p:nvPr/>
            </p:nvSpPr>
            <p:spPr>
              <a:xfrm>
                <a:off x="5131816" y="5618098"/>
                <a:ext cx="18820" cy="18767"/>
              </a:xfrm>
              <a:custGeom>
                <a:avLst/>
                <a:gdLst>
                  <a:gd name="connsiteX0" fmla="*/ 18319 w 18820"/>
                  <a:gd name="connsiteY0" fmla="*/ 6426 h 18767"/>
                  <a:gd name="connsiteX1" fmla="*/ 15589 w 18820"/>
                  <a:gd name="connsiteY1" fmla="*/ 2330 h 18767"/>
                  <a:gd name="connsiteX2" fmla="*/ 13489 w 18820"/>
                  <a:gd name="connsiteY2" fmla="*/ 930 h 18767"/>
                  <a:gd name="connsiteX3" fmla="*/ 8798 w 18820"/>
                  <a:gd name="connsiteY3" fmla="*/ 20 h 18767"/>
                  <a:gd name="connsiteX4" fmla="*/ 5332 w 18820"/>
                  <a:gd name="connsiteY4" fmla="*/ 1000 h 18767"/>
                  <a:gd name="connsiteX5" fmla="*/ 2357 w 18820"/>
                  <a:gd name="connsiteY5" fmla="*/ 3205 h 18767"/>
                  <a:gd name="connsiteX6" fmla="*/ 572 w 18820"/>
                  <a:gd name="connsiteY6" fmla="*/ 6461 h 18767"/>
                  <a:gd name="connsiteX7" fmla="*/ 47 w 18820"/>
                  <a:gd name="connsiteY7" fmla="*/ 9996 h 18767"/>
                  <a:gd name="connsiteX8" fmla="*/ 502 w 18820"/>
                  <a:gd name="connsiteY8" fmla="*/ 12342 h 18767"/>
                  <a:gd name="connsiteX9" fmla="*/ 3232 w 18820"/>
                  <a:gd name="connsiteY9" fmla="*/ 16437 h 18767"/>
                  <a:gd name="connsiteX10" fmla="*/ 5332 w 18820"/>
                  <a:gd name="connsiteY10" fmla="*/ 17837 h 18767"/>
                  <a:gd name="connsiteX11" fmla="*/ 10023 w 18820"/>
                  <a:gd name="connsiteY11" fmla="*/ 18747 h 18767"/>
                  <a:gd name="connsiteX12" fmla="*/ 13489 w 18820"/>
                  <a:gd name="connsiteY12" fmla="*/ 17767 h 18767"/>
                  <a:gd name="connsiteX13" fmla="*/ 16464 w 18820"/>
                  <a:gd name="connsiteY13" fmla="*/ 15562 h 18767"/>
                  <a:gd name="connsiteX14" fmla="*/ 18249 w 18820"/>
                  <a:gd name="connsiteY14" fmla="*/ 12307 h 18767"/>
                  <a:gd name="connsiteX15" fmla="*/ 18774 w 18820"/>
                  <a:gd name="connsiteY15" fmla="*/ 8771 h 18767"/>
                  <a:gd name="connsiteX16" fmla="*/ 18319 w 18820"/>
                  <a:gd name="connsiteY16" fmla="*/ 6426 h 18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20" h="18767">
                    <a:moveTo>
                      <a:pt x="18319" y="6426"/>
                    </a:moveTo>
                    <a:cubicBezTo>
                      <a:pt x="17794" y="4815"/>
                      <a:pt x="16884" y="3450"/>
                      <a:pt x="15589" y="2330"/>
                    </a:cubicBezTo>
                    <a:cubicBezTo>
                      <a:pt x="14889" y="1875"/>
                      <a:pt x="14189" y="1420"/>
                      <a:pt x="13489" y="930"/>
                    </a:cubicBezTo>
                    <a:cubicBezTo>
                      <a:pt x="11983" y="230"/>
                      <a:pt x="10443" y="-85"/>
                      <a:pt x="8798" y="20"/>
                    </a:cubicBezTo>
                    <a:cubicBezTo>
                      <a:pt x="7538" y="55"/>
                      <a:pt x="6418" y="405"/>
                      <a:pt x="5332" y="1000"/>
                    </a:cubicBezTo>
                    <a:cubicBezTo>
                      <a:pt x="4142" y="1455"/>
                      <a:pt x="3162" y="2190"/>
                      <a:pt x="2357" y="3205"/>
                    </a:cubicBezTo>
                    <a:cubicBezTo>
                      <a:pt x="1482" y="4150"/>
                      <a:pt x="887" y="5235"/>
                      <a:pt x="572" y="6461"/>
                    </a:cubicBezTo>
                    <a:cubicBezTo>
                      <a:pt x="82" y="7581"/>
                      <a:pt x="-93" y="8771"/>
                      <a:pt x="47" y="9996"/>
                    </a:cubicBezTo>
                    <a:cubicBezTo>
                      <a:pt x="187" y="10766"/>
                      <a:pt x="362" y="11571"/>
                      <a:pt x="502" y="12342"/>
                    </a:cubicBezTo>
                    <a:cubicBezTo>
                      <a:pt x="1027" y="13952"/>
                      <a:pt x="1937" y="15317"/>
                      <a:pt x="3232" y="16437"/>
                    </a:cubicBezTo>
                    <a:cubicBezTo>
                      <a:pt x="3932" y="16892"/>
                      <a:pt x="4632" y="17347"/>
                      <a:pt x="5332" y="17837"/>
                    </a:cubicBezTo>
                    <a:cubicBezTo>
                      <a:pt x="6838" y="18537"/>
                      <a:pt x="8378" y="18852"/>
                      <a:pt x="10023" y="18747"/>
                    </a:cubicBezTo>
                    <a:cubicBezTo>
                      <a:pt x="11283" y="18712"/>
                      <a:pt x="12403" y="18362"/>
                      <a:pt x="13489" y="17767"/>
                    </a:cubicBezTo>
                    <a:cubicBezTo>
                      <a:pt x="14679" y="17312"/>
                      <a:pt x="15659" y="16577"/>
                      <a:pt x="16464" y="15562"/>
                    </a:cubicBezTo>
                    <a:cubicBezTo>
                      <a:pt x="17339" y="14617"/>
                      <a:pt x="17934" y="13532"/>
                      <a:pt x="18249" y="12307"/>
                    </a:cubicBezTo>
                    <a:cubicBezTo>
                      <a:pt x="18739" y="11186"/>
                      <a:pt x="18914" y="9996"/>
                      <a:pt x="18774" y="8771"/>
                    </a:cubicBezTo>
                    <a:cubicBezTo>
                      <a:pt x="18634" y="8001"/>
                      <a:pt x="18494" y="7231"/>
                      <a:pt x="18319" y="6426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115D8AB-B66E-4B6F-9D6B-071EC870C3E4}"/>
                  </a:ext>
                </a:extLst>
              </p:cNvPr>
              <p:cNvSpPr/>
              <p:nvPr/>
            </p:nvSpPr>
            <p:spPr>
              <a:xfrm>
                <a:off x="5232224" y="5364061"/>
                <a:ext cx="29266" cy="93102"/>
              </a:xfrm>
              <a:custGeom>
                <a:avLst/>
                <a:gdLst>
                  <a:gd name="connsiteX0" fmla="*/ 24535 w 29266"/>
                  <a:gd name="connsiteY0" fmla="*/ 1357 h 93102"/>
                  <a:gd name="connsiteX1" fmla="*/ 14034 w 29266"/>
                  <a:gd name="connsiteY1" fmla="*/ 1847 h 93102"/>
                  <a:gd name="connsiteX2" fmla="*/ 2972 w 29266"/>
                  <a:gd name="connsiteY2" fmla="*/ 45849 h 93102"/>
                  <a:gd name="connsiteX3" fmla="*/ 1432 w 29266"/>
                  <a:gd name="connsiteY3" fmla="*/ 62861 h 93102"/>
                  <a:gd name="connsiteX4" fmla="*/ 6648 w 29266"/>
                  <a:gd name="connsiteY4" fmla="*/ 92195 h 93102"/>
                  <a:gd name="connsiteX5" fmla="*/ 13859 w 29266"/>
                  <a:gd name="connsiteY5" fmla="*/ 91495 h 93102"/>
                  <a:gd name="connsiteX6" fmla="*/ 22050 w 29266"/>
                  <a:gd name="connsiteY6" fmla="*/ 68427 h 93102"/>
                  <a:gd name="connsiteX7" fmla="*/ 25375 w 29266"/>
                  <a:gd name="connsiteY7" fmla="*/ 47319 h 93102"/>
                  <a:gd name="connsiteX8" fmla="*/ 25936 w 29266"/>
                  <a:gd name="connsiteY8" fmla="*/ 34857 h 93102"/>
                  <a:gd name="connsiteX9" fmla="*/ 29226 w 29266"/>
                  <a:gd name="connsiteY9" fmla="*/ 10879 h 93102"/>
                  <a:gd name="connsiteX10" fmla="*/ 24535 w 29266"/>
                  <a:gd name="connsiteY10" fmla="*/ 1357 h 93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266" h="93102">
                    <a:moveTo>
                      <a:pt x="24535" y="1357"/>
                    </a:moveTo>
                    <a:cubicBezTo>
                      <a:pt x="21455" y="-393"/>
                      <a:pt x="16869" y="-673"/>
                      <a:pt x="14034" y="1847"/>
                    </a:cubicBezTo>
                    <a:cubicBezTo>
                      <a:pt x="2027" y="12454"/>
                      <a:pt x="3533" y="31357"/>
                      <a:pt x="2972" y="45849"/>
                    </a:cubicBezTo>
                    <a:cubicBezTo>
                      <a:pt x="2762" y="51555"/>
                      <a:pt x="2132" y="57190"/>
                      <a:pt x="1432" y="62861"/>
                    </a:cubicBezTo>
                    <a:cubicBezTo>
                      <a:pt x="172" y="72872"/>
                      <a:pt x="-2733" y="85264"/>
                      <a:pt x="6648" y="92195"/>
                    </a:cubicBezTo>
                    <a:cubicBezTo>
                      <a:pt x="8783" y="93770"/>
                      <a:pt x="12004" y="93140"/>
                      <a:pt x="13859" y="91495"/>
                    </a:cubicBezTo>
                    <a:cubicBezTo>
                      <a:pt x="20160" y="85964"/>
                      <a:pt x="20370" y="76198"/>
                      <a:pt x="22050" y="68427"/>
                    </a:cubicBezTo>
                    <a:cubicBezTo>
                      <a:pt x="23590" y="61426"/>
                      <a:pt x="24955" y="54495"/>
                      <a:pt x="25375" y="47319"/>
                    </a:cubicBezTo>
                    <a:cubicBezTo>
                      <a:pt x="25621" y="43153"/>
                      <a:pt x="25726" y="38988"/>
                      <a:pt x="25936" y="34857"/>
                    </a:cubicBezTo>
                    <a:cubicBezTo>
                      <a:pt x="26391" y="26736"/>
                      <a:pt x="28596" y="18965"/>
                      <a:pt x="29226" y="10879"/>
                    </a:cubicBezTo>
                    <a:cubicBezTo>
                      <a:pt x="29541" y="6993"/>
                      <a:pt x="28001" y="3318"/>
                      <a:pt x="24535" y="1357"/>
                    </a:cubicBezTo>
                    <a:close/>
                  </a:path>
                </a:pathLst>
              </a:custGeom>
              <a:solidFill>
                <a:srgbClr val="F3BAAF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E19A5D8-FFE2-4ECE-89E4-D3A6D96A6FFF}"/>
                  </a:ext>
                </a:extLst>
              </p:cNvPr>
              <p:cNvSpPr/>
              <p:nvPr/>
            </p:nvSpPr>
            <p:spPr>
              <a:xfrm>
                <a:off x="5324397" y="5440851"/>
                <a:ext cx="98177" cy="74294"/>
              </a:xfrm>
              <a:custGeom>
                <a:avLst/>
                <a:gdLst>
                  <a:gd name="connsiteX0" fmla="*/ 97795 w 98177"/>
                  <a:gd name="connsiteY0" fmla="*/ 10539 h 74294"/>
                  <a:gd name="connsiteX1" fmla="*/ 83268 w 98177"/>
                  <a:gd name="connsiteY1" fmla="*/ 143 h 74294"/>
                  <a:gd name="connsiteX2" fmla="*/ 65801 w 98177"/>
                  <a:gd name="connsiteY2" fmla="*/ 8404 h 74294"/>
                  <a:gd name="connsiteX3" fmla="*/ 60130 w 98177"/>
                  <a:gd name="connsiteY3" fmla="*/ 13374 h 74294"/>
                  <a:gd name="connsiteX4" fmla="*/ 35977 w 98177"/>
                  <a:gd name="connsiteY4" fmla="*/ 29022 h 74294"/>
                  <a:gd name="connsiteX5" fmla="*/ 18404 w 98177"/>
                  <a:gd name="connsiteY5" fmla="*/ 41239 h 74294"/>
                  <a:gd name="connsiteX6" fmla="*/ 27 w 98177"/>
                  <a:gd name="connsiteY6" fmla="*/ 67142 h 74294"/>
                  <a:gd name="connsiteX7" fmla="*/ 4507 w 98177"/>
                  <a:gd name="connsiteY7" fmla="*/ 74178 h 74294"/>
                  <a:gd name="connsiteX8" fmla="*/ 18019 w 98177"/>
                  <a:gd name="connsiteY8" fmla="*/ 70993 h 74294"/>
                  <a:gd name="connsiteX9" fmla="*/ 20540 w 98177"/>
                  <a:gd name="connsiteY9" fmla="*/ 68962 h 74294"/>
                  <a:gd name="connsiteX10" fmla="*/ 24670 w 98177"/>
                  <a:gd name="connsiteY10" fmla="*/ 66372 h 74294"/>
                  <a:gd name="connsiteX11" fmla="*/ 35312 w 98177"/>
                  <a:gd name="connsiteY11" fmla="*/ 60386 h 74294"/>
                  <a:gd name="connsiteX12" fmla="*/ 52674 w 98177"/>
                  <a:gd name="connsiteY12" fmla="*/ 50550 h 74294"/>
                  <a:gd name="connsiteX13" fmla="*/ 77457 w 98177"/>
                  <a:gd name="connsiteY13" fmla="*/ 35358 h 74294"/>
                  <a:gd name="connsiteX14" fmla="*/ 89569 w 98177"/>
                  <a:gd name="connsiteY14" fmla="*/ 26362 h 74294"/>
                  <a:gd name="connsiteX15" fmla="*/ 97795 w 98177"/>
                  <a:gd name="connsiteY15" fmla="*/ 10539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8177" h="74294">
                    <a:moveTo>
                      <a:pt x="97795" y="10539"/>
                    </a:moveTo>
                    <a:cubicBezTo>
                      <a:pt x="96290" y="4308"/>
                      <a:pt x="89989" y="-942"/>
                      <a:pt x="83268" y="143"/>
                    </a:cubicBezTo>
                    <a:cubicBezTo>
                      <a:pt x="75847" y="1333"/>
                      <a:pt x="71366" y="3818"/>
                      <a:pt x="65801" y="8404"/>
                    </a:cubicBezTo>
                    <a:cubicBezTo>
                      <a:pt x="63875" y="10014"/>
                      <a:pt x="62055" y="11764"/>
                      <a:pt x="60130" y="13374"/>
                    </a:cubicBezTo>
                    <a:cubicBezTo>
                      <a:pt x="52814" y="19570"/>
                      <a:pt x="44098" y="23946"/>
                      <a:pt x="35977" y="29022"/>
                    </a:cubicBezTo>
                    <a:cubicBezTo>
                      <a:pt x="29956" y="32802"/>
                      <a:pt x="24110" y="37038"/>
                      <a:pt x="18404" y="41239"/>
                    </a:cubicBezTo>
                    <a:cubicBezTo>
                      <a:pt x="10073" y="47364"/>
                      <a:pt x="-603" y="55696"/>
                      <a:pt x="27" y="67142"/>
                    </a:cubicBezTo>
                    <a:cubicBezTo>
                      <a:pt x="97" y="68612"/>
                      <a:pt x="2057" y="74773"/>
                      <a:pt x="4507" y="74178"/>
                    </a:cubicBezTo>
                    <a:cubicBezTo>
                      <a:pt x="9548" y="74668"/>
                      <a:pt x="14064" y="73618"/>
                      <a:pt x="18019" y="70993"/>
                    </a:cubicBezTo>
                    <a:cubicBezTo>
                      <a:pt x="18859" y="70292"/>
                      <a:pt x="19699" y="69627"/>
                      <a:pt x="20540" y="68962"/>
                    </a:cubicBezTo>
                    <a:cubicBezTo>
                      <a:pt x="21870" y="68017"/>
                      <a:pt x="23270" y="67212"/>
                      <a:pt x="24670" y="66372"/>
                    </a:cubicBezTo>
                    <a:cubicBezTo>
                      <a:pt x="28206" y="64307"/>
                      <a:pt x="31671" y="62241"/>
                      <a:pt x="35312" y="60386"/>
                    </a:cubicBezTo>
                    <a:cubicBezTo>
                      <a:pt x="41262" y="57341"/>
                      <a:pt x="46933" y="53980"/>
                      <a:pt x="52674" y="50550"/>
                    </a:cubicBezTo>
                    <a:cubicBezTo>
                      <a:pt x="61040" y="45579"/>
                      <a:pt x="69651" y="41204"/>
                      <a:pt x="77457" y="35358"/>
                    </a:cubicBezTo>
                    <a:cubicBezTo>
                      <a:pt x="81728" y="32137"/>
                      <a:pt x="84843" y="28182"/>
                      <a:pt x="89569" y="26362"/>
                    </a:cubicBezTo>
                    <a:cubicBezTo>
                      <a:pt x="95975" y="24016"/>
                      <a:pt x="99370" y="17015"/>
                      <a:pt x="97795" y="10539"/>
                    </a:cubicBezTo>
                    <a:close/>
                  </a:path>
                </a:pathLst>
              </a:custGeom>
              <a:solidFill>
                <a:srgbClr val="F3BAAF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0A39CCA2-E54B-4A00-8847-3A288BFA629D}"/>
                  </a:ext>
                </a:extLst>
              </p:cNvPr>
              <p:cNvSpPr/>
              <p:nvPr/>
            </p:nvSpPr>
            <p:spPr>
              <a:xfrm>
                <a:off x="5343198" y="5520901"/>
                <a:ext cx="299365" cy="186720"/>
              </a:xfrm>
              <a:custGeom>
                <a:avLst/>
                <a:gdLst>
                  <a:gd name="connsiteX0" fmla="*/ 287378 w 299365"/>
                  <a:gd name="connsiteY0" fmla="*/ 30462 h 186720"/>
                  <a:gd name="connsiteX1" fmla="*/ 284087 w 299365"/>
                  <a:gd name="connsiteY1" fmla="*/ 33333 h 186720"/>
                  <a:gd name="connsiteX2" fmla="*/ 291859 w 299365"/>
                  <a:gd name="connsiteY2" fmla="*/ 60147 h 186720"/>
                  <a:gd name="connsiteX3" fmla="*/ 278242 w 299365"/>
                  <a:gd name="connsiteY3" fmla="*/ 83424 h 186720"/>
                  <a:gd name="connsiteX4" fmla="*/ 229620 w 299365"/>
                  <a:gd name="connsiteY4" fmla="*/ 114194 h 186720"/>
                  <a:gd name="connsiteX5" fmla="*/ 169552 w 299365"/>
                  <a:gd name="connsiteY5" fmla="*/ 141707 h 186720"/>
                  <a:gd name="connsiteX6" fmla="*/ 106193 w 299365"/>
                  <a:gd name="connsiteY6" fmla="*/ 161905 h 186720"/>
                  <a:gd name="connsiteX7" fmla="*/ 36708 w 299365"/>
                  <a:gd name="connsiteY7" fmla="*/ 178392 h 186720"/>
                  <a:gd name="connsiteX8" fmla="*/ 38774 w 299365"/>
                  <a:gd name="connsiteY8" fmla="*/ 159315 h 186720"/>
                  <a:gd name="connsiteX9" fmla="*/ 39579 w 299365"/>
                  <a:gd name="connsiteY9" fmla="*/ 135687 h 186720"/>
                  <a:gd name="connsiteX10" fmla="*/ 36638 w 299365"/>
                  <a:gd name="connsiteY10" fmla="*/ 87030 h 186720"/>
                  <a:gd name="connsiteX11" fmla="*/ 25367 w 299365"/>
                  <a:gd name="connsiteY11" fmla="*/ 40088 h 186720"/>
                  <a:gd name="connsiteX12" fmla="*/ 16336 w 299365"/>
                  <a:gd name="connsiteY12" fmla="*/ 19751 h 186720"/>
                  <a:gd name="connsiteX13" fmla="*/ 5134 w 299365"/>
                  <a:gd name="connsiteY13" fmla="*/ 1268 h 186720"/>
                  <a:gd name="connsiteX14" fmla="*/ 163 w 299365"/>
                  <a:gd name="connsiteY14" fmla="*/ 3368 h 186720"/>
                  <a:gd name="connsiteX15" fmla="*/ 10805 w 299365"/>
                  <a:gd name="connsiteY15" fmla="*/ 23041 h 186720"/>
                  <a:gd name="connsiteX16" fmla="*/ 19416 w 299365"/>
                  <a:gd name="connsiteY16" fmla="*/ 44639 h 186720"/>
                  <a:gd name="connsiteX17" fmla="*/ 29217 w 299365"/>
                  <a:gd name="connsiteY17" fmla="*/ 91091 h 186720"/>
                  <a:gd name="connsiteX18" fmla="*/ 31283 w 299365"/>
                  <a:gd name="connsiteY18" fmla="*/ 139467 h 186720"/>
                  <a:gd name="connsiteX19" fmla="*/ 29568 w 299365"/>
                  <a:gd name="connsiteY19" fmla="*/ 163025 h 186720"/>
                  <a:gd name="connsiteX20" fmla="*/ 28657 w 299365"/>
                  <a:gd name="connsiteY20" fmla="*/ 183468 h 186720"/>
                  <a:gd name="connsiteX21" fmla="*/ 36393 w 299365"/>
                  <a:gd name="connsiteY21" fmla="*/ 183433 h 186720"/>
                  <a:gd name="connsiteX22" fmla="*/ 36393 w 299365"/>
                  <a:gd name="connsiteY22" fmla="*/ 183328 h 186720"/>
                  <a:gd name="connsiteX23" fmla="*/ 66953 w 299365"/>
                  <a:gd name="connsiteY23" fmla="*/ 180388 h 186720"/>
                  <a:gd name="connsiteX24" fmla="*/ 100977 w 299365"/>
                  <a:gd name="connsiteY24" fmla="*/ 171811 h 186720"/>
                  <a:gd name="connsiteX25" fmla="*/ 171582 w 299365"/>
                  <a:gd name="connsiteY25" fmla="*/ 150179 h 186720"/>
                  <a:gd name="connsiteX26" fmla="*/ 236551 w 299365"/>
                  <a:gd name="connsiteY26" fmla="*/ 120460 h 186720"/>
                  <a:gd name="connsiteX27" fmla="*/ 287588 w 299365"/>
                  <a:gd name="connsiteY27" fmla="*/ 85700 h 186720"/>
                  <a:gd name="connsiteX28" fmla="*/ 299350 w 299365"/>
                  <a:gd name="connsiteY28" fmla="*/ 57101 h 186720"/>
                  <a:gd name="connsiteX29" fmla="*/ 287378 w 299365"/>
                  <a:gd name="connsiteY29" fmla="*/ 30462 h 18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99365" h="186720">
                    <a:moveTo>
                      <a:pt x="287378" y="30462"/>
                    </a:moveTo>
                    <a:cubicBezTo>
                      <a:pt x="285558" y="29342"/>
                      <a:pt x="282897" y="31268"/>
                      <a:pt x="284087" y="33333"/>
                    </a:cubicBezTo>
                    <a:cubicBezTo>
                      <a:pt x="289023" y="41944"/>
                      <a:pt x="293714" y="49820"/>
                      <a:pt x="291859" y="60147"/>
                    </a:cubicBezTo>
                    <a:cubicBezTo>
                      <a:pt x="290248" y="69213"/>
                      <a:pt x="284648" y="77054"/>
                      <a:pt x="278242" y="83424"/>
                    </a:cubicBezTo>
                    <a:cubicBezTo>
                      <a:pt x="264415" y="97111"/>
                      <a:pt x="246842" y="105653"/>
                      <a:pt x="229620" y="114194"/>
                    </a:cubicBezTo>
                    <a:cubicBezTo>
                      <a:pt x="209912" y="123960"/>
                      <a:pt x="190170" y="133866"/>
                      <a:pt x="169552" y="141707"/>
                    </a:cubicBezTo>
                    <a:cubicBezTo>
                      <a:pt x="148864" y="149584"/>
                      <a:pt x="127546" y="156059"/>
                      <a:pt x="106193" y="161905"/>
                    </a:cubicBezTo>
                    <a:cubicBezTo>
                      <a:pt x="83125" y="168241"/>
                      <a:pt x="60512" y="175522"/>
                      <a:pt x="36708" y="178392"/>
                    </a:cubicBezTo>
                    <a:cubicBezTo>
                      <a:pt x="37094" y="171987"/>
                      <a:pt x="37829" y="165721"/>
                      <a:pt x="38774" y="159315"/>
                    </a:cubicBezTo>
                    <a:cubicBezTo>
                      <a:pt x="39894" y="151439"/>
                      <a:pt x="39719" y="143633"/>
                      <a:pt x="39579" y="135687"/>
                    </a:cubicBezTo>
                    <a:cubicBezTo>
                      <a:pt x="39334" y="119444"/>
                      <a:pt x="38599" y="103167"/>
                      <a:pt x="36638" y="87030"/>
                    </a:cubicBezTo>
                    <a:cubicBezTo>
                      <a:pt x="34678" y="70788"/>
                      <a:pt x="30863" y="55491"/>
                      <a:pt x="25367" y="40088"/>
                    </a:cubicBezTo>
                    <a:cubicBezTo>
                      <a:pt x="22847" y="33018"/>
                      <a:pt x="20221" y="26227"/>
                      <a:pt x="16336" y="19751"/>
                    </a:cubicBezTo>
                    <a:cubicBezTo>
                      <a:pt x="12625" y="13555"/>
                      <a:pt x="8600" y="7604"/>
                      <a:pt x="5134" y="1268"/>
                    </a:cubicBezTo>
                    <a:cubicBezTo>
                      <a:pt x="3699" y="-1357"/>
                      <a:pt x="-922" y="463"/>
                      <a:pt x="163" y="3368"/>
                    </a:cubicBezTo>
                    <a:cubicBezTo>
                      <a:pt x="2859" y="10369"/>
                      <a:pt x="7129" y="16495"/>
                      <a:pt x="10805" y="23041"/>
                    </a:cubicBezTo>
                    <a:cubicBezTo>
                      <a:pt x="14655" y="29902"/>
                      <a:pt x="16966" y="37218"/>
                      <a:pt x="19416" y="44639"/>
                    </a:cubicBezTo>
                    <a:cubicBezTo>
                      <a:pt x="24422" y="59901"/>
                      <a:pt x="27607" y="75093"/>
                      <a:pt x="29217" y="91091"/>
                    </a:cubicBezTo>
                    <a:cubicBezTo>
                      <a:pt x="30828" y="107158"/>
                      <a:pt x="31178" y="123330"/>
                      <a:pt x="31283" y="139467"/>
                    </a:cubicBezTo>
                    <a:cubicBezTo>
                      <a:pt x="31318" y="147483"/>
                      <a:pt x="30828" y="155114"/>
                      <a:pt x="29568" y="163025"/>
                    </a:cubicBezTo>
                    <a:cubicBezTo>
                      <a:pt x="28517" y="169851"/>
                      <a:pt x="27502" y="176607"/>
                      <a:pt x="28657" y="183468"/>
                    </a:cubicBezTo>
                    <a:cubicBezTo>
                      <a:pt x="29357" y="187599"/>
                      <a:pt x="36323" y="188019"/>
                      <a:pt x="36393" y="183433"/>
                    </a:cubicBezTo>
                    <a:cubicBezTo>
                      <a:pt x="36393" y="183398"/>
                      <a:pt x="36393" y="183363"/>
                      <a:pt x="36393" y="183328"/>
                    </a:cubicBezTo>
                    <a:cubicBezTo>
                      <a:pt x="46580" y="184728"/>
                      <a:pt x="57011" y="182593"/>
                      <a:pt x="66953" y="180388"/>
                    </a:cubicBezTo>
                    <a:cubicBezTo>
                      <a:pt x="78364" y="177833"/>
                      <a:pt x="89671" y="174717"/>
                      <a:pt x="100977" y="171811"/>
                    </a:cubicBezTo>
                    <a:cubicBezTo>
                      <a:pt x="124781" y="165686"/>
                      <a:pt x="148549" y="158790"/>
                      <a:pt x="171582" y="150179"/>
                    </a:cubicBezTo>
                    <a:cubicBezTo>
                      <a:pt x="193915" y="141848"/>
                      <a:pt x="215233" y="131031"/>
                      <a:pt x="236551" y="120460"/>
                    </a:cubicBezTo>
                    <a:cubicBezTo>
                      <a:pt x="255033" y="111288"/>
                      <a:pt x="273936" y="101627"/>
                      <a:pt x="287588" y="85700"/>
                    </a:cubicBezTo>
                    <a:cubicBezTo>
                      <a:pt x="294589" y="77544"/>
                      <a:pt x="299105" y="67988"/>
                      <a:pt x="299350" y="57101"/>
                    </a:cubicBezTo>
                    <a:cubicBezTo>
                      <a:pt x="299629" y="47089"/>
                      <a:pt x="296234" y="35923"/>
                      <a:pt x="287378" y="30462"/>
                    </a:cubicBezTo>
                    <a:close/>
                  </a:path>
                </a:pathLst>
              </a:custGeom>
              <a:solidFill>
                <a:srgbClr val="C6A584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3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5321453" y="5429262"/>
              <a:ext cx="699695" cy="497666"/>
              <a:chOff x="5321453" y="5429262"/>
              <a:chExt cx="699695" cy="497666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82FD1D4-0698-412D-95D0-DE8D988D4EDB}"/>
                  </a:ext>
                </a:extLst>
              </p:cNvPr>
              <p:cNvSpPr/>
              <p:nvPr/>
            </p:nvSpPr>
            <p:spPr>
              <a:xfrm>
                <a:off x="5626501" y="5649351"/>
                <a:ext cx="384166" cy="205463"/>
              </a:xfrm>
              <a:custGeom>
                <a:avLst/>
                <a:gdLst>
                  <a:gd name="connsiteX0" fmla="*/ 384157 w 384166"/>
                  <a:gd name="connsiteY0" fmla="*/ 61355 h 205463"/>
                  <a:gd name="connsiteX1" fmla="*/ 345162 w 384166"/>
                  <a:gd name="connsiteY1" fmla="*/ 16969 h 205463"/>
                  <a:gd name="connsiteX2" fmla="*/ 337811 w 384166"/>
                  <a:gd name="connsiteY2" fmla="*/ 14273 h 205463"/>
                  <a:gd name="connsiteX3" fmla="*/ 247113 w 384166"/>
                  <a:gd name="connsiteY3" fmla="*/ 26 h 205463"/>
                  <a:gd name="connsiteX4" fmla="*/ 177139 w 384166"/>
                  <a:gd name="connsiteY4" fmla="*/ 4752 h 205463"/>
                  <a:gd name="connsiteX5" fmla="*/ 95928 w 384166"/>
                  <a:gd name="connsiteY5" fmla="*/ 12453 h 205463"/>
                  <a:gd name="connsiteX6" fmla="*/ 9851 w 384166"/>
                  <a:gd name="connsiteY6" fmla="*/ 38111 h 205463"/>
                  <a:gd name="connsiteX7" fmla="*/ 14576 w 384166"/>
                  <a:gd name="connsiteY7" fmla="*/ 75741 h 205463"/>
                  <a:gd name="connsiteX8" fmla="*/ 54482 w 384166"/>
                  <a:gd name="connsiteY8" fmla="*/ 188982 h 205463"/>
                  <a:gd name="connsiteX9" fmla="*/ 62603 w 384166"/>
                  <a:gd name="connsiteY9" fmla="*/ 192028 h 205463"/>
                  <a:gd name="connsiteX10" fmla="*/ 85391 w 384166"/>
                  <a:gd name="connsiteY10" fmla="*/ 204244 h 205463"/>
                  <a:gd name="connsiteX11" fmla="*/ 90362 w 384166"/>
                  <a:gd name="connsiteY11" fmla="*/ 202214 h 205463"/>
                  <a:gd name="connsiteX12" fmla="*/ 90397 w 384166"/>
                  <a:gd name="connsiteY12" fmla="*/ 202319 h 205463"/>
                  <a:gd name="connsiteX13" fmla="*/ 92882 w 384166"/>
                  <a:gd name="connsiteY13" fmla="*/ 201199 h 205463"/>
                  <a:gd name="connsiteX14" fmla="*/ 107689 w 384166"/>
                  <a:gd name="connsiteY14" fmla="*/ 195143 h 205463"/>
                  <a:gd name="connsiteX15" fmla="*/ 152810 w 384166"/>
                  <a:gd name="connsiteY15" fmla="*/ 186567 h 205463"/>
                  <a:gd name="connsiteX16" fmla="*/ 251979 w 384166"/>
                  <a:gd name="connsiteY16" fmla="*/ 155588 h 205463"/>
                  <a:gd name="connsiteX17" fmla="*/ 321393 w 384166"/>
                  <a:gd name="connsiteY17" fmla="*/ 123488 h 205463"/>
                  <a:gd name="connsiteX18" fmla="*/ 357553 w 384166"/>
                  <a:gd name="connsiteY18" fmla="*/ 103535 h 205463"/>
                  <a:gd name="connsiteX19" fmla="*/ 384157 w 384166"/>
                  <a:gd name="connsiteY19" fmla="*/ 61355 h 205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84166" h="205463">
                    <a:moveTo>
                      <a:pt x="384157" y="61355"/>
                    </a:moveTo>
                    <a:cubicBezTo>
                      <a:pt x="383667" y="39337"/>
                      <a:pt x="363749" y="24460"/>
                      <a:pt x="345162" y="16969"/>
                    </a:cubicBezTo>
                    <a:cubicBezTo>
                      <a:pt x="342746" y="15988"/>
                      <a:pt x="340296" y="15113"/>
                      <a:pt x="337811" y="14273"/>
                    </a:cubicBezTo>
                    <a:cubicBezTo>
                      <a:pt x="309982" y="2127"/>
                      <a:pt x="277007" y="-289"/>
                      <a:pt x="247113" y="26"/>
                    </a:cubicBezTo>
                    <a:cubicBezTo>
                      <a:pt x="223660" y="271"/>
                      <a:pt x="200487" y="2932"/>
                      <a:pt x="177139" y="4752"/>
                    </a:cubicBezTo>
                    <a:cubicBezTo>
                      <a:pt x="150045" y="6887"/>
                      <a:pt x="122846" y="8567"/>
                      <a:pt x="95928" y="12453"/>
                    </a:cubicBezTo>
                    <a:cubicBezTo>
                      <a:pt x="66313" y="16723"/>
                      <a:pt x="36279" y="23654"/>
                      <a:pt x="9851" y="38111"/>
                    </a:cubicBezTo>
                    <a:cubicBezTo>
                      <a:pt x="-6357" y="47003"/>
                      <a:pt x="-1001" y="72556"/>
                      <a:pt x="14576" y="75741"/>
                    </a:cubicBezTo>
                    <a:cubicBezTo>
                      <a:pt x="7365" y="117957"/>
                      <a:pt x="11741" y="169589"/>
                      <a:pt x="54482" y="188982"/>
                    </a:cubicBezTo>
                    <a:cubicBezTo>
                      <a:pt x="57142" y="190172"/>
                      <a:pt x="59872" y="191153"/>
                      <a:pt x="62603" y="192028"/>
                    </a:cubicBezTo>
                    <a:cubicBezTo>
                      <a:pt x="65928" y="201304"/>
                      <a:pt x="74574" y="208410"/>
                      <a:pt x="85391" y="204244"/>
                    </a:cubicBezTo>
                    <a:cubicBezTo>
                      <a:pt x="87071" y="203614"/>
                      <a:pt x="88682" y="202844"/>
                      <a:pt x="90362" y="202214"/>
                    </a:cubicBezTo>
                    <a:cubicBezTo>
                      <a:pt x="90362" y="202249"/>
                      <a:pt x="90397" y="202284"/>
                      <a:pt x="90397" y="202319"/>
                    </a:cubicBezTo>
                    <a:cubicBezTo>
                      <a:pt x="91202" y="201934"/>
                      <a:pt x="92077" y="201584"/>
                      <a:pt x="92882" y="201199"/>
                    </a:cubicBezTo>
                    <a:cubicBezTo>
                      <a:pt x="97853" y="199238"/>
                      <a:pt x="102753" y="197208"/>
                      <a:pt x="107689" y="195143"/>
                    </a:cubicBezTo>
                    <a:cubicBezTo>
                      <a:pt x="123196" y="193428"/>
                      <a:pt x="138633" y="189787"/>
                      <a:pt x="152810" y="186567"/>
                    </a:cubicBezTo>
                    <a:cubicBezTo>
                      <a:pt x="186555" y="178866"/>
                      <a:pt x="219634" y="167874"/>
                      <a:pt x="251979" y="155588"/>
                    </a:cubicBezTo>
                    <a:cubicBezTo>
                      <a:pt x="275957" y="146451"/>
                      <a:pt x="299410" y="136825"/>
                      <a:pt x="321393" y="123488"/>
                    </a:cubicBezTo>
                    <a:cubicBezTo>
                      <a:pt x="334135" y="117957"/>
                      <a:pt x="346422" y="111551"/>
                      <a:pt x="357553" y="103535"/>
                    </a:cubicBezTo>
                    <a:cubicBezTo>
                      <a:pt x="371520" y="93384"/>
                      <a:pt x="384577" y="79837"/>
                      <a:pt x="384157" y="61355"/>
                    </a:cubicBezTo>
                    <a:close/>
                  </a:path>
                </a:pathLst>
              </a:custGeom>
              <a:solidFill>
                <a:srgbClr val="FDD2BA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F48FD0E-C945-4085-834E-348CE5DE14F4}"/>
                  </a:ext>
                </a:extLst>
              </p:cNvPr>
              <p:cNvSpPr/>
              <p:nvPr/>
            </p:nvSpPr>
            <p:spPr>
              <a:xfrm>
                <a:off x="5321453" y="5565840"/>
                <a:ext cx="699695" cy="361088"/>
              </a:xfrm>
              <a:custGeom>
                <a:avLst/>
                <a:gdLst>
                  <a:gd name="connsiteX0" fmla="*/ 698796 w 699695"/>
                  <a:gd name="connsiteY0" fmla="*/ 136185 h 361088"/>
                  <a:gd name="connsiteX1" fmla="*/ 684549 w 699695"/>
                  <a:gd name="connsiteY1" fmla="*/ 113152 h 361088"/>
                  <a:gd name="connsiteX2" fmla="*/ 659696 w 699695"/>
                  <a:gd name="connsiteY2" fmla="*/ 104960 h 361088"/>
                  <a:gd name="connsiteX3" fmla="*/ 658120 w 699695"/>
                  <a:gd name="connsiteY3" fmla="*/ 155367 h 361088"/>
                  <a:gd name="connsiteX4" fmla="*/ 532558 w 699695"/>
                  <a:gd name="connsiteY4" fmla="*/ 222296 h 361088"/>
                  <a:gd name="connsiteX5" fmla="*/ 405211 w 699695"/>
                  <a:gd name="connsiteY5" fmla="*/ 246030 h 361088"/>
                  <a:gd name="connsiteX6" fmla="*/ 396285 w 699695"/>
                  <a:gd name="connsiteY6" fmla="*/ 119312 h 361088"/>
                  <a:gd name="connsiteX7" fmla="*/ 305097 w 699695"/>
                  <a:gd name="connsiteY7" fmla="*/ 3446 h 361088"/>
                  <a:gd name="connsiteX8" fmla="*/ 214925 w 699695"/>
                  <a:gd name="connsiteY8" fmla="*/ 23609 h 361088"/>
                  <a:gd name="connsiteX9" fmla="*/ 118836 w 699695"/>
                  <a:gd name="connsiteY9" fmla="*/ 79232 h 361088"/>
                  <a:gd name="connsiteX10" fmla="*/ 41336 w 699695"/>
                  <a:gd name="connsiteY10" fmla="*/ 154142 h 361088"/>
                  <a:gd name="connsiteX11" fmla="*/ 1780 w 699695"/>
                  <a:gd name="connsiteY11" fmla="*/ 232833 h 361088"/>
                  <a:gd name="connsiteX12" fmla="*/ 23938 w 699695"/>
                  <a:gd name="connsiteY12" fmla="*/ 313029 h 361088"/>
                  <a:gd name="connsiteX13" fmla="*/ 159652 w 699695"/>
                  <a:gd name="connsiteY13" fmla="*/ 360565 h 361088"/>
                  <a:gd name="connsiteX14" fmla="*/ 323300 w 699695"/>
                  <a:gd name="connsiteY14" fmla="*/ 345898 h 361088"/>
                  <a:gd name="connsiteX15" fmla="*/ 501649 w 699695"/>
                  <a:gd name="connsiteY15" fmla="*/ 306588 h 361088"/>
                  <a:gd name="connsiteX16" fmla="*/ 643523 w 699695"/>
                  <a:gd name="connsiteY16" fmla="*/ 234303 h 361088"/>
                  <a:gd name="connsiteX17" fmla="*/ 693965 w 699695"/>
                  <a:gd name="connsiteY17" fmla="*/ 173780 h 361088"/>
                  <a:gd name="connsiteX18" fmla="*/ 698796 w 699695"/>
                  <a:gd name="connsiteY18" fmla="*/ 136185 h 361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99695" h="361088">
                    <a:moveTo>
                      <a:pt x="698796" y="136185"/>
                    </a:moveTo>
                    <a:cubicBezTo>
                      <a:pt x="697431" y="129184"/>
                      <a:pt x="690535" y="117702"/>
                      <a:pt x="684549" y="113152"/>
                    </a:cubicBezTo>
                    <a:cubicBezTo>
                      <a:pt x="682379" y="111506"/>
                      <a:pt x="654725" y="99990"/>
                      <a:pt x="659696" y="104960"/>
                    </a:cubicBezTo>
                    <a:cubicBezTo>
                      <a:pt x="682974" y="128273"/>
                      <a:pt x="673592" y="142871"/>
                      <a:pt x="658120" y="155367"/>
                    </a:cubicBezTo>
                    <a:cubicBezTo>
                      <a:pt x="623151" y="183616"/>
                      <a:pt x="574354" y="206124"/>
                      <a:pt x="532558" y="222296"/>
                    </a:cubicBezTo>
                    <a:cubicBezTo>
                      <a:pt x="493073" y="237593"/>
                      <a:pt x="448232" y="249915"/>
                      <a:pt x="405211" y="246030"/>
                    </a:cubicBezTo>
                    <a:cubicBezTo>
                      <a:pt x="406156" y="203779"/>
                      <a:pt x="407976" y="160023"/>
                      <a:pt x="396285" y="119312"/>
                    </a:cubicBezTo>
                    <a:cubicBezTo>
                      <a:pt x="384523" y="78462"/>
                      <a:pt x="354419" y="29175"/>
                      <a:pt x="305097" y="3446"/>
                    </a:cubicBezTo>
                    <a:cubicBezTo>
                      <a:pt x="285039" y="-7020"/>
                      <a:pt x="252520" y="8277"/>
                      <a:pt x="214925" y="23609"/>
                    </a:cubicBezTo>
                    <a:cubicBezTo>
                      <a:pt x="180655" y="37576"/>
                      <a:pt x="148380" y="57004"/>
                      <a:pt x="118836" y="79232"/>
                    </a:cubicBezTo>
                    <a:cubicBezTo>
                      <a:pt x="90098" y="100900"/>
                      <a:pt x="63599" y="125788"/>
                      <a:pt x="41336" y="154142"/>
                    </a:cubicBezTo>
                    <a:cubicBezTo>
                      <a:pt x="23378" y="177000"/>
                      <a:pt x="7101" y="203884"/>
                      <a:pt x="1780" y="232833"/>
                    </a:cubicBezTo>
                    <a:cubicBezTo>
                      <a:pt x="-3645" y="262377"/>
                      <a:pt x="3216" y="290906"/>
                      <a:pt x="23938" y="313029"/>
                    </a:cubicBezTo>
                    <a:cubicBezTo>
                      <a:pt x="57683" y="349119"/>
                      <a:pt x="112606" y="358220"/>
                      <a:pt x="159652" y="360565"/>
                    </a:cubicBezTo>
                    <a:cubicBezTo>
                      <a:pt x="214540" y="363331"/>
                      <a:pt x="269287" y="354650"/>
                      <a:pt x="323300" y="345898"/>
                    </a:cubicBezTo>
                    <a:cubicBezTo>
                      <a:pt x="383648" y="336097"/>
                      <a:pt x="442596" y="322270"/>
                      <a:pt x="501649" y="306588"/>
                    </a:cubicBezTo>
                    <a:cubicBezTo>
                      <a:pt x="551881" y="293251"/>
                      <a:pt x="602743" y="266227"/>
                      <a:pt x="643523" y="234303"/>
                    </a:cubicBezTo>
                    <a:cubicBezTo>
                      <a:pt x="663791" y="218446"/>
                      <a:pt x="685179" y="198703"/>
                      <a:pt x="693965" y="173780"/>
                    </a:cubicBezTo>
                    <a:cubicBezTo>
                      <a:pt x="696101" y="167549"/>
                      <a:pt x="701911" y="151937"/>
                      <a:pt x="698796" y="136185"/>
                    </a:cubicBezTo>
                    <a:close/>
                  </a:path>
                </a:pathLst>
              </a:custGeom>
              <a:solidFill>
                <a:srgbClr val="FAF0E9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36E8C64-87E5-43F6-A791-CFD9EAB61B87}"/>
                  </a:ext>
                </a:extLst>
              </p:cNvPr>
              <p:cNvSpPr/>
              <p:nvPr/>
            </p:nvSpPr>
            <p:spPr>
              <a:xfrm>
                <a:off x="5563336" y="5429262"/>
                <a:ext cx="65363" cy="175798"/>
              </a:xfrm>
              <a:custGeom>
                <a:avLst/>
                <a:gdLst>
                  <a:gd name="connsiteX0" fmla="*/ 54148 w 65363"/>
                  <a:gd name="connsiteY0" fmla="*/ 3751 h 175798"/>
                  <a:gd name="connsiteX1" fmla="*/ 21418 w 65363"/>
                  <a:gd name="connsiteY1" fmla="*/ 8371 h 175798"/>
                  <a:gd name="connsiteX2" fmla="*/ 4371 w 65363"/>
                  <a:gd name="connsiteY2" fmla="*/ 40611 h 175798"/>
                  <a:gd name="connsiteX3" fmla="*/ 30 w 65363"/>
                  <a:gd name="connsiteY3" fmla="*/ 83422 h 175798"/>
                  <a:gd name="connsiteX4" fmla="*/ 2971 w 65363"/>
                  <a:gd name="connsiteY4" fmla="*/ 113491 h 175798"/>
                  <a:gd name="connsiteX5" fmla="*/ 8816 w 65363"/>
                  <a:gd name="connsiteY5" fmla="*/ 156162 h 175798"/>
                  <a:gd name="connsiteX6" fmla="*/ 11722 w 65363"/>
                  <a:gd name="connsiteY6" fmla="*/ 160572 h 175798"/>
                  <a:gd name="connsiteX7" fmla="*/ 11827 w 65363"/>
                  <a:gd name="connsiteY7" fmla="*/ 162847 h 175798"/>
                  <a:gd name="connsiteX8" fmla="*/ 30554 w 65363"/>
                  <a:gd name="connsiteY8" fmla="*/ 175554 h 175798"/>
                  <a:gd name="connsiteX9" fmla="*/ 43296 w 65363"/>
                  <a:gd name="connsiteY9" fmla="*/ 159242 h 175798"/>
                  <a:gd name="connsiteX10" fmla="*/ 43401 w 65363"/>
                  <a:gd name="connsiteY10" fmla="*/ 158962 h 175798"/>
                  <a:gd name="connsiteX11" fmla="*/ 43471 w 65363"/>
                  <a:gd name="connsiteY11" fmla="*/ 157176 h 175798"/>
                  <a:gd name="connsiteX12" fmla="*/ 43786 w 65363"/>
                  <a:gd name="connsiteY12" fmla="*/ 153641 h 175798"/>
                  <a:gd name="connsiteX13" fmla="*/ 43856 w 65363"/>
                  <a:gd name="connsiteY13" fmla="*/ 153081 h 175798"/>
                  <a:gd name="connsiteX14" fmla="*/ 44556 w 65363"/>
                  <a:gd name="connsiteY14" fmla="*/ 152591 h 175798"/>
                  <a:gd name="connsiteX15" fmla="*/ 48022 w 65363"/>
                  <a:gd name="connsiteY15" fmla="*/ 145310 h 175798"/>
                  <a:gd name="connsiteX16" fmla="*/ 48442 w 65363"/>
                  <a:gd name="connsiteY16" fmla="*/ 142475 h 175798"/>
                  <a:gd name="connsiteX17" fmla="*/ 54358 w 65363"/>
                  <a:gd name="connsiteY17" fmla="*/ 101764 h 175798"/>
                  <a:gd name="connsiteX18" fmla="*/ 63634 w 65363"/>
                  <a:gd name="connsiteY18" fmla="*/ 52092 h 175798"/>
                  <a:gd name="connsiteX19" fmla="*/ 54148 w 65363"/>
                  <a:gd name="connsiteY19" fmla="*/ 3751 h 17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5363" h="175798">
                    <a:moveTo>
                      <a:pt x="54148" y="3751"/>
                    </a:moveTo>
                    <a:cubicBezTo>
                      <a:pt x="44066" y="-3600"/>
                      <a:pt x="29959" y="880"/>
                      <a:pt x="21418" y="8371"/>
                    </a:cubicBezTo>
                    <a:cubicBezTo>
                      <a:pt x="12107" y="16527"/>
                      <a:pt x="7171" y="28849"/>
                      <a:pt x="4371" y="40611"/>
                    </a:cubicBezTo>
                    <a:cubicBezTo>
                      <a:pt x="1010" y="54752"/>
                      <a:pt x="-215" y="68894"/>
                      <a:pt x="30" y="83422"/>
                    </a:cubicBezTo>
                    <a:cubicBezTo>
                      <a:pt x="205" y="93468"/>
                      <a:pt x="1781" y="103514"/>
                      <a:pt x="2971" y="113491"/>
                    </a:cubicBezTo>
                    <a:cubicBezTo>
                      <a:pt x="4651" y="127492"/>
                      <a:pt x="4756" y="142755"/>
                      <a:pt x="8816" y="156162"/>
                    </a:cubicBezTo>
                    <a:cubicBezTo>
                      <a:pt x="9376" y="158052"/>
                      <a:pt x="10462" y="159452"/>
                      <a:pt x="11722" y="160572"/>
                    </a:cubicBezTo>
                    <a:cubicBezTo>
                      <a:pt x="11757" y="161342"/>
                      <a:pt x="11757" y="162112"/>
                      <a:pt x="11827" y="162847"/>
                    </a:cubicBezTo>
                    <a:cubicBezTo>
                      <a:pt x="12667" y="171459"/>
                      <a:pt x="22608" y="177059"/>
                      <a:pt x="30554" y="175554"/>
                    </a:cubicBezTo>
                    <a:cubicBezTo>
                      <a:pt x="38815" y="173979"/>
                      <a:pt x="43191" y="166978"/>
                      <a:pt x="43296" y="159242"/>
                    </a:cubicBezTo>
                    <a:cubicBezTo>
                      <a:pt x="43331" y="159172"/>
                      <a:pt x="43366" y="159137"/>
                      <a:pt x="43401" y="158962"/>
                    </a:cubicBezTo>
                    <a:cubicBezTo>
                      <a:pt x="43541" y="158437"/>
                      <a:pt x="43401" y="157737"/>
                      <a:pt x="43471" y="157176"/>
                    </a:cubicBezTo>
                    <a:cubicBezTo>
                      <a:pt x="43611" y="156021"/>
                      <a:pt x="43646" y="154831"/>
                      <a:pt x="43786" y="153641"/>
                    </a:cubicBezTo>
                    <a:cubicBezTo>
                      <a:pt x="43821" y="153466"/>
                      <a:pt x="43856" y="153291"/>
                      <a:pt x="43856" y="153081"/>
                    </a:cubicBezTo>
                    <a:cubicBezTo>
                      <a:pt x="44066" y="152871"/>
                      <a:pt x="44346" y="152801"/>
                      <a:pt x="44556" y="152591"/>
                    </a:cubicBezTo>
                    <a:cubicBezTo>
                      <a:pt x="45781" y="151296"/>
                      <a:pt x="47952" y="147830"/>
                      <a:pt x="48022" y="145310"/>
                    </a:cubicBezTo>
                    <a:cubicBezTo>
                      <a:pt x="48267" y="144400"/>
                      <a:pt x="48407" y="143455"/>
                      <a:pt x="48442" y="142475"/>
                    </a:cubicBezTo>
                    <a:cubicBezTo>
                      <a:pt x="50437" y="128893"/>
                      <a:pt x="52257" y="115346"/>
                      <a:pt x="54358" y="101764"/>
                    </a:cubicBezTo>
                    <a:cubicBezTo>
                      <a:pt x="57963" y="85312"/>
                      <a:pt x="61429" y="68789"/>
                      <a:pt x="63634" y="52092"/>
                    </a:cubicBezTo>
                    <a:cubicBezTo>
                      <a:pt x="65699" y="36655"/>
                      <a:pt x="68640" y="14357"/>
                      <a:pt x="54148" y="3751"/>
                    </a:cubicBezTo>
                    <a:close/>
                  </a:path>
                </a:pathLst>
              </a:custGeom>
              <a:solidFill>
                <a:srgbClr val="FAF0E9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173B193-2D99-4AF4-83E1-DB202AC8E15A}"/>
                  </a:ext>
                </a:extLst>
              </p:cNvPr>
              <p:cNvSpPr/>
              <p:nvPr/>
            </p:nvSpPr>
            <p:spPr>
              <a:xfrm>
                <a:off x="5652868" y="5519841"/>
                <a:ext cx="162292" cy="127800"/>
              </a:xfrm>
              <a:custGeom>
                <a:avLst/>
                <a:gdLst>
                  <a:gd name="connsiteX0" fmla="*/ 162183 w 162292"/>
                  <a:gd name="connsiteY0" fmla="*/ 15035 h 127800"/>
                  <a:gd name="connsiteX1" fmla="*/ 149021 w 162292"/>
                  <a:gd name="connsiteY1" fmla="*/ 1033 h 127800"/>
                  <a:gd name="connsiteX2" fmla="*/ 76946 w 162292"/>
                  <a:gd name="connsiteY2" fmla="*/ 30122 h 127800"/>
                  <a:gd name="connsiteX3" fmla="*/ 41136 w 162292"/>
                  <a:gd name="connsiteY3" fmla="*/ 56516 h 127800"/>
                  <a:gd name="connsiteX4" fmla="*/ 1931 w 162292"/>
                  <a:gd name="connsiteY4" fmla="*/ 97261 h 127800"/>
                  <a:gd name="connsiteX5" fmla="*/ 2701 w 162292"/>
                  <a:gd name="connsiteY5" fmla="*/ 111403 h 127800"/>
                  <a:gd name="connsiteX6" fmla="*/ 22899 w 162292"/>
                  <a:gd name="connsiteY6" fmla="*/ 126875 h 127800"/>
                  <a:gd name="connsiteX7" fmla="*/ 24824 w 162292"/>
                  <a:gd name="connsiteY7" fmla="*/ 126595 h 127800"/>
                  <a:gd name="connsiteX8" fmla="*/ 28709 w 162292"/>
                  <a:gd name="connsiteY8" fmla="*/ 125265 h 127800"/>
                  <a:gd name="connsiteX9" fmla="*/ 28744 w 162292"/>
                  <a:gd name="connsiteY9" fmla="*/ 125370 h 127800"/>
                  <a:gd name="connsiteX10" fmla="*/ 29480 w 162292"/>
                  <a:gd name="connsiteY10" fmla="*/ 124985 h 127800"/>
                  <a:gd name="connsiteX11" fmla="*/ 48487 w 162292"/>
                  <a:gd name="connsiteY11" fmla="*/ 115744 h 127800"/>
                  <a:gd name="connsiteX12" fmla="*/ 107050 w 162292"/>
                  <a:gd name="connsiteY12" fmla="*/ 89280 h 127800"/>
                  <a:gd name="connsiteX13" fmla="*/ 162183 w 162292"/>
                  <a:gd name="connsiteY13" fmla="*/ 15035 h 12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2292" h="127800">
                    <a:moveTo>
                      <a:pt x="162183" y="15035"/>
                    </a:moveTo>
                    <a:cubicBezTo>
                      <a:pt x="161763" y="7824"/>
                      <a:pt x="155672" y="2433"/>
                      <a:pt x="149021" y="1033"/>
                    </a:cubicBezTo>
                    <a:cubicBezTo>
                      <a:pt x="121927" y="-4708"/>
                      <a:pt x="97039" y="14650"/>
                      <a:pt x="76946" y="30122"/>
                    </a:cubicBezTo>
                    <a:cubicBezTo>
                      <a:pt x="65184" y="39188"/>
                      <a:pt x="52723" y="47239"/>
                      <a:pt x="41136" y="56516"/>
                    </a:cubicBezTo>
                    <a:cubicBezTo>
                      <a:pt x="26959" y="67892"/>
                      <a:pt x="11172" y="81439"/>
                      <a:pt x="1931" y="97261"/>
                    </a:cubicBezTo>
                    <a:cubicBezTo>
                      <a:pt x="-1185" y="102547"/>
                      <a:pt x="-240" y="107833"/>
                      <a:pt x="2701" y="111403"/>
                    </a:cubicBezTo>
                    <a:cubicBezTo>
                      <a:pt x="2771" y="121065"/>
                      <a:pt x="11207" y="130901"/>
                      <a:pt x="22899" y="126875"/>
                    </a:cubicBezTo>
                    <a:cubicBezTo>
                      <a:pt x="23529" y="126806"/>
                      <a:pt x="24159" y="126771"/>
                      <a:pt x="24824" y="126595"/>
                    </a:cubicBezTo>
                    <a:cubicBezTo>
                      <a:pt x="26154" y="126210"/>
                      <a:pt x="27414" y="125685"/>
                      <a:pt x="28709" y="125265"/>
                    </a:cubicBezTo>
                    <a:cubicBezTo>
                      <a:pt x="28709" y="125300"/>
                      <a:pt x="28744" y="125335"/>
                      <a:pt x="28744" y="125370"/>
                    </a:cubicBezTo>
                    <a:cubicBezTo>
                      <a:pt x="28989" y="125230"/>
                      <a:pt x="29234" y="125125"/>
                      <a:pt x="29480" y="124985"/>
                    </a:cubicBezTo>
                    <a:cubicBezTo>
                      <a:pt x="36235" y="122605"/>
                      <a:pt x="42536" y="119454"/>
                      <a:pt x="48487" y="115744"/>
                    </a:cubicBezTo>
                    <a:cubicBezTo>
                      <a:pt x="68055" y="107028"/>
                      <a:pt x="88288" y="99747"/>
                      <a:pt x="107050" y="89280"/>
                    </a:cubicBezTo>
                    <a:cubicBezTo>
                      <a:pt x="135089" y="73598"/>
                      <a:pt x="164318" y="50705"/>
                      <a:pt x="162183" y="15035"/>
                    </a:cubicBezTo>
                    <a:close/>
                  </a:path>
                </a:pathLst>
              </a:custGeom>
              <a:solidFill>
                <a:srgbClr val="FAF0E9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F85263D-75A3-4D27-BAB4-06722E7B0B3C}"/>
                  </a:ext>
                </a:extLst>
              </p:cNvPr>
              <p:cNvSpPr/>
              <p:nvPr/>
            </p:nvSpPr>
            <p:spPr>
              <a:xfrm>
                <a:off x="5331850" y="5768165"/>
                <a:ext cx="64048" cy="89741"/>
              </a:xfrm>
              <a:custGeom>
                <a:avLst/>
                <a:gdLst>
                  <a:gd name="connsiteX0" fmla="*/ 45641 w 64048"/>
                  <a:gd name="connsiteY0" fmla="*/ 27742 h 89741"/>
                  <a:gd name="connsiteX1" fmla="*/ 53797 w 64048"/>
                  <a:gd name="connsiteY1" fmla="*/ 15701 h 89741"/>
                  <a:gd name="connsiteX2" fmla="*/ 62829 w 64048"/>
                  <a:gd name="connsiteY2" fmla="*/ 6354 h 89741"/>
                  <a:gd name="connsiteX3" fmla="*/ 58418 w 64048"/>
                  <a:gd name="connsiteY3" fmla="*/ 718 h 89741"/>
                  <a:gd name="connsiteX4" fmla="*/ 53482 w 64048"/>
                  <a:gd name="connsiteY4" fmla="*/ 4709 h 89741"/>
                  <a:gd name="connsiteX5" fmla="*/ 51907 w 64048"/>
                  <a:gd name="connsiteY5" fmla="*/ 6214 h 89741"/>
                  <a:gd name="connsiteX6" fmla="*/ 51067 w 64048"/>
                  <a:gd name="connsiteY6" fmla="*/ 7054 h 89741"/>
                  <a:gd name="connsiteX7" fmla="*/ 22048 w 64048"/>
                  <a:gd name="connsiteY7" fmla="*/ 36879 h 89741"/>
                  <a:gd name="connsiteX8" fmla="*/ 11126 w 64048"/>
                  <a:gd name="connsiteY8" fmla="*/ 42689 h 89741"/>
                  <a:gd name="connsiteX9" fmla="*/ 6716 w 64048"/>
                  <a:gd name="connsiteY9" fmla="*/ 42899 h 89741"/>
                  <a:gd name="connsiteX10" fmla="*/ 5876 w 64048"/>
                  <a:gd name="connsiteY10" fmla="*/ 35828 h 89741"/>
                  <a:gd name="connsiteX11" fmla="*/ 1395 w 64048"/>
                  <a:gd name="connsiteY11" fmla="*/ 34743 h 89741"/>
                  <a:gd name="connsiteX12" fmla="*/ 6471 w 64048"/>
                  <a:gd name="connsiteY12" fmla="*/ 50180 h 89741"/>
                  <a:gd name="connsiteX13" fmla="*/ 23903 w 64048"/>
                  <a:gd name="connsiteY13" fmla="*/ 44859 h 89741"/>
                  <a:gd name="connsiteX14" fmla="*/ 25478 w 64048"/>
                  <a:gd name="connsiteY14" fmla="*/ 43739 h 89741"/>
                  <a:gd name="connsiteX15" fmla="*/ 19073 w 64048"/>
                  <a:gd name="connsiteY15" fmla="*/ 63307 h 89741"/>
                  <a:gd name="connsiteX16" fmla="*/ 29434 w 64048"/>
                  <a:gd name="connsiteY16" fmla="*/ 87530 h 89741"/>
                  <a:gd name="connsiteX17" fmla="*/ 58278 w 64048"/>
                  <a:gd name="connsiteY17" fmla="*/ 83925 h 89741"/>
                  <a:gd name="connsiteX18" fmla="*/ 54567 w 64048"/>
                  <a:gd name="connsiteY18" fmla="*/ 76574 h 89741"/>
                  <a:gd name="connsiteX19" fmla="*/ 32094 w 64048"/>
                  <a:gd name="connsiteY19" fmla="*/ 79129 h 89741"/>
                  <a:gd name="connsiteX20" fmla="*/ 29154 w 64048"/>
                  <a:gd name="connsiteY20" fmla="*/ 57251 h 89741"/>
                  <a:gd name="connsiteX21" fmla="*/ 45641 w 64048"/>
                  <a:gd name="connsiteY21" fmla="*/ 27742 h 89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4048" h="89741">
                    <a:moveTo>
                      <a:pt x="45641" y="27742"/>
                    </a:moveTo>
                    <a:cubicBezTo>
                      <a:pt x="48442" y="23997"/>
                      <a:pt x="50962" y="19691"/>
                      <a:pt x="53797" y="15701"/>
                    </a:cubicBezTo>
                    <a:cubicBezTo>
                      <a:pt x="56773" y="12550"/>
                      <a:pt x="59748" y="9435"/>
                      <a:pt x="62829" y="6354"/>
                    </a:cubicBezTo>
                    <a:cubicBezTo>
                      <a:pt x="66049" y="3134"/>
                      <a:pt x="62303" y="-1872"/>
                      <a:pt x="58418" y="718"/>
                    </a:cubicBezTo>
                    <a:cubicBezTo>
                      <a:pt x="56633" y="1909"/>
                      <a:pt x="55023" y="3274"/>
                      <a:pt x="53482" y="4709"/>
                    </a:cubicBezTo>
                    <a:cubicBezTo>
                      <a:pt x="52957" y="5199"/>
                      <a:pt x="52432" y="5724"/>
                      <a:pt x="51907" y="6214"/>
                    </a:cubicBezTo>
                    <a:cubicBezTo>
                      <a:pt x="51627" y="6494"/>
                      <a:pt x="51312" y="6739"/>
                      <a:pt x="51067" y="7054"/>
                    </a:cubicBezTo>
                    <a:cubicBezTo>
                      <a:pt x="41126" y="16716"/>
                      <a:pt x="33355" y="28722"/>
                      <a:pt x="22048" y="36879"/>
                    </a:cubicBezTo>
                    <a:cubicBezTo>
                      <a:pt x="18722" y="39259"/>
                      <a:pt x="15047" y="41464"/>
                      <a:pt x="11126" y="42689"/>
                    </a:cubicBezTo>
                    <a:cubicBezTo>
                      <a:pt x="9971" y="43040"/>
                      <a:pt x="7801" y="43845"/>
                      <a:pt x="6716" y="42899"/>
                    </a:cubicBezTo>
                    <a:cubicBezTo>
                      <a:pt x="5421" y="41779"/>
                      <a:pt x="5841" y="37229"/>
                      <a:pt x="5876" y="35828"/>
                    </a:cubicBezTo>
                    <a:cubicBezTo>
                      <a:pt x="5946" y="33553"/>
                      <a:pt x="2305" y="32468"/>
                      <a:pt x="1395" y="34743"/>
                    </a:cubicBezTo>
                    <a:cubicBezTo>
                      <a:pt x="-915" y="40484"/>
                      <a:pt x="-1055" y="48640"/>
                      <a:pt x="6471" y="50180"/>
                    </a:cubicBezTo>
                    <a:cubicBezTo>
                      <a:pt x="12527" y="51405"/>
                      <a:pt x="18968" y="47905"/>
                      <a:pt x="23903" y="44859"/>
                    </a:cubicBezTo>
                    <a:cubicBezTo>
                      <a:pt x="24463" y="44509"/>
                      <a:pt x="24953" y="44089"/>
                      <a:pt x="25478" y="43739"/>
                    </a:cubicBezTo>
                    <a:cubicBezTo>
                      <a:pt x="22468" y="49900"/>
                      <a:pt x="20228" y="56376"/>
                      <a:pt x="19073" y="63307"/>
                    </a:cubicBezTo>
                    <a:cubicBezTo>
                      <a:pt x="17497" y="72863"/>
                      <a:pt x="20123" y="83050"/>
                      <a:pt x="29434" y="87530"/>
                    </a:cubicBezTo>
                    <a:cubicBezTo>
                      <a:pt x="38745" y="91976"/>
                      <a:pt x="49982" y="89176"/>
                      <a:pt x="58278" y="83925"/>
                    </a:cubicBezTo>
                    <a:cubicBezTo>
                      <a:pt x="62163" y="81475"/>
                      <a:pt x="58943" y="74613"/>
                      <a:pt x="54567" y="76574"/>
                    </a:cubicBezTo>
                    <a:cubicBezTo>
                      <a:pt x="47882" y="79549"/>
                      <a:pt x="39130" y="83505"/>
                      <a:pt x="32094" y="79129"/>
                    </a:cubicBezTo>
                    <a:cubicBezTo>
                      <a:pt x="24778" y="74613"/>
                      <a:pt x="27229" y="63972"/>
                      <a:pt x="29154" y="57251"/>
                    </a:cubicBezTo>
                    <a:cubicBezTo>
                      <a:pt x="32444" y="45980"/>
                      <a:pt x="38710" y="36983"/>
                      <a:pt x="45641" y="27742"/>
                    </a:cubicBezTo>
                    <a:close/>
                  </a:path>
                </a:pathLst>
              </a:custGeom>
              <a:solidFill>
                <a:srgbClr val="B96321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9" name="Graphic 3">
                <a:extLst>
                  <a:ext uri="{FF2B5EF4-FFF2-40B4-BE49-F238E27FC236}">
                    <a16:creationId xmlns:a16="http://schemas.microsoft.com/office/drawing/2014/main" id="{6AABCBA6-D995-4D4B-9073-B33A8B3A8D6A}"/>
                  </a:ext>
                </a:extLst>
              </p:cNvPr>
              <p:cNvGrpSpPr/>
              <p:nvPr/>
            </p:nvGrpSpPr>
            <p:grpSpPr>
              <a:xfrm>
                <a:off x="5381920" y="5750209"/>
                <a:ext cx="39845" cy="35988"/>
                <a:chOff x="5381920" y="5750209"/>
                <a:chExt cx="39845" cy="35988"/>
              </a:xfrm>
              <a:solidFill>
                <a:srgbClr val="F3BAAF"/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FDB8551C-14B5-4EA6-B6E1-5948B67CACCA}"/>
                    </a:ext>
                  </a:extLst>
                </p:cNvPr>
                <p:cNvSpPr/>
                <p:nvPr/>
              </p:nvSpPr>
              <p:spPr>
                <a:xfrm>
                  <a:off x="5398679" y="5754426"/>
                  <a:ext cx="32" cy="40"/>
                </a:xfrm>
                <a:custGeom>
                  <a:avLst/>
                  <a:gdLst>
                    <a:gd name="connsiteX0" fmla="*/ 25 w 32"/>
                    <a:gd name="connsiteY0" fmla="*/ 0 h 40"/>
                    <a:gd name="connsiteX1" fmla="*/ 25 w 32"/>
                    <a:gd name="connsiteY1" fmla="*/ 0 h 40"/>
                    <a:gd name="connsiteX2" fmla="*/ 25 w 32"/>
                    <a:gd name="connsiteY2" fmla="*/ 0 h 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" h="40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60" y="70"/>
                        <a:pt x="-45" y="35"/>
                        <a:pt x="25" y="0"/>
                      </a:cubicBezTo>
                      <a:close/>
                    </a:path>
                  </a:pathLst>
                </a:custGeom>
                <a:solidFill>
                  <a:srgbClr val="F3BAAF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57D99132-54FD-41A5-B745-1E57C485C2F3}"/>
                    </a:ext>
                  </a:extLst>
                </p:cNvPr>
                <p:cNvSpPr/>
                <p:nvPr/>
              </p:nvSpPr>
              <p:spPr>
                <a:xfrm>
                  <a:off x="5381920" y="5750209"/>
                  <a:ext cx="39845" cy="35988"/>
                </a:xfrm>
                <a:custGeom>
                  <a:avLst/>
                  <a:gdLst>
                    <a:gd name="connsiteX0" fmla="*/ 37682 w 39845"/>
                    <a:gd name="connsiteY0" fmla="*/ 14089 h 35988"/>
                    <a:gd name="connsiteX1" fmla="*/ 24940 w 39845"/>
                    <a:gd name="connsiteY1" fmla="*/ 13704 h 35988"/>
                    <a:gd name="connsiteX2" fmla="*/ 17904 w 39845"/>
                    <a:gd name="connsiteY2" fmla="*/ 16154 h 35988"/>
                    <a:gd name="connsiteX3" fmla="*/ 20985 w 39845"/>
                    <a:gd name="connsiteY3" fmla="*/ 8558 h 35988"/>
                    <a:gd name="connsiteX4" fmla="*/ 17029 w 39845"/>
                    <a:gd name="connsiteY4" fmla="*/ 17 h 35988"/>
                    <a:gd name="connsiteX5" fmla="*/ 7403 w 39845"/>
                    <a:gd name="connsiteY5" fmla="*/ 6878 h 35988"/>
                    <a:gd name="connsiteX6" fmla="*/ 2152 w 39845"/>
                    <a:gd name="connsiteY6" fmla="*/ 18815 h 35988"/>
                    <a:gd name="connsiteX7" fmla="*/ 157 w 39845"/>
                    <a:gd name="connsiteY7" fmla="*/ 34252 h 35988"/>
                    <a:gd name="connsiteX8" fmla="*/ 1242 w 39845"/>
                    <a:gd name="connsiteY8" fmla="*/ 35407 h 35988"/>
                    <a:gd name="connsiteX9" fmla="*/ 3237 w 39845"/>
                    <a:gd name="connsiteY9" fmla="*/ 35932 h 35988"/>
                    <a:gd name="connsiteX10" fmla="*/ 22840 w 39845"/>
                    <a:gd name="connsiteY10" fmla="*/ 31486 h 35988"/>
                    <a:gd name="connsiteX11" fmla="*/ 36982 w 39845"/>
                    <a:gd name="connsiteY11" fmla="*/ 23995 h 35988"/>
                    <a:gd name="connsiteX12" fmla="*/ 37682 w 39845"/>
                    <a:gd name="connsiteY12" fmla="*/ 14089 h 3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9845" h="35988">
                      <a:moveTo>
                        <a:pt x="37682" y="14089"/>
                      </a:moveTo>
                      <a:cubicBezTo>
                        <a:pt x="34007" y="11638"/>
                        <a:pt x="28896" y="12654"/>
                        <a:pt x="24940" y="13704"/>
                      </a:cubicBezTo>
                      <a:cubicBezTo>
                        <a:pt x="22595" y="14334"/>
                        <a:pt x="20180" y="15139"/>
                        <a:pt x="17904" y="16154"/>
                      </a:cubicBezTo>
                      <a:cubicBezTo>
                        <a:pt x="19200" y="13739"/>
                        <a:pt x="20425" y="11288"/>
                        <a:pt x="20985" y="8558"/>
                      </a:cubicBezTo>
                      <a:cubicBezTo>
                        <a:pt x="21650" y="5268"/>
                        <a:pt x="21335" y="332"/>
                        <a:pt x="17029" y="17"/>
                      </a:cubicBezTo>
                      <a:cubicBezTo>
                        <a:pt x="12934" y="-298"/>
                        <a:pt x="9468" y="3832"/>
                        <a:pt x="7403" y="6878"/>
                      </a:cubicBezTo>
                      <a:cubicBezTo>
                        <a:pt x="4953" y="10483"/>
                        <a:pt x="3377" y="14649"/>
                        <a:pt x="2152" y="18815"/>
                      </a:cubicBezTo>
                      <a:cubicBezTo>
                        <a:pt x="752" y="23715"/>
                        <a:pt x="-438" y="29106"/>
                        <a:pt x="157" y="34252"/>
                      </a:cubicBezTo>
                      <a:cubicBezTo>
                        <a:pt x="227" y="34952"/>
                        <a:pt x="717" y="35267"/>
                        <a:pt x="1242" y="35407"/>
                      </a:cubicBezTo>
                      <a:cubicBezTo>
                        <a:pt x="1732" y="35862"/>
                        <a:pt x="2397" y="36107"/>
                        <a:pt x="3237" y="35932"/>
                      </a:cubicBezTo>
                      <a:cubicBezTo>
                        <a:pt x="9818" y="34567"/>
                        <a:pt x="16434" y="33516"/>
                        <a:pt x="22840" y="31486"/>
                      </a:cubicBezTo>
                      <a:cubicBezTo>
                        <a:pt x="27811" y="29911"/>
                        <a:pt x="33237" y="27776"/>
                        <a:pt x="36982" y="23995"/>
                      </a:cubicBezTo>
                      <a:cubicBezTo>
                        <a:pt x="39572" y="21265"/>
                        <a:pt x="41533" y="16679"/>
                        <a:pt x="37682" y="14089"/>
                      </a:cubicBezTo>
                      <a:close/>
                    </a:path>
                  </a:pathLst>
                </a:custGeom>
                <a:solidFill>
                  <a:srgbClr val="F3BAAF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5768E66-D98D-448E-A1DA-D6A85F9FE2E8}"/>
                  </a:ext>
                </a:extLst>
              </p:cNvPr>
              <p:cNvSpPr/>
              <p:nvPr/>
            </p:nvSpPr>
            <p:spPr>
              <a:xfrm>
                <a:off x="5444147" y="5788813"/>
                <a:ext cx="45904" cy="29143"/>
              </a:xfrm>
              <a:custGeom>
                <a:avLst/>
                <a:gdLst>
                  <a:gd name="connsiteX0" fmla="*/ 45709 w 45904"/>
                  <a:gd name="connsiteY0" fmla="*/ 11190 h 29143"/>
                  <a:gd name="connsiteX1" fmla="*/ 41299 w 45904"/>
                  <a:gd name="connsiteY1" fmla="*/ 4294 h 29143"/>
                  <a:gd name="connsiteX2" fmla="*/ 30832 w 45904"/>
                  <a:gd name="connsiteY2" fmla="*/ 233 h 29143"/>
                  <a:gd name="connsiteX3" fmla="*/ 22466 w 45904"/>
                  <a:gd name="connsiteY3" fmla="*/ 479 h 29143"/>
                  <a:gd name="connsiteX4" fmla="*/ 12560 w 45904"/>
                  <a:gd name="connsiteY4" fmla="*/ 2754 h 29143"/>
                  <a:gd name="connsiteX5" fmla="*/ 10844 w 45904"/>
                  <a:gd name="connsiteY5" fmla="*/ 2894 h 29143"/>
                  <a:gd name="connsiteX6" fmla="*/ 3108 w 45904"/>
                  <a:gd name="connsiteY6" fmla="*/ 6429 h 29143"/>
                  <a:gd name="connsiteX7" fmla="*/ 28 w 45904"/>
                  <a:gd name="connsiteY7" fmla="*/ 14655 h 29143"/>
                  <a:gd name="connsiteX8" fmla="*/ 3563 w 45904"/>
                  <a:gd name="connsiteY8" fmla="*/ 22392 h 29143"/>
                  <a:gd name="connsiteX9" fmla="*/ 11334 w 45904"/>
                  <a:gd name="connsiteY9" fmla="*/ 25437 h 29143"/>
                  <a:gd name="connsiteX10" fmla="*/ 14310 w 45904"/>
                  <a:gd name="connsiteY10" fmla="*/ 26837 h 29143"/>
                  <a:gd name="connsiteX11" fmla="*/ 16165 w 45904"/>
                  <a:gd name="connsiteY11" fmla="*/ 27537 h 29143"/>
                  <a:gd name="connsiteX12" fmla="*/ 19105 w 45904"/>
                  <a:gd name="connsiteY12" fmla="*/ 28272 h 29143"/>
                  <a:gd name="connsiteX13" fmla="*/ 27787 w 45904"/>
                  <a:gd name="connsiteY13" fmla="*/ 29112 h 29143"/>
                  <a:gd name="connsiteX14" fmla="*/ 43959 w 45904"/>
                  <a:gd name="connsiteY14" fmla="*/ 19346 h 29143"/>
                  <a:gd name="connsiteX15" fmla="*/ 45709 w 45904"/>
                  <a:gd name="connsiteY15" fmla="*/ 11190 h 29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5904" h="29143">
                    <a:moveTo>
                      <a:pt x="45709" y="11190"/>
                    </a:moveTo>
                    <a:cubicBezTo>
                      <a:pt x="45079" y="8459"/>
                      <a:pt x="43679" y="5904"/>
                      <a:pt x="41299" y="4294"/>
                    </a:cubicBezTo>
                    <a:cubicBezTo>
                      <a:pt x="37973" y="2054"/>
                      <a:pt x="34753" y="899"/>
                      <a:pt x="30832" y="233"/>
                    </a:cubicBezTo>
                    <a:cubicBezTo>
                      <a:pt x="28032" y="-222"/>
                      <a:pt x="25231" y="59"/>
                      <a:pt x="22466" y="479"/>
                    </a:cubicBezTo>
                    <a:cubicBezTo>
                      <a:pt x="19105" y="1003"/>
                      <a:pt x="15885" y="2054"/>
                      <a:pt x="12560" y="2754"/>
                    </a:cubicBezTo>
                    <a:cubicBezTo>
                      <a:pt x="11999" y="2789"/>
                      <a:pt x="11404" y="2894"/>
                      <a:pt x="10844" y="2894"/>
                    </a:cubicBezTo>
                    <a:cubicBezTo>
                      <a:pt x="8044" y="2929"/>
                      <a:pt x="4998" y="4434"/>
                      <a:pt x="3108" y="6429"/>
                    </a:cubicBezTo>
                    <a:cubicBezTo>
                      <a:pt x="1183" y="8459"/>
                      <a:pt x="-217" y="11820"/>
                      <a:pt x="28" y="14655"/>
                    </a:cubicBezTo>
                    <a:cubicBezTo>
                      <a:pt x="273" y="17526"/>
                      <a:pt x="1323" y="20466"/>
                      <a:pt x="3563" y="22392"/>
                    </a:cubicBezTo>
                    <a:cubicBezTo>
                      <a:pt x="5734" y="24282"/>
                      <a:pt x="8429" y="25437"/>
                      <a:pt x="11334" y="25437"/>
                    </a:cubicBezTo>
                    <a:cubicBezTo>
                      <a:pt x="12314" y="25927"/>
                      <a:pt x="13295" y="26417"/>
                      <a:pt x="14310" y="26837"/>
                    </a:cubicBezTo>
                    <a:cubicBezTo>
                      <a:pt x="14905" y="27082"/>
                      <a:pt x="15535" y="27362"/>
                      <a:pt x="16165" y="27537"/>
                    </a:cubicBezTo>
                    <a:cubicBezTo>
                      <a:pt x="17145" y="27817"/>
                      <a:pt x="18125" y="28062"/>
                      <a:pt x="19105" y="28272"/>
                    </a:cubicBezTo>
                    <a:cubicBezTo>
                      <a:pt x="21941" y="28903"/>
                      <a:pt x="24881" y="29252"/>
                      <a:pt x="27787" y="29112"/>
                    </a:cubicBezTo>
                    <a:cubicBezTo>
                      <a:pt x="34333" y="28797"/>
                      <a:pt x="40528" y="24947"/>
                      <a:pt x="43959" y="19346"/>
                    </a:cubicBezTo>
                    <a:cubicBezTo>
                      <a:pt x="45359" y="17036"/>
                      <a:pt x="46339" y="14025"/>
                      <a:pt x="45709" y="11190"/>
                    </a:cubicBezTo>
                    <a:close/>
                  </a:path>
                </a:pathLst>
              </a:custGeom>
              <a:solidFill>
                <a:srgbClr val="F7CFC8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9D7E5DA-09B2-43BD-81A9-2F9812D04A87}"/>
                  </a:ext>
                </a:extLst>
              </p:cNvPr>
              <p:cNvSpPr/>
              <p:nvPr/>
            </p:nvSpPr>
            <p:spPr>
              <a:xfrm>
                <a:off x="5360008" y="5705979"/>
                <a:ext cx="21893" cy="33823"/>
              </a:xfrm>
              <a:custGeom>
                <a:avLst/>
                <a:gdLst>
                  <a:gd name="connsiteX0" fmla="*/ 21403 w 21893"/>
                  <a:gd name="connsiteY0" fmla="*/ 11622 h 33823"/>
                  <a:gd name="connsiteX1" fmla="*/ 9431 w 21893"/>
                  <a:gd name="connsiteY1" fmla="*/ 1 h 33823"/>
                  <a:gd name="connsiteX2" fmla="*/ 1030 w 21893"/>
                  <a:gd name="connsiteY2" fmla="*/ 25519 h 33823"/>
                  <a:gd name="connsiteX3" fmla="*/ 2536 w 21893"/>
                  <a:gd name="connsiteY3" fmla="*/ 28810 h 33823"/>
                  <a:gd name="connsiteX4" fmla="*/ 4426 w 21893"/>
                  <a:gd name="connsiteY4" fmla="*/ 31085 h 33823"/>
                  <a:gd name="connsiteX5" fmla="*/ 4881 w 21893"/>
                  <a:gd name="connsiteY5" fmla="*/ 31540 h 33823"/>
                  <a:gd name="connsiteX6" fmla="*/ 12827 w 21893"/>
                  <a:gd name="connsiteY6" fmla="*/ 33640 h 33823"/>
                  <a:gd name="connsiteX7" fmla="*/ 19478 w 21893"/>
                  <a:gd name="connsiteY7" fmla="*/ 28635 h 33823"/>
                  <a:gd name="connsiteX8" fmla="*/ 21893 w 21893"/>
                  <a:gd name="connsiteY8" fmla="*/ 18028 h 33823"/>
                  <a:gd name="connsiteX9" fmla="*/ 21403 w 21893"/>
                  <a:gd name="connsiteY9" fmla="*/ 11622 h 3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893" h="33823">
                    <a:moveTo>
                      <a:pt x="21403" y="11622"/>
                    </a:moveTo>
                    <a:cubicBezTo>
                      <a:pt x="20248" y="5321"/>
                      <a:pt x="16922" y="-69"/>
                      <a:pt x="9431" y="1"/>
                    </a:cubicBezTo>
                    <a:cubicBezTo>
                      <a:pt x="-720" y="71"/>
                      <a:pt x="-1070" y="18833"/>
                      <a:pt x="1030" y="25519"/>
                    </a:cubicBezTo>
                    <a:cubicBezTo>
                      <a:pt x="1380" y="26639"/>
                      <a:pt x="1905" y="27794"/>
                      <a:pt x="2536" y="28810"/>
                    </a:cubicBezTo>
                    <a:cubicBezTo>
                      <a:pt x="3061" y="29650"/>
                      <a:pt x="3761" y="30385"/>
                      <a:pt x="4426" y="31085"/>
                    </a:cubicBezTo>
                    <a:cubicBezTo>
                      <a:pt x="4566" y="31260"/>
                      <a:pt x="4706" y="31400"/>
                      <a:pt x="4881" y="31540"/>
                    </a:cubicBezTo>
                    <a:cubicBezTo>
                      <a:pt x="7191" y="33465"/>
                      <a:pt x="9922" y="34200"/>
                      <a:pt x="12827" y="33640"/>
                    </a:cubicBezTo>
                    <a:cubicBezTo>
                      <a:pt x="15627" y="33115"/>
                      <a:pt x="18323" y="31330"/>
                      <a:pt x="19478" y="28635"/>
                    </a:cubicBezTo>
                    <a:cubicBezTo>
                      <a:pt x="20913" y="25344"/>
                      <a:pt x="21823" y="21668"/>
                      <a:pt x="21893" y="18028"/>
                    </a:cubicBezTo>
                    <a:cubicBezTo>
                      <a:pt x="21893" y="15928"/>
                      <a:pt x="21788" y="13723"/>
                      <a:pt x="21403" y="11622"/>
                    </a:cubicBezTo>
                    <a:close/>
                  </a:path>
                </a:pathLst>
              </a:custGeom>
              <a:solidFill>
                <a:srgbClr val="F7CFC8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129509B-8434-48B9-8434-5175E98C38FB}"/>
                  </a:ext>
                </a:extLst>
              </p:cNvPr>
              <p:cNvSpPr/>
              <p:nvPr/>
            </p:nvSpPr>
            <p:spPr>
              <a:xfrm>
                <a:off x="5405228" y="5667369"/>
                <a:ext cx="17230" cy="17782"/>
              </a:xfrm>
              <a:custGeom>
                <a:avLst/>
                <a:gdLst>
                  <a:gd name="connsiteX0" fmla="*/ 9123 w 17230"/>
                  <a:gd name="connsiteY0" fmla="*/ 0 h 17782"/>
                  <a:gd name="connsiteX1" fmla="*/ 8108 w 17230"/>
                  <a:gd name="connsiteY1" fmla="*/ 17783 h 17782"/>
                  <a:gd name="connsiteX2" fmla="*/ 9123 w 17230"/>
                  <a:gd name="connsiteY2" fmla="*/ 0 h 17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230" h="17782">
                    <a:moveTo>
                      <a:pt x="9123" y="0"/>
                    </a:moveTo>
                    <a:cubicBezTo>
                      <a:pt x="-2324" y="0"/>
                      <a:pt x="-3374" y="17783"/>
                      <a:pt x="8108" y="17783"/>
                    </a:cubicBezTo>
                    <a:cubicBezTo>
                      <a:pt x="19554" y="17783"/>
                      <a:pt x="20605" y="0"/>
                      <a:pt x="912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1198B10F-6F4A-4D4F-BB53-AC5325B35091}"/>
                  </a:ext>
                </a:extLst>
              </p:cNvPr>
              <p:cNvSpPr/>
              <p:nvPr/>
            </p:nvSpPr>
            <p:spPr>
              <a:xfrm>
                <a:off x="5481689" y="5732214"/>
                <a:ext cx="18820" cy="18767"/>
              </a:xfrm>
              <a:custGeom>
                <a:avLst/>
                <a:gdLst>
                  <a:gd name="connsiteX0" fmla="*/ 18319 w 18820"/>
                  <a:gd name="connsiteY0" fmla="*/ 6426 h 18767"/>
                  <a:gd name="connsiteX1" fmla="*/ 15589 w 18820"/>
                  <a:gd name="connsiteY1" fmla="*/ 2330 h 18767"/>
                  <a:gd name="connsiteX2" fmla="*/ 13488 w 18820"/>
                  <a:gd name="connsiteY2" fmla="*/ 930 h 18767"/>
                  <a:gd name="connsiteX3" fmla="*/ 8798 w 18820"/>
                  <a:gd name="connsiteY3" fmla="*/ 20 h 18767"/>
                  <a:gd name="connsiteX4" fmla="*/ 5332 w 18820"/>
                  <a:gd name="connsiteY4" fmla="*/ 1000 h 18767"/>
                  <a:gd name="connsiteX5" fmla="*/ 2357 w 18820"/>
                  <a:gd name="connsiteY5" fmla="*/ 3205 h 18767"/>
                  <a:gd name="connsiteX6" fmla="*/ 572 w 18820"/>
                  <a:gd name="connsiteY6" fmla="*/ 6461 h 18767"/>
                  <a:gd name="connsiteX7" fmla="*/ 47 w 18820"/>
                  <a:gd name="connsiteY7" fmla="*/ 9996 h 18767"/>
                  <a:gd name="connsiteX8" fmla="*/ 502 w 18820"/>
                  <a:gd name="connsiteY8" fmla="*/ 12342 h 18767"/>
                  <a:gd name="connsiteX9" fmla="*/ 3232 w 18820"/>
                  <a:gd name="connsiteY9" fmla="*/ 16437 h 18767"/>
                  <a:gd name="connsiteX10" fmla="*/ 5332 w 18820"/>
                  <a:gd name="connsiteY10" fmla="*/ 17837 h 18767"/>
                  <a:gd name="connsiteX11" fmla="*/ 10023 w 18820"/>
                  <a:gd name="connsiteY11" fmla="*/ 18747 h 18767"/>
                  <a:gd name="connsiteX12" fmla="*/ 13488 w 18820"/>
                  <a:gd name="connsiteY12" fmla="*/ 17767 h 18767"/>
                  <a:gd name="connsiteX13" fmla="*/ 16464 w 18820"/>
                  <a:gd name="connsiteY13" fmla="*/ 15562 h 18767"/>
                  <a:gd name="connsiteX14" fmla="*/ 18249 w 18820"/>
                  <a:gd name="connsiteY14" fmla="*/ 12306 h 18767"/>
                  <a:gd name="connsiteX15" fmla="*/ 18774 w 18820"/>
                  <a:gd name="connsiteY15" fmla="*/ 8771 h 18767"/>
                  <a:gd name="connsiteX16" fmla="*/ 18319 w 18820"/>
                  <a:gd name="connsiteY16" fmla="*/ 6426 h 18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20" h="18767">
                    <a:moveTo>
                      <a:pt x="18319" y="6426"/>
                    </a:moveTo>
                    <a:cubicBezTo>
                      <a:pt x="17759" y="4815"/>
                      <a:pt x="16884" y="3450"/>
                      <a:pt x="15589" y="2330"/>
                    </a:cubicBezTo>
                    <a:cubicBezTo>
                      <a:pt x="14889" y="1875"/>
                      <a:pt x="14189" y="1420"/>
                      <a:pt x="13488" y="930"/>
                    </a:cubicBezTo>
                    <a:cubicBezTo>
                      <a:pt x="11983" y="230"/>
                      <a:pt x="10443" y="-85"/>
                      <a:pt x="8798" y="20"/>
                    </a:cubicBezTo>
                    <a:cubicBezTo>
                      <a:pt x="7538" y="55"/>
                      <a:pt x="6383" y="405"/>
                      <a:pt x="5332" y="1000"/>
                    </a:cubicBezTo>
                    <a:cubicBezTo>
                      <a:pt x="4142" y="1455"/>
                      <a:pt x="3162" y="2190"/>
                      <a:pt x="2357" y="3205"/>
                    </a:cubicBezTo>
                    <a:cubicBezTo>
                      <a:pt x="1482" y="4151"/>
                      <a:pt x="887" y="5235"/>
                      <a:pt x="572" y="6461"/>
                    </a:cubicBezTo>
                    <a:cubicBezTo>
                      <a:pt x="82" y="7581"/>
                      <a:pt x="-93" y="8771"/>
                      <a:pt x="47" y="9996"/>
                    </a:cubicBezTo>
                    <a:cubicBezTo>
                      <a:pt x="187" y="10766"/>
                      <a:pt x="362" y="11572"/>
                      <a:pt x="502" y="12342"/>
                    </a:cubicBezTo>
                    <a:cubicBezTo>
                      <a:pt x="1062" y="13952"/>
                      <a:pt x="1937" y="15317"/>
                      <a:pt x="3232" y="16437"/>
                    </a:cubicBezTo>
                    <a:cubicBezTo>
                      <a:pt x="3932" y="16892"/>
                      <a:pt x="4632" y="17347"/>
                      <a:pt x="5332" y="17837"/>
                    </a:cubicBezTo>
                    <a:cubicBezTo>
                      <a:pt x="6838" y="18537"/>
                      <a:pt x="8378" y="18852"/>
                      <a:pt x="10023" y="18747"/>
                    </a:cubicBezTo>
                    <a:cubicBezTo>
                      <a:pt x="11283" y="18712"/>
                      <a:pt x="12403" y="18362"/>
                      <a:pt x="13488" y="17767"/>
                    </a:cubicBezTo>
                    <a:cubicBezTo>
                      <a:pt x="14679" y="17312"/>
                      <a:pt x="15659" y="16577"/>
                      <a:pt x="16464" y="15562"/>
                    </a:cubicBezTo>
                    <a:cubicBezTo>
                      <a:pt x="17339" y="14617"/>
                      <a:pt x="17934" y="13532"/>
                      <a:pt x="18249" y="12306"/>
                    </a:cubicBezTo>
                    <a:cubicBezTo>
                      <a:pt x="18739" y="11186"/>
                      <a:pt x="18914" y="9996"/>
                      <a:pt x="18774" y="8771"/>
                    </a:cubicBezTo>
                    <a:cubicBezTo>
                      <a:pt x="18634" y="8001"/>
                      <a:pt x="18459" y="7231"/>
                      <a:pt x="18319" y="6426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5166A356-AC49-4898-859C-55C6852806F4}"/>
                  </a:ext>
                </a:extLst>
              </p:cNvPr>
              <p:cNvSpPr/>
              <p:nvPr/>
            </p:nvSpPr>
            <p:spPr>
              <a:xfrm>
                <a:off x="5582097" y="5478176"/>
                <a:ext cx="29258" cy="93102"/>
              </a:xfrm>
              <a:custGeom>
                <a:avLst/>
                <a:gdLst>
                  <a:gd name="connsiteX0" fmla="*/ 24535 w 29258"/>
                  <a:gd name="connsiteY0" fmla="*/ 1358 h 93102"/>
                  <a:gd name="connsiteX1" fmla="*/ 14034 w 29258"/>
                  <a:gd name="connsiteY1" fmla="*/ 1847 h 93102"/>
                  <a:gd name="connsiteX2" fmla="*/ 2972 w 29258"/>
                  <a:gd name="connsiteY2" fmla="*/ 45849 h 93102"/>
                  <a:gd name="connsiteX3" fmla="*/ 1432 w 29258"/>
                  <a:gd name="connsiteY3" fmla="*/ 62861 h 93102"/>
                  <a:gd name="connsiteX4" fmla="*/ 6648 w 29258"/>
                  <a:gd name="connsiteY4" fmla="*/ 92195 h 93102"/>
                  <a:gd name="connsiteX5" fmla="*/ 13859 w 29258"/>
                  <a:gd name="connsiteY5" fmla="*/ 91495 h 93102"/>
                  <a:gd name="connsiteX6" fmla="*/ 22050 w 29258"/>
                  <a:gd name="connsiteY6" fmla="*/ 68426 h 93102"/>
                  <a:gd name="connsiteX7" fmla="*/ 25376 w 29258"/>
                  <a:gd name="connsiteY7" fmla="*/ 47318 h 93102"/>
                  <a:gd name="connsiteX8" fmla="*/ 25936 w 29258"/>
                  <a:gd name="connsiteY8" fmla="*/ 34857 h 93102"/>
                  <a:gd name="connsiteX9" fmla="*/ 29226 w 29258"/>
                  <a:gd name="connsiteY9" fmla="*/ 10879 h 93102"/>
                  <a:gd name="connsiteX10" fmla="*/ 24535 w 29258"/>
                  <a:gd name="connsiteY10" fmla="*/ 1358 h 93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258" h="93102">
                    <a:moveTo>
                      <a:pt x="24535" y="1358"/>
                    </a:moveTo>
                    <a:cubicBezTo>
                      <a:pt x="21455" y="-393"/>
                      <a:pt x="16869" y="-673"/>
                      <a:pt x="14034" y="1847"/>
                    </a:cubicBezTo>
                    <a:cubicBezTo>
                      <a:pt x="2027" y="12454"/>
                      <a:pt x="3533" y="31356"/>
                      <a:pt x="2972" y="45849"/>
                    </a:cubicBezTo>
                    <a:cubicBezTo>
                      <a:pt x="2762" y="51554"/>
                      <a:pt x="2132" y="57190"/>
                      <a:pt x="1432" y="62861"/>
                    </a:cubicBezTo>
                    <a:cubicBezTo>
                      <a:pt x="172" y="72872"/>
                      <a:pt x="-2733" y="85264"/>
                      <a:pt x="6648" y="92195"/>
                    </a:cubicBezTo>
                    <a:cubicBezTo>
                      <a:pt x="8783" y="93770"/>
                      <a:pt x="12004" y="93140"/>
                      <a:pt x="13859" y="91495"/>
                    </a:cubicBezTo>
                    <a:cubicBezTo>
                      <a:pt x="20160" y="85964"/>
                      <a:pt x="20370" y="76197"/>
                      <a:pt x="22050" y="68426"/>
                    </a:cubicBezTo>
                    <a:cubicBezTo>
                      <a:pt x="23590" y="61425"/>
                      <a:pt x="24956" y="54495"/>
                      <a:pt x="25376" y="47318"/>
                    </a:cubicBezTo>
                    <a:cubicBezTo>
                      <a:pt x="25621" y="43153"/>
                      <a:pt x="25726" y="38988"/>
                      <a:pt x="25936" y="34857"/>
                    </a:cubicBezTo>
                    <a:cubicBezTo>
                      <a:pt x="26391" y="26736"/>
                      <a:pt x="28596" y="18965"/>
                      <a:pt x="29226" y="10879"/>
                    </a:cubicBezTo>
                    <a:cubicBezTo>
                      <a:pt x="29506" y="6993"/>
                      <a:pt x="28001" y="3318"/>
                      <a:pt x="24535" y="1358"/>
                    </a:cubicBezTo>
                    <a:close/>
                  </a:path>
                </a:pathLst>
              </a:custGeom>
              <a:solidFill>
                <a:srgbClr val="F3BAAF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9B49E1FF-8523-458C-9481-C3A6D8F50B26}"/>
                  </a:ext>
                </a:extLst>
              </p:cNvPr>
              <p:cNvSpPr/>
              <p:nvPr/>
            </p:nvSpPr>
            <p:spPr>
              <a:xfrm>
                <a:off x="5674235" y="5554966"/>
                <a:ext cx="98177" cy="74294"/>
              </a:xfrm>
              <a:custGeom>
                <a:avLst/>
                <a:gdLst>
                  <a:gd name="connsiteX0" fmla="*/ 97795 w 98177"/>
                  <a:gd name="connsiteY0" fmla="*/ 10539 h 74294"/>
                  <a:gd name="connsiteX1" fmla="*/ 83268 w 98177"/>
                  <a:gd name="connsiteY1" fmla="*/ 143 h 74294"/>
                  <a:gd name="connsiteX2" fmla="*/ 65801 w 98177"/>
                  <a:gd name="connsiteY2" fmla="*/ 8404 h 74294"/>
                  <a:gd name="connsiteX3" fmla="*/ 60130 w 98177"/>
                  <a:gd name="connsiteY3" fmla="*/ 13375 h 74294"/>
                  <a:gd name="connsiteX4" fmla="*/ 35976 w 98177"/>
                  <a:gd name="connsiteY4" fmla="*/ 29022 h 74294"/>
                  <a:gd name="connsiteX5" fmla="*/ 18404 w 98177"/>
                  <a:gd name="connsiteY5" fmla="*/ 41239 h 74294"/>
                  <a:gd name="connsiteX6" fmla="*/ 27 w 98177"/>
                  <a:gd name="connsiteY6" fmla="*/ 67142 h 74294"/>
                  <a:gd name="connsiteX7" fmla="*/ 4507 w 98177"/>
                  <a:gd name="connsiteY7" fmla="*/ 74178 h 74294"/>
                  <a:gd name="connsiteX8" fmla="*/ 18019 w 98177"/>
                  <a:gd name="connsiteY8" fmla="*/ 70993 h 74294"/>
                  <a:gd name="connsiteX9" fmla="*/ 20539 w 98177"/>
                  <a:gd name="connsiteY9" fmla="*/ 68963 h 74294"/>
                  <a:gd name="connsiteX10" fmla="*/ 24670 w 98177"/>
                  <a:gd name="connsiteY10" fmla="*/ 66372 h 74294"/>
                  <a:gd name="connsiteX11" fmla="*/ 35311 w 98177"/>
                  <a:gd name="connsiteY11" fmla="*/ 60386 h 74294"/>
                  <a:gd name="connsiteX12" fmla="*/ 52674 w 98177"/>
                  <a:gd name="connsiteY12" fmla="*/ 50550 h 74294"/>
                  <a:gd name="connsiteX13" fmla="*/ 77457 w 98177"/>
                  <a:gd name="connsiteY13" fmla="*/ 35358 h 74294"/>
                  <a:gd name="connsiteX14" fmla="*/ 89569 w 98177"/>
                  <a:gd name="connsiteY14" fmla="*/ 26362 h 74294"/>
                  <a:gd name="connsiteX15" fmla="*/ 97795 w 98177"/>
                  <a:gd name="connsiteY15" fmla="*/ 10539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8177" h="74294">
                    <a:moveTo>
                      <a:pt x="97795" y="10539"/>
                    </a:moveTo>
                    <a:cubicBezTo>
                      <a:pt x="96290" y="4308"/>
                      <a:pt x="89989" y="-942"/>
                      <a:pt x="83268" y="143"/>
                    </a:cubicBezTo>
                    <a:cubicBezTo>
                      <a:pt x="75847" y="1333"/>
                      <a:pt x="71366" y="3818"/>
                      <a:pt x="65801" y="8404"/>
                    </a:cubicBezTo>
                    <a:cubicBezTo>
                      <a:pt x="63875" y="10014"/>
                      <a:pt x="62055" y="11764"/>
                      <a:pt x="60130" y="13375"/>
                    </a:cubicBezTo>
                    <a:cubicBezTo>
                      <a:pt x="52814" y="19570"/>
                      <a:pt x="44098" y="23946"/>
                      <a:pt x="35976" y="29022"/>
                    </a:cubicBezTo>
                    <a:cubicBezTo>
                      <a:pt x="29956" y="32802"/>
                      <a:pt x="24110" y="37038"/>
                      <a:pt x="18404" y="41239"/>
                    </a:cubicBezTo>
                    <a:cubicBezTo>
                      <a:pt x="10073" y="47364"/>
                      <a:pt x="-603" y="55696"/>
                      <a:pt x="27" y="67142"/>
                    </a:cubicBezTo>
                    <a:cubicBezTo>
                      <a:pt x="97" y="68612"/>
                      <a:pt x="2057" y="74773"/>
                      <a:pt x="4507" y="74178"/>
                    </a:cubicBezTo>
                    <a:cubicBezTo>
                      <a:pt x="9548" y="74668"/>
                      <a:pt x="14064" y="73618"/>
                      <a:pt x="18019" y="70993"/>
                    </a:cubicBezTo>
                    <a:cubicBezTo>
                      <a:pt x="18859" y="70292"/>
                      <a:pt x="19699" y="69627"/>
                      <a:pt x="20539" y="68963"/>
                    </a:cubicBezTo>
                    <a:cubicBezTo>
                      <a:pt x="21870" y="68017"/>
                      <a:pt x="23270" y="67212"/>
                      <a:pt x="24670" y="66372"/>
                    </a:cubicBezTo>
                    <a:cubicBezTo>
                      <a:pt x="28205" y="64307"/>
                      <a:pt x="31671" y="62241"/>
                      <a:pt x="35311" y="60386"/>
                    </a:cubicBezTo>
                    <a:cubicBezTo>
                      <a:pt x="41262" y="57341"/>
                      <a:pt x="46933" y="53980"/>
                      <a:pt x="52674" y="50550"/>
                    </a:cubicBezTo>
                    <a:cubicBezTo>
                      <a:pt x="61040" y="45579"/>
                      <a:pt x="69651" y="41204"/>
                      <a:pt x="77457" y="35358"/>
                    </a:cubicBezTo>
                    <a:cubicBezTo>
                      <a:pt x="81728" y="32137"/>
                      <a:pt x="84843" y="28182"/>
                      <a:pt x="89569" y="26362"/>
                    </a:cubicBezTo>
                    <a:cubicBezTo>
                      <a:pt x="95975" y="24016"/>
                      <a:pt x="99370" y="17015"/>
                      <a:pt x="97795" y="10539"/>
                    </a:cubicBezTo>
                    <a:close/>
                  </a:path>
                </a:pathLst>
              </a:custGeom>
              <a:solidFill>
                <a:srgbClr val="F3BAAF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4AF955C2-0A54-49C0-9560-E9C4894942FE}"/>
                  </a:ext>
                </a:extLst>
              </p:cNvPr>
              <p:cNvSpPr/>
              <p:nvPr/>
            </p:nvSpPr>
            <p:spPr>
              <a:xfrm>
                <a:off x="5693036" y="5635017"/>
                <a:ext cx="299400" cy="186720"/>
              </a:xfrm>
              <a:custGeom>
                <a:avLst/>
                <a:gdLst>
                  <a:gd name="connsiteX0" fmla="*/ 287378 w 299400"/>
                  <a:gd name="connsiteY0" fmla="*/ 30463 h 186720"/>
                  <a:gd name="connsiteX1" fmla="*/ 284087 w 299400"/>
                  <a:gd name="connsiteY1" fmla="*/ 33333 h 186720"/>
                  <a:gd name="connsiteX2" fmla="*/ 291859 w 299400"/>
                  <a:gd name="connsiteY2" fmla="*/ 60147 h 186720"/>
                  <a:gd name="connsiteX3" fmla="*/ 278242 w 299400"/>
                  <a:gd name="connsiteY3" fmla="*/ 83425 h 186720"/>
                  <a:gd name="connsiteX4" fmla="*/ 229620 w 299400"/>
                  <a:gd name="connsiteY4" fmla="*/ 114194 h 186720"/>
                  <a:gd name="connsiteX5" fmla="*/ 169552 w 299400"/>
                  <a:gd name="connsiteY5" fmla="*/ 141707 h 186720"/>
                  <a:gd name="connsiteX6" fmla="*/ 106193 w 299400"/>
                  <a:gd name="connsiteY6" fmla="*/ 161905 h 186720"/>
                  <a:gd name="connsiteX7" fmla="*/ 36708 w 299400"/>
                  <a:gd name="connsiteY7" fmla="*/ 178392 h 186720"/>
                  <a:gd name="connsiteX8" fmla="*/ 38774 w 299400"/>
                  <a:gd name="connsiteY8" fmla="*/ 159315 h 186720"/>
                  <a:gd name="connsiteX9" fmla="*/ 39579 w 299400"/>
                  <a:gd name="connsiteY9" fmla="*/ 135687 h 186720"/>
                  <a:gd name="connsiteX10" fmla="*/ 36638 w 299400"/>
                  <a:gd name="connsiteY10" fmla="*/ 87030 h 186720"/>
                  <a:gd name="connsiteX11" fmla="*/ 25367 w 299400"/>
                  <a:gd name="connsiteY11" fmla="*/ 40089 h 186720"/>
                  <a:gd name="connsiteX12" fmla="*/ 16336 w 299400"/>
                  <a:gd name="connsiteY12" fmla="*/ 19751 h 186720"/>
                  <a:gd name="connsiteX13" fmla="*/ 5134 w 299400"/>
                  <a:gd name="connsiteY13" fmla="*/ 1268 h 186720"/>
                  <a:gd name="connsiteX14" fmla="*/ 163 w 299400"/>
                  <a:gd name="connsiteY14" fmla="*/ 3368 h 186720"/>
                  <a:gd name="connsiteX15" fmla="*/ 10805 w 299400"/>
                  <a:gd name="connsiteY15" fmla="*/ 23042 h 186720"/>
                  <a:gd name="connsiteX16" fmla="*/ 19416 w 299400"/>
                  <a:gd name="connsiteY16" fmla="*/ 44639 h 186720"/>
                  <a:gd name="connsiteX17" fmla="*/ 29217 w 299400"/>
                  <a:gd name="connsiteY17" fmla="*/ 91091 h 186720"/>
                  <a:gd name="connsiteX18" fmla="*/ 31283 w 299400"/>
                  <a:gd name="connsiteY18" fmla="*/ 139467 h 186720"/>
                  <a:gd name="connsiteX19" fmla="*/ 29603 w 299400"/>
                  <a:gd name="connsiteY19" fmla="*/ 163026 h 186720"/>
                  <a:gd name="connsiteX20" fmla="*/ 28692 w 299400"/>
                  <a:gd name="connsiteY20" fmla="*/ 183468 h 186720"/>
                  <a:gd name="connsiteX21" fmla="*/ 36428 w 299400"/>
                  <a:gd name="connsiteY21" fmla="*/ 183433 h 186720"/>
                  <a:gd name="connsiteX22" fmla="*/ 36428 w 299400"/>
                  <a:gd name="connsiteY22" fmla="*/ 183328 h 186720"/>
                  <a:gd name="connsiteX23" fmla="*/ 66988 w 299400"/>
                  <a:gd name="connsiteY23" fmla="*/ 180388 h 186720"/>
                  <a:gd name="connsiteX24" fmla="*/ 101012 w 299400"/>
                  <a:gd name="connsiteY24" fmla="*/ 171812 h 186720"/>
                  <a:gd name="connsiteX25" fmla="*/ 171617 w 299400"/>
                  <a:gd name="connsiteY25" fmla="*/ 150179 h 186720"/>
                  <a:gd name="connsiteX26" fmla="*/ 236586 w 299400"/>
                  <a:gd name="connsiteY26" fmla="*/ 120460 h 186720"/>
                  <a:gd name="connsiteX27" fmla="*/ 287623 w 299400"/>
                  <a:gd name="connsiteY27" fmla="*/ 85700 h 186720"/>
                  <a:gd name="connsiteX28" fmla="*/ 299384 w 299400"/>
                  <a:gd name="connsiteY28" fmla="*/ 57101 h 186720"/>
                  <a:gd name="connsiteX29" fmla="*/ 287378 w 299400"/>
                  <a:gd name="connsiteY29" fmla="*/ 30463 h 18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99400" h="186720">
                    <a:moveTo>
                      <a:pt x="287378" y="30463"/>
                    </a:moveTo>
                    <a:cubicBezTo>
                      <a:pt x="285558" y="29342"/>
                      <a:pt x="282897" y="31268"/>
                      <a:pt x="284087" y="33333"/>
                    </a:cubicBezTo>
                    <a:cubicBezTo>
                      <a:pt x="289023" y="41944"/>
                      <a:pt x="293714" y="49820"/>
                      <a:pt x="291859" y="60147"/>
                    </a:cubicBezTo>
                    <a:cubicBezTo>
                      <a:pt x="290248" y="69213"/>
                      <a:pt x="284648" y="77054"/>
                      <a:pt x="278242" y="83425"/>
                    </a:cubicBezTo>
                    <a:cubicBezTo>
                      <a:pt x="264415" y="97111"/>
                      <a:pt x="246842" y="105653"/>
                      <a:pt x="229620" y="114194"/>
                    </a:cubicBezTo>
                    <a:cubicBezTo>
                      <a:pt x="209912" y="123960"/>
                      <a:pt x="190170" y="133866"/>
                      <a:pt x="169552" y="141707"/>
                    </a:cubicBezTo>
                    <a:cubicBezTo>
                      <a:pt x="148864" y="149584"/>
                      <a:pt x="127546" y="156060"/>
                      <a:pt x="106193" y="161905"/>
                    </a:cubicBezTo>
                    <a:cubicBezTo>
                      <a:pt x="83125" y="168241"/>
                      <a:pt x="60512" y="175522"/>
                      <a:pt x="36708" y="178392"/>
                    </a:cubicBezTo>
                    <a:cubicBezTo>
                      <a:pt x="37093" y="171987"/>
                      <a:pt x="37829" y="165721"/>
                      <a:pt x="38774" y="159315"/>
                    </a:cubicBezTo>
                    <a:cubicBezTo>
                      <a:pt x="39894" y="151439"/>
                      <a:pt x="39719" y="143633"/>
                      <a:pt x="39579" y="135687"/>
                    </a:cubicBezTo>
                    <a:cubicBezTo>
                      <a:pt x="39334" y="119444"/>
                      <a:pt x="38599" y="103167"/>
                      <a:pt x="36638" y="87030"/>
                    </a:cubicBezTo>
                    <a:cubicBezTo>
                      <a:pt x="34678" y="70788"/>
                      <a:pt x="30863" y="55491"/>
                      <a:pt x="25367" y="40089"/>
                    </a:cubicBezTo>
                    <a:cubicBezTo>
                      <a:pt x="22846" y="33018"/>
                      <a:pt x="20221" y="26227"/>
                      <a:pt x="16336" y="19751"/>
                    </a:cubicBezTo>
                    <a:cubicBezTo>
                      <a:pt x="12625" y="13555"/>
                      <a:pt x="8600" y="7604"/>
                      <a:pt x="5134" y="1268"/>
                    </a:cubicBezTo>
                    <a:cubicBezTo>
                      <a:pt x="3699" y="-1357"/>
                      <a:pt x="-922" y="463"/>
                      <a:pt x="163" y="3368"/>
                    </a:cubicBezTo>
                    <a:cubicBezTo>
                      <a:pt x="2859" y="10369"/>
                      <a:pt x="7129" y="16495"/>
                      <a:pt x="10805" y="23042"/>
                    </a:cubicBezTo>
                    <a:cubicBezTo>
                      <a:pt x="14655" y="29902"/>
                      <a:pt x="16966" y="37218"/>
                      <a:pt x="19416" y="44639"/>
                    </a:cubicBezTo>
                    <a:cubicBezTo>
                      <a:pt x="24422" y="59901"/>
                      <a:pt x="27607" y="75094"/>
                      <a:pt x="29217" y="91091"/>
                    </a:cubicBezTo>
                    <a:cubicBezTo>
                      <a:pt x="30828" y="107158"/>
                      <a:pt x="31178" y="123330"/>
                      <a:pt x="31283" y="139467"/>
                    </a:cubicBezTo>
                    <a:cubicBezTo>
                      <a:pt x="31318" y="147483"/>
                      <a:pt x="30828" y="155115"/>
                      <a:pt x="29603" y="163026"/>
                    </a:cubicBezTo>
                    <a:cubicBezTo>
                      <a:pt x="28552" y="169851"/>
                      <a:pt x="27537" y="176608"/>
                      <a:pt x="28692" y="183468"/>
                    </a:cubicBezTo>
                    <a:cubicBezTo>
                      <a:pt x="29393" y="187599"/>
                      <a:pt x="36358" y="188019"/>
                      <a:pt x="36428" y="183433"/>
                    </a:cubicBezTo>
                    <a:cubicBezTo>
                      <a:pt x="36428" y="183398"/>
                      <a:pt x="36428" y="183363"/>
                      <a:pt x="36428" y="183328"/>
                    </a:cubicBezTo>
                    <a:cubicBezTo>
                      <a:pt x="46615" y="184728"/>
                      <a:pt x="57046" y="182593"/>
                      <a:pt x="66988" y="180388"/>
                    </a:cubicBezTo>
                    <a:cubicBezTo>
                      <a:pt x="78399" y="177833"/>
                      <a:pt x="89706" y="174717"/>
                      <a:pt x="101012" y="171812"/>
                    </a:cubicBezTo>
                    <a:cubicBezTo>
                      <a:pt x="124815" y="165686"/>
                      <a:pt x="148584" y="158790"/>
                      <a:pt x="171617" y="150179"/>
                    </a:cubicBezTo>
                    <a:cubicBezTo>
                      <a:pt x="193950" y="141848"/>
                      <a:pt x="215268" y="131031"/>
                      <a:pt x="236586" y="120460"/>
                    </a:cubicBezTo>
                    <a:cubicBezTo>
                      <a:pt x="255068" y="111288"/>
                      <a:pt x="273971" y="101627"/>
                      <a:pt x="287623" y="85700"/>
                    </a:cubicBezTo>
                    <a:cubicBezTo>
                      <a:pt x="294624" y="77544"/>
                      <a:pt x="299140" y="67988"/>
                      <a:pt x="299384" y="57101"/>
                    </a:cubicBezTo>
                    <a:cubicBezTo>
                      <a:pt x="299665" y="47090"/>
                      <a:pt x="296234" y="35923"/>
                      <a:pt x="287378" y="30463"/>
                    </a:cubicBezTo>
                    <a:close/>
                  </a:path>
                </a:pathLst>
              </a:custGeom>
              <a:solidFill>
                <a:srgbClr val="C6A584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3CDFC7A-1235-4BA0-927E-31F9217DEE94}"/>
              </a:ext>
            </a:extLst>
          </p:cNvPr>
          <p:cNvSpPr/>
          <p:nvPr/>
        </p:nvSpPr>
        <p:spPr>
          <a:xfrm>
            <a:off x="5821045" y="783055"/>
            <a:ext cx="61268" cy="107663"/>
          </a:xfrm>
          <a:custGeom>
            <a:avLst/>
            <a:gdLst>
              <a:gd name="connsiteX0" fmla="*/ 37368 w 61268"/>
              <a:gd name="connsiteY0" fmla="*/ 187 h 107663"/>
              <a:gd name="connsiteX1" fmla="*/ 3693 w 61268"/>
              <a:gd name="connsiteY1" fmla="*/ 23045 h 107663"/>
              <a:gd name="connsiteX2" fmla="*/ 15525 w 61268"/>
              <a:gd name="connsiteY2" fmla="*/ 100125 h 107663"/>
              <a:gd name="connsiteX3" fmla="*/ 59771 w 61268"/>
              <a:gd name="connsiteY3" fmla="*/ 88574 h 107663"/>
              <a:gd name="connsiteX4" fmla="*/ 60436 w 61268"/>
              <a:gd name="connsiteY4" fmla="*/ 29066 h 107663"/>
              <a:gd name="connsiteX5" fmla="*/ 37368 w 61268"/>
              <a:gd name="connsiteY5" fmla="*/ 187 h 107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68" h="107663">
                <a:moveTo>
                  <a:pt x="37368" y="187"/>
                </a:moveTo>
                <a:cubicBezTo>
                  <a:pt x="20915" y="-1564"/>
                  <a:pt x="7894" y="9218"/>
                  <a:pt x="3693" y="23045"/>
                </a:cubicBezTo>
                <a:cubicBezTo>
                  <a:pt x="-3483" y="46673"/>
                  <a:pt x="-542" y="81538"/>
                  <a:pt x="15525" y="100125"/>
                </a:cubicBezTo>
                <a:cubicBezTo>
                  <a:pt x="27146" y="113602"/>
                  <a:pt x="57706" y="108562"/>
                  <a:pt x="59771" y="88574"/>
                </a:cubicBezTo>
                <a:cubicBezTo>
                  <a:pt x="61906" y="67921"/>
                  <a:pt x="54660" y="47548"/>
                  <a:pt x="60436" y="29066"/>
                </a:cubicBezTo>
                <a:cubicBezTo>
                  <a:pt x="64741" y="15309"/>
                  <a:pt x="51650" y="1692"/>
                  <a:pt x="37368" y="187"/>
                </a:cubicBezTo>
                <a:close/>
              </a:path>
            </a:pathLst>
          </a:custGeom>
          <a:solidFill>
            <a:srgbClr val="A25F27"/>
          </a:solidFill>
          <a:ln w="349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D0C4EE7-E54F-4D81-A517-45B8C53DA782}"/>
              </a:ext>
            </a:extLst>
          </p:cNvPr>
          <p:cNvSpPr/>
          <p:nvPr/>
        </p:nvSpPr>
        <p:spPr>
          <a:xfrm>
            <a:off x="6287379" y="783055"/>
            <a:ext cx="61268" cy="107663"/>
          </a:xfrm>
          <a:custGeom>
            <a:avLst/>
            <a:gdLst>
              <a:gd name="connsiteX0" fmla="*/ 37368 w 61268"/>
              <a:gd name="connsiteY0" fmla="*/ 187 h 107663"/>
              <a:gd name="connsiteX1" fmla="*/ 3693 w 61268"/>
              <a:gd name="connsiteY1" fmla="*/ 23045 h 107663"/>
              <a:gd name="connsiteX2" fmla="*/ 15525 w 61268"/>
              <a:gd name="connsiteY2" fmla="*/ 100125 h 107663"/>
              <a:gd name="connsiteX3" fmla="*/ 59771 w 61268"/>
              <a:gd name="connsiteY3" fmla="*/ 88574 h 107663"/>
              <a:gd name="connsiteX4" fmla="*/ 60436 w 61268"/>
              <a:gd name="connsiteY4" fmla="*/ 29066 h 107663"/>
              <a:gd name="connsiteX5" fmla="*/ 37368 w 61268"/>
              <a:gd name="connsiteY5" fmla="*/ 187 h 107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68" h="107663">
                <a:moveTo>
                  <a:pt x="37368" y="187"/>
                </a:moveTo>
                <a:cubicBezTo>
                  <a:pt x="20915" y="-1564"/>
                  <a:pt x="7894" y="9218"/>
                  <a:pt x="3693" y="23045"/>
                </a:cubicBezTo>
                <a:cubicBezTo>
                  <a:pt x="-3483" y="46673"/>
                  <a:pt x="-543" y="81538"/>
                  <a:pt x="15525" y="100125"/>
                </a:cubicBezTo>
                <a:cubicBezTo>
                  <a:pt x="27146" y="113602"/>
                  <a:pt x="57705" y="108562"/>
                  <a:pt x="59771" y="88574"/>
                </a:cubicBezTo>
                <a:cubicBezTo>
                  <a:pt x="61906" y="67921"/>
                  <a:pt x="54660" y="47548"/>
                  <a:pt x="60436" y="29066"/>
                </a:cubicBezTo>
                <a:cubicBezTo>
                  <a:pt x="64741" y="15309"/>
                  <a:pt x="51650" y="1692"/>
                  <a:pt x="37368" y="187"/>
                </a:cubicBezTo>
                <a:close/>
              </a:path>
            </a:pathLst>
          </a:custGeom>
          <a:solidFill>
            <a:srgbClr val="A25F27"/>
          </a:solidFill>
          <a:ln w="349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B231235-B49A-4A39-96A2-15C8270FDF09}"/>
              </a:ext>
            </a:extLst>
          </p:cNvPr>
          <p:cNvSpPr/>
          <p:nvPr/>
        </p:nvSpPr>
        <p:spPr>
          <a:xfrm>
            <a:off x="5351386" y="783055"/>
            <a:ext cx="61268" cy="107663"/>
          </a:xfrm>
          <a:custGeom>
            <a:avLst/>
            <a:gdLst>
              <a:gd name="connsiteX0" fmla="*/ 37368 w 61268"/>
              <a:gd name="connsiteY0" fmla="*/ 187 h 107663"/>
              <a:gd name="connsiteX1" fmla="*/ 3693 w 61268"/>
              <a:gd name="connsiteY1" fmla="*/ 23045 h 107663"/>
              <a:gd name="connsiteX2" fmla="*/ 15525 w 61268"/>
              <a:gd name="connsiteY2" fmla="*/ 100125 h 107663"/>
              <a:gd name="connsiteX3" fmla="*/ 59771 w 61268"/>
              <a:gd name="connsiteY3" fmla="*/ 88574 h 107663"/>
              <a:gd name="connsiteX4" fmla="*/ 60436 w 61268"/>
              <a:gd name="connsiteY4" fmla="*/ 29066 h 107663"/>
              <a:gd name="connsiteX5" fmla="*/ 37368 w 61268"/>
              <a:gd name="connsiteY5" fmla="*/ 187 h 107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68" h="107663">
                <a:moveTo>
                  <a:pt x="37368" y="187"/>
                </a:moveTo>
                <a:cubicBezTo>
                  <a:pt x="20915" y="-1564"/>
                  <a:pt x="7894" y="9218"/>
                  <a:pt x="3693" y="23045"/>
                </a:cubicBezTo>
                <a:cubicBezTo>
                  <a:pt x="-3483" y="46673"/>
                  <a:pt x="-543" y="81538"/>
                  <a:pt x="15525" y="100125"/>
                </a:cubicBezTo>
                <a:cubicBezTo>
                  <a:pt x="27146" y="113602"/>
                  <a:pt x="57705" y="108562"/>
                  <a:pt x="59771" y="88574"/>
                </a:cubicBezTo>
                <a:cubicBezTo>
                  <a:pt x="61906" y="67921"/>
                  <a:pt x="54660" y="47548"/>
                  <a:pt x="60436" y="29066"/>
                </a:cubicBezTo>
                <a:cubicBezTo>
                  <a:pt x="64741" y="15309"/>
                  <a:pt x="51650" y="1692"/>
                  <a:pt x="37368" y="187"/>
                </a:cubicBezTo>
                <a:close/>
              </a:path>
            </a:pathLst>
          </a:custGeom>
          <a:solidFill>
            <a:srgbClr val="A25F27"/>
          </a:solidFill>
          <a:ln w="349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2" name="Graphic 3">
            <a:extLst>
              <a:ext uri="{FF2B5EF4-FFF2-40B4-BE49-F238E27FC236}">
                <a16:creationId xmlns:a16="http://schemas.microsoft.com/office/drawing/2014/main" id="{6AABCBA6-D995-4D4B-9073-B33A8B3A8D6A}"/>
              </a:ext>
            </a:extLst>
          </p:cNvPr>
          <p:cNvGrpSpPr/>
          <p:nvPr/>
        </p:nvGrpSpPr>
        <p:grpSpPr>
          <a:xfrm>
            <a:off x="3720646" y="782311"/>
            <a:ext cx="3448810" cy="4764135"/>
            <a:chOff x="3720970" y="848098"/>
            <a:chExt cx="3448810" cy="4764135"/>
          </a:xfrm>
          <a:solidFill>
            <a:srgbClr val="231F20"/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EAD5B80-43EA-4A74-90E1-7057617E3B54}"/>
                </a:ext>
              </a:extLst>
            </p:cNvPr>
            <p:cNvSpPr/>
            <p:nvPr/>
          </p:nvSpPr>
          <p:spPr>
            <a:xfrm>
              <a:off x="3970449" y="848098"/>
              <a:ext cx="3086186" cy="4100370"/>
            </a:xfrm>
            <a:custGeom>
              <a:avLst/>
              <a:gdLst>
                <a:gd name="connsiteX0" fmla="*/ 3085102 w 3086186"/>
                <a:gd name="connsiteY0" fmla="*/ 1001543 h 4100370"/>
                <a:gd name="connsiteX1" fmla="*/ 3083107 w 3086186"/>
                <a:gd name="connsiteY1" fmla="*/ 805587 h 4100370"/>
                <a:gd name="connsiteX2" fmla="*/ 3073165 w 3086186"/>
                <a:gd name="connsiteY2" fmla="*/ 631508 h 4100370"/>
                <a:gd name="connsiteX3" fmla="*/ 3073900 w 3086186"/>
                <a:gd name="connsiteY3" fmla="*/ 560378 h 4100370"/>
                <a:gd name="connsiteX4" fmla="*/ 3068194 w 3086186"/>
                <a:gd name="connsiteY4" fmla="*/ 389870 h 4100370"/>
                <a:gd name="connsiteX5" fmla="*/ 2998920 w 3086186"/>
                <a:gd name="connsiteY5" fmla="*/ 133039 h 4100370"/>
                <a:gd name="connsiteX6" fmla="*/ 2753676 w 3086186"/>
                <a:gd name="connsiteY6" fmla="*/ 19274 h 4100370"/>
                <a:gd name="connsiteX7" fmla="*/ 2451200 w 3086186"/>
                <a:gd name="connsiteY7" fmla="*/ 4677 h 4100370"/>
                <a:gd name="connsiteX8" fmla="*/ 2153554 w 3086186"/>
                <a:gd name="connsiteY8" fmla="*/ 2016 h 4100370"/>
                <a:gd name="connsiteX9" fmla="*/ 1551051 w 3086186"/>
                <a:gd name="connsiteY9" fmla="*/ 1876 h 4100370"/>
                <a:gd name="connsiteX10" fmla="*/ 950859 w 3086186"/>
                <a:gd name="connsiteY10" fmla="*/ 2611 h 4100370"/>
                <a:gd name="connsiteX11" fmla="*/ 623109 w 3086186"/>
                <a:gd name="connsiteY11" fmla="*/ 3627 h 4100370"/>
                <a:gd name="connsiteX12" fmla="*/ 337715 w 3086186"/>
                <a:gd name="connsiteY12" fmla="*/ 22949 h 4100370"/>
                <a:gd name="connsiteX13" fmla="*/ 332499 w 3086186"/>
                <a:gd name="connsiteY13" fmla="*/ 26625 h 4100370"/>
                <a:gd name="connsiteX14" fmla="*/ 94327 w 3086186"/>
                <a:gd name="connsiteY14" fmla="*/ 172140 h 4100370"/>
                <a:gd name="connsiteX15" fmla="*/ 22077 w 3086186"/>
                <a:gd name="connsiteY15" fmla="*/ 388189 h 4100370"/>
                <a:gd name="connsiteX16" fmla="*/ 11365 w 3086186"/>
                <a:gd name="connsiteY16" fmla="*/ 597623 h 4100370"/>
                <a:gd name="connsiteX17" fmla="*/ 2369 w 3086186"/>
                <a:gd name="connsiteY17" fmla="*/ 931779 h 4100370"/>
                <a:gd name="connsiteX18" fmla="*/ 2369 w 3086186"/>
                <a:gd name="connsiteY18" fmla="*/ 1272726 h 4100370"/>
                <a:gd name="connsiteX19" fmla="*/ 2264 w 3086186"/>
                <a:gd name="connsiteY19" fmla="*/ 1965891 h 4100370"/>
                <a:gd name="connsiteX20" fmla="*/ 1774 w 3086186"/>
                <a:gd name="connsiteY20" fmla="*/ 3363702 h 4100370"/>
                <a:gd name="connsiteX21" fmla="*/ 2649 w 3086186"/>
                <a:gd name="connsiteY21" fmla="*/ 3741264 h 4100370"/>
                <a:gd name="connsiteX22" fmla="*/ 3349 w 3086186"/>
                <a:gd name="connsiteY22" fmla="*/ 3929765 h 4100370"/>
                <a:gd name="connsiteX23" fmla="*/ 16791 w 3086186"/>
                <a:gd name="connsiteY23" fmla="*/ 4084871 h 4100370"/>
                <a:gd name="connsiteX24" fmla="*/ 58517 w 3086186"/>
                <a:gd name="connsiteY24" fmla="*/ 4084626 h 4100370"/>
                <a:gd name="connsiteX25" fmla="*/ 72414 w 3086186"/>
                <a:gd name="connsiteY25" fmla="*/ 3795556 h 4100370"/>
                <a:gd name="connsiteX26" fmla="*/ 73394 w 3086186"/>
                <a:gd name="connsiteY26" fmla="*/ 3442498 h 4100370"/>
                <a:gd name="connsiteX27" fmla="*/ 74024 w 3086186"/>
                <a:gd name="connsiteY27" fmla="*/ 2752693 h 4100370"/>
                <a:gd name="connsiteX28" fmla="*/ 72904 w 3086186"/>
                <a:gd name="connsiteY28" fmla="*/ 1345956 h 4100370"/>
                <a:gd name="connsiteX29" fmla="*/ 72904 w 3086186"/>
                <a:gd name="connsiteY29" fmla="*/ 962443 h 4100370"/>
                <a:gd name="connsiteX30" fmla="*/ 71188 w 3086186"/>
                <a:gd name="connsiteY30" fmla="*/ 648065 h 4100370"/>
                <a:gd name="connsiteX31" fmla="*/ 73114 w 3086186"/>
                <a:gd name="connsiteY31" fmla="*/ 641729 h 4100370"/>
                <a:gd name="connsiteX32" fmla="*/ 84770 w 3086186"/>
                <a:gd name="connsiteY32" fmla="*/ 432855 h 4100370"/>
                <a:gd name="connsiteX33" fmla="*/ 127371 w 3086186"/>
                <a:gd name="connsiteY33" fmla="*/ 249220 h 4100370"/>
                <a:gd name="connsiteX34" fmla="*/ 387947 w 3086186"/>
                <a:gd name="connsiteY34" fmla="*/ 70346 h 4100370"/>
                <a:gd name="connsiteX35" fmla="*/ 625420 w 3086186"/>
                <a:gd name="connsiteY35" fmla="*/ 74371 h 4100370"/>
                <a:gd name="connsiteX36" fmla="*/ 942808 w 3086186"/>
                <a:gd name="connsiteY36" fmla="*/ 75386 h 4100370"/>
                <a:gd name="connsiteX37" fmla="*/ 1536104 w 3086186"/>
                <a:gd name="connsiteY37" fmla="*/ 76087 h 4100370"/>
                <a:gd name="connsiteX38" fmla="*/ 2127300 w 3086186"/>
                <a:gd name="connsiteY38" fmla="*/ 76017 h 4100370"/>
                <a:gd name="connsiteX39" fmla="*/ 2426837 w 3086186"/>
                <a:gd name="connsiteY39" fmla="*/ 73636 h 4100370"/>
                <a:gd name="connsiteX40" fmla="*/ 2553204 w 3086186"/>
                <a:gd name="connsiteY40" fmla="*/ 72201 h 4100370"/>
                <a:gd name="connsiteX41" fmla="*/ 2837793 w 3086186"/>
                <a:gd name="connsiteY41" fmla="*/ 91454 h 4100370"/>
                <a:gd name="connsiteX42" fmla="*/ 2964090 w 3086186"/>
                <a:gd name="connsiteY42" fmla="*/ 225767 h 4100370"/>
                <a:gd name="connsiteX43" fmla="*/ 3002350 w 3086186"/>
                <a:gd name="connsiteY43" fmla="*/ 471851 h 4100370"/>
                <a:gd name="connsiteX44" fmla="*/ 3011977 w 3086186"/>
                <a:gd name="connsiteY44" fmla="*/ 684435 h 4100370"/>
                <a:gd name="connsiteX45" fmla="*/ 3009667 w 3086186"/>
                <a:gd name="connsiteY45" fmla="*/ 738832 h 4100370"/>
                <a:gd name="connsiteX46" fmla="*/ 3005921 w 3086186"/>
                <a:gd name="connsiteY46" fmla="*/ 942245 h 4100370"/>
                <a:gd name="connsiteX47" fmla="*/ 3004626 w 3086186"/>
                <a:gd name="connsiteY47" fmla="*/ 1280637 h 4100370"/>
                <a:gd name="connsiteX48" fmla="*/ 3006726 w 3086186"/>
                <a:gd name="connsiteY48" fmla="*/ 1950873 h 4100370"/>
                <a:gd name="connsiteX49" fmla="*/ 3016142 w 3086186"/>
                <a:gd name="connsiteY49" fmla="*/ 3323902 h 4100370"/>
                <a:gd name="connsiteX50" fmla="*/ 3020203 w 3086186"/>
                <a:gd name="connsiteY50" fmla="*/ 3686516 h 4100370"/>
                <a:gd name="connsiteX51" fmla="*/ 3020238 w 3086186"/>
                <a:gd name="connsiteY51" fmla="*/ 4064148 h 4100370"/>
                <a:gd name="connsiteX52" fmla="*/ 3059723 w 3086186"/>
                <a:gd name="connsiteY52" fmla="*/ 4064708 h 4100370"/>
                <a:gd name="connsiteX53" fmla="*/ 3070225 w 3086186"/>
                <a:gd name="connsiteY53" fmla="*/ 3734473 h 4100370"/>
                <a:gd name="connsiteX54" fmla="*/ 3073620 w 3086186"/>
                <a:gd name="connsiteY54" fmla="*/ 3412884 h 4100370"/>
                <a:gd name="connsiteX55" fmla="*/ 3079116 w 3086186"/>
                <a:gd name="connsiteY55" fmla="*/ 2725460 h 4100370"/>
                <a:gd name="connsiteX56" fmla="*/ 3086187 w 3086186"/>
                <a:gd name="connsiteY56" fmla="*/ 1363738 h 4100370"/>
                <a:gd name="connsiteX57" fmla="*/ 3085102 w 3086186"/>
                <a:gd name="connsiteY57" fmla="*/ 1001543 h 410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086186" h="4100370">
                  <a:moveTo>
                    <a:pt x="3085102" y="1001543"/>
                  </a:moveTo>
                  <a:cubicBezTo>
                    <a:pt x="3084822" y="936224"/>
                    <a:pt x="3084787" y="870905"/>
                    <a:pt x="3083107" y="805587"/>
                  </a:cubicBezTo>
                  <a:cubicBezTo>
                    <a:pt x="3081706" y="751014"/>
                    <a:pt x="3085102" y="687725"/>
                    <a:pt x="3073165" y="631508"/>
                  </a:cubicBezTo>
                  <a:cubicBezTo>
                    <a:pt x="3074670" y="607774"/>
                    <a:pt x="3073515" y="583446"/>
                    <a:pt x="3073900" y="560378"/>
                  </a:cubicBezTo>
                  <a:cubicBezTo>
                    <a:pt x="3074845" y="503460"/>
                    <a:pt x="3074040" y="446542"/>
                    <a:pt x="3068194" y="389870"/>
                  </a:cubicBezTo>
                  <a:cubicBezTo>
                    <a:pt x="3059303" y="304073"/>
                    <a:pt x="3042396" y="209105"/>
                    <a:pt x="2998920" y="133039"/>
                  </a:cubicBezTo>
                  <a:cubicBezTo>
                    <a:pt x="2952994" y="52738"/>
                    <a:pt x="2850640" y="17033"/>
                    <a:pt x="2753676" y="19274"/>
                  </a:cubicBezTo>
                  <a:cubicBezTo>
                    <a:pt x="2653458" y="3907"/>
                    <a:pt x="2552539" y="6322"/>
                    <a:pt x="2451200" y="4677"/>
                  </a:cubicBezTo>
                  <a:cubicBezTo>
                    <a:pt x="2351996" y="3067"/>
                    <a:pt x="2252793" y="2296"/>
                    <a:pt x="2153554" y="2016"/>
                  </a:cubicBezTo>
                  <a:cubicBezTo>
                    <a:pt x="1952696" y="1456"/>
                    <a:pt x="1751874" y="1666"/>
                    <a:pt x="1551051" y="1876"/>
                  </a:cubicBezTo>
                  <a:cubicBezTo>
                    <a:pt x="1350999" y="2086"/>
                    <a:pt x="1150947" y="2331"/>
                    <a:pt x="950859" y="2611"/>
                  </a:cubicBezTo>
                  <a:cubicBezTo>
                    <a:pt x="841609" y="2752"/>
                    <a:pt x="732359" y="3137"/>
                    <a:pt x="623109" y="3627"/>
                  </a:cubicBezTo>
                  <a:cubicBezTo>
                    <a:pt x="534792" y="4012"/>
                    <a:pt x="420116" y="-12826"/>
                    <a:pt x="337715" y="22949"/>
                  </a:cubicBezTo>
                  <a:cubicBezTo>
                    <a:pt x="335615" y="23859"/>
                    <a:pt x="333934" y="25155"/>
                    <a:pt x="332499" y="26625"/>
                  </a:cubicBezTo>
                  <a:cubicBezTo>
                    <a:pt x="238161" y="42972"/>
                    <a:pt x="145364" y="95969"/>
                    <a:pt x="94327" y="172140"/>
                  </a:cubicBezTo>
                  <a:cubicBezTo>
                    <a:pt x="51831" y="235533"/>
                    <a:pt x="32088" y="313384"/>
                    <a:pt x="22077" y="388189"/>
                  </a:cubicBezTo>
                  <a:cubicBezTo>
                    <a:pt x="13325" y="453508"/>
                    <a:pt x="4749" y="529014"/>
                    <a:pt x="11365" y="597623"/>
                  </a:cubicBezTo>
                  <a:cubicBezTo>
                    <a:pt x="-7082" y="705578"/>
                    <a:pt x="2509" y="822809"/>
                    <a:pt x="2369" y="931779"/>
                  </a:cubicBezTo>
                  <a:cubicBezTo>
                    <a:pt x="2229" y="1045439"/>
                    <a:pt x="2369" y="1159065"/>
                    <a:pt x="2369" y="1272726"/>
                  </a:cubicBezTo>
                  <a:cubicBezTo>
                    <a:pt x="2369" y="1503792"/>
                    <a:pt x="2614" y="1734824"/>
                    <a:pt x="2264" y="1965891"/>
                  </a:cubicBezTo>
                  <a:cubicBezTo>
                    <a:pt x="1599" y="2431840"/>
                    <a:pt x="1249" y="2897753"/>
                    <a:pt x="1774" y="3363702"/>
                  </a:cubicBezTo>
                  <a:cubicBezTo>
                    <a:pt x="1914" y="3489544"/>
                    <a:pt x="2229" y="3615422"/>
                    <a:pt x="2649" y="3741264"/>
                  </a:cubicBezTo>
                  <a:cubicBezTo>
                    <a:pt x="2859" y="3804097"/>
                    <a:pt x="2964" y="3866931"/>
                    <a:pt x="3349" y="3929765"/>
                  </a:cubicBezTo>
                  <a:cubicBezTo>
                    <a:pt x="3804" y="3999039"/>
                    <a:pt x="-676" y="4017487"/>
                    <a:pt x="16791" y="4084871"/>
                  </a:cubicBezTo>
                  <a:cubicBezTo>
                    <a:pt x="22217" y="4105839"/>
                    <a:pt x="53126" y="4105314"/>
                    <a:pt x="58517" y="4084626"/>
                  </a:cubicBezTo>
                  <a:cubicBezTo>
                    <a:pt x="86416" y="3977056"/>
                    <a:pt x="72029" y="3906101"/>
                    <a:pt x="72414" y="3795556"/>
                  </a:cubicBezTo>
                  <a:cubicBezTo>
                    <a:pt x="72834" y="3677870"/>
                    <a:pt x="73254" y="3560184"/>
                    <a:pt x="73394" y="3442498"/>
                  </a:cubicBezTo>
                  <a:cubicBezTo>
                    <a:pt x="73674" y="3212586"/>
                    <a:pt x="74549" y="2982640"/>
                    <a:pt x="74024" y="2752693"/>
                  </a:cubicBezTo>
                  <a:cubicBezTo>
                    <a:pt x="72974" y="2283804"/>
                    <a:pt x="72904" y="1814880"/>
                    <a:pt x="72904" y="1345956"/>
                  </a:cubicBezTo>
                  <a:lnTo>
                    <a:pt x="72904" y="962443"/>
                  </a:lnTo>
                  <a:cubicBezTo>
                    <a:pt x="72904" y="860859"/>
                    <a:pt x="82110" y="751224"/>
                    <a:pt x="71188" y="648065"/>
                  </a:cubicBezTo>
                  <a:cubicBezTo>
                    <a:pt x="71959" y="646105"/>
                    <a:pt x="72659" y="644039"/>
                    <a:pt x="73114" y="641729"/>
                  </a:cubicBezTo>
                  <a:cubicBezTo>
                    <a:pt x="86381" y="573855"/>
                    <a:pt x="78539" y="501780"/>
                    <a:pt x="84770" y="432855"/>
                  </a:cubicBezTo>
                  <a:cubicBezTo>
                    <a:pt x="90441" y="370197"/>
                    <a:pt x="101468" y="306978"/>
                    <a:pt x="127371" y="249220"/>
                  </a:cubicBezTo>
                  <a:cubicBezTo>
                    <a:pt x="177323" y="137940"/>
                    <a:pt x="282267" y="103530"/>
                    <a:pt x="387947" y="70346"/>
                  </a:cubicBezTo>
                  <a:cubicBezTo>
                    <a:pt x="463732" y="85538"/>
                    <a:pt x="552294" y="74056"/>
                    <a:pt x="625420" y="74371"/>
                  </a:cubicBezTo>
                  <a:cubicBezTo>
                    <a:pt x="731204" y="74826"/>
                    <a:pt x="837023" y="75246"/>
                    <a:pt x="942808" y="75386"/>
                  </a:cubicBezTo>
                  <a:cubicBezTo>
                    <a:pt x="1140585" y="75632"/>
                    <a:pt x="1338327" y="75877"/>
                    <a:pt x="1536104" y="76087"/>
                  </a:cubicBezTo>
                  <a:cubicBezTo>
                    <a:pt x="1733181" y="76297"/>
                    <a:pt x="1930223" y="76577"/>
                    <a:pt x="2127300" y="76017"/>
                  </a:cubicBezTo>
                  <a:cubicBezTo>
                    <a:pt x="2227134" y="75737"/>
                    <a:pt x="2327003" y="75281"/>
                    <a:pt x="2426837" y="73636"/>
                  </a:cubicBezTo>
                  <a:cubicBezTo>
                    <a:pt x="2468947" y="72936"/>
                    <a:pt x="2511093" y="72936"/>
                    <a:pt x="2553204" y="72201"/>
                  </a:cubicBezTo>
                  <a:cubicBezTo>
                    <a:pt x="2647297" y="70556"/>
                    <a:pt x="2745660" y="68981"/>
                    <a:pt x="2837793" y="91454"/>
                  </a:cubicBezTo>
                  <a:cubicBezTo>
                    <a:pt x="2912003" y="109551"/>
                    <a:pt x="2942282" y="156178"/>
                    <a:pt x="2964090" y="225767"/>
                  </a:cubicBezTo>
                  <a:cubicBezTo>
                    <a:pt x="2989259" y="305998"/>
                    <a:pt x="2999970" y="388014"/>
                    <a:pt x="3002350" y="471851"/>
                  </a:cubicBezTo>
                  <a:cubicBezTo>
                    <a:pt x="3004136" y="534334"/>
                    <a:pt x="2987963" y="623107"/>
                    <a:pt x="3011977" y="684435"/>
                  </a:cubicBezTo>
                  <a:cubicBezTo>
                    <a:pt x="3010892" y="702462"/>
                    <a:pt x="3010437" y="720665"/>
                    <a:pt x="3009667" y="738832"/>
                  </a:cubicBezTo>
                  <a:cubicBezTo>
                    <a:pt x="3006796" y="806567"/>
                    <a:pt x="3006236" y="874441"/>
                    <a:pt x="3005921" y="942245"/>
                  </a:cubicBezTo>
                  <a:cubicBezTo>
                    <a:pt x="3005396" y="1055031"/>
                    <a:pt x="3004801" y="1167851"/>
                    <a:pt x="3004626" y="1280637"/>
                  </a:cubicBezTo>
                  <a:cubicBezTo>
                    <a:pt x="3004241" y="1504037"/>
                    <a:pt x="3005396" y="1727473"/>
                    <a:pt x="3006726" y="1950873"/>
                  </a:cubicBezTo>
                  <a:cubicBezTo>
                    <a:pt x="3009421" y="2408526"/>
                    <a:pt x="3010752" y="2866284"/>
                    <a:pt x="3016142" y="3323902"/>
                  </a:cubicBezTo>
                  <a:cubicBezTo>
                    <a:pt x="3017578" y="3444774"/>
                    <a:pt x="3019153" y="3565645"/>
                    <a:pt x="3020203" y="3686516"/>
                  </a:cubicBezTo>
                  <a:cubicBezTo>
                    <a:pt x="3021288" y="3810049"/>
                    <a:pt x="2999375" y="3942192"/>
                    <a:pt x="3020238" y="4064148"/>
                  </a:cubicBezTo>
                  <a:cubicBezTo>
                    <a:pt x="3022933" y="4079900"/>
                    <a:pt x="3056958" y="4081301"/>
                    <a:pt x="3059723" y="4064708"/>
                  </a:cubicBezTo>
                  <a:cubicBezTo>
                    <a:pt x="3077681" y="3957628"/>
                    <a:pt x="3069280" y="3842883"/>
                    <a:pt x="3070225" y="3734473"/>
                  </a:cubicBezTo>
                  <a:cubicBezTo>
                    <a:pt x="3071170" y="3627288"/>
                    <a:pt x="3072220" y="3520068"/>
                    <a:pt x="3073620" y="3412884"/>
                  </a:cubicBezTo>
                  <a:cubicBezTo>
                    <a:pt x="3076631" y="3183743"/>
                    <a:pt x="3077366" y="2954601"/>
                    <a:pt x="3079116" y="2725460"/>
                  </a:cubicBezTo>
                  <a:cubicBezTo>
                    <a:pt x="3082582" y="2271553"/>
                    <a:pt x="3085767" y="1817645"/>
                    <a:pt x="3086187" y="1363738"/>
                  </a:cubicBezTo>
                  <a:cubicBezTo>
                    <a:pt x="3086187" y="1243041"/>
                    <a:pt x="3085627" y="1122275"/>
                    <a:pt x="3085102" y="1001543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4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3720970" y="4647059"/>
              <a:ext cx="3448810" cy="965174"/>
              <a:chOff x="3720970" y="4647059"/>
              <a:chExt cx="3448810" cy="965174"/>
            </a:xfrm>
            <a:solidFill>
              <a:srgbClr val="231F20"/>
            </a:solidFill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539F909-93A5-44FD-AB6A-0D46DCEC2164}"/>
                  </a:ext>
                </a:extLst>
              </p:cNvPr>
              <p:cNvSpPr/>
              <p:nvPr/>
            </p:nvSpPr>
            <p:spPr>
              <a:xfrm>
                <a:off x="3720970" y="4677979"/>
                <a:ext cx="749305" cy="934253"/>
              </a:xfrm>
              <a:custGeom>
                <a:avLst/>
                <a:gdLst>
                  <a:gd name="connsiteX0" fmla="*/ 695429 w 749305"/>
                  <a:gd name="connsiteY0" fmla="*/ 324579 h 934253"/>
                  <a:gd name="connsiteX1" fmla="*/ 679397 w 749305"/>
                  <a:gd name="connsiteY1" fmla="*/ 114130 h 934253"/>
                  <a:gd name="connsiteX2" fmla="*/ 607602 w 749305"/>
                  <a:gd name="connsiteY2" fmla="*/ 52312 h 934253"/>
                  <a:gd name="connsiteX3" fmla="*/ 491526 w 749305"/>
                  <a:gd name="connsiteY3" fmla="*/ 108284 h 934253"/>
                  <a:gd name="connsiteX4" fmla="*/ 358578 w 749305"/>
                  <a:gd name="connsiteY4" fmla="*/ 227931 h 934253"/>
                  <a:gd name="connsiteX5" fmla="*/ 166192 w 749305"/>
                  <a:gd name="connsiteY5" fmla="*/ 431239 h 934253"/>
                  <a:gd name="connsiteX6" fmla="*/ 163286 w 749305"/>
                  <a:gd name="connsiteY6" fmla="*/ 434704 h 934253"/>
                  <a:gd name="connsiteX7" fmla="*/ 122576 w 749305"/>
                  <a:gd name="connsiteY7" fmla="*/ 489171 h 934253"/>
                  <a:gd name="connsiteX8" fmla="*/ 60652 w 749305"/>
                  <a:gd name="connsiteY8" fmla="*/ 627301 h 934253"/>
                  <a:gd name="connsiteX9" fmla="*/ 45810 w 749305"/>
                  <a:gd name="connsiteY9" fmla="*/ 768265 h 934253"/>
                  <a:gd name="connsiteX10" fmla="*/ 56311 w 749305"/>
                  <a:gd name="connsiteY10" fmla="*/ 922216 h 934253"/>
                  <a:gd name="connsiteX11" fmla="*/ 35729 w 749305"/>
                  <a:gd name="connsiteY11" fmla="*/ 928832 h 934253"/>
                  <a:gd name="connsiteX12" fmla="*/ 71119 w 749305"/>
                  <a:gd name="connsiteY12" fmla="*/ 485601 h 934253"/>
                  <a:gd name="connsiteX13" fmla="*/ 80325 w 749305"/>
                  <a:gd name="connsiteY13" fmla="*/ 470129 h 934253"/>
                  <a:gd name="connsiteX14" fmla="*/ 102413 w 749305"/>
                  <a:gd name="connsiteY14" fmla="*/ 437329 h 934253"/>
                  <a:gd name="connsiteX15" fmla="*/ 258954 w 749305"/>
                  <a:gd name="connsiteY15" fmla="*/ 259785 h 934253"/>
                  <a:gd name="connsiteX16" fmla="*/ 424807 w 749305"/>
                  <a:gd name="connsiteY16" fmla="*/ 103559 h 934253"/>
                  <a:gd name="connsiteX17" fmla="*/ 491806 w 749305"/>
                  <a:gd name="connsiteY17" fmla="*/ 53957 h 934253"/>
                  <a:gd name="connsiteX18" fmla="*/ 498527 w 749305"/>
                  <a:gd name="connsiteY18" fmla="*/ 49511 h 934253"/>
                  <a:gd name="connsiteX19" fmla="*/ 681707 w 749305"/>
                  <a:gd name="connsiteY19" fmla="*/ 19967 h 934253"/>
                  <a:gd name="connsiteX20" fmla="*/ 706386 w 749305"/>
                  <a:gd name="connsiteY20" fmla="*/ 47341 h 934253"/>
                  <a:gd name="connsiteX21" fmla="*/ 733759 w 749305"/>
                  <a:gd name="connsiteY21" fmla="*/ 114235 h 934253"/>
                  <a:gd name="connsiteX22" fmla="*/ 749127 w 749305"/>
                  <a:gd name="connsiteY22" fmla="*/ 324159 h 934253"/>
                  <a:gd name="connsiteX23" fmla="*/ 695429 w 749305"/>
                  <a:gd name="connsiteY23" fmla="*/ 324579 h 934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49305" h="934253">
                    <a:moveTo>
                      <a:pt x="695429" y="324579"/>
                    </a:moveTo>
                    <a:cubicBezTo>
                      <a:pt x="692069" y="286459"/>
                      <a:pt x="699000" y="182320"/>
                      <a:pt x="679397" y="114130"/>
                    </a:cubicBezTo>
                    <a:cubicBezTo>
                      <a:pt x="667705" y="73104"/>
                      <a:pt x="646387" y="45171"/>
                      <a:pt x="607602" y="52312"/>
                    </a:cubicBezTo>
                    <a:cubicBezTo>
                      <a:pt x="567557" y="59663"/>
                      <a:pt x="528351" y="81226"/>
                      <a:pt x="491526" y="108284"/>
                    </a:cubicBezTo>
                    <a:cubicBezTo>
                      <a:pt x="441819" y="144969"/>
                      <a:pt x="396348" y="191771"/>
                      <a:pt x="358578" y="227931"/>
                    </a:cubicBezTo>
                    <a:cubicBezTo>
                      <a:pt x="291229" y="292235"/>
                      <a:pt x="226610" y="360354"/>
                      <a:pt x="166192" y="431239"/>
                    </a:cubicBezTo>
                    <a:cubicBezTo>
                      <a:pt x="165211" y="432429"/>
                      <a:pt x="164231" y="433514"/>
                      <a:pt x="163286" y="434704"/>
                    </a:cubicBezTo>
                    <a:cubicBezTo>
                      <a:pt x="148654" y="452136"/>
                      <a:pt x="135037" y="470339"/>
                      <a:pt x="122576" y="489171"/>
                    </a:cubicBezTo>
                    <a:cubicBezTo>
                      <a:pt x="94642" y="531492"/>
                      <a:pt x="73114" y="577314"/>
                      <a:pt x="60652" y="627301"/>
                    </a:cubicBezTo>
                    <a:cubicBezTo>
                      <a:pt x="49170" y="673437"/>
                      <a:pt x="45390" y="720833"/>
                      <a:pt x="45810" y="768265"/>
                    </a:cubicBezTo>
                    <a:cubicBezTo>
                      <a:pt x="46230" y="819792"/>
                      <a:pt x="58797" y="870899"/>
                      <a:pt x="56311" y="922216"/>
                    </a:cubicBezTo>
                    <a:cubicBezTo>
                      <a:pt x="55891" y="931842"/>
                      <a:pt x="41154" y="940068"/>
                      <a:pt x="35729" y="928832"/>
                    </a:cubicBezTo>
                    <a:cubicBezTo>
                      <a:pt x="-27840" y="796864"/>
                      <a:pt x="-746" y="611058"/>
                      <a:pt x="71119" y="485601"/>
                    </a:cubicBezTo>
                    <a:cubicBezTo>
                      <a:pt x="74024" y="480280"/>
                      <a:pt x="77174" y="475204"/>
                      <a:pt x="80325" y="470129"/>
                    </a:cubicBezTo>
                    <a:cubicBezTo>
                      <a:pt x="87256" y="458962"/>
                      <a:pt x="94712" y="448041"/>
                      <a:pt x="102413" y="437329"/>
                    </a:cubicBezTo>
                    <a:cubicBezTo>
                      <a:pt x="148094" y="373551"/>
                      <a:pt x="205362" y="315653"/>
                      <a:pt x="258954" y="259785"/>
                    </a:cubicBezTo>
                    <a:cubicBezTo>
                      <a:pt x="311251" y="205423"/>
                      <a:pt x="365719" y="151200"/>
                      <a:pt x="424807" y="103559"/>
                    </a:cubicBezTo>
                    <a:cubicBezTo>
                      <a:pt x="446475" y="86021"/>
                      <a:pt x="468773" y="69464"/>
                      <a:pt x="491806" y="53957"/>
                    </a:cubicBezTo>
                    <a:cubicBezTo>
                      <a:pt x="493977" y="52452"/>
                      <a:pt x="496252" y="51052"/>
                      <a:pt x="498527" y="49511"/>
                    </a:cubicBezTo>
                    <a:cubicBezTo>
                      <a:pt x="549739" y="15942"/>
                      <a:pt x="626925" y="-25294"/>
                      <a:pt x="681707" y="19967"/>
                    </a:cubicBezTo>
                    <a:cubicBezTo>
                      <a:pt x="691334" y="27878"/>
                      <a:pt x="699455" y="37189"/>
                      <a:pt x="706386" y="47341"/>
                    </a:cubicBezTo>
                    <a:cubicBezTo>
                      <a:pt x="719477" y="66629"/>
                      <a:pt x="728054" y="89557"/>
                      <a:pt x="733759" y="114235"/>
                    </a:cubicBezTo>
                    <a:cubicBezTo>
                      <a:pt x="749687" y="183090"/>
                      <a:pt x="743176" y="265911"/>
                      <a:pt x="749127" y="324159"/>
                    </a:cubicBezTo>
                    <a:cubicBezTo>
                      <a:pt x="752802" y="358569"/>
                      <a:pt x="698580" y="358884"/>
                      <a:pt x="695429" y="324579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A4C6C6E-64E4-4751-A7A6-990C4AF2B10B}"/>
                  </a:ext>
                </a:extLst>
              </p:cNvPr>
              <p:cNvSpPr/>
              <p:nvPr/>
            </p:nvSpPr>
            <p:spPr>
              <a:xfrm>
                <a:off x="6722580" y="4647059"/>
                <a:ext cx="447200" cy="946141"/>
              </a:xfrm>
              <a:custGeom>
                <a:avLst/>
                <a:gdLst>
                  <a:gd name="connsiteX0" fmla="*/ 437250 w 447200"/>
                  <a:gd name="connsiteY0" fmla="*/ 926463 h 946141"/>
                  <a:gd name="connsiteX1" fmla="*/ 389189 w 447200"/>
                  <a:gd name="connsiteY1" fmla="*/ 920722 h 946141"/>
                  <a:gd name="connsiteX2" fmla="*/ 376097 w 447200"/>
                  <a:gd name="connsiteY2" fmla="*/ 537910 h 946141"/>
                  <a:gd name="connsiteX3" fmla="*/ 373612 w 447200"/>
                  <a:gd name="connsiteY3" fmla="*/ 522963 h 946141"/>
                  <a:gd name="connsiteX4" fmla="*/ 360065 w 447200"/>
                  <a:gd name="connsiteY4" fmla="*/ 463629 h 946141"/>
                  <a:gd name="connsiteX5" fmla="*/ 319564 w 447200"/>
                  <a:gd name="connsiteY5" fmla="*/ 362081 h 946141"/>
                  <a:gd name="connsiteX6" fmla="*/ 251585 w 447200"/>
                  <a:gd name="connsiteY6" fmla="*/ 253600 h 946141"/>
                  <a:gd name="connsiteX7" fmla="*/ 182311 w 447200"/>
                  <a:gd name="connsiteY7" fmla="*/ 136789 h 946141"/>
                  <a:gd name="connsiteX8" fmla="*/ 181330 w 447200"/>
                  <a:gd name="connsiteY8" fmla="*/ 135284 h 946141"/>
                  <a:gd name="connsiteX9" fmla="*/ 181225 w 447200"/>
                  <a:gd name="connsiteY9" fmla="*/ 135284 h 946141"/>
                  <a:gd name="connsiteX10" fmla="*/ 135089 w 447200"/>
                  <a:gd name="connsiteY10" fmla="*/ 73886 h 946141"/>
                  <a:gd name="connsiteX11" fmla="*/ 101729 w 447200"/>
                  <a:gd name="connsiteY11" fmla="*/ 53758 h 946141"/>
                  <a:gd name="connsiteX12" fmla="*/ 63714 w 447200"/>
                  <a:gd name="connsiteY12" fmla="*/ 72801 h 946141"/>
                  <a:gd name="connsiteX13" fmla="*/ 46702 w 447200"/>
                  <a:gd name="connsiteY13" fmla="*/ 138855 h 946141"/>
                  <a:gd name="connsiteX14" fmla="*/ 44217 w 447200"/>
                  <a:gd name="connsiteY14" fmla="*/ 166229 h 946141"/>
                  <a:gd name="connsiteX15" fmla="*/ 23004 w 447200"/>
                  <a:gd name="connsiteY15" fmla="*/ 270263 h 946141"/>
                  <a:gd name="connsiteX16" fmla="*/ 145 w 447200"/>
                  <a:gd name="connsiteY16" fmla="*/ 263647 h 946141"/>
                  <a:gd name="connsiteX17" fmla="*/ 2421 w 447200"/>
                  <a:gd name="connsiteY17" fmla="*/ 138715 h 946141"/>
                  <a:gd name="connsiteX18" fmla="*/ 11417 w 447200"/>
                  <a:gd name="connsiteY18" fmla="*/ 72906 h 946141"/>
                  <a:gd name="connsiteX19" fmla="*/ 64344 w 447200"/>
                  <a:gd name="connsiteY19" fmla="*/ 6852 h 946141"/>
                  <a:gd name="connsiteX20" fmla="*/ 205939 w 447200"/>
                  <a:gd name="connsiteY20" fmla="*/ 77876 h 946141"/>
                  <a:gd name="connsiteX21" fmla="*/ 241013 w 447200"/>
                  <a:gd name="connsiteY21" fmla="*/ 129614 h 946141"/>
                  <a:gd name="connsiteX22" fmla="*/ 257361 w 447200"/>
                  <a:gd name="connsiteY22" fmla="*/ 155937 h 946141"/>
                  <a:gd name="connsiteX23" fmla="*/ 417823 w 447200"/>
                  <a:gd name="connsiteY23" fmla="*/ 464925 h 946141"/>
                  <a:gd name="connsiteX24" fmla="*/ 421498 w 447200"/>
                  <a:gd name="connsiteY24" fmla="*/ 480187 h 946141"/>
                  <a:gd name="connsiteX25" fmla="*/ 429619 w 447200"/>
                  <a:gd name="connsiteY25" fmla="*/ 520897 h 946141"/>
                  <a:gd name="connsiteX26" fmla="*/ 437250 w 447200"/>
                  <a:gd name="connsiteY26" fmla="*/ 926463 h 946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7200" h="946141">
                    <a:moveTo>
                      <a:pt x="437250" y="926463"/>
                    </a:moveTo>
                    <a:cubicBezTo>
                      <a:pt x="433995" y="958072"/>
                      <a:pt x="391569" y="948236"/>
                      <a:pt x="389189" y="920722"/>
                    </a:cubicBezTo>
                    <a:cubicBezTo>
                      <a:pt x="378582" y="793095"/>
                      <a:pt x="395595" y="665222"/>
                      <a:pt x="376097" y="537910"/>
                    </a:cubicBezTo>
                    <a:cubicBezTo>
                      <a:pt x="375327" y="532939"/>
                      <a:pt x="374487" y="527933"/>
                      <a:pt x="373612" y="522963"/>
                    </a:cubicBezTo>
                    <a:cubicBezTo>
                      <a:pt x="370041" y="502940"/>
                      <a:pt x="365596" y="483127"/>
                      <a:pt x="360065" y="463629"/>
                    </a:cubicBezTo>
                    <a:cubicBezTo>
                      <a:pt x="350089" y="428344"/>
                      <a:pt x="336787" y="394110"/>
                      <a:pt x="319564" y="362081"/>
                    </a:cubicBezTo>
                    <a:cubicBezTo>
                      <a:pt x="299332" y="324310"/>
                      <a:pt x="272798" y="290846"/>
                      <a:pt x="251585" y="253600"/>
                    </a:cubicBezTo>
                    <a:cubicBezTo>
                      <a:pt x="229077" y="214185"/>
                      <a:pt x="207514" y="174245"/>
                      <a:pt x="182311" y="136789"/>
                    </a:cubicBezTo>
                    <a:cubicBezTo>
                      <a:pt x="181995" y="136369"/>
                      <a:pt x="181645" y="135810"/>
                      <a:pt x="181330" y="135284"/>
                    </a:cubicBezTo>
                    <a:lnTo>
                      <a:pt x="181225" y="135284"/>
                    </a:lnTo>
                    <a:cubicBezTo>
                      <a:pt x="169534" y="117747"/>
                      <a:pt x="153711" y="91984"/>
                      <a:pt x="135089" y="73886"/>
                    </a:cubicBezTo>
                    <a:cubicBezTo>
                      <a:pt x="124798" y="63910"/>
                      <a:pt x="113561" y="56244"/>
                      <a:pt x="101729" y="53758"/>
                    </a:cubicBezTo>
                    <a:cubicBezTo>
                      <a:pt x="84087" y="49978"/>
                      <a:pt x="72080" y="58519"/>
                      <a:pt x="63714" y="72801"/>
                    </a:cubicBezTo>
                    <a:cubicBezTo>
                      <a:pt x="53633" y="90338"/>
                      <a:pt x="49222" y="116662"/>
                      <a:pt x="46702" y="138855"/>
                    </a:cubicBezTo>
                    <a:cubicBezTo>
                      <a:pt x="45512" y="149356"/>
                      <a:pt x="44847" y="158878"/>
                      <a:pt x="44217" y="166229"/>
                    </a:cubicBezTo>
                    <a:cubicBezTo>
                      <a:pt x="40856" y="202599"/>
                      <a:pt x="35991" y="236168"/>
                      <a:pt x="23004" y="270263"/>
                    </a:cubicBezTo>
                    <a:cubicBezTo>
                      <a:pt x="17928" y="283810"/>
                      <a:pt x="-1885" y="277964"/>
                      <a:pt x="145" y="263647"/>
                    </a:cubicBezTo>
                    <a:cubicBezTo>
                      <a:pt x="4906" y="229762"/>
                      <a:pt x="916" y="183311"/>
                      <a:pt x="2421" y="138715"/>
                    </a:cubicBezTo>
                    <a:cubicBezTo>
                      <a:pt x="3191" y="115647"/>
                      <a:pt x="5466" y="93033"/>
                      <a:pt x="11417" y="72906"/>
                    </a:cubicBezTo>
                    <a:cubicBezTo>
                      <a:pt x="19748" y="43887"/>
                      <a:pt x="35465" y="19839"/>
                      <a:pt x="64344" y="6852"/>
                    </a:cubicBezTo>
                    <a:cubicBezTo>
                      <a:pt x="118462" y="-17512"/>
                      <a:pt x="167854" y="27084"/>
                      <a:pt x="205939" y="77876"/>
                    </a:cubicBezTo>
                    <a:cubicBezTo>
                      <a:pt x="219031" y="95204"/>
                      <a:pt x="230827" y="113266"/>
                      <a:pt x="241013" y="129614"/>
                    </a:cubicBezTo>
                    <a:cubicBezTo>
                      <a:pt x="247069" y="139135"/>
                      <a:pt x="252495" y="148131"/>
                      <a:pt x="257361" y="155937"/>
                    </a:cubicBezTo>
                    <a:cubicBezTo>
                      <a:pt x="318654" y="254476"/>
                      <a:pt x="387929" y="349199"/>
                      <a:pt x="417823" y="464925"/>
                    </a:cubicBezTo>
                    <a:cubicBezTo>
                      <a:pt x="419118" y="469895"/>
                      <a:pt x="420308" y="475006"/>
                      <a:pt x="421498" y="480187"/>
                    </a:cubicBezTo>
                    <a:cubicBezTo>
                      <a:pt x="424544" y="493629"/>
                      <a:pt x="427239" y="507140"/>
                      <a:pt x="429619" y="520897"/>
                    </a:cubicBezTo>
                    <a:cubicBezTo>
                      <a:pt x="452828" y="651815"/>
                      <a:pt x="450552" y="796245"/>
                      <a:pt x="437250" y="926463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961EFC67-2E20-45EF-95E4-9BFC612C98A7}"/>
                  </a:ext>
                </a:extLst>
              </p:cNvPr>
              <p:cNvSpPr/>
              <p:nvPr/>
            </p:nvSpPr>
            <p:spPr>
              <a:xfrm>
                <a:off x="3792159" y="5110728"/>
                <a:ext cx="3360110" cy="62133"/>
              </a:xfrm>
              <a:custGeom>
                <a:avLst/>
                <a:gdLst>
                  <a:gd name="connsiteX0" fmla="*/ 3360111 w 3360110"/>
                  <a:gd name="connsiteY0" fmla="*/ 57228 h 62133"/>
                  <a:gd name="connsiteX1" fmla="*/ 3304033 w 3360110"/>
                  <a:gd name="connsiteY1" fmla="*/ 59293 h 62133"/>
                  <a:gd name="connsiteX2" fmla="*/ 3091169 w 3360110"/>
                  <a:gd name="connsiteY2" fmla="*/ 57333 h 62133"/>
                  <a:gd name="connsiteX3" fmla="*/ 2708567 w 3360110"/>
                  <a:gd name="connsiteY3" fmla="*/ 58418 h 62133"/>
                  <a:gd name="connsiteX4" fmla="*/ 1344219 w 3360110"/>
                  <a:gd name="connsiteY4" fmla="*/ 57998 h 62133"/>
                  <a:gd name="connsiteX5" fmla="*/ 656410 w 3360110"/>
                  <a:gd name="connsiteY5" fmla="*/ 57788 h 62133"/>
                  <a:gd name="connsiteX6" fmla="*/ 51422 w 3360110"/>
                  <a:gd name="connsiteY6" fmla="*/ 56388 h 62133"/>
                  <a:gd name="connsiteX7" fmla="*/ 0 w 3360110"/>
                  <a:gd name="connsiteY7" fmla="*/ 52817 h 62133"/>
                  <a:gd name="connsiteX8" fmla="*/ 9206 w 3360110"/>
                  <a:gd name="connsiteY8" fmla="*/ 37345 h 62133"/>
                  <a:gd name="connsiteX9" fmla="*/ 31294 w 3360110"/>
                  <a:gd name="connsiteY9" fmla="*/ 4546 h 62133"/>
                  <a:gd name="connsiteX10" fmla="*/ 92133 w 3360110"/>
                  <a:gd name="connsiteY10" fmla="*/ 1955 h 62133"/>
                  <a:gd name="connsiteX11" fmla="*/ 369826 w 3360110"/>
                  <a:gd name="connsiteY11" fmla="*/ 1430 h 62133"/>
                  <a:gd name="connsiteX12" fmla="*/ 741157 w 3360110"/>
                  <a:gd name="connsiteY12" fmla="*/ 1325 h 62133"/>
                  <a:gd name="connsiteX13" fmla="*/ 2103019 w 3360110"/>
                  <a:gd name="connsiteY13" fmla="*/ 905 h 62133"/>
                  <a:gd name="connsiteX14" fmla="*/ 2790163 w 3360110"/>
                  <a:gd name="connsiteY14" fmla="*/ 905 h 62133"/>
                  <a:gd name="connsiteX15" fmla="*/ 3120363 w 3360110"/>
                  <a:gd name="connsiteY15" fmla="*/ 1885 h 62133"/>
                  <a:gd name="connsiteX16" fmla="*/ 3290451 w 3360110"/>
                  <a:gd name="connsiteY16" fmla="*/ 30 h 62133"/>
                  <a:gd name="connsiteX17" fmla="*/ 3348279 w 3360110"/>
                  <a:gd name="connsiteY17" fmla="*/ 1325 h 62133"/>
                  <a:gd name="connsiteX18" fmla="*/ 3351955 w 3360110"/>
                  <a:gd name="connsiteY18" fmla="*/ 16587 h 62133"/>
                  <a:gd name="connsiteX19" fmla="*/ 3360111 w 3360110"/>
                  <a:gd name="connsiteY19" fmla="*/ 57228 h 62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60110" h="62133">
                    <a:moveTo>
                      <a:pt x="3360111" y="57228"/>
                    </a:moveTo>
                    <a:cubicBezTo>
                      <a:pt x="3341593" y="58418"/>
                      <a:pt x="3322866" y="59083"/>
                      <a:pt x="3304033" y="59293"/>
                    </a:cubicBezTo>
                    <a:cubicBezTo>
                      <a:pt x="3232378" y="60588"/>
                      <a:pt x="3159814" y="57123"/>
                      <a:pt x="3091169" y="57333"/>
                    </a:cubicBezTo>
                    <a:cubicBezTo>
                      <a:pt x="2963646" y="57543"/>
                      <a:pt x="2836089" y="58313"/>
                      <a:pt x="2708567" y="58418"/>
                    </a:cubicBezTo>
                    <a:cubicBezTo>
                      <a:pt x="2253854" y="58733"/>
                      <a:pt x="1799037" y="58208"/>
                      <a:pt x="1344219" y="57998"/>
                    </a:cubicBezTo>
                    <a:cubicBezTo>
                      <a:pt x="1115008" y="57893"/>
                      <a:pt x="885727" y="57893"/>
                      <a:pt x="656410" y="57788"/>
                    </a:cubicBezTo>
                    <a:cubicBezTo>
                      <a:pt x="456988" y="57683"/>
                      <a:pt x="251720" y="68500"/>
                      <a:pt x="51422" y="56388"/>
                    </a:cubicBezTo>
                    <a:cubicBezTo>
                      <a:pt x="34200" y="55408"/>
                      <a:pt x="17117" y="54217"/>
                      <a:pt x="0" y="52817"/>
                    </a:cubicBezTo>
                    <a:cubicBezTo>
                      <a:pt x="2905" y="47497"/>
                      <a:pt x="6056" y="42421"/>
                      <a:pt x="9206" y="37345"/>
                    </a:cubicBezTo>
                    <a:cubicBezTo>
                      <a:pt x="16137" y="26179"/>
                      <a:pt x="23593" y="15257"/>
                      <a:pt x="31294" y="4546"/>
                    </a:cubicBezTo>
                    <a:cubicBezTo>
                      <a:pt x="51527" y="3356"/>
                      <a:pt x="71795" y="2585"/>
                      <a:pt x="92133" y="1955"/>
                    </a:cubicBezTo>
                    <a:cubicBezTo>
                      <a:pt x="184580" y="-635"/>
                      <a:pt x="277483" y="1535"/>
                      <a:pt x="369826" y="1430"/>
                    </a:cubicBezTo>
                    <a:cubicBezTo>
                      <a:pt x="493568" y="1430"/>
                      <a:pt x="617415" y="1325"/>
                      <a:pt x="741157" y="1325"/>
                    </a:cubicBezTo>
                    <a:cubicBezTo>
                      <a:pt x="1195099" y="1115"/>
                      <a:pt x="1649076" y="1010"/>
                      <a:pt x="2103019" y="905"/>
                    </a:cubicBezTo>
                    <a:cubicBezTo>
                      <a:pt x="2331985" y="800"/>
                      <a:pt x="2561091" y="240"/>
                      <a:pt x="2790163" y="905"/>
                    </a:cubicBezTo>
                    <a:cubicBezTo>
                      <a:pt x="2900148" y="1220"/>
                      <a:pt x="3010273" y="1675"/>
                      <a:pt x="3120363" y="1885"/>
                    </a:cubicBezTo>
                    <a:cubicBezTo>
                      <a:pt x="3175145" y="1990"/>
                      <a:pt x="3232833" y="-285"/>
                      <a:pt x="3290451" y="30"/>
                    </a:cubicBezTo>
                    <a:cubicBezTo>
                      <a:pt x="3309844" y="135"/>
                      <a:pt x="3329097" y="450"/>
                      <a:pt x="3348279" y="1325"/>
                    </a:cubicBezTo>
                    <a:cubicBezTo>
                      <a:pt x="3349574" y="6296"/>
                      <a:pt x="3350765" y="11407"/>
                      <a:pt x="3351955" y="16587"/>
                    </a:cubicBezTo>
                    <a:cubicBezTo>
                      <a:pt x="3355000" y="29959"/>
                      <a:pt x="3357696" y="43506"/>
                      <a:pt x="3360111" y="57228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65D9366E-2959-454C-BB84-956969251813}"/>
                  </a:ext>
                </a:extLst>
              </p:cNvPr>
              <p:cNvSpPr/>
              <p:nvPr/>
            </p:nvSpPr>
            <p:spPr>
              <a:xfrm>
                <a:off x="4145882" y="4718039"/>
                <a:ext cx="2817781" cy="74218"/>
              </a:xfrm>
              <a:custGeom>
                <a:avLst/>
                <a:gdLst>
                  <a:gd name="connsiteX0" fmla="*/ 2817782 w 2817781"/>
                  <a:gd name="connsiteY0" fmla="*/ 58668 h 74218"/>
                  <a:gd name="connsiteX1" fmla="*/ 2758028 w 2817781"/>
                  <a:gd name="connsiteY1" fmla="*/ 64304 h 74218"/>
                  <a:gd name="connsiteX2" fmla="*/ 2757923 w 2817781"/>
                  <a:gd name="connsiteY2" fmla="*/ 64304 h 74218"/>
                  <a:gd name="connsiteX3" fmla="*/ 2623470 w 2817781"/>
                  <a:gd name="connsiteY3" fmla="*/ 67874 h 74218"/>
                  <a:gd name="connsiteX4" fmla="*/ 2579189 w 2817781"/>
                  <a:gd name="connsiteY4" fmla="*/ 67769 h 74218"/>
                  <a:gd name="connsiteX5" fmla="*/ 2498748 w 2817781"/>
                  <a:gd name="connsiteY5" fmla="*/ 67664 h 74218"/>
                  <a:gd name="connsiteX6" fmla="*/ 2141139 w 2817781"/>
                  <a:gd name="connsiteY6" fmla="*/ 69519 h 74218"/>
                  <a:gd name="connsiteX7" fmla="*/ 712803 w 2817781"/>
                  <a:gd name="connsiteY7" fmla="*/ 69519 h 74218"/>
                  <a:gd name="connsiteX8" fmla="*/ 308987 w 2817781"/>
                  <a:gd name="connsiteY8" fmla="*/ 74175 h 74218"/>
                  <a:gd name="connsiteX9" fmla="*/ 254520 w 2817781"/>
                  <a:gd name="connsiteY9" fmla="*/ 74070 h 74218"/>
                  <a:gd name="connsiteX10" fmla="*/ 66684 w 2817781"/>
                  <a:gd name="connsiteY10" fmla="*/ 68224 h 74218"/>
                  <a:gd name="connsiteX11" fmla="*/ 0 w 2817781"/>
                  <a:gd name="connsiteY11" fmla="*/ 63464 h 74218"/>
                  <a:gd name="connsiteX12" fmla="*/ 66999 w 2817781"/>
                  <a:gd name="connsiteY12" fmla="*/ 13862 h 74218"/>
                  <a:gd name="connsiteX13" fmla="*/ 73720 w 2817781"/>
                  <a:gd name="connsiteY13" fmla="*/ 9416 h 74218"/>
                  <a:gd name="connsiteX14" fmla="*/ 281579 w 2817781"/>
                  <a:gd name="connsiteY14" fmla="*/ 7246 h 74218"/>
                  <a:gd name="connsiteX15" fmla="*/ 708567 w 2817781"/>
                  <a:gd name="connsiteY15" fmla="*/ 0 h 74218"/>
                  <a:gd name="connsiteX16" fmla="*/ 2159971 w 2817781"/>
                  <a:gd name="connsiteY16" fmla="*/ 0 h 74218"/>
                  <a:gd name="connsiteX17" fmla="*/ 2526332 w 2817781"/>
                  <a:gd name="connsiteY17" fmla="*/ 1960 h 74218"/>
                  <a:gd name="connsiteX18" fmla="*/ 2588150 w 2817781"/>
                  <a:gd name="connsiteY18" fmla="*/ 1960 h 74218"/>
                  <a:gd name="connsiteX19" fmla="*/ 2640447 w 2817781"/>
                  <a:gd name="connsiteY19" fmla="*/ 1855 h 74218"/>
                  <a:gd name="connsiteX20" fmla="*/ 2711787 w 2817781"/>
                  <a:gd name="connsiteY20" fmla="*/ 2940 h 74218"/>
                  <a:gd name="connsiteX21" fmla="*/ 2782707 w 2817781"/>
                  <a:gd name="connsiteY21" fmla="*/ 6931 h 74218"/>
                  <a:gd name="connsiteX22" fmla="*/ 2817782 w 2817781"/>
                  <a:gd name="connsiteY22" fmla="*/ 58668 h 7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817781" h="74218">
                    <a:moveTo>
                      <a:pt x="2817782" y="58668"/>
                    </a:moveTo>
                    <a:cubicBezTo>
                      <a:pt x="2797864" y="61153"/>
                      <a:pt x="2778051" y="63009"/>
                      <a:pt x="2758028" y="64304"/>
                    </a:cubicBezTo>
                    <a:lnTo>
                      <a:pt x="2757923" y="64304"/>
                    </a:lnTo>
                    <a:cubicBezTo>
                      <a:pt x="2713222" y="67244"/>
                      <a:pt x="2668381" y="67874"/>
                      <a:pt x="2623470" y="67874"/>
                    </a:cubicBezTo>
                    <a:cubicBezTo>
                      <a:pt x="2608733" y="67874"/>
                      <a:pt x="2593926" y="67769"/>
                      <a:pt x="2579189" y="67769"/>
                    </a:cubicBezTo>
                    <a:cubicBezTo>
                      <a:pt x="2552340" y="67559"/>
                      <a:pt x="2525491" y="67454"/>
                      <a:pt x="2498748" y="67664"/>
                    </a:cubicBezTo>
                    <a:cubicBezTo>
                      <a:pt x="2379556" y="68644"/>
                      <a:pt x="2260365" y="69519"/>
                      <a:pt x="2141139" y="69519"/>
                    </a:cubicBezTo>
                    <a:lnTo>
                      <a:pt x="712803" y="69519"/>
                    </a:lnTo>
                    <a:cubicBezTo>
                      <a:pt x="579084" y="69519"/>
                      <a:pt x="443966" y="73965"/>
                      <a:pt x="308987" y="74175"/>
                    </a:cubicBezTo>
                    <a:cubicBezTo>
                      <a:pt x="290785" y="74280"/>
                      <a:pt x="272617" y="74175"/>
                      <a:pt x="254520" y="74070"/>
                    </a:cubicBezTo>
                    <a:cubicBezTo>
                      <a:pt x="191721" y="73545"/>
                      <a:pt x="129028" y="71900"/>
                      <a:pt x="66684" y="68224"/>
                    </a:cubicBezTo>
                    <a:cubicBezTo>
                      <a:pt x="44386" y="67034"/>
                      <a:pt x="22193" y="65424"/>
                      <a:pt x="0" y="63464"/>
                    </a:cubicBezTo>
                    <a:cubicBezTo>
                      <a:pt x="21668" y="45926"/>
                      <a:pt x="43966" y="29369"/>
                      <a:pt x="66999" y="13862"/>
                    </a:cubicBezTo>
                    <a:cubicBezTo>
                      <a:pt x="69170" y="12357"/>
                      <a:pt x="71445" y="10957"/>
                      <a:pt x="73720" y="9416"/>
                    </a:cubicBezTo>
                    <a:cubicBezTo>
                      <a:pt x="145620" y="9416"/>
                      <a:pt x="214369" y="8541"/>
                      <a:pt x="281579" y="7246"/>
                    </a:cubicBezTo>
                    <a:cubicBezTo>
                      <a:pt x="426113" y="4550"/>
                      <a:pt x="563402" y="0"/>
                      <a:pt x="708567" y="0"/>
                    </a:cubicBezTo>
                    <a:lnTo>
                      <a:pt x="2159971" y="0"/>
                    </a:lnTo>
                    <a:cubicBezTo>
                      <a:pt x="2282103" y="0"/>
                      <a:pt x="2404200" y="980"/>
                      <a:pt x="2526332" y="1960"/>
                    </a:cubicBezTo>
                    <a:cubicBezTo>
                      <a:pt x="2546914" y="2065"/>
                      <a:pt x="2567462" y="2065"/>
                      <a:pt x="2588150" y="1960"/>
                    </a:cubicBezTo>
                    <a:cubicBezTo>
                      <a:pt x="2605582" y="1960"/>
                      <a:pt x="2623015" y="1855"/>
                      <a:pt x="2640447" y="1855"/>
                    </a:cubicBezTo>
                    <a:cubicBezTo>
                      <a:pt x="2664251" y="1855"/>
                      <a:pt x="2688089" y="2170"/>
                      <a:pt x="2711787" y="2940"/>
                    </a:cubicBezTo>
                    <a:cubicBezTo>
                      <a:pt x="2735485" y="3606"/>
                      <a:pt x="2759219" y="4901"/>
                      <a:pt x="2782707" y="6931"/>
                    </a:cubicBezTo>
                    <a:cubicBezTo>
                      <a:pt x="2795799" y="24223"/>
                      <a:pt x="2807595" y="42321"/>
                      <a:pt x="2817782" y="58668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DFA4BCA-E163-434A-9EB8-7551B313FE38}"/>
                </a:ext>
              </a:extLst>
            </p:cNvPr>
            <p:cNvSpPr/>
            <p:nvPr/>
          </p:nvSpPr>
          <p:spPr>
            <a:xfrm>
              <a:off x="5440331" y="4732089"/>
              <a:ext cx="70561" cy="425714"/>
            </a:xfrm>
            <a:custGeom>
              <a:avLst/>
              <a:gdLst>
                <a:gd name="connsiteX0" fmla="*/ 69898 w 70561"/>
                <a:gd name="connsiteY0" fmla="*/ 377444 h 425714"/>
                <a:gd name="connsiteX1" fmla="*/ 70073 w 70561"/>
                <a:gd name="connsiteY1" fmla="*/ 356371 h 425714"/>
                <a:gd name="connsiteX2" fmla="*/ 68673 w 70561"/>
                <a:gd name="connsiteY2" fmla="*/ 319931 h 425714"/>
                <a:gd name="connsiteX3" fmla="*/ 59711 w 70561"/>
                <a:gd name="connsiteY3" fmla="*/ 218242 h 425714"/>
                <a:gd name="connsiteX4" fmla="*/ 43924 w 70561"/>
                <a:gd name="connsiteY4" fmla="*/ 55995 h 425714"/>
                <a:gd name="connsiteX5" fmla="*/ 44414 w 70561"/>
                <a:gd name="connsiteY5" fmla="*/ 55750 h 425714"/>
                <a:gd name="connsiteX6" fmla="*/ 44659 w 70561"/>
                <a:gd name="connsiteY6" fmla="*/ 50429 h 425714"/>
                <a:gd name="connsiteX7" fmla="*/ 42699 w 70561"/>
                <a:gd name="connsiteY7" fmla="*/ 47804 h 425714"/>
                <a:gd name="connsiteX8" fmla="*/ 36188 w 70561"/>
                <a:gd name="connsiteY8" fmla="*/ 11154 h 425714"/>
                <a:gd name="connsiteX9" fmla="*/ 4404 w 70561"/>
                <a:gd name="connsiteY9" fmla="*/ 12484 h 425714"/>
                <a:gd name="connsiteX10" fmla="*/ 11930 w 70561"/>
                <a:gd name="connsiteY10" fmla="*/ 204135 h 425714"/>
                <a:gd name="connsiteX11" fmla="*/ 26002 w 70561"/>
                <a:gd name="connsiteY11" fmla="*/ 409333 h 425714"/>
                <a:gd name="connsiteX12" fmla="*/ 67202 w 70561"/>
                <a:gd name="connsiteY12" fmla="*/ 406848 h 425714"/>
                <a:gd name="connsiteX13" fmla="*/ 67132 w 70561"/>
                <a:gd name="connsiteY13" fmla="*/ 400617 h 425714"/>
                <a:gd name="connsiteX14" fmla="*/ 64122 w 70561"/>
                <a:gd name="connsiteY14" fmla="*/ 390571 h 425714"/>
                <a:gd name="connsiteX15" fmla="*/ 69898 w 70561"/>
                <a:gd name="connsiteY15" fmla="*/ 377444 h 42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561" h="425714">
                  <a:moveTo>
                    <a:pt x="69898" y="377444"/>
                  </a:moveTo>
                  <a:cubicBezTo>
                    <a:pt x="70423" y="370408"/>
                    <a:pt x="70458" y="363407"/>
                    <a:pt x="70073" y="356371"/>
                  </a:cubicBezTo>
                  <a:cubicBezTo>
                    <a:pt x="69933" y="344224"/>
                    <a:pt x="69338" y="332043"/>
                    <a:pt x="68673" y="319931"/>
                  </a:cubicBezTo>
                  <a:cubicBezTo>
                    <a:pt x="66817" y="285941"/>
                    <a:pt x="63387" y="252092"/>
                    <a:pt x="59711" y="218242"/>
                  </a:cubicBezTo>
                  <a:cubicBezTo>
                    <a:pt x="53971" y="165140"/>
                    <a:pt x="51485" y="109587"/>
                    <a:pt x="43924" y="55995"/>
                  </a:cubicBezTo>
                  <a:cubicBezTo>
                    <a:pt x="44064" y="55890"/>
                    <a:pt x="44274" y="55890"/>
                    <a:pt x="44414" y="55750"/>
                  </a:cubicBezTo>
                  <a:cubicBezTo>
                    <a:pt x="45849" y="54280"/>
                    <a:pt x="45884" y="52074"/>
                    <a:pt x="44659" y="50429"/>
                  </a:cubicBezTo>
                  <a:cubicBezTo>
                    <a:pt x="43994" y="49554"/>
                    <a:pt x="43364" y="48679"/>
                    <a:pt x="42699" y="47804"/>
                  </a:cubicBezTo>
                  <a:cubicBezTo>
                    <a:pt x="40844" y="35482"/>
                    <a:pt x="38778" y="23195"/>
                    <a:pt x="36188" y="11154"/>
                  </a:cubicBezTo>
                  <a:cubicBezTo>
                    <a:pt x="32793" y="-4843"/>
                    <a:pt x="7099" y="-2953"/>
                    <a:pt x="4404" y="12484"/>
                  </a:cubicBezTo>
                  <a:cubicBezTo>
                    <a:pt x="-6413" y="74617"/>
                    <a:pt x="5279" y="141792"/>
                    <a:pt x="11930" y="204135"/>
                  </a:cubicBezTo>
                  <a:cubicBezTo>
                    <a:pt x="19211" y="272570"/>
                    <a:pt x="21276" y="340759"/>
                    <a:pt x="26002" y="409333"/>
                  </a:cubicBezTo>
                  <a:cubicBezTo>
                    <a:pt x="27612" y="432717"/>
                    <a:pt x="67412" y="430336"/>
                    <a:pt x="67202" y="406848"/>
                  </a:cubicBezTo>
                  <a:lnTo>
                    <a:pt x="67132" y="400617"/>
                  </a:lnTo>
                  <a:cubicBezTo>
                    <a:pt x="67097" y="396591"/>
                    <a:pt x="66012" y="393196"/>
                    <a:pt x="64122" y="390571"/>
                  </a:cubicBezTo>
                  <a:cubicBezTo>
                    <a:pt x="69793" y="390921"/>
                    <a:pt x="71718" y="386580"/>
                    <a:pt x="69898" y="377444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A28F2E1-851C-4238-830F-EA1B2F4B7ADD}"/>
                </a:ext>
              </a:extLst>
            </p:cNvPr>
            <p:cNvSpPr/>
            <p:nvPr/>
          </p:nvSpPr>
          <p:spPr>
            <a:xfrm>
              <a:off x="5693062" y="4731862"/>
              <a:ext cx="188575" cy="433598"/>
            </a:xfrm>
            <a:custGeom>
              <a:avLst/>
              <a:gdLst>
                <a:gd name="connsiteX0" fmla="*/ 186888 w 188575"/>
                <a:gd name="connsiteY0" fmla="*/ 399969 h 433598"/>
                <a:gd name="connsiteX1" fmla="*/ 112223 w 188575"/>
                <a:gd name="connsiteY1" fmla="*/ 188155 h 433598"/>
                <a:gd name="connsiteX2" fmla="*/ 32202 w 188575"/>
                <a:gd name="connsiteY2" fmla="*/ 4660 h 433598"/>
                <a:gd name="connsiteX3" fmla="*/ 908 w 188575"/>
                <a:gd name="connsiteY3" fmla="*/ 23912 h 433598"/>
                <a:gd name="connsiteX4" fmla="*/ 58981 w 188575"/>
                <a:gd name="connsiteY4" fmla="*/ 194700 h 433598"/>
                <a:gd name="connsiteX5" fmla="*/ 137531 w 188575"/>
                <a:gd name="connsiteY5" fmla="*/ 420307 h 433598"/>
                <a:gd name="connsiteX6" fmla="*/ 186888 w 188575"/>
                <a:gd name="connsiteY6" fmla="*/ 399969 h 433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575" h="433598">
                  <a:moveTo>
                    <a:pt x="186888" y="399969"/>
                  </a:moveTo>
                  <a:cubicBezTo>
                    <a:pt x="159304" y="330204"/>
                    <a:pt x="139807" y="257919"/>
                    <a:pt x="112223" y="188155"/>
                  </a:cubicBezTo>
                  <a:cubicBezTo>
                    <a:pt x="91185" y="134842"/>
                    <a:pt x="80053" y="45440"/>
                    <a:pt x="32202" y="4660"/>
                  </a:cubicBezTo>
                  <a:cubicBezTo>
                    <a:pt x="18270" y="-7207"/>
                    <a:pt x="-4868" y="5184"/>
                    <a:pt x="908" y="23912"/>
                  </a:cubicBezTo>
                  <a:cubicBezTo>
                    <a:pt x="18340" y="80620"/>
                    <a:pt x="39098" y="138518"/>
                    <a:pt x="58981" y="194700"/>
                  </a:cubicBezTo>
                  <a:cubicBezTo>
                    <a:pt x="85339" y="269156"/>
                    <a:pt x="105012" y="348372"/>
                    <a:pt x="137531" y="420307"/>
                  </a:cubicBezTo>
                  <a:cubicBezTo>
                    <a:pt x="150028" y="447855"/>
                    <a:pt x="198125" y="428393"/>
                    <a:pt x="186888" y="399969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0C2245A-A1F1-46BD-BB8C-F90C2CF79722}"/>
                </a:ext>
              </a:extLst>
            </p:cNvPr>
            <p:cNvSpPr/>
            <p:nvPr/>
          </p:nvSpPr>
          <p:spPr>
            <a:xfrm>
              <a:off x="5992074" y="4742451"/>
              <a:ext cx="214095" cy="397115"/>
            </a:xfrm>
            <a:custGeom>
              <a:avLst/>
              <a:gdLst>
                <a:gd name="connsiteX0" fmla="*/ 213631 w 214095"/>
                <a:gd name="connsiteY0" fmla="*/ 376568 h 397115"/>
                <a:gd name="connsiteX1" fmla="*/ 139491 w 214095"/>
                <a:gd name="connsiteY1" fmla="*/ 202315 h 397115"/>
                <a:gd name="connsiteX2" fmla="*/ 43858 w 214095"/>
                <a:gd name="connsiteY2" fmla="*/ 13079 h 397115"/>
                <a:gd name="connsiteX3" fmla="*/ 1537 w 214095"/>
                <a:gd name="connsiteY3" fmla="*/ 30301 h 397115"/>
                <a:gd name="connsiteX4" fmla="*/ 179746 w 214095"/>
                <a:gd name="connsiteY4" fmla="*/ 387910 h 397115"/>
                <a:gd name="connsiteX5" fmla="*/ 213631 w 214095"/>
                <a:gd name="connsiteY5" fmla="*/ 376568 h 397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095" h="397115">
                  <a:moveTo>
                    <a:pt x="213631" y="376568"/>
                  </a:moveTo>
                  <a:cubicBezTo>
                    <a:pt x="201449" y="318251"/>
                    <a:pt x="169000" y="254787"/>
                    <a:pt x="139491" y="202315"/>
                  </a:cubicBezTo>
                  <a:cubicBezTo>
                    <a:pt x="104801" y="140601"/>
                    <a:pt x="79003" y="74372"/>
                    <a:pt x="43858" y="13079"/>
                  </a:cubicBezTo>
                  <a:cubicBezTo>
                    <a:pt x="29541" y="-11880"/>
                    <a:pt x="-8019" y="1667"/>
                    <a:pt x="1537" y="30301"/>
                  </a:cubicBezTo>
                  <a:cubicBezTo>
                    <a:pt x="43228" y="155303"/>
                    <a:pt x="111102" y="275930"/>
                    <a:pt x="179746" y="387910"/>
                  </a:cubicBezTo>
                  <a:cubicBezTo>
                    <a:pt x="189828" y="404327"/>
                    <a:pt x="218042" y="397711"/>
                    <a:pt x="213631" y="376568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F3B5D4C-675B-48AB-A94F-F35DAE15DEDC}"/>
                </a:ext>
              </a:extLst>
            </p:cNvPr>
            <p:cNvSpPr/>
            <p:nvPr/>
          </p:nvSpPr>
          <p:spPr>
            <a:xfrm>
              <a:off x="6290407" y="4747249"/>
              <a:ext cx="240950" cy="413039"/>
            </a:xfrm>
            <a:custGeom>
              <a:avLst/>
              <a:gdLst>
                <a:gd name="connsiteX0" fmla="*/ 237237 w 240950"/>
                <a:gd name="connsiteY0" fmla="*/ 374571 h 413039"/>
                <a:gd name="connsiteX1" fmla="*/ 124101 w 240950"/>
                <a:gd name="connsiteY1" fmla="*/ 165872 h 413039"/>
                <a:gd name="connsiteX2" fmla="*/ 35819 w 240950"/>
                <a:gd name="connsiteY2" fmla="*/ 7720 h 413039"/>
                <a:gd name="connsiteX3" fmla="*/ 254 w 240950"/>
                <a:gd name="connsiteY3" fmla="*/ 20182 h 413039"/>
                <a:gd name="connsiteX4" fmla="*/ 42295 w 240950"/>
                <a:gd name="connsiteY4" fmla="*/ 105874 h 413039"/>
                <a:gd name="connsiteX5" fmla="*/ 86191 w 240950"/>
                <a:gd name="connsiteY5" fmla="*/ 201122 h 413039"/>
                <a:gd name="connsiteX6" fmla="*/ 192991 w 240950"/>
                <a:gd name="connsiteY6" fmla="*/ 397499 h 413039"/>
                <a:gd name="connsiteX7" fmla="*/ 237237 w 240950"/>
                <a:gd name="connsiteY7" fmla="*/ 374571 h 413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950" h="413039">
                  <a:moveTo>
                    <a:pt x="237237" y="374571"/>
                  </a:moveTo>
                  <a:cubicBezTo>
                    <a:pt x="200902" y="304316"/>
                    <a:pt x="158161" y="237247"/>
                    <a:pt x="124101" y="165872"/>
                  </a:cubicBezTo>
                  <a:cubicBezTo>
                    <a:pt x="97253" y="109585"/>
                    <a:pt x="72889" y="58547"/>
                    <a:pt x="35819" y="7720"/>
                  </a:cubicBezTo>
                  <a:cubicBezTo>
                    <a:pt x="25248" y="-6771"/>
                    <a:pt x="-2966" y="125"/>
                    <a:pt x="254" y="20182"/>
                  </a:cubicBezTo>
                  <a:cubicBezTo>
                    <a:pt x="5610" y="53472"/>
                    <a:pt x="26718" y="76680"/>
                    <a:pt x="42295" y="105874"/>
                  </a:cubicBezTo>
                  <a:cubicBezTo>
                    <a:pt x="58713" y="136678"/>
                    <a:pt x="70614" y="169863"/>
                    <a:pt x="86191" y="201122"/>
                  </a:cubicBezTo>
                  <a:cubicBezTo>
                    <a:pt x="119411" y="267841"/>
                    <a:pt x="158861" y="331235"/>
                    <a:pt x="192991" y="397499"/>
                  </a:cubicBezTo>
                  <a:cubicBezTo>
                    <a:pt x="209513" y="429598"/>
                    <a:pt x="254004" y="407020"/>
                    <a:pt x="237237" y="374571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4342819-9AAE-46B5-8B22-B684E10A2343}"/>
                </a:ext>
              </a:extLst>
            </p:cNvPr>
            <p:cNvSpPr/>
            <p:nvPr/>
          </p:nvSpPr>
          <p:spPr>
            <a:xfrm>
              <a:off x="6595143" y="4738360"/>
              <a:ext cx="254940" cy="405315"/>
            </a:xfrm>
            <a:custGeom>
              <a:avLst/>
              <a:gdLst>
                <a:gd name="connsiteX0" fmla="*/ 248139 w 254940"/>
                <a:gd name="connsiteY0" fmla="*/ 359306 h 405315"/>
                <a:gd name="connsiteX1" fmla="*/ 127897 w 254940"/>
                <a:gd name="connsiteY1" fmla="*/ 153198 h 405315"/>
                <a:gd name="connsiteX2" fmla="*/ 27468 w 254940"/>
                <a:gd name="connsiteY2" fmla="*/ 3027 h 405315"/>
                <a:gd name="connsiteX3" fmla="*/ 1915 w 254940"/>
                <a:gd name="connsiteY3" fmla="*/ 28826 h 405315"/>
                <a:gd name="connsiteX4" fmla="*/ 58378 w 254940"/>
                <a:gd name="connsiteY4" fmla="*/ 128975 h 405315"/>
                <a:gd name="connsiteX5" fmla="*/ 110185 w 254940"/>
                <a:gd name="connsiteY5" fmla="*/ 235739 h 405315"/>
                <a:gd name="connsiteX6" fmla="*/ 214849 w 254940"/>
                <a:gd name="connsiteY6" fmla="*/ 400332 h 405315"/>
                <a:gd name="connsiteX7" fmla="*/ 248139 w 254940"/>
                <a:gd name="connsiteY7" fmla="*/ 359306 h 405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940" h="405315">
                  <a:moveTo>
                    <a:pt x="248139" y="359306"/>
                  </a:moveTo>
                  <a:cubicBezTo>
                    <a:pt x="195246" y="304279"/>
                    <a:pt x="162377" y="221142"/>
                    <a:pt x="127897" y="153198"/>
                  </a:cubicBezTo>
                  <a:cubicBezTo>
                    <a:pt x="101608" y="101391"/>
                    <a:pt x="78085" y="35687"/>
                    <a:pt x="27468" y="3027"/>
                  </a:cubicBezTo>
                  <a:cubicBezTo>
                    <a:pt x="10491" y="-7929"/>
                    <a:pt x="-5646" y="13214"/>
                    <a:pt x="1915" y="28826"/>
                  </a:cubicBezTo>
                  <a:cubicBezTo>
                    <a:pt x="18612" y="63306"/>
                    <a:pt x="41645" y="94180"/>
                    <a:pt x="58378" y="128975"/>
                  </a:cubicBezTo>
                  <a:cubicBezTo>
                    <a:pt x="75565" y="164680"/>
                    <a:pt x="91912" y="200524"/>
                    <a:pt x="110185" y="235739"/>
                  </a:cubicBezTo>
                  <a:cubicBezTo>
                    <a:pt x="139274" y="291782"/>
                    <a:pt x="163812" y="360462"/>
                    <a:pt x="214849" y="400332"/>
                  </a:cubicBezTo>
                  <a:cubicBezTo>
                    <a:pt x="238897" y="419060"/>
                    <a:pt x="268511" y="380484"/>
                    <a:pt x="248139" y="359306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0C58C0C-BC3D-43A6-8CCA-76B61154CC9C}"/>
                </a:ext>
              </a:extLst>
            </p:cNvPr>
            <p:cNvSpPr/>
            <p:nvPr/>
          </p:nvSpPr>
          <p:spPr>
            <a:xfrm>
              <a:off x="5094712" y="4744478"/>
              <a:ext cx="138390" cy="412592"/>
            </a:xfrm>
            <a:custGeom>
              <a:avLst/>
              <a:gdLst>
                <a:gd name="connsiteX0" fmla="*/ 136984 w 138390"/>
                <a:gd name="connsiteY0" fmla="*/ 17318 h 412592"/>
                <a:gd name="connsiteX1" fmla="*/ 98619 w 138390"/>
                <a:gd name="connsiteY1" fmla="*/ 11857 h 412592"/>
                <a:gd name="connsiteX2" fmla="*/ 42366 w 138390"/>
                <a:gd name="connsiteY2" fmla="*/ 207219 h 412592"/>
                <a:gd name="connsiteX3" fmla="*/ 536 w 138390"/>
                <a:gd name="connsiteY3" fmla="*/ 385463 h 412592"/>
                <a:gd name="connsiteX4" fmla="*/ 40756 w 138390"/>
                <a:gd name="connsiteY4" fmla="*/ 397960 h 412592"/>
                <a:gd name="connsiteX5" fmla="*/ 96204 w 138390"/>
                <a:gd name="connsiteY5" fmla="*/ 197733 h 412592"/>
                <a:gd name="connsiteX6" fmla="*/ 136984 w 138390"/>
                <a:gd name="connsiteY6" fmla="*/ 17318 h 41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390" h="412592">
                  <a:moveTo>
                    <a:pt x="136984" y="17318"/>
                  </a:moveTo>
                  <a:cubicBezTo>
                    <a:pt x="133939" y="-2460"/>
                    <a:pt x="106950" y="-6660"/>
                    <a:pt x="98619" y="11857"/>
                  </a:cubicBezTo>
                  <a:cubicBezTo>
                    <a:pt x="70965" y="73080"/>
                    <a:pt x="59274" y="142495"/>
                    <a:pt x="42366" y="207219"/>
                  </a:cubicBezTo>
                  <a:cubicBezTo>
                    <a:pt x="26929" y="266237"/>
                    <a:pt x="13173" y="325780"/>
                    <a:pt x="536" y="385463"/>
                  </a:cubicBezTo>
                  <a:cubicBezTo>
                    <a:pt x="-4995" y="411577"/>
                    <a:pt x="33965" y="424564"/>
                    <a:pt x="40756" y="397960"/>
                  </a:cubicBezTo>
                  <a:cubicBezTo>
                    <a:pt x="57874" y="330821"/>
                    <a:pt x="76251" y="264137"/>
                    <a:pt x="96204" y="197733"/>
                  </a:cubicBezTo>
                  <a:cubicBezTo>
                    <a:pt x="112236" y="144175"/>
                    <a:pt x="145631" y="73570"/>
                    <a:pt x="136984" y="17318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6F6ADD-5764-49F3-9D0C-AF4407B8AFA4}"/>
                </a:ext>
              </a:extLst>
            </p:cNvPr>
            <p:cNvSpPr/>
            <p:nvPr/>
          </p:nvSpPr>
          <p:spPr>
            <a:xfrm>
              <a:off x="4756795" y="4753604"/>
              <a:ext cx="190659" cy="408537"/>
            </a:xfrm>
            <a:custGeom>
              <a:avLst/>
              <a:gdLst>
                <a:gd name="connsiteX0" fmla="*/ 167734 w 190659"/>
                <a:gd name="connsiteY0" fmla="*/ 2801 h 408537"/>
                <a:gd name="connsiteX1" fmla="*/ 75917 w 190659"/>
                <a:gd name="connsiteY1" fmla="*/ 165888 h 408537"/>
                <a:gd name="connsiteX2" fmla="*/ 761 w 190659"/>
                <a:gd name="connsiteY2" fmla="*/ 382533 h 408537"/>
                <a:gd name="connsiteX3" fmla="*/ 42977 w 190659"/>
                <a:gd name="connsiteY3" fmla="*/ 395905 h 408537"/>
                <a:gd name="connsiteX4" fmla="*/ 125904 w 190659"/>
                <a:gd name="connsiteY4" fmla="*/ 176845 h 408537"/>
                <a:gd name="connsiteX5" fmla="*/ 190627 w 190659"/>
                <a:gd name="connsiteY5" fmla="*/ 12812 h 408537"/>
                <a:gd name="connsiteX6" fmla="*/ 167734 w 190659"/>
                <a:gd name="connsiteY6" fmla="*/ 2801 h 408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659" h="408537">
                  <a:moveTo>
                    <a:pt x="167734" y="2801"/>
                  </a:moveTo>
                  <a:cubicBezTo>
                    <a:pt x="123523" y="39906"/>
                    <a:pt x="98250" y="113836"/>
                    <a:pt x="75917" y="165888"/>
                  </a:cubicBezTo>
                  <a:cubicBezTo>
                    <a:pt x="45918" y="235793"/>
                    <a:pt x="21204" y="309268"/>
                    <a:pt x="761" y="382533"/>
                  </a:cubicBezTo>
                  <a:cubicBezTo>
                    <a:pt x="-5995" y="406756"/>
                    <a:pt x="34191" y="419743"/>
                    <a:pt x="42977" y="395905"/>
                  </a:cubicBezTo>
                  <a:cubicBezTo>
                    <a:pt x="69966" y="322710"/>
                    <a:pt x="95414" y="248675"/>
                    <a:pt x="125904" y="176845"/>
                  </a:cubicBezTo>
                  <a:cubicBezTo>
                    <a:pt x="147642" y="125598"/>
                    <a:pt x="192028" y="69590"/>
                    <a:pt x="190627" y="12812"/>
                  </a:cubicBezTo>
                  <a:cubicBezTo>
                    <a:pt x="190382" y="2171"/>
                    <a:pt x="175680" y="-3885"/>
                    <a:pt x="167734" y="2801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06221EA-929D-43CB-A8EC-B65CAC629192}"/>
                </a:ext>
              </a:extLst>
            </p:cNvPr>
            <p:cNvSpPr/>
            <p:nvPr/>
          </p:nvSpPr>
          <p:spPr>
            <a:xfrm>
              <a:off x="4432224" y="4749836"/>
              <a:ext cx="216296" cy="390309"/>
            </a:xfrm>
            <a:custGeom>
              <a:avLst/>
              <a:gdLst>
                <a:gd name="connsiteX0" fmla="*/ 200854 w 216296"/>
                <a:gd name="connsiteY0" fmla="*/ 163 h 390309"/>
                <a:gd name="connsiteX1" fmla="*/ 105396 w 216296"/>
                <a:gd name="connsiteY1" fmla="*/ 141128 h 390309"/>
                <a:gd name="connsiteX2" fmla="*/ 1117 w 216296"/>
                <a:gd name="connsiteY2" fmla="*/ 355287 h 390309"/>
                <a:gd name="connsiteX3" fmla="*/ 48794 w 216296"/>
                <a:gd name="connsiteY3" fmla="*/ 374119 h 390309"/>
                <a:gd name="connsiteX4" fmla="*/ 140926 w 216296"/>
                <a:gd name="connsiteY4" fmla="*/ 186074 h 390309"/>
                <a:gd name="connsiteX5" fmla="*/ 216082 w 216296"/>
                <a:gd name="connsiteY5" fmla="*/ 16825 h 390309"/>
                <a:gd name="connsiteX6" fmla="*/ 200854 w 216296"/>
                <a:gd name="connsiteY6" fmla="*/ 163 h 390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296" h="390309">
                  <a:moveTo>
                    <a:pt x="200854" y="163"/>
                  </a:moveTo>
                  <a:cubicBezTo>
                    <a:pt x="151288" y="8354"/>
                    <a:pt x="124439" y="101607"/>
                    <a:pt x="105396" y="141128"/>
                  </a:cubicBezTo>
                  <a:cubicBezTo>
                    <a:pt x="72212" y="209912"/>
                    <a:pt x="21910" y="281567"/>
                    <a:pt x="1117" y="355287"/>
                  </a:cubicBezTo>
                  <a:cubicBezTo>
                    <a:pt x="-7634" y="386336"/>
                    <a:pt x="37557" y="405834"/>
                    <a:pt x="48794" y="374119"/>
                  </a:cubicBezTo>
                  <a:cubicBezTo>
                    <a:pt x="71617" y="309641"/>
                    <a:pt x="112397" y="248522"/>
                    <a:pt x="140926" y="186074"/>
                  </a:cubicBezTo>
                  <a:cubicBezTo>
                    <a:pt x="165220" y="132971"/>
                    <a:pt x="205335" y="73988"/>
                    <a:pt x="216082" y="16825"/>
                  </a:cubicBezTo>
                  <a:cubicBezTo>
                    <a:pt x="217692" y="8284"/>
                    <a:pt x="210026" y="-1377"/>
                    <a:pt x="200854" y="163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0BDED25-F0C2-44F8-B308-892CEB14EFF6}"/>
                </a:ext>
              </a:extLst>
            </p:cNvPr>
            <p:cNvSpPr/>
            <p:nvPr/>
          </p:nvSpPr>
          <p:spPr>
            <a:xfrm>
              <a:off x="4091194" y="4752840"/>
              <a:ext cx="274859" cy="398317"/>
            </a:xfrm>
            <a:custGeom>
              <a:avLst/>
              <a:gdLst>
                <a:gd name="connsiteX0" fmla="*/ 244134 w 274859"/>
                <a:gd name="connsiteY0" fmla="*/ 6505 h 398317"/>
                <a:gd name="connsiteX1" fmla="*/ 5716 w 274859"/>
                <a:gd name="connsiteY1" fmla="*/ 358828 h 398317"/>
                <a:gd name="connsiteX2" fmla="*/ 48982 w 274859"/>
                <a:gd name="connsiteY2" fmla="*/ 388162 h 398317"/>
                <a:gd name="connsiteX3" fmla="*/ 174719 w 274859"/>
                <a:gd name="connsiteY3" fmla="*/ 196336 h 398317"/>
                <a:gd name="connsiteX4" fmla="*/ 233702 w 274859"/>
                <a:gd name="connsiteY4" fmla="*/ 102278 h 398317"/>
                <a:gd name="connsiteX5" fmla="*/ 274693 w 274859"/>
                <a:gd name="connsiteY5" fmla="*/ 19842 h 398317"/>
                <a:gd name="connsiteX6" fmla="*/ 244134 w 274859"/>
                <a:gd name="connsiteY6" fmla="*/ 6505 h 39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859" h="398317">
                  <a:moveTo>
                    <a:pt x="244134" y="6505"/>
                  </a:moveTo>
                  <a:cubicBezTo>
                    <a:pt x="158897" y="119361"/>
                    <a:pt x="95293" y="249613"/>
                    <a:pt x="5716" y="358828"/>
                  </a:cubicBezTo>
                  <a:cubicBezTo>
                    <a:pt x="-15567" y="384767"/>
                    <a:pt x="27909" y="414276"/>
                    <a:pt x="48982" y="388162"/>
                  </a:cubicBezTo>
                  <a:cubicBezTo>
                    <a:pt x="96694" y="329039"/>
                    <a:pt x="133939" y="260360"/>
                    <a:pt x="174719" y="196336"/>
                  </a:cubicBezTo>
                  <a:cubicBezTo>
                    <a:pt x="194602" y="165112"/>
                    <a:pt x="213365" y="133187"/>
                    <a:pt x="233702" y="102278"/>
                  </a:cubicBezTo>
                  <a:cubicBezTo>
                    <a:pt x="251170" y="75744"/>
                    <a:pt x="270318" y="51801"/>
                    <a:pt x="274693" y="19842"/>
                  </a:cubicBezTo>
                  <a:cubicBezTo>
                    <a:pt x="277003" y="3179"/>
                    <a:pt x="254740" y="-7567"/>
                    <a:pt x="244134" y="6505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D8F01CC-6C4E-4048-8923-C062F78255DF}"/>
              </a:ext>
            </a:extLst>
          </p:cNvPr>
          <p:cNvSpPr/>
          <p:nvPr/>
        </p:nvSpPr>
        <p:spPr>
          <a:xfrm>
            <a:off x="5574502" y="1171130"/>
            <a:ext cx="115901" cy="166673"/>
          </a:xfrm>
          <a:custGeom>
            <a:avLst/>
            <a:gdLst>
              <a:gd name="connsiteX0" fmla="*/ 115818 w 115901"/>
              <a:gd name="connsiteY0" fmla="*/ 145270 h 166673"/>
              <a:gd name="connsiteX1" fmla="*/ 107872 w 115901"/>
              <a:gd name="connsiteY1" fmla="*/ 86322 h 166673"/>
              <a:gd name="connsiteX2" fmla="*/ 104302 w 115901"/>
              <a:gd name="connsiteY2" fmla="*/ 65284 h 166673"/>
              <a:gd name="connsiteX3" fmla="*/ 99646 w 115901"/>
              <a:gd name="connsiteY3" fmla="*/ 22543 h 166673"/>
              <a:gd name="connsiteX4" fmla="*/ 96706 w 115901"/>
              <a:gd name="connsiteY4" fmla="*/ 14702 h 166673"/>
              <a:gd name="connsiteX5" fmla="*/ 71082 w 115901"/>
              <a:gd name="connsiteY5" fmla="*/ 175 h 166673"/>
              <a:gd name="connsiteX6" fmla="*/ 2018 w 115901"/>
              <a:gd name="connsiteY6" fmla="*/ 80616 h 166673"/>
              <a:gd name="connsiteX7" fmla="*/ 34292 w 115901"/>
              <a:gd name="connsiteY7" fmla="*/ 128257 h 166673"/>
              <a:gd name="connsiteX8" fmla="*/ 90300 w 115901"/>
              <a:gd name="connsiteY8" fmla="*/ 165818 h 166673"/>
              <a:gd name="connsiteX9" fmla="*/ 115818 w 115901"/>
              <a:gd name="connsiteY9" fmla="*/ 145270 h 166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901" h="166673">
                <a:moveTo>
                  <a:pt x="115818" y="145270"/>
                </a:moveTo>
                <a:cubicBezTo>
                  <a:pt x="113718" y="125492"/>
                  <a:pt x="111198" y="105924"/>
                  <a:pt x="107872" y="86322"/>
                </a:cubicBezTo>
                <a:cubicBezTo>
                  <a:pt x="106682" y="79321"/>
                  <a:pt x="105422" y="72285"/>
                  <a:pt x="104302" y="65284"/>
                </a:cubicBezTo>
                <a:cubicBezTo>
                  <a:pt x="102027" y="51142"/>
                  <a:pt x="101991" y="36580"/>
                  <a:pt x="99646" y="22543"/>
                </a:cubicBezTo>
                <a:cubicBezTo>
                  <a:pt x="99156" y="19673"/>
                  <a:pt x="98141" y="17012"/>
                  <a:pt x="96706" y="14702"/>
                </a:cubicBezTo>
                <a:cubicBezTo>
                  <a:pt x="93380" y="4200"/>
                  <a:pt x="82459" y="-1050"/>
                  <a:pt x="71082" y="175"/>
                </a:cubicBezTo>
                <a:cubicBezTo>
                  <a:pt x="31562" y="4480"/>
                  <a:pt x="-9674" y="37210"/>
                  <a:pt x="2018" y="80616"/>
                </a:cubicBezTo>
                <a:cubicBezTo>
                  <a:pt x="6919" y="98748"/>
                  <a:pt x="21410" y="115236"/>
                  <a:pt x="34292" y="128257"/>
                </a:cubicBezTo>
                <a:cubicBezTo>
                  <a:pt x="50499" y="144640"/>
                  <a:pt x="68527" y="158081"/>
                  <a:pt x="90300" y="165818"/>
                </a:cubicBezTo>
                <a:cubicBezTo>
                  <a:pt x="102307" y="170088"/>
                  <a:pt x="117149" y="157626"/>
                  <a:pt x="115818" y="145270"/>
                </a:cubicBezTo>
                <a:close/>
              </a:path>
            </a:pathLst>
          </a:custGeom>
          <a:solidFill>
            <a:srgbClr val="B8C7C8"/>
          </a:solidFill>
          <a:ln w="349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2" name="Graphic 3">
            <a:extLst>
              <a:ext uri="{FF2B5EF4-FFF2-40B4-BE49-F238E27FC236}">
                <a16:creationId xmlns:a16="http://schemas.microsoft.com/office/drawing/2014/main" id="{6AABCBA6-D995-4D4B-9073-B33A8B3A8D6A}"/>
              </a:ext>
            </a:extLst>
          </p:cNvPr>
          <p:cNvGrpSpPr/>
          <p:nvPr/>
        </p:nvGrpSpPr>
        <p:grpSpPr>
          <a:xfrm>
            <a:off x="4227259" y="4214458"/>
            <a:ext cx="1077622" cy="928480"/>
            <a:chOff x="4227583" y="4280245"/>
            <a:chExt cx="1077622" cy="928480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C29ED91-F5F0-4675-BEBF-B42ECE77D883}"/>
                </a:ext>
              </a:extLst>
            </p:cNvPr>
            <p:cNvSpPr/>
            <p:nvPr/>
          </p:nvSpPr>
          <p:spPr>
            <a:xfrm>
              <a:off x="4263213" y="4471549"/>
              <a:ext cx="1004258" cy="723633"/>
            </a:xfrm>
            <a:custGeom>
              <a:avLst/>
              <a:gdLst>
                <a:gd name="connsiteX0" fmla="*/ 75 w 1004258"/>
                <a:gd name="connsiteY0" fmla="*/ 35657 h 723633"/>
                <a:gd name="connsiteX1" fmla="*/ 9002 w 1004258"/>
                <a:gd name="connsiteY1" fmla="*/ 440137 h 723633"/>
                <a:gd name="connsiteX2" fmla="*/ 298246 w 1004258"/>
                <a:gd name="connsiteY2" fmla="*/ 723571 h 723633"/>
                <a:gd name="connsiteX3" fmla="*/ 1004258 w 1004258"/>
                <a:gd name="connsiteY3" fmla="*/ 428971 h 723633"/>
                <a:gd name="connsiteX4" fmla="*/ 999673 w 1004258"/>
                <a:gd name="connsiteY4" fmla="*/ 216981 h 723633"/>
                <a:gd name="connsiteX5" fmla="*/ 985496 w 1004258"/>
                <a:gd name="connsiteY5" fmla="*/ 687 h 723633"/>
                <a:gd name="connsiteX6" fmla="*/ 899559 w 1004258"/>
                <a:gd name="connsiteY6" fmla="*/ 8948 h 723633"/>
                <a:gd name="connsiteX7" fmla="*/ 653510 w 1004258"/>
                <a:gd name="connsiteY7" fmla="*/ 24455 h 723633"/>
                <a:gd name="connsiteX8" fmla="*/ 311688 w 1004258"/>
                <a:gd name="connsiteY8" fmla="*/ 35622 h 723633"/>
                <a:gd name="connsiteX9" fmla="*/ 75 w 1004258"/>
                <a:gd name="connsiteY9" fmla="*/ 35657 h 72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4258" h="723633">
                  <a:moveTo>
                    <a:pt x="75" y="35657"/>
                  </a:moveTo>
                  <a:cubicBezTo>
                    <a:pt x="-450" y="151837"/>
                    <a:pt x="1686" y="429076"/>
                    <a:pt x="9002" y="440137"/>
                  </a:cubicBezTo>
                  <a:cubicBezTo>
                    <a:pt x="32560" y="475702"/>
                    <a:pt x="282214" y="728192"/>
                    <a:pt x="298246" y="723571"/>
                  </a:cubicBezTo>
                  <a:cubicBezTo>
                    <a:pt x="476736" y="672254"/>
                    <a:pt x="1004258" y="446823"/>
                    <a:pt x="1004258" y="428971"/>
                  </a:cubicBezTo>
                  <a:cubicBezTo>
                    <a:pt x="1004258" y="355460"/>
                    <a:pt x="1004258" y="324096"/>
                    <a:pt x="999673" y="216981"/>
                  </a:cubicBezTo>
                  <a:cubicBezTo>
                    <a:pt x="996837" y="150192"/>
                    <a:pt x="1011364" y="62015"/>
                    <a:pt x="985496" y="687"/>
                  </a:cubicBezTo>
                  <a:cubicBezTo>
                    <a:pt x="957597" y="-2674"/>
                    <a:pt x="927878" y="7302"/>
                    <a:pt x="899559" y="8948"/>
                  </a:cubicBezTo>
                  <a:cubicBezTo>
                    <a:pt x="817543" y="13779"/>
                    <a:pt x="735526" y="16789"/>
                    <a:pt x="653510" y="24455"/>
                  </a:cubicBezTo>
                  <a:cubicBezTo>
                    <a:pt x="540165" y="34991"/>
                    <a:pt x="425419" y="34362"/>
                    <a:pt x="311688" y="35622"/>
                  </a:cubicBezTo>
                  <a:cubicBezTo>
                    <a:pt x="220711" y="36672"/>
                    <a:pt x="100154" y="50884"/>
                    <a:pt x="75" y="35657"/>
                  </a:cubicBezTo>
                  <a:close/>
                </a:path>
              </a:pathLst>
            </a:custGeom>
            <a:solidFill>
              <a:srgbClr val="D4C5B4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048D373-370F-4E49-B40B-BBC92D0B713E}"/>
                </a:ext>
              </a:extLst>
            </p:cNvPr>
            <p:cNvSpPr/>
            <p:nvPr/>
          </p:nvSpPr>
          <p:spPr>
            <a:xfrm>
              <a:off x="4227583" y="4442839"/>
              <a:ext cx="1077622" cy="388619"/>
            </a:xfrm>
            <a:custGeom>
              <a:avLst/>
              <a:gdLst>
                <a:gd name="connsiteX0" fmla="*/ 0 w 1077622"/>
                <a:gd name="connsiteY0" fmla="*/ 6678 h 388619"/>
                <a:gd name="connsiteX1" fmla="*/ 5286 w 1077622"/>
                <a:gd name="connsiteY1" fmla="*/ 119289 h 388619"/>
                <a:gd name="connsiteX2" fmla="*/ 297051 w 1077622"/>
                <a:gd name="connsiteY2" fmla="*/ 388581 h 388619"/>
                <a:gd name="connsiteX3" fmla="*/ 874070 w 1077622"/>
                <a:gd name="connsiteY3" fmla="*/ 201095 h 388619"/>
                <a:gd name="connsiteX4" fmla="*/ 1073912 w 1077622"/>
                <a:gd name="connsiteY4" fmla="*/ 124119 h 388619"/>
                <a:gd name="connsiteX5" fmla="*/ 1073912 w 1077622"/>
                <a:gd name="connsiteY5" fmla="*/ 32512 h 388619"/>
                <a:gd name="connsiteX6" fmla="*/ 870744 w 1077622"/>
                <a:gd name="connsiteY6" fmla="*/ 13679 h 388619"/>
                <a:gd name="connsiteX7" fmla="*/ 413547 w 1077622"/>
                <a:gd name="connsiteY7" fmla="*/ 342 h 388619"/>
                <a:gd name="connsiteX8" fmla="*/ 211954 w 1077622"/>
                <a:gd name="connsiteY8" fmla="*/ 28766 h 388619"/>
                <a:gd name="connsiteX9" fmla="*/ 0 w 1077622"/>
                <a:gd name="connsiteY9" fmla="*/ 6678 h 38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7622" h="388619">
                  <a:moveTo>
                    <a:pt x="0" y="6678"/>
                  </a:moveTo>
                  <a:cubicBezTo>
                    <a:pt x="0" y="69722"/>
                    <a:pt x="5286" y="83549"/>
                    <a:pt x="5286" y="119289"/>
                  </a:cubicBezTo>
                  <a:cubicBezTo>
                    <a:pt x="5286" y="131645"/>
                    <a:pt x="283154" y="387040"/>
                    <a:pt x="297051" y="388581"/>
                  </a:cubicBezTo>
                  <a:cubicBezTo>
                    <a:pt x="321449" y="391241"/>
                    <a:pt x="730130" y="255598"/>
                    <a:pt x="874070" y="201095"/>
                  </a:cubicBezTo>
                  <a:cubicBezTo>
                    <a:pt x="935188" y="177922"/>
                    <a:pt x="1048674" y="138331"/>
                    <a:pt x="1073912" y="124119"/>
                  </a:cubicBezTo>
                  <a:cubicBezTo>
                    <a:pt x="1080703" y="120304"/>
                    <a:pt x="1076608" y="46513"/>
                    <a:pt x="1073912" y="32512"/>
                  </a:cubicBezTo>
                  <a:cubicBezTo>
                    <a:pt x="1010974" y="22990"/>
                    <a:pt x="937079" y="13679"/>
                    <a:pt x="870744" y="13679"/>
                  </a:cubicBezTo>
                  <a:cubicBezTo>
                    <a:pt x="715708" y="13679"/>
                    <a:pt x="567533" y="7974"/>
                    <a:pt x="413547" y="342"/>
                  </a:cubicBezTo>
                  <a:cubicBezTo>
                    <a:pt x="327400" y="-3928"/>
                    <a:pt x="297191" y="33247"/>
                    <a:pt x="211954" y="28766"/>
                  </a:cubicBezTo>
                  <a:cubicBezTo>
                    <a:pt x="178840" y="27016"/>
                    <a:pt x="4376" y="4998"/>
                    <a:pt x="0" y="6678"/>
                  </a:cubicBezTo>
                  <a:close/>
                </a:path>
              </a:pathLst>
            </a:custGeom>
            <a:solidFill>
              <a:srgbClr val="DDDACF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34BF3F0-44C1-4EF5-B075-F1004B58AFD3}"/>
                </a:ext>
              </a:extLst>
            </p:cNvPr>
            <p:cNvSpPr/>
            <p:nvPr/>
          </p:nvSpPr>
          <p:spPr>
            <a:xfrm>
              <a:off x="4227583" y="4280245"/>
              <a:ext cx="1073947" cy="437444"/>
            </a:xfrm>
            <a:custGeom>
              <a:avLst/>
              <a:gdLst>
                <a:gd name="connsiteX0" fmla="*/ 0 w 1073947"/>
                <a:gd name="connsiteY0" fmla="*/ 169273 h 437444"/>
                <a:gd name="connsiteX1" fmla="*/ 669607 w 1073947"/>
                <a:gd name="connsiteY1" fmla="*/ 305 h 437444"/>
                <a:gd name="connsiteX2" fmla="*/ 1073947 w 1073947"/>
                <a:gd name="connsiteY2" fmla="*/ 195072 h 437444"/>
                <a:gd name="connsiteX3" fmla="*/ 595642 w 1073947"/>
                <a:gd name="connsiteY3" fmla="*/ 357249 h 437444"/>
                <a:gd name="connsiteX4" fmla="*/ 301356 w 1073947"/>
                <a:gd name="connsiteY4" fmla="*/ 437445 h 437444"/>
                <a:gd name="connsiteX5" fmla="*/ 0 w 1073947"/>
                <a:gd name="connsiteY5" fmla="*/ 169273 h 437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3947" h="437444">
                  <a:moveTo>
                    <a:pt x="0" y="169273"/>
                  </a:moveTo>
                  <a:cubicBezTo>
                    <a:pt x="203063" y="115401"/>
                    <a:pt x="454117" y="28448"/>
                    <a:pt x="669607" y="305"/>
                  </a:cubicBezTo>
                  <a:cubicBezTo>
                    <a:pt x="730760" y="-7676"/>
                    <a:pt x="1025676" y="143299"/>
                    <a:pt x="1073947" y="195072"/>
                  </a:cubicBezTo>
                  <a:cubicBezTo>
                    <a:pt x="1024275" y="230286"/>
                    <a:pt x="724914" y="317973"/>
                    <a:pt x="595642" y="357249"/>
                  </a:cubicBezTo>
                  <a:cubicBezTo>
                    <a:pt x="537359" y="374961"/>
                    <a:pt x="301356" y="437445"/>
                    <a:pt x="301356" y="437445"/>
                  </a:cubicBezTo>
                  <a:cubicBezTo>
                    <a:pt x="249549" y="396069"/>
                    <a:pt x="118246" y="281393"/>
                    <a:pt x="0" y="169273"/>
                  </a:cubicBezTo>
                  <a:close/>
                </a:path>
              </a:pathLst>
            </a:custGeom>
            <a:solidFill>
              <a:srgbClr val="D4C5B4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0679DBF-035B-494C-AAE9-3300B5D0F553}"/>
                </a:ext>
              </a:extLst>
            </p:cNvPr>
            <p:cNvSpPr/>
            <p:nvPr/>
          </p:nvSpPr>
          <p:spPr>
            <a:xfrm>
              <a:off x="4237103" y="4452577"/>
              <a:ext cx="295202" cy="347184"/>
            </a:xfrm>
            <a:custGeom>
              <a:avLst/>
              <a:gdLst>
                <a:gd name="connsiteX0" fmla="*/ 294252 w 295202"/>
                <a:gd name="connsiteY0" fmla="*/ 275509 h 347184"/>
                <a:gd name="connsiteX1" fmla="*/ 293622 w 295202"/>
                <a:gd name="connsiteY1" fmla="*/ 274388 h 347184"/>
                <a:gd name="connsiteX2" fmla="*/ 292537 w 295202"/>
                <a:gd name="connsiteY2" fmla="*/ 271098 h 347184"/>
                <a:gd name="connsiteX3" fmla="*/ 172681 w 295202"/>
                <a:gd name="connsiteY3" fmla="*/ 164123 h 347184"/>
                <a:gd name="connsiteX4" fmla="*/ 117478 w 295202"/>
                <a:gd name="connsiteY4" fmla="*/ 109411 h 347184"/>
                <a:gd name="connsiteX5" fmla="*/ 61365 w 295202"/>
                <a:gd name="connsiteY5" fmla="*/ 59459 h 347184"/>
                <a:gd name="connsiteX6" fmla="*/ 30911 w 295202"/>
                <a:gd name="connsiteY6" fmla="*/ 31560 h 347184"/>
                <a:gd name="connsiteX7" fmla="*/ 2697 w 295202"/>
                <a:gd name="connsiteY7" fmla="*/ 406 h 347184"/>
                <a:gd name="connsiteX8" fmla="*/ 107 w 295202"/>
                <a:gd name="connsiteY8" fmla="*/ 2156 h 347184"/>
                <a:gd name="connsiteX9" fmla="*/ 19010 w 295202"/>
                <a:gd name="connsiteY9" fmla="*/ 28585 h 347184"/>
                <a:gd name="connsiteX10" fmla="*/ 46453 w 295202"/>
                <a:gd name="connsiteY10" fmla="*/ 55783 h 347184"/>
                <a:gd name="connsiteX11" fmla="*/ 104701 w 295202"/>
                <a:gd name="connsiteY11" fmla="*/ 107380 h 347184"/>
                <a:gd name="connsiteX12" fmla="*/ 160954 w 295202"/>
                <a:gd name="connsiteY12" fmla="*/ 163983 h 347184"/>
                <a:gd name="connsiteX13" fmla="*/ 220042 w 295202"/>
                <a:gd name="connsiteY13" fmla="*/ 216841 h 347184"/>
                <a:gd name="connsiteX14" fmla="*/ 286446 w 295202"/>
                <a:gd name="connsiteY14" fmla="*/ 276629 h 347184"/>
                <a:gd name="connsiteX15" fmla="*/ 289002 w 295202"/>
                <a:gd name="connsiteY15" fmla="*/ 277749 h 347184"/>
                <a:gd name="connsiteX16" fmla="*/ 288406 w 295202"/>
                <a:gd name="connsiteY16" fmla="*/ 313874 h 347184"/>
                <a:gd name="connsiteX17" fmla="*/ 288301 w 295202"/>
                <a:gd name="connsiteY17" fmla="*/ 331691 h 347184"/>
                <a:gd name="connsiteX18" fmla="*/ 288546 w 295202"/>
                <a:gd name="connsiteY18" fmla="*/ 341528 h 347184"/>
                <a:gd name="connsiteX19" fmla="*/ 290857 w 295202"/>
                <a:gd name="connsiteY19" fmla="*/ 346954 h 347184"/>
                <a:gd name="connsiteX20" fmla="*/ 292852 w 295202"/>
                <a:gd name="connsiteY20" fmla="*/ 346848 h 347184"/>
                <a:gd name="connsiteX21" fmla="*/ 294952 w 295202"/>
                <a:gd name="connsiteY21" fmla="*/ 341563 h 347184"/>
                <a:gd name="connsiteX22" fmla="*/ 295197 w 295202"/>
                <a:gd name="connsiteY22" fmla="*/ 331586 h 347184"/>
                <a:gd name="connsiteX23" fmla="*/ 295127 w 295202"/>
                <a:gd name="connsiteY23" fmla="*/ 314154 h 347184"/>
                <a:gd name="connsiteX24" fmla="*/ 294252 w 295202"/>
                <a:gd name="connsiteY24" fmla="*/ 275509 h 347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95202" h="347184">
                  <a:moveTo>
                    <a:pt x="294252" y="275509"/>
                  </a:moveTo>
                  <a:cubicBezTo>
                    <a:pt x="294182" y="274983"/>
                    <a:pt x="293867" y="274704"/>
                    <a:pt x="293622" y="274388"/>
                  </a:cubicBezTo>
                  <a:cubicBezTo>
                    <a:pt x="293832" y="273303"/>
                    <a:pt x="293587" y="272148"/>
                    <a:pt x="292537" y="271098"/>
                  </a:cubicBezTo>
                  <a:cubicBezTo>
                    <a:pt x="254207" y="233643"/>
                    <a:pt x="211991" y="200493"/>
                    <a:pt x="172681" y="164123"/>
                  </a:cubicBezTo>
                  <a:cubicBezTo>
                    <a:pt x="153673" y="146516"/>
                    <a:pt x="135926" y="127648"/>
                    <a:pt x="117478" y="109411"/>
                  </a:cubicBezTo>
                  <a:cubicBezTo>
                    <a:pt x="99591" y="91733"/>
                    <a:pt x="80443" y="75806"/>
                    <a:pt x="61365" y="59459"/>
                  </a:cubicBezTo>
                  <a:cubicBezTo>
                    <a:pt x="50899" y="50498"/>
                    <a:pt x="40643" y="41326"/>
                    <a:pt x="30911" y="31560"/>
                  </a:cubicBezTo>
                  <a:cubicBezTo>
                    <a:pt x="21005" y="21619"/>
                    <a:pt x="12639" y="10207"/>
                    <a:pt x="2697" y="406"/>
                  </a:cubicBezTo>
                  <a:cubicBezTo>
                    <a:pt x="1542" y="-714"/>
                    <a:pt x="-488" y="686"/>
                    <a:pt x="107" y="2156"/>
                  </a:cubicBezTo>
                  <a:cubicBezTo>
                    <a:pt x="4202" y="12098"/>
                    <a:pt x="11869" y="20709"/>
                    <a:pt x="19010" y="28585"/>
                  </a:cubicBezTo>
                  <a:cubicBezTo>
                    <a:pt x="27656" y="38141"/>
                    <a:pt x="36897" y="47137"/>
                    <a:pt x="46453" y="55783"/>
                  </a:cubicBezTo>
                  <a:cubicBezTo>
                    <a:pt x="65706" y="73216"/>
                    <a:pt x="86079" y="89213"/>
                    <a:pt x="104701" y="107380"/>
                  </a:cubicBezTo>
                  <a:cubicBezTo>
                    <a:pt x="123744" y="125968"/>
                    <a:pt x="141701" y="145641"/>
                    <a:pt x="160954" y="163983"/>
                  </a:cubicBezTo>
                  <a:cubicBezTo>
                    <a:pt x="180067" y="182221"/>
                    <a:pt x="200054" y="199548"/>
                    <a:pt x="220042" y="216841"/>
                  </a:cubicBezTo>
                  <a:cubicBezTo>
                    <a:pt x="242585" y="236303"/>
                    <a:pt x="265128" y="255801"/>
                    <a:pt x="286446" y="276629"/>
                  </a:cubicBezTo>
                  <a:cubicBezTo>
                    <a:pt x="287216" y="277399"/>
                    <a:pt x="288126" y="277679"/>
                    <a:pt x="289002" y="277749"/>
                  </a:cubicBezTo>
                  <a:cubicBezTo>
                    <a:pt x="287986" y="289720"/>
                    <a:pt x="288441" y="301902"/>
                    <a:pt x="288406" y="313874"/>
                  </a:cubicBezTo>
                  <a:cubicBezTo>
                    <a:pt x="288371" y="319825"/>
                    <a:pt x="288336" y="325740"/>
                    <a:pt x="288301" y="331691"/>
                  </a:cubicBezTo>
                  <a:cubicBezTo>
                    <a:pt x="288301" y="334982"/>
                    <a:pt x="288441" y="338272"/>
                    <a:pt x="288546" y="341528"/>
                  </a:cubicBezTo>
                  <a:cubicBezTo>
                    <a:pt x="288617" y="344013"/>
                    <a:pt x="288651" y="345483"/>
                    <a:pt x="290857" y="346954"/>
                  </a:cubicBezTo>
                  <a:cubicBezTo>
                    <a:pt x="291417" y="347339"/>
                    <a:pt x="292327" y="347198"/>
                    <a:pt x="292852" y="346848"/>
                  </a:cubicBezTo>
                  <a:cubicBezTo>
                    <a:pt x="294952" y="345448"/>
                    <a:pt x="294882" y="343908"/>
                    <a:pt x="294952" y="341563"/>
                  </a:cubicBezTo>
                  <a:cubicBezTo>
                    <a:pt x="295092" y="338237"/>
                    <a:pt x="295197" y="334912"/>
                    <a:pt x="295197" y="331586"/>
                  </a:cubicBezTo>
                  <a:cubicBezTo>
                    <a:pt x="295162" y="325775"/>
                    <a:pt x="295127" y="319965"/>
                    <a:pt x="295127" y="314154"/>
                  </a:cubicBezTo>
                  <a:cubicBezTo>
                    <a:pt x="294987" y="301447"/>
                    <a:pt x="295757" y="288285"/>
                    <a:pt x="294252" y="275509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FC1120-BA9A-4DA5-920B-1200C24B6742}"/>
                </a:ext>
              </a:extLst>
            </p:cNvPr>
            <p:cNvSpPr/>
            <p:nvPr/>
          </p:nvSpPr>
          <p:spPr>
            <a:xfrm>
              <a:off x="4534013" y="4476083"/>
              <a:ext cx="756202" cy="247435"/>
            </a:xfrm>
            <a:custGeom>
              <a:avLst/>
              <a:gdLst>
                <a:gd name="connsiteX0" fmla="*/ 752465 w 756202"/>
                <a:gd name="connsiteY0" fmla="*/ 108 h 247435"/>
                <a:gd name="connsiteX1" fmla="*/ 681195 w 756202"/>
                <a:gd name="connsiteY1" fmla="*/ 28112 h 247435"/>
                <a:gd name="connsiteX2" fmla="*/ 613636 w 756202"/>
                <a:gd name="connsiteY2" fmla="*/ 56396 h 247435"/>
                <a:gd name="connsiteX3" fmla="*/ 465951 w 756202"/>
                <a:gd name="connsiteY3" fmla="*/ 104737 h 247435"/>
                <a:gd name="connsiteX4" fmla="*/ 318301 w 756202"/>
                <a:gd name="connsiteY4" fmla="*/ 150698 h 247435"/>
                <a:gd name="connsiteX5" fmla="*/ 167535 w 756202"/>
                <a:gd name="connsiteY5" fmla="*/ 194979 h 247435"/>
                <a:gd name="connsiteX6" fmla="*/ 83628 w 756202"/>
                <a:gd name="connsiteY6" fmla="*/ 219868 h 247435"/>
                <a:gd name="connsiteX7" fmla="*/ 772 w 756202"/>
                <a:gd name="connsiteY7" fmla="*/ 244651 h 247435"/>
                <a:gd name="connsiteX8" fmla="*/ 1822 w 756202"/>
                <a:gd name="connsiteY8" fmla="*/ 247381 h 247435"/>
                <a:gd name="connsiteX9" fmla="*/ 75227 w 756202"/>
                <a:gd name="connsiteY9" fmla="*/ 229144 h 247435"/>
                <a:gd name="connsiteX10" fmla="*/ 148667 w 756202"/>
                <a:gd name="connsiteY10" fmla="*/ 208981 h 247435"/>
                <a:gd name="connsiteX11" fmla="*/ 299328 w 756202"/>
                <a:gd name="connsiteY11" fmla="*/ 164805 h 247435"/>
                <a:gd name="connsiteX12" fmla="*/ 599529 w 756202"/>
                <a:gd name="connsiteY12" fmla="*/ 70083 h 247435"/>
                <a:gd name="connsiteX13" fmla="*/ 754425 w 756202"/>
                <a:gd name="connsiteY13" fmla="*/ 5359 h 247435"/>
                <a:gd name="connsiteX14" fmla="*/ 752465 w 756202"/>
                <a:gd name="connsiteY14" fmla="*/ 108 h 24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202" h="247435">
                  <a:moveTo>
                    <a:pt x="752465" y="108"/>
                  </a:moveTo>
                  <a:cubicBezTo>
                    <a:pt x="727752" y="6374"/>
                    <a:pt x="704334" y="17575"/>
                    <a:pt x="681195" y="28112"/>
                  </a:cubicBezTo>
                  <a:cubicBezTo>
                    <a:pt x="659002" y="38228"/>
                    <a:pt x="636739" y="48344"/>
                    <a:pt x="613636" y="56396"/>
                  </a:cubicBezTo>
                  <a:cubicBezTo>
                    <a:pt x="564734" y="73408"/>
                    <a:pt x="515203" y="88880"/>
                    <a:pt x="465951" y="104737"/>
                  </a:cubicBezTo>
                  <a:cubicBezTo>
                    <a:pt x="416874" y="120524"/>
                    <a:pt x="367692" y="135926"/>
                    <a:pt x="318301" y="150698"/>
                  </a:cubicBezTo>
                  <a:cubicBezTo>
                    <a:pt x="268104" y="165680"/>
                    <a:pt x="217627" y="179647"/>
                    <a:pt x="167535" y="194979"/>
                  </a:cubicBezTo>
                  <a:cubicBezTo>
                    <a:pt x="139601" y="203556"/>
                    <a:pt x="111947" y="212657"/>
                    <a:pt x="83628" y="219868"/>
                  </a:cubicBezTo>
                  <a:cubicBezTo>
                    <a:pt x="55590" y="227009"/>
                    <a:pt x="27691" y="233835"/>
                    <a:pt x="772" y="244651"/>
                  </a:cubicBezTo>
                  <a:cubicBezTo>
                    <a:pt x="-768" y="245281"/>
                    <a:pt x="212" y="247837"/>
                    <a:pt x="1822" y="247381"/>
                  </a:cubicBezTo>
                  <a:cubicBezTo>
                    <a:pt x="25976" y="240206"/>
                    <a:pt x="50724" y="234955"/>
                    <a:pt x="75227" y="229144"/>
                  </a:cubicBezTo>
                  <a:cubicBezTo>
                    <a:pt x="100046" y="223298"/>
                    <a:pt x="124374" y="216613"/>
                    <a:pt x="148667" y="208981"/>
                  </a:cubicBezTo>
                  <a:cubicBezTo>
                    <a:pt x="198619" y="193299"/>
                    <a:pt x="249061" y="179402"/>
                    <a:pt x="299328" y="164805"/>
                  </a:cubicBezTo>
                  <a:cubicBezTo>
                    <a:pt x="400107" y="135541"/>
                    <a:pt x="499801" y="102777"/>
                    <a:pt x="599529" y="70083"/>
                  </a:cubicBezTo>
                  <a:cubicBezTo>
                    <a:pt x="652806" y="52615"/>
                    <a:pt x="702863" y="27097"/>
                    <a:pt x="754425" y="5359"/>
                  </a:cubicBezTo>
                  <a:cubicBezTo>
                    <a:pt x="757821" y="3923"/>
                    <a:pt x="755896" y="-767"/>
                    <a:pt x="752465" y="108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C3711C3-82D0-4581-8528-31B1BAF10388}"/>
                </a:ext>
              </a:extLst>
            </p:cNvPr>
            <p:cNvSpPr/>
            <p:nvPr/>
          </p:nvSpPr>
          <p:spPr>
            <a:xfrm>
              <a:off x="4237095" y="4558591"/>
              <a:ext cx="1066651" cy="270028"/>
            </a:xfrm>
            <a:custGeom>
              <a:avLst/>
              <a:gdLst>
                <a:gd name="connsiteX0" fmla="*/ 1058624 w 1066651"/>
                <a:gd name="connsiteY0" fmla="*/ 841 h 270028"/>
                <a:gd name="connsiteX1" fmla="*/ 929702 w 1066651"/>
                <a:gd name="connsiteY1" fmla="*/ 50373 h 270028"/>
                <a:gd name="connsiteX2" fmla="*/ 776206 w 1066651"/>
                <a:gd name="connsiteY2" fmla="*/ 102531 h 270028"/>
                <a:gd name="connsiteX3" fmla="*/ 617354 w 1066651"/>
                <a:gd name="connsiteY3" fmla="*/ 159413 h 270028"/>
                <a:gd name="connsiteX4" fmla="*/ 462738 w 1066651"/>
                <a:gd name="connsiteY4" fmla="*/ 213005 h 270028"/>
                <a:gd name="connsiteX5" fmla="*/ 376871 w 1066651"/>
                <a:gd name="connsiteY5" fmla="*/ 241745 h 270028"/>
                <a:gd name="connsiteX6" fmla="*/ 332345 w 1066651"/>
                <a:gd name="connsiteY6" fmla="*/ 254206 h 270028"/>
                <a:gd name="connsiteX7" fmla="*/ 289849 w 1066651"/>
                <a:gd name="connsiteY7" fmla="*/ 264988 h 270028"/>
                <a:gd name="connsiteX8" fmla="*/ 290129 w 1066651"/>
                <a:gd name="connsiteY8" fmla="*/ 258302 h 270028"/>
                <a:gd name="connsiteX9" fmla="*/ 235172 w 1066651"/>
                <a:gd name="connsiteY9" fmla="*/ 213706 h 270028"/>
                <a:gd name="connsiteX10" fmla="*/ 178114 w 1066651"/>
                <a:gd name="connsiteY10" fmla="*/ 167709 h 270028"/>
                <a:gd name="connsiteX11" fmla="*/ 124171 w 1066651"/>
                <a:gd name="connsiteY11" fmla="*/ 116427 h 270028"/>
                <a:gd name="connsiteX12" fmla="*/ 68444 w 1066651"/>
                <a:gd name="connsiteY12" fmla="*/ 63990 h 270028"/>
                <a:gd name="connsiteX13" fmla="*/ 34839 w 1066651"/>
                <a:gd name="connsiteY13" fmla="*/ 33606 h 270028"/>
                <a:gd name="connsiteX14" fmla="*/ 2740 w 1066651"/>
                <a:gd name="connsiteY14" fmla="*/ 5742 h 270028"/>
                <a:gd name="connsiteX15" fmla="*/ 359 w 1066651"/>
                <a:gd name="connsiteY15" fmla="*/ 8297 h 270028"/>
                <a:gd name="connsiteX16" fmla="*/ 28643 w 1066651"/>
                <a:gd name="connsiteY16" fmla="*/ 37492 h 270028"/>
                <a:gd name="connsiteX17" fmla="*/ 55912 w 1066651"/>
                <a:gd name="connsiteY17" fmla="*/ 62835 h 270028"/>
                <a:gd name="connsiteX18" fmla="*/ 111990 w 1066651"/>
                <a:gd name="connsiteY18" fmla="*/ 115867 h 270028"/>
                <a:gd name="connsiteX19" fmla="*/ 166212 w 1066651"/>
                <a:gd name="connsiteY19" fmla="*/ 169075 h 270028"/>
                <a:gd name="connsiteX20" fmla="*/ 222990 w 1066651"/>
                <a:gd name="connsiteY20" fmla="*/ 214756 h 270028"/>
                <a:gd name="connsiteX21" fmla="*/ 285473 w 1066651"/>
                <a:gd name="connsiteY21" fmla="*/ 265443 h 270028"/>
                <a:gd name="connsiteX22" fmla="*/ 286804 w 1066651"/>
                <a:gd name="connsiteY22" fmla="*/ 265898 h 270028"/>
                <a:gd name="connsiteX23" fmla="*/ 284353 w 1066651"/>
                <a:gd name="connsiteY23" fmla="*/ 266668 h 270028"/>
                <a:gd name="connsiteX24" fmla="*/ 284948 w 1066651"/>
                <a:gd name="connsiteY24" fmla="*/ 270028 h 270028"/>
                <a:gd name="connsiteX25" fmla="*/ 364934 w 1066651"/>
                <a:gd name="connsiteY25" fmla="*/ 254381 h 270028"/>
                <a:gd name="connsiteX26" fmla="*/ 445760 w 1066651"/>
                <a:gd name="connsiteY26" fmla="*/ 229038 h 270028"/>
                <a:gd name="connsiteX27" fmla="*/ 602722 w 1066651"/>
                <a:gd name="connsiteY27" fmla="*/ 174816 h 270028"/>
                <a:gd name="connsiteX28" fmla="*/ 921266 w 1066651"/>
                <a:gd name="connsiteY28" fmla="*/ 63570 h 270028"/>
                <a:gd name="connsiteX29" fmla="*/ 1022499 w 1066651"/>
                <a:gd name="connsiteY29" fmla="*/ 30525 h 270028"/>
                <a:gd name="connsiteX30" fmla="*/ 1021939 w 1066651"/>
                <a:gd name="connsiteY30" fmla="*/ 47643 h 270028"/>
                <a:gd name="connsiteX31" fmla="*/ 1021309 w 1066651"/>
                <a:gd name="connsiteY31" fmla="*/ 69556 h 270028"/>
                <a:gd name="connsiteX32" fmla="*/ 1019594 w 1066651"/>
                <a:gd name="connsiteY32" fmla="*/ 113137 h 270028"/>
                <a:gd name="connsiteX33" fmla="*/ 1018089 w 1066651"/>
                <a:gd name="connsiteY33" fmla="*/ 156018 h 270028"/>
                <a:gd name="connsiteX34" fmla="*/ 1017564 w 1066651"/>
                <a:gd name="connsiteY34" fmla="*/ 178561 h 270028"/>
                <a:gd name="connsiteX35" fmla="*/ 1018824 w 1066651"/>
                <a:gd name="connsiteY35" fmla="*/ 199844 h 270028"/>
                <a:gd name="connsiteX36" fmla="*/ 1023970 w 1066651"/>
                <a:gd name="connsiteY36" fmla="*/ 199844 h 270028"/>
                <a:gd name="connsiteX37" fmla="*/ 1025685 w 1066651"/>
                <a:gd name="connsiteY37" fmla="*/ 178071 h 270028"/>
                <a:gd name="connsiteX38" fmla="*/ 1026210 w 1066651"/>
                <a:gd name="connsiteY38" fmla="*/ 156648 h 270028"/>
                <a:gd name="connsiteX39" fmla="*/ 1027715 w 1066651"/>
                <a:gd name="connsiteY39" fmla="*/ 113767 h 270028"/>
                <a:gd name="connsiteX40" fmla="*/ 1029010 w 1066651"/>
                <a:gd name="connsiteY40" fmla="*/ 71376 h 270028"/>
                <a:gd name="connsiteX41" fmla="*/ 1029430 w 1066651"/>
                <a:gd name="connsiteY41" fmla="*/ 50128 h 270028"/>
                <a:gd name="connsiteX42" fmla="*/ 1028835 w 1066651"/>
                <a:gd name="connsiteY42" fmla="*/ 27900 h 270028"/>
                <a:gd name="connsiteX43" fmla="*/ 1064470 w 1066651"/>
                <a:gd name="connsiteY43" fmla="*/ 9173 h 270028"/>
                <a:gd name="connsiteX44" fmla="*/ 1058624 w 1066651"/>
                <a:gd name="connsiteY44" fmla="*/ 841 h 270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066651" h="270028">
                  <a:moveTo>
                    <a:pt x="1058624" y="841"/>
                  </a:moveTo>
                  <a:cubicBezTo>
                    <a:pt x="1019769" y="25555"/>
                    <a:pt x="973318" y="37106"/>
                    <a:pt x="929702" y="50373"/>
                  </a:cubicBezTo>
                  <a:cubicBezTo>
                    <a:pt x="878000" y="66090"/>
                    <a:pt x="827033" y="84258"/>
                    <a:pt x="776206" y="102531"/>
                  </a:cubicBezTo>
                  <a:cubicBezTo>
                    <a:pt x="723278" y="121538"/>
                    <a:pt x="670491" y="141036"/>
                    <a:pt x="617354" y="159413"/>
                  </a:cubicBezTo>
                  <a:cubicBezTo>
                    <a:pt x="565792" y="177266"/>
                    <a:pt x="514160" y="194838"/>
                    <a:pt x="462738" y="213005"/>
                  </a:cubicBezTo>
                  <a:cubicBezTo>
                    <a:pt x="434279" y="223052"/>
                    <a:pt x="405715" y="232853"/>
                    <a:pt x="376871" y="241745"/>
                  </a:cubicBezTo>
                  <a:cubicBezTo>
                    <a:pt x="362134" y="246295"/>
                    <a:pt x="347292" y="250461"/>
                    <a:pt x="332345" y="254206"/>
                  </a:cubicBezTo>
                  <a:cubicBezTo>
                    <a:pt x="318238" y="257777"/>
                    <a:pt x="303781" y="260682"/>
                    <a:pt x="289849" y="264988"/>
                  </a:cubicBezTo>
                  <a:cubicBezTo>
                    <a:pt x="291844" y="263307"/>
                    <a:pt x="292649" y="259982"/>
                    <a:pt x="290129" y="258302"/>
                  </a:cubicBezTo>
                  <a:cubicBezTo>
                    <a:pt x="270281" y="245245"/>
                    <a:pt x="252989" y="229283"/>
                    <a:pt x="235172" y="213706"/>
                  </a:cubicBezTo>
                  <a:cubicBezTo>
                    <a:pt x="216759" y="197639"/>
                    <a:pt x="196911" y="183321"/>
                    <a:pt x="178114" y="167709"/>
                  </a:cubicBezTo>
                  <a:cubicBezTo>
                    <a:pt x="158896" y="151747"/>
                    <a:pt x="141849" y="134035"/>
                    <a:pt x="124171" y="116427"/>
                  </a:cubicBezTo>
                  <a:cubicBezTo>
                    <a:pt x="106109" y="98400"/>
                    <a:pt x="87346" y="81108"/>
                    <a:pt x="68444" y="63990"/>
                  </a:cubicBezTo>
                  <a:cubicBezTo>
                    <a:pt x="57277" y="53839"/>
                    <a:pt x="46041" y="43757"/>
                    <a:pt x="34839" y="33606"/>
                  </a:cubicBezTo>
                  <a:cubicBezTo>
                    <a:pt x="24408" y="24155"/>
                    <a:pt x="14361" y="13723"/>
                    <a:pt x="2740" y="5742"/>
                  </a:cubicBezTo>
                  <a:cubicBezTo>
                    <a:pt x="1059" y="4587"/>
                    <a:pt x="-796" y="6722"/>
                    <a:pt x="359" y="8297"/>
                  </a:cubicBezTo>
                  <a:cubicBezTo>
                    <a:pt x="8305" y="19184"/>
                    <a:pt x="18877" y="28250"/>
                    <a:pt x="28643" y="37492"/>
                  </a:cubicBezTo>
                  <a:cubicBezTo>
                    <a:pt x="37674" y="45998"/>
                    <a:pt x="46776" y="54434"/>
                    <a:pt x="55912" y="62835"/>
                  </a:cubicBezTo>
                  <a:cubicBezTo>
                    <a:pt x="74815" y="80268"/>
                    <a:pt x="93752" y="97700"/>
                    <a:pt x="111990" y="115867"/>
                  </a:cubicBezTo>
                  <a:cubicBezTo>
                    <a:pt x="129982" y="133790"/>
                    <a:pt x="146959" y="152447"/>
                    <a:pt x="166212" y="169075"/>
                  </a:cubicBezTo>
                  <a:cubicBezTo>
                    <a:pt x="184625" y="184932"/>
                    <a:pt x="204437" y="199074"/>
                    <a:pt x="222990" y="214756"/>
                  </a:cubicBezTo>
                  <a:cubicBezTo>
                    <a:pt x="243433" y="232048"/>
                    <a:pt x="262440" y="251511"/>
                    <a:pt x="285473" y="265443"/>
                  </a:cubicBezTo>
                  <a:cubicBezTo>
                    <a:pt x="285928" y="265723"/>
                    <a:pt x="286384" y="265828"/>
                    <a:pt x="286804" y="265898"/>
                  </a:cubicBezTo>
                  <a:cubicBezTo>
                    <a:pt x="285998" y="266178"/>
                    <a:pt x="285158" y="266388"/>
                    <a:pt x="284353" y="266668"/>
                  </a:cubicBezTo>
                  <a:cubicBezTo>
                    <a:pt x="282708" y="267228"/>
                    <a:pt x="283233" y="270028"/>
                    <a:pt x="284948" y="270028"/>
                  </a:cubicBezTo>
                  <a:cubicBezTo>
                    <a:pt x="311797" y="269784"/>
                    <a:pt x="339171" y="261522"/>
                    <a:pt x="364934" y="254381"/>
                  </a:cubicBezTo>
                  <a:cubicBezTo>
                    <a:pt x="392168" y="246820"/>
                    <a:pt x="419052" y="238209"/>
                    <a:pt x="445760" y="229038"/>
                  </a:cubicBezTo>
                  <a:cubicBezTo>
                    <a:pt x="498128" y="211010"/>
                    <a:pt x="550285" y="192528"/>
                    <a:pt x="602722" y="174816"/>
                  </a:cubicBezTo>
                  <a:cubicBezTo>
                    <a:pt x="709276" y="138831"/>
                    <a:pt x="813906" y="97070"/>
                    <a:pt x="921266" y="63570"/>
                  </a:cubicBezTo>
                  <a:cubicBezTo>
                    <a:pt x="954730" y="53139"/>
                    <a:pt x="989770" y="44142"/>
                    <a:pt x="1022499" y="30525"/>
                  </a:cubicBezTo>
                  <a:cubicBezTo>
                    <a:pt x="1021974" y="36197"/>
                    <a:pt x="1022149" y="42042"/>
                    <a:pt x="1021939" y="47643"/>
                  </a:cubicBezTo>
                  <a:cubicBezTo>
                    <a:pt x="1021659" y="54959"/>
                    <a:pt x="1021554" y="62240"/>
                    <a:pt x="1021309" y="69556"/>
                  </a:cubicBezTo>
                  <a:cubicBezTo>
                    <a:pt x="1020854" y="84083"/>
                    <a:pt x="1020154" y="98610"/>
                    <a:pt x="1019594" y="113137"/>
                  </a:cubicBezTo>
                  <a:cubicBezTo>
                    <a:pt x="1019069" y="127419"/>
                    <a:pt x="1018509" y="141701"/>
                    <a:pt x="1018089" y="156018"/>
                  </a:cubicBezTo>
                  <a:cubicBezTo>
                    <a:pt x="1017879" y="163544"/>
                    <a:pt x="1017634" y="171035"/>
                    <a:pt x="1017564" y="178561"/>
                  </a:cubicBezTo>
                  <a:cubicBezTo>
                    <a:pt x="1017494" y="185247"/>
                    <a:pt x="1016479" y="193508"/>
                    <a:pt x="1018824" y="199844"/>
                  </a:cubicBezTo>
                  <a:cubicBezTo>
                    <a:pt x="1019769" y="202364"/>
                    <a:pt x="1023025" y="202399"/>
                    <a:pt x="1023970" y="199844"/>
                  </a:cubicBezTo>
                  <a:cubicBezTo>
                    <a:pt x="1026385" y="193298"/>
                    <a:pt x="1025510" y="184967"/>
                    <a:pt x="1025685" y="178071"/>
                  </a:cubicBezTo>
                  <a:cubicBezTo>
                    <a:pt x="1025860" y="170930"/>
                    <a:pt x="1026000" y="163789"/>
                    <a:pt x="1026210" y="156648"/>
                  </a:cubicBezTo>
                  <a:cubicBezTo>
                    <a:pt x="1026630" y="142366"/>
                    <a:pt x="1027155" y="128049"/>
                    <a:pt x="1027715" y="113767"/>
                  </a:cubicBezTo>
                  <a:cubicBezTo>
                    <a:pt x="1028240" y="99625"/>
                    <a:pt x="1028660" y="85483"/>
                    <a:pt x="1029010" y="71376"/>
                  </a:cubicBezTo>
                  <a:cubicBezTo>
                    <a:pt x="1029185" y="64305"/>
                    <a:pt x="1029395" y="57200"/>
                    <a:pt x="1029430" y="50128"/>
                  </a:cubicBezTo>
                  <a:cubicBezTo>
                    <a:pt x="1029465" y="42917"/>
                    <a:pt x="1029815" y="35181"/>
                    <a:pt x="1028835" y="27900"/>
                  </a:cubicBezTo>
                  <a:cubicBezTo>
                    <a:pt x="1041157" y="22510"/>
                    <a:pt x="1053094" y="16384"/>
                    <a:pt x="1064470" y="9173"/>
                  </a:cubicBezTo>
                  <a:cubicBezTo>
                    <a:pt x="1069896" y="5672"/>
                    <a:pt x="1064155" y="-2659"/>
                    <a:pt x="1058624" y="841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A398DD3-1B5B-4004-8913-DB7F7BE0FDC1}"/>
                </a:ext>
              </a:extLst>
            </p:cNvPr>
            <p:cNvSpPr/>
            <p:nvPr/>
          </p:nvSpPr>
          <p:spPr>
            <a:xfrm>
              <a:off x="4561494" y="4853458"/>
              <a:ext cx="17095" cy="308055"/>
            </a:xfrm>
            <a:custGeom>
              <a:avLst/>
              <a:gdLst>
                <a:gd name="connsiteX0" fmla="*/ 15927 w 17095"/>
                <a:gd name="connsiteY0" fmla="*/ 2045 h 308055"/>
                <a:gd name="connsiteX1" fmla="*/ 10956 w 17095"/>
                <a:gd name="connsiteY1" fmla="*/ 2185 h 308055"/>
                <a:gd name="connsiteX2" fmla="*/ 6056 w 17095"/>
                <a:gd name="connsiteY2" fmla="*/ 121026 h 308055"/>
                <a:gd name="connsiteX3" fmla="*/ 1085 w 17095"/>
                <a:gd name="connsiteY3" fmla="*/ 236892 h 308055"/>
                <a:gd name="connsiteX4" fmla="*/ 0 w 17095"/>
                <a:gd name="connsiteY4" fmla="*/ 303542 h 308055"/>
                <a:gd name="connsiteX5" fmla="*/ 9066 w 17095"/>
                <a:gd name="connsiteY5" fmla="*/ 303821 h 308055"/>
                <a:gd name="connsiteX6" fmla="*/ 16557 w 17095"/>
                <a:gd name="connsiteY6" fmla="*/ 69464 h 308055"/>
                <a:gd name="connsiteX7" fmla="*/ 15927 w 17095"/>
                <a:gd name="connsiteY7" fmla="*/ 2045 h 308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95" h="308055">
                  <a:moveTo>
                    <a:pt x="15927" y="2045"/>
                  </a:moveTo>
                  <a:cubicBezTo>
                    <a:pt x="15682" y="-790"/>
                    <a:pt x="11167" y="-615"/>
                    <a:pt x="10956" y="2185"/>
                  </a:cubicBezTo>
                  <a:cubicBezTo>
                    <a:pt x="7981" y="41670"/>
                    <a:pt x="7841" y="81436"/>
                    <a:pt x="6056" y="121026"/>
                  </a:cubicBezTo>
                  <a:cubicBezTo>
                    <a:pt x="4306" y="159637"/>
                    <a:pt x="2275" y="198247"/>
                    <a:pt x="1085" y="236892"/>
                  </a:cubicBezTo>
                  <a:cubicBezTo>
                    <a:pt x="420" y="259120"/>
                    <a:pt x="0" y="281313"/>
                    <a:pt x="0" y="303542"/>
                  </a:cubicBezTo>
                  <a:cubicBezTo>
                    <a:pt x="0" y="309352"/>
                    <a:pt x="9066" y="309667"/>
                    <a:pt x="9066" y="303821"/>
                  </a:cubicBezTo>
                  <a:cubicBezTo>
                    <a:pt x="9171" y="225621"/>
                    <a:pt x="14772" y="147630"/>
                    <a:pt x="16557" y="69464"/>
                  </a:cubicBezTo>
                  <a:cubicBezTo>
                    <a:pt x="17012" y="46991"/>
                    <a:pt x="17747" y="24448"/>
                    <a:pt x="15927" y="2045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10C5487-29DB-4C17-98F5-F1079C88EDCA}"/>
                </a:ext>
              </a:extLst>
            </p:cNvPr>
            <p:cNvSpPr/>
            <p:nvPr/>
          </p:nvSpPr>
          <p:spPr>
            <a:xfrm>
              <a:off x="4264065" y="4650205"/>
              <a:ext cx="309453" cy="558520"/>
            </a:xfrm>
            <a:custGeom>
              <a:avLst/>
              <a:gdLst>
                <a:gd name="connsiteX0" fmla="*/ 308036 w 309453"/>
                <a:gd name="connsiteY0" fmla="*/ 550375 h 558520"/>
                <a:gd name="connsiteX1" fmla="*/ 187374 w 309453"/>
                <a:gd name="connsiteY1" fmla="*/ 437310 h 558520"/>
                <a:gd name="connsiteX2" fmla="*/ 127131 w 309453"/>
                <a:gd name="connsiteY2" fmla="*/ 377837 h 558520"/>
                <a:gd name="connsiteX3" fmla="*/ 98077 w 309453"/>
                <a:gd name="connsiteY3" fmla="*/ 347313 h 558520"/>
                <a:gd name="connsiteX4" fmla="*/ 69548 w 309453"/>
                <a:gd name="connsiteY4" fmla="*/ 316753 h 558520"/>
                <a:gd name="connsiteX5" fmla="*/ 12630 w 309453"/>
                <a:gd name="connsiteY5" fmla="*/ 260011 h 558520"/>
                <a:gd name="connsiteX6" fmla="*/ 10390 w 309453"/>
                <a:gd name="connsiteY6" fmla="*/ 138054 h 558520"/>
                <a:gd name="connsiteX7" fmla="*/ 8430 w 309453"/>
                <a:gd name="connsiteY7" fmla="*/ 70040 h 558520"/>
                <a:gd name="connsiteX8" fmla="*/ 7625 w 309453"/>
                <a:gd name="connsiteY8" fmla="*/ 36925 h 558520"/>
                <a:gd name="connsiteX9" fmla="*/ 6364 w 309453"/>
                <a:gd name="connsiteY9" fmla="*/ 2620 h 558520"/>
                <a:gd name="connsiteX10" fmla="*/ 1044 w 309453"/>
                <a:gd name="connsiteY10" fmla="*/ 2025 h 558520"/>
                <a:gd name="connsiteX11" fmla="*/ 99 w 309453"/>
                <a:gd name="connsiteY11" fmla="*/ 34405 h 558520"/>
                <a:gd name="connsiteX12" fmla="*/ 274 w 309453"/>
                <a:gd name="connsiteY12" fmla="*/ 68360 h 558520"/>
                <a:gd name="connsiteX13" fmla="*/ 1429 w 309453"/>
                <a:gd name="connsiteY13" fmla="*/ 136304 h 558520"/>
                <a:gd name="connsiteX14" fmla="*/ 3529 w 309453"/>
                <a:gd name="connsiteY14" fmla="*/ 270512 h 558520"/>
                <a:gd name="connsiteX15" fmla="*/ 12560 w 309453"/>
                <a:gd name="connsiteY15" fmla="*/ 271212 h 558520"/>
                <a:gd name="connsiteX16" fmla="*/ 56036 w 309453"/>
                <a:gd name="connsiteY16" fmla="*/ 315388 h 558520"/>
                <a:gd name="connsiteX17" fmla="*/ 110329 w 309453"/>
                <a:gd name="connsiteY17" fmla="*/ 373286 h 558520"/>
                <a:gd name="connsiteX18" fmla="*/ 233161 w 309453"/>
                <a:gd name="connsiteY18" fmla="*/ 492723 h 558520"/>
                <a:gd name="connsiteX19" fmla="*/ 301770 w 309453"/>
                <a:gd name="connsiteY19" fmla="*/ 557236 h 558520"/>
                <a:gd name="connsiteX20" fmla="*/ 308036 w 309453"/>
                <a:gd name="connsiteY20" fmla="*/ 550375 h 55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9453" h="558520">
                  <a:moveTo>
                    <a:pt x="308036" y="550375"/>
                  </a:moveTo>
                  <a:cubicBezTo>
                    <a:pt x="268970" y="511450"/>
                    <a:pt x="227385" y="475185"/>
                    <a:pt x="187374" y="437310"/>
                  </a:cubicBezTo>
                  <a:cubicBezTo>
                    <a:pt x="166896" y="417917"/>
                    <a:pt x="146804" y="398070"/>
                    <a:pt x="127131" y="377837"/>
                  </a:cubicBezTo>
                  <a:cubicBezTo>
                    <a:pt x="117365" y="367755"/>
                    <a:pt x="107668" y="357569"/>
                    <a:pt x="98077" y="347313"/>
                  </a:cubicBezTo>
                  <a:cubicBezTo>
                    <a:pt x="88591" y="337126"/>
                    <a:pt x="79559" y="326450"/>
                    <a:pt x="69548" y="316753"/>
                  </a:cubicBezTo>
                  <a:cubicBezTo>
                    <a:pt x="50365" y="298131"/>
                    <a:pt x="28312" y="281889"/>
                    <a:pt x="12630" y="260011"/>
                  </a:cubicBezTo>
                  <a:cubicBezTo>
                    <a:pt x="12420" y="219335"/>
                    <a:pt x="11475" y="178694"/>
                    <a:pt x="10390" y="138054"/>
                  </a:cubicBezTo>
                  <a:cubicBezTo>
                    <a:pt x="9795" y="115371"/>
                    <a:pt x="9060" y="92723"/>
                    <a:pt x="8430" y="70040"/>
                  </a:cubicBezTo>
                  <a:cubicBezTo>
                    <a:pt x="8115" y="59013"/>
                    <a:pt x="7905" y="47952"/>
                    <a:pt x="7625" y="36925"/>
                  </a:cubicBezTo>
                  <a:cubicBezTo>
                    <a:pt x="7345" y="25653"/>
                    <a:pt x="8080" y="13787"/>
                    <a:pt x="6364" y="2620"/>
                  </a:cubicBezTo>
                  <a:cubicBezTo>
                    <a:pt x="5944" y="-75"/>
                    <a:pt x="1534" y="-1335"/>
                    <a:pt x="1044" y="2025"/>
                  </a:cubicBezTo>
                  <a:cubicBezTo>
                    <a:pt x="-497" y="12667"/>
                    <a:pt x="134" y="23693"/>
                    <a:pt x="99" y="34405"/>
                  </a:cubicBezTo>
                  <a:cubicBezTo>
                    <a:pt x="64" y="45711"/>
                    <a:pt x="134" y="57053"/>
                    <a:pt x="274" y="68360"/>
                  </a:cubicBezTo>
                  <a:cubicBezTo>
                    <a:pt x="484" y="91008"/>
                    <a:pt x="904" y="113656"/>
                    <a:pt x="1429" y="136304"/>
                  </a:cubicBezTo>
                  <a:cubicBezTo>
                    <a:pt x="2479" y="181040"/>
                    <a:pt x="3529" y="225776"/>
                    <a:pt x="3529" y="270512"/>
                  </a:cubicBezTo>
                  <a:cubicBezTo>
                    <a:pt x="3529" y="276113"/>
                    <a:pt x="11650" y="276218"/>
                    <a:pt x="12560" y="271212"/>
                  </a:cubicBezTo>
                  <a:cubicBezTo>
                    <a:pt x="25057" y="287664"/>
                    <a:pt x="41019" y="301281"/>
                    <a:pt x="56036" y="315388"/>
                  </a:cubicBezTo>
                  <a:cubicBezTo>
                    <a:pt x="75324" y="333521"/>
                    <a:pt x="92126" y="354104"/>
                    <a:pt x="110329" y="373286"/>
                  </a:cubicBezTo>
                  <a:cubicBezTo>
                    <a:pt x="149674" y="414732"/>
                    <a:pt x="191190" y="453937"/>
                    <a:pt x="233161" y="492723"/>
                  </a:cubicBezTo>
                  <a:cubicBezTo>
                    <a:pt x="256229" y="514040"/>
                    <a:pt x="279192" y="535393"/>
                    <a:pt x="301770" y="557236"/>
                  </a:cubicBezTo>
                  <a:cubicBezTo>
                    <a:pt x="306076" y="561367"/>
                    <a:pt x="312271" y="554576"/>
                    <a:pt x="308036" y="550375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A015827-258E-4971-BB88-8447E8061D78}"/>
                </a:ext>
              </a:extLst>
            </p:cNvPr>
            <p:cNvSpPr/>
            <p:nvPr/>
          </p:nvSpPr>
          <p:spPr>
            <a:xfrm>
              <a:off x="4568841" y="4916201"/>
              <a:ext cx="669348" cy="278988"/>
            </a:xfrm>
            <a:custGeom>
              <a:avLst/>
              <a:gdLst>
                <a:gd name="connsiteX0" fmla="*/ 665516 w 669348"/>
                <a:gd name="connsiteY0" fmla="*/ 0 h 278988"/>
                <a:gd name="connsiteX1" fmla="*/ 609683 w 669348"/>
                <a:gd name="connsiteY1" fmla="*/ 20653 h 278988"/>
                <a:gd name="connsiteX2" fmla="*/ 554025 w 669348"/>
                <a:gd name="connsiteY2" fmla="*/ 49217 h 278988"/>
                <a:gd name="connsiteX3" fmla="*/ 425033 w 669348"/>
                <a:gd name="connsiteY3" fmla="*/ 103405 h 278988"/>
                <a:gd name="connsiteX4" fmla="*/ 296845 w 669348"/>
                <a:gd name="connsiteY4" fmla="*/ 160462 h 278988"/>
                <a:gd name="connsiteX5" fmla="*/ 152030 w 669348"/>
                <a:gd name="connsiteY5" fmla="*/ 212514 h 278988"/>
                <a:gd name="connsiteX6" fmla="*/ 114225 w 669348"/>
                <a:gd name="connsiteY6" fmla="*/ 228337 h 278988"/>
                <a:gd name="connsiteX7" fmla="*/ 77470 w 669348"/>
                <a:gd name="connsiteY7" fmla="*/ 245209 h 278988"/>
                <a:gd name="connsiteX8" fmla="*/ 1055 w 669348"/>
                <a:gd name="connsiteY8" fmla="*/ 274648 h 278988"/>
                <a:gd name="connsiteX9" fmla="*/ 3050 w 669348"/>
                <a:gd name="connsiteY9" fmla="*/ 278849 h 278988"/>
                <a:gd name="connsiteX10" fmla="*/ 75160 w 669348"/>
                <a:gd name="connsiteY10" fmla="*/ 255535 h 278988"/>
                <a:gd name="connsiteX11" fmla="*/ 143419 w 669348"/>
                <a:gd name="connsiteY11" fmla="*/ 226131 h 278988"/>
                <a:gd name="connsiteX12" fmla="*/ 274757 w 669348"/>
                <a:gd name="connsiteY12" fmla="*/ 179400 h 278988"/>
                <a:gd name="connsiteX13" fmla="*/ 535543 w 669348"/>
                <a:gd name="connsiteY13" fmla="*/ 66475 h 278988"/>
                <a:gd name="connsiteX14" fmla="*/ 569358 w 669348"/>
                <a:gd name="connsiteY14" fmla="*/ 53838 h 278988"/>
                <a:gd name="connsiteX15" fmla="*/ 599532 w 669348"/>
                <a:gd name="connsiteY15" fmla="*/ 37910 h 278988"/>
                <a:gd name="connsiteX16" fmla="*/ 665726 w 669348"/>
                <a:gd name="connsiteY16" fmla="*/ 8787 h 278988"/>
                <a:gd name="connsiteX17" fmla="*/ 665516 w 669348"/>
                <a:gd name="connsiteY17" fmla="*/ 0 h 278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69348" h="278988">
                  <a:moveTo>
                    <a:pt x="665516" y="0"/>
                  </a:moveTo>
                  <a:cubicBezTo>
                    <a:pt x="645563" y="385"/>
                    <a:pt x="626590" y="11062"/>
                    <a:pt x="609683" y="20653"/>
                  </a:cubicBezTo>
                  <a:cubicBezTo>
                    <a:pt x="591516" y="30980"/>
                    <a:pt x="573838" y="42251"/>
                    <a:pt x="554025" y="49217"/>
                  </a:cubicBezTo>
                  <a:cubicBezTo>
                    <a:pt x="509989" y="64724"/>
                    <a:pt x="467389" y="83872"/>
                    <a:pt x="425033" y="103405"/>
                  </a:cubicBezTo>
                  <a:cubicBezTo>
                    <a:pt x="382572" y="123007"/>
                    <a:pt x="340286" y="143065"/>
                    <a:pt x="296845" y="160462"/>
                  </a:cubicBezTo>
                  <a:cubicBezTo>
                    <a:pt x="249204" y="179540"/>
                    <a:pt x="199812" y="193787"/>
                    <a:pt x="152030" y="212514"/>
                  </a:cubicBezTo>
                  <a:cubicBezTo>
                    <a:pt x="139324" y="217485"/>
                    <a:pt x="126687" y="222736"/>
                    <a:pt x="114225" y="228337"/>
                  </a:cubicBezTo>
                  <a:cubicBezTo>
                    <a:pt x="101938" y="233867"/>
                    <a:pt x="90037" y="240238"/>
                    <a:pt x="77470" y="245209"/>
                  </a:cubicBezTo>
                  <a:cubicBezTo>
                    <a:pt x="52022" y="255256"/>
                    <a:pt x="24788" y="260681"/>
                    <a:pt x="1055" y="274648"/>
                  </a:cubicBezTo>
                  <a:cubicBezTo>
                    <a:pt x="-1221" y="275978"/>
                    <a:pt x="530" y="279759"/>
                    <a:pt x="3050" y="278849"/>
                  </a:cubicBezTo>
                  <a:cubicBezTo>
                    <a:pt x="26783" y="270202"/>
                    <a:pt x="51356" y="264007"/>
                    <a:pt x="75160" y="255535"/>
                  </a:cubicBezTo>
                  <a:cubicBezTo>
                    <a:pt x="98473" y="247204"/>
                    <a:pt x="120491" y="235443"/>
                    <a:pt x="143419" y="226131"/>
                  </a:cubicBezTo>
                  <a:cubicBezTo>
                    <a:pt x="186545" y="208664"/>
                    <a:pt x="231106" y="195362"/>
                    <a:pt x="274757" y="179400"/>
                  </a:cubicBezTo>
                  <a:cubicBezTo>
                    <a:pt x="363809" y="146776"/>
                    <a:pt x="446946" y="100219"/>
                    <a:pt x="535543" y="66475"/>
                  </a:cubicBezTo>
                  <a:cubicBezTo>
                    <a:pt x="546779" y="62204"/>
                    <a:pt x="558331" y="58669"/>
                    <a:pt x="569358" y="53838"/>
                  </a:cubicBezTo>
                  <a:cubicBezTo>
                    <a:pt x="579789" y="49287"/>
                    <a:pt x="589695" y="43616"/>
                    <a:pt x="599532" y="37910"/>
                  </a:cubicBezTo>
                  <a:cubicBezTo>
                    <a:pt x="620535" y="25729"/>
                    <a:pt x="641432" y="12952"/>
                    <a:pt x="665726" y="8787"/>
                  </a:cubicBezTo>
                  <a:cubicBezTo>
                    <a:pt x="670521" y="7982"/>
                    <a:pt x="670661" y="-70"/>
                    <a:pt x="665516" y="0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2" name="Graphic 3">
            <a:extLst>
              <a:ext uri="{FF2B5EF4-FFF2-40B4-BE49-F238E27FC236}">
                <a16:creationId xmlns:a16="http://schemas.microsoft.com/office/drawing/2014/main" id="{6AABCBA6-D995-4D4B-9073-B33A8B3A8D6A}"/>
              </a:ext>
            </a:extLst>
          </p:cNvPr>
          <p:cNvGrpSpPr/>
          <p:nvPr/>
        </p:nvGrpSpPr>
        <p:grpSpPr>
          <a:xfrm>
            <a:off x="6318669" y="5141030"/>
            <a:ext cx="653869" cy="775377"/>
            <a:chOff x="6318993" y="5206817"/>
            <a:chExt cx="653869" cy="775377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1BD52FD-4F55-4E69-A5B1-026176712627}"/>
                </a:ext>
              </a:extLst>
            </p:cNvPr>
            <p:cNvSpPr/>
            <p:nvPr/>
          </p:nvSpPr>
          <p:spPr>
            <a:xfrm>
              <a:off x="6766761" y="5683086"/>
              <a:ext cx="107534" cy="115550"/>
            </a:xfrm>
            <a:custGeom>
              <a:avLst/>
              <a:gdLst>
                <a:gd name="connsiteX0" fmla="*/ 107535 w 107534"/>
                <a:gd name="connsiteY0" fmla="*/ 61049 h 115550"/>
                <a:gd name="connsiteX1" fmla="*/ 78061 w 107534"/>
                <a:gd name="connsiteY1" fmla="*/ 100219 h 115550"/>
                <a:gd name="connsiteX2" fmla="*/ 66579 w 107534"/>
                <a:gd name="connsiteY2" fmla="*/ 115551 h 115550"/>
                <a:gd name="connsiteX3" fmla="*/ 13967 w 107534"/>
                <a:gd name="connsiteY3" fmla="*/ 96929 h 115550"/>
                <a:gd name="connsiteX4" fmla="*/ 0 w 107534"/>
                <a:gd name="connsiteY4" fmla="*/ 92063 h 115550"/>
                <a:gd name="connsiteX5" fmla="*/ 18342 w 107534"/>
                <a:gd name="connsiteY5" fmla="*/ 8576 h 115550"/>
                <a:gd name="connsiteX6" fmla="*/ 104910 w 107534"/>
                <a:gd name="connsiteY6" fmla="*/ 0 h 11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534" h="115550">
                  <a:moveTo>
                    <a:pt x="107535" y="61049"/>
                  </a:moveTo>
                  <a:lnTo>
                    <a:pt x="78061" y="100219"/>
                  </a:lnTo>
                  <a:lnTo>
                    <a:pt x="66579" y="115551"/>
                  </a:lnTo>
                  <a:lnTo>
                    <a:pt x="13967" y="96929"/>
                  </a:lnTo>
                  <a:lnTo>
                    <a:pt x="0" y="92063"/>
                  </a:lnTo>
                  <a:lnTo>
                    <a:pt x="18342" y="8576"/>
                  </a:lnTo>
                  <a:lnTo>
                    <a:pt x="104910" y="0"/>
                  </a:ln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3E88439-36FA-4D11-BA9C-0494C3930BEF}"/>
                </a:ext>
              </a:extLst>
            </p:cNvPr>
            <p:cNvSpPr/>
            <p:nvPr/>
          </p:nvSpPr>
          <p:spPr>
            <a:xfrm>
              <a:off x="6769167" y="5763181"/>
              <a:ext cx="73904" cy="35455"/>
            </a:xfrm>
            <a:custGeom>
              <a:avLst/>
              <a:gdLst>
                <a:gd name="connsiteX0" fmla="*/ 73905 w 73904"/>
                <a:gd name="connsiteY0" fmla="*/ 23624 h 35455"/>
                <a:gd name="connsiteX1" fmla="*/ 64174 w 73904"/>
                <a:gd name="connsiteY1" fmla="*/ 35456 h 35455"/>
                <a:gd name="connsiteX2" fmla="*/ 11561 w 73904"/>
                <a:gd name="connsiteY2" fmla="*/ 16869 h 35455"/>
                <a:gd name="connsiteX3" fmla="*/ 7081 w 73904"/>
                <a:gd name="connsiteY3" fmla="*/ 14208 h 35455"/>
                <a:gd name="connsiteX4" fmla="*/ 1340 w 73904"/>
                <a:gd name="connsiteY4" fmla="*/ 9272 h 35455"/>
                <a:gd name="connsiteX5" fmla="*/ 45 w 73904"/>
                <a:gd name="connsiteY5" fmla="*/ 5667 h 35455"/>
                <a:gd name="connsiteX6" fmla="*/ 10 w 73904"/>
                <a:gd name="connsiteY6" fmla="*/ 5212 h 35455"/>
                <a:gd name="connsiteX7" fmla="*/ 115 w 73904"/>
                <a:gd name="connsiteY7" fmla="*/ 5352 h 35455"/>
                <a:gd name="connsiteX8" fmla="*/ 6871 w 73904"/>
                <a:gd name="connsiteY8" fmla="*/ 31 h 35455"/>
                <a:gd name="connsiteX9" fmla="*/ 23113 w 73904"/>
                <a:gd name="connsiteY9" fmla="*/ 7592 h 35455"/>
                <a:gd name="connsiteX10" fmla="*/ 41315 w 73904"/>
                <a:gd name="connsiteY10" fmla="*/ 13228 h 35455"/>
                <a:gd name="connsiteX11" fmla="*/ 54827 w 73904"/>
                <a:gd name="connsiteY11" fmla="*/ 17709 h 35455"/>
                <a:gd name="connsiteX12" fmla="*/ 73905 w 73904"/>
                <a:gd name="connsiteY12" fmla="*/ 23624 h 35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904" h="35455">
                  <a:moveTo>
                    <a:pt x="73905" y="23624"/>
                  </a:moveTo>
                  <a:lnTo>
                    <a:pt x="64174" y="35456"/>
                  </a:lnTo>
                  <a:lnTo>
                    <a:pt x="11561" y="16869"/>
                  </a:lnTo>
                  <a:cubicBezTo>
                    <a:pt x="10056" y="16098"/>
                    <a:pt x="8551" y="15188"/>
                    <a:pt x="7081" y="14208"/>
                  </a:cubicBezTo>
                  <a:cubicBezTo>
                    <a:pt x="5121" y="12808"/>
                    <a:pt x="2635" y="11338"/>
                    <a:pt x="1340" y="9272"/>
                  </a:cubicBezTo>
                  <a:cubicBezTo>
                    <a:pt x="220" y="8117"/>
                    <a:pt x="-25" y="6857"/>
                    <a:pt x="45" y="5667"/>
                  </a:cubicBezTo>
                  <a:cubicBezTo>
                    <a:pt x="45" y="5562"/>
                    <a:pt x="-25" y="5317"/>
                    <a:pt x="10" y="5212"/>
                  </a:cubicBezTo>
                  <a:lnTo>
                    <a:pt x="115" y="5352"/>
                  </a:lnTo>
                  <a:cubicBezTo>
                    <a:pt x="570" y="2341"/>
                    <a:pt x="3790" y="-319"/>
                    <a:pt x="6871" y="31"/>
                  </a:cubicBezTo>
                  <a:cubicBezTo>
                    <a:pt x="12927" y="731"/>
                    <a:pt x="17267" y="6157"/>
                    <a:pt x="23113" y="7592"/>
                  </a:cubicBezTo>
                  <a:cubicBezTo>
                    <a:pt x="29274" y="9202"/>
                    <a:pt x="35260" y="11093"/>
                    <a:pt x="41315" y="13228"/>
                  </a:cubicBezTo>
                  <a:cubicBezTo>
                    <a:pt x="45866" y="14698"/>
                    <a:pt x="50242" y="16343"/>
                    <a:pt x="54827" y="17709"/>
                  </a:cubicBezTo>
                  <a:cubicBezTo>
                    <a:pt x="59553" y="19109"/>
                    <a:pt x="66974" y="20789"/>
                    <a:pt x="73905" y="23624"/>
                  </a:cubicBezTo>
                  <a:close/>
                </a:path>
              </a:pathLst>
            </a:custGeom>
            <a:solidFill>
              <a:srgbClr val="9A8036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57E1AA3-F1BF-4DEB-9992-150D86B95095}"/>
                </a:ext>
              </a:extLst>
            </p:cNvPr>
            <p:cNvSpPr/>
            <p:nvPr/>
          </p:nvSpPr>
          <p:spPr>
            <a:xfrm>
              <a:off x="6318993" y="5258373"/>
              <a:ext cx="644291" cy="723820"/>
            </a:xfrm>
            <a:custGeom>
              <a:avLst/>
              <a:gdLst>
                <a:gd name="connsiteX0" fmla="*/ 591148 w 644291"/>
                <a:gd name="connsiteY0" fmla="*/ 488527 h 723820"/>
                <a:gd name="connsiteX1" fmla="*/ 586002 w 644291"/>
                <a:gd name="connsiteY1" fmla="*/ 502529 h 723820"/>
                <a:gd name="connsiteX2" fmla="*/ 514348 w 644291"/>
                <a:gd name="connsiteY2" fmla="*/ 540264 h 723820"/>
                <a:gd name="connsiteX3" fmla="*/ 516448 w 644291"/>
                <a:gd name="connsiteY3" fmla="*/ 526227 h 723820"/>
                <a:gd name="connsiteX4" fmla="*/ 521418 w 644291"/>
                <a:gd name="connsiteY4" fmla="*/ 478585 h 723820"/>
                <a:gd name="connsiteX5" fmla="*/ 424315 w 644291"/>
                <a:gd name="connsiteY5" fmla="*/ 571978 h 723820"/>
                <a:gd name="connsiteX6" fmla="*/ 319861 w 644291"/>
                <a:gd name="connsiteY6" fmla="*/ 655815 h 723820"/>
                <a:gd name="connsiteX7" fmla="*/ 4818 w 644291"/>
                <a:gd name="connsiteY7" fmla="*/ 716023 h 723820"/>
                <a:gd name="connsiteX8" fmla="*/ 72272 w 644291"/>
                <a:gd name="connsiteY8" fmla="*/ 583810 h 723820"/>
                <a:gd name="connsiteX9" fmla="*/ 269279 w 644291"/>
                <a:gd name="connsiteY9" fmla="*/ 377107 h 723820"/>
                <a:gd name="connsiteX10" fmla="*/ 419099 w 644291"/>
                <a:gd name="connsiteY10" fmla="*/ 47747 h 723820"/>
                <a:gd name="connsiteX11" fmla="*/ 630668 w 644291"/>
                <a:gd name="connsiteY11" fmla="*/ 0 h 723820"/>
                <a:gd name="connsiteX12" fmla="*/ 597344 w 644291"/>
                <a:gd name="connsiteY12" fmla="*/ 292850 h 723820"/>
                <a:gd name="connsiteX13" fmla="*/ 591148 w 644291"/>
                <a:gd name="connsiteY13" fmla="*/ 488527 h 72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4291" h="723820">
                  <a:moveTo>
                    <a:pt x="591148" y="488527"/>
                  </a:moveTo>
                  <a:cubicBezTo>
                    <a:pt x="589573" y="493218"/>
                    <a:pt x="587893" y="497873"/>
                    <a:pt x="586002" y="502529"/>
                  </a:cubicBezTo>
                  <a:cubicBezTo>
                    <a:pt x="563179" y="521151"/>
                    <a:pt x="538046" y="531618"/>
                    <a:pt x="514348" y="540264"/>
                  </a:cubicBezTo>
                  <a:cubicBezTo>
                    <a:pt x="515223" y="535259"/>
                    <a:pt x="515888" y="530638"/>
                    <a:pt x="516448" y="526227"/>
                  </a:cubicBezTo>
                  <a:cubicBezTo>
                    <a:pt x="518198" y="512470"/>
                    <a:pt x="518863" y="499973"/>
                    <a:pt x="521418" y="478585"/>
                  </a:cubicBezTo>
                  <a:cubicBezTo>
                    <a:pt x="484243" y="476905"/>
                    <a:pt x="448539" y="545235"/>
                    <a:pt x="424315" y="571978"/>
                  </a:cubicBezTo>
                  <a:cubicBezTo>
                    <a:pt x="394736" y="604673"/>
                    <a:pt x="359241" y="634917"/>
                    <a:pt x="319861" y="655815"/>
                  </a:cubicBezTo>
                  <a:cubicBezTo>
                    <a:pt x="244320" y="695685"/>
                    <a:pt x="88269" y="742662"/>
                    <a:pt x="4818" y="716023"/>
                  </a:cubicBezTo>
                  <a:cubicBezTo>
                    <a:pt x="-17970" y="692045"/>
                    <a:pt x="46053" y="618010"/>
                    <a:pt x="72272" y="583810"/>
                  </a:cubicBezTo>
                  <a:cubicBezTo>
                    <a:pt x="130695" y="507499"/>
                    <a:pt x="210751" y="453417"/>
                    <a:pt x="269279" y="377107"/>
                  </a:cubicBezTo>
                  <a:cubicBezTo>
                    <a:pt x="343909" y="279828"/>
                    <a:pt x="399812" y="172119"/>
                    <a:pt x="419099" y="47747"/>
                  </a:cubicBezTo>
                  <a:cubicBezTo>
                    <a:pt x="509202" y="67489"/>
                    <a:pt x="571790" y="34655"/>
                    <a:pt x="630668" y="0"/>
                  </a:cubicBezTo>
                  <a:cubicBezTo>
                    <a:pt x="675055" y="43161"/>
                    <a:pt x="596714" y="228371"/>
                    <a:pt x="597344" y="292850"/>
                  </a:cubicBezTo>
                  <a:cubicBezTo>
                    <a:pt x="597974" y="360164"/>
                    <a:pt x="613061" y="422368"/>
                    <a:pt x="591148" y="488527"/>
                  </a:cubicBezTo>
                  <a:close/>
                </a:path>
              </a:pathLst>
            </a:custGeom>
            <a:solidFill>
              <a:srgbClr val="74887F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F5AA8ED-8CF8-49A1-9678-6A3659FC78E6}"/>
                </a:ext>
              </a:extLst>
            </p:cNvPr>
            <p:cNvSpPr/>
            <p:nvPr/>
          </p:nvSpPr>
          <p:spPr>
            <a:xfrm>
              <a:off x="6325823" y="5642226"/>
              <a:ext cx="589629" cy="323613"/>
            </a:xfrm>
            <a:custGeom>
              <a:avLst/>
              <a:gdLst>
                <a:gd name="connsiteX0" fmla="*/ 587573 w 589629"/>
                <a:gd name="connsiteY0" fmla="*/ 81 h 323613"/>
                <a:gd name="connsiteX1" fmla="*/ 541297 w 589629"/>
                <a:gd name="connsiteY1" fmla="*/ 17828 h 323613"/>
                <a:gd name="connsiteX2" fmla="*/ 496316 w 589629"/>
                <a:gd name="connsiteY2" fmla="*/ 49857 h 323613"/>
                <a:gd name="connsiteX3" fmla="*/ 475138 w 589629"/>
                <a:gd name="connsiteY3" fmla="*/ 73205 h 323613"/>
                <a:gd name="connsiteX4" fmla="*/ 453085 w 589629"/>
                <a:gd name="connsiteY4" fmla="*/ 96414 h 323613"/>
                <a:gd name="connsiteX5" fmla="*/ 407614 w 589629"/>
                <a:gd name="connsiteY5" fmla="*/ 146015 h 323613"/>
                <a:gd name="connsiteX6" fmla="*/ 309950 w 589629"/>
                <a:gd name="connsiteY6" fmla="*/ 230727 h 323613"/>
                <a:gd name="connsiteX7" fmla="*/ 189324 w 589629"/>
                <a:gd name="connsiteY7" fmla="*/ 283304 h 323613"/>
                <a:gd name="connsiteX8" fmla="*/ 116934 w 589629"/>
                <a:gd name="connsiteY8" fmla="*/ 305918 h 323613"/>
                <a:gd name="connsiteX9" fmla="*/ 69537 w 589629"/>
                <a:gd name="connsiteY9" fmla="*/ 317644 h 323613"/>
                <a:gd name="connsiteX10" fmla="*/ 2433 w 589629"/>
                <a:gd name="connsiteY10" fmla="*/ 314459 h 323613"/>
                <a:gd name="connsiteX11" fmla="*/ 1838 w 589629"/>
                <a:gd name="connsiteY11" fmla="*/ 318904 h 323613"/>
                <a:gd name="connsiteX12" fmla="*/ 62816 w 589629"/>
                <a:gd name="connsiteY12" fmla="*/ 323315 h 323613"/>
                <a:gd name="connsiteX13" fmla="*/ 99291 w 589629"/>
                <a:gd name="connsiteY13" fmla="*/ 318624 h 323613"/>
                <a:gd name="connsiteX14" fmla="*/ 163700 w 589629"/>
                <a:gd name="connsiteY14" fmla="*/ 299617 h 323613"/>
                <a:gd name="connsiteX15" fmla="*/ 228634 w 589629"/>
                <a:gd name="connsiteY15" fmla="*/ 277424 h 323613"/>
                <a:gd name="connsiteX16" fmla="*/ 289927 w 589629"/>
                <a:gd name="connsiteY16" fmla="*/ 251345 h 323613"/>
                <a:gd name="connsiteX17" fmla="*/ 390076 w 589629"/>
                <a:gd name="connsiteY17" fmla="*/ 175279 h 323613"/>
                <a:gd name="connsiteX18" fmla="*/ 434637 w 589629"/>
                <a:gd name="connsiteY18" fmla="*/ 126133 h 323613"/>
                <a:gd name="connsiteX19" fmla="*/ 480319 w 589629"/>
                <a:gd name="connsiteY19" fmla="*/ 77861 h 323613"/>
                <a:gd name="connsiteX20" fmla="*/ 505417 w 589629"/>
                <a:gd name="connsiteY20" fmla="*/ 50942 h 323613"/>
                <a:gd name="connsiteX21" fmla="*/ 533981 w 589629"/>
                <a:gd name="connsiteY21" fmla="*/ 30150 h 323613"/>
                <a:gd name="connsiteX22" fmla="*/ 587818 w 589629"/>
                <a:gd name="connsiteY22" fmla="*/ 4701 h 323613"/>
                <a:gd name="connsiteX23" fmla="*/ 587573 w 589629"/>
                <a:gd name="connsiteY23" fmla="*/ 81 h 323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9629" h="323613">
                  <a:moveTo>
                    <a:pt x="587573" y="81"/>
                  </a:moveTo>
                  <a:cubicBezTo>
                    <a:pt x="571156" y="-1040"/>
                    <a:pt x="554879" y="9742"/>
                    <a:pt x="541297" y="17828"/>
                  </a:cubicBezTo>
                  <a:cubicBezTo>
                    <a:pt x="525370" y="27314"/>
                    <a:pt x="509968" y="37081"/>
                    <a:pt x="496316" y="49857"/>
                  </a:cubicBezTo>
                  <a:cubicBezTo>
                    <a:pt x="488580" y="57103"/>
                    <a:pt x="482034" y="65225"/>
                    <a:pt x="475138" y="73205"/>
                  </a:cubicBezTo>
                  <a:cubicBezTo>
                    <a:pt x="468137" y="81292"/>
                    <a:pt x="460611" y="88853"/>
                    <a:pt x="453085" y="96414"/>
                  </a:cubicBezTo>
                  <a:cubicBezTo>
                    <a:pt x="437228" y="112341"/>
                    <a:pt x="422631" y="129318"/>
                    <a:pt x="407614" y="146015"/>
                  </a:cubicBezTo>
                  <a:cubicBezTo>
                    <a:pt x="378910" y="177975"/>
                    <a:pt x="346040" y="207589"/>
                    <a:pt x="309950" y="230727"/>
                  </a:cubicBezTo>
                  <a:cubicBezTo>
                    <a:pt x="273125" y="254320"/>
                    <a:pt x="230489" y="269442"/>
                    <a:pt x="189324" y="283304"/>
                  </a:cubicBezTo>
                  <a:cubicBezTo>
                    <a:pt x="165380" y="291355"/>
                    <a:pt x="141052" y="298391"/>
                    <a:pt x="116934" y="305918"/>
                  </a:cubicBezTo>
                  <a:cubicBezTo>
                    <a:pt x="104682" y="309733"/>
                    <a:pt x="82279" y="316314"/>
                    <a:pt x="69537" y="317644"/>
                  </a:cubicBezTo>
                  <a:cubicBezTo>
                    <a:pt x="38208" y="320864"/>
                    <a:pt x="14055" y="315649"/>
                    <a:pt x="2433" y="314459"/>
                  </a:cubicBezTo>
                  <a:cubicBezTo>
                    <a:pt x="-402" y="314179"/>
                    <a:pt x="-962" y="318344"/>
                    <a:pt x="1838" y="318904"/>
                  </a:cubicBezTo>
                  <a:cubicBezTo>
                    <a:pt x="14300" y="321424"/>
                    <a:pt x="36423" y="324610"/>
                    <a:pt x="62816" y="323315"/>
                  </a:cubicBezTo>
                  <a:cubicBezTo>
                    <a:pt x="74333" y="322755"/>
                    <a:pt x="86620" y="321319"/>
                    <a:pt x="99291" y="318624"/>
                  </a:cubicBezTo>
                  <a:cubicBezTo>
                    <a:pt x="121169" y="313933"/>
                    <a:pt x="142242" y="305952"/>
                    <a:pt x="163700" y="299617"/>
                  </a:cubicBezTo>
                  <a:cubicBezTo>
                    <a:pt x="185648" y="293141"/>
                    <a:pt x="207246" y="285615"/>
                    <a:pt x="228634" y="277424"/>
                  </a:cubicBezTo>
                  <a:cubicBezTo>
                    <a:pt x="249287" y="269513"/>
                    <a:pt x="270220" y="261496"/>
                    <a:pt x="289927" y="251345"/>
                  </a:cubicBezTo>
                  <a:cubicBezTo>
                    <a:pt x="327243" y="232127"/>
                    <a:pt x="360112" y="204613"/>
                    <a:pt x="390076" y="175279"/>
                  </a:cubicBezTo>
                  <a:cubicBezTo>
                    <a:pt x="405898" y="159807"/>
                    <a:pt x="420075" y="142760"/>
                    <a:pt x="434637" y="126133"/>
                  </a:cubicBezTo>
                  <a:cubicBezTo>
                    <a:pt x="449234" y="109436"/>
                    <a:pt x="465827" y="94663"/>
                    <a:pt x="480319" y="77861"/>
                  </a:cubicBezTo>
                  <a:cubicBezTo>
                    <a:pt x="488405" y="68515"/>
                    <a:pt x="496106" y="59134"/>
                    <a:pt x="505417" y="50942"/>
                  </a:cubicBezTo>
                  <a:cubicBezTo>
                    <a:pt x="514308" y="43136"/>
                    <a:pt x="523970" y="36381"/>
                    <a:pt x="533981" y="30150"/>
                  </a:cubicBezTo>
                  <a:cubicBezTo>
                    <a:pt x="550608" y="19788"/>
                    <a:pt x="567936" y="7256"/>
                    <a:pt x="587818" y="4701"/>
                  </a:cubicBezTo>
                  <a:cubicBezTo>
                    <a:pt x="590374" y="4386"/>
                    <a:pt x="590164" y="255"/>
                    <a:pt x="587573" y="81"/>
                  </a:cubicBezTo>
                  <a:close/>
                </a:path>
              </a:pathLst>
            </a:custGeom>
            <a:solidFill>
              <a:srgbClr val="00000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009642E-5836-45E3-AB13-3894D6E9AF2E}"/>
                </a:ext>
              </a:extLst>
            </p:cNvPr>
            <p:cNvSpPr/>
            <p:nvPr/>
          </p:nvSpPr>
          <p:spPr>
            <a:xfrm>
              <a:off x="6833341" y="5746900"/>
              <a:ext cx="76800" cy="51737"/>
            </a:xfrm>
            <a:custGeom>
              <a:avLst/>
              <a:gdLst>
                <a:gd name="connsiteX0" fmla="*/ 76801 w 76800"/>
                <a:gd name="connsiteY0" fmla="*/ 0 h 51737"/>
                <a:gd name="connsiteX1" fmla="*/ 71655 w 76800"/>
                <a:gd name="connsiteY1" fmla="*/ 14002 h 51737"/>
                <a:gd name="connsiteX2" fmla="*/ 0 w 76800"/>
                <a:gd name="connsiteY2" fmla="*/ 51737 h 51737"/>
                <a:gd name="connsiteX3" fmla="*/ 2100 w 76800"/>
                <a:gd name="connsiteY3" fmla="*/ 37700 h 51737"/>
                <a:gd name="connsiteX4" fmla="*/ 10396 w 76800"/>
                <a:gd name="connsiteY4" fmla="*/ 33500 h 51737"/>
                <a:gd name="connsiteX5" fmla="*/ 56463 w 76800"/>
                <a:gd name="connsiteY5" fmla="*/ 10677 h 51737"/>
                <a:gd name="connsiteX6" fmla="*/ 74525 w 76800"/>
                <a:gd name="connsiteY6" fmla="*/ 1296 h 51737"/>
                <a:gd name="connsiteX7" fmla="*/ 76801 w 76800"/>
                <a:gd name="connsiteY7" fmla="*/ 0 h 5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800" h="51737">
                  <a:moveTo>
                    <a:pt x="76801" y="0"/>
                  </a:moveTo>
                  <a:cubicBezTo>
                    <a:pt x="75225" y="4691"/>
                    <a:pt x="73545" y="9346"/>
                    <a:pt x="71655" y="14002"/>
                  </a:cubicBezTo>
                  <a:cubicBezTo>
                    <a:pt x="48832" y="32625"/>
                    <a:pt x="23698" y="43091"/>
                    <a:pt x="0" y="51737"/>
                  </a:cubicBezTo>
                  <a:cubicBezTo>
                    <a:pt x="875" y="46732"/>
                    <a:pt x="1540" y="42111"/>
                    <a:pt x="2100" y="37700"/>
                  </a:cubicBezTo>
                  <a:cubicBezTo>
                    <a:pt x="4936" y="36160"/>
                    <a:pt x="7736" y="34830"/>
                    <a:pt x="10396" y="33500"/>
                  </a:cubicBezTo>
                  <a:cubicBezTo>
                    <a:pt x="25728" y="25799"/>
                    <a:pt x="41131" y="18413"/>
                    <a:pt x="56463" y="10677"/>
                  </a:cubicBezTo>
                  <a:cubicBezTo>
                    <a:pt x="62554" y="7666"/>
                    <a:pt x="68644" y="4551"/>
                    <a:pt x="74525" y="1296"/>
                  </a:cubicBezTo>
                  <a:cubicBezTo>
                    <a:pt x="75365" y="875"/>
                    <a:pt x="76065" y="455"/>
                    <a:pt x="76801" y="0"/>
                  </a:cubicBezTo>
                  <a:close/>
                </a:path>
              </a:pathLst>
            </a:custGeom>
            <a:solidFill>
              <a:srgbClr val="B8A23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9CABCD8-C07E-4796-BC62-1C426CE02034}"/>
                </a:ext>
              </a:extLst>
            </p:cNvPr>
            <p:cNvSpPr/>
            <p:nvPr/>
          </p:nvSpPr>
          <p:spPr>
            <a:xfrm>
              <a:off x="6735353" y="5206817"/>
              <a:ext cx="237509" cy="116848"/>
            </a:xfrm>
            <a:custGeom>
              <a:avLst/>
              <a:gdLst>
                <a:gd name="connsiteX0" fmla="*/ 228346 w 237509"/>
                <a:gd name="connsiteY0" fmla="*/ 870 h 116848"/>
                <a:gd name="connsiteX1" fmla="*/ 208603 w 237509"/>
                <a:gd name="connsiteY1" fmla="*/ 26353 h 116848"/>
                <a:gd name="connsiteX2" fmla="*/ 205208 w 237509"/>
                <a:gd name="connsiteY2" fmla="*/ 35349 h 116848"/>
                <a:gd name="connsiteX3" fmla="*/ 171043 w 237509"/>
                <a:gd name="connsiteY3" fmla="*/ 33144 h 116848"/>
                <a:gd name="connsiteX4" fmla="*/ 113460 w 237509"/>
                <a:gd name="connsiteY4" fmla="*/ 46131 h 116848"/>
                <a:gd name="connsiteX5" fmla="*/ 53077 w 237509"/>
                <a:gd name="connsiteY5" fmla="*/ 63528 h 116848"/>
                <a:gd name="connsiteX6" fmla="*/ 3125 w 237509"/>
                <a:gd name="connsiteY6" fmla="*/ 86771 h 116848"/>
                <a:gd name="connsiteX7" fmla="*/ 44 w 237509"/>
                <a:gd name="connsiteY7" fmla="*/ 97938 h 116848"/>
                <a:gd name="connsiteX8" fmla="*/ 118536 w 237509"/>
                <a:gd name="connsiteY8" fmla="*/ 105184 h 116848"/>
                <a:gd name="connsiteX9" fmla="*/ 172058 w 237509"/>
                <a:gd name="connsiteY9" fmla="*/ 82711 h 116848"/>
                <a:gd name="connsiteX10" fmla="*/ 202162 w 237509"/>
                <a:gd name="connsiteY10" fmla="*/ 66504 h 116848"/>
                <a:gd name="connsiteX11" fmla="*/ 207203 w 237509"/>
                <a:gd name="connsiteY11" fmla="*/ 63913 h 116848"/>
                <a:gd name="connsiteX12" fmla="*/ 237482 w 237509"/>
                <a:gd name="connsiteY12" fmla="*/ 6050 h 116848"/>
                <a:gd name="connsiteX13" fmla="*/ 228346 w 237509"/>
                <a:gd name="connsiteY13" fmla="*/ 870 h 116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7509" h="116848">
                  <a:moveTo>
                    <a:pt x="228346" y="870"/>
                  </a:moveTo>
                  <a:cubicBezTo>
                    <a:pt x="219314" y="7101"/>
                    <a:pt x="213189" y="16482"/>
                    <a:pt x="208603" y="26353"/>
                  </a:cubicBezTo>
                  <a:cubicBezTo>
                    <a:pt x="207273" y="29259"/>
                    <a:pt x="206188" y="32304"/>
                    <a:pt x="205208" y="35349"/>
                  </a:cubicBezTo>
                  <a:cubicBezTo>
                    <a:pt x="196386" y="30309"/>
                    <a:pt x="181089" y="31359"/>
                    <a:pt x="171043" y="33144"/>
                  </a:cubicBezTo>
                  <a:cubicBezTo>
                    <a:pt x="151650" y="36609"/>
                    <a:pt x="132503" y="40915"/>
                    <a:pt x="113460" y="46131"/>
                  </a:cubicBezTo>
                  <a:cubicBezTo>
                    <a:pt x="93297" y="51662"/>
                    <a:pt x="73449" y="58872"/>
                    <a:pt x="53077" y="63528"/>
                  </a:cubicBezTo>
                  <a:cubicBezTo>
                    <a:pt x="35889" y="67449"/>
                    <a:pt x="13976" y="70879"/>
                    <a:pt x="3125" y="86771"/>
                  </a:cubicBezTo>
                  <a:cubicBezTo>
                    <a:pt x="814" y="90132"/>
                    <a:pt x="-236" y="94087"/>
                    <a:pt x="44" y="97938"/>
                  </a:cubicBezTo>
                  <a:cubicBezTo>
                    <a:pt x="2565" y="132312"/>
                    <a:pt x="101173" y="110330"/>
                    <a:pt x="118536" y="105184"/>
                  </a:cubicBezTo>
                  <a:cubicBezTo>
                    <a:pt x="137193" y="99653"/>
                    <a:pt x="154801" y="91742"/>
                    <a:pt x="172058" y="82711"/>
                  </a:cubicBezTo>
                  <a:cubicBezTo>
                    <a:pt x="180354" y="78370"/>
                    <a:pt x="193341" y="73749"/>
                    <a:pt x="202162" y="66504"/>
                  </a:cubicBezTo>
                  <a:cubicBezTo>
                    <a:pt x="204052" y="66399"/>
                    <a:pt x="205873" y="65523"/>
                    <a:pt x="207203" y="63913"/>
                  </a:cubicBezTo>
                  <a:cubicBezTo>
                    <a:pt x="220820" y="47321"/>
                    <a:pt x="235137" y="28173"/>
                    <a:pt x="237482" y="6050"/>
                  </a:cubicBezTo>
                  <a:cubicBezTo>
                    <a:pt x="237972" y="1464"/>
                    <a:pt x="231881" y="-1581"/>
                    <a:pt x="228346" y="870"/>
                  </a:cubicBez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4A9A2A-21FF-4BB0-9F3A-9EA24BAAE460}"/>
                </a:ext>
              </a:extLst>
            </p:cNvPr>
            <p:cNvSpPr/>
            <p:nvPr/>
          </p:nvSpPr>
          <p:spPr>
            <a:xfrm>
              <a:off x="6423788" y="5352117"/>
              <a:ext cx="318891" cy="479255"/>
            </a:xfrm>
            <a:custGeom>
              <a:avLst/>
              <a:gdLst>
                <a:gd name="connsiteX0" fmla="*/ 318890 w 318891"/>
                <a:gd name="connsiteY0" fmla="*/ 2975 h 479255"/>
                <a:gd name="connsiteX1" fmla="*/ 313780 w 318891"/>
                <a:gd name="connsiteY1" fmla="*/ 2135 h 479255"/>
                <a:gd name="connsiteX2" fmla="*/ 280140 w 318891"/>
                <a:gd name="connsiteY2" fmla="*/ 105399 h 479255"/>
                <a:gd name="connsiteX3" fmla="*/ 237609 w 318891"/>
                <a:gd name="connsiteY3" fmla="*/ 205968 h 479255"/>
                <a:gd name="connsiteX4" fmla="*/ 95210 w 318891"/>
                <a:gd name="connsiteY4" fmla="*/ 372871 h 479255"/>
                <a:gd name="connsiteX5" fmla="*/ 50053 w 318891"/>
                <a:gd name="connsiteY5" fmla="*/ 419217 h 479255"/>
                <a:gd name="connsiteX6" fmla="*/ 25865 w 318891"/>
                <a:gd name="connsiteY6" fmla="*/ 443720 h 479255"/>
                <a:gd name="connsiteX7" fmla="*/ 766 w 318891"/>
                <a:gd name="connsiteY7" fmla="*/ 471689 h 479255"/>
                <a:gd name="connsiteX8" fmla="*/ 8187 w 318891"/>
                <a:gd name="connsiteY8" fmla="*/ 478480 h 479255"/>
                <a:gd name="connsiteX9" fmla="*/ 30731 w 318891"/>
                <a:gd name="connsiteY9" fmla="*/ 457862 h 479255"/>
                <a:gd name="connsiteX10" fmla="*/ 53344 w 318891"/>
                <a:gd name="connsiteY10" fmla="*/ 434759 h 479255"/>
                <a:gd name="connsiteX11" fmla="*/ 94369 w 318891"/>
                <a:gd name="connsiteY11" fmla="*/ 392578 h 479255"/>
                <a:gd name="connsiteX12" fmla="*/ 170855 w 318891"/>
                <a:gd name="connsiteY12" fmla="*/ 311367 h 479255"/>
                <a:gd name="connsiteX13" fmla="*/ 242335 w 318891"/>
                <a:gd name="connsiteY13" fmla="*/ 220880 h 479255"/>
                <a:gd name="connsiteX14" fmla="*/ 268658 w 318891"/>
                <a:gd name="connsiteY14" fmla="*/ 172958 h 479255"/>
                <a:gd name="connsiteX15" fmla="*/ 287001 w 318891"/>
                <a:gd name="connsiteY15" fmla="*/ 120416 h 479255"/>
                <a:gd name="connsiteX16" fmla="*/ 318890 w 318891"/>
                <a:gd name="connsiteY16" fmla="*/ 2975 h 479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8891" h="479255">
                  <a:moveTo>
                    <a:pt x="318890" y="2975"/>
                  </a:moveTo>
                  <a:cubicBezTo>
                    <a:pt x="318995" y="-281"/>
                    <a:pt x="314234" y="-1296"/>
                    <a:pt x="313780" y="2135"/>
                  </a:cubicBezTo>
                  <a:cubicBezTo>
                    <a:pt x="308809" y="38015"/>
                    <a:pt x="291096" y="71199"/>
                    <a:pt x="280140" y="105399"/>
                  </a:cubicBezTo>
                  <a:cubicBezTo>
                    <a:pt x="268903" y="140474"/>
                    <a:pt x="257632" y="174848"/>
                    <a:pt x="237609" y="205968"/>
                  </a:cubicBezTo>
                  <a:cubicBezTo>
                    <a:pt x="197809" y="267786"/>
                    <a:pt x="145896" y="320328"/>
                    <a:pt x="95210" y="372871"/>
                  </a:cubicBezTo>
                  <a:cubicBezTo>
                    <a:pt x="80227" y="388378"/>
                    <a:pt x="65175" y="403815"/>
                    <a:pt x="50053" y="419217"/>
                  </a:cubicBezTo>
                  <a:cubicBezTo>
                    <a:pt x="42002" y="427408"/>
                    <a:pt x="33951" y="435564"/>
                    <a:pt x="25865" y="443720"/>
                  </a:cubicBezTo>
                  <a:cubicBezTo>
                    <a:pt x="17044" y="452611"/>
                    <a:pt x="7698" y="461153"/>
                    <a:pt x="766" y="471689"/>
                  </a:cubicBezTo>
                  <a:cubicBezTo>
                    <a:pt x="-2209" y="476204"/>
                    <a:pt x="4162" y="481210"/>
                    <a:pt x="8187" y="478480"/>
                  </a:cubicBezTo>
                  <a:cubicBezTo>
                    <a:pt x="16659" y="472774"/>
                    <a:pt x="23590" y="465143"/>
                    <a:pt x="30731" y="457862"/>
                  </a:cubicBezTo>
                  <a:cubicBezTo>
                    <a:pt x="38257" y="450161"/>
                    <a:pt x="45783" y="442460"/>
                    <a:pt x="53344" y="434759"/>
                  </a:cubicBezTo>
                  <a:cubicBezTo>
                    <a:pt x="67066" y="420757"/>
                    <a:pt x="80753" y="406720"/>
                    <a:pt x="94369" y="392578"/>
                  </a:cubicBezTo>
                  <a:cubicBezTo>
                    <a:pt x="120168" y="365835"/>
                    <a:pt x="146071" y="339091"/>
                    <a:pt x="170855" y="311367"/>
                  </a:cubicBezTo>
                  <a:cubicBezTo>
                    <a:pt x="196478" y="282733"/>
                    <a:pt x="221087" y="253014"/>
                    <a:pt x="242335" y="220880"/>
                  </a:cubicBezTo>
                  <a:cubicBezTo>
                    <a:pt x="252451" y="205583"/>
                    <a:pt x="261517" y="189901"/>
                    <a:pt x="268658" y="172958"/>
                  </a:cubicBezTo>
                  <a:cubicBezTo>
                    <a:pt x="275904" y="155876"/>
                    <a:pt x="281505" y="138128"/>
                    <a:pt x="287001" y="120416"/>
                  </a:cubicBezTo>
                  <a:cubicBezTo>
                    <a:pt x="298937" y="82261"/>
                    <a:pt x="317490" y="43545"/>
                    <a:pt x="318890" y="2975"/>
                  </a:cubicBezTo>
                  <a:close/>
                </a:path>
              </a:pathLst>
            </a:custGeom>
            <a:solidFill>
              <a:srgbClr val="00000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0" name="Graphic 3">
            <a:extLst>
              <a:ext uri="{FF2B5EF4-FFF2-40B4-BE49-F238E27FC236}">
                <a16:creationId xmlns:a16="http://schemas.microsoft.com/office/drawing/2014/main" id="{6AABCBA6-D995-4D4B-9073-B33A8B3A8D6A}"/>
              </a:ext>
            </a:extLst>
          </p:cNvPr>
          <p:cNvGrpSpPr/>
          <p:nvPr/>
        </p:nvGrpSpPr>
        <p:grpSpPr>
          <a:xfrm>
            <a:off x="6472025" y="5250370"/>
            <a:ext cx="653869" cy="775391"/>
            <a:chOff x="6472349" y="5316157"/>
            <a:chExt cx="653869" cy="775391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597FDB4-830B-40DD-BDBD-BD6E895823F4}"/>
                </a:ext>
              </a:extLst>
            </p:cNvPr>
            <p:cNvSpPr/>
            <p:nvPr/>
          </p:nvSpPr>
          <p:spPr>
            <a:xfrm>
              <a:off x="6920082" y="5792406"/>
              <a:ext cx="107569" cy="115550"/>
            </a:xfrm>
            <a:custGeom>
              <a:avLst/>
              <a:gdLst>
                <a:gd name="connsiteX0" fmla="*/ 107570 w 107569"/>
                <a:gd name="connsiteY0" fmla="*/ 61084 h 115550"/>
                <a:gd name="connsiteX1" fmla="*/ 78096 w 107569"/>
                <a:gd name="connsiteY1" fmla="*/ 100254 h 115550"/>
                <a:gd name="connsiteX2" fmla="*/ 66614 w 107569"/>
                <a:gd name="connsiteY2" fmla="*/ 115551 h 115550"/>
                <a:gd name="connsiteX3" fmla="*/ 14002 w 107569"/>
                <a:gd name="connsiteY3" fmla="*/ 96964 h 115550"/>
                <a:gd name="connsiteX4" fmla="*/ 0 w 107569"/>
                <a:gd name="connsiteY4" fmla="*/ 92063 h 115550"/>
                <a:gd name="connsiteX5" fmla="*/ 18378 w 107569"/>
                <a:gd name="connsiteY5" fmla="*/ 8611 h 115550"/>
                <a:gd name="connsiteX6" fmla="*/ 104945 w 107569"/>
                <a:gd name="connsiteY6" fmla="*/ 0 h 11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569" h="115550">
                  <a:moveTo>
                    <a:pt x="107570" y="61084"/>
                  </a:moveTo>
                  <a:lnTo>
                    <a:pt x="78096" y="100254"/>
                  </a:lnTo>
                  <a:lnTo>
                    <a:pt x="66614" y="115551"/>
                  </a:lnTo>
                  <a:lnTo>
                    <a:pt x="14002" y="96964"/>
                  </a:lnTo>
                  <a:lnTo>
                    <a:pt x="0" y="92063"/>
                  </a:lnTo>
                  <a:lnTo>
                    <a:pt x="18378" y="8611"/>
                  </a:lnTo>
                  <a:lnTo>
                    <a:pt x="104945" y="0"/>
                  </a:ln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7104091-D19F-49ED-A686-1675FC769C1A}"/>
                </a:ext>
              </a:extLst>
            </p:cNvPr>
            <p:cNvSpPr/>
            <p:nvPr/>
          </p:nvSpPr>
          <p:spPr>
            <a:xfrm>
              <a:off x="6922523" y="5872536"/>
              <a:ext cx="73904" cy="35455"/>
            </a:xfrm>
            <a:custGeom>
              <a:avLst/>
              <a:gdLst>
                <a:gd name="connsiteX0" fmla="*/ 73905 w 73904"/>
                <a:gd name="connsiteY0" fmla="*/ 23624 h 35455"/>
                <a:gd name="connsiteX1" fmla="*/ 64174 w 73904"/>
                <a:gd name="connsiteY1" fmla="*/ 35456 h 35455"/>
                <a:gd name="connsiteX2" fmla="*/ 11561 w 73904"/>
                <a:gd name="connsiteY2" fmla="*/ 16869 h 35455"/>
                <a:gd name="connsiteX3" fmla="*/ 7081 w 73904"/>
                <a:gd name="connsiteY3" fmla="*/ 14208 h 35455"/>
                <a:gd name="connsiteX4" fmla="*/ 1340 w 73904"/>
                <a:gd name="connsiteY4" fmla="*/ 9272 h 35455"/>
                <a:gd name="connsiteX5" fmla="*/ 45 w 73904"/>
                <a:gd name="connsiteY5" fmla="*/ 5667 h 35455"/>
                <a:gd name="connsiteX6" fmla="*/ 10 w 73904"/>
                <a:gd name="connsiteY6" fmla="*/ 5212 h 35455"/>
                <a:gd name="connsiteX7" fmla="*/ 115 w 73904"/>
                <a:gd name="connsiteY7" fmla="*/ 5352 h 35455"/>
                <a:gd name="connsiteX8" fmla="*/ 6871 w 73904"/>
                <a:gd name="connsiteY8" fmla="*/ 31 h 35455"/>
                <a:gd name="connsiteX9" fmla="*/ 23113 w 73904"/>
                <a:gd name="connsiteY9" fmla="*/ 7592 h 35455"/>
                <a:gd name="connsiteX10" fmla="*/ 41315 w 73904"/>
                <a:gd name="connsiteY10" fmla="*/ 13228 h 35455"/>
                <a:gd name="connsiteX11" fmla="*/ 54827 w 73904"/>
                <a:gd name="connsiteY11" fmla="*/ 17709 h 35455"/>
                <a:gd name="connsiteX12" fmla="*/ 73905 w 73904"/>
                <a:gd name="connsiteY12" fmla="*/ 23624 h 35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904" h="35455">
                  <a:moveTo>
                    <a:pt x="73905" y="23624"/>
                  </a:moveTo>
                  <a:lnTo>
                    <a:pt x="64174" y="35456"/>
                  </a:lnTo>
                  <a:lnTo>
                    <a:pt x="11561" y="16869"/>
                  </a:lnTo>
                  <a:cubicBezTo>
                    <a:pt x="10056" y="16099"/>
                    <a:pt x="8551" y="15188"/>
                    <a:pt x="7081" y="14208"/>
                  </a:cubicBezTo>
                  <a:cubicBezTo>
                    <a:pt x="5121" y="12808"/>
                    <a:pt x="2635" y="11338"/>
                    <a:pt x="1340" y="9272"/>
                  </a:cubicBezTo>
                  <a:cubicBezTo>
                    <a:pt x="220" y="8117"/>
                    <a:pt x="-25" y="6857"/>
                    <a:pt x="45" y="5667"/>
                  </a:cubicBezTo>
                  <a:cubicBezTo>
                    <a:pt x="45" y="5562"/>
                    <a:pt x="-25" y="5317"/>
                    <a:pt x="10" y="5212"/>
                  </a:cubicBezTo>
                  <a:lnTo>
                    <a:pt x="115" y="5352"/>
                  </a:lnTo>
                  <a:cubicBezTo>
                    <a:pt x="570" y="2341"/>
                    <a:pt x="3790" y="-319"/>
                    <a:pt x="6871" y="31"/>
                  </a:cubicBezTo>
                  <a:cubicBezTo>
                    <a:pt x="12927" y="731"/>
                    <a:pt x="17267" y="6157"/>
                    <a:pt x="23113" y="7592"/>
                  </a:cubicBezTo>
                  <a:cubicBezTo>
                    <a:pt x="29274" y="9202"/>
                    <a:pt x="35260" y="11093"/>
                    <a:pt x="41315" y="13228"/>
                  </a:cubicBezTo>
                  <a:cubicBezTo>
                    <a:pt x="45866" y="14698"/>
                    <a:pt x="50242" y="16343"/>
                    <a:pt x="54827" y="17709"/>
                  </a:cubicBezTo>
                  <a:cubicBezTo>
                    <a:pt x="59518" y="19109"/>
                    <a:pt x="66974" y="20789"/>
                    <a:pt x="73905" y="23624"/>
                  </a:cubicBezTo>
                  <a:close/>
                </a:path>
              </a:pathLst>
            </a:custGeom>
            <a:solidFill>
              <a:srgbClr val="9A8036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B4607B8-1E84-4BE7-AC0B-3791B07B7CEC}"/>
                </a:ext>
              </a:extLst>
            </p:cNvPr>
            <p:cNvSpPr/>
            <p:nvPr/>
          </p:nvSpPr>
          <p:spPr>
            <a:xfrm>
              <a:off x="6472349" y="5367728"/>
              <a:ext cx="644291" cy="723820"/>
            </a:xfrm>
            <a:custGeom>
              <a:avLst/>
              <a:gdLst>
                <a:gd name="connsiteX0" fmla="*/ 591148 w 644291"/>
                <a:gd name="connsiteY0" fmla="*/ 488527 h 723820"/>
                <a:gd name="connsiteX1" fmla="*/ 586002 w 644291"/>
                <a:gd name="connsiteY1" fmla="*/ 502529 h 723820"/>
                <a:gd name="connsiteX2" fmla="*/ 514348 w 644291"/>
                <a:gd name="connsiteY2" fmla="*/ 540264 h 723820"/>
                <a:gd name="connsiteX3" fmla="*/ 516448 w 644291"/>
                <a:gd name="connsiteY3" fmla="*/ 526227 h 723820"/>
                <a:gd name="connsiteX4" fmla="*/ 521418 w 644291"/>
                <a:gd name="connsiteY4" fmla="*/ 478585 h 723820"/>
                <a:gd name="connsiteX5" fmla="*/ 424315 w 644291"/>
                <a:gd name="connsiteY5" fmla="*/ 571978 h 723820"/>
                <a:gd name="connsiteX6" fmla="*/ 319861 w 644291"/>
                <a:gd name="connsiteY6" fmla="*/ 655815 h 723820"/>
                <a:gd name="connsiteX7" fmla="*/ 4818 w 644291"/>
                <a:gd name="connsiteY7" fmla="*/ 716023 h 723820"/>
                <a:gd name="connsiteX8" fmla="*/ 72272 w 644291"/>
                <a:gd name="connsiteY8" fmla="*/ 583810 h 723820"/>
                <a:gd name="connsiteX9" fmla="*/ 269279 w 644291"/>
                <a:gd name="connsiteY9" fmla="*/ 377107 h 723820"/>
                <a:gd name="connsiteX10" fmla="*/ 419099 w 644291"/>
                <a:gd name="connsiteY10" fmla="*/ 47747 h 723820"/>
                <a:gd name="connsiteX11" fmla="*/ 630668 w 644291"/>
                <a:gd name="connsiteY11" fmla="*/ 0 h 723820"/>
                <a:gd name="connsiteX12" fmla="*/ 597344 w 644291"/>
                <a:gd name="connsiteY12" fmla="*/ 292850 h 723820"/>
                <a:gd name="connsiteX13" fmla="*/ 591148 w 644291"/>
                <a:gd name="connsiteY13" fmla="*/ 488527 h 72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4291" h="723820">
                  <a:moveTo>
                    <a:pt x="591148" y="488527"/>
                  </a:moveTo>
                  <a:cubicBezTo>
                    <a:pt x="589573" y="493218"/>
                    <a:pt x="587893" y="497873"/>
                    <a:pt x="586002" y="502529"/>
                  </a:cubicBezTo>
                  <a:cubicBezTo>
                    <a:pt x="563179" y="521151"/>
                    <a:pt x="538046" y="531618"/>
                    <a:pt x="514348" y="540264"/>
                  </a:cubicBezTo>
                  <a:cubicBezTo>
                    <a:pt x="515223" y="535259"/>
                    <a:pt x="515888" y="530638"/>
                    <a:pt x="516448" y="526227"/>
                  </a:cubicBezTo>
                  <a:cubicBezTo>
                    <a:pt x="518198" y="512470"/>
                    <a:pt x="518863" y="499973"/>
                    <a:pt x="521418" y="478585"/>
                  </a:cubicBezTo>
                  <a:cubicBezTo>
                    <a:pt x="484243" y="476905"/>
                    <a:pt x="448539" y="545235"/>
                    <a:pt x="424315" y="571978"/>
                  </a:cubicBezTo>
                  <a:cubicBezTo>
                    <a:pt x="394736" y="604673"/>
                    <a:pt x="359241" y="634917"/>
                    <a:pt x="319861" y="655815"/>
                  </a:cubicBezTo>
                  <a:cubicBezTo>
                    <a:pt x="244320" y="695685"/>
                    <a:pt x="88269" y="742662"/>
                    <a:pt x="4818" y="716023"/>
                  </a:cubicBezTo>
                  <a:cubicBezTo>
                    <a:pt x="-17970" y="692045"/>
                    <a:pt x="46053" y="618010"/>
                    <a:pt x="72272" y="583810"/>
                  </a:cubicBezTo>
                  <a:cubicBezTo>
                    <a:pt x="130695" y="507464"/>
                    <a:pt x="210751" y="453417"/>
                    <a:pt x="269279" y="377107"/>
                  </a:cubicBezTo>
                  <a:cubicBezTo>
                    <a:pt x="343909" y="279829"/>
                    <a:pt x="399812" y="172119"/>
                    <a:pt x="419099" y="47747"/>
                  </a:cubicBezTo>
                  <a:cubicBezTo>
                    <a:pt x="509202" y="67489"/>
                    <a:pt x="571790" y="34620"/>
                    <a:pt x="630668" y="0"/>
                  </a:cubicBezTo>
                  <a:cubicBezTo>
                    <a:pt x="675055" y="43161"/>
                    <a:pt x="596714" y="228371"/>
                    <a:pt x="597344" y="292850"/>
                  </a:cubicBezTo>
                  <a:cubicBezTo>
                    <a:pt x="597974" y="360129"/>
                    <a:pt x="613061" y="422368"/>
                    <a:pt x="591148" y="488527"/>
                  </a:cubicBezTo>
                  <a:close/>
                </a:path>
              </a:pathLst>
            </a:custGeom>
            <a:solidFill>
              <a:srgbClr val="80968B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7C29BD5-74F7-4082-A306-A32A9D2C461B}"/>
                </a:ext>
              </a:extLst>
            </p:cNvPr>
            <p:cNvSpPr/>
            <p:nvPr/>
          </p:nvSpPr>
          <p:spPr>
            <a:xfrm>
              <a:off x="6479179" y="5751580"/>
              <a:ext cx="589629" cy="323613"/>
            </a:xfrm>
            <a:custGeom>
              <a:avLst/>
              <a:gdLst>
                <a:gd name="connsiteX0" fmla="*/ 587573 w 589629"/>
                <a:gd name="connsiteY0" fmla="*/ 81 h 323613"/>
                <a:gd name="connsiteX1" fmla="*/ 541297 w 589629"/>
                <a:gd name="connsiteY1" fmla="*/ 17828 h 323613"/>
                <a:gd name="connsiteX2" fmla="*/ 496316 w 589629"/>
                <a:gd name="connsiteY2" fmla="*/ 49857 h 323613"/>
                <a:gd name="connsiteX3" fmla="*/ 475138 w 589629"/>
                <a:gd name="connsiteY3" fmla="*/ 73205 h 323613"/>
                <a:gd name="connsiteX4" fmla="*/ 453085 w 589629"/>
                <a:gd name="connsiteY4" fmla="*/ 96414 h 323613"/>
                <a:gd name="connsiteX5" fmla="*/ 407614 w 589629"/>
                <a:gd name="connsiteY5" fmla="*/ 146015 h 323613"/>
                <a:gd name="connsiteX6" fmla="*/ 309950 w 589629"/>
                <a:gd name="connsiteY6" fmla="*/ 230727 h 323613"/>
                <a:gd name="connsiteX7" fmla="*/ 189324 w 589629"/>
                <a:gd name="connsiteY7" fmla="*/ 283304 h 323613"/>
                <a:gd name="connsiteX8" fmla="*/ 116934 w 589629"/>
                <a:gd name="connsiteY8" fmla="*/ 305918 h 323613"/>
                <a:gd name="connsiteX9" fmla="*/ 69537 w 589629"/>
                <a:gd name="connsiteY9" fmla="*/ 317644 h 323613"/>
                <a:gd name="connsiteX10" fmla="*/ 2433 w 589629"/>
                <a:gd name="connsiteY10" fmla="*/ 314459 h 323613"/>
                <a:gd name="connsiteX11" fmla="*/ 1838 w 589629"/>
                <a:gd name="connsiteY11" fmla="*/ 318904 h 323613"/>
                <a:gd name="connsiteX12" fmla="*/ 62816 w 589629"/>
                <a:gd name="connsiteY12" fmla="*/ 323315 h 323613"/>
                <a:gd name="connsiteX13" fmla="*/ 99291 w 589629"/>
                <a:gd name="connsiteY13" fmla="*/ 318624 h 323613"/>
                <a:gd name="connsiteX14" fmla="*/ 163700 w 589629"/>
                <a:gd name="connsiteY14" fmla="*/ 299617 h 323613"/>
                <a:gd name="connsiteX15" fmla="*/ 228634 w 589629"/>
                <a:gd name="connsiteY15" fmla="*/ 277424 h 323613"/>
                <a:gd name="connsiteX16" fmla="*/ 289927 w 589629"/>
                <a:gd name="connsiteY16" fmla="*/ 251345 h 323613"/>
                <a:gd name="connsiteX17" fmla="*/ 390076 w 589629"/>
                <a:gd name="connsiteY17" fmla="*/ 175279 h 323613"/>
                <a:gd name="connsiteX18" fmla="*/ 434637 w 589629"/>
                <a:gd name="connsiteY18" fmla="*/ 126133 h 323613"/>
                <a:gd name="connsiteX19" fmla="*/ 480319 w 589629"/>
                <a:gd name="connsiteY19" fmla="*/ 77861 h 323613"/>
                <a:gd name="connsiteX20" fmla="*/ 505417 w 589629"/>
                <a:gd name="connsiteY20" fmla="*/ 50942 h 323613"/>
                <a:gd name="connsiteX21" fmla="*/ 533981 w 589629"/>
                <a:gd name="connsiteY21" fmla="*/ 30150 h 323613"/>
                <a:gd name="connsiteX22" fmla="*/ 587818 w 589629"/>
                <a:gd name="connsiteY22" fmla="*/ 4701 h 323613"/>
                <a:gd name="connsiteX23" fmla="*/ 587573 w 589629"/>
                <a:gd name="connsiteY23" fmla="*/ 81 h 323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9629" h="323613">
                  <a:moveTo>
                    <a:pt x="587573" y="81"/>
                  </a:moveTo>
                  <a:cubicBezTo>
                    <a:pt x="571156" y="-1040"/>
                    <a:pt x="554879" y="9742"/>
                    <a:pt x="541297" y="17828"/>
                  </a:cubicBezTo>
                  <a:cubicBezTo>
                    <a:pt x="525370" y="27314"/>
                    <a:pt x="509968" y="37081"/>
                    <a:pt x="496316" y="49857"/>
                  </a:cubicBezTo>
                  <a:cubicBezTo>
                    <a:pt x="488580" y="57103"/>
                    <a:pt x="482034" y="65225"/>
                    <a:pt x="475138" y="73205"/>
                  </a:cubicBezTo>
                  <a:cubicBezTo>
                    <a:pt x="468137" y="81292"/>
                    <a:pt x="460611" y="88853"/>
                    <a:pt x="453085" y="96414"/>
                  </a:cubicBezTo>
                  <a:cubicBezTo>
                    <a:pt x="437228" y="112341"/>
                    <a:pt x="422631" y="129318"/>
                    <a:pt x="407614" y="146015"/>
                  </a:cubicBezTo>
                  <a:cubicBezTo>
                    <a:pt x="378910" y="177975"/>
                    <a:pt x="346040" y="207589"/>
                    <a:pt x="309950" y="230727"/>
                  </a:cubicBezTo>
                  <a:cubicBezTo>
                    <a:pt x="273125" y="254321"/>
                    <a:pt x="230489" y="269442"/>
                    <a:pt x="189324" y="283304"/>
                  </a:cubicBezTo>
                  <a:cubicBezTo>
                    <a:pt x="165380" y="291355"/>
                    <a:pt x="141052" y="298391"/>
                    <a:pt x="116934" y="305918"/>
                  </a:cubicBezTo>
                  <a:cubicBezTo>
                    <a:pt x="104682" y="309733"/>
                    <a:pt x="82279" y="316314"/>
                    <a:pt x="69537" y="317644"/>
                  </a:cubicBezTo>
                  <a:cubicBezTo>
                    <a:pt x="38208" y="320864"/>
                    <a:pt x="14055" y="315649"/>
                    <a:pt x="2433" y="314459"/>
                  </a:cubicBezTo>
                  <a:cubicBezTo>
                    <a:pt x="-402" y="314179"/>
                    <a:pt x="-962" y="318344"/>
                    <a:pt x="1838" y="318904"/>
                  </a:cubicBezTo>
                  <a:cubicBezTo>
                    <a:pt x="14300" y="321424"/>
                    <a:pt x="36423" y="324610"/>
                    <a:pt x="62816" y="323315"/>
                  </a:cubicBezTo>
                  <a:cubicBezTo>
                    <a:pt x="74333" y="322755"/>
                    <a:pt x="86620" y="321319"/>
                    <a:pt x="99291" y="318624"/>
                  </a:cubicBezTo>
                  <a:cubicBezTo>
                    <a:pt x="121169" y="313933"/>
                    <a:pt x="142242" y="305953"/>
                    <a:pt x="163700" y="299617"/>
                  </a:cubicBezTo>
                  <a:cubicBezTo>
                    <a:pt x="185648" y="293141"/>
                    <a:pt x="207246" y="285615"/>
                    <a:pt x="228634" y="277424"/>
                  </a:cubicBezTo>
                  <a:cubicBezTo>
                    <a:pt x="249287" y="269513"/>
                    <a:pt x="270220" y="261496"/>
                    <a:pt x="289927" y="251345"/>
                  </a:cubicBezTo>
                  <a:cubicBezTo>
                    <a:pt x="327243" y="232127"/>
                    <a:pt x="360112" y="204613"/>
                    <a:pt x="390076" y="175279"/>
                  </a:cubicBezTo>
                  <a:cubicBezTo>
                    <a:pt x="405898" y="159808"/>
                    <a:pt x="420075" y="142760"/>
                    <a:pt x="434637" y="126133"/>
                  </a:cubicBezTo>
                  <a:cubicBezTo>
                    <a:pt x="449234" y="109436"/>
                    <a:pt x="465827" y="94663"/>
                    <a:pt x="480319" y="77861"/>
                  </a:cubicBezTo>
                  <a:cubicBezTo>
                    <a:pt x="488405" y="68515"/>
                    <a:pt x="496106" y="59134"/>
                    <a:pt x="505417" y="50942"/>
                  </a:cubicBezTo>
                  <a:cubicBezTo>
                    <a:pt x="514308" y="43101"/>
                    <a:pt x="523970" y="36381"/>
                    <a:pt x="533981" y="30150"/>
                  </a:cubicBezTo>
                  <a:cubicBezTo>
                    <a:pt x="550608" y="19788"/>
                    <a:pt x="567936" y="7256"/>
                    <a:pt x="587818" y="4701"/>
                  </a:cubicBezTo>
                  <a:cubicBezTo>
                    <a:pt x="590374" y="4351"/>
                    <a:pt x="590164" y="255"/>
                    <a:pt x="587573" y="81"/>
                  </a:cubicBezTo>
                  <a:close/>
                </a:path>
              </a:pathLst>
            </a:custGeom>
            <a:solidFill>
              <a:srgbClr val="00000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6E8F758-8101-494C-A588-91549E9F9F17}"/>
                </a:ext>
              </a:extLst>
            </p:cNvPr>
            <p:cNvSpPr/>
            <p:nvPr/>
          </p:nvSpPr>
          <p:spPr>
            <a:xfrm>
              <a:off x="6986697" y="5856256"/>
              <a:ext cx="76800" cy="51736"/>
            </a:xfrm>
            <a:custGeom>
              <a:avLst/>
              <a:gdLst>
                <a:gd name="connsiteX0" fmla="*/ 76801 w 76800"/>
                <a:gd name="connsiteY0" fmla="*/ 0 h 51736"/>
                <a:gd name="connsiteX1" fmla="*/ 71655 w 76800"/>
                <a:gd name="connsiteY1" fmla="*/ 14002 h 51736"/>
                <a:gd name="connsiteX2" fmla="*/ 0 w 76800"/>
                <a:gd name="connsiteY2" fmla="*/ 51737 h 51736"/>
                <a:gd name="connsiteX3" fmla="*/ 2100 w 76800"/>
                <a:gd name="connsiteY3" fmla="*/ 37700 h 51736"/>
                <a:gd name="connsiteX4" fmla="*/ 10396 w 76800"/>
                <a:gd name="connsiteY4" fmla="*/ 33499 h 51736"/>
                <a:gd name="connsiteX5" fmla="*/ 56463 w 76800"/>
                <a:gd name="connsiteY5" fmla="*/ 10676 h 51736"/>
                <a:gd name="connsiteX6" fmla="*/ 74525 w 76800"/>
                <a:gd name="connsiteY6" fmla="*/ 1295 h 51736"/>
                <a:gd name="connsiteX7" fmla="*/ 76801 w 76800"/>
                <a:gd name="connsiteY7" fmla="*/ 0 h 51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800" h="51736">
                  <a:moveTo>
                    <a:pt x="76801" y="0"/>
                  </a:moveTo>
                  <a:cubicBezTo>
                    <a:pt x="75225" y="4691"/>
                    <a:pt x="73545" y="9346"/>
                    <a:pt x="71655" y="14002"/>
                  </a:cubicBezTo>
                  <a:cubicBezTo>
                    <a:pt x="48832" y="32624"/>
                    <a:pt x="23698" y="43091"/>
                    <a:pt x="0" y="51737"/>
                  </a:cubicBezTo>
                  <a:cubicBezTo>
                    <a:pt x="875" y="46731"/>
                    <a:pt x="1540" y="42110"/>
                    <a:pt x="2100" y="37700"/>
                  </a:cubicBezTo>
                  <a:cubicBezTo>
                    <a:pt x="4936" y="36160"/>
                    <a:pt x="7736" y="34830"/>
                    <a:pt x="10396" y="33499"/>
                  </a:cubicBezTo>
                  <a:cubicBezTo>
                    <a:pt x="25728" y="25799"/>
                    <a:pt x="41131" y="18412"/>
                    <a:pt x="56463" y="10676"/>
                  </a:cubicBezTo>
                  <a:cubicBezTo>
                    <a:pt x="62554" y="7666"/>
                    <a:pt x="68644" y="4550"/>
                    <a:pt x="74525" y="1295"/>
                  </a:cubicBezTo>
                  <a:cubicBezTo>
                    <a:pt x="75365" y="875"/>
                    <a:pt x="76065" y="455"/>
                    <a:pt x="76801" y="0"/>
                  </a:cubicBezTo>
                  <a:close/>
                </a:path>
              </a:pathLst>
            </a:custGeom>
            <a:solidFill>
              <a:srgbClr val="B8A23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614F090-3B4A-45B1-BE16-BEDECC38EB17}"/>
                </a:ext>
              </a:extLst>
            </p:cNvPr>
            <p:cNvSpPr/>
            <p:nvPr/>
          </p:nvSpPr>
          <p:spPr>
            <a:xfrm>
              <a:off x="6888709" y="5316157"/>
              <a:ext cx="237509" cy="116862"/>
            </a:xfrm>
            <a:custGeom>
              <a:avLst/>
              <a:gdLst>
                <a:gd name="connsiteX0" fmla="*/ 228346 w 237509"/>
                <a:gd name="connsiteY0" fmla="*/ 884 h 116862"/>
                <a:gd name="connsiteX1" fmla="*/ 208603 w 237509"/>
                <a:gd name="connsiteY1" fmla="*/ 26368 h 116862"/>
                <a:gd name="connsiteX2" fmla="*/ 205208 w 237509"/>
                <a:gd name="connsiteY2" fmla="*/ 35364 h 116862"/>
                <a:gd name="connsiteX3" fmla="*/ 171043 w 237509"/>
                <a:gd name="connsiteY3" fmla="*/ 33158 h 116862"/>
                <a:gd name="connsiteX4" fmla="*/ 113460 w 237509"/>
                <a:gd name="connsiteY4" fmla="*/ 46145 h 116862"/>
                <a:gd name="connsiteX5" fmla="*/ 53077 w 237509"/>
                <a:gd name="connsiteY5" fmla="*/ 63543 h 116862"/>
                <a:gd name="connsiteX6" fmla="*/ 3125 w 237509"/>
                <a:gd name="connsiteY6" fmla="*/ 86786 h 116862"/>
                <a:gd name="connsiteX7" fmla="*/ 44 w 237509"/>
                <a:gd name="connsiteY7" fmla="*/ 97952 h 116862"/>
                <a:gd name="connsiteX8" fmla="*/ 118536 w 237509"/>
                <a:gd name="connsiteY8" fmla="*/ 105198 h 116862"/>
                <a:gd name="connsiteX9" fmla="*/ 172058 w 237509"/>
                <a:gd name="connsiteY9" fmla="*/ 82725 h 116862"/>
                <a:gd name="connsiteX10" fmla="*/ 202162 w 237509"/>
                <a:gd name="connsiteY10" fmla="*/ 66518 h 116862"/>
                <a:gd name="connsiteX11" fmla="*/ 207203 w 237509"/>
                <a:gd name="connsiteY11" fmla="*/ 63928 h 116862"/>
                <a:gd name="connsiteX12" fmla="*/ 237482 w 237509"/>
                <a:gd name="connsiteY12" fmla="*/ 6065 h 116862"/>
                <a:gd name="connsiteX13" fmla="*/ 228346 w 237509"/>
                <a:gd name="connsiteY13" fmla="*/ 884 h 116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7509" h="116862">
                  <a:moveTo>
                    <a:pt x="228346" y="884"/>
                  </a:moveTo>
                  <a:cubicBezTo>
                    <a:pt x="219314" y="7115"/>
                    <a:pt x="213189" y="16496"/>
                    <a:pt x="208603" y="26368"/>
                  </a:cubicBezTo>
                  <a:cubicBezTo>
                    <a:pt x="207273" y="29273"/>
                    <a:pt x="206188" y="32318"/>
                    <a:pt x="205208" y="35364"/>
                  </a:cubicBezTo>
                  <a:cubicBezTo>
                    <a:pt x="196386" y="30323"/>
                    <a:pt x="181089" y="31373"/>
                    <a:pt x="171043" y="33158"/>
                  </a:cubicBezTo>
                  <a:cubicBezTo>
                    <a:pt x="151650" y="36624"/>
                    <a:pt x="132503" y="40929"/>
                    <a:pt x="113460" y="46145"/>
                  </a:cubicBezTo>
                  <a:cubicBezTo>
                    <a:pt x="93297" y="51676"/>
                    <a:pt x="73449" y="58887"/>
                    <a:pt x="53077" y="63543"/>
                  </a:cubicBezTo>
                  <a:cubicBezTo>
                    <a:pt x="35889" y="67463"/>
                    <a:pt x="13976" y="70894"/>
                    <a:pt x="3125" y="86786"/>
                  </a:cubicBezTo>
                  <a:cubicBezTo>
                    <a:pt x="814" y="90146"/>
                    <a:pt x="-236" y="94102"/>
                    <a:pt x="44" y="97952"/>
                  </a:cubicBezTo>
                  <a:cubicBezTo>
                    <a:pt x="2565" y="132327"/>
                    <a:pt x="101173" y="110344"/>
                    <a:pt x="118536" y="105198"/>
                  </a:cubicBezTo>
                  <a:cubicBezTo>
                    <a:pt x="137193" y="99668"/>
                    <a:pt x="154801" y="91756"/>
                    <a:pt x="172058" y="82725"/>
                  </a:cubicBezTo>
                  <a:cubicBezTo>
                    <a:pt x="180354" y="78385"/>
                    <a:pt x="193341" y="73764"/>
                    <a:pt x="202162" y="66518"/>
                  </a:cubicBezTo>
                  <a:cubicBezTo>
                    <a:pt x="204052" y="66413"/>
                    <a:pt x="205873" y="65538"/>
                    <a:pt x="207203" y="63928"/>
                  </a:cubicBezTo>
                  <a:cubicBezTo>
                    <a:pt x="220820" y="47336"/>
                    <a:pt x="235137" y="28188"/>
                    <a:pt x="237482" y="6065"/>
                  </a:cubicBezTo>
                  <a:cubicBezTo>
                    <a:pt x="237972" y="1479"/>
                    <a:pt x="231881" y="-1601"/>
                    <a:pt x="228346" y="884"/>
                  </a:cubicBez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5C9ED96-C6A2-4B5C-B4F7-ADC732FDC243}"/>
                </a:ext>
              </a:extLst>
            </p:cNvPr>
            <p:cNvSpPr/>
            <p:nvPr/>
          </p:nvSpPr>
          <p:spPr>
            <a:xfrm>
              <a:off x="6577144" y="5461437"/>
              <a:ext cx="318891" cy="479255"/>
            </a:xfrm>
            <a:custGeom>
              <a:avLst/>
              <a:gdLst>
                <a:gd name="connsiteX0" fmla="*/ 318890 w 318891"/>
                <a:gd name="connsiteY0" fmla="*/ 2975 h 479255"/>
                <a:gd name="connsiteX1" fmla="*/ 313780 w 318891"/>
                <a:gd name="connsiteY1" fmla="*/ 2135 h 479255"/>
                <a:gd name="connsiteX2" fmla="*/ 280140 w 318891"/>
                <a:gd name="connsiteY2" fmla="*/ 105399 h 479255"/>
                <a:gd name="connsiteX3" fmla="*/ 237609 w 318891"/>
                <a:gd name="connsiteY3" fmla="*/ 205967 h 479255"/>
                <a:gd name="connsiteX4" fmla="*/ 95210 w 318891"/>
                <a:gd name="connsiteY4" fmla="*/ 372871 h 479255"/>
                <a:gd name="connsiteX5" fmla="*/ 50053 w 318891"/>
                <a:gd name="connsiteY5" fmla="*/ 419217 h 479255"/>
                <a:gd name="connsiteX6" fmla="*/ 25865 w 318891"/>
                <a:gd name="connsiteY6" fmla="*/ 443720 h 479255"/>
                <a:gd name="connsiteX7" fmla="*/ 766 w 318891"/>
                <a:gd name="connsiteY7" fmla="*/ 471689 h 479255"/>
                <a:gd name="connsiteX8" fmla="*/ 8187 w 318891"/>
                <a:gd name="connsiteY8" fmla="*/ 478480 h 479255"/>
                <a:gd name="connsiteX9" fmla="*/ 30731 w 318891"/>
                <a:gd name="connsiteY9" fmla="*/ 457862 h 479255"/>
                <a:gd name="connsiteX10" fmla="*/ 53344 w 318891"/>
                <a:gd name="connsiteY10" fmla="*/ 434759 h 479255"/>
                <a:gd name="connsiteX11" fmla="*/ 94369 w 318891"/>
                <a:gd name="connsiteY11" fmla="*/ 392578 h 479255"/>
                <a:gd name="connsiteX12" fmla="*/ 170855 w 318891"/>
                <a:gd name="connsiteY12" fmla="*/ 311367 h 479255"/>
                <a:gd name="connsiteX13" fmla="*/ 242335 w 318891"/>
                <a:gd name="connsiteY13" fmla="*/ 220880 h 479255"/>
                <a:gd name="connsiteX14" fmla="*/ 268658 w 318891"/>
                <a:gd name="connsiteY14" fmla="*/ 172958 h 479255"/>
                <a:gd name="connsiteX15" fmla="*/ 287001 w 318891"/>
                <a:gd name="connsiteY15" fmla="*/ 120416 h 479255"/>
                <a:gd name="connsiteX16" fmla="*/ 318890 w 318891"/>
                <a:gd name="connsiteY16" fmla="*/ 2975 h 479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8891" h="479255">
                  <a:moveTo>
                    <a:pt x="318890" y="2975"/>
                  </a:moveTo>
                  <a:cubicBezTo>
                    <a:pt x="318995" y="-281"/>
                    <a:pt x="314234" y="-1296"/>
                    <a:pt x="313780" y="2135"/>
                  </a:cubicBezTo>
                  <a:cubicBezTo>
                    <a:pt x="308809" y="38015"/>
                    <a:pt x="291096" y="71199"/>
                    <a:pt x="280140" y="105399"/>
                  </a:cubicBezTo>
                  <a:cubicBezTo>
                    <a:pt x="268903" y="140474"/>
                    <a:pt x="257632" y="174848"/>
                    <a:pt x="237609" y="205967"/>
                  </a:cubicBezTo>
                  <a:cubicBezTo>
                    <a:pt x="197809" y="267786"/>
                    <a:pt x="145896" y="320328"/>
                    <a:pt x="95210" y="372871"/>
                  </a:cubicBezTo>
                  <a:cubicBezTo>
                    <a:pt x="80227" y="388377"/>
                    <a:pt x="65175" y="403815"/>
                    <a:pt x="50053" y="419217"/>
                  </a:cubicBezTo>
                  <a:cubicBezTo>
                    <a:pt x="42002" y="427408"/>
                    <a:pt x="33951" y="435564"/>
                    <a:pt x="25865" y="443720"/>
                  </a:cubicBezTo>
                  <a:cubicBezTo>
                    <a:pt x="17044" y="452611"/>
                    <a:pt x="7698" y="461153"/>
                    <a:pt x="766" y="471689"/>
                  </a:cubicBezTo>
                  <a:cubicBezTo>
                    <a:pt x="-2209" y="476205"/>
                    <a:pt x="4162" y="481210"/>
                    <a:pt x="8187" y="478480"/>
                  </a:cubicBezTo>
                  <a:cubicBezTo>
                    <a:pt x="16659" y="472774"/>
                    <a:pt x="23590" y="465143"/>
                    <a:pt x="30731" y="457862"/>
                  </a:cubicBezTo>
                  <a:cubicBezTo>
                    <a:pt x="38257" y="450161"/>
                    <a:pt x="45783" y="442460"/>
                    <a:pt x="53344" y="434759"/>
                  </a:cubicBezTo>
                  <a:cubicBezTo>
                    <a:pt x="67066" y="420757"/>
                    <a:pt x="80753" y="406720"/>
                    <a:pt x="94369" y="392578"/>
                  </a:cubicBezTo>
                  <a:cubicBezTo>
                    <a:pt x="120168" y="365835"/>
                    <a:pt x="146071" y="339091"/>
                    <a:pt x="170855" y="311367"/>
                  </a:cubicBezTo>
                  <a:cubicBezTo>
                    <a:pt x="196478" y="282733"/>
                    <a:pt x="221087" y="253014"/>
                    <a:pt x="242335" y="220880"/>
                  </a:cubicBezTo>
                  <a:cubicBezTo>
                    <a:pt x="252451" y="205582"/>
                    <a:pt x="261517" y="189900"/>
                    <a:pt x="268658" y="172958"/>
                  </a:cubicBezTo>
                  <a:cubicBezTo>
                    <a:pt x="275904" y="155876"/>
                    <a:pt x="281505" y="138128"/>
                    <a:pt x="287001" y="120416"/>
                  </a:cubicBezTo>
                  <a:cubicBezTo>
                    <a:pt x="298937" y="82296"/>
                    <a:pt x="317490" y="43580"/>
                    <a:pt x="318890" y="2975"/>
                  </a:cubicBezTo>
                  <a:close/>
                </a:path>
              </a:pathLst>
            </a:custGeom>
            <a:solidFill>
              <a:srgbClr val="00000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CB9D64D2-B477-4722-A109-74D994AC673E}"/>
              </a:ext>
            </a:extLst>
          </p:cNvPr>
          <p:cNvSpPr/>
          <p:nvPr/>
        </p:nvSpPr>
        <p:spPr>
          <a:xfrm>
            <a:off x="6755365" y="723384"/>
            <a:ext cx="68069" cy="137182"/>
          </a:xfrm>
          <a:custGeom>
            <a:avLst/>
            <a:gdLst>
              <a:gd name="connsiteX0" fmla="*/ 66625 w 68069"/>
              <a:gd name="connsiteY0" fmla="*/ 31329 h 137182"/>
              <a:gd name="connsiteX1" fmla="*/ 51188 w 68069"/>
              <a:gd name="connsiteY1" fmla="*/ 4306 h 137182"/>
              <a:gd name="connsiteX2" fmla="*/ 35401 w 68069"/>
              <a:gd name="connsiteY2" fmla="*/ 0 h 137182"/>
              <a:gd name="connsiteX3" fmla="*/ 20034 w 68069"/>
              <a:gd name="connsiteY3" fmla="*/ 3991 h 137182"/>
              <a:gd name="connsiteX4" fmla="*/ 2286 w 68069"/>
              <a:gd name="connsiteY4" fmla="*/ 39765 h 137182"/>
              <a:gd name="connsiteX5" fmla="*/ 1551 w 68069"/>
              <a:gd name="connsiteY5" fmla="*/ 50512 h 137182"/>
              <a:gd name="connsiteX6" fmla="*/ 886 w 68069"/>
              <a:gd name="connsiteY6" fmla="*/ 68014 h 137182"/>
              <a:gd name="connsiteX7" fmla="*/ 11 w 68069"/>
              <a:gd name="connsiteY7" fmla="*/ 103159 h 137182"/>
              <a:gd name="connsiteX8" fmla="*/ 68060 w 68069"/>
              <a:gd name="connsiteY8" fmla="*/ 105399 h 137182"/>
              <a:gd name="connsiteX9" fmla="*/ 66625 w 68069"/>
              <a:gd name="connsiteY9" fmla="*/ 31329 h 137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069" h="137182">
                <a:moveTo>
                  <a:pt x="66625" y="31329"/>
                </a:moveTo>
                <a:cubicBezTo>
                  <a:pt x="65890" y="20128"/>
                  <a:pt x="61199" y="10186"/>
                  <a:pt x="51188" y="4306"/>
                </a:cubicBezTo>
                <a:cubicBezTo>
                  <a:pt x="46322" y="1470"/>
                  <a:pt x="41036" y="35"/>
                  <a:pt x="35401" y="0"/>
                </a:cubicBezTo>
                <a:cubicBezTo>
                  <a:pt x="29940" y="0"/>
                  <a:pt x="24829" y="1330"/>
                  <a:pt x="20034" y="3991"/>
                </a:cubicBezTo>
                <a:cubicBezTo>
                  <a:pt x="14118" y="15927"/>
                  <a:pt x="8202" y="27829"/>
                  <a:pt x="2286" y="39765"/>
                </a:cubicBezTo>
                <a:cubicBezTo>
                  <a:pt x="1936" y="43336"/>
                  <a:pt x="1691" y="46906"/>
                  <a:pt x="1551" y="50512"/>
                </a:cubicBezTo>
                <a:cubicBezTo>
                  <a:pt x="1236" y="56323"/>
                  <a:pt x="1061" y="62169"/>
                  <a:pt x="886" y="68014"/>
                </a:cubicBezTo>
                <a:cubicBezTo>
                  <a:pt x="536" y="79741"/>
                  <a:pt x="291" y="91433"/>
                  <a:pt x="11" y="103159"/>
                </a:cubicBezTo>
                <a:cubicBezTo>
                  <a:pt x="-1004" y="147055"/>
                  <a:pt x="69005" y="149190"/>
                  <a:pt x="68060" y="105399"/>
                </a:cubicBezTo>
                <a:cubicBezTo>
                  <a:pt x="67570" y="80791"/>
                  <a:pt x="68235" y="55868"/>
                  <a:pt x="66625" y="31329"/>
                </a:cubicBezTo>
                <a:close/>
              </a:path>
            </a:pathLst>
          </a:custGeom>
          <a:solidFill>
            <a:srgbClr val="231F20"/>
          </a:solidFill>
          <a:ln w="349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99" name="Graphic 3">
            <a:extLst>
              <a:ext uri="{FF2B5EF4-FFF2-40B4-BE49-F238E27FC236}">
                <a16:creationId xmlns:a16="http://schemas.microsoft.com/office/drawing/2014/main" id="{6AABCBA6-D995-4D4B-9073-B33A8B3A8D6A}"/>
              </a:ext>
            </a:extLst>
          </p:cNvPr>
          <p:cNvGrpSpPr/>
          <p:nvPr/>
        </p:nvGrpSpPr>
        <p:grpSpPr>
          <a:xfrm>
            <a:off x="7525544" y="4746395"/>
            <a:ext cx="977362" cy="1061048"/>
            <a:chOff x="7525868" y="4812182"/>
            <a:chExt cx="977362" cy="1061048"/>
          </a:xfrm>
        </p:grpSpPr>
        <p:grpSp>
          <p:nvGrpSpPr>
            <p:cNvPr id="100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7525868" y="4940180"/>
              <a:ext cx="977362" cy="933050"/>
              <a:chOff x="7525868" y="4940180"/>
              <a:chExt cx="977362" cy="933050"/>
            </a:xfrm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A26E5762-BC18-49FE-A2EA-71540FD1FB07}"/>
                  </a:ext>
                </a:extLst>
              </p:cNvPr>
              <p:cNvSpPr/>
              <p:nvPr/>
            </p:nvSpPr>
            <p:spPr>
              <a:xfrm>
                <a:off x="7533934" y="5245675"/>
                <a:ext cx="963744" cy="622388"/>
              </a:xfrm>
              <a:custGeom>
                <a:avLst/>
                <a:gdLst>
                  <a:gd name="connsiteX0" fmla="*/ 963744 w 963744"/>
                  <a:gd name="connsiteY0" fmla="*/ 103886 h 622388"/>
                  <a:gd name="connsiteX1" fmla="*/ 885369 w 963744"/>
                  <a:gd name="connsiteY1" fmla="*/ 365056 h 622388"/>
                  <a:gd name="connsiteX2" fmla="*/ 821555 w 963744"/>
                  <a:gd name="connsiteY2" fmla="*/ 496184 h 622388"/>
                  <a:gd name="connsiteX3" fmla="*/ 767332 w 963744"/>
                  <a:gd name="connsiteY3" fmla="*/ 562728 h 622388"/>
                  <a:gd name="connsiteX4" fmla="*/ 682131 w 963744"/>
                  <a:gd name="connsiteY4" fmla="*/ 597663 h 622388"/>
                  <a:gd name="connsiteX5" fmla="*/ 375244 w 963744"/>
                  <a:gd name="connsiteY5" fmla="*/ 612330 h 622388"/>
                  <a:gd name="connsiteX6" fmla="*/ 250522 w 963744"/>
                  <a:gd name="connsiteY6" fmla="*/ 589157 h 622388"/>
                  <a:gd name="connsiteX7" fmla="*/ 188878 w 963744"/>
                  <a:gd name="connsiteY7" fmla="*/ 527829 h 622388"/>
                  <a:gd name="connsiteX8" fmla="*/ 161259 w 963744"/>
                  <a:gd name="connsiteY8" fmla="*/ 489394 h 622388"/>
                  <a:gd name="connsiteX9" fmla="*/ 59255 w 963744"/>
                  <a:gd name="connsiteY9" fmla="*/ 325326 h 622388"/>
                  <a:gd name="connsiteX10" fmla="*/ 58695 w 963744"/>
                  <a:gd name="connsiteY10" fmla="*/ 324311 h 622388"/>
                  <a:gd name="connsiteX11" fmla="*/ 1848 w 963744"/>
                  <a:gd name="connsiteY11" fmla="*/ 193113 h 622388"/>
                  <a:gd name="connsiteX12" fmla="*/ 158389 w 963744"/>
                  <a:gd name="connsiteY12" fmla="*/ 22849 h 622388"/>
                  <a:gd name="connsiteX13" fmla="*/ 374719 w 963744"/>
                  <a:gd name="connsiteY13" fmla="*/ 11998 h 622388"/>
                  <a:gd name="connsiteX14" fmla="*/ 531610 w 963744"/>
                  <a:gd name="connsiteY14" fmla="*/ 65275 h 622388"/>
                  <a:gd name="connsiteX15" fmla="*/ 716646 w 963744"/>
                  <a:gd name="connsiteY15" fmla="*/ 94504 h 622388"/>
                  <a:gd name="connsiteX16" fmla="*/ 963744 w 963744"/>
                  <a:gd name="connsiteY16" fmla="*/ 103886 h 62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3744" h="622388">
                    <a:moveTo>
                      <a:pt x="963744" y="103886"/>
                    </a:moveTo>
                    <a:cubicBezTo>
                      <a:pt x="945437" y="212260"/>
                      <a:pt x="928249" y="267568"/>
                      <a:pt x="885369" y="365056"/>
                    </a:cubicBezTo>
                    <a:cubicBezTo>
                      <a:pt x="870982" y="397751"/>
                      <a:pt x="838742" y="464925"/>
                      <a:pt x="821555" y="496184"/>
                    </a:cubicBezTo>
                    <a:cubicBezTo>
                      <a:pt x="810248" y="516837"/>
                      <a:pt x="786480" y="549182"/>
                      <a:pt x="767332" y="562728"/>
                    </a:cubicBezTo>
                    <a:cubicBezTo>
                      <a:pt x="751405" y="574035"/>
                      <a:pt x="701208" y="593778"/>
                      <a:pt x="682131" y="597663"/>
                    </a:cubicBezTo>
                    <a:cubicBezTo>
                      <a:pt x="550933" y="624267"/>
                      <a:pt x="510572" y="629798"/>
                      <a:pt x="375244" y="612330"/>
                    </a:cubicBezTo>
                    <a:cubicBezTo>
                      <a:pt x="355921" y="609845"/>
                      <a:pt x="288712" y="604174"/>
                      <a:pt x="250522" y="589157"/>
                    </a:cubicBezTo>
                    <a:cubicBezTo>
                      <a:pt x="239495" y="584782"/>
                      <a:pt x="214502" y="560523"/>
                      <a:pt x="188878" y="527829"/>
                    </a:cubicBezTo>
                    <a:cubicBezTo>
                      <a:pt x="179532" y="515962"/>
                      <a:pt x="170116" y="502940"/>
                      <a:pt x="161259" y="489394"/>
                    </a:cubicBezTo>
                    <a:cubicBezTo>
                      <a:pt x="133396" y="446828"/>
                      <a:pt x="83409" y="370202"/>
                      <a:pt x="59255" y="325326"/>
                    </a:cubicBezTo>
                    <a:cubicBezTo>
                      <a:pt x="59080" y="325011"/>
                      <a:pt x="58905" y="324696"/>
                      <a:pt x="58695" y="324311"/>
                    </a:cubicBezTo>
                    <a:cubicBezTo>
                      <a:pt x="38568" y="286890"/>
                      <a:pt x="13434" y="239984"/>
                      <a:pt x="1848" y="193113"/>
                    </a:cubicBezTo>
                    <a:cubicBezTo>
                      <a:pt x="-15900" y="121458"/>
                      <a:pt x="98566" y="46968"/>
                      <a:pt x="158389" y="22849"/>
                    </a:cubicBezTo>
                    <a:cubicBezTo>
                      <a:pt x="226578" y="-4595"/>
                      <a:pt x="303519" y="-6170"/>
                      <a:pt x="374719" y="11998"/>
                    </a:cubicBezTo>
                    <a:cubicBezTo>
                      <a:pt x="428241" y="25650"/>
                      <a:pt x="478578" y="49838"/>
                      <a:pt x="531610" y="65275"/>
                    </a:cubicBezTo>
                    <a:cubicBezTo>
                      <a:pt x="591713" y="82778"/>
                      <a:pt x="654407" y="88693"/>
                      <a:pt x="716646" y="94504"/>
                    </a:cubicBezTo>
                    <a:cubicBezTo>
                      <a:pt x="800937" y="102520"/>
                      <a:pt x="879383" y="95975"/>
                      <a:pt x="963744" y="103886"/>
                    </a:cubicBezTo>
                    <a:close/>
                  </a:path>
                </a:pathLst>
              </a:custGeom>
              <a:solidFill>
                <a:srgbClr val="C3B2A4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7CE10FD1-8C86-4A79-88F2-66F48BEA8431}"/>
                  </a:ext>
                </a:extLst>
              </p:cNvPr>
              <p:cNvSpPr/>
              <p:nvPr/>
            </p:nvSpPr>
            <p:spPr>
              <a:xfrm>
                <a:off x="7592595" y="5547351"/>
                <a:ext cx="637902" cy="245177"/>
              </a:xfrm>
              <a:custGeom>
                <a:avLst/>
                <a:gdLst>
                  <a:gd name="connsiteX0" fmla="*/ 620075 w 637902"/>
                  <a:gd name="connsiteY0" fmla="*/ 190693 h 245177"/>
                  <a:gd name="connsiteX1" fmla="*/ 589656 w 637902"/>
                  <a:gd name="connsiteY1" fmla="*/ 208440 h 245177"/>
                  <a:gd name="connsiteX2" fmla="*/ 536623 w 637902"/>
                  <a:gd name="connsiteY2" fmla="*/ 229338 h 245177"/>
                  <a:gd name="connsiteX3" fmla="*/ 429474 w 637902"/>
                  <a:gd name="connsiteY3" fmla="*/ 243585 h 245177"/>
                  <a:gd name="connsiteX4" fmla="*/ 271392 w 637902"/>
                  <a:gd name="connsiteY4" fmla="*/ 243900 h 245177"/>
                  <a:gd name="connsiteX5" fmla="*/ 159762 w 637902"/>
                  <a:gd name="connsiteY5" fmla="*/ 232979 h 245177"/>
                  <a:gd name="connsiteX6" fmla="*/ 130183 w 637902"/>
                  <a:gd name="connsiteY6" fmla="*/ 226153 h 245177"/>
                  <a:gd name="connsiteX7" fmla="*/ 102564 w 637902"/>
                  <a:gd name="connsiteY7" fmla="*/ 187718 h 245177"/>
                  <a:gd name="connsiteX8" fmla="*/ 560 w 637902"/>
                  <a:gd name="connsiteY8" fmla="*/ 23650 h 245177"/>
                  <a:gd name="connsiteX9" fmla="*/ 0 w 637902"/>
                  <a:gd name="connsiteY9" fmla="*/ 22635 h 245177"/>
                  <a:gd name="connsiteX10" fmla="*/ 43546 w 637902"/>
                  <a:gd name="connsiteY10" fmla="*/ 10978 h 245177"/>
                  <a:gd name="connsiteX11" fmla="*/ 159902 w 637902"/>
                  <a:gd name="connsiteY11" fmla="*/ 442 h 245177"/>
                  <a:gd name="connsiteX12" fmla="*/ 390513 w 637902"/>
                  <a:gd name="connsiteY12" fmla="*/ 17734 h 245177"/>
                  <a:gd name="connsiteX13" fmla="*/ 517896 w 637902"/>
                  <a:gd name="connsiteY13" fmla="*/ 45213 h 245177"/>
                  <a:gd name="connsiteX14" fmla="*/ 586225 w 637902"/>
                  <a:gd name="connsiteY14" fmla="*/ 70101 h 245177"/>
                  <a:gd name="connsiteX15" fmla="*/ 633972 w 637902"/>
                  <a:gd name="connsiteY15" fmla="*/ 123169 h 245177"/>
                  <a:gd name="connsiteX16" fmla="*/ 620075 w 637902"/>
                  <a:gd name="connsiteY16" fmla="*/ 190693 h 245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37902" h="245177">
                    <a:moveTo>
                      <a:pt x="620075" y="190693"/>
                    </a:moveTo>
                    <a:cubicBezTo>
                      <a:pt x="611464" y="198779"/>
                      <a:pt x="600472" y="203680"/>
                      <a:pt x="589656" y="208440"/>
                    </a:cubicBezTo>
                    <a:cubicBezTo>
                      <a:pt x="572258" y="216142"/>
                      <a:pt x="554791" y="223843"/>
                      <a:pt x="536623" y="229338"/>
                    </a:cubicBezTo>
                    <a:cubicBezTo>
                      <a:pt x="502004" y="239805"/>
                      <a:pt x="465564" y="242150"/>
                      <a:pt x="429474" y="243585"/>
                    </a:cubicBezTo>
                    <a:cubicBezTo>
                      <a:pt x="376792" y="245616"/>
                      <a:pt x="324074" y="245686"/>
                      <a:pt x="271392" y="243900"/>
                    </a:cubicBezTo>
                    <a:cubicBezTo>
                      <a:pt x="233972" y="242605"/>
                      <a:pt x="196482" y="240330"/>
                      <a:pt x="159762" y="232979"/>
                    </a:cubicBezTo>
                    <a:cubicBezTo>
                      <a:pt x="149820" y="230949"/>
                      <a:pt x="140019" y="228603"/>
                      <a:pt x="130183" y="226153"/>
                    </a:cubicBezTo>
                    <a:cubicBezTo>
                      <a:pt x="120837" y="214286"/>
                      <a:pt x="111420" y="201265"/>
                      <a:pt x="102564" y="187718"/>
                    </a:cubicBezTo>
                    <a:cubicBezTo>
                      <a:pt x="74700" y="145152"/>
                      <a:pt x="24713" y="68526"/>
                      <a:pt x="560" y="23650"/>
                    </a:cubicBezTo>
                    <a:cubicBezTo>
                      <a:pt x="385" y="23335"/>
                      <a:pt x="210" y="23020"/>
                      <a:pt x="0" y="22635"/>
                    </a:cubicBezTo>
                    <a:cubicBezTo>
                      <a:pt x="6686" y="12414"/>
                      <a:pt x="32309" y="12764"/>
                      <a:pt x="43546" y="10978"/>
                    </a:cubicBezTo>
                    <a:cubicBezTo>
                      <a:pt x="82016" y="5028"/>
                      <a:pt x="120906" y="1562"/>
                      <a:pt x="159902" y="442"/>
                    </a:cubicBezTo>
                    <a:cubicBezTo>
                      <a:pt x="237087" y="-1833"/>
                      <a:pt x="314413" y="4783"/>
                      <a:pt x="390513" y="17734"/>
                    </a:cubicBezTo>
                    <a:cubicBezTo>
                      <a:pt x="433324" y="25015"/>
                      <a:pt x="475820" y="34292"/>
                      <a:pt x="517896" y="45213"/>
                    </a:cubicBezTo>
                    <a:cubicBezTo>
                      <a:pt x="541419" y="51304"/>
                      <a:pt x="565082" y="58025"/>
                      <a:pt x="586225" y="70101"/>
                    </a:cubicBezTo>
                    <a:cubicBezTo>
                      <a:pt x="607298" y="82178"/>
                      <a:pt x="625921" y="100241"/>
                      <a:pt x="633972" y="123169"/>
                    </a:cubicBezTo>
                    <a:cubicBezTo>
                      <a:pt x="642023" y="146167"/>
                      <a:pt x="637857" y="174171"/>
                      <a:pt x="620075" y="190693"/>
                    </a:cubicBezTo>
                    <a:close/>
                  </a:path>
                </a:pathLst>
              </a:custGeom>
              <a:solidFill>
                <a:srgbClr val="D0C1B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15332137-B78A-48F0-8408-22FF95789D3C}"/>
                  </a:ext>
                </a:extLst>
              </p:cNvPr>
              <p:cNvSpPr/>
              <p:nvPr/>
            </p:nvSpPr>
            <p:spPr>
              <a:xfrm>
                <a:off x="7533107" y="4944170"/>
                <a:ext cx="964363" cy="540867"/>
              </a:xfrm>
              <a:custGeom>
                <a:avLst/>
                <a:gdLst>
                  <a:gd name="connsiteX0" fmla="*/ 930897 w 964363"/>
                  <a:gd name="connsiteY0" fmla="*/ 340317 h 540867"/>
                  <a:gd name="connsiteX1" fmla="*/ 876430 w 964363"/>
                  <a:gd name="connsiteY1" fmla="*/ 243494 h 540867"/>
                  <a:gd name="connsiteX2" fmla="*/ 744916 w 964363"/>
                  <a:gd name="connsiteY2" fmla="*/ 7141 h 540867"/>
                  <a:gd name="connsiteX3" fmla="*/ 738790 w 964363"/>
                  <a:gd name="connsiteY3" fmla="*/ 7176 h 540867"/>
                  <a:gd name="connsiteX4" fmla="*/ 718558 w 964363"/>
                  <a:gd name="connsiteY4" fmla="*/ 8366 h 540867"/>
                  <a:gd name="connsiteX5" fmla="*/ 696995 w 964363"/>
                  <a:gd name="connsiteY5" fmla="*/ 0 h 540867"/>
                  <a:gd name="connsiteX6" fmla="*/ 644873 w 964363"/>
                  <a:gd name="connsiteY6" fmla="*/ 2695 h 540867"/>
                  <a:gd name="connsiteX7" fmla="*/ 347682 w 964363"/>
                  <a:gd name="connsiteY7" fmla="*/ 24013 h 540867"/>
                  <a:gd name="connsiteX8" fmla="*/ 257894 w 964363"/>
                  <a:gd name="connsiteY8" fmla="*/ 28599 h 540867"/>
                  <a:gd name="connsiteX9" fmla="*/ 227126 w 964363"/>
                  <a:gd name="connsiteY9" fmla="*/ 14352 h 540867"/>
                  <a:gd name="connsiteX10" fmla="*/ 226460 w 964363"/>
                  <a:gd name="connsiteY10" fmla="*/ 14632 h 540867"/>
                  <a:gd name="connsiteX11" fmla="*/ 191631 w 964363"/>
                  <a:gd name="connsiteY11" fmla="*/ 24118 h 540867"/>
                  <a:gd name="connsiteX12" fmla="*/ 186415 w 964363"/>
                  <a:gd name="connsiteY12" fmla="*/ 24538 h 540867"/>
                  <a:gd name="connsiteX13" fmla="*/ 105904 w 964363"/>
                  <a:gd name="connsiteY13" fmla="*/ 183215 h 540867"/>
                  <a:gd name="connsiteX14" fmla="*/ 25953 w 964363"/>
                  <a:gd name="connsiteY14" fmla="*/ 366745 h 540867"/>
                  <a:gd name="connsiteX15" fmla="*/ 20212 w 964363"/>
                  <a:gd name="connsiteY15" fmla="*/ 379907 h 540867"/>
                  <a:gd name="connsiteX16" fmla="*/ 5860 w 964363"/>
                  <a:gd name="connsiteY16" fmla="*/ 481386 h 540867"/>
                  <a:gd name="connsiteX17" fmla="*/ 46465 w 964363"/>
                  <a:gd name="connsiteY17" fmla="*/ 502494 h 540867"/>
                  <a:gd name="connsiteX18" fmla="*/ 447901 w 964363"/>
                  <a:gd name="connsiteY18" fmla="*/ 540194 h 540867"/>
                  <a:gd name="connsiteX19" fmla="*/ 738370 w 964363"/>
                  <a:gd name="connsiteY19" fmla="*/ 511945 h 540867"/>
                  <a:gd name="connsiteX20" fmla="*/ 869709 w 964363"/>
                  <a:gd name="connsiteY20" fmla="*/ 478271 h 540867"/>
                  <a:gd name="connsiteX21" fmla="*/ 964362 w 964363"/>
                  <a:gd name="connsiteY21" fmla="*/ 417187 h 540867"/>
                  <a:gd name="connsiteX22" fmla="*/ 930897 w 964363"/>
                  <a:gd name="connsiteY22" fmla="*/ 340317 h 540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4363" h="540867">
                    <a:moveTo>
                      <a:pt x="930897" y="340317"/>
                    </a:moveTo>
                    <a:cubicBezTo>
                      <a:pt x="912834" y="307972"/>
                      <a:pt x="894667" y="275698"/>
                      <a:pt x="876430" y="243494"/>
                    </a:cubicBezTo>
                    <a:cubicBezTo>
                      <a:pt x="837854" y="175479"/>
                      <a:pt x="785032" y="76065"/>
                      <a:pt x="744916" y="7141"/>
                    </a:cubicBezTo>
                    <a:cubicBezTo>
                      <a:pt x="742886" y="7211"/>
                      <a:pt x="740856" y="7211"/>
                      <a:pt x="738790" y="7176"/>
                    </a:cubicBezTo>
                    <a:cubicBezTo>
                      <a:pt x="731930" y="7106"/>
                      <a:pt x="725139" y="6301"/>
                      <a:pt x="718558" y="8366"/>
                    </a:cubicBezTo>
                    <a:cubicBezTo>
                      <a:pt x="708546" y="11552"/>
                      <a:pt x="700915" y="7001"/>
                      <a:pt x="696995" y="0"/>
                    </a:cubicBezTo>
                    <a:cubicBezTo>
                      <a:pt x="682223" y="525"/>
                      <a:pt x="664580" y="1435"/>
                      <a:pt x="644873" y="2695"/>
                    </a:cubicBezTo>
                    <a:cubicBezTo>
                      <a:pt x="554245" y="8331"/>
                      <a:pt x="422242" y="20198"/>
                      <a:pt x="347682" y="24013"/>
                    </a:cubicBezTo>
                    <a:cubicBezTo>
                      <a:pt x="317753" y="25554"/>
                      <a:pt x="287824" y="27129"/>
                      <a:pt x="257894" y="28599"/>
                    </a:cubicBezTo>
                    <a:cubicBezTo>
                      <a:pt x="249598" y="29019"/>
                      <a:pt x="238152" y="21143"/>
                      <a:pt x="227126" y="14352"/>
                    </a:cubicBezTo>
                    <a:cubicBezTo>
                      <a:pt x="226880" y="14422"/>
                      <a:pt x="226706" y="14562"/>
                      <a:pt x="226460" y="14632"/>
                    </a:cubicBezTo>
                    <a:cubicBezTo>
                      <a:pt x="215014" y="18413"/>
                      <a:pt x="203462" y="21703"/>
                      <a:pt x="191631" y="24118"/>
                    </a:cubicBezTo>
                    <a:cubicBezTo>
                      <a:pt x="189880" y="24468"/>
                      <a:pt x="188165" y="24573"/>
                      <a:pt x="186415" y="24538"/>
                    </a:cubicBezTo>
                    <a:cubicBezTo>
                      <a:pt x="162891" y="64129"/>
                      <a:pt x="118576" y="155912"/>
                      <a:pt x="105904" y="183215"/>
                    </a:cubicBezTo>
                    <a:cubicBezTo>
                      <a:pt x="70479" y="259770"/>
                      <a:pt x="57597" y="294285"/>
                      <a:pt x="25953" y="366745"/>
                    </a:cubicBezTo>
                    <a:cubicBezTo>
                      <a:pt x="24132" y="371016"/>
                      <a:pt x="22172" y="375391"/>
                      <a:pt x="20212" y="379907"/>
                    </a:cubicBezTo>
                    <a:cubicBezTo>
                      <a:pt x="9886" y="403395"/>
                      <a:pt x="-9857" y="461048"/>
                      <a:pt x="5860" y="481386"/>
                    </a:cubicBezTo>
                    <a:cubicBezTo>
                      <a:pt x="15347" y="493673"/>
                      <a:pt x="31449" y="498398"/>
                      <a:pt x="46465" y="502494"/>
                    </a:cubicBezTo>
                    <a:cubicBezTo>
                      <a:pt x="120186" y="522377"/>
                      <a:pt x="283693" y="533718"/>
                      <a:pt x="447901" y="540194"/>
                    </a:cubicBezTo>
                    <a:cubicBezTo>
                      <a:pt x="545004" y="544045"/>
                      <a:pt x="642773" y="530953"/>
                      <a:pt x="738370" y="511945"/>
                    </a:cubicBezTo>
                    <a:cubicBezTo>
                      <a:pt x="781462" y="503404"/>
                      <a:pt x="829208" y="495073"/>
                      <a:pt x="869709" y="478271"/>
                    </a:cubicBezTo>
                    <a:cubicBezTo>
                      <a:pt x="897607" y="466684"/>
                      <a:pt x="963942" y="450442"/>
                      <a:pt x="964362" y="417187"/>
                    </a:cubicBezTo>
                    <a:cubicBezTo>
                      <a:pt x="964571" y="405391"/>
                      <a:pt x="942378" y="360794"/>
                      <a:pt x="930897" y="340317"/>
                    </a:cubicBezTo>
                    <a:close/>
                  </a:path>
                </a:pathLst>
              </a:custGeom>
              <a:solidFill>
                <a:srgbClr val="DAD1C3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D06C490A-81D6-4040-BCE0-1012F5699D03}"/>
                  </a:ext>
                </a:extLst>
              </p:cNvPr>
              <p:cNvSpPr/>
              <p:nvPr/>
            </p:nvSpPr>
            <p:spPr>
              <a:xfrm>
                <a:off x="7533142" y="4944766"/>
                <a:ext cx="964362" cy="540377"/>
              </a:xfrm>
              <a:custGeom>
                <a:avLst/>
                <a:gdLst>
                  <a:gd name="connsiteX0" fmla="*/ 930862 w 964362"/>
                  <a:gd name="connsiteY0" fmla="*/ 339721 h 540377"/>
                  <a:gd name="connsiteX1" fmla="*/ 876395 w 964362"/>
                  <a:gd name="connsiteY1" fmla="*/ 242898 h 540377"/>
                  <a:gd name="connsiteX2" fmla="*/ 752337 w 964362"/>
                  <a:gd name="connsiteY2" fmla="*/ 19462 h 540377"/>
                  <a:gd name="connsiteX3" fmla="*/ 702141 w 964362"/>
                  <a:gd name="connsiteY3" fmla="*/ 14842 h 540377"/>
                  <a:gd name="connsiteX4" fmla="*/ 682888 w 964362"/>
                  <a:gd name="connsiteY4" fmla="*/ 0 h 540377"/>
                  <a:gd name="connsiteX5" fmla="*/ 644873 w 964362"/>
                  <a:gd name="connsiteY5" fmla="*/ 2135 h 540377"/>
                  <a:gd name="connsiteX6" fmla="*/ 681803 w 964362"/>
                  <a:gd name="connsiteY6" fmla="*/ 180625 h 540377"/>
                  <a:gd name="connsiteX7" fmla="*/ 600066 w 964362"/>
                  <a:gd name="connsiteY7" fmla="*/ 381832 h 540377"/>
                  <a:gd name="connsiteX8" fmla="*/ 507619 w 964362"/>
                  <a:gd name="connsiteY8" fmla="*/ 418377 h 540377"/>
                  <a:gd name="connsiteX9" fmla="*/ 312782 w 964362"/>
                  <a:gd name="connsiteY9" fmla="*/ 424923 h 540377"/>
                  <a:gd name="connsiteX10" fmla="*/ 114690 w 964362"/>
                  <a:gd name="connsiteY10" fmla="*/ 410536 h 540377"/>
                  <a:gd name="connsiteX11" fmla="*/ 25953 w 964362"/>
                  <a:gd name="connsiteY11" fmla="*/ 366255 h 540377"/>
                  <a:gd name="connsiteX12" fmla="*/ 20212 w 964362"/>
                  <a:gd name="connsiteY12" fmla="*/ 379417 h 540377"/>
                  <a:gd name="connsiteX13" fmla="*/ 5860 w 964362"/>
                  <a:gd name="connsiteY13" fmla="*/ 480896 h 540377"/>
                  <a:gd name="connsiteX14" fmla="*/ 46465 w 964362"/>
                  <a:gd name="connsiteY14" fmla="*/ 502004 h 540377"/>
                  <a:gd name="connsiteX15" fmla="*/ 447901 w 964362"/>
                  <a:gd name="connsiteY15" fmla="*/ 539704 h 540377"/>
                  <a:gd name="connsiteX16" fmla="*/ 738370 w 964362"/>
                  <a:gd name="connsiteY16" fmla="*/ 511455 h 540377"/>
                  <a:gd name="connsiteX17" fmla="*/ 869709 w 964362"/>
                  <a:gd name="connsiteY17" fmla="*/ 477780 h 540377"/>
                  <a:gd name="connsiteX18" fmla="*/ 964362 w 964362"/>
                  <a:gd name="connsiteY18" fmla="*/ 416697 h 540377"/>
                  <a:gd name="connsiteX19" fmla="*/ 930862 w 964362"/>
                  <a:gd name="connsiteY19" fmla="*/ 339721 h 54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4362" h="540377">
                    <a:moveTo>
                      <a:pt x="930862" y="339721"/>
                    </a:moveTo>
                    <a:cubicBezTo>
                      <a:pt x="912799" y="307377"/>
                      <a:pt x="894632" y="275103"/>
                      <a:pt x="876395" y="242898"/>
                    </a:cubicBezTo>
                    <a:cubicBezTo>
                      <a:pt x="840164" y="179015"/>
                      <a:pt x="791368" y="87477"/>
                      <a:pt x="752337" y="19462"/>
                    </a:cubicBezTo>
                    <a:cubicBezTo>
                      <a:pt x="735535" y="19638"/>
                      <a:pt x="719013" y="16312"/>
                      <a:pt x="702141" y="14842"/>
                    </a:cubicBezTo>
                    <a:cubicBezTo>
                      <a:pt x="693039" y="14037"/>
                      <a:pt x="685163" y="8611"/>
                      <a:pt x="682888" y="0"/>
                    </a:cubicBezTo>
                    <a:cubicBezTo>
                      <a:pt x="671406" y="525"/>
                      <a:pt x="658629" y="1260"/>
                      <a:pt x="644873" y="2135"/>
                    </a:cubicBezTo>
                    <a:cubicBezTo>
                      <a:pt x="661570" y="60943"/>
                      <a:pt x="679002" y="119786"/>
                      <a:pt x="681803" y="180625"/>
                    </a:cubicBezTo>
                    <a:cubicBezTo>
                      <a:pt x="685198" y="256060"/>
                      <a:pt x="661500" y="337936"/>
                      <a:pt x="600066" y="381832"/>
                    </a:cubicBezTo>
                    <a:cubicBezTo>
                      <a:pt x="572868" y="401260"/>
                      <a:pt x="540383" y="411901"/>
                      <a:pt x="507619" y="418377"/>
                    </a:cubicBezTo>
                    <a:cubicBezTo>
                      <a:pt x="443735" y="430979"/>
                      <a:pt x="377856" y="428493"/>
                      <a:pt x="312782" y="424923"/>
                    </a:cubicBezTo>
                    <a:cubicBezTo>
                      <a:pt x="246658" y="421248"/>
                      <a:pt x="180639" y="416452"/>
                      <a:pt x="114690" y="410536"/>
                    </a:cubicBezTo>
                    <a:cubicBezTo>
                      <a:pt x="74259" y="406896"/>
                      <a:pt x="47026" y="398250"/>
                      <a:pt x="25953" y="366255"/>
                    </a:cubicBezTo>
                    <a:cubicBezTo>
                      <a:pt x="24132" y="370526"/>
                      <a:pt x="22172" y="374901"/>
                      <a:pt x="20212" y="379417"/>
                    </a:cubicBezTo>
                    <a:cubicBezTo>
                      <a:pt x="9886" y="402905"/>
                      <a:pt x="-9857" y="460558"/>
                      <a:pt x="5860" y="480896"/>
                    </a:cubicBezTo>
                    <a:cubicBezTo>
                      <a:pt x="15346" y="493183"/>
                      <a:pt x="31449" y="497908"/>
                      <a:pt x="46465" y="502004"/>
                    </a:cubicBezTo>
                    <a:cubicBezTo>
                      <a:pt x="120186" y="521886"/>
                      <a:pt x="283693" y="533228"/>
                      <a:pt x="447901" y="539704"/>
                    </a:cubicBezTo>
                    <a:cubicBezTo>
                      <a:pt x="545004" y="543554"/>
                      <a:pt x="642773" y="530462"/>
                      <a:pt x="738370" y="511455"/>
                    </a:cubicBezTo>
                    <a:cubicBezTo>
                      <a:pt x="781462" y="502914"/>
                      <a:pt x="829208" y="494583"/>
                      <a:pt x="869709" y="477780"/>
                    </a:cubicBezTo>
                    <a:cubicBezTo>
                      <a:pt x="897607" y="466194"/>
                      <a:pt x="963942" y="449951"/>
                      <a:pt x="964362" y="416697"/>
                    </a:cubicBezTo>
                    <a:cubicBezTo>
                      <a:pt x="964536" y="404796"/>
                      <a:pt x="942343" y="360199"/>
                      <a:pt x="930862" y="339721"/>
                    </a:cubicBezTo>
                    <a:close/>
                  </a:path>
                </a:pathLst>
              </a:custGeom>
              <a:solidFill>
                <a:srgbClr val="D0C1B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7B487AF4-9F20-4C5F-8701-8CF0F80D88E2}"/>
                  </a:ext>
                </a:extLst>
              </p:cNvPr>
              <p:cNvSpPr/>
              <p:nvPr/>
            </p:nvSpPr>
            <p:spPr>
              <a:xfrm>
                <a:off x="7525868" y="5348353"/>
                <a:ext cx="977271" cy="139626"/>
              </a:xfrm>
              <a:custGeom>
                <a:avLst/>
                <a:gdLst>
                  <a:gd name="connsiteX0" fmla="*/ 977271 w 977271"/>
                  <a:gd name="connsiteY0" fmla="*/ 3658 h 139626"/>
                  <a:gd name="connsiteX1" fmla="*/ 940096 w 977271"/>
                  <a:gd name="connsiteY1" fmla="*/ 49480 h 139626"/>
                  <a:gd name="connsiteX2" fmla="*/ 935440 w 977271"/>
                  <a:gd name="connsiteY2" fmla="*/ 52385 h 139626"/>
                  <a:gd name="connsiteX3" fmla="*/ 929980 w 977271"/>
                  <a:gd name="connsiteY3" fmla="*/ 55500 h 139626"/>
                  <a:gd name="connsiteX4" fmla="*/ 868196 w 977271"/>
                  <a:gd name="connsiteY4" fmla="*/ 82174 h 139626"/>
                  <a:gd name="connsiteX5" fmla="*/ 857030 w 977271"/>
                  <a:gd name="connsiteY5" fmla="*/ 85744 h 139626"/>
                  <a:gd name="connsiteX6" fmla="*/ 799762 w 977271"/>
                  <a:gd name="connsiteY6" fmla="*/ 101077 h 139626"/>
                  <a:gd name="connsiteX7" fmla="*/ 788105 w 977271"/>
                  <a:gd name="connsiteY7" fmla="*/ 103807 h 139626"/>
                  <a:gd name="connsiteX8" fmla="*/ 779004 w 977271"/>
                  <a:gd name="connsiteY8" fmla="*/ 105907 h 139626"/>
                  <a:gd name="connsiteX9" fmla="*/ 700453 w 977271"/>
                  <a:gd name="connsiteY9" fmla="*/ 121065 h 139626"/>
                  <a:gd name="connsiteX10" fmla="*/ 691002 w 977271"/>
                  <a:gd name="connsiteY10" fmla="*/ 122605 h 139626"/>
                  <a:gd name="connsiteX11" fmla="*/ 602020 w 977271"/>
                  <a:gd name="connsiteY11" fmla="*/ 133386 h 139626"/>
                  <a:gd name="connsiteX12" fmla="*/ 592463 w 977271"/>
                  <a:gd name="connsiteY12" fmla="*/ 134226 h 139626"/>
                  <a:gd name="connsiteX13" fmla="*/ 507157 w 977271"/>
                  <a:gd name="connsiteY13" fmla="*/ 138952 h 139626"/>
                  <a:gd name="connsiteX14" fmla="*/ 492174 w 977271"/>
                  <a:gd name="connsiteY14" fmla="*/ 139302 h 139626"/>
                  <a:gd name="connsiteX15" fmla="*/ 483669 w 977271"/>
                  <a:gd name="connsiteY15" fmla="*/ 139442 h 139626"/>
                  <a:gd name="connsiteX16" fmla="*/ 372423 w 977271"/>
                  <a:gd name="connsiteY16" fmla="*/ 137622 h 139626"/>
                  <a:gd name="connsiteX17" fmla="*/ 361572 w 977271"/>
                  <a:gd name="connsiteY17" fmla="*/ 137132 h 139626"/>
                  <a:gd name="connsiteX18" fmla="*/ 254772 w 977271"/>
                  <a:gd name="connsiteY18" fmla="*/ 128941 h 139626"/>
                  <a:gd name="connsiteX19" fmla="*/ 244866 w 977271"/>
                  <a:gd name="connsiteY19" fmla="*/ 127890 h 139626"/>
                  <a:gd name="connsiteX20" fmla="*/ 218857 w 977271"/>
                  <a:gd name="connsiteY20" fmla="*/ 124950 h 139626"/>
                  <a:gd name="connsiteX21" fmla="*/ 161519 w 977271"/>
                  <a:gd name="connsiteY21" fmla="*/ 117634 h 139626"/>
                  <a:gd name="connsiteX22" fmla="*/ 151053 w 977271"/>
                  <a:gd name="connsiteY22" fmla="*/ 116129 h 139626"/>
                  <a:gd name="connsiteX23" fmla="*/ 150983 w 977271"/>
                  <a:gd name="connsiteY23" fmla="*/ 116129 h 139626"/>
                  <a:gd name="connsiteX24" fmla="*/ 70367 w 977271"/>
                  <a:gd name="connsiteY24" fmla="*/ 103037 h 139626"/>
                  <a:gd name="connsiteX25" fmla="*/ 68897 w 977271"/>
                  <a:gd name="connsiteY25" fmla="*/ 102757 h 139626"/>
                  <a:gd name="connsiteX26" fmla="*/ 58710 w 977271"/>
                  <a:gd name="connsiteY26" fmla="*/ 100692 h 139626"/>
                  <a:gd name="connsiteX27" fmla="*/ 42 w 977271"/>
                  <a:gd name="connsiteY27" fmla="*/ 51930 h 139626"/>
                  <a:gd name="connsiteX28" fmla="*/ 2353 w 977271"/>
                  <a:gd name="connsiteY28" fmla="*/ 48289 h 139626"/>
                  <a:gd name="connsiteX29" fmla="*/ 7218 w 977271"/>
                  <a:gd name="connsiteY29" fmla="*/ 50460 h 139626"/>
                  <a:gd name="connsiteX30" fmla="*/ 8583 w 977271"/>
                  <a:gd name="connsiteY30" fmla="*/ 54940 h 139626"/>
                  <a:gd name="connsiteX31" fmla="*/ 62281 w 977271"/>
                  <a:gd name="connsiteY31" fmla="*/ 92151 h 139626"/>
                  <a:gd name="connsiteX32" fmla="*/ 74742 w 977271"/>
                  <a:gd name="connsiteY32" fmla="*/ 94461 h 139626"/>
                  <a:gd name="connsiteX33" fmla="*/ 121089 w 977271"/>
                  <a:gd name="connsiteY33" fmla="*/ 100272 h 139626"/>
                  <a:gd name="connsiteX34" fmla="*/ 154623 w 977271"/>
                  <a:gd name="connsiteY34" fmla="*/ 105067 h 139626"/>
                  <a:gd name="connsiteX35" fmla="*/ 165685 w 977271"/>
                  <a:gd name="connsiteY35" fmla="*/ 106573 h 139626"/>
                  <a:gd name="connsiteX36" fmla="*/ 240910 w 977271"/>
                  <a:gd name="connsiteY36" fmla="*/ 115569 h 139626"/>
                  <a:gd name="connsiteX37" fmla="*/ 247666 w 977271"/>
                  <a:gd name="connsiteY37" fmla="*/ 116269 h 139626"/>
                  <a:gd name="connsiteX38" fmla="*/ 257817 w 977271"/>
                  <a:gd name="connsiteY38" fmla="*/ 117249 h 139626"/>
                  <a:gd name="connsiteX39" fmla="*/ 363427 w 977271"/>
                  <a:gd name="connsiteY39" fmla="*/ 125160 h 139626"/>
                  <a:gd name="connsiteX40" fmla="*/ 374349 w 977271"/>
                  <a:gd name="connsiteY40" fmla="*/ 125650 h 139626"/>
                  <a:gd name="connsiteX41" fmla="*/ 483493 w 977271"/>
                  <a:gd name="connsiteY41" fmla="*/ 127295 h 139626"/>
                  <a:gd name="connsiteX42" fmla="*/ 490599 w 977271"/>
                  <a:gd name="connsiteY42" fmla="*/ 127190 h 139626"/>
                  <a:gd name="connsiteX43" fmla="*/ 492280 w 977271"/>
                  <a:gd name="connsiteY43" fmla="*/ 127155 h 139626"/>
                  <a:gd name="connsiteX44" fmla="*/ 590783 w 977271"/>
                  <a:gd name="connsiteY44" fmla="*/ 122079 h 139626"/>
                  <a:gd name="connsiteX45" fmla="*/ 600304 w 977271"/>
                  <a:gd name="connsiteY45" fmla="*/ 121239 h 139626"/>
                  <a:gd name="connsiteX46" fmla="*/ 688132 w 977271"/>
                  <a:gd name="connsiteY46" fmla="*/ 110668 h 139626"/>
                  <a:gd name="connsiteX47" fmla="*/ 697723 w 977271"/>
                  <a:gd name="connsiteY47" fmla="*/ 109128 h 139626"/>
                  <a:gd name="connsiteX48" fmla="*/ 734513 w 977271"/>
                  <a:gd name="connsiteY48" fmla="*/ 102722 h 139626"/>
                  <a:gd name="connsiteX49" fmla="*/ 774208 w 977271"/>
                  <a:gd name="connsiteY49" fmla="*/ 94636 h 139626"/>
                  <a:gd name="connsiteX50" fmla="*/ 784395 w 977271"/>
                  <a:gd name="connsiteY50" fmla="*/ 92395 h 139626"/>
                  <a:gd name="connsiteX51" fmla="*/ 852864 w 977271"/>
                  <a:gd name="connsiteY51" fmla="*/ 74158 h 139626"/>
                  <a:gd name="connsiteX52" fmla="*/ 857205 w 977271"/>
                  <a:gd name="connsiteY52" fmla="*/ 72828 h 139626"/>
                  <a:gd name="connsiteX53" fmla="*/ 864241 w 977271"/>
                  <a:gd name="connsiteY53" fmla="*/ 70552 h 139626"/>
                  <a:gd name="connsiteX54" fmla="*/ 872747 w 977271"/>
                  <a:gd name="connsiteY54" fmla="*/ 67822 h 139626"/>
                  <a:gd name="connsiteX55" fmla="*/ 925324 w 977271"/>
                  <a:gd name="connsiteY55" fmla="*/ 46434 h 139626"/>
                  <a:gd name="connsiteX56" fmla="*/ 933270 w 977271"/>
                  <a:gd name="connsiteY56" fmla="*/ 41988 h 139626"/>
                  <a:gd name="connsiteX57" fmla="*/ 936036 w 977271"/>
                  <a:gd name="connsiteY57" fmla="*/ 40273 h 139626"/>
                  <a:gd name="connsiteX58" fmla="*/ 957599 w 977271"/>
                  <a:gd name="connsiteY58" fmla="*/ 22736 h 139626"/>
                  <a:gd name="connsiteX59" fmla="*/ 977061 w 977271"/>
                  <a:gd name="connsiteY59" fmla="*/ 3553 h 139626"/>
                  <a:gd name="connsiteX60" fmla="*/ 977271 w 977271"/>
                  <a:gd name="connsiteY60" fmla="*/ 3658 h 13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977271" h="139626">
                    <a:moveTo>
                      <a:pt x="977271" y="3658"/>
                    </a:moveTo>
                    <a:cubicBezTo>
                      <a:pt x="975766" y="23436"/>
                      <a:pt x="957458" y="38558"/>
                      <a:pt x="940096" y="49480"/>
                    </a:cubicBezTo>
                    <a:cubicBezTo>
                      <a:pt x="938556" y="50495"/>
                      <a:pt x="936981" y="51475"/>
                      <a:pt x="935440" y="52385"/>
                    </a:cubicBezTo>
                    <a:cubicBezTo>
                      <a:pt x="933655" y="53470"/>
                      <a:pt x="931835" y="54485"/>
                      <a:pt x="929980" y="55500"/>
                    </a:cubicBezTo>
                    <a:cubicBezTo>
                      <a:pt x="910482" y="66597"/>
                      <a:pt x="889584" y="75103"/>
                      <a:pt x="868196" y="82174"/>
                    </a:cubicBezTo>
                    <a:cubicBezTo>
                      <a:pt x="864521" y="83434"/>
                      <a:pt x="860775" y="84624"/>
                      <a:pt x="857030" y="85744"/>
                    </a:cubicBezTo>
                    <a:cubicBezTo>
                      <a:pt x="838057" y="91590"/>
                      <a:pt x="818734" y="96456"/>
                      <a:pt x="799762" y="101077"/>
                    </a:cubicBezTo>
                    <a:cubicBezTo>
                      <a:pt x="795841" y="101987"/>
                      <a:pt x="791991" y="102932"/>
                      <a:pt x="788105" y="103807"/>
                    </a:cubicBezTo>
                    <a:cubicBezTo>
                      <a:pt x="785060" y="104612"/>
                      <a:pt x="782049" y="105277"/>
                      <a:pt x="779004" y="105907"/>
                    </a:cubicBezTo>
                    <a:cubicBezTo>
                      <a:pt x="752960" y="111823"/>
                      <a:pt x="726777" y="116864"/>
                      <a:pt x="700453" y="121065"/>
                    </a:cubicBezTo>
                    <a:cubicBezTo>
                      <a:pt x="697303" y="121659"/>
                      <a:pt x="694187" y="122114"/>
                      <a:pt x="691002" y="122605"/>
                    </a:cubicBezTo>
                    <a:cubicBezTo>
                      <a:pt x="661493" y="127155"/>
                      <a:pt x="631844" y="130691"/>
                      <a:pt x="602020" y="133386"/>
                    </a:cubicBezTo>
                    <a:cubicBezTo>
                      <a:pt x="598834" y="133701"/>
                      <a:pt x="595614" y="133946"/>
                      <a:pt x="592463" y="134226"/>
                    </a:cubicBezTo>
                    <a:cubicBezTo>
                      <a:pt x="564074" y="136607"/>
                      <a:pt x="535651" y="138147"/>
                      <a:pt x="507157" y="138952"/>
                    </a:cubicBezTo>
                    <a:cubicBezTo>
                      <a:pt x="502151" y="139092"/>
                      <a:pt x="497180" y="139197"/>
                      <a:pt x="492174" y="139302"/>
                    </a:cubicBezTo>
                    <a:cubicBezTo>
                      <a:pt x="489304" y="139372"/>
                      <a:pt x="486504" y="139407"/>
                      <a:pt x="483669" y="139442"/>
                    </a:cubicBezTo>
                    <a:cubicBezTo>
                      <a:pt x="446599" y="139967"/>
                      <a:pt x="409528" y="139372"/>
                      <a:pt x="372423" y="137622"/>
                    </a:cubicBezTo>
                    <a:cubicBezTo>
                      <a:pt x="368818" y="137517"/>
                      <a:pt x="365177" y="137307"/>
                      <a:pt x="361572" y="137132"/>
                    </a:cubicBezTo>
                    <a:cubicBezTo>
                      <a:pt x="325937" y="135311"/>
                      <a:pt x="290302" y="132546"/>
                      <a:pt x="254772" y="128941"/>
                    </a:cubicBezTo>
                    <a:cubicBezTo>
                      <a:pt x="251481" y="128625"/>
                      <a:pt x="248156" y="128240"/>
                      <a:pt x="244866" y="127890"/>
                    </a:cubicBezTo>
                    <a:cubicBezTo>
                      <a:pt x="236149" y="126980"/>
                      <a:pt x="227503" y="126000"/>
                      <a:pt x="218857" y="124950"/>
                    </a:cubicBezTo>
                    <a:cubicBezTo>
                      <a:pt x="199745" y="122675"/>
                      <a:pt x="180597" y="120294"/>
                      <a:pt x="161519" y="117634"/>
                    </a:cubicBezTo>
                    <a:cubicBezTo>
                      <a:pt x="157984" y="117144"/>
                      <a:pt x="154518" y="116654"/>
                      <a:pt x="151053" y="116129"/>
                    </a:cubicBezTo>
                    <a:lnTo>
                      <a:pt x="150983" y="116129"/>
                    </a:lnTo>
                    <a:cubicBezTo>
                      <a:pt x="124029" y="112313"/>
                      <a:pt x="97075" y="108007"/>
                      <a:pt x="70367" y="103037"/>
                    </a:cubicBezTo>
                    <a:cubicBezTo>
                      <a:pt x="69876" y="102932"/>
                      <a:pt x="69387" y="102862"/>
                      <a:pt x="68897" y="102757"/>
                    </a:cubicBezTo>
                    <a:cubicBezTo>
                      <a:pt x="65536" y="102162"/>
                      <a:pt x="62106" y="101462"/>
                      <a:pt x="58710" y="100692"/>
                    </a:cubicBezTo>
                    <a:cubicBezTo>
                      <a:pt x="31581" y="94601"/>
                      <a:pt x="5083" y="83119"/>
                      <a:pt x="42" y="51930"/>
                    </a:cubicBezTo>
                    <a:cubicBezTo>
                      <a:pt x="-238" y="50110"/>
                      <a:pt x="917" y="48815"/>
                      <a:pt x="2353" y="48289"/>
                    </a:cubicBezTo>
                    <a:cubicBezTo>
                      <a:pt x="4208" y="47590"/>
                      <a:pt x="6658" y="48149"/>
                      <a:pt x="7218" y="50460"/>
                    </a:cubicBezTo>
                    <a:cubicBezTo>
                      <a:pt x="7603" y="52000"/>
                      <a:pt x="8058" y="53505"/>
                      <a:pt x="8583" y="54940"/>
                    </a:cubicBezTo>
                    <a:cubicBezTo>
                      <a:pt x="16354" y="76854"/>
                      <a:pt x="38232" y="86760"/>
                      <a:pt x="62281" y="92151"/>
                    </a:cubicBezTo>
                    <a:cubicBezTo>
                      <a:pt x="66411" y="93061"/>
                      <a:pt x="70577" y="93831"/>
                      <a:pt x="74742" y="94461"/>
                    </a:cubicBezTo>
                    <a:cubicBezTo>
                      <a:pt x="91369" y="97191"/>
                      <a:pt x="108067" y="98346"/>
                      <a:pt x="121089" y="100272"/>
                    </a:cubicBezTo>
                    <a:cubicBezTo>
                      <a:pt x="132255" y="101917"/>
                      <a:pt x="143387" y="103527"/>
                      <a:pt x="154623" y="105067"/>
                    </a:cubicBezTo>
                    <a:cubicBezTo>
                      <a:pt x="158299" y="105592"/>
                      <a:pt x="161974" y="106082"/>
                      <a:pt x="165685" y="106573"/>
                    </a:cubicBezTo>
                    <a:cubicBezTo>
                      <a:pt x="190713" y="109898"/>
                      <a:pt x="215812" y="112943"/>
                      <a:pt x="240910" y="115569"/>
                    </a:cubicBezTo>
                    <a:cubicBezTo>
                      <a:pt x="243185" y="115814"/>
                      <a:pt x="245391" y="116024"/>
                      <a:pt x="247666" y="116269"/>
                    </a:cubicBezTo>
                    <a:cubicBezTo>
                      <a:pt x="251061" y="116584"/>
                      <a:pt x="254492" y="116934"/>
                      <a:pt x="257817" y="117249"/>
                    </a:cubicBezTo>
                    <a:cubicBezTo>
                      <a:pt x="292962" y="120714"/>
                      <a:pt x="328142" y="123375"/>
                      <a:pt x="363427" y="125160"/>
                    </a:cubicBezTo>
                    <a:cubicBezTo>
                      <a:pt x="367032" y="125335"/>
                      <a:pt x="370673" y="125475"/>
                      <a:pt x="374349" y="125650"/>
                    </a:cubicBezTo>
                    <a:cubicBezTo>
                      <a:pt x="410684" y="127295"/>
                      <a:pt x="447053" y="127925"/>
                      <a:pt x="483493" y="127295"/>
                    </a:cubicBezTo>
                    <a:cubicBezTo>
                      <a:pt x="485874" y="127260"/>
                      <a:pt x="488254" y="127260"/>
                      <a:pt x="490599" y="127190"/>
                    </a:cubicBezTo>
                    <a:lnTo>
                      <a:pt x="492280" y="127155"/>
                    </a:lnTo>
                    <a:cubicBezTo>
                      <a:pt x="525149" y="126490"/>
                      <a:pt x="558054" y="124775"/>
                      <a:pt x="590783" y="122079"/>
                    </a:cubicBezTo>
                    <a:cubicBezTo>
                      <a:pt x="593969" y="121835"/>
                      <a:pt x="597119" y="121555"/>
                      <a:pt x="600304" y="121239"/>
                    </a:cubicBezTo>
                    <a:cubicBezTo>
                      <a:pt x="629708" y="118614"/>
                      <a:pt x="659007" y="115114"/>
                      <a:pt x="688132" y="110668"/>
                    </a:cubicBezTo>
                    <a:cubicBezTo>
                      <a:pt x="691352" y="110178"/>
                      <a:pt x="694572" y="109653"/>
                      <a:pt x="697723" y="109128"/>
                    </a:cubicBezTo>
                    <a:cubicBezTo>
                      <a:pt x="710010" y="107202"/>
                      <a:pt x="722296" y="105032"/>
                      <a:pt x="734513" y="102722"/>
                    </a:cubicBezTo>
                    <a:cubicBezTo>
                      <a:pt x="747745" y="100201"/>
                      <a:pt x="760976" y="97541"/>
                      <a:pt x="774208" y="94636"/>
                    </a:cubicBezTo>
                    <a:cubicBezTo>
                      <a:pt x="777569" y="93936"/>
                      <a:pt x="780999" y="93130"/>
                      <a:pt x="784395" y="92395"/>
                    </a:cubicBezTo>
                    <a:cubicBezTo>
                      <a:pt x="807428" y="87180"/>
                      <a:pt x="830321" y="81194"/>
                      <a:pt x="852864" y="74158"/>
                    </a:cubicBezTo>
                    <a:cubicBezTo>
                      <a:pt x="854299" y="73738"/>
                      <a:pt x="855734" y="73318"/>
                      <a:pt x="857205" y="72828"/>
                    </a:cubicBezTo>
                    <a:cubicBezTo>
                      <a:pt x="859550" y="72058"/>
                      <a:pt x="861895" y="71322"/>
                      <a:pt x="864241" y="70552"/>
                    </a:cubicBezTo>
                    <a:cubicBezTo>
                      <a:pt x="867076" y="69642"/>
                      <a:pt x="869911" y="68767"/>
                      <a:pt x="872747" y="67822"/>
                    </a:cubicBezTo>
                    <a:cubicBezTo>
                      <a:pt x="890669" y="61941"/>
                      <a:pt x="908662" y="55361"/>
                      <a:pt x="925324" y="46434"/>
                    </a:cubicBezTo>
                    <a:cubicBezTo>
                      <a:pt x="928019" y="44999"/>
                      <a:pt x="930680" y="43529"/>
                      <a:pt x="933270" y="41988"/>
                    </a:cubicBezTo>
                    <a:cubicBezTo>
                      <a:pt x="934180" y="41429"/>
                      <a:pt x="935125" y="40904"/>
                      <a:pt x="936036" y="40273"/>
                    </a:cubicBezTo>
                    <a:cubicBezTo>
                      <a:pt x="943982" y="35408"/>
                      <a:pt x="951577" y="29772"/>
                      <a:pt x="957599" y="22736"/>
                    </a:cubicBezTo>
                    <a:cubicBezTo>
                      <a:pt x="961974" y="17660"/>
                      <a:pt x="971495" y="-9609"/>
                      <a:pt x="977061" y="3553"/>
                    </a:cubicBezTo>
                    <a:cubicBezTo>
                      <a:pt x="977131" y="3588"/>
                      <a:pt x="977236" y="3658"/>
                      <a:pt x="977271" y="3658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10674725-B175-452F-A41C-CB06FBEE6D7F}"/>
                  </a:ext>
                </a:extLst>
              </p:cNvPr>
              <p:cNvSpPr/>
              <p:nvPr/>
            </p:nvSpPr>
            <p:spPr>
              <a:xfrm>
                <a:off x="8276026" y="4953558"/>
                <a:ext cx="227204" cy="406802"/>
              </a:xfrm>
              <a:custGeom>
                <a:avLst/>
                <a:gdLst>
                  <a:gd name="connsiteX0" fmla="*/ 226588 w 227204"/>
                  <a:gd name="connsiteY0" fmla="*/ 398909 h 406802"/>
                  <a:gd name="connsiteX1" fmla="*/ 117758 w 227204"/>
                  <a:gd name="connsiteY1" fmla="*/ 197141 h 406802"/>
                  <a:gd name="connsiteX2" fmla="*/ 5708 w 227204"/>
                  <a:gd name="connsiteY2" fmla="*/ 1464 h 406802"/>
                  <a:gd name="connsiteX3" fmla="*/ 387 w 227204"/>
                  <a:gd name="connsiteY3" fmla="*/ 4159 h 406802"/>
                  <a:gd name="connsiteX4" fmla="*/ 217487 w 227204"/>
                  <a:gd name="connsiteY4" fmla="*/ 404194 h 406802"/>
                  <a:gd name="connsiteX5" fmla="*/ 226588 w 227204"/>
                  <a:gd name="connsiteY5" fmla="*/ 398909 h 406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7204" h="406802">
                    <a:moveTo>
                      <a:pt x="226588" y="398909"/>
                    </a:moveTo>
                    <a:cubicBezTo>
                      <a:pt x="192599" y="330544"/>
                      <a:pt x="154793" y="263860"/>
                      <a:pt x="117758" y="197141"/>
                    </a:cubicBezTo>
                    <a:cubicBezTo>
                      <a:pt x="81423" y="131647"/>
                      <a:pt x="47154" y="63913"/>
                      <a:pt x="5708" y="1464"/>
                    </a:cubicBezTo>
                    <a:cubicBezTo>
                      <a:pt x="3642" y="-1652"/>
                      <a:pt x="-1433" y="659"/>
                      <a:pt x="387" y="4159"/>
                    </a:cubicBezTo>
                    <a:cubicBezTo>
                      <a:pt x="70257" y="138508"/>
                      <a:pt x="143697" y="271911"/>
                      <a:pt x="217487" y="404194"/>
                    </a:cubicBezTo>
                    <a:cubicBezTo>
                      <a:pt x="220777" y="410110"/>
                      <a:pt x="229599" y="404929"/>
                      <a:pt x="226588" y="398909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B465CD8C-5615-411D-97AE-3C829A11D47B}"/>
                  </a:ext>
                </a:extLst>
              </p:cNvPr>
              <p:cNvSpPr/>
              <p:nvPr/>
            </p:nvSpPr>
            <p:spPr>
              <a:xfrm>
                <a:off x="7528778" y="5404171"/>
                <a:ext cx="247478" cy="430060"/>
              </a:xfrm>
              <a:custGeom>
                <a:avLst/>
                <a:gdLst>
                  <a:gd name="connsiteX0" fmla="*/ 246752 w 247478"/>
                  <a:gd name="connsiteY0" fmla="*/ 424816 h 430060"/>
                  <a:gd name="connsiteX1" fmla="*/ 175692 w 247478"/>
                  <a:gd name="connsiteY1" fmla="*/ 334329 h 430060"/>
                  <a:gd name="connsiteX2" fmla="*/ 114888 w 247478"/>
                  <a:gd name="connsiteY2" fmla="*/ 238100 h 430060"/>
                  <a:gd name="connsiteX3" fmla="*/ 5918 w 247478"/>
                  <a:gd name="connsiteY3" fmla="*/ 2238 h 430060"/>
                  <a:gd name="connsiteX4" fmla="*/ 3 w 247478"/>
                  <a:gd name="connsiteY4" fmla="*/ 2798 h 430060"/>
                  <a:gd name="connsiteX5" fmla="*/ 35602 w 247478"/>
                  <a:gd name="connsiteY5" fmla="*/ 115303 h 430060"/>
                  <a:gd name="connsiteX6" fmla="*/ 97736 w 247478"/>
                  <a:gd name="connsiteY6" fmla="*/ 231694 h 430060"/>
                  <a:gd name="connsiteX7" fmla="*/ 166135 w 247478"/>
                  <a:gd name="connsiteY7" fmla="*/ 341434 h 430060"/>
                  <a:gd name="connsiteX8" fmla="*/ 241291 w 247478"/>
                  <a:gd name="connsiteY8" fmla="*/ 429366 h 430060"/>
                  <a:gd name="connsiteX9" fmla="*/ 246752 w 247478"/>
                  <a:gd name="connsiteY9" fmla="*/ 424816 h 430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7478" h="430060">
                    <a:moveTo>
                      <a:pt x="246752" y="424816"/>
                    </a:moveTo>
                    <a:cubicBezTo>
                      <a:pt x="223823" y="393976"/>
                      <a:pt x="197570" y="366148"/>
                      <a:pt x="175692" y="334329"/>
                    </a:cubicBezTo>
                    <a:cubicBezTo>
                      <a:pt x="154234" y="303069"/>
                      <a:pt x="134281" y="270690"/>
                      <a:pt x="114888" y="238100"/>
                    </a:cubicBezTo>
                    <a:cubicBezTo>
                      <a:pt x="71062" y="164415"/>
                      <a:pt x="23841" y="86844"/>
                      <a:pt x="5918" y="2238"/>
                    </a:cubicBezTo>
                    <a:cubicBezTo>
                      <a:pt x="5218" y="-983"/>
                      <a:pt x="-137" y="-668"/>
                      <a:pt x="3" y="2798"/>
                    </a:cubicBezTo>
                    <a:cubicBezTo>
                      <a:pt x="1823" y="42703"/>
                      <a:pt x="18310" y="79878"/>
                      <a:pt x="35602" y="115303"/>
                    </a:cubicBezTo>
                    <a:cubicBezTo>
                      <a:pt x="54890" y="154824"/>
                      <a:pt x="75753" y="193609"/>
                      <a:pt x="97736" y="231694"/>
                    </a:cubicBezTo>
                    <a:cubicBezTo>
                      <a:pt x="119264" y="269010"/>
                      <a:pt x="141702" y="305940"/>
                      <a:pt x="166135" y="341434"/>
                    </a:cubicBezTo>
                    <a:cubicBezTo>
                      <a:pt x="187523" y="372519"/>
                      <a:pt x="210556" y="406788"/>
                      <a:pt x="241291" y="429366"/>
                    </a:cubicBezTo>
                    <a:cubicBezTo>
                      <a:pt x="244266" y="431502"/>
                      <a:pt x="249377" y="428351"/>
                      <a:pt x="246752" y="424816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1954023-EE70-483D-BEDE-71BBBB70CE34}"/>
                  </a:ext>
                </a:extLst>
              </p:cNvPr>
              <p:cNvSpPr/>
              <p:nvPr/>
            </p:nvSpPr>
            <p:spPr>
              <a:xfrm>
                <a:off x="8299137" y="5354895"/>
                <a:ext cx="201562" cy="461310"/>
              </a:xfrm>
              <a:custGeom>
                <a:avLst/>
                <a:gdLst>
                  <a:gd name="connsiteX0" fmla="*/ 195636 w 201562"/>
                  <a:gd name="connsiteY0" fmla="*/ 2052 h 461310"/>
                  <a:gd name="connsiteX1" fmla="*/ 167457 w 201562"/>
                  <a:gd name="connsiteY1" fmla="*/ 107416 h 461310"/>
                  <a:gd name="connsiteX2" fmla="*/ 125101 w 201562"/>
                  <a:gd name="connsiteY2" fmla="*/ 227028 h 461310"/>
                  <a:gd name="connsiteX3" fmla="*/ 77530 w 201562"/>
                  <a:gd name="connsiteY3" fmla="*/ 330257 h 461310"/>
                  <a:gd name="connsiteX4" fmla="*/ 50366 w 201562"/>
                  <a:gd name="connsiteY4" fmla="*/ 380104 h 461310"/>
                  <a:gd name="connsiteX5" fmla="*/ 2270 w 201562"/>
                  <a:gd name="connsiteY5" fmla="*/ 451479 h 461310"/>
                  <a:gd name="connsiteX6" fmla="*/ 7590 w 201562"/>
                  <a:gd name="connsiteY6" fmla="*/ 460475 h 461310"/>
                  <a:gd name="connsiteX7" fmla="*/ 70809 w 201562"/>
                  <a:gd name="connsiteY7" fmla="*/ 368412 h 461310"/>
                  <a:gd name="connsiteX8" fmla="*/ 127096 w 201562"/>
                  <a:gd name="connsiteY8" fmla="*/ 253667 h 461310"/>
                  <a:gd name="connsiteX9" fmla="*/ 171238 w 201562"/>
                  <a:gd name="connsiteY9" fmla="*/ 132585 h 461310"/>
                  <a:gd name="connsiteX10" fmla="*/ 201552 w 201562"/>
                  <a:gd name="connsiteY10" fmla="*/ 3067 h 461310"/>
                  <a:gd name="connsiteX11" fmla="*/ 195636 w 201562"/>
                  <a:gd name="connsiteY11" fmla="*/ 2052 h 461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1562" h="461310">
                    <a:moveTo>
                      <a:pt x="195636" y="2052"/>
                    </a:moveTo>
                    <a:cubicBezTo>
                      <a:pt x="184119" y="36392"/>
                      <a:pt x="177888" y="72657"/>
                      <a:pt x="167457" y="107416"/>
                    </a:cubicBezTo>
                    <a:cubicBezTo>
                      <a:pt x="155311" y="147917"/>
                      <a:pt x="141064" y="187857"/>
                      <a:pt x="125101" y="227028"/>
                    </a:cubicBezTo>
                    <a:cubicBezTo>
                      <a:pt x="110785" y="262137"/>
                      <a:pt x="94927" y="296547"/>
                      <a:pt x="77530" y="330257"/>
                    </a:cubicBezTo>
                    <a:cubicBezTo>
                      <a:pt x="68849" y="347094"/>
                      <a:pt x="59817" y="363721"/>
                      <a:pt x="50366" y="380104"/>
                    </a:cubicBezTo>
                    <a:cubicBezTo>
                      <a:pt x="38289" y="401107"/>
                      <a:pt x="22747" y="435901"/>
                      <a:pt x="2270" y="451479"/>
                    </a:cubicBezTo>
                    <a:cubicBezTo>
                      <a:pt x="-2946" y="455434"/>
                      <a:pt x="1674" y="464010"/>
                      <a:pt x="7590" y="460475"/>
                    </a:cubicBezTo>
                    <a:cubicBezTo>
                      <a:pt x="36294" y="443392"/>
                      <a:pt x="54847" y="397081"/>
                      <a:pt x="70809" y="368412"/>
                    </a:cubicBezTo>
                    <a:cubicBezTo>
                      <a:pt x="91567" y="331167"/>
                      <a:pt x="110329" y="292872"/>
                      <a:pt x="127096" y="253667"/>
                    </a:cubicBezTo>
                    <a:cubicBezTo>
                      <a:pt x="144004" y="214111"/>
                      <a:pt x="158741" y="173750"/>
                      <a:pt x="171238" y="132585"/>
                    </a:cubicBezTo>
                    <a:cubicBezTo>
                      <a:pt x="183875" y="91069"/>
                      <a:pt x="198262" y="46473"/>
                      <a:pt x="201552" y="3067"/>
                    </a:cubicBezTo>
                    <a:cubicBezTo>
                      <a:pt x="201832" y="-469"/>
                      <a:pt x="196686" y="-1133"/>
                      <a:pt x="195636" y="2052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6EE0EA1D-5452-4BFF-AF85-5DD8C9141BB5}"/>
                  </a:ext>
                </a:extLst>
              </p:cNvPr>
              <p:cNvSpPr/>
              <p:nvPr/>
            </p:nvSpPr>
            <p:spPr>
              <a:xfrm>
                <a:off x="7769358" y="5803281"/>
                <a:ext cx="547843" cy="69949"/>
              </a:xfrm>
              <a:custGeom>
                <a:avLst/>
                <a:gdLst>
                  <a:gd name="connsiteX0" fmla="*/ 540170 w 547843"/>
                  <a:gd name="connsiteY0" fmla="*/ 467 h 69949"/>
                  <a:gd name="connsiteX1" fmla="*/ 273924 w 547843"/>
                  <a:gd name="connsiteY1" fmla="*/ 58470 h 69949"/>
                  <a:gd name="connsiteX2" fmla="*/ 4491 w 547843"/>
                  <a:gd name="connsiteY2" fmla="*/ 27071 h 69949"/>
                  <a:gd name="connsiteX3" fmla="*/ 2041 w 547843"/>
                  <a:gd name="connsiteY3" fmla="*/ 34002 h 69949"/>
                  <a:gd name="connsiteX4" fmla="*/ 150216 w 547843"/>
                  <a:gd name="connsiteY4" fmla="*/ 62881 h 69949"/>
                  <a:gd name="connsiteX5" fmla="*/ 285090 w 547843"/>
                  <a:gd name="connsiteY5" fmla="*/ 69741 h 69949"/>
                  <a:gd name="connsiteX6" fmla="*/ 545246 w 547843"/>
                  <a:gd name="connsiteY6" fmla="*/ 9323 h 69949"/>
                  <a:gd name="connsiteX7" fmla="*/ 540170 w 547843"/>
                  <a:gd name="connsiteY7" fmla="*/ 467 h 69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7843" h="69949">
                    <a:moveTo>
                      <a:pt x="540170" y="467"/>
                    </a:moveTo>
                    <a:cubicBezTo>
                      <a:pt x="454058" y="37082"/>
                      <a:pt x="367911" y="57560"/>
                      <a:pt x="273924" y="58470"/>
                    </a:cubicBezTo>
                    <a:cubicBezTo>
                      <a:pt x="182316" y="59380"/>
                      <a:pt x="93999" y="44188"/>
                      <a:pt x="4491" y="27071"/>
                    </a:cubicBezTo>
                    <a:cubicBezTo>
                      <a:pt x="536" y="26301"/>
                      <a:pt x="-1984" y="32427"/>
                      <a:pt x="2041" y="34002"/>
                    </a:cubicBezTo>
                    <a:cubicBezTo>
                      <a:pt x="48213" y="52099"/>
                      <a:pt x="101280" y="57315"/>
                      <a:pt x="150216" y="62881"/>
                    </a:cubicBezTo>
                    <a:cubicBezTo>
                      <a:pt x="194953" y="67991"/>
                      <a:pt x="240004" y="70757"/>
                      <a:pt x="285090" y="69741"/>
                    </a:cubicBezTo>
                    <a:cubicBezTo>
                      <a:pt x="372952" y="67746"/>
                      <a:pt x="467570" y="52589"/>
                      <a:pt x="545246" y="9323"/>
                    </a:cubicBezTo>
                    <a:cubicBezTo>
                      <a:pt x="551091" y="6068"/>
                      <a:pt x="546051" y="-2018"/>
                      <a:pt x="540170" y="467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4C12FEFA-BEF3-4829-A23D-4C8E4C04C59F}"/>
                  </a:ext>
                </a:extLst>
              </p:cNvPr>
              <p:cNvSpPr/>
              <p:nvPr/>
            </p:nvSpPr>
            <p:spPr>
              <a:xfrm>
                <a:off x="8113605" y="5019429"/>
                <a:ext cx="526" cy="528"/>
              </a:xfrm>
              <a:custGeom>
                <a:avLst/>
                <a:gdLst>
                  <a:gd name="connsiteX0" fmla="*/ 246 w 526"/>
                  <a:gd name="connsiteY0" fmla="*/ 2 h 528"/>
                  <a:gd name="connsiteX1" fmla="*/ 281 w 526"/>
                  <a:gd name="connsiteY1" fmla="*/ 527 h 528"/>
                  <a:gd name="connsiteX2" fmla="*/ 246 w 526"/>
                  <a:gd name="connsiteY2" fmla="*/ 2 h 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6" h="528">
                    <a:moveTo>
                      <a:pt x="246" y="2"/>
                    </a:moveTo>
                    <a:cubicBezTo>
                      <a:pt x="-104" y="2"/>
                      <a:pt x="-69" y="562"/>
                      <a:pt x="281" y="527"/>
                    </a:cubicBezTo>
                    <a:cubicBezTo>
                      <a:pt x="631" y="527"/>
                      <a:pt x="596" y="-33"/>
                      <a:pt x="246" y="2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11" name="Graphic 3">
                <a:extLst>
                  <a:ext uri="{FF2B5EF4-FFF2-40B4-BE49-F238E27FC236}">
                    <a16:creationId xmlns:a16="http://schemas.microsoft.com/office/drawing/2014/main" id="{6AABCBA6-D995-4D4B-9073-B33A8B3A8D6A}"/>
                  </a:ext>
                </a:extLst>
              </p:cNvPr>
              <p:cNvGrpSpPr/>
              <p:nvPr/>
            </p:nvGrpSpPr>
            <p:grpSpPr>
              <a:xfrm>
                <a:off x="7527499" y="4962119"/>
                <a:ext cx="938500" cy="525605"/>
                <a:chOff x="7527499" y="4962119"/>
                <a:chExt cx="938500" cy="525605"/>
              </a:xfrm>
              <a:solidFill>
                <a:srgbClr val="A57247"/>
              </a:solidFill>
            </p:grpSpPr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68C5E6FA-81F3-4D5A-BE6D-985C189927D5}"/>
                    </a:ext>
                  </a:extLst>
                </p:cNvPr>
                <p:cNvSpPr/>
                <p:nvPr/>
              </p:nvSpPr>
              <p:spPr>
                <a:xfrm>
                  <a:off x="7527499" y="4969391"/>
                  <a:ext cx="192858" cy="434877"/>
                </a:xfrm>
                <a:custGeom>
                  <a:avLst/>
                  <a:gdLst>
                    <a:gd name="connsiteX0" fmla="*/ 188452 w 192858"/>
                    <a:gd name="connsiteY0" fmla="*/ 1244 h 434877"/>
                    <a:gd name="connsiteX1" fmla="*/ 77697 w 192858"/>
                    <a:gd name="connsiteY1" fmla="*/ 219078 h 434877"/>
                    <a:gd name="connsiteX2" fmla="*/ 91 w 192858"/>
                    <a:gd name="connsiteY2" fmla="*/ 430297 h 434877"/>
                    <a:gd name="connsiteX3" fmla="*/ 8422 w 192858"/>
                    <a:gd name="connsiteY3" fmla="*/ 431417 h 434877"/>
                    <a:gd name="connsiteX4" fmla="*/ 88304 w 192858"/>
                    <a:gd name="connsiteY4" fmla="*/ 217573 h 434877"/>
                    <a:gd name="connsiteX5" fmla="*/ 192618 w 192858"/>
                    <a:gd name="connsiteY5" fmla="*/ 3028 h 434877"/>
                    <a:gd name="connsiteX6" fmla="*/ 188452 w 192858"/>
                    <a:gd name="connsiteY6" fmla="*/ 1244 h 4348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2858" h="434877">
                      <a:moveTo>
                        <a:pt x="188452" y="1244"/>
                      </a:moveTo>
                      <a:cubicBezTo>
                        <a:pt x="148582" y="72093"/>
                        <a:pt x="111932" y="145358"/>
                        <a:pt x="77697" y="219078"/>
                      </a:cubicBezTo>
                      <a:cubicBezTo>
                        <a:pt x="45492" y="288458"/>
                        <a:pt x="15179" y="354827"/>
                        <a:pt x="91" y="430297"/>
                      </a:cubicBezTo>
                      <a:cubicBezTo>
                        <a:pt x="-959" y="435618"/>
                        <a:pt x="7373" y="436703"/>
                        <a:pt x="8422" y="431417"/>
                      </a:cubicBezTo>
                      <a:cubicBezTo>
                        <a:pt x="23895" y="355107"/>
                        <a:pt x="55434" y="287653"/>
                        <a:pt x="88304" y="217573"/>
                      </a:cubicBezTo>
                      <a:cubicBezTo>
                        <a:pt x="122083" y="145568"/>
                        <a:pt x="159013" y="75104"/>
                        <a:pt x="192618" y="3028"/>
                      </a:cubicBezTo>
                      <a:cubicBezTo>
                        <a:pt x="193878" y="333"/>
                        <a:pt x="189853" y="-1242"/>
                        <a:pt x="188452" y="1244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F0C5FA70-CADD-4BB3-9840-C925E8A2D8C7}"/>
                    </a:ext>
                  </a:extLst>
                </p:cNvPr>
                <p:cNvSpPr/>
                <p:nvPr/>
              </p:nvSpPr>
              <p:spPr>
                <a:xfrm>
                  <a:off x="7997738" y="4985362"/>
                  <a:ext cx="20343" cy="502362"/>
                </a:xfrm>
                <a:custGeom>
                  <a:avLst/>
                  <a:gdLst>
                    <a:gd name="connsiteX0" fmla="*/ 20340 w 20343"/>
                    <a:gd name="connsiteY0" fmla="*/ 489271 h 502362"/>
                    <a:gd name="connsiteX1" fmla="*/ 20305 w 20343"/>
                    <a:gd name="connsiteY1" fmla="*/ 502223 h 502362"/>
                    <a:gd name="connsiteX2" fmla="*/ 11799 w 20343"/>
                    <a:gd name="connsiteY2" fmla="*/ 502363 h 502362"/>
                    <a:gd name="connsiteX3" fmla="*/ 11554 w 20343"/>
                    <a:gd name="connsiteY3" fmla="*/ 489411 h 502362"/>
                    <a:gd name="connsiteX4" fmla="*/ 2 w 20343"/>
                    <a:gd name="connsiteY4" fmla="*/ 3789 h 502362"/>
                    <a:gd name="connsiteX5" fmla="*/ 6618 w 20343"/>
                    <a:gd name="connsiteY5" fmla="*/ 3719 h 502362"/>
                    <a:gd name="connsiteX6" fmla="*/ 20340 w 20343"/>
                    <a:gd name="connsiteY6" fmla="*/ 489271 h 502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343" h="502362">
                      <a:moveTo>
                        <a:pt x="20340" y="489271"/>
                      </a:moveTo>
                      <a:cubicBezTo>
                        <a:pt x="20305" y="493611"/>
                        <a:pt x="20340" y="497882"/>
                        <a:pt x="20305" y="502223"/>
                      </a:cubicBezTo>
                      <a:cubicBezTo>
                        <a:pt x="17435" y="502293"/>
                        <a:pt x="14634" y="502328"/>
                        <a:pt x="11799" y="502363"/>
                      </a:cubicBezTo>
                      <a:cubicBezTo>
                        <a:pt x="11729" y="498022"/>
                        <a:pt x="11659" y="493751"/>
                        <a:pt x="11554" y="489411"/>
                      </a:cubicBezTo>
                      <a:cubicBezTo>
                        <a:pt x="8158" y="327478"/>
                        <a:pt x="5428" y="165651"/>
                        <a:pt x="2" y="3789"/>
                      </a:cubicBezTo>
                      <a:cubicBezTo>
                        <a:pt x="-138" y="-1251"/>
                        <a:pt x="6373" y="-1251"/>
                        <a:pt x="6618" y="3719"/>
                      </a:cubicBezTo>
                      <a:cubicBezTo>
                        <a:pt x="14739" y="165161"/>
                        <a:pt x="20515" y="327549"/>
                        <a:pt x="20340" y="489271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1B2F0B02-AEEF-4849-8EC6-605E9CC48514}"/>
                    </a:ext>
                  </a:extLst>
                </p:cNvPr>
                <p:cNvSpPr/>
                <p:nvPr/>
              </p:nvSpPr>
              <p:spPr>
                <a:xfrm>
                  <a:off x="8052486" y="4977958"/>
                  <a:ext cx="75402" cy="504410"/>
                </a:xfrm>
                <a:custGeom>
                  <a:avLst/>
                  <a:gdLst>
                    <a:gd name="connsiteX0" fmla="*/ 75402 w 75402"/>
                    <a:gd name="connsiteY0" fmla="*/ 503536 h 504410"/>
                    <a:gd name="connsiteX1" fmla="*/ 65846 w 75402"/>
                    <a:gd name="connsiteY1" fmla="*/ 504411 h 504410"/>
                    <a:gd name="connsiteX2" fmla="*/ 64096 w 75402"/>
                    <a:gd name="connsiteY2" fmla="*/ 491459 h 504410"/>
                    <a:gd name="connsiteX3" fmla="*/ 33011 w 75402"/>
                    <a:gd name="connsiteY3" fmla="*/ 260532 h 504410"/>
                    <a:gd name="connsiteX4" fmla="*/ 2 w 75402"/>
                    <a:gd name="connsiteY4" fmla="*/ 2792 h 504410"/>
                    <a:gd name="connsiteX5" fmla="*/ 4622 w 75402"/>
                    <a:gd name="connsiteY5" fmla="*/ 2127 h 504410"/>
                    <a:gd name="connsiteX6" fmla="*/ 41763 w 75402"/>
                    <a:gd name="connsiteY6" fmla="*/ 258957 h 504410"/>
                    <a:gd name="connsiteX7" fmla="*/ 73617 w 75402"/>
                    <a:gd name="connsiteY7" fmla="*/ 490584 h 504410"/>
                    <a:gd name="connsiteX8" fmla="*/ 75402 w 75402"/>
                    <a:gd name="connsiteY8" fmla="*/ 503536 h 504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5402" h="504410">
                      <a:moveTo>
                        <a:pt x="75402" y="503536"/>
                      </a:moveTo>
                      <a:cubicBezTo>
                        <a:pt x="72217" y="503851"/>
                        <a:pt x="68996" y="504131"/>
                        <a:pt x="65846" y="504411"/>
                      </a:cubicBezTo>
                      <a:cubicBezTo>
                        <a:pt x="65286" y="500105"/>
                        <a:pt x="64726" y="495765"/>
                        <a:pt x="64096" y="491459"/>
                      </a:cubicBezTo>
                      <a:cubicBezTo>
                        <a:pt x="53734" y="414484"/>
                        <a:pt x="43373" y="337473"/>
                        <a:pt x="33011" y="260532"/>
                      </a:cubicBezTo>
                      <a:cubicBezTo>
                        <a:pt x="21565" y="175611"/>
                        <a:pt x="3607" y="88519"/>
                        <a:pt x="2" y="2792"/>
                      </a:cubicBezTo>
                      <a:cubicBezTo>
                        <a:pt x="-103" y="-568"/>
                        <a:pt x="3888" y="-1023"/>
                        <a:pt x="4622" y="2127"/>
                      </a:cubicBezTo>
                      <a:cubicBezTo>
                        <a:pt x="24050" y="85193"/>
                        <a:pt x="30106" y="174211"/>
                        <a:pt x="41763" y="258957"/>
                      </a:cubicBezTo>
                      <a:cubicBezTo>
                        <a:pt x="52404" y="336143"/>
                        <a:pt x="62976" y="413398"/>
                        <a:pt x="73617" y="490584"/>
                      </a:cubicBezTo>
                      <a:cubicBezTo>
                        <a:pt x="74247" y="494925"/>
                        <a:pt x="74807" y="499230"/>
                        <a:pt x="75402" y="503536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DB5EAB54-1039-4191-94D8-47B2FEF364A0}"/>
                    </a:ext>
                  </a:extLst>
                </p:cNvPr>
                <p:cNvSpPr/>
                <p:nvPr/>
              </p:nvSpPr>
              <p:spPr>
                <a:xfrm>
                  <a:off x="8103743" y="4978539"/>
                  <a:ext cx="122578" cy="492383"/>
                </a:xfrm>
                <a:custGeom>
                  <a:avLst/>
                  <a:gdLst>
                    <a:gd name="connsiteX0" fmla="*/ 122579 w 122578"/>
                    <a:gd name="connsiteY0" fmla="*/ 490774 h 492383"/>
                    <a:gd name="connsiteX1" fmla="*/ 113127 w 122578"/>
                    <a:gd name="connsiteY1" fmla="*/ 492384 h 492383"/>
                    <a:gd name="connsiteX2" fmla="*/ 110222 w 122578"/>
                    <a:gd name="connsiteY2" fmla="*/ 479677 h 492383"/>
                    <a:gd name="connsiteX3" fmla="*/ 62685 w 122578"/>
                    <a:gd name="connsiteY3" fmla="*/ 267933 h 492383"/>
                    <a:gd name="connsiteX4" fmla="*/ 33841 w 122578"/>
                    <a:gd name="connsiteY4" fmla="*/ 139571 h 492383"/>
                    <a:gd name="connsiteX5" fmla="*/ 20085 w 122578"/>
                    <a:gd name="connsiteY5" fmla="*/ 78172 h 492383"/>
                    <a:gd name="connsiteX6" fmla="*/ 6748 w 122578"/>
                    <a:gd name="connsiteY6" fmla="*/ 8198 h 492383"/>
                    <a:gd name="connsiteX7" fmla="*/ 6188 w 122578"/>
                    <a:gd name="connsiteY7" fmla="*/ 9073 h 492383"/>
                    <a:gd name="connsiteX8" fmla="*/ 5243 w 122578"/>
                    <a:gd name="connsiteY8" fmla="*/ 9808 h 492383"/>
                    <a:gd name="connsiteX9" fmla="*/ 2582 w 122578"/>
                    <a:gd name="connsiteY9" fmla="*/ 9703 h 492383"/>
                    <a:gd name="connsiteX10" fmla="*/ 902 w 122578"/>
                    <a:gd name="connsiteY10" fmla="*/ 7917 h 492383"/>
                    <a:gd name="connsiteX11" fmla="*/ 167 w 122578"/>
                    <a:gd name="connsiteY11" fmla="*/ 4662 h 492383"/>
                    <a:gd name="connsiteX12" fmla="*/ 1112 w 122578"/>
                    <a:gd name="connsiteY12" fmla="*/ 2142 h 492383"/>
                    <a:gd name="connsiteX13" fmla="*/ 6118 w 122578"/>
                    <a:gd name="connsiteY13" fmla="*/ 392 h 492383"/>
                    <a:gd name="connsiteX14" fmla="*/ 16129 w 122578"/>
                    <a:gd name="connsiteY14" fmla="*/ 20974 h 492383"/>
                    <a:gd name="connsiteX15" fmla="*/ 31531 w 122578"/>
                    <a:gd name="connsiteY15" fmla="*/ 87623 h 492383"/>
                    <a:gd name="connsiteX16" fmla="*/ 64261 w 122578"/>
                    <a:gd name="connsiteY16" fmla="*/ 232578 h 492383"/>
                    <a:gd name="connsiteX17" fmla="*/ 119849 w 122578"/>
                    <a:gd name="connsiteY17" fmla="*/ 478067 h 492383"/>
                    <a:gd name="connsiteX18" fmla="*/ 122579 w 122578"/>
                    <a:gd name="connsiteY18" fmla="*/ 490774 h 492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22578" h="492383">
                      <a:moveTo>
                        <a:pt x="122579" y="490774"/>
                      </a:moveTo>
                      <a:cubicBezTo>
                        <a:pt x="119428" y="491404"/>
                        <a:pt x="116313" y="491894"/>
                        <a:pt x="113127" y="492384"/>
                      </a:cubicBezTo>
                      <a:cubicBezTo>
                        <a:pt x="112182" y="488148"/>
                        <a:pt x="111202" y="483913"/>
                        <a:pt x="110222" y="479677"/>
                      </a:cubicBezTo>
                      <a:cubicBezTo>
                        <a:pt x="93980" y="409212"/>
                        <a:pt x="78578" y="338538"/>
                        <a:pt x="62685" y="267933"/>
                      </a:cubicBezTo>
                      <a:cubicBezTo>
                        <a:pt x="53094" y="225122"/>
                        <a:pt x="43503" y="182347"/>
                        <a:pt x="33841" y="139571"/>
                      </a:cubicBezTo>
                      <a:cubicBezTo>
                        <a:pt x="29221" y="119128"/>
                        <a:pt x="24635" y="98615"/>
                        <a:pt x="20085" y="78172"/>
                      </a:cubicBezTo>
                      <a:cubicBezTo>
                        <a:pt x="18579" y="71416"/>
                        <a:pt x="10318" y="19539"/>
                        <a:pt x="6748" y="8198"/>
                      </a:cubicBezTo>
                      <a:cubicBezTo>
                        <a:pt x="6643" y="8478"/>
                        <a:pt x="6433" y="8828"/>
                        <a:pt x="6188" y="9073"/>
                      </a:cubicBezTo>
                      <a:cubicBezTo>
                        <a:pt x="5873" y="9318"/>
                        <a:pt x="5558" y="9563"/>
                        <a:pt x="5243" y="9808"/>
                      </a:cubicBezTo>
                      <a:cubicBezTo>
                        <a:pt x="4507" y="10403"/>
                        <a:pt x="3212" y="10438"/>
                        <a:pt x="2582" y="9703"/>
                      </a:cubicBezTo>
                      <a:cubicBezTo>
                        <a:pt x="2022" y="9143"/>
                        <a:pt x="1462" y="8513"/>
                        <a:pt x="902" y="7917"/>
                      </a:cubicBezTo>
                      <a:cubicBezTo>
                        <a:pt x="167" y="7147"/>
                        <a:pt x="-253" y="5712"/>
                        <a:pt x="167" y="4662"/>
                      </a:cubicBezTo>
                      <a:cubicBezTo>
                        <a:pt x="482" y="3857"/>
                        <a:pt x="832" y="2982"/>
                        <a:pt x="1112" y="2142"/>
                      </a:cubicBezTo>
                      <a:cubicBezTo>
                        <a:pt x="1917" y="111"/>
                        <a:pt x="4437" y="-483"/>
                        <a:pt x="6118" y="392"/>
                      </a:cubicBezTo>
                      <a:cubicBezTo>
                        <a:pt x="14099" y="4487"/>
                        <a:pt x="14029" y="11838"/>
                        <a:pt x="16129" y="20974"/>
                      </a:cubicBezTo>
                      <a:cubicBezTo>
                        <a:pt x="21345" y="43167"/>
                        <a:pt x="26526" y="65395"/>
                        <a:pt x="31531" y="87623"/>
                      </a:cubicBezTo>
                      <a:cubicBezTo>
                        <a:pt x="42488" y="135930"/>
                        <a:pt x="53374" y="184272"/>
                        <a:pt x="64261" y="232578"/>
                      </a:cubicBezTo>
                      <a:cubicBezTo>
                        <a:pt x="82743" y="314455"/>
                        <a:pt x="101821" y="396121"/>
                        <a:pt x="119849" y="478067"/>
                      </a:cubicBezTo>
                      <a:cubicBezTo>
                        <a:pt x="120689" y="482302"/>
                        <a:pt x="121634" y="486538"/>
                        <a:pt x="122579" y="490774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5B3224D4-C52B-4A43-90D3-C74463E148DF}"/>
                    </a:ext>
                  </a:extLst>
                </p:cNvPr>
                <p:cNvSpPr/>
                <p:nvPr/>
              </p:nvSpPr>
              <p:spPr>
                <a:xfrm>
                  <a:off x="8156538" y="4968430"/>
                  <a:ext cx="157400" cy="484850"/>
                </a:xfrm>
                <a:custGeom>
                  <a:avLst/>
                  <a:gdLst>
                    <a:gd name="connsiteX0" fmla="*/ 157401 w 157400"/>
                    <a:gd name="connsiteY0" fmla="*/ 482610 h 484850"/>
                    <a:gd name="connsiteX1" fmla="*/ 148300 w 157400"/>
                    <a:gd name="connsiteY1" fmla="*/ 484850 h 484850"/>
                    <a:gd name="connsiteX2" fmla="*/ 143504 w 157400"/>
                    <a:gd name="connsiteY2" fmla="*/ 472843 h 484850"/>
                    <a:gd name="connsiteX3" fmla="*/ 74405 w 157400"/>
                    <a:gd name="connsiteY3" fmla="*/ 260959 h 484850"/>
                    <a:gd name="connsiteX4" fmla="*/ 55 w 157400"/>
                    <a:gd name="connsiteY4" fmla="*/ 2589 h 484850"/>
                    <a:gd name="connsiteX5" fmla="*/ 4325 w 157400"/>
                    <a:gd name="connsiteY5" fmla="*/ 1434 h 484850"/>
                    <a:gd name="connsiteX6" fmla="*/ 80355 w 157400"/>
                    <a:gd name="connsiteY6" fmla="*/ 248147 h 484850"/>
                    <a:gd name="connsiteX7" fmla="*/ 153656 w 157400"/>
                    <a:gd name="connsiteY7" fmla="*/ 470463 h 484850"/>
                    <a:gd name="connsiteX8" fmla="*/ 157401 w 157400"/>
                    <a:gd name="connsiteY8" fmla="*/ 482610 h 484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7400" h="484850">
                      <a:moveTo>
                        <a:pt x="157401" y="482610"/>
                      </a:moveTo>
                      <a:cubicBezTo>
                        <a:pt x="154356" y="483450"/>
                        <a:pt x="151345" y="484185"/>
                        <a:pt x="148300" y="484850"/>
                      </a:cubicBezTo>
                      <a:cubicBezTo>
                        <a:pt x="146655" y="480860"/>
                        <a:pt x="145044" y="476869"/>
                        <a:pt x="143504" y="472843"/>
                      </a:cubicBezTo>
                      <a:cubicBezTo>
                        <a:pt x="116516" y="404094"/>
                        <a:pt x="96072" y="331249"/>
                        <a:pt x="74405" y="260959"/>
                      </a:cubicBezTo>
                      <a:cubicBezTo>
                        <a:pt x="48291" y="176213"/>
                        <a:pt x="17242" y="89926"/>
                        <a:pt x="55" y="2589"/>
                      </a:cubicBezTo>
                      <a:cubicBezTo>
                        <a:pt x="-506" y="-177"/>
                        <a:pt x="3415" y="-982"/>
                        <a:pt x="4325" y="1434"/>
                      </a:cubicBezTo>
                      <a:cubicBezTo>
                        <a:pt x="35304" y="80860"/>
                        <a:pt x="55047" y="166481"/>
                        <a:pt x="80355" y="248147"/>
                      </a:cubicBezTo>
                      <a:cubicBezTo>
                        <a:pt x="103423" y="322673"/>
                        <a:pt x="130552" y="396008"/>
                        <a:pt x="153656" y="470463"/>
                      </a:cubicBezTo>
                      <a:cubicBezTo>
                        <a:pt x="154916" y="474488"/>
                        <a:pt x="156176" y="478549"/>
                        <a:pt x="157401" y="482610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B1E442D1-E411-4594-9F25-CCF7F5D7D455}"/>
                    </a:ext>
                  </a:extLst>
                </p:cNvPr>
                <p:cNvSpPr/>
                <p:nvPr/>
              </p:nvSpPr>
              <p:spPr>
                <a:xfrm>
                  <a:off x="8202304" y="4969307"/>
                  <a:ext cx="191760" cy="464790"/>
                </a:xfrm>
                <a:custGeom>
                  <a:avLst/>
                  <a:gdLst>
                    <a:gd name="connsiteX0" fmla="*/ 191761 w 191760"/>
                    <a:gd name="connsiteY0" fmla="*/ 461080 h 464790"/>
                    <a:gd name="connsiteX1" fmla="*/ 180069 w 191760"/>
                    <a:gd name="connsiteY1" fmla="*/ 464790 h 464790"/>
                    <a:gd name="connsiteX2" fmla="*/ 175694 w 191760"/>
                    <a:gd name="connsiteY2" fmla="*/ 452784 h 464790"/>
                    <a:gd name="connsiteX3" fmla="*/ 103339 w 191760"/>
                    <a:gd name="connsiteY3" fmla="*/ 256162 h 464790"/>
                    <a:gd name="connsiteX4" fmla="*/ 53667 w 191760"/>
                    <a:gd name="connsiteY4" fmla="*/ 133015 h 464790"/>
                    <a:gd name="connsiteX5" fmla="*/ 144 w 191760"/>
                    <a:gd name="connsiteY5" fmla="*/ 3217 h 464790"/>
                    <a:gd name="connsiteX6" fmla="*/ 5570 w 191760"/>
                    <a:gd name="connsiteY6" fmla="*/ 1432 h 464790"/>
                    <a:gd name="connsiteX7" fmla="*/ 111845 w 191760"/>
                    <a:gd name="connsiteY7" fmla="*/ 248251 h 464790"/>
                    <a:gd name="connsiteX8" fmla="*/ 187595 w 191760"/>
                    <a:gd name="connsiteY8" fmla="*/ 449108 h 464790"/>
                    <a:gd name="connsiteX9" fmla="*/ 191761 w 191760"/>
                    <a:gd name="connsiteY9" fmla="*/ 461080 h 4647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1760" h="464790">
                      <a:moveTo>
                        <a:pt x="191761" y="461080"/>
                      </a:moveTo>
                      <a:cubicBezTo>
                        <a:pt x="187910" y="462375"/>
                        <a:pt x="183990" y="463600"/>
                        <a:pt x="180069" y="464790"/>
                      </a:cubicBezTo>
                      <a:cubicBezTo>
                        <a:pt x="178634" y="460800"/>
                        <a:pt x="177164" y="456775"/>
                        <a:pt x="175694" y="452784"/>
                      </a:cubicBezTo>
                      <a:cubicBezTo>
                        <a:pt x="152030" y="387080"/>
                        <a:pt x="128822" y="321236"/>
                        <a:pt x="103339" y="256162"/>
                      </a:cubicBezTo>
                      <a:cubicBezTo>
                        <a:pt x="87131" y="214961"/>
                        <a:pt x="70679" y="173901"/>
                        <a:pt x="53667" y="133015"/>
                      </a:cubicBezTo>
                      <a:cubicBezTo>
                        <a:pt x="35849" y="90029"/>
                        <a:pt x="14531" y="47428"/>
                        <a:pt x="144" y="3217"/>
                      </a:cubicBezTo>
                      <a:cubicBezTo>
                        <a:pt x="-906" y="-38"/>
                        <a:pt x="4065" y="-1158"/>
                        <a:pt x="5570" y="1432"/>
                      </a:cubicBezTo>
                      <a:cubicBezTo>
                        <a:pt x="49536" y="78163"/>
                        <a:pt x="79500" y="166235"/>
                        <a:pt x="111845" y="248251"/>
                      </a:cubicBezTo>
                      <a:cubicBezTo>
                        <a:pt x="137993" y="314655"/>
                        <a:pt x="164247" y="381479"/>
                        <a:pt x="187595" y="449108"/>
                      </a:cubicBezTo>
                      <a:cubicBezTo>
                        <a:pt x="189030" y="453099"/>
                        <a:pt x="190466" y="457090"/>
                        <a:pt x="191761" y="461080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02C6A1D0-07E5-434E-8C68-C73927EF9D1B}"/>
                    </a:ext>
                  </a:extLst>
                </p:cNvPr>
                <p:cNvSpPr/>
                <p:nvPr/>
              </p:nvSpPr>
              <p:spPr>
                <a:xfrm>
                  <a:off x="8247864" y="4962119"/>
                  <a:ext cx="218135" cy="441734"/>
                </a:xfrm>
                <a:custGeom>
                  <a:avLst/>
                  <a:gdLst>
                    <a:gd name="connsiteX0" fmla="*/ 218136 w 218135"/>
                    <a:gd name="connsiteY0" fmla="*/ 435713 h 441734"/>
                    <a:gd name="connsiteX1" fmla="*/ 213480 w 218135"/>
                    <a:gd name="connsiteY1" fmla="*/ 438619 h 441734"/>
                    <a:gd name="connsiteX2" fmla="*/ 208019 w 218135"/>
                    <a:gd name="connsiteY2" fmla="*/ 441734 h 441734"/>
                    <a:gd name="connsiteX3" fmla="*/ 203328 w 218135"/>
                    <a:gd name="connsiteY3" fmla="*/ 432703 h 441734"/>
                    <a:gd name="connsiteX4" fmla="*/ 110671 w 218135"/>
                    <a:gd name="connsiteY4" fmla="*/ 237621 h 441734"/>
                    <a:gd name="connsiteX5" fmla="*/ 266 w 218135"/>
                    <a:gd name="connsiteY5" fmla="*/ 4559 h 441734"/>
                    <a:gd name="connsiteX6" fmla="*/ 6636 w 218135"/>
                    <a:gd name="connsiteY6" fmla="*/ 1619 h 441734"/>
                    <a:gd name="connsiteX7" fmla="*/ 117216 w 218135"/>
                    <a:gd name="connsiteY7" fmla="*/ 227715 h 441734"/>
                    <a:gd name="connsiteX8" fmla="*/ 214040 w 218135"/>
                    <a:gd name="connsiteY8" fmla="*/ 426542 h 441734"/>
                    <a:gd name="connsiteX9" fmla="*/ 218136 w 218135"/>
                    <a:gd name="connsiteY9" fmla="*/ 435713 h 441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18135" h="441734">
                      <a:moveTo>
                        <a:pt x="218136" y="435713"/>
                      </a:moveTo>
                      <a:cubicBezTo>
                        <a:pt x="216595" y="436729"/>
                        <a:pt x="215020" y="437709"/>
                        <a:pt x="213480" y="438619"/>
                      </a:cubicBezTo>
                      <a:cubicBezTo>
                        <a:pt x="211694" y="439704"/>
                        <a:pt x="209874" y="440719"/>
                        <a:pt x="208019" y="441734"/>
                      </a:cubicBezTo>
                      <a:cubicBezTo>
                        <a:pt x="206479" y="438724"/>
                        <a:pt x="204869" y="435748"/>
                        <a:pt x="203328" y="432703"/>
                      </a:cubicBezTo>
                      <a:cubicBezTo>
                        <a:pt x="170284" y="368959"/>
                        <a:pt x="141650" y="302135"/>
                        <a:pt x="110671" y="237621"/>
                      </a:cubicBezTo>
                      <a:cubicBezTo>
                        <a:pt x="73566" y="160121"/>
                        <a:pt x="35095" y="83110"/>
                        <a:pt x="266" y="4559"/>
                      </a:cubicBezTo>
                      <a:cubicBezTo>
                        <a:pt x="-1345" y="849"/>
                        <a:pt x="4816" y="-1882"/>
                        <a:pt x="6636" y="1619"/>
                      </a:cubicBezTo>
                      <a:cubicBezTo>
                        <a:pt x="45107" y="76144"/>
                        <a:pt x="80707" y="152174"/>
                        <a:pt x="117216" y="227715"/>
                      </a:cubicBezTo>
                      <a:cubicBezTo>
                        <a:pt x="149176" y="293769"/>
                        <a:pt x="183971" y="359403"/>
                        <a:pt x="214040" y="426542"/>
                      </a:cubicBezTo>
                      <a:cubicBezTo>
                        <a:pt x="215440" y="429587"/>
                        <a:pt x="216805" y="432668"/>
                        <a:pt x="218136" y="435713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05EDCBDD-A6BC-4B45-A698-A5FCEAAC176B}"/>
                    </a:ext>
                  </a:extLst>
                </p:cNvPr>
                <p:cNvSpPr/>
                <p:nvPr/>
              </p:nvSpPr>
              <p:spPr>
                <a:xfrm>
                  <a:off x="7887405" y="4986211"/>
                  <a:ext cx="68062" cy="499308"/>
                </a:xfrm>
                <a:custGeom>
                  <a:avLst/>
                  <a:gdLst>
                    <a:gd name="connsiteX0" fmla="*/ 68014 w 68062"/>
                    <a:gd name="connsiteY0" fmla="*/ 2835 h 499308"/>
                    <a:gd name="connsiteX1" fmla="*/ 57023 w 68062"/>
                    <a:gd name="connsiteY1" fmla="*/ 131583 h 499308"/>
                    <a:gd name="connsiteX2" fmla="*/ 41656 w 68062"/>
                    <a:gd name="connsiteY2" fmla="*/ 265616 h 499308"/>
                    <a:gd name="connsiteX3" fmla="*/ 12742 w 68062"/>
                    <a:gd name="connsiteY3" fmla="*/ 486532 h 499308"/>
                    <a:gd name="connsiteX4" fmla="*/ 10851 w 68062"/>
                    <a:gd name="connsiteY4" fmla="*/ 499309 h 499308"/>
                    <a:gd name="connsiteX5" fmla="*/ 0 w 68062"/>
                    <a:gd name="connsiteY5" fmla="*/ 498783 h 499308"/>
                    <a:gd name="connsiteX6" fmla="*/ 1820 w 68062"/>
                    <a:gd name="connsiteY6" fmla="*/ 486007 h 499308"/>
                    <a:gd name="connsiteX7" fmla="*/ 31504 w 68062"/>
                    <a:gd name="connsiteY7" fmla="*/ 265476 h 499308"/>
                    <a:gd name="connsiteX8" fmla="*/ 46766 w 68062"/>
                    <a:gd name="connsiteY8" fmla="*/ 136694 h 499308"/>
                    <a:gd name="connsiteX9" fmla="*/ 63149 w 68062"/>
                    <a:gd name="connsiteY9" fmla="*/ 2240 h 499308"/>
                    <a:gd name="connsiteX10" fmla="*/ 68014 w 68062"/>
                    <a:gd name="connsiteY10" fmla="*/ 2835 h 499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062" h="499308">
                      <a:moveTo>
                        <a:pt x="68014" y="2835"/>
                      </a:moveTo>
                      <a:cubicBezTo>
                        <a:pt x="68714" y="45506"/>
                        <a:pt x="61608" y="89297"/>
                        <a:pt x="57023" y="131583"/>
                      </a:cubicBezTo>
                      <a:cubicBezTo>
                        <a:pt x="52157" y="176284"/>
                        <a:pt x="47046" y="220985"/>
                        <a:pt x="41656" y="265616"/>
                      </a:cubicBezTo>
                      <a:cubicBezTo>
                        <a:pt x="32764" y="339406"/>
                        <a:pt x="23313" y="413057"/>
                        <a:pt x="12742" y="486532"/>
                      </a:cubicBezTo>
                      <a:cubicBezTo>
                        <a:pt x="12112" y="490767"/>
                        <a:pt x="11482" y="495003"/>
                        <a:pt x="10851" y="499309"/>
                      </a:cubicBezTo>
                      <a:cubicBezTo>
                        <a:pt x="7246" y="499203"/>
                        <a:pt x="3606" y="498959"/>
                        <a:pt x="0" y="498783"/>
                      </a:cubicBezTo>
                      <a:cubicBezTo>
                        <a:pt x="630" y="494548"/>
                        <a:pt x="1190" y="490242"/>
                        <a:pt x="1820" y="486007"/>
                      </a:cubicBezTo>
                      <a:cubicBezTo>
                        <a:pt x="12217" y="412567"/>
                        <a:pt x="22333" y="339092"/>
                        <a:pt x="31504" y="265476"/>
                      </a:cubicBezTo>
                      <a:cubicBezTo>
                        <a:pt x="36825" y="222560"/>
                        <a:pt x="41901" y="179680"/>
                        <a:pt x="46766" y="136694"/>
                      </a:cubicBezTo>
                      <a:cubicBezTo>
                        <a:pt x="51737" y="92238"/>
                        <a:pt x="53732" y="45821"/>
                        <a:pt x="63149" y="2240"/>
                      </a:cubicBezTo>
                      <a:cubicBezTo>
                        <a:pt x="63884" y="-1085"/>
                        <a:pt x="67944" y="-560"/>
                        <a:pt x="68014" y="2835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4025E85F-D9F1-4E3A-AEA4-DCAFF908C179}"/>
                    </a:ext>
                  </a:extLst>
                </p:cNvPr>
                <p:cNvSpPr/>
                <p:nvPr/>
              </p:nvSpPr>
              <p:spPr>
                <a:xfrm>
                  <a:off x="7770734" y="4982782"/>
                  <a:ext cx="134722" cy="494441"/>
                </a:xfrm>
                <a:custGeom>
                  <a:avLst/>
                  <a:gdLst>
                    <a:gd name="connsiteX0" fmla="*/ 134628 w 134722"/>
                    <a:gd name="connsiteY0" fmla="*/ 4514 h 494441"/>
                    <a:gd name="connsiteX1" fmla="*/ 68819 w 134722"/>
                    <a:gd name="connsiteY1" fmla="*/ 267296 h 494441"/>
                    <a:gd name="connsiteX2" fmla="*/ 14107 w 134722"/>
                    <a:gd name="connsiteY2" fmla="*/ 481980 h 494441"/>
                    <a:gd name="connsiteX3" fmla="*/ 10781 w 134722"/>
                    <a:gd name="connsiteY3" fmla="*/ 494442 h 494441"/>
                    <a:gd name="connsiteX4" fmla="*/ 0 w 134722"/>
                    <a:gd name="connsiteY4" fmla="*/ 493321 h 494441"/>
                    <a:gd name="connsiteX5" fmla="*/ 3045 w 134722"/>
                    <a:gd name="connsiteY5" fmla="*/ 480930 h 494441"/>
                    <a:gd name="connsiteX6" fmla="*/ 60208 w 134722"/>
                    <a:gd name="connsiteY6" fmla="*/ 258544 h 494441"/>
                    <a:gd name="connsiteX7" fmla="*/ 127242 w 134722"/>
                    <a:gd name="connsiteY7" fmla="*/ 2764 h 494441"/>
                    <a:gd name="connsiteX8" fmla="*/ 134628 w 134722"/>
                    <a:gd name="connsiteY8" fmla="*/ 4514 h 494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4722" h="494441">
                      <a:moveTo>
                        <a:pt x="134628" y="4514"/>
                      </a:moveTo>
                      <a:cubicBezTo>
                        <a:pt x="116181" y="92727"/>
                        <a:pt x="91152" y="179993"/>
                        <a:pt x="68819" y="267296"/>
                      </a:cubicBezTo>
                      <a:cubicBezTo>
                        <a:pt x="50512" y="338810"/>
                        <a:pt x="33359" y="410675"/>
                        <a:pt x="14107" y="481980"/>
                      </a:cubicBezTo>
                      <a:cubicBezTo>
                        <a:pt x="12987" y="486181"/>
                        <a:pt x="11901" y="490311"/>
                        <a:pt x="10781" y="494442"/>
                      </a:cubicBezTo>
                      <a:cubicBezTo>
                        <a:pt x="7176" y="494092"/>
                        <a:pt x="3570" y="493672"/>
                        <a:pt x="0" y="493321"/>
                      </a:cubicBezTo>
                      <a:cubicBezTo>
                        <a:pt x="980" y="489191"/>
                        <a:pt x="2030" y="485060"/>
                        <a:pt x="3045" y="480930"/>
                      </a:cubicBezTo>
                      <a:cubicBezTo>
                        <a:pt x="21143" y="406580"/>
                        <a:pt x="41235" y="332615"/>
                        <a:pt x="60208" y="258544"/>
                      </a:cubicBezTo>
                      <a:cubicBezTo>
                        <a:pt x="82016" y="173273"/>
                        <a:pt x="101759" y="87056"/>
                        <a:pt x="127242" y="2764"/>
                      </a:cubicBezTo>
                      <a:cubicBezTo>
                        <a:pt x="128643" y="-1856"/>
                        <a:pt x="135609" y="-281"/>
                        <a:pt x="134628" y="4514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117D1E59-A5BC-4ECA-8539-386C8FBAA63E}"/>
                    </a:ext>
                  </a:extLst>
                </p:cNvPr>
                <p:cNvSpPr/>
                <p:nvPr/>
              </p:nvSpPr>
              <p:spPr>
                <a:xfrm>
                  <a:off x="7676956" y="4982340"/>
                  <a:ext cx="169931" cy="483577"/>
                </a:xfrm>
                <a:custGeom>
                  <a:avLst/>
                  <a:gdLst>
                    <a:gd name="connsiteX0" fmla="*/ 169878 w 169931"/>
                    <a:gd name="connsiteY0" fmla="*/ 2926 h 483577"/>
                    <a:gd name="connsiteX1" fmla="*/ 91538 w 169931"/>
                    <a:gd name="connsiteY1" fmla="*/ 252510 h 483577"/>
                    <a:gd name="connsiteX2" fmla="*/ 15612 w 169931"/>
                    <a:gd name="connsiteY2" fmla="*/ 472025 h 483577"/>
                    <a:gd name="connsiteX3" fmla="*/ 11166 w 169931"/>
                    <a:gd name="connsiteY3" fmla="*/ 483577 h 483577"/>
                    <a:gd name="connsiteX4" fmla="*/ 0 w 169931"/>
                    <a:gd name="connsiteY4" fmla="*/ 482002 h 483577"/>
                    <a:gd name="connsiteX5" fmla="*/ 3815 w 169931"/>
                    <a:gd name="connsiteY5" fmla="*/ 470450 h 483577"/>
                    <a:gd name="connsiteX6" fmla="*/ 80231 w 169931"/>
                    <a:gd name="connsiteY6" fmla="*/ 249885 h 483577"/>
                    <a:gd name="connsiteX7" fmla="*/ 164208 w 169931"/>
                    <a:gd name="connsiteY7" fmla="*/ 1736 h 483577"/>
                    <a:gd name="connsiteX8" fmla="*/ 169878 w 169931"/>
                    <a:gd name="connsiteY8" fmla="*/ 2926 h 483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9931" h="483577">
                      <a:moveTo>
                        <a:pt x="169878" y="2926"/>
                      </a:moveTo>
                      <a:cubicBezTo>
                        <a:pt x="152901" y="87288"/>
                        <a:pt x="118981" y="170949"/>
                        <a:pt x="91538" y="252510"/>
                      </a:cubicBezTo>
                      <a:cubicBezTo>
                        <a:pt x="66894" y="325775"/>
                        <a:pt x="42776" y="399531"/>
                        <a:pt x="15612" y="472025"/>
                      </a:cubicBezTo>
                      <a:cubicBezTo>
                        <a:pt x="14177" y="475841"/>
                        <a:pt x="12742" y="479761"/>
                        <a:pt x="11166" y="483577"/>
                      </a:cubicBezTo>
                      <a:cubicBezTo>
                        <a:pt x="7386" y="483052"/>
                        <a:pt x="3710" y="482562"/>
                        <a:pt x="0" y="482002"/>
                      </a:cubicBezTo>
                      <a:cubicBezTo>
                        <a:pt x="1225" y="478186"/>
                        <a:pt x="2485" y="474301"/>
                        <a:pt x="3815" y="470450"/>
                      </a:cubicBezTo>
                      <a:cubicBezTo>
                        <a:pt x="28494" y="396660"/>
                        <a:pt x="55342" y="323640"/>
                        <a:pt x="80231" y="249885"/>
                      </a:cubicBezTo>
                      <a:cubicBezTo>
                        <a:pt x="107850" y="167869"/>
                        <a:pt x="129483" y="81127"/>
                        <a:pt x="164208" y="1736"/>
                      </a:cubicBezTo>
                      <a:cubicBezTo>
                        <a:pt x="165363" y="-994"/>
                        <a:pt x="170508" y="-434"/>
                        <a:pt x="169878" y="2926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1121203A-88D8-4F3A-A7A6-5606F67A3A82}"/>
                    </a:ext>
                  </a:extLst>
                </p:cNvPr>
                <p:cNvSpPr/>
                <p:nvPr/>
              </p:nvSpPr>
              <p:spPr>
                <a:xfrm>
                  <a:off x="7584614" y="4978638"/>
                  <a:ext cx="199077" cy="472716"/>
                </a:xfrm>
                <a:custGeom>
                  <a:avLst/>
                  <a:gdLst>
                    <a:gd name="connsiteX0" fmla="*/ 199002 w 199077"/>
                    <a:gd name="connsiteY0" fmla="*/ 3933 h 472716"/>
                    <a:gd name="connsiteX1" fmla="*/ 157172 w 199077"/>
                    <a:gd name="connsiteY1" fmla="*/ 123159 h 472716"/>
                    <a:gd name="connsiteX2" fmla="*/ 109145 w 199077"/>
                    <a:gd name="connsiteY2" fmla="*/ 247776 h 472716"/>
                    <a:gd name="connsiteX3" fmla="*/ 16767 w 199077"/>
                    <a:gd name="connsiteY3" fmla="*/ 463931 h 472716"/>
                    <a:gd name="connsiteX4" fmla="*/ 12182 w 199077"/>
                    <a:gd name="connsiteY4" fmla="*/ 472717 h 472716"/>
                    <a:gd name="connsiteX5" fmla="*/ 10642 w 199077"/>
                    <a:gd name="connsiteY5" fmla="*/ 472437 h 472716"/>
                    <a:gd name="connsiteX6" fmla="*/ 0 w 199077"/>
                    <a:gd name="connsiteY6" fmla="*/ 470336 h 472716"/>
                    <a:gd name="connsiteX7" fmla="*/ 3745 w 199077"/>
                    <a:gd name="connsiteY7" fmla="*/ 461585 h 472716"/>
                    <a:gd name="connsiteX8" fmla="*/ 96718 w 199077"/>
                    <a:gd name="connsiteY8" fmla="*/ 247531 h 472716"/>
                    <a:gd name="connsiteX9" fmla="*/ 144325 w 199077"/>
                    <a:gd name="connsiteY9" fmla="*/ 125574 h 472716"/>
                    <a:gd name="connsiteX10" fmla="*/ 193787 w 199077"/>
                    <a:gd name="connsiteY10" fmla="*/ 1412 h 472716"/>
                    <a:gd name="connsiteX11" fmla="*/ 199002 w 199077"/>
                    <a:gd name="connsiteY11" fmla="*/ 3933 h 472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9077" h="472716">
                      <a:moveTo>
                        <a:pt x="199002" y="3933"/>
                      </a:moveTo>
                      <a:cubicBezTo>
                        <a:pt x="189096" y="44468"/>
                        <a:pt x="171873" y="84094"/>
                        <a:pt x="157172" y="123159"/>
                      </a:cubicBezTo>
                      <a:cubicBezTo>
                        <a:pt x="141524" y="164850"/>
                        <a:pt x="125632" y="206401"/>
                        <a:pt x="109145" y="247776"/>
                      </a:cubicBezTo>
                      <a:cubicBezTo>
                        <a:pt x="80476" y="319886"/>
                        <a:pt x="52262" y="394271"/>
                        <a:pt x="16767" y="463931"/>
                      </a:cubicBezTo>
                      <a:cubicBezTo>
                        <a:pt x="15297" y="466871"/>
                        <a:pt x="13792" y="469777"/>
                        <a:pt x="12182" y="472717"/>
                      </a:cubicBezTo>
                      <a:cubicBezTo>
                        <a:pt x="11656" y="472612"/>
                        <a:pt x="11166" y="472542"/>
                        <a:pt x="10642" y="472437"/>
                      </a:cubicBezTo>
                      <a:cubicBezTo>
                        <a:pt x="7141" y="471807"/>
                        <a:pt x="3571" y="471107"/>
                        <a:pt x="0" y="470336"/>
                      </a:cubicBezTo>
                      <a:cubicBezTo>
                        <a:pt x="1190" y="467431"/>
                        <a:pt x="2415" y="464491"/>
                        <a:pt x="3745" y="461585"/>
                      </a:cubicBezTo>
                      <a:cubicBezTo>
                        <a:pt x="34515" y="390176"/>
                        <a:pt x="67769" y="319816"/>
                        <a:pt x="96718" y="247531"/>
                      </a:cubicBezTo>
                      <a:cubicBezTo>
                        <a:pt x="112961" y="206995"/>
                        <a:pt x="128713" y="166355"/>
                        <a:pt x="144325" y="125574"/>
                      </a:cubicBezTo>
                      <a:cubicBezTo>
                        <a:pt x="160147" y="84269"/>
                        <a:pt x="173554" y="40758"/>
                        <a:pt x="193787" y="1412"/>
                      </a:cubicBezTo>
                      <a:cubicBezTo>
                        <a:pt x="195327" y="-1773"/>
                        <a:pt x="199703" y="1027"/>
                        <a:pt x="199002" y="3933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CED8170F-9F15-48FF-800B-D65D7A0543F2}"/>
                  </a:ext>
                </a:extLst>
              </p:cNvPr>
              <p:cNvSpPr/>
              <p:nvPr/>
            </p:nvSpPr>
            <p:spPr>
              <a:xfrm>
                <a:off x="8009451" y="5484911"/>
                <a:ext cx="13984" cy="388159"/>
              </a:xfrm>
              <a:custGeom>
                <a:avLst/>
                <a:gdLst>
                  <a:gd name="connsiteX0" fmla="*/ 10658 w 13984"/>
                  <a:gd name="connsiteY0" fmla="*/ 3549 h 388159"/>
                  <a:gd name="connsiteX1" fmla="*/ 2222 w 13984"/>
                  <a:gd name="connsiteY1" fmla="*/ 3619 h 388159"/>
                  <a:gd name="connsiteX2" fmla="*/ 2817 w 13984"/>
                  <a:gd name="connsiteY2" fmla="*/ 194325 h 388159"/>
                  <a:gd name="connsiteX3" fmla="*/ 1452 w 13984"/>
                  <a:gd name="connsiteY3" fmla="*/ 384681 h 388159"/>
                  <a:gd name="connsiteX4" fmla="*/ 9293 w 13984"/>
                  <a:gd name="connsiteY4" fmla="*/ 384961 h 388159"/>
                  <a:gd name="connsiteX5" fmla="*/ 13423 w 13984"/>
                  <a:gd name="connsiteY5" fmla="*/ 194150 h 388159"/>
                  <a:gd name="connsiteX6" fmla="*/ 10658 w 13984"/>
                  <a:gd name="connsiteY6" fmla="*/ 3549 h 388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984" h="388159">
                    <a:moveTo>
                      <a:pt x="10658" y="3549"/>
                    </a:moveTo>
                    <a:cubicBezTo>
                      <a:pt x="10448" y="-1177"/>
                      <a:pt x="2292" y="-1212"/>
                      <a:pt x="2222" y="3619"/>
                    </a:cubicBezTo>
                    <a:cubicBezTo>
                      <a:pt x="1591" y="67187"/>
                      <a:pt x="3027" y="130756"/>
                      <a:pt x="2817" y="194325"/>
                    </a:cubicBezTo>
                    <a:cubicBezTo>
                      <a:pt x="2607" y="257368"/>
                      <a:pt x="-2399" y="321812"/>
                      <a:pt x="1452" y="384681"/>
                    </a:cubicBezTo>
                    <a:cubicBezTo>
                      <a:pt x="1731" y="389091"/>
                      <a:pt x="8767" y="389441"/>
                      <a:pt x="9293" y="384961"/>
                    </a:cubicBezTo>
                    <a:cubicBezTo>
                      <a:pt x="16399" y="322407"/>
                      <a:pt x="13283" y="257053"/>
                      <a:pt x="13423" y="194150"/>
                    </a:cubicBezTo>
                    <a:cubicBezTo>
                      <a:pt x="13563" y="130616"/>
                      <a:pt x="13563" y="66977"/>
                      <a:pt x="10658" y="3549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2592C9D0-4F98-4BED-B288-887673CF92D5}"/>
                  </a:ext>
                </a:extLst>
              </p:cNvPr>
              <p:cNvSpPr/>
              <p:nvPr/>
            </p:nvSpPr>
            <p:spPr>
              <a:xfrm>
                <a:off x="8067996" y="5477611"/>
                <a:ext cx="54060" cy="391946"/>
              </a:xfrm>
              <a:custGeom>
                <a:avLst/>
                <a:gdLst>
                  <a:gd name="connsiteX0" fmla="*/ 48235 w 54060"/>
                  <a:gd name="connsiteY0" fmla="*/ 2062 h 391946"/>
                  <a:gd name="connsiteX1" fmla="*/ 27057 w 54060"/>
                  <a:gd name="connsiteY1" fmla="*/ 190213 h 391946"/>
                  <a:gd name="connsiteX2" fmla="*/ 69 w 54060"/>
                  <a:gd name="connsiteY2" fmla="*/ 387115 h 391946"/>
                  <a:gd name="connsiteX3" fmla="*/ 9835 w 54060"/>
                  <a:gd name="connsiteY3" fmla="*/ 387500 h 391946"/>
                  <a:gd name="connsiteX4" fmla="*/ 36999 w 54060"/>
                  <a:gd name="connsiteY4" fmla="*/ 190459 h 391946"/>
                  <a:gd name="connsiteX5" fmla="*/ 54046 w 54060"/>
                  <a:gd name="connsiteY5" fmla="*/ 3043 h 391946"/>
                  <a:gd name="connsiteX6" fmla="*/ 48235 w 54060"/>
                  <a:gd name="connsiteY6" fmla="*/ 2062 h 391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060" h="391946">
                    <a:moveTo>
                      <a:pt x="48235" y="2062"/>
                    </a:moveTo>
                    <a:cubicBezTo>
                      <a:pt x="36929" y="63741"/>
                      <a:pt x="34619" y="127905"/>
                      <a:pt x="27057" y="190213"/>
                    </a:cubicBezTo>
                    <a:cubicBezTo>
                      <a:pt x="19077" y="255952"/>
                      <a:pt x="10500" y="321727"/>
                      <a:pt x="69" y="387115"/>
                    </a:cubicBezTo>
                    <a:cubicBezTo>
                      <a:pt x="-911" y="393276"/>
                      <a:pt x="8890" y="393696"/>
                      <a:pt x="9835" y="387500"/>
                    </a:cubicBezTo>
                    <a:cubicBezTo>
                      <a:pt x="19706" y="321901"/>
                      <a:pt x="29333" y="256372"/>
                      <a:pt x="36999" y="190459"/>
                    </a:cubicBezTo>
                    <a:cubicBezTo>
                      <a:pt x="44175" y="128815"/>
                      <a:pt x="54501" y="65176"/>
                      <a:pt x="54046" y="3043"/>
                    </a:cubicBezTo>
                    <a:cubicBezTo>
                      <a:pt x="54046" y="-108"/>
                      <a:pt x="48866" y="-1403"/>
                      <a:pt x="48235" y="2062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BA97B750-64F3-4EE2-ADF5-D8907B28EE9D}"/>
                  </a:ext>
                </a:extLst>
              </p:cNvPr>
              <p:cNvSpPr/>
              <p:nvPr/>
            </p:nvSpPr>
            <p:spPr>
              <a:xfrm>
                <a:off x="8129607" y="5462025"/>
                <a:ext cx="93038" cy="402637"/>
              </a:xfrm>
              <a:custGeom>
                <a:avLst/>
                <a:gdLst>
                  <a:gd name="connsiteX0" fmla="*/ 87753 w 93038"/>
                  <a:gd name="connsiteY0" fmla="*/ 1791 h 402637"/>
                  <a:gd name="connsiteX1" fmla="*/ 69725 w 93038"/>
                  <a:gd name="connsiteY1" fmla="*/ 92244 h 402637"/>
                  <a:gd name="connsiteX2" fmla="*/ 51243 w 93038"/>
                  <a:gd name="connsiteY2" fmla="*/ 193303 h 402637"/>
                  <a:gd name="connsiteX3" fmla="*/ 276 w 93038"/>
                  <a:gd name="connsiteY3" fmla="*/ 396191 h 402637"/>
                  <a:gd name="connsiteX4" fmla="*/ 11127 w 93038"/>
                  <a:gd name="connsiteY4" fmla="*/ 398571 h 402637"/>
                  <a:gd name="connsiteX5" fmla="*/ 61919 w 93038"/>
                  <a:gd name="connsiteY5" fmla="*/ 200269 h 402637"/>
                  <a:gd name="connsiteX6" fmla="*/ 77357 w 93038"/>
                  <a:gd name="connsiteY6" fmla="*/ 110026 h 402637"/>
                  <a:gd name="connsiteX7" fmla="*/ 93039 w 93038"/>
                  <a:gd name="connsiteY7" fmla="*/ 2877 h 402637"/>
                  <a:gd name="connsiteX8" fmla="*/ 87753 w 93038"/>
                  <a:gd name="connsiteY8" fmla="*/ 1791 h 402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3038" h="402637">
                    <a:moveTo>
                      <a:pt x="87753" y="1791"/>
                    </a:moveTo>
                    <a:cubicBezTo>
                      <a:pt x="77672" y="30426"/>
                      <a:pt x="75081" y="62420"/>
                      <a:pt x="69725" y="92244"/>
                    </a:cubicBezTo>
                    <a:cubicBezTo>
                      <a:pt x="63670" y="125954"/>
                      <a:pt x="57754" y="159698"/>
                      <a:pt x="51243" y="193303"/>
                    </a:cubicBezTo>
                    <a:cubicBezTo>
                      <a:pt x="37976" y="261842"/>
                      <a:pt x="21104" y="329576"/>
                      <a:pt x="276" y="396191"/>
                    </a:cubicBezTo>
                    <a:cubicBezTo>
                      <a:pt x="-1859" y="403016"/>
                      <a:pt x="9027" y="405362"/>
                      <a:pt x="11127" y="398571"/>
                    </a:cubicBezTo>
                    <a:cubicBezTo>
                      <a:pt x="31430" y="333392"/>
                      <a:pt x="48863" y="267303"/>
                      <a:pt x="61919" y="200269"/>
                    </a:cubicBezTo>
                    <a:cubicBezTo>
                      <a:pt x="67765" y="170305"/>
                      <a:pt x="72456" y="140130"/>
                      <a:pt x="77357" y="110026"/>
                    </a:cubicBezTo>
                    <a:cubicBezTo>
                      <a:pt x="83027" y="75162"/>
                      <a:pt x="92969" y="38197"/>
                      <a:pt x="93039" y="2877"/>
                    </a:cubicBezTo>
                    <a:cubicBezTo>
                      <a:pt x="93074" y="-99"/>
                      <a:pt x="88803" y="-1254"/>
                      <a:pt x="87753" y="1791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1A4EA5E6-4AC4-4AFF-85DD-4A9D36B3F433}"/>
                  </a:ext>
                </a:extLst>
              </p:cNvPr>
              <p:cNvSpPr/>
              <p:nvPr/>
            </p:nvSpPr>
            <p:spPr>
              <a:xfrm>
                <a:off x="8168126" y="5442458"/>
                <a:ext cx="141766" cy="412813"/>
              </a:xfrm>
              <a:custGeom>
                <a:avLst/>
                <a:gdLst>
                  <a:gd name="connsiteX0" fmla="*/ 136326 w 141766"/>
                  <a:gd name="connsiteY0" fmla="*/ 1755 h 412813"/>
                  <a:gd name="connsiteX1" fmla="*/ 473 w 141766"/>
                  <a:gd name="connsiteY1" fmla="*/ 406901 h 412813"/>
                  <a:gd name="connsiteX2" fmla="*/ 9189 w 141766"/>
                  <a:gd name="connsiteY2" fmla="*/ 410016 h 412813"/>
                  <a:gd name="connsiteX3" fmla="*/ 80354 w 141766"/>
                  <a:gd name="connsiteY3" fmla="*/ 215075 h 412813"/>
                  <a:gd name="connsiteX4" fmla="*/ 141717 w 141766"/>
                  <a:gd name="connsiteY4" fmla="*/ 2841 h 412813"/>
                  <a:gd name="connsiteX5" fmla="*/ 136326 w 141766"/>
                  <a:gd name="connsiteY5" fmla="*/ 1755 h 412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1766" h="412813">
                    <a:moveTo>
                      <a:pt x="136326" y="1755"/>
                    </a:moveTo>
                    <a:cubicBezTo>
                      <a:pt x="86724" y="134703"/>
                      <a:pt x="62361" y="278398"/>
                      <a:pt x="473" y="406901"/>
                    </a:cubicBezTo>
                    <a:cubicBezTo>
                      <a:pt x="-2118" y="412257"/>
                      <a:pt x="6669" y="415407"/>
                      <a:pt x="9189" y="410016"/>
                    </a:cubicBezTo>
                    <a:cubicBezTo>
                      <a:pt x="38558" y="347078"/>
                      <a:pt x="59421" y="281234"/>
                      <a:pt x="80354" y="215075"/>
                    </a:cubicBezTo>
                    <a:cubicBezTo>
                      <a:pt x="102302" y="145765"/>
                      <a:pt x="129185" y="74530"/>
                      <a:pt x="141717" y="2841"/>
                    </a:cubicBezTo>
                    <a:cubicBezTo>
                      <a:pt x="142312" y="-310"/>
                      <a:pt x="137411" y="-1080"/>
                      <a:pt x="136326" y="1755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30938AAD-0C27-49F2-A7C5-CA44C0C30B67}"/>
                  </a:ext>
                </a:extLst>
              </p:cNvPr>
              <p:cNvSpPr/>
              <p:nvPr/>
            </p:nvSpPr>
            <p:spPr>
              <a:xfrm>
                <a:off x="8217465" y="5421958"/>
                <a:ext cx="168398" cy="423217"/>
              </a:xfrm>
              <a:custGeom>
                <a:avLst/>
                <a:gdLst>
                  <a:gd name="connsiteX0" fmla="*/ 162177 w 168398"/>
                  <a:gd name="connsiteY0" fmla="*/ 1673 h 423217"/>
                  <a:gd name="connsiteX1" fmla="*/ 525 w 168398"/>
                  <a:gd name="connsiteY1" fmla="*/ 415535 h 423217"/>
                  <a:gd name="connsiteX2" fmla="*/ 8961 w 168398"/>
                  <a:gd name="connsiteY2" fmla="*/ 420785 h 423217"/>
                  <a:gd name="connsiteX3" fmla="*/ 92903 w 168398"/>
                  <a:gd name="connsiteY3" fmla="*/ 213242 h 423217"/>
                  <a:gd name="connsiteX4" fmla="*/ 168268 w 168398"/>
                  <a:gd name="connsiteY4" fmla="*/ 4194 h 423217"/>
                  <a:gd name="connsiteX5" fmla="*/ 162177 w 168398"/>
                  <a:gd name="connsiteY5" fmla="*/ 1673 h 423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8398" h="423217">
                    <a:moveTo>
                      <a:pt x="162177" y="1673"/>
                    </a:moveTo>
                    <a:cubicBezTo>
                      <a:pt x="101724" y="136897"/>
                      <a:pt x="62238" y="280766"/>
                      <a:pt x="525" y="415535"/>
                    </a:cubicBezTo>
                    <a:cubicBezTo>
                      <a:pt x="-2066" y="421171"/>
                      <a:pt x="5601" y="426456"/>
                      <a:pt x="8961" y="420785"/>
                    </a:cubicBezTo>
                    <a:cubicBezTo>
                      <a:pt x="46731" y="357392"/>
                      <a:pt x="67524" y="282166"/>
                      <a:pt x="92903" y="213242"/>
                    </a:cubicBezTo>
                    <a:cubicBezTo>
                      <a:pt x="118421" y="143897"/>
                      <a:pt x="146775" y="74903"/>
                      <a:pt x="168268" y="4194"/>
                    </a:cubicBezTo>
                    <a:cubicBezTo>
                      <a:pt x="169318" y="658"/>
                      <a:pt x="163717" y="-1792"/>
                      <a:pt x="162177" y="1673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31A8D2E-FB52-4614-ACC1-85703844494D}"/>
                  </a:ext>
                </a:extLst>
              </p:cNvPr>
              <p:cNvSpPr/>
              <p:nvPr/>
            </p:nvSpPr>
            <p:spPr>
              <a:xfrm>
                <a:off x="8248194" y="5399187"/>
                <a:ext cx="212085" cy="438372"/>
              </a:xfrm>
              <a:custGeom>
                <a:avLst/>
                <a:gdLst>
                  <a:gd name="connsiteX0" fmla="*/ 207094 w 212085"/>
                  <a:gd name="connsiteY0" fmla="*/ 1656 h 438372"/>
                  <a:gd name="connsiteX1" fmla="*/ 122522 w 212085"/>
                  <a:gd name="connsiteY1" fmla="*/ 221136 h 438372"/>
                  <a:gd name="connsiteX2" fmla="*/ 1021 w 212085"/>
                  <a:gd name="connsiteY2" fmla="*/ 431095 h 438372"/>
                  <a:gd name="connsiteX3" fmla="*/ 9562 w 212085"/>
                  <a:gd name="connsiteY3" fmla="*/ 436346 h 438372"/>
                  <a:gd name="connsiteX4" fmla="*/ 131939 w 212085"/>
                  <a:gd name="connsiteY4" fmla="*/ 226317 h 438372"/>
                  <a:gd name="connsiteX5" fmla="*/ 211995 w 212085"/>
                  <a:gd name="connsiteY5" fmla="*/ 3511 h 438372"/>
                  <a:gd name="connsiteX6" fmla="*/ 207094 w 212085"/>
                  <a:gd name="connsiteY6" fmla="*/ 1656 h 438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2085" h="438372">
                    <a:moveTo>
                      <a:pt x="207094" y="1656"/>
                    </a:moveTo>
                    <a:cubicBezTo>
                      <a:pt x="175940" y="73591"/>
                      <a:pt x="154132" y="149236"/>
                      <a:pt x="122522" y="221136"/>
                    </a:cubicBezTo>
                    <a:cubicBezTo>
                      <a:pt x="89863" y="295311"/>
                      <a:pt x="50763" y="366896"/>
                      <a:pt x="1021" y="431095"/>
                    </a:cubicBezTo>
                    <a:cubicBezTo>
                      <a:pt x="-2935" y="436206"/>
                      <a:pt x="5607" y="441317"/>
                      <a:pt x="9562" y="436346"/>
                    </a:cubicBezTo>
                    <a:cubicBezTo>
                      <a:pt x="60319" y="372287"/>
                      <a:pt x="99595" y="301227"/>
                      <a:pt x="131939" y="226317"/>
                    </a:cubicBezTo>
                    <a:cubicBezTo>
                      <a:pt x="162918" y="154557"/>
                      <a:pt x="193057" y="79437"/>
                      <a:pt x="211995" y="3511"/>
                    </a:cubicBezTo>
                    <a:cubicBezTo>
                      <a:pt x="212765" y="256"/>
                      <a:pt x="208424" y="-1494"/>
                      <a:pt x="207094" y="1656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8F7194ED-D720-47BF-800F-25B4BC6A6062}"/>
                  </a:ext>
                </a:extLst>
              </p:cNvPr>
              <p:cNvSpPr/>
              <p:nvPr/>
            </p:nvSpPr>
            <p:spPr>
              <a:xfrm>
                <a:off x="7890566" y="5473864"/>
                <a:ext cx="74012" cy="393914"/>
              </a:xfrm>
              <a:custGeom>
                <a:avLst/>
                <a:gdLst>
                  <a:gd name="connsiteX0" fmla="*/ 34469 w 74012"/>
                  <a:gd name="connsiteY0" fmla="*/ 196831 h 393914"/>
                  <a:gd name="connsiteX1" fmla="*/ 7165 w 74012"/>
                  <a:gd name="connsiteY1" fmla="*/ 3254 h 393914"/>
                  <a:gd name="connsiteX2" fmla="*/ 25 w 74012"/>
                  <a:gd name="connsiteY2" fmla="*/ 3604 h 393914"/>
                  <a:gd name="connsiteX3" fmla="*/ 65868 w 74012"/>
                  <a:gd name="connsiteY3" fmla="*/ 391387 h 393914"/>
                  <a:gd name="connsiteX4" fmla="*/ 73920 w 74012"/>
                  <a:gd name="connsiteY4" fmla="*/ 389182 h 393914"/>
                  <a:gd name="connsiteX5" fmla="*/ 34469 w 74012"/>
                  <a:gd name="connsiteY5" fmla="*/ 196831 h 393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4012" h="393914">
                    <a:moveTo>
                      <a:pt x="34469" y="196831"/>
                    </a:moveTo>
                    <a:cubicBezTo>
                      <a:pt x="23968" y="132492"/>
                      <a:pt x="16512" y="67768"/>
                      <a:pt x="7165" y="3254"/>
                    </a:cubicBezTo>
                    <a:cubicBezTo>
                      <a:pt x="6535" y="-1227"/>
                      <a:pt x="-466" y="-1052"/>
                      <a:pt x="25" y="3604"/>
                    </a:cubicBezTo>
                    <a:cubicBezTo>
                      <a:pt x="12836" y="132387"/>
                      <a:pt x="26278" y="267610"/>
                      <a:pt x="65868" y="391387"/>
                    </a:cubicBezTo>
                    <a:cubicBezTo>
                      <a:pt x="67304" y="395903"/>
                      <a:pt x="74934" y="393872"/>
                      <a:pt x="73920" y="389182"/>
                    </a:cubicBezTo>
                    <a:cubicBezTo>
                      <a:pt x="60023" y="325123"/>
                      <a:pt x="45041" y="261625"/>
                      <a:pt x="34469" y="196831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9C07575-BB3C-4B8A-AFF3-FF8241C14610}"/>
                  </a:ext>
                </a:extLst>
              </p:cNvPr>
              <p:cNvSpPr/>
              <p:nvPr/>
            </p:nvSpPr>
            <p:spPr>
              <a:xfrm>
                <a:off x="7778707" y="5466090"/>
                <a:ext cx="110813" cy="395485"/>
              </a:xfrm>
              <a:custGeom>
                <a:avLst/>
                <a:gdLst>
                  <a:gd name="connsiteX0" fmla="*/ 110554 w 110813"/>
                  <a:gd name="connsiteY0" fmla="*/ 387575 h 395485"/>
                  <a:gd name="connsiteX1" fmla="*/ 53111 w 110813"/>
                  <a:gd name="connsiteY1" fmla="*/ 186263 h 395485"/>
                  <a:gd name="connsiteX2" fmla="*/ 5749 w 110813"/>
                  <a:gd name="connsiteY2" fmla="*/ 2172 h 395485"/>
                  <a:gd name="connsiteX3" fmla="*/ 9 w 110813"/>
                  <a:gd name="connsiteY3" fmla="*/ 2662 h 395485"/>
                  <a:gd name="connsiteX4" fmla="*/ 43940 w 110813"/>
                  <a:gd name="connsiteY4" fmla="*/ 194874 h 395485"/>
                  <a:gd name="connsiteX5" fmla="*/ 99632 w 110813"/>
                  <a:gd name="connsiteY5" fmla="*/ 391741 h 395485"/>
                  <a:gd name="connsiteX6" fmla="*/ 110554 w 110813"/>
                  <a:gd name="connsiteY6" fmla="*/ 387575 h 395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0813" h="395485">
                    <a:moveTo>
                      <a:pt x="110554" y="387575"/>
                    </a:moveTo>
                    <a:cubicBezTo>
                      <a:pt x="91161" y="320541"/>
                      <a:pt x="71733" y="253507"/>
                      <a:pt x="53111" y="186263"/>
                    </a:cubicBezTo>
                    <a:cubicBezTo>
                      <a:pt x="36239" y="125354"/>
                      <a:pt x="24267" y="62451"/>
                      <a:pt x="5749" y="2172"/>
                    </a:cubicBezTo>
                    <a:cubicBezTo>
                      <a:pt x="4874" y="-733"/>
                      <a:pt x="-236" y="-873"/>
                      <a:pt x="9" y="2662"/>
                    </a:cubicBezTo>
                    <a:cubicBezTo>
                      <a:pt x="4209" y="67316"/>
                      <a:pt x="26998" y="132670"/>
                      <a:pt x="43940" y="194874"/>
                    </a:cubicBezTo>
                    <a:cubicBezTo>
                      <a:pt x="61897" y="260682"/>
                      <a:pt x="80240" y="326386"/>
                      <a:pt x="99632" y="391741"/>
                    </a:cubicBezTo>
                    <a:cubicBezTo>
                      <a:pt x="101733" y="398951"/>
                      <a:pt x="112619" y="394751"/>
                      <a:pt x="110554" y="387575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C0BA3432-A0F4-40BD-8477-267F11656763}"/>
                  </a:ext>
                </a:extLst>
              </p:cNvPr>
              <p:cNvSpPr/>
              <p:nvPr/>
            </p:nvSpPr>
            <p:spPr>
              <a:xfrm>
                <a:off x="7687080" y="5457919"/>
                <a:ext cx="145189" cy="386987"/>
              </a:xfrm>
              <a:custGeom>
                <a:avLst/>
                <a:gdLst>
                  <a:gd name="connsiteX0" fmla="*/ 144597 w 145189"/>
                  <a:gd name="connsiteY0" fmla="*/ 378594 h 386987"/>
                  <a:gd name="connsiteX1" fmla="*/ 71612 w 145189"/>
                  <a:gd name="connsiteY1" fmla="*/ 190863 h 386987"/>
                  <a:gd name="connsiteX2" fmla="*/ 5768 w 145189"/>
                  <a:gd name="connsiteY2" fmla="*/ 1627 h 386987"/>
                  <a:gd name="connsiteX3" fmla="*/ 63 w 145189"/>
                  <a:gd name="connsiteY3" fmla="*/ 3797 h 386987"/>
                  <a:gd name="connsiteX4" fmla="*/ 58835 w 145189"/>
                  <a:gd name="connsiteY4" fmla="*/ 190618 h 386987"/>
                  <a:gd name="connsiteX5" fmla="*/ 133291 w 145189"/>
                  <a:gd name="connsiteY5" fmla="*/ 383460 h 386987"/>
                  <a:gd name="connsiteX6" fmla="*/ 144597 w 145189"/>
                  <a:gd name="connsiteY6" fmla="*/ 378594 h 38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5189" h="386987">
                    <a:moveTo>
                      <a:pt x="144597" y="378594"/>
                    </a:moveTo>
                    <a:cubicBezTo>
                      <a:pt x="116803" y="317406"/>
                      <a:pt x="93350" y="254397"/>
                      <a:pt x="71612" y="190863"/>
                    </a:cubicBezTo>
                    <a:cubicBezTo>
                      <a:pt x="50224" y="128380"/>
                      <a:pt x="33877" y="61415"/>
                      <a:pt x="5768" y="1627"/>
                    </a:cubicBezTo>
                    <a:cubicBezTo>
                      <a:pt x="4228" y="-1628"/>
                      <a:pt x="-603" y="472"/>
                      <a:pt x="63" y="3797"/>
                    </a:cubicBezTo>
                    <a:cubicBezTo>
                      <a:pt x="12769" y="66946"/>
                      <a:pt x="38252" y="129640"/>
                      <a:pt x="58835" y="190618"/>
                    </a:cubicBezTo>
                    <a:cubicBezTo>
                      <a:pt x="80888" y="255972"/>
                      <a:pt x="104587" y="320696"/>
                      <a:pt x="133291" y="383460"/>
                    </a:cubicBezTo>
                    <a:cubicBezTo>
                      <a:pt x="136546" y="390600"/>
                      <a:pt x="147888" y="385840"/>
                      <a:pt x="144597" y="378594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90FAE96C-B1E8-4FC1-B8E4-3BB1AFD3BF44}"/>
                  </a:ext>
                </a:extLst>
              </p:cNvPr>
              <p:cNvSpPr/>
              <p:nvPr/>
            </p:nvSpPr>
            <p:spPr>
              <a:xfrm>
                <a:off x="7589214" y="5445155"/>
                <a:ext cx="216284" cy="400512"/>
              </a:xfrm>
              <a:custGeom>
                <a:avLst/>
                <a:gdLst>
                  <a:gd name="connsiteX0" fmla="*/ 215054 w 216284"/>
                  <a:gd name="connsiteY0" fmla="*/ 391357 h 400512"/>
                  <a:gd name="connsiteX1" fmla="*/ 96143 w 216284"/>
                  <a:gd name="connsiteY1" fmla="*/ 203031 h 400512"/>
                  <a:gd name="connsiteX2" fmla="*/ 6041 w 216284"/>
                  <a:gd name="connsiteY2" fmla="*/ 1579 h 400512"/>
                  <a:gd name="connsiteX3" fmla="*/ 160 w 216284"/>
                  <a:gd name="connsiteY3" fmla="*/ 3959 h 400512"/>
                  <a:gd name="connsiteX4" fmla="*/ 205533 w 216284"/>
                  <a:gd name="connsiteY4" fmla="*/ 398218 h 400512"/>
                  <a:gd name="connsiteX5" fmla="*/ 215054 w 216284"/>
                  <a:gd name="connsiteY5" fmla="*/ 391357 h 400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284" h="400512">
                    <a:moveTo>
                      <a:pt x="215054" y="391357"/>
                    </a:moveTo>
                    <a:cubicBezTo>
                      <a:pt x="169688" y="332374"/>
                      <a:pt x="129608" y="269540"/>
                      <a:pt x="96143" y="203031"/>
                    </a:cubicBezTo>
                    <a:cubicBezTo>
                      <a:pt x="63063" y="137257"/>
                      <a:pt x="39260" y="67248"/>
                      <a:pt x="6041" y="1579"/>
                    </a:cubicBezTo>
                    <a:cubicBezTo>
                      <a:pt x="4430" y="-1607"/>
                      <a:pt x="-995" y="459"/>
                      <a:pt x="160" y="3959"/>
                    </a:cubicBezTo>
                    <a:cubicBezTo>
                      <a:pt x="46646" y="144853"/>
                      <a:pt x="115081" y="280567"/>
                      <a:pt x="205533" y="398218"/>
                    </a:cubicBezTo>
                    <a:cubicBezTo>
                      <a:pt x="210119" y="404169"/>
                      <a:pt x="219675" y="397343"/>
                      <a:pt x="215054" y="391357"/>
                    </a:cubicBezTo>
                    <a:close/>
                  </a:path>
                </a:pathLst>
              </a:custGeom>
              <a:solidFill>
                <a:srgbClr val="A5724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33" name="Graphic 3">
                <a:extLst>
                  <a:ext uri="{FF2B5EF4-FFF2-40B4-BE49-F238E27FC236}">
                    <a16:creationId xmlns:a16="http://schemas.microsoft.com/office/drawing/2014/main" id="{6AABCBA6-D995-4D4B-9073-B33A8B3A8D6A}"/>
                  </a:ext>
                </a:extLst>
              </p:cNvPr>
              <p:cNvGrpSpPr/>
              <p:nvPr/>
            </p:nvGrpSpPr>
            <p:grpSpPr>
              <a:xfrm>
                <a:off x="7712236" y="4940180"/>
                <a:ext cx="574674" cy="49584"/>
                <a:chOff x="7712236" y="4940180"/>
                <a:chExt cx="574674" cy="49584"/>
              </a:xfrm>
            </p:grpSpPr>
            <p:grpSp>
              <p:nvGrpSpPr>
                <p:cNvPr id="134" name="Graphic 3">
                  <a:extLst>
                    <a:ext uri="{FF2B5EF4-FFF2-40B4-BE49-F238E27FC236}">
                      <a16:creationId xmlns:a16="http://schemas.microsoft.com/office/drawing/2014/main" id="{6AABCBA6-D995-4D4B-9073-B33A8B3A8D6A}"/>
                    </a:ext>
                  </a:extLst>
                </p:cNvPr>
                <p:cNvGrpSpPr/>
                <p:nvPr/>
              </p:nvGrpSpPr>
              <p:grpSpPr>
                <a:xfrm>
                  <a:off x="7712236" y="4940180"/>
                  <a:ext cx="574674" cy="49584"/>
                  <a:chOff x="7712236" y="4940180"/>
                  <a:chExt cx="574674" cy="49584"/>
                </a:xfrm>
              </p:grpSpPr>
              <p:sp>
                <p:nvSpPr>
                  <p:cNvPr id="135" name="Freeform: Shape 134">
                    <a:extLst>
                      <a:ext uri="{FF2B5EF4-FFF2-40B4-BE49-F238E27FC236}">
                        <a16:creationId xmlns:a16="http://schemas.microsoft.com/office/drawing/2014/main" id="{257FEC09-EBFF-4B64-ABDC-F26CEBBD0DE5}"/>
                      </a:ext>
                    </a:extLst>
                  </p:cNvPr>
                  <p:cNvSpPr/>
                  <p:nvPr/>
                </p:nvSpPr>
                <p:spPr>
                  <a:xfrm>
                    <a:off x="7712375" y="4941064"/>
                    <a:ext cx="570061" cy="47793"/>
                  </a:xfrm>
                  <a:custGeom>
                    <a:avLst/>
                    <a:gdLst>
                      <a:gd name="connsiteX0" fmla="*/ 569254 w 570061"/>
                      <a:gd name="connsiteY0" fmla="*/ 16093 h 47793"/>
                      <a:gd name="connsiteX1" fmla="*/ 378478 w 570061"/>
                      <a:gd name="connsiteY1" fmla="*/ 61 h 47793"/>
                      <a:gd name="connsiteX2" fmla="*/ 136840 w 570061"/>
                      <a:gd name="connsiteY2" fmla="*/ 6712 h 47793"/>
                      <a:gd name="connsiteX3" fmla="*/ 12293 w 570061"/>
                      <a:gd name="connsiteY3" fmla="*/ 22954 h 47793"/>
                      <a:gd name="connsiteX4" fmla="*/ 1161 w 570061"/>
                      <a:gd name="connsiteY4" fmla="*/ 33350 h 47793"/>
                      <a:gd name="connsiteX5" fmla="*/ 17964 w 570061"/>
                      <a:gd name="connsiteY5" fmla="*/ 38356 h 47793"/>
                      <a:gd name="connsiteX6" fmla="*/ 135090 w 570061"/>
                      <a:gd name="connsiteY6" fmla="*/ 46827 h 47793"/>
                      <a:gd name="connsiteX7" fmla="*/ 470645 w 570061"/>
                      <a:gd name="connsiteY7" fmla="*/ 38741 h 47793"/>
                      <a:gd name="connsiteX8" fmla="*/ 569499 w 570061"/>
                      <a:gd name="connsiteY8" fmla="*/ 16548 h 47793"/>
                      <a:gd name="connsiteX9" fmla="*/ 569254 w 570061"/>
                      <a:gd name="connsiteY9" fmla="*/ 16093 h 47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70061" h="47793">
                        <a:moveTo>
                          <a:pt x="569254" y="16093"/>
                        </a:moveTo>
                        <a:cubicBezTo>
                          <a:pt x="558438" y="-324"/>
                          <a:pt x="415758" y="306"/>
                          <a:pt x="378478" y="61"/>
                        </a:cubicBezTo>
                        <a:cubicBezTo>
                          <a:pt x="297792" y="-499"/>
                          <a:pt x="217001" y="2896"/>
                          <a:pt x="136840" y="6712"/>
                        </a:cubicBezTo>
                        <a:cubicBezTo>
                          <a:pt x="92279" y="8812"/>
                          <a:pt x="44357" y="11787"/>
                          <a:pt x="12293" y="22954"/>
                        </a:cubicBezTo>
                        <a:cubicBezTo>
                          <a:pt x="4242" y="25754"/>
                          <a:pt x="-2865" y="29780"/>
                          <a:pt x="1161" y="33350"/>
                        </a:cubicBezTo>
                        <a:cubicBezTo>
                          <a:pt x="3927" y="35801"/>
                          <a:pt x="11068" y="37236"/>
                          <a:pt x="17964" y="38356"/>
                        </a:cubicBezTo>
                        <a:cubicBezTo>
                          <a:pt x="54123" y="44202"/>
                          <a:pt x="94904" y="45882"/>
                          <a:pt x="135090" y="46827"/>
                        </a:cubicBezTo>
                        <a:cubicBezTo>
                          <a:pt x="246860" y="49453"/>
                          <a:pt x="360100" y="46722"/>
                          <a:pt x="470645" y="38741"/>
                        </a:cubicBezTo>
                        <a:cubicBezTo>
                          <a:pt x="499069" y="36676"/>
                          <a:pt x="577445" y="31600"/>
                          <a:pt x="569499" y="16548"/>
                        </a:cubicBezTo>
                        <a:cubicBezTo>
                          <a:pt x="569394" y="16338"/>
                          <a:pt x="569324" y="16233"/>
                          <a:pt x="569254" y="16093"/>
                        </a:cubicBezTo>
                        <a:close/>
                      </a:path>
                    </a:pathLst>
                  </a:custGeom>
                  <a:solidFill>
                    <a:srgbClr val="D6A780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36" name="Freeform: Shape 135">
                    <a:extLst>
                      <a:ext uri="{FF2B5EF4-FFF2-40B4-BE49-F238E27FC236}">
                        <a16:creationId xmlns:a16="http://schemas.microsoft.com/office/drawing/2014/main" id="{1DBF09B1-57A5-4B3A-B021-7F89D5E2A442}"/>
                      </a:ext>
                    </a:extLst>
                  </p:cNvPr>
                  <p:cNvSpPr/>
                  <p:nvPr/>
                </p:nvSpPr>
                <p:spPr>
                  <a:xfrm>
                    <a:off x="7712236" y="4940180"/>
                    <a:ext cx="574674" cy="49584"/>
                  </a:xfrm>
                  <a:custGeom>
                    <a:avLst/>
                    <a:gdLst>
                      <a:gd name="connsiteX0" fmla="*/ 564947 w 574674"/>
                      <a:gd name="connsiteY0" fmla="*/ 17362 h 49584"/>
                      <a:gd name="connsiteX1" fmla="*/ 541564 w 574674"/>
                      <a:gd name="connsiteY1" fmla="*/ 9452 h 49584"/>
                      <a:gd name="connsiteX2" fmla="*/ 506454 w 574674"/>
                      <a:gd name="connsiteY2" fmla="*/ 5531 h 49584"/>
                      <a:gd name="connsiteX3" fmla="*/ 431439 w 574674"/>
                      <a:gd name="connsiteY3" fmla="*/ 2275 h 49584"/>
                      <a:gd name="connsiteX4" fmla="*/ 393319 w 574674"/>
                      <a:gd name="connsiteY4" fmla="*/ 1925 h 49584"/>
                      <a:gd name="connsiteX5" fmla="*/ 355129 w 574674"/>
                      <a:gd name="connsiteY5" fmla="*/ 1820 h 49584"/>
                      <a:gd name="connsiteX6" fmla="*/ 278818 w 574674"/>
                      <a:gd name="connsiteY6" fmla="*/ 2940 h 49584"/>
                      <a:gd name="connsiteX7" fmla="*/ 126512 w 574674"/>
                      <a:gd name="connsiteY7" fmla="*/ 8996 h 49584"/>
                      <a:gd name="connsiteX8" fmla="*/ 52372 w 574674"/>
                      <a:gd name="connsiteY8" fmla="*/ 14842 h 49584"/>
                      <a:gd name="connsiteX9" fmla="*/ 20623 w 574674"/>
                      <a:gd name="connsiteY9" fmla="*/ 21738 h 49584"/>
                      <a:gd name="connsiteX10" fmla="*/ 5991 w 574674"/>
                      <a:gd name="connsiteY10" fmla="*/ 32379 h 49584"/>
                      <a:gd name="connsiteX11" fmla="*/ 15477 w 574674"/>
                      <a:gd name="connsiteY11" fmla="*/ 37245 h 49584"/>
                      <a:gd name="connsiteX12" fmla="*/ 30914 w 574674"/>
                      <a:gd name="connsiteY12" fmla="*/ 40431 h 49584"/>
                      <a:gd name="connsiteX13" fmla="*/ 67074 w 574674"/>
                      <a:gd name="connsiteY13" fmla="*/ 43721 h 49584"/>
                      <a:gd name="connsiteX14" fmla="*/ 142299 w 574674"/>
                      <a:gd name="connsiteY14" fmla="*/ 46836 h 49584"/>
                      <a:gd name="connsiteX15" fmla="*/ 294850 w 574674"/>
                      <a:gd name="connsiteY15" fmla="*/ 46801 h 49584"/>
                      <a:gd name="connsiteX16" fmla="*/ 446771 w 574674"/>
                      <a:gd name="connsiteY16" fmla="*/ 40220 h 49584"/>
                      <a:gd name="connsiteX17" fmla="*/ 520806 w 574674"/>
                      <a:gd name="connsiteY17" fmla="*/ 33675 h 49584"/>
                      <a:gd name="connsiteX18" fmla="*/ 553291 w 574674"/>
                      <a:gd name="connsiteY18" fmla="*/ 27549 h 49584"/>
                      <a:gd name="connsiteX19" fmla="*/ 563687 w 574674"/>
                      <a:gd name="connsiteY19" fmla="*/ 22858 h 49584"/>
                      <a:gd name="connsiteX20" fmla="*/ 564947 w 574674"/>
                      <a:gd name="connsiteY20" fmla="*/ 17362 h 49584"/>
                      <a:gd name="connsiteX21" fmla="*/ 573839 w 574674"/>
                      <a:gd name="connsiteY21" fmla="*/ 16592 h 49584"/>
                      <a:gd name="connsiteX22" fmla="*/ 571913 w 574674"/>
                      <a:gd name="connsiteY22" fmla="*/ 24048 h 49584"/>
                      <a:gd name="connsiteX23" fmla="*/ 558822 w 574674"/>
                      <a:gd name="connsiteY23" fmla="*/ 29894 h 49584"/>
                      <a:gd name="connsiteX24" fmla="*/ 523221 w 574674"/>
                      <a:gd name="connsiteY24" fmla="*/ 36230 h 49584"/>
                      <a:gd name="connsiteX25" fmla="*/ 447611 w 574674"/>
                      <a:gd name="connsiteY25" fmla="*/ 42111 h 49584"/>
                      <a:gd name="connsiteX26" fmla="*/ 295025 w 574674"/>
                      <a:gd name="connsiteY26" fmla="*/ 48727 h 49584"/>
                      <a:gd name="connsiteX27" fmla="*/ 141809 w 574674"/>
                      <a:gd name="connsiteY27" fmla="*/ 48762 h 49584"/>
                      <a:gd name="connsiteX28" fmla="*/ 65849 w 574674"/>
                      <a:gd name="connsiteY28" fmla="*/ 45611 h 49584"/>
                      <a:gd name="connsiteX29" fmla="*/ 28709 w 574674"/>
                      <a:gd name="connsiteY29" fmla="*/ 42216 h 49584"/>
                      <a:gd name="connsiteX30" fmla="*/ 11871 w 574674"/>
                      <a:gd name="connsiteY30" fmla="*/ 38751 h 49584"/>
                      <a:gd name="connsiteX31" fmla="*/ 740 w 574674"/>
                      <a:gd name="connsiteY31" fmla="*/ 32940 h 49584"/>
                      <a:gd name="connsiteX32" fmla="*/ 4310 w 574674"/>
                      <a:gd name="connsiteY32" fmla="*/ 25869 h 49584"/>
                      <a:gd name="connsiteX33" fmla="*/ 10156 w 574674"/>
                      <a:gd name="connsiteY33" fmla="*/ 22998 h 49584"/>
                      <a:gd name="connsiteX34" fmla="*/ 16947 w 574674"/>
                      <a:gd name="connsiteY34" fmla="*/ 20443 h 49584"/>
                      <a:gd name="connsiteX35" fmla="*/ 50447 w 574674"/>
                      <a:gd name="connsiteY35" fmla="*/ 13162 h 49584"/>
                      <a:gd name="connsiteX36" fmla="*/ 125987 w 574674"/>
                      <a:gd name="connsiteY36" fmla="*/ 7176 h 49584"/>
                      <a:gd name="connsiteX37" fmla="*/ 278608 w 574674"/>
                      <a:gd name="connsiteY37" fmla="*/ 1120 h 49584"/>
                      <a:gd name="connsiteX38" fmla="*/ 355304 w 574674"/>
                      <a:gd name="connsiteY38" fmla="*/ 0 h 49584"/>
                      <a:gd name="connsiteX39" fmla="*/ 431859 w 574674"/>
                      <a:gd name="connsiteY39" fmla="*/ 490 h 49584"/>
                      <a:gd name="connsiteX40" fmla="*/ 508240 w 574674"/>
                      <a:gd name="connsiteY40" fmla="*/ 3010 h 49584"/>
                      <a:gd name="connsiteX41" fmla="*/ 545450 w 574674"/>
                      <a:gd name="connsiteY41" fmla="*/ 6791 h 49584"/>
                      <a:gd name="connsiteX42" fmla="*/ 562462 w 574674"/>
                      <a:gd name="connsiteY42" fmla="*/ 10431 h 49584"/>
                      <a:gd name="connsiteX43" fmla="*/ 573839 w 574674"/>
                      <a:gd name="connsiteY43" fmla="*/ 16592 h 495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</a:cxnLst>
                    <a:rect l="l" t="t" r="r" b="b"/>
                    <a:pathLst>
                      <a:path w="574674" h="49584">
                        <a:moveTo>
                          <a:pt x="564947" y="17362"/>
                        </a:moveTo>
                        <a:cubicBezTo>
                          <a:pt x="562672" y="13757"/>
                          <a:pt x="552346" y="11167"/>
                          <a:pt x="541564" y="9452"/>
                        </a:cubicBezTo>
                        <a:cubicBezTo>
                          <a:pt x="530678" y="7631"/>
                          <a:pt x="518601" y="6476"/>
                          <a:pt x="506454" y="5531"/>
                        </a:cubicBezTo>
                        <a:cubicBezTo>
                          <a:pt x="481986" y="3711"/>
                          <a:pt x="456712" y="2801"/>
                          <a:pt x="431439" y="2275"/>
                        </a:cubicBezTo>
                        <a:cubicBezTo>
                          <a:pt x="418767" y="2031"/>
                          <a:pt x="406061" y="1996"/>
                          <a:pt x="393319" y="1925"/>
                        </a:cubicBezTo>
                        <a:cubicBezTo>
                          <a:pt x="380577" y="1890"/>
                          <a:pt x="367836" y="1750"/>
                          <a:pt x="355129" y="1820"/>
                        </a:cubicBezTo>
                        <a:cubicBezTo>
                          <a:pt x="329715" y="1855"/>
                          <a:pt x="304232" y="2275"/>
                          <a:pt x="278818" y="2940"/>
                        </a:cubicBezTo>
                        <a:cubicBezTo>
                          <a:pt x="227956" y="4270"/>
                          <a:pt x="177234" y="6581"/>
                          <a:pt x="126512" y="8996"/>
                        </a:cubicBezTo>
                        <a:cubicBezTo>
                          <a:pt x="101274" y="10187"/>
                          <a:pt x="75825" y="11517"/>
                          <a:pt x="52372" y="14842"/>
                        </a:cubicBezTo>
                        <a:cubicBezTo>
                          <a:pt x="40715" y="16522"/>
                          <a:pt x="29654" y="18727"/>
                          <a:pt x="20623" y="21738"/>
                        </a:cubicBezTo>
                        <a:cubicBezTo>
                          <a:pt x="12117" y="24749"/>
                          <a:pt x="2910" y="28529"/>
                          <a:pt x="5991" y="32379"/>
                        </a:cubicBezTo>
                        <a:cubicBezTo>
                          <a:pt x="7251" y="34270"/>
                          <a:pt x="11066" y="35915"/>
                          <a:pt x="15477" y="37245"/>
                        </a:cubicBezTo>
                        <a:cubicBezTo>
                          <a:pt x="20027" y="38575"/>
                          <a:pt x="25278" y="39626"/>
                          <a:pt x="30914" y="40431"/>
                        </a:cubicBezTo>
                        <a:cubicBezTo>
                          <a:pt x="42256" y="42041"/>
                          <a:pt x="54682" y="42846"/>
                          <a:pt x="67074" y="43721"/>
                        </a:cubicBezTo>
                        <a:cubicBezTo>
                          <a:pt x="91718" y="45541"/>
                          <a:pt x="116956" y="46311"/>
                          <a:pt x="142299" y="46836"/>
                        </a:cubicBezTo>
                        <a:cubicBezTo>
                          <a:pt x="192986" y="47922"/>
                          <a:pt x="243954" y="47922"/>
                          <a:pt x="294850" y="46801"/>
                        </a:cubicBezTo>
                        <a:cubicBezTo>
                          <a:pt x="345712" y="45681"/>
                          <a:pt x="396504" y="43511"/>
                          <a:pt x="446771" y="40220"/>
                        </a:cubicBezTo>
                        <a:cubicBezTo>
                          <a:pt x="471765" y="38331"/>
                          <a:pt x="497143" y="36720"/>
                          <a:pt x="520806" y="33675"/>
                        </a:cubicBezTo>
                        <a:cubicBezTo>
                          <a:pt x="532568" y="32135"/>
                          <a:pt x="544120" y="30244"/>
                          <a:pt x="553291" y="27549"/>
                        </a:cubicBezTo>
                        <a:cubicBezTo>
                          <a:pt x="557772" y="26184"/>
                          <a:pt x="561622" y="24644"/>
                          <a:pt x="563687" y="22858"/>
                        </a:cubicBezTo>
                        <a:cubicBezTo>
                          <a:pt x="565787" y="21178"/>
                          <a:pt x="566172" y="19218"/>
                          <a:pt x="564947" y="17362"/>
                        </a:cubicBezTo>
                        <a:close/>
                        <a:moveTo>
                          <a:pt x="573839" y="16592"/>
                        </a:moveTo>
                        <a:cubicBezTo>
                          <a:pt x="575379" y="19008"/>
                          <a:pt x="574819" y="21668"/>
                          <a:pt x="571913" y="24048"/>
                        </a:cubicBezTo>
                        <a:cubicBezTo>
                          <a:pt x="569043" y="26429"/>
                          <a:pt x="564107" y="28319"/>
                          <a:pt x="558822" y="29894"/>
                        </a:cubicBezTo>
                        <a:cubicBezTo>
                          <a:pt x="547970" y="32940"/>
                          <a:pt x="535578" y="34760"/>
                          <a:pt x="523221" y="36230"/>
                        </a:cubicBezTo>
                        <a:cubicBezTo>
                          <a:pt x="498298" y="39136"/>
                          <a:pt x="472850" y="40466"/>
                          <a:pt x="447611" y="42111"/>
                        </a:cubicBezTo>
                        <a:cubicBezTo>
                          <a:pt x="397100" y="45401"/>
                          <a:pt x="346097" y="47606"/>
                          <a:pt x="295025" y="48727"/>
                        </a:cubicBezTo>
                        <a:cubicBezTo>
                          <a:pt x="243918" y="49847"/>
                          <a:pt x="192706" y="49882"/>
                          <a:pt x="141809" y="48762"/>
                        </a:cubicBezTo>
                        <a:cubicBezTo>
                          <a:pt x="116396" y="48237"/>
                          <a:pt x="90807" y="47467"/>
                          <a:pt x="65849" y="45611"/>
                        </a:cubicBezTo>
                        <a:cubicBezTo>
                          <a:pt x="53492" y="44736"/>
                          <a:pt x="40785" y="43931"/>
                          <a:pt x="28709" y="42216"/>
                        </a:cubicBezTo>
                        <a:cubicBezTo>
                          <a:pt x="22653" y="41376"/>
                          <a:pt x="16947" y="40220"/>
                          <a:pt x="11871" y="38751"/>
                        </a:cubicBezTo>
                        <a:cubicBezTo>
                          <a:pt x="6936" y="37245"/>
                          <a:pt x="2385" y="35355"/>
                          <a:pt x="740" y="32940"/>
                        </a:cubicBezTo>
                        <a:cubicBezTo>
                          <a:pt x="-1150" y="30524"/>
                          <a:pt x="775" y="27899"/>
                          <a:pt x="4310" y="25869"/>
                        </a:cubicBezTo>
                        <a:cubicBezTo>
                          <a:pt x="6026" y="24818"/>
                          <a:pt x="8231" y="23978"/>
                          <a:pt x="10156" y="22998"/>
                        </a:cubicBezTo>
                        <a:cubicBezTo>
                          <a:pt x="12256" y="22088"/>
                          <a:pt x="14672" y="21283"/>
                          <a:pt x="16947" y="20443"/>
                        </a:cubicBezTo>
                        <a:cubicBezTo>
                          <a:pt x="26643" y="17223"/>
                          <a:pt x="38370" y="14912"/>
                          <a:pt x="50447" y="13162"/>
                        </a:cubicBezTo>
                        <a:cubicBezTo>
                          <a:pt x="74810" y="9696"/>
                          <a:pt x="100644" y="8366"/>
                          <a:pt x="125987" y="7176"/>
                        </a:cubicBezTo>
                        <a:cubicBezTo>
                          <a:pt x="176709" y="4796"/>
                          <a:pt x="227536" y="2451"/>
                          <a:pt x="278608" y="1120"/>
                        </a:cubicBezTo>
                        <a:cubicBezTo>
                          <a:pt x="304127" y="455"/>
                          <a:pt x="329715" y="35"/>
                          <a:pt x="355304" y="0"/>
                        </a:cubicBezTo>
                        <a:cubicBezTo>
                          <a:pt x="380892" y="35"/>
                          <a:pt x="406306" y="105"/>
                          <a:pt x="431859" y="490"/>
                        </a:cubicBezTo>
                        <a:cubicBezTo>
                          <a:pt x="457378" y="805"/>
                          <a:pt x="482966" y="1365"/>
                          <a:pt x="508240" y="3010"/>
                        </a:cubicBezTo>
                        <a:cubicBezTo>
                          <a:pt x="520841" y="3885"/>
                          <a:pt x="533443" y="4901"/>
                          <a:pt x="545450" y="6791"/>
                        </a:cubicBezTo>
                        <a:cubicBezTo>
                          <a:pt x="551401" y="7736"/>
                          <a:pt x="557282" y="8856"/>
                          <a:pt x="562462" y="10431"/>
                        </a:cubicBezTo>
                        <a:cubicBezTo>
                          <a:pt x="567608" y="11937"/>
                          <a:pt x="572124" y="14037"/>
                          <a:pt x="573839" y="16592"/>
                        </a:cubicBezTo>
                        <a:close/>
                      </a:path>
                    </a:pathLst>
                  </a:custGeom>
                  <a:solidFill>
                    <a:srgbClr val="A57247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772C24FA-71DA-4307-9AF4-3AB173A6F149}"/>
                    </a:ext>
                  </a:extLst>
                </p:cNvPr>
                <p:cNvSpPr/>
                <p:nvPr/>
              </p:nvSpPr>
              <p:spPr>
                <a:xfrm>
                  <a:off x="7980491" y="4941164"/>
                  <a:ext cx="9130" cy="47702"/>
                </a:xfrm>
                <a:custGeom>
                  <a:avLst/>
                  <a:gdLst>
                    <a:gd name="connsiteX0" fmla="*/ 3668 w 9130"/>
                    <a:gd name="connsiteY0" fmla="*/ 521 h 47702"/>
                    <a:gd name="connsiteX1" fmla="*/ 447 w 9130"/>
                    <a:gd name="connsiteY1" fmla="*/ 556 h 47702"/>
                    <a:gd name="connsiteX2" fmla="*/ 4018 w 9130"/>
                    <a:gd name="connsiteY2" fmla="*/ 46867 h 47702"/>
                    <a:gd name="connsiteX3" fmla="*/ 9128 w 9130"/>
                    <a:gd name="connsiteY3" fmla="*/ 46832 h 47702"/>
                    <a:gd name="connsiteX4" fmla="*/ 3668 w 9130"/>
                    <a:gd name="connsiteY4" fmla="*/ 521 h 47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30" h="47702">
                      <a:moveTo>
                        <a:pt x="3668" y="521"/>
                      </a:moveTo>
                      <a:cubicBezTo>
                        <a:pt x="3458" y="-179"/>
                        <a:pt x="517" y="-179"/>
                        <a:pt x="447" y="556"/>
                      </a:cubicBezTo>
                      <a:cubicBezTo>
                        <a:pt x="-1303" y="15923"/>
                        <a:pt x="2547" y="31500"/>
                        <a:pt x="4018" y="46867"/>
                      </a:cubicBezTo>
                      <a:cubicBezTo>
                        <a:pt x="4123" y="47987"/>
                        <a:pt x="9234" y="47987"/>
                        <a:pt x="9128" y="46832"/>
                      </a:cubicBezTo>
                      <a:cubicBezTo>
                        <a:pt x="7553" y="31500"/>
                        <a:pt x="8569" y="15783"/>
                        <a:pt x="3668" y="521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C390D7ED-515D-4796-8E66-8002C5572201}"/>
                    </a:ext>
                  </a:extLst>
                </p:cNvPr>
                <p:cNvSpPr/>
                <p:nvPr/>
              </p:nvSpPr>
              <p:spPr>
                <a:xfrm>
                  <a:off x="8030572" y="4941340"/>
                  <a:ext cx="20137" cy="45707"/>
                </a:xfrm>
                <a:custGeom>
                  <a:avLst/>
                  <a:gdLst>
                    <a:gd name="connsiteX0" fmla="*/ 12640 w 20137"/>
                    <a:gd name="connsiteY0" fmla="*/ 21803 h 45707"/>
                    <a:gd name="connsiteX1" fmla="*/ 2978 w 20137"/>
                    <a:gd name="connsiteY1" fmla="*/ 380 h 45707"/>
                    <a:gd name="connsiteX2" fmla="*/ 3 w 20137"/>
                    <a:gd name="connsiteY2" fmla="*/ 520 h 45707"/>
                    <a:gd name="connsiteX3" fmla="*/ 8019 w 20137"/>
                    <a:gd name="connsiteY3" fmla="*/ 23658 h 45707"/>
                    <a:gd name="connsiteX4" fmla="*/ 16105 w 20137"/>
                    <a:gd name="connsiteY4" fmla="*/ 45291 h 45707"/>
                    <a:gd name="connsiteX5" fmla="*/ 20061 w 20137"/>
                    <a:gd name="connsiteY5" fmla="*/ 45081 h 45707"/>
                    <a:gd name="connsiteX6" fmla="*/ 12640 w 20137"/>
                    <a:gd name="connsiteY6" fmla="*/ 21803 h 457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137" h="45707">
                      <a:moveTo>
                        <a:pt x="12640" y="21803"/>
                      </a:moveTo>
                      <a:cubicBezTo>
                        <a:pt x="9804" y="14662"/>
                        <a:pt x="7774" y="7381"/>
                        <a:pt x="2978" y="380"/>
                      </a:cubicBezTo>
                      <a:cubicBezTo>
                        <a:pt x="2593" y="-180"/>
                        <a:pt x="-102" y="-110"/>
                        <a:pt x="3" y="520"/>
                      </a:cubicBezTo>
                      <a:cubicBezTo>
                        <a:pt x="1228" y="8256"/>
                        <a:pt x="5324" y="15992"/>
                        <a:pt x="8019" y="23658"/>
                      </a:cubicBezTo>
                      <a:cubicBezTo>
                        <a:pt x="10504" y="30729"/>
                        <a:pt x="10889" y="38395"/>
                        <a:pt x="16105" y="45291"/>
                      </a:cubicBezTo>
                      <a:cubicBezTo>
                        <a:pt x="16595" y="45956"/>
                        <a:pt x="19991" y="45781"/>
                        <a:pt x="20061" y="45081"/>
                      </a:cubicBezTo>
                      <a:cubicBezTo>
                        <a:pt x="20831" y="37450"/>
                        <a:pt x="15650" y="29364"/>
                        <a:pt x="12640" y="21803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32F0EEAC-8C93-481E-9309-E1A2FB6E8C99}"/>
                    </a:ext>
                  </a:extLst>
                </p:cNvPr>
                <p:cNvSpPr/>
                <p:nvPr/>
              </p:nvSpPr>
              <p:spPr>
                <a:xfrm>
                  <a:off x="8076596" y="4940888"/>
                  <a:ext cx="25754" cy="44863"/>
                </a:xfrm>
                <a:custGeom>
                  <a:avLst/>
                  <a:gdLst>
                    <a:gd name="connsiteX0" fmla="*/ 15203 w 25754"/>
                    <a:gd name="connsiteY0" fmla="*/ 21099 h 44863"/>
                    <a:gd name="connsiteX1" fmla="*/ 3266 w 25754"/>
                    <a:gd name="connsiteY1" fmla="*/ 377 h 44863"/>
                    <a:gd name="connsiteX2" fmla="*/ 11 w 25754"/>
                    <a:gd name="connsiteY2" fmla="*/ 586 h 44863"/>
                    <a:gd name="connsiteX3" fmla="*/ 11247 w 25754"/>
                    <a:gd name="connsiteY3" fmla="*/ 23375 h 44863"/>
                    <a:gd name="connsiteX4" fmla="*/ 20908 w 25754"/>
                    <a:gd name="connsiteY4" fmla="*/ 44237 h 44863"/>
                    <a:gd name="connsiteX5" fmla="*/ 25739 w 25754"/>
                    <a:gd name="connsiteY5" fmla="*/ 43782 h 44863"/>
                    <a:gd name="connsiteX6" fmla="*/ 15203 w 25754"/>
                    <a:gd name="connsiteY6" fmla="*/ 21099 h 448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754" h="44863">
                      <a:moveTo>
                        <a:pt x="15203" y="21099"/>
                      </a:moveTo>
                      <a:cubicBezTo>
                        <a:pt x="11667" y="14203"/>
                        <a:pt x="8692" y="7132"/>
                        <a:pt x="3266" y="377"/>
                      </a:cubicBezTo>
                      <a:cubicBezTo>
                        <a:pt x="2776" y="-219"/>
                        <a:pt x="-200" y="-78"/>
                        <a:pt x="11" y="586"/>
                      </a:cubicBezTo>
                      <a:cubicBezTo>
                        <a:pt x="2461" y="8218"/>
                        <a:pt x="7571" y="15813"/>
                        <a:pt x="11247" y="23375"/>
                      </a:cubicBezTo>
                      <a:cubicBezTo>
                        <a:pt x="14607" y="30306"/>
                        <a:pt x="17128" y="37342"/>
                        <a:pt x="20908" y="44237"/>
                      </a:cubicBezTo>
                      <a:cubicBezTo>
                        <a:pt x="21503" y="45358"/>
                        <a:pt x="26054" y="44833"/>
                        <a:pt x="25739" y="43782"/>
                      </a:cubicBezTo>
                      <a:cubicBezTo>
                        <a:pt x="23429" y="36187"/>
                        <a:pt x="19018" y="28625"/>
                        <a:pt x="15203" y="21099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03039425-D615-4CBB-8D6B-20F1C8E79CD4}"/>
                    </a:ext>
                  </a:extLst>
                </p:cNvPr>
                <p:cNvSpPr/>
                <p:nvPr/>
              </p:nvSpPr>
              <p:spPr>
                <a:xfrm>
                  <a:off x="8114430" y="4940675"/>
                  <a:ext cx="33504" cy="41577"/>
                </a:xfrm>
                <a:custGeom>
                  <a:avLst/>
                  <a:gdLst>
                    <a:gd name="connsiteX0" fmla="*/ 17659 w 33504"/>
                    <a:gd name="connsiteY0" fmla="*/ 19738 h 41577"/>
                    <a:gd name="connsiteX1" fmla="*/ 3027 w 33504"/>
                    <a:gd name="connsiteY1" fmla="*/ 380 h 41577"/>
                    <a:gd name="connsiteX2" fmla="*/ 16 w 33504"/>
                    <a:gd name="connsiteY2" fmla="*/ 660 h 41577"/>
                    <a:gd name="connsiteX3" fmla="*/ 14193 w 33504"/>
                    <a:gd name="connsiteY3" fmla="*/ 21943 h 41577"/>
                    <a:gd name="connsiteX4" fmla="*/ 30085 w 33504"/>
                    <a:gd name="connsiteY4" fmla="*/ 41196 h 41577"/>
                    <a:gd name="connsiteX5" fmla="*/ 33481 w 33504"/>
                    <a:gd name="connsiteY5" fmla="*/ 40951 h 41577"/>
                    <a:gd name="connsiteX6" fmla="*/ 17659 w 33504"/>
                    <a:gd name="connsiteY6" fmla="*/ 19738 h 4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504" h="41577">
                      <a:moveTo>
                        <a:pt x="17659" y="19738"/>
                      </a:moveTo>
                      <a:cubicBezTo>
                        <a:pt x="12863" y="13332"/>
                        <a:pt x="9363" y="6611"/>
                        <a:pt x="3027" y="380"/>
                      </a:cubicBezTo>
                      <a:cubicBezTo>
                        <a:pt x="2362" y="-285"/>
                        <a:pt x="-229" y="-5"/>
                        <a:pt x="16" y="660"/>
                      </a:cubicBezTo>
                      <a:cubicBezTo>
                        <a:pt x="2501" y="7836"/>
                        <a:pt x="8978" y="14977"/>
                        <a:pt x="14193" y="21943"/>
                      </a:cubicBezTo>
                      <a:cubicBezTo>
                        <a:pt x="18919" y="28279"/>
                        <a:pt x="22384" y="35245"/>
                        <a:pt x="30085" y="41196"/>
                      </a:cubicBezTo>
                      <a:cubicBezTo>
                        <a:pt x="30786" y="41756"/>
                        <a:pt x="33796" y="41721"/>
                        <a:pt x="33481" y="40951"/>
                      </a:cubicBezTo>
                      <a:cubicBezTo>
                        <a:pt x="30681" y="33845"/>
                        <a:pt x="22875" y="26704"/>
                        <a:pt x="17659" y="19738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74258C2E-0584-4D7B-A201-69A21C3EFDB8}"/>
                    </a:ext>
                  </a:extLst>
                </p:cNvPr>
                <p:cNvSpPr/>
                <p:nvPr/>
              </p:nvSpPr>
              <p:spPr>
                <a:xfrm>
                  <a:off x="8153852" y="4941260"/>
                  <a:ext cx="48418" cy="38555"/>
                </a:xfrm>
                <a:custGeom>
                  <a:avLst/>
                  <a:gdLst>
                    <a:gd name="connsiteX0" fmla="*/ 48211 w 48418"/>
                    <a:gd name="connsiteY0" fmla="*/ 37425 h 38555"/>
                    <a:gd name="connsiteX1" fmla="*/ 3755 w 48418"/>
                    <a:gd name="connsiteY1" fmla="*/ 390 h 38555"/>
                    <a:gd name="connsiteX2" fmla="*/ 115 w 48418"/>
                    <a:gd name="connsiteY2" fmla="*/ 880 h 38555"/>
                    <a:gd name="connsiteX3" fmla="*/ 43135 w 48418"/>
                    <a:gd name="connsiteY3" fmla="*/ 37985 h 38555"/>
                    <a:gd name="connsiteX4" fmla="*/ 48211 w 48418"/>
                    <a:gd name="connsiteY4" fmla="*/ 37425 h 38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418" h="38555">
                      <a:moveTo>
                        <a:pt x="48211" y="37425"/>
                      </a:moveTo>
                      <a:cubicBezTo>
                        <a:pt x="33719" y="25138"/>
                        <a:pt x="20942" y="12256"/>
                        <a:pt x="3755" y="390"/>
                      </a:cubicBezTo>
                      <a:cubicBezTo>
                        <a:pt x="2670" y="-346"/>
                        <a:pt x="-656" y="40"/>
                        <a:pt x="115" y="880"/>
                      </a:cubicBezTo>
                      <a:cubicBezTo>
                        <a:pt x="12016" y="13517"/>
                        <a:pt x="28644" y="25698"/>
                        <a:pt x="43135" y="37985"/>
                      </a:cubicBezTo>
                      <a:cubicBezTo>
                        <a:pt x="44361" y="39035"/>
                        <a:pt x="49506" y="38510"/>
                        <a:pt x="48211" y="37425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5ECA6EBE-F09B-461D-AD14-8604DD277C12}"/>
                    </a:ext>
                  </a:extLst>
                </p:cNvPr>
                <p:cNvSpPr/>
                <p:nvPr/>
              </p:nvSpPr>
              <p:spPr>
                <a:xfrm>
                  <a:off x="8191488" y="4942613"/>
                  <a:ext cx="46637" cy="31709"/>
                </a:xfrm>
                <a:custGeom>
                  <a:avLst/>
                  <a:gdLst>
                    <a:gd name="connsiteX0" fmla="*/ 46491 w 46637"/>
                    <a:gd name="connsiteY0" fmla="*/ 30576 h 31709"/>
                    <a:gd name="connsiteX1" fmla="*/ 22897 w 46637"/>
                    <a:gd name="connsiteY1" fmla="*/ 12198 h 31709"/>
                    <a:gd name="connsiteX2" fmla="*/ 9736 w 46637"/>
                    <a:gd name="connsiteY2" fmla="*/ 2362 h 31709"/>
                    <a:gd name="connsiteX3" fmla="*/ 1930 w 46637"/>
                    <a:gd name="connsiteY3" fmla="*/ 17 h 31709"/>
                    <a:gd name="connsiteX4" fmla="*/ 669 w 46637"/>
                    <a:gd name="connsiteY4" fmla="*/ 962 h 31709"/>
                    <a:gd name="connsiteX5" fmla="*/ 13061 w 46637"/>
                    <a:gd name="connsiteY5" fmla="*/ 8978 h 31709"/>
                    <a:gd name="connsiteX6" fmla="*/ 23492 w 46637"/>
                    <a:gd name="connsiteY6" fmla="*/ 17134 h 31709"/>
                    <a:gd name="connsiteX7" fmla="*/ 42395 w 46637"/>
                    <a:gd name="connsiteY7" fmla="*/ 31276 h 31709"/>
                    <a:gd name="connsiteX8" fmla="*/ 46491 w 46637"/>
                    <a:gd name="connsiteY8" fmla="*/ 30576 h 31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6637" h="31709">
                      <a:moveTo>
                        <a:pt x="46491" y="30576"/>
                      </a:moveTo>
                      <a:cubicBezTo>
                        <a:pt x="40400" y="24275"/>
                        <a:pt x="30948" y="18219"/>
                        <a:pt x="22897" y="12198"/>
                      </a:cubicBezTo>
                      <a:cubicBezTo>
                        <a:pt x="18627" y="8978"/>
                        <a:pt x="15021" y="5372"/>
                        <a:pt x="9736" y="2362"/>
                      </a:cubicBezTo>
                      <a:cubicBezTo>
                        <a:pt x="7495" y="1102"/>
                        <a:pt x="6165" y="402"/>
                        <a:pt x="1930" y="17"/>
                      </a:cubicBezTo>
                      <a:cubicBezTo>
                        <a:pt x="319" y="-123"/>
                        <a:pt x="-766" y="647"/>
                        <a:pt x="669" y="962"/>
                      </a:cubicBezTo>
                      <a:cubicBezTo>
                        <a:pt x="7215" y="2362"/>
                        <a:pt x="10015" y="6598"/>
                        <a:pt x="13061" y="8978"/>
                      </a:cubicBezTo>
                      <a:cubicBezTo>
                        <a:pt x="16526" y="11708"/>
                        <a:pt x="19992" y="14404"/>
                        <a:pt x="23492" y="17134"/>
                      </a:cubicBezTo>
                      <a:cubicBezTo>
                        <a:pt x="29583" y="21860"/>
                        <a:pt x="34974" y="26830"/>
                        <a:pt x="42395" y="31276"/>
                      </a:cubicBezTo>
                      <a:cubicBezTo>
                        <a:pt x="43830" y="32186"/>
                        <a:pt x="47401" y="31521"/>
                        <a:pt x="46491" y="30576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04CD7F95-45CD-4868-9D67-A769F93BF09C}"/>
                    </a:ext>
                  </a:extLst>
                </p:cNvPr>
                <p:cNvSpPr/>
                <p:nvPr/>
              </p:nvSpPr>
              <p:spPr>
                <a:xfrm>
                  <a:off x="8238208" y="4946599"/>
                  <a:ext cx="32485" cy="20636"/>
                </a:xfrm>
                <a:custGeom>
                  <a:avLst/>
                  <a:gdLst>
                    <a:gd name="connsiteX0" fmla="*/ 32395 w 32485"/>
                    <a:gd name="connsiteY0" fmla="*/ 19660 h 20636"/>
                    <a:gd name="connsiteX1" fmla="*/ 2746 w 32485"/>
                    <a:gd name="connsiteY1" fmla="*/ 162 h 20636"/>
                    <a:gd name="connsiteX2" fmla="*/ 191 w 32485"/>
                    <a:gd name="connsiteY2" fmla="*/ 827 h 20636"/>
                    <a:gd name="connsiteX3" fmla="*/ 16713 w 32485"/>
                    <a:gd name="connsiteY3" fmla="*/ 11364 h 20636"/>
                    <a:gd name="connsiteX4" fmla="*/ 27949 w 32485"/>
                    <a:gd name="connsiteY4" fmla="*/ 20220 h 20636"/>
                    <a:gd name="connsiteX5" fmla="*/ 32395 w 32485"/>
                    <a:gd name="connsiteY5" fmla="*/ 19660 h 20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485" h="20636">
                      <a:moveTo>
                        <a:pt x="32395" y="19660"/>
                      </a:moveTo>
                      <a:cubicBezTo>
                        <a:pt x="27249" y="13044"/>
                        <a:pt x="16573" y="5098"/>
                        <a:pt x="2746" y="162"/>
                      </a:cubicBezTo>
                      <a:cubicBezTo>
                        <a:pt x="1486" y="-293"/>
                        <a:pt x="-650" y="302"/>
                        <a:pt x="191" y="827"/>
                      </a:cubicBezTo>
                      <a:cubicBezTo>
                        <a:pt x="5721" y="4363"/>
                        <a:pt x="11847" y="7723"/>
                        <a:pt x="16713" y="11364"/>
                      </a:cubicBezTo>
                      <a:cubicBezTo>
                        <a:pt x="20598" y="14304"/>
                        <a:pt x="23469" y="17384"/>
                        <a:pt x="27949" y="20220"/>
                      </a:cubicBezTo>
                      <a:cubicBezTo>
                        <a:pt x="29209" y="21025"/>
                        <a:pt x="33130" y="20570"/>
                        <a:pt x="32395" y="19660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C81C92EB-FD14-4A93-8EDD-D81410935A5F}"/>
                    </a:ext>
                  </a:extLst>
                </p:cNvPr>
                <p:cNvSpPr/>
                <p:nvPr/>
              </p:nvSpPr>
              <p:spPr>
                <a:xfrm>
                  <a:off x="7938527" y="4943461"/>
                  <a:ext cx="10102" cy="45944"/>
                </a:xfrm>
                <a:custGeom>
                  <a:avLst/>
                  <a:gdLst>
                    <a:gd name="connsiteX0" fmla="*/ 6146 w 10102"/>
                    <a:gd name="connsiteY0" fmla="*/ 534 h 45944"/>
                    <a:gd name="connsiteX1" fmla="*/ 3170 w 10102"/>
                    <a:gd name="connsiteY1" fmla="*/ 23077 h 45944"/>
                    <a:gd name="connsiteX2" fmla="*/ 965 w 10102"/>
                    <a:gd name="connsiteY2" fmla="*/ 45375 h 45944"/>
                    <a:gd name="connsiteX3" fmla="*/ 4745 w 10102"/>
                    <a:gd name="connsiteY3" fmla="*/ 45410 h 45944"/>
                    <a:gd name="connsiteX4" fmla="*/ 8876 w 10102"/>
                    <a:gd name="connsiteY4" fmla="*/ 21957 h 45944"/>
                    <a:gd name="connsiteX5" fmla="*/ 9891 w 10102"/>
                    <a:gd name="connsiteY5" fmla="*/ 569 h 45944"/>
                    <a:gd name="connsiteX6" fmla="*/ 6146 w 10102"/>
                    <a:gd name="connsiteY6" fmla="*/ 534 h 45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102" h="45944">
                      <a:moveTo>
                        <a:pt x="6146" y="534"/>
                      </a:moveTo>
                      <a:cubicBezTo>
                        <a:pt x="4360" y="8025"/>
                        <a:pt x="4115" y="15551"/>
                        <a:pt x="3170" y="23077"/>
                      </a:cubicBezTo>
                      <a:cubicBezTo>
                        <a:pt x="2260" y="30323"/>
                        <a:pt x="-1836" y="38234"/>
                        <a:pt x="965" y="45375"/>
                      </a:cubicBezTo>
                      <a:cubicBezTo>
                        <a:pt x="1245" y="46110"/>
                        <a:pt x="4220" y="46145"/>
                        <a:pt x="4745" y="45410"/>
                      </a:cubicBezTo>
                      <a:cubicBezTo>
                        <a:pt x="10031" y="38059"/>
                        <a:pt x="8106" y="29483"/>
                        <a:pt x="8876" y="21957"/>
                      </a:cubicBezTo>
                      <a:cubicBezTo>
                        <a:pt x="9611" y="14851"/>
                        <a:pt x="10521" y="7675"/>
                        <a:pt x="9891" y="569"/>
                      </a:cubicBezTo>
                      <a:cubicBezTo>
                        <a:pt x="9856" y="-166"/>
                        <a:pt x="6321" y="-201"/>
                        <a:pt x="6146" y="534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7E7D6F0E-D976-4180-B50A-5BAD5388DD7E}"/>
                    </a:ext>
                  </a:extLst>
                </p:cNvPr>
                <p:cNvSpPr/>
                <p:nvPr/>
              </p:nvSpPr>
              <p:spPr>
                <a:xfrm>
                  <a:off x="7871197" y="4944853"/>
                  <a:ext cx="29660" cy="44766"/>
                </a:xfrm>
                <a:custGeom>
                  <a:avLst/>
                  <a:gdLst>
                    <a:gd name="connsiteX0" fmla="*/ 26359 w 29660"/>
                    <a:gd name="connsiteY0" fmla="*/ 438 h 44766"/>
                    <a:gd name="connsiteX1" fmla="*/ 13792 w 29660"/>
                    <a:gd name="connsiteY1" fmla="*/ 21126 h 44766"/>
                    <a:gd name="connsiteX2" fmla="*/ 71 w 29660"/>
                    <a:gd name="connsiteY2" fmla="*/ 43669 h 44766"/>
                    <a:gd name="connsiteX3" fmla="*/ 5251 w 29660"/>
                    <a:gd name="connsiteY3" fmla="*/ 44054 h 44766"/>
                    <a:gd name="connsiteX4" fmla="*/ 18203 w 29660"/>
                    <a:gd name="connsiteY4" fmla="*/ 22421 h 44766"/>
                    <a:gd name="connsiteX5" fmla="*/ 29650 w 29660"/>
                    <a:gd name="connsiteY5" fmla="*/ 508 h 44766"/>
                    <a:gd name="connsiteX6" fmla="*/ 26359 w 29660"/>
                    <a:gd name="connsiteY6" fmla="*/ 438 h 44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660" h="44766">
                      <a:moveTo>
                        <a:pt x="26359" y="438"/>
                      </a:moveTo>
                      <a:cubicBezTo>
                        <a:pt x="20199" y="7089"/>
                        <a:pt x="17818" y="14300"/>
                        <a:pt x="13792" y="21126"/>
                      </a:cubicBezTo>
                      <a:cubicBezTo>
                        <a:pt x="9382" y="28652"/>
                        <a:pt x="4796" y="36178"/>
                        <a:pt x="71" y="43669"/>
                      </a:cubicBezTo>
                      <a:cubicBezTo>
                        <a:pt x="-665" y="44824"/>
                        <a:pt x="4552" y="45244"/>
                        <a:pt x="5251" y="44054"/>
                      </a:cubicBezTo>
                      <a:cubicBezTo>
                        <a:pt x="9697" y="36843"/>
                        <a:pt x="14038" y="29667"/>
                        <a:pt x="18203" y="22421"/>
                      </a:cubicBezTo>
                      <a:cubicBezTo>
                        <a:pt x="22369" y="15245"/>
                        <a:pt x="28355" y="7754"/>
                        <a:pt x="29650" y="508"/>
                      </a:cubicBezTo>
                      <a:cubicBezTo>
                        <a:pt x="29860" y="-157"/>
                        <a:pt x="26919" y="-157"/>
                        <a:pt x="26359" y="438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4368650D-9F0A-4743-9435-C95394C8064F}"/>
                    </a:ext>
                  </a:extLst>
                </p:cNvPr>
                <p:cNvSpPr/>
                <p:nvPr/>
              </p:nvSpPr>
              <p:spPr>
                <a:xfrm>
                  <a:off x="7815811" y="4947630"/>
                  <a:ext cx="41877" cy="39698"/>
                </a:xfrm>
                <a:custGeom>
                  <a:avLst/>
                  <a:gdLst>
                    <a:gd name="connsiteX0" fmla="*/ 38095 w 41877"/>
                    <a:gd name="connsiteY0" fmla="*/ 426 h 39698"/>
                    <a:gd name="connsiteX1" fmla="*/ 115 w 41877"/>
                    <a:gd name="connsiteY1" fmla="*/ 38616 h 39698"/>
                    <a:gd name="connsiteX2" fmla="*/ 5295 w 41877"/>
                    <a:gd name="connsiteY2" fmla="*/ 39001 h 39698"/>
                    <a:gd name="connsiteX3" fmla="*/ 41770 w 41877"/>
                    <a:gd name="connsiteY3" fmla="*/ 951 h 39698"/>
                    <a:gd name="connsiteX4" fmla="*/ 38095 w 41877"/>
                    <a:gd name="connsiteY4" fmla="*/ 426 h 39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877" h="39698">
                      <a:moveTo>
                        <a:pt x="38095" y="426"/>
                      </a:moveTo>
                      <a:cubicBezTo>
                        <a:pt x="21573" y="12537"/>
                        <a:pt x="10511" y="25804"/>
                        <a:pt x="115" y="38616"/>
                      </a:cubicBezTo>
                      <a:cubicBezTo>
                        <a:pt x="-831" y="39771"/>
                        <a:pt x="4351" y="40156"/>
                        <a:pt x="5295" y="39001"/>
                      </a:cubicBezTo>
                      <a:cubicBezTo>
                        <a:pt x="15972" y="26119"/>
                        <a:pt x="30254" y="13692"/>
                        <a:pt x="41770" y="951"/>
                      </a:cubicBezTo>
                      <a:cubicBezTo>
                        <a:pt x="42505" y="111"/>
                        <a:pt x="39250" y="-415"/>
                        <a:pt x="38095" y="426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0C64F142-EEE0-409F-BFE9-39BFF7051FDC}"/>
                    </a:ext>
                  </a:extLst>
                </p:cNvPr>
                <p:cNvSpPr/>
                <p:nvPr/>
              </p:nvSpPr>
              <p:spPr>
                <a:xfrm>
                  <a:off x="7777262" y="4948914"/>
                  <a:ext cx="42569" cy="36533"/>
                </a:xfrm>
                <a:custGeom>
                  <a:avLst/>
                  <a:gdLst>
                    <a:gd name="connsiteX0" fmla="*/ 39224 w 42569"/>
                    <a:gd name="connsiteY0" fmla="*/ 332 h 36533"/>
                    <a:gd name="connsiteX1" fmla="*/ 228 w 42569"/>
                    <a:gd name="connsiteY1" fmla="*/ 35127 h 36533"/>
                    <a:gd name="connsiteX2" fmla="*/ 5374 w 42569"/>
                    <a:gd name="connsiteY2" fmla="*/ 35932 h 36533"/>
                    <a:gd name="connsiteX3" fmla="*/ 42514 w 42569"/>
                    <a:gd name="connsiteY3" fmla="*/ 683 h 36533"/>
                    <a:gd name="connsiteX4" fmla="*/ 39224 w 42569"/>
                    <a:gd name="connsiteY4" fmla="*/ 332 h 36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569" h="36533">
                      <a:moveTo>
                        <a:pt x="39224" y="332"/>
                      </a:moveTo>
                      <a:cubicBezTo>
                        <a:pt x="23507" y="11394"/>
                        <a:pt x="13355" y="23681"/>
                        <a:pt x="228" y="35127"/>
                      </a:cubicBezTo>
                      <a:cubicBezTo>
                        <a:pt x="-1137" y="36317"/>
                        <a:pt x="4009" y="37157"/>
                        <a:pt x="5374" y="35932"/>
                      </a:cubicBezTo>
                      <a:cubicBezTo>
                        <a:pt x="18431" y="24521"/>
                        <a:pt x="34568" y="12619"/>
                        <a:pt x="42514" y="683"/>
                      </a:cubicBezTo>
                      <a:cubicBezTo>
                        <a:pt x="43004" y="52"/>
                        <a:pt x="40134" y="-298"/>
                        <a:pt x="39224" y="332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C40612C-54D1-4E33-9839-7F2D8F1633DB}"/>
                    </a:ext>
                  </a:extLst>
                </p:cNvPr>
                <p:cNvSpPr/>
                <p:nvPr/>
              </p:nvSpPr>
              <p:spPr>
                <a:xfrm>
                  <a:off x="7781242" y="4950821"/>
                  <a:ext cx="504" cy="174"/>
                </a:xfrm>
                <a:custGeom>
                  <a:avLst/>
                  <a:gdLst>
                    <a:gd name="connsiteX0" fmla="*/ 204 w 504"/>
                    <a:gd name="connsiteY0" fmla="*/ 0 h 174"/>
                    <a:gd name="connsiteX1" fmla="*/ 274 w 504"/>
                    <a:gd name="connsiteY1" fmla="*/ 175 h 174"/>
                    <a:gd name="connsiteX2" fmla="*/ 204 w 504"/>
                    <a:gd name="connsiteY2" fmla="*/ 0 h 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4" h="174">
                      <a:moveTo>
                        <a:pt x="204" y="0"/>
                      </a:moveTo>
                      <a:cubicBezTo>
                        <a:pt x="-111" y="0"/>
                        <a:pt x="-41" y="175"/>
                        <a:pt x="274" y="175"/>
                      </a:cubicBezTo>
                      <a:cubicBezTo>
                        <a:pt x="624" y="175"/>
                        <a:pt x="554" y="0"/>
                        <a:pt x="204" y="0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65287AE3-9352-4E9D-86C6-1662D775EAB2}"/>
                    </a:ext>
                  </a:extLst>
                </p:cNvPr>
                <p:cNvSpPr/>
                <p:nvPr/>
              </p:nvSpPr>
              <p:spPr>
                <a:xfrm>
                  <a:off x="7737937" y="4951776"/>
                  <a:ext cx="41711" cy="30891"/>
                </a:xfrm>
                <a:custGeom>
                  <a:avLst/>
                  <a:gdLst>
                    <a:gd name="connsiteX0" fmla="*/ 38188 w 41711"/>
                    <a:gd name="connsiteY0" fmla="*/ 305 h 30891"/>
                    <a:gd name="connsiteX1" fmla="*/ 208 w 41711"/>
                    <a:gd name="connsiteY1" fmla="*/ 29499 h 30891"/>
                    <a:gd name="connsiteX2" fmla="*/ 5108 w 41711"/>
                    <a:gd name="connsiteY2" fmla="*/ 30339 h 30891"/>
                    <a:gd name="connsiteX3" fmla="*/ 41583 w 41711"/>
                    <a:gd name="connsiteY3" fmla="*/ 1005 h 30891"/>
                    <a:gd name="connsiteX4" fmla="*/ 38188 w 41711"/>
                    <a:gd name="connsiteY4" fmla="*/ 305 h 30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711" h="30891">
                      <a:moveTo>
                        <a:pt x="38188" y="305"/>
                      </a:moveTo>
                      <a:cubicBezTo>
                        <a:pt x="22156" y="9301"/>
                        <a:pt x="11059" y="19698"/>
                        <a:pt x="208" y="29499"/>
                      </a:cubicBezTo>
                      <a:cubicBezTo>
                        <a:pt x="-1052" y="30655"/>
                        <a:pt x="3778" y="31495"/>
                        <a:pt x="5108" y="30339"/>
                      </a:cubicBezTo>
                      <a:cubicBezTo>
                        <a:pt x="16345" y="20433"/>
                        <a:pt x="30557" y="10912"/>
                        <a:pt x="41583" y="1005"/>
                      </a:cubicBezTo>
                      <a:cubicBezTo>
                        <a:pt x="42354" y="305"/>
                        <a:pt x="39448" y="-430"/>
                        <a:pt x="38188" y="305"/>
                      </a:cubicBezTo>
                      <a:close/>
                    </a:path>
                  </a:pathLst>
                </a:custGeom>
                <a:solidFill>
                  <a:srgbClr val="A57247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2DC0C65D-E506-46C4-824B-46112BD50CCF}"/>
                </a:ext>
              </a:extLst>
            </p:cNvPr>
            <p:cNvSpPr/>
            <p:nvPr/>
          </p:nvSpPr>
          <p:spPr>
            <a:xfrm>
              <a:off x="7720909" y="4877677"/>
              <a:ext cx="347044" cy="113364"/>
            </a:xfrm>
            <a:custGeom>
              <a:avLst/>
              <a:gdLst>
                <a:gd name="connsiteX0" fmla="*/ 346981 w 347044"/>
                <a:gd name="connsiteY0" fmla="*/ 57987 h 113364"/>
                <a:gd name="connsiteX1" fmla="*/ 328183 w 347044"/>
                <a:gd name="connsiteY1" fmla="*/ 27183 h 113364"/>
                <a:gd name="connsiteX2" fmla="*/ 298499 w 347044"/>
                <a:gd name="connsiteY2" fmla="*/ 7720 h 113364"/>
                <a:gd name="connsiteX3" fmla="*/ 201501 w 347044"/>
                <a:gd name="connsiteY3" fmla="*/ 4465 h 113364"/>
                <a:gd name="connsiteX4" fmla="*/ 112939 w 347044"/>
                <a:gd name="connsiteY4" fmla="*/ 18117 h 113364"/>
                <a:gd name="connsiteX5" fmla="*/ 40269 w 347044"/>
                <a:gd name="connsiteY5" fmla="*/ 31384 h 113364"/>
                <a:gd name="connsiteX6" fmla="*/ 1449 w 347044"/>
                <a:gd name="connsiteY6" fmla="*/ 76890 h 113364"/>
                <a:gd name="connsiteX7" fmla="*/ 188 w 347044"/>
                <a:gd name="connsiteY7" fmla="*/ 89702 h 113364"/>
                <a:gd name="connsiteX8" fmla="*/ 5719 w 347044"/>
                <a:gd name="connsiteY8" fmla="*/ 100938 h 113364"/>
                <a:gd name="connsiteX9" fmla="*/ 12650 w 347044"/>
                <a:gd name="connsiteY9" fmla="*/ 102338 h 113364"/>
                <a:gd name="connsiteX10" fmla="*/ 129601 w 347044"/>
                <a:gd name="connsiteY10" fmla="*/ 113190 h 113364"/>
                <a:gd name="connsiteX11" fmla="*/ 135097 w 347044"/>
                <a:gd name="connsiteY11" fmla="*/ 113365 h 113364"/>
                <a:gd name="connsiteX12" fmla="*/ 297974 w 347044"/>
                <a:gd name="connsiteY12" fmla="*/ 93237 h 113364"/>
                <a:gd name="connsiteX13" fmla="*/ 344076 w 347044"/>
                <a:gd name="connsiteY13" fmla="*/ 70904 h 113364"/>
                <a:gd name="connsiteX14" fmla="*/ 346981 w 347044"/>
                <a:gd name="connsiteY14" fmla="*/ 57987 h 11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7044" h="113364">
                  <a:moveTo>
                    <a:pt x="346981" y="57987"/>
                  </a:moveTo>
                  <a:cubicBezTo>
                    <a:pt x="346106" y="45735"/>
                    <a:pt x="336865" y="35094"/>
                    <a:pt x="328183" y="27183"/>
                  </a:cubicBezTo>
                  <a:cubicBezTo>
                    <a:pt x="319467" y="19412"/>
                    <a:pt x="309456" y="11991"/>
                    <a:pt x="298499" y="7720"/>
                  </a:cubicBezTo>
                  <a:cubicBezTo>
                    <a:pt x="268255" y="-3936"/>
                    <a:pt x="232795" y="-121"/>
                    <a:pt x="201501" y="4465"/>
                  </a:cubicBezTo>
                  <a:cubicBezTo>
                    <a:pt x="171922" y="8876"/>
                    <a:pt x="142763" y="15631"/>
                    <a:pt x="112939" y="18117"/>
                  </a:cubicBezTo>
                  <a:cubicBezTo>
                    <a:pt x="88611" y="20182"/>
                    <a:pt x="62812" y="21267"/>
                    <a:pt x="40269" y="31384"/>
                  </a:cubicBezTo>
                  <a:cubicBezTo>
                    <a:pt x="26302" y="37720"/>
                    <a:pt x="5509" y="62363"/>
                    <a:pt x="1449" y="76890"/>
                  </a:cubicBezTo>
                  <a:cubicBezTo>
                    <a:pt x="83" y="81826"/>
                    <a:pt x="-267" y="86061"/>
                    <a:pt x="188" y="89702"/>
                  </a:cubicBezTo>
                  <a:cubicBezTo>
                    <a:pt x="819" y="94357"/>
                    <a:pt x="2779" y="98033"/>
                    <a:pt x="5719" y="100938"/>
                  </a:cubicBezTo>
                  <a:cubicBezTo>
                    <a:pt x="7959" y="101463"/>
                    <a:pt x="10340" y="101953"/>
                    <a:pt x="12650" y="102338"/>
                  </a:cubicBezTo>
                  <a:cubicBezTo>
                    <a:pt x="48670" y="108954"/>
                    <a:pt x="89451" y="111439"/>
                    <a:pt x="129601" y="113190"/>
                  </a:cubicBezTo>
                  <a:cubicBezTo>
                    <a:pt x="131456" y="113295"/>
                    <a:pt x="133242" y="113330"/>
                    <a:pt x="135097" y="113365"/>
                  </a:cubicBezTo>
                  <a:cubicBezTo>
                    <a:pt x="189704" y="110249"/>
                    <a:pt x="244767" y="106014"/>
                    <a:pt x="297974" y="93237"/>
                  </a:cubicBezTo>
                  <a:cubicBezTo>
                    <a:pt x="311941" y="89807"/>
                    <a:pt x="335709" y="84801"/>
                    <a:pt x="344076" y="70904"/>
                  </a:cubicBezTo>
                  <a:cubicBezTo>
                    <a:pt x="346211" y="67228"/>
                    <a:pt x="347331" y="62958"/>
                    <a:pt x="346981" y="57987"/>
                  </a:cubicBezTo>
                  <a:close/>
                </a:path>
              </a:pathLst>
            </a:custGeom>
            <a:solidFill>
              <a:srgbClr val="8E9596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1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8122225" y="4812182"/>
              <a:ext cx="168278" cy="167588"/>
              <a:chOff x="8122225" y="4812182"/>
              <a:chExt cx="168278" cy="167588"/>
            </a:xfrm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E1D634BC-6DE4-4C0E-A15F-38EFA6FA9066}"/>
                  </a:ext>
                </a:extLst>
              </p:cNvPr>
              <p:cNvSpPr/>
              <p:nvPr/>
            </p:nvSpPr>
            <p:spPr>
              <a:xfrm>
                <a:off x="8122225" y="4836340"/>
                <a:ext cx="157732" cy="143430"/>
              </a:xfrm>
              <a:custGeom>
                <a:avLst/>
                <a:gdLst>
                  <a:gd name="connsiteX0" fmla="*/ 153104 w 157732"/>
                  <a:gd name="connsiteY0" fmla="*/ 29175 h 143430"/>
                  <a:gd name="connsiteX1" fmla="*/ 151844 w 157732"/>
                  <a:gd name="connsiteY1" fmla="*/ 22244 h 143430"/>
                  <a:gd name="connsiteX2" fmla="*/ 126535 w 157732"/>
                  <a:gd name="connsiteY2" fmla="*/ 436 h 143430"/>
                  <a:gd name="connsiteX3" fmla="*/ 114108 w 157732"/>
                  <a:gd name="connsiteY3" fmla="*/ 5932 h 143430"/>
                  <a:gd name="connsiteX4" fmla="*/ 101612 w 157732"/>
                  <a:gd name="connsiteY4" fmla="*/ 13878 h 143430"/>
                  <a:gd name="connsiteX5" fmla="*/ 78124 w 157732"/>
                  <a:gd name="connsiteY5" fmla="*/ 30925 h 143430"/>
                  <a:gd name="connsiteX6" fmla="*/ 51275 w 157732"/>
                  <a:gd name="connsiteY6" fmla="*/ 50843 h 143430"/>
                  <a:gd name="connsiteX7" fmla="*/ 39373 w 157732"/>
                  <a:gd name="connsiteY7" fmla="*/ 61694 h 143430"/>
                  <a:gd name="connsiteX8" fmla="*/ 30377 w 157732"/>
                  <a:gd name="connsiteY8" fmla="*/ 66770 h 143430"/>
                  <a:gd name="connsiteX9" fmla="*/ 26351 w 157732"/>
                  <a:gd name="connsiteY9" fmla="*/ 66245 h 143430"/>
                  <a:gd name="connsiteX10" fmla="*/ 14660 w 157732"/>
                  <a:gd name="connsiteY10" fmla="*/ 80737 h 143430"/>
                  <a:gd name="connsiteX11" fmla="*/ 10109 w 157732"/>
                  <a:gd name="connsiteY11" fmla="*/ 93514 h 143430"/>
                  <a:gd name="connsiteX12" fmla="*/ 9374 w 157732"/>
                  <a:gd name="connsiteY12" fmla="*/ 94424 h 143430"/>
                  <a:gd name="connsiteX13" fmla="*/ 9234 w 157732"/>
                  <a:gd name="connsiteY13" fmla="*/ 94564 h 143430"/>
                  <a:gd name="connsiteX14" fmla="*/ 448 w 157732"/>
                  <a:gd name="connsiteY14" fmla="*/ 104995 h 143430"/>
                  <a:gd name="connsiteX15" fmla="*/ 448 w 157732"/>
                  <a:gd name="connsiteY15" fmla="*/ 110491 h 143430"/>
                  <a:gd name="connsiteX16" fmla="*/ 17705 w 157732"/>
                  <a:gd name="connsiteY16" fmla="*/ 125053 h 143430"/>
                  <a:gd name="connsiteX17" fmla="*/ 61671 w 157732"/>
                  <a:gd name="connsiteY17" fmla="*/ 143431 h 143430"/>
                  <a:gd name="connsiteX18" fmla="*/ 151599 w 157732"/>
                  <a:gd name="connsiteY18" fmla="*/ 130794 h 143430"/>
                  <a:gd name="connsiteX19" fmla="*/ 153909 w 157732"/>
                  <a:gd name="connsiteY19" fmla="*/ 117037 h 143430"/>
                  <a:gd name="connsiteX20" fmla="*/ 157410 w 157732"/>
                  <a:gd name="connsiteY20" fmla="*/ 89523 h 143430"/>
                  <a:gd name="connsiteX21" fmla="*/ 153104 w 157732"/>
                  <a:gd name="connsiteY21" fmla="*/ 29175 h 143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7732" h="143430">
                    <a:moveTo>
                      <a:pt x="153104" y="29175"/>
                    </a:moveTo>
                    <a:cubicBezTo>
                      <a:pt x="152894" y="27005"/>
                      <a:pt x="152509" y="24624"/>
                      <a:pt x="151844" y="22244"/>
                    </a:cubicBezTo>
                    <a:cubicBezTo>
                      <a:pt x="148658" y="10272"/>
                      <a:pt x="140082" y="-2540"/>
                      <a:pt x="126535" y="436"/>
                    </a:cubicBezTo>
                    <a:cubicBezTo>
                      <a:pt x="122160" y="1346"/>
                      <a:pt x="118064" y="3481"/>
                      <a:pt x="114108" y="5932"/>
                    </a:cubicBezTo>
                    <a:cubicBezTo>
                      <a:pt x="109803" y="8522"/>
                      <a:pt x="105707" y="11497"/>
                      <a:pt x="101612" y="13878"/>
                    </a:cubicBezTo>
                    <a:cubicBezTo>
                      <a:pt x="93140" y="18779"/>
                      <a:pt x="85615" y="24519"/>
                      <a:pt x="78124" y="30925"/>
                    </a:cubicBezTo>
                    <a:cubicBezTo>
                      <a:pt x="69512" y="38276"/>
                      <a:pt x="60481" y="44297"/>
                      <a:pt x="51275" y="50843"/>
                    </a:cubicBezTo>
                    <a:cubicBezTo>
                      <a:pt x="46829" y="54028"/>
                      <a:pt x="42944" y="57669"/>
                      <a:pt x="39373" y="61694"/>
                    </a:cubicBezTo>
                    <a:cubicBezTo>
                      <a:pt x="36328" y="65125"/>
                      <a:pt x="35803" y="66980"/>
                      <a:pt x="30377" y="66770"/>
                    </a:cubicBezTo>
                    <a:cubicBezTo>
                      <a:pt x="29047" y="66770"/>
                      <a:pt x="27717" y="66105"/>
                      <a:pt x="26351" y="66245"/>
                    </a:cubicBezTo>
                    <a:cubicBezTo>
                      <a:pt x="19001" y="66840"/>
                      <a:pt x="16235" y="74646"/>
                      <a:pt x="14660" y="80737"/>
                    </a:cubicBezTo>
                    <a:cubicBezTo>
                      <a:pt x="13469" y="85218"/>
                      <a:pt x="12805" y="89523"/>
                      <a:pt x="10109" y="93514"/>
                    </a:cubicBezTo>
                    <a:cubicBezTo>
                      <a:pt x="9829" y="93829"/>
                      <a:pt x="9654" y="94108"/>
                      <a:pt x="9374" y="94424"/>
                    </a:cubicBezTo>
                    <a:cubicBezTo>
                      <a:pt x="9304" y="94494"/>
                      <a:pt x="9304" y="94494"/>
                      <a:pt x="9234" y="94564"/>
                    </a:cubicBezTo>
                    <a:cubicBezTo>
                      <a:pt x="6539" y="98519"/>
                      <a:pt x="1883" y="100970"/>
                      <a:pt x="448" y="104995"/>
                    </a:cubicBezTo>
                    <a:cubicBezTo>
                      <a:pt x="-77" y="106500"/>
                      <a:pt x="-217" y="108286"/>
                      <a:pt x="448" y="110491"/>
                    </a:cubicBezTo>
                    <a:cubicBezTo>
                      <a:pt x="2618" y="117947"/>
                      <a:pt x="11230" y="122112"/>
                      <a:pt x="17705" y="125053"/>
                    </a:cubicBezTo>
                    <a:cubicBezTo>
                      <a:pt x="32197" y="131529"/>
                      <a:pt x="47074" y="137165"/>
                      <a:pt x="61671" y="143431"/>
                    </a:cubicBezTo>
                    <a:cubicBezTo>
                      <a:pt x="83409" y="141855"/>
                      <a:pt x="131891" y="138600"/>
                      <a:pt x="151599" y="130794"/>
                    </a:cubicBezTo>
                    <a:cubicBezTo>
                      <a:pt x="152404" y="126243"/>
                      <a:pt x="153174" y="121657"/>
                      <a:pt x="153909" y="117037"/>
                    </a:cubicBezTo>
                    <a:cubicBezTo>
                      <a:pt x="155414" y="107901"/>
                      <a:pt x="156744" y="98729"/>
                      <a:pt x="157410" y="89523"/>
                    </a:cubicBezTo>
                    <a:cubicBezTo>
                      <a:pt x="158880" y="69640"/>
                      <a:pt x="154959" y="48918"/>
                      <a:pt x="153104" y="29175"/>
                    </a:cubicBezTo>
                    <a:close/>
                  </a:path>
                </a:pathLst>
              </a:custGeom>
              <a:solidFill>
                <a:srgbClr val="B8A23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1956A326-BF24-4A61-A754-9346A9CFD072}"/>
                  </a:ext>
                </a:extLst>
              </p:cNvPr>
              <p:cNvSpPr/>
              <p:nvPr/>
            </p:nvSpPr>
            <p:spPr>
              <a:xfrm>
                <a:off x="8229855" y="4812182"/>
                <a:ext cx="60648" cy="51450"/>
              </a:xfrm>
              <a:custGeom>
                <a:avLst/>
                <a:gdLst>
                  <a:gd name="connsiteX0" fmla="*/ 59720 w 60648"/>
                  <a:gd name="connsiteY0" fmla="*/ 32960 h 51450"/>
                  <a:gd name="connsiteX1" fmla="*/ 54330 w 60648"/>
                  <a:gd name="connsiteY1" fmla="*/ 29039 h 51450"/>
                  <a:gd name="connsiteX2" fmla="*/ 57795 w 60648"/>
                  <a:gd name="connsiteY2" fmla="*/ 26624 h 51450"/>
                  <a:gd name="connsiteX3" fmla="*/ 56990 w 60648"/>
                  <a:gd name="connsiteY3" fmla="*/ 21444 h 51450"/>
                  <a:gd name="connsiteX4" fmla="*/ 52964 w 60648"/>
                  <a:gd name="connsiteY4" fmla="*/ 20288 h 51450"/>
                  <a:gd name="connsiteX5" fmla="*/ 55870 w 60648"/>
                  <a:gd name="connsiteY5" fmla="*/ 17243 h 51450"/>
                  <a:gd name="connsiteX6" fmla="*/ 53069 w 60648"/>
                  <a:gd name="connsiteY6" fmla="*/ 10732 h 51450"/>
                  <a:gd name="connsiteX7" fmla="*/ 51319 w 60648"/>
                  <a:gd name="connsiteY7" fmla="*/ 10942 h 51450"/>
                  <a:gd name="connsiteX8" fmla="*/ 52089 w 60648"/>
                  <a:gd name="connsiteY8" fmla="*/ 7477 h 51450"/>
                  <a:gd name="connsiteX9" fmla="*/ 45893 w 60648"/>
                  <a:gd name="connsiteY9" fmla="*/ 2471 h 51450"/>
                  <a:gd name="connsiteX10" fmla="*/ 34657 w 60648"/>
                  <a:gd name="connsiteY10" fmla="*/ 10417 h 51450"/>
                  <a:gd name="connsiteX11" fmla="*/ 31961 w 60648"/>
                  <a:gd name="connsiteY11" fmla="*/ 1281 h 51450"/>
                  <a:gd name="connsiteX12" fmla="*/ 26221 w 60648"/>
                  <a:gd name="connsiteY12" fmla="*/ 1561 h 51450"/>
                  <a:gd name="connsiteX13" fmla="*/ 24085 w 60648"/>
                  <a:gd name="connsiteY13" fmla="*/ 5936 h 51450"/>
                  <a:gd name="connsiteX14" fmla="*/ 22825 w 60648"/>
                  <a:gd name="connsiteY14" fmla="*/ 4116 h 51450"/>
                  <a:gd name="connsiteX15" fmla="*/ 16525 w 60648"/>
                  <a:gd name="connsiteY15" fmla="*/ 3836 h 51450"/>
                  <a:gd name="connsiteX16" fmla="*/ 14984 w 60648"/>
                  <a:gd name="connsiteY16" fmla="*/ 19203 h 51450"/>
                  <a:gd name="connsiteX17" fmla="*/ 4588 w 60648"/>
                  <a:gd name="connsiteY17" fmla="*/ 18713 h 51450"/>
                  <a:gd name="connsiteX18" fmla="*/ 2 w 60648"/>
                  <a:gd name="connsiteY18" fmla="*/ 23614 h 51450"/>
                  <a:gd name="connsiteX19" fmla="*/ 4203 w 60648"/>
                  <a:gd name="connsiteY19" fmla="*/ 28829 h 51450"/>
                  <a:gd name="connsiteX20" fmla="*/ 6338 w 60648"/>
                  <a:gd name="connsiteY20" fmla="*/ 29320 h 51450"/>
                  <a:gd name="connsiteX21" fmla="*/ 7948 w 60648"/>
                  <a:gd name="connsiteY21" fmla="*/ 31945 h 51450"/>
                  <a:gd name="connsiteX22" fmla="*/ 13759 w 60648"/>
                  <a:gd name="connsiteY22" fmla="*/ 34535 h 51450"/>
                  <a:gd name="connsiteX23" fmla="*/ 12149 w 60648"/>
                  <a:gd name="connsiteY23" fmla="*/ 37616 h 51450"/>
                  <a:gd name="connsiteX24" fmla="*/ 16979 w 60648"/>
                  <a:gd name="connsiteY24" fmla="*/ 43986 h 51450"/>
                  <a:gd name="connsiteX25" fmla="*/ 20060 w 60648"/>
                  <a:gd name="connsiteY25" fmla="*/ 43216 h 51450"/>
                  <a:gd name="connsiteX26" fmla="*/ 25486 w 60648"/>
                  <a:gd name="connsiteY26" fmla="*/ 48117 h 51450"/>
                  <a:gd name="connsiteX27" fmla="*/ 31717 w 60648"/>
                  <a:gd name="connsiteY27" fmla="*/ 50987 h 51450"/>
                  <a:gd name="connsiteX28" fmla="*/ 37982 w 60648"/>
                  <a:gd name="connsiteY28" fmla="*/ 45527 h 51450"/>
                  <a:gd name="connsiteX29" fmla="*/ 40643 w 60648"/>
                  <a:gd name="connsiteY29" fmla="*/ 46752 h 51450"/>
                  <a:gd name="connsiteX30" fmla="*/ 46068 w 60648"/>
                  <a:gd name="connsiteY30" fmla="*/ 41641 h 51450"/>
                  <a:gd name="connsiteX31" fmla="*/ 45824 w 60648"/>
                  <a:gd name="connsiteY31" fmla="*/ 40486 h 51450"/>
                  <a:gd name="connsiteX32" fmla="*/ 59406 w 60648"/>
                  <a:gd name="connsiteY32" fmla="*/ 38036 h 51450"/>
                  <a:gd name="connsiteX33" fmla="*/ 59720 w 60648"/>
                  <a:gd name="connsiteY33" fmla="*/ 32960 h 5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60648" h="51450">
                    <a:moveTo>
                      <a:pt x="59720" y="32960"/>
                    </a:moveTo>
                    <a:cubicBezTo>
                      <a:pt x="57795" y="31210"/>
                      <a:pt x="56395" y="29949"/>
                      <a:pt x="54330" y="29039"/>
                    </a:cubicBezTo>
                    <a:cubicBezTo>
                      <a:pt x="55555" y="28409"/>
                      <a:pt x="56745" y="27674"/>
                      <a:pt x="57795" y="26624"/>
                    </a:cubicBezTo>
                    <a:cubicBezTo>
                      <a:pt x="59230" y="25224"/>
                      <a:pt x="59475" y="22073"/>
                      <a:pt x="56990" y="21444"/>
                    </a:cubicBezTo>
                    <a:cubicBezTo>
                      <a:pt x="55660" y="21093"/>
                      <a:pt x="54295" y="20673"/>
                      <a:pt x="52964" y="20288"/>
                    </a:cubicBezTo>
                    <a:cubicBezTo>
                      <a:pt x="53945" y="19273"/>
                      <a:pt x="54925" y="18293"/>
                      <a:pt x="55870" y="17243"/>
                    </a:cubicBezTo>
                    <a:cubicBezTo>
                      <a:pt x="58040" y="14828"/>
                      <a:pt x="56535" y="10627"/>
                      <a:pt x="53069" y="10732"/>
                    </a:cubicBezTo>
                    <a:cubicBezTo>
                      <a:pt x="52474" y="10767"/>
                      <a:pt x="51914" y="10872"/>
                      <a:pt x="51319" y="10942"/>
                    </a:cubicBezTo>
                    <a:cubicBezTo>
                      <a:pt x="51704" y="9857"/>
                      <a:pt x="51984" y="8702"/>
                      <a:pt x="52089" y="7477"/>
                    </a:cubicBezTo>
                    <a:cubicBezTo>
                      <a:pt x="52370" y="4221"/>
                      <a:pt x="49324" y="965"/>
                      <a:pt x="45893" y="2471"/>
                    </a:cubicBezTo>
                    <a:cubicBezTo>
                      <a:pt x="41518" y="4431"/>
                      <a:pt x="37948" y="7231"/>
                      <a:pt x="34657" y="10417"/>
                    </a:cubicBezTo>
                    <a:cubicBezTo>
                      <a:pt x="34657" y="7231"/>
                      <a:pt x="33957" y="4221"/>
                      <a:pt x="31961" y="1281"/>
                    </a:cubicBezTo>
                    <a:cubicBezTo>
                      <a:pt x="30596" y="-715"/>
                      <a:pt x="27446" y="-190"/>
                      <a:pt x="26221" y="1561"/>
                    </a:cubicBezTo>
                    <a:cubicBezTo>
                      <a:pt x="25206" y="2961"/>
                      <a:pt x="24575" y="4431"/>
                      <a:pt x="24085" y="5936"/>
                    </a:cubicBezTo>
                    <a:cubicBezTo>
                      <a:pt x="23700" y="5306"/>
                      <a:pt x="23315" y="4711"/>
                      <a:pt x="22825" y="4116"/>
                    </a:cubicBezTo>
                    <a:cubicBezTo>
                      <a:pt x="21320" y="2401"/>
                      <a:pt x="18100" y="1526"/>
                      <a:pt x="16525" y="3836"/>
                    </a:cubicBezTo>
                    <a:cubicBezTo>
                      <a:pt x="13374" y="8421"/>
                      <a:pt x="13549" y="14023"/>
                      <a:pt x="14984" y="19203"/>
                    </a:cubicBezTo>
                    <a:cubicBezTo>
                      <a:pt x="11519" y="19098"/>
                      <a:pt x="8053" y="18468"/>
                      <a:pt x="4588" y="18713"/>
                    </a:cubicBezTo>
                    <a:cubicBezTo>
                      <a:pt x="2068" y="18888"/>
                      <a:pt x="37" y="21163"/>
                      <a:pt x="2" y="23614"/>
                    </a:cubicBezTo>
                    <a:cubicBezTo>
                      <a:pt x="-68" y="26344"/>
                      <a:pt x="1682" y="28094"/>
                      <a:pt x="4203" y="28829"/>
                    </a:cubicBezTo>
                    <a:cubicBezTo>
                      <a:pt x="4903" y="29039"/>
                      <a:pt x="5638" y="29144"/>
                      <a:pt x="6338" y="29320"/>
                    </a:cubicBezTo>
                    <a:cubicBezTo>
                      <a:pt x="6618" y="30299"/>
                      <a:pt x="7108" y="31245"/>
                      <a:pt x="7948" y="31945"/>
                    </a:cubicBezTo>
                    <a:cubicBezTo>
                      <a:pt x="9558" y="33345"/>
                      <a:pt x="11589" y="34115"/>
                      <a:pt x="13759" y="34535"/>
                    </a:cubicBezTo>
                    <a:cubicBezTo>
                      <a:pt x="13129" y="35480"/>
                      <a:pt x="12569" y="36495"/>
                      <a:pt x="12149" y="37616"/>
                    </a:cubicBezTo>
                    <a:cubicBezTo>
                      <a:pt x="10994" y="40801"/>
                      <a:pt x="13374" y="44512"/>
                      <a:pt x="16979" y="43986"/>
                    </a:cubicBezTo>
                    <a:cubicBezTo>
                      <a:pt x="18030" y="43846"/>
                      <a:pt x="19045" y="43496"/>
                      <a:pt x="20060" y="43216"/>
                    </a:cubicBezTo>
                    <a:cubicBezTo>
                      <a:pt x="19360" y="46682"/>
                      <a:pt x="22615" y="48642"/>
                      <a:pt x="25486" y="48117"/>
                    </a:cubicBezTo>
                    <a:cubicBezTo>
                      <a:pt x="26361" y="50602"/>
                      <a:pt x="28881" y="52318"/>
                      <a:pt x="31717" y="50987"/>
                    </a:cubicBezTo>
                    <a:cubicBezTo>
                      <a:pt x="34097" y="49902"/>
                      <a:pt x="36267" y="47907"/>
                      <a:pt x="37982" y="45527"/>
                    </a:cubicBezTo>
                    <a:cubicBezTo>
                      <a:pt x="38823" y="46017"/>
                      <a:pt x="39732" y="46437"/>
                      <a:pt x="40643" y="46752"/>
                    </a:cubicBezTo>
                    <a:cubicBezTo>
                      <a:pt x="44073" y="47907"/>
                      <a:pt x="46383" y="44687"/>
                      <a:pt x="46068" y="41641"/>
                    </a:cubicBezTo>
                    <a:cubicBezTo>
                      <a:pt x="46033" y="41256"/>
                      <a:pt x="45893" y="40871"/>
                      <a:pt x="45824" y="40486"/>
                    </a:cubicBezTo>
                    <a:cubicBezTo>
                      <a:pt x="50374" y="41361"/>
                      <a:pt x="55940" y="41711"/>
                      <a:pt x="59406" y="38036"/>
                    </a:cubicBezTo>
                    <a:cubicBezTo>
                      <a:pt x="60596" y="36811"/>
                      <a:pt x="61331" y="34395"/>
                      <a:pt x="59720" y="32960"/>
                    </a:cubicBezTo>
                    <a:close/>
                  </a:path>
                </a:pathLst>
              </a:custGeom>
              <a:solidFill>
                <a:srgbClr val="FDD2BA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F58EEDD1-00CC-4BB3-B593-E80613DC56DD}"/>
                  </a:ext>
                </a:extLst>
              </p:cNvPr>
              <p:cNvSpPr/>
              <p:nvPr/>
            </p:nvSpPr>
            <p:spPr>
              <a:xfrm>
                <a:off x="8198416" y="4871328"/>
                <a:ext cx="17891" cy="17701"/>
              </a:xfrm>
              <a:custGeom>
                <a:avLst/>
                <a:gdLst>
                  <a:gd name="connsiteX0" fmla="*/ 15899 w 17891"/>
                  <a:gd name="connsiteY0" fmla="*/ 137 h 17701"/>
                  <a:gd name="connsiteX1" fmla="*/ 10963 w 17891"/>
                  <a:gd name="connsiteY1" fmla="*/ 2867 h 17701"/>
                  <a:gd name="connsiteX2" fmla="*/ 5853 w 17891"/>
                  <a:gd name="connsiteY2" fmla="*/ 6228 h 17701"/>
                  <a:gd name="connsiteX3" fmla="*/ 2212 w 17891"/>
                  <a:gd name="connsiteY3" fmla="*/ 10183 h 17701"/>
                  <a:gd name="connsiteX4" fmla="*/ 707 w 17891"/>
                  <a:gd name="connsiteY4" fmla="*/ 12459 h 17701"/>
                  <a:gd name="connsiteX5" fmla="*/ 77 w 17891"/>
                  <a:gd name="connsiteY5" fmla="*/ 14034 h 17701"/>
                  <a:gd name="connsiteX6" fmla="*/ 112 w 17891"/>
                  <a:gd name="connsiteY6" fmla="*/ 16064 h 17701"/>
                  <a:gd name="connsiteX7" fmla="*/ 2597 w 17891"/>
                  <a:gd name="connsiteY7" fmla="*/ 17569 h 17701"/>
                  <a:gd name="connsiteX8" fmla="*/ 4487 w 17891"/>
                  <a:gd name="connsiteY8" fmla="*/ 16659 h 17701"/>
                  <a:gd name="connsiteX9" fmla="*/ 5958 w 17891"/>
                  <a:gd name="connsiteY9" fmla="*/ 15154 h 17701"/>
                  <a:gd name="connsiteX10" fmla="*/ 7043 w 17891"/>
                  <a:gd name="connsiteY10" fmla="*/ 13649 h 17701"/>
                  <a:gd name="connsiteX11" fmla="*/ 9458 w 17891"/>
                  <a:gd name="connsiteY11" fmla="*/ 10673 h 17701"/>
                  <a:gd name="connsiteX12" fmla="*/ 13309 w 17891"/>
                  <a:gd name="connsiteY12" fmla="*/ 5737 h 17701"/>
                  <a:gd name="connsiteX13" fmla="*/ 17334 w 17891"/>
                  <a:gd name="connsiteY13" fmla="*/ 2482 h 17701"/>
                  <a:gd name="connsiteX14" fmla="*/ 15899 w 17891"/>
                  <a:gd name="connsiteY14" fmla="*/ 137 h 17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891" h="17701">
                    <a:moveTo>
                      <a:pt x="15899" y="137"/>
                    </a:moveTo>
                    <a:cubicBezTo>
                      <a:pt x="14219" y="977"/>
                      <a:pt x="12643" y="1992"/>
                      <a:pt x="10963" y="2867"/>
                    </a:cubicBezTo>
                    <a:cubicBezTo>
                      <a:pt x="9108" y="3812"/>
                      <a:pt x="7463" y="4932"/>
                      <a:pt x="5853" y="6228"/>
                    </a:cubicBezTo>
                    <a:cubicBezTo>
                      <a:pt x="4452" y="7348"/>
                      <a:pt x="3297" y="8783"/>
                      <a:pt x="2212" y="10183"/>
                    </a:cubicBezTo>
                    <a:cubicBezTo>
                      <a:pt x="1652" y="10919"/>
                      <a:pt x="1092" y="11618"/>
                      <a:pt x="707" y="12459"/>
                    </a:cubicBezTo>
                    <a:cubicBezTo>
                      <a:pt x="497" y="12949"/>
                      <a:pt x="182" y="13544"/>
                      <a:pt x="77" y="14034"/>
                    </a:cubicBezTo>
                    <a:cubicBezTo>
                      <a:pt x="-99" y="14734"/>
                      <a:pt x="77" y="15364"/>
                      <a:pt x="112" y="16064"/>
                    </a:cubicBezTo>
                    <a:cubicBezTo>
                      <a:pt x="217" y="17254"/>
                      <a:pt x="1512" y="18024"/>
                      <a:pt x="2597" y="17569"/>
                    </a:cubicBezTo>
                    <a:cubicBezTo>
                      <a:pt x="3367" y="17254"/>
                      <a:pt x="3857" y="17184"/>
                      <a:pt x="4487" y="16659"/>
                    </a:cubicBezTo>
                    <a:cubicBezTo>
                      <a:pt x="4907" y="16309"/>
                      <a:pt x="5537" y="15644"/>
                      <a:pt x="5958" y="15154"/>
                    </a:cubicBezTo>
                    <a:cubicBezTo>
                      <a:pt x="6343" y="14699"/>
                      <a:pt x="6693" y="14139"/>
                      <a:pt x="7043" y="13649"/>
                    </a:cubicBezTo>
                    <a:cubicBezTo>
                      <a:pt x="7813" y="12634"/>
                      <a:pt x="8688" y="11689"/>
                      <a:pt x="9458" y="10673"/>
                    </a:cubicBezTo>
                    <a:cubicBezTo>
                      <a:pt x="10718" y="9028"/>
                      <a:pt x="11978" y="7348"/>
                      <a:pt x="13309" y="5737"/>
                    </a:cubicBezTo>
                    <a:cubicBezTo>
                      <a:pt x="14464" y="4373"/>
                      <a:pt x="15829" y="3427"/>
                      <a:pt x="17334" y="2482"/>
                    </a:cubicBezTo>
                    <a:cubicBezTo>
                      <a:pt x="18699" y="1607"/>
                      <a:pt x="17299" y="-563"/>
                      <a:pt x="15899" y="137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1C2A6564-87C7-4D86-99F6-41D1F1378D36}"/>
                  </a:ext>
                </a:extLst>
              </p:cNvPr>
              <p:cNvSpPr/>
              <p:nvPr/>
            </p:nvSpPr>
            <p:spPr>
              <a:xfrm>
                <a:off x="8263555" y="4869760"/>
                <a:ext cx="10726" cy="80136"/>
              </a:xfrm>
              <a:custGeom>
                <a:avLst/>
                <a:gdLst>
                  <a:gd name="connsiteX0" fmla="*/ 5402 w 10726"/>
                  <a:gd name="connsiteY0" fmla="*/ 72695 h 80136"/>
                  <a:gd name="connsiteX1" fmla="*/ 8203 w 10726"/>
                  <a:gd name="connsiteY1" fmla="*/ 61424 h 80136"/>
                  <a:gd name="connsiteX2" fmla="*/ 10618 w 10726"/>
                  <a:gd name="connsiteY2" fmla="*/ 40421 h 80136"/>
                  <a:gd name="connsiteX3" fmla="*/ 8098 w 10726"/>
                  <a:gd name="connsiteY3" fmla="*/ 1566 h 80136"/>
                  <a:gd name="connsiteX4" fmla="*/ 4492 w 10726"/>
                  <a:gd name="connsiteY4" fmla="*/ 1916 h 80136"/>
                  <a:gd name="connsiteX5" fmla="*/ 3862 w 10726"/>
                  <a:gd name="connsiteY5" fmla="*/ 41261 h 80136"/>
                  <a:gd name="connsiteX6" fmla="*/ 2322 w 10726"/>
                  <a:gd name="connsiteY6" fmla="*/ 61179 h 80136"/>
                  <a:gd name="connsiteX7" fmla="*/ 1167 w 10726"/>
                  <a:gd name="connsiteY7" fmla="*/ 70700 h 80136"/>
                  <a:gd name="connsiteX8" fmla="*/ 537 w 10726"/>
                  <a:gd name="connsiteY8" fmla="*/ 79626 h 80136"/>
                  <a:gd name="connsiteX9" fmla="*/ 2112 w 10726"/>
                  <a:gd name="connsiteY9" fmla="*/ 79976 h 80136"/>
                  <a:gd name="connsiteX10" fmla="*/ 5402 w 10726"/>
                  <a:gd name="connsiteY10" fmla="*/ 72695 h 80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726" h="80136">
                    <a:moveTo>
                      <a:pt x="5402" y="72695"/>
                    </a:moveTo>
                    <a:cubicBezTo>
                      <a:pt x="6487" y="68985"/>
                      <a:pt x="7433" y="65204"/>
                      <a:pt x="8203" y="61424"/>
                    </a:cubicBezTo>
                    <a:cubicBezTo>
                      <a:pt x="9603" y="54423"/>
                      <a:pt x="10408" y="47562"/>
                      <a:pt x="10618" y="40421"/>
                    </a:cubicBezTo>
                    <a:cubicBezTo>
                      <a:pt x="11003" y="27399"/>
                      <a:pt x="10408" y="14377"/>
                      <a:pt x="8098" y="1566"/>
                    </a:cubicBezTo>
                    <a:cubicBezTo>
                      <a:pt x="7678" y="-710"/>
                      <a:pt x="4457" y="-430"/>
                      <a:pt x="4492" y="1916"/>
                    </a:cubicBezTo>
                    <a:cubicBezTo>
                      <a:pt x="4737" y="14973"/>
                      <a:pt x="4912" y="28204"/>
                      <a:pt x="3862" y="41261"/>
                    </a:cubicBezTo>
                    <a:cubicBezTo>
                      <a:pt x="3337" y="47912"/>
                      <a:pt x="2952" y="54563"/>
                      <a:pt x="2322" y="61179"/>
                    </a:cubicBezTo>
                    <a:cubicBezTo>
                      <a:pt x="2007" y="64364"/>
                      <a:pt x="1622" y="67550"/>
                      <a:pt x="1167" y="70700"/>
                    </a:cubicBezTo>
                    <a:cubicBezTo>
                      <a:pt x="712" y="73606"/>
                      <a:pt x="-794" y="76861"/>
                      <a:pt x="537" y="79626"/>
                    </a:cubicBezTo>
                    <a:cubicBezTo>
                      <a:pt x="782" y="80187"/>
                      <a:pt x="1657" y="80257"/>
                      <a:pt x="2112" y="79976"/>
                    </a:cubicBezTo>
                    <a:cubicBezTo>
                      <a:pt x="4317" y="78436"/>
                      <a:pt x="4667" y="75181"/>
                      <a:pt x="5402" y="72695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BA7CA67D-FB78-4C07-B4E8-240FCEA16D2A}"/>
                  </a:ext>
                </a:extLst>
              </p:cNvPr>
              <p:cNvSpPr/>
              <p:nvPr/>
            </p:nvSpPr>
            <p:spPr>
              <a:xfrm>
                <a:off x="8262161" y="4955327"/>
                <a:ext cx="7111" cy="12625"/>
              </a:xfrm>
              <a:custGeom>
                <a:avLst/>
                <a:gdLst>
                  <a:gd name="connsiteX0" fmla="*/ 6972 w 7111"/>
                  <a:gd name="connsiteY0" fmla="*/ 9216 h 12625"/>
                  <a:gd name="connsiteX1" fmla="*/ 7041 w 7111"/>
                  <a:gd name="connsiteY1" fmla="*/ 8796 h 12625"/>
                  <a:gd name="connsiteX2" fmla="*/ 7111 w 7111"/>
                  <a:gd name="connsiteY2" fmla="*/ 7361 h 12625"/>
                  <a:gd name="connsiteX3" fmla="*/ 7076 w 7111"/>
                  <a:gd name="connsiteY3" fmla="*/ 5470 h 12625"/>
                  <a:gd name="connsiteX4" fmla="*/ 7041 w 7111"/>
                  <a:gd name="connsiteY4" fmla="*/ 3230 h 12625"/>
                  <a:gd name="connsiteX5" fmla="*/ 4311 w 7111"/>
                  <a:gd name="connsiteY5" fmla="*/ 45 h 12625"/>
                  <a:gd name="connsiteX6" fmla="*/ 2316 w 7111"/>
                  <a:gd name="connsiteY6" fmla="*/ 360 h 12625"/>
                  <a:gd name="connsiteX7" fmla="*/ 776 w 7111"/>
                  <a:gd name="connsiteY7" fmla="*/ 2320 h 12625"/>
                  <a:gd name="connsiteX8" fmla="*/ 145 w 7111"/>
                  <a:gd name="connsiteY8" fmla="*/ 6346 h 12625"/>
                  <a:gd name="connsiteX9" fmla="*/ 40 w 7111"/>
                  <a:gd name="connsiteY9" fmla="*/ 7151 h 12625"/>
                  <a:gd name="connsiteX10" fmla="*/ 40 w 7111"/>
                  <a:gd name="connsiteY10" fmla="*/ 8691 h 12625"/>
                  <a:gd name="connsiteX11" fmla="*/ 75 w 7111"/>
                  <a:gd name="connsiteY11" fmla="*/ 9251 h 12625"/>
                  <a:gd name="connsiteX12" fmla="*/ 110 w 7111"/>
                  <a:gd name="connsiteY12" fmla="*/ 9496 h 12625"/>
                  <a:gd name="connsiteX13" fmla="*/ 741 w 7111"/>
                  <a:gd name="connsiteY13" fmla="*/ 11141 h 12625"/>
                  <a:gd name="connsiteX14" fmla="*/ 1826 w 7111"/>
                  <a:gd name="connsiteY14" fmla="*/ 12086 h 12625"/>
                  <a:gd name="connsiteX15" fmla="*/ 2981 w 7111"/>
                  <a:gd name="connsiteY15" fmla="*/ 12541 h 12625"/>
                  <a:gd name="connsiteX16" fmla="*/ 4171 w 7111"/>
                  <a:gd name="connsiteY16" fmla="*/ 12577 h 12625"/>
                  <a:gd name="connsiteX17" fmla="*/ 6972 w 7111"/>
                  <a:gd name="connsiteY17" fmla="*/ 9216 h 12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111" h="12625">
                    <a:moveTo>
                      <a:pt x="6972" y="9216"/>
                    </a:moveTo>
                    <a:cubicBezTo>
                      <a:pt x="7006" y="9076"/>
                      <a:pt x="7006" y="8936"/>
                      <a:pt x="7041" y="8796"/>
                    </a:cubicBezTo>
                    <a:cubicBezTo>
                      <a:pt x="7111" y="8271"/>
                      <a:pt x="7111" y="7886"/>
                      <a:pt x="7111" y="7361"/>
                    </a:cubicBezTo>
                    <a:cubicBezTo>
                      <a:pt x="7076" y="6731"/>
                      <a:pt x="7076" y="6101"/>
                      <a:pt x="7076" y="5470"/>
                    </a:cubicBezTo>
                    <a:cubicBezTo>
                      <a:pt x="7076" y="4735"/>
                      <a:pt x="7041" y="3965"/>
                      <a:pt x="7041" y="3230"/>
                    </a:cubicBezTo>
                    <a:cubicBezTo>
                      <a:pt x="7041" y="1620"/>
                      <a:pt x="5886" y="255"/>
                      <a:pt x="4311" y="45"/>
                    </a:cubicBezTo>
                    <a:cubicBezTo>
                      <a:pt x="3646" y="-60"/>
                      <a:pt x="2911" y="10"/>
                      <a:pt x="2316" y="360"/>
                    </a:cubicBezTo>
                    <a:cubicBezTo>
                      <a:pt x="1616" y="780"/>
                      <a:pt x="915" y="1480"/>
                      <a:pt x="776" y="2320"/>
                    </a:cubicBezTo>
                    <a:cubicBezTo>
                      <a:pt x="530" y="3650"/>
                      <a:pt x="321" y="5015"/>
                      <a:pt x="145" y="6346"/>
                    </a:cubicBezTo>
                    <a:cubicBezTo>
                      <a:pt x="110" y="6625"/>
                      <a:pt x="75" y="6871"/>
                      <a:pt x="40" y="7151"/>
                    </a:cubicBezTo>
                    <a:cubicBezTo>
                      <a:pt x="-29" y="7676"/>
                      <a:pt x="5" y="8166"/>
                      <a:pt x="40" y="8691"/>
                    </a:cubicBezTo>
                    <a:cubicBezTo>
                      <a:pt x="40" y="8866"/>
                      <a:pt x="75" y="9041"/>
                      <a:pt x="75" y="9251"/>
                    </a:cubicBezTo>
                    <a:cubicBezTo>
                      <a:pt x="75" y="9321"/>
                      <a:pt x="75" y="9391"/>
                      <a:pt x="110" y="9496"/>
                    </a:cubicBezTo>
                    <a:cubicBezTo>
                      <a:pt x="180" y="10091"/>
                      <a:pt x="391" y="10651"/>
                      <a:pt x="741" y="11141"/>
                    </a:cubicBezTo>
                    <a:cubicBezTo>
                      <a:pt x="1021" y="11561"/>
                      <a:pt x="1370" y="11876"/>
                      <a:pt x="1826" y="12086"/>
                    </a:cubicBezTo>
                    <a:cubicBezTo>
                      <a:pt x="2176" y="12331"/>
                      <a:pt x="2561" y="12471"/>
                      <a:pt x="2981" y="12541"/>
                    </a:cubicBezTo>
                    <a:cubicBezTo>
                      <a:pt x="3366" y="12647"/>
                      <a:pt x="3751" y="12647"/>
                      <a:pt x="4171" y="12577"/>
                    </a:cubicBezTo>
                    <a:cubicBezTo>
                      <a:pt x="6517" y="12296"/>
                      <a:pt x="6726" y="10651"/>
                      <a:pt x="6972" y="9216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57" name="Graphic 3">
                <a:extLst>
                  <a:ext uri="{FF2B5EF4-FFF2-40B4-BE49-F238E27FC236}">
                    <a16:creationId xmlns:a16="http://schemas.microsoft.com/office/drawing/2014/main" id="{6AABCBA6-D995-4D4B-9073-B33A8B3A8D6A}"/>
                  </a:ext>
                </a:extLst>
              </p:cNvPr>
              <p:cNvGrpSpPr/>
              <p:nvPr/>
            </p:nvGrpSpPr>
            <p:grpSpPr>
              <a:xfrm>
                <a:off x="8143488" y="4909621"/>
                <a:ext cx="9093" cy="9168"/>
                <a:chOff x="8143488" y="4909621"/>
                <a:chExt cx="9093" cy="9168"/>
              </a:xfrm>
              <a:solidFill>
                <a:srgbClr val="9A8036"/>
              </a:solidFill>
            </p:grpSpPr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B7DEBB3E-6A2F-4304-8FE9-0916C1205498}"/>
                    </a:ext>
                  </a:extLst>
                </p:cNvPr>
                <p:cNvSpPr/>
                <p:nvPr/>
              </p:nvSpPr>
              <p:spPr>
                <a:xfrm>
                  <a:off x="8150676" y="4909656"/>
                  <a:ext cx="210" cy="26"/>
                </a:xfrm>
                <a:custGeom>
                  <a:avLst/>
                  <a:gdLst>
                    <a:gd name="connsiteX0" fmla="*/ 0 w 210"/>
                    <a:gd name="connsiteY0" fmla="*/ 0 h 26"/>
                    <a:gd name="connsiteX1" fmla="*/ 0 w 210"/>
                    <a:gd name="connsiteY1" fmla="*/ 0 h 26"/>
                    <a:gd name="connsiteX2" fmla="*/ 0 w 210"/>
                    <a:gd name="connsiteY2" fmla="*/ 0 h 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0" h="26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80" y="35"/>
                        <a:pt x="280" y="35"/>
                        <a:pt x="0" y="0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320BD782-AEC2-4909-AE2B-B3B47A1083F1}"/>
                    </a:ext>
                  </a:extLst>
                </p:cNvPr>
                <p:cNvSpPr/>
                <p:nvPr/>
              </p:nvSpPr>
              <p:spPr>
                <a:xfrm>
                  <a:off x="8143488" y="4909621"/>
                  <a:ext cx="9093" cy="9168"/>
                </a:xfrm>
                <a:custGeom>
                  <a:avLst/>
                  <a:gdLst>
                    <a:gd name="connsiteX0" fmla="*/ 9078 w 9093"/>
                    <a:gd name="connsiteY0" fmla="*/ 2135 h 9168"/>
                    <a:gd name="connsiteX1" fmla="*/ 8658 w 9093"/>
                    <a:gd name="connsiteY1" fmla="*/ 980 h 9168"/>
                    <a:gd name="connsiteX2" fmla="*/ 7188 w 9093"/>
                    <a:gd name="connsiteY2" fmla="*/ 35 h 9168"/>
                    <a:gd name="connsiteX3" fmla="*/ 7188 w 9093"/>
                    <a:gd name="connsiteY3" fmla="*/ 35 h 9168"/>
                    <a:gd name="connsiteX4" fmla="*/ 6383 w 9093"/>
                    <a:gd name="connsiteY4" fmla="*/ 0 h 9168"/>
                    <a:gd name="connsiteX5" fmla="*/ 6103 w 9093"/>
                    <a:gd name="connsiteY5" fmla="*/ 0 h 9168"/>
                    <a:gd name="connsiteX6" fmla="*/ 5508 w 9093"/>
                    <a:gd name="connsiteY6" fmla="*/ 35 h 9168"/>
                    <a:gd name="connsiteX7" fmla="*/ 3862 w 9093"/>
                    <a:gd name="connsiteY7" fmla="*/ 630 h 9168"/>
                    <a:gd name="connsiteX8" fmla="*/ 1972 w 9093"/>
                    <a:gd name="connsiteY8" fmla="*/ 2135 h 9168"/>
                    <a:gd name="connsiteX9" fmla="*/ 957 w 9093"/>
                    <a:gd name="connsiteY9" fmla="*/ 3571 h 9168"/>
                    <a:gd name="connsiteX10" fmla="*/ 12 w 9093"/>
                    <a:gd name="connsiteY10" fmla="*/ 6476 h 9168"/>
                    <a:gd name="connsiteX11" fmla="*/ 572 w 9093"/>
                    <a:gd name="connsiteY11" fmla="*/ 8401 h 9168"/>
                    <a:gd name="connsiteX12" fmla="*/ 3267 w 9093"/>
                    <a:gd name="connsiteY12" fmla="*/ 8611 h 9168"/>
                    <a:gd name="connsiteX13" fmla="*/ 3652 w 9093"/>
                    <a:gd name="connsiteY13" fmla="*/ 7876 h 9168"/>
                    <a:gd name="connsiteX14" fmla="*/ 3652 w 9093"/>
                    <a:gd name="connsiteY14" fmla="*/ 7911 h 9168"/>
                    <a:gd name="connsiteX15" fmla="*/ 3687 w 9093"/>
                    <a:gd name="connsiteY15" fmla="*/ 7701 h 9168"/>
                    <a:gd name="connsiteX16" fmla="*/ 3652 w 9093"/>
                    <a:gd name="connsiteY16" fmla="*/ 7876 h 9168"/>
                    <a:gd name="connsiteX17" fmla="*/ 3652 w 9093"/>
                    <a:gd name="connsiteY17" fmla="*/ 7911 h 9168"/>
                    <a:gd name="connsiteX18" fmla="*/ 3687 w 9093"/>
                    <a:gd name="connsiteY18" fmla="*/ 7876 h 9168"/>
                    <a:gd name="connsiteX19" fmla="*/ 3687 w 9093"/>
                    <a:gd name="connsiteY19" fmla="*/ 7841 h 9168"/>
                    <a:gd name="connsiteX20" fmla="*/ 4037 w 9093"/>
                    <a:gd name="connsiteY20" fmla="*/ 7036 h 9168"/>
                    <a:gd name="connsiteX21" fmla="*/ 4072 w 9093"/>
                    <a:gd name="connsiteY21" fmla="*/ 6931 h 9168"/>
                    <a:gd name="connsiteX22" fmla="*/ 4492 w 9093"/>
                    <a:gd name="connsiteY22" fmla="*/ 6266 h 9168"/>
                    <a:gd name="connsiteX23" fmla="*/ 5052 w 9093"/>
                    <a:gd name="connsiteY23" fmla="*/ 5671 h 9168"/>
                    <a:gd name="connsiteX24" fmla="*/ 5613 w 9093"/>
                    <a:gd name="connsiteY24" fmla="*/ 5286 h 9168"/>
                    <a:gd name="connsiteX25" fmla="*/ 6488 w 9093"/>
                    <a:gd name="connsiteY25" fmla="*/ 4936 h 9168"/>
                    <a:gd name="connsiteX26" fmla="*/ 5857 w 9093"/>
                    <a:gd name="connsiteY26" fmla="*/ 5146 h 9168"/>
                    <a:gd name="connsiteX27" fmla="*/ 7573 w 9093"/>
                    <a:gd name="connsiteY27" fmla="*/ 4551 h 9168"/>
                    <a:gd name="connsiteX28" fmla="*/ 8133 w 9093"/>
                    <a:gd name="connsiteY28" fmla="*/ 4270 h 9168"/>
                    <a:gd name="connsiteX29" fmla="*/ 8763 w 9093"/>
                    <a:gd name="connsiteY29" fmla="*/ 3606 h 9168"/>
                    <a:gd name="connsiteX30" fmla="*/ 9078 w 9093"/>
                    <a:gd name="connsiteY30" fmla="*/ 2135 h 9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9093" h="9168">
                      <a:moveTo>
                        <a:pt x="9078" y="2135"/>
                      </a:moveTo>
                      <a:cubicBezTo>
                        <a:pt x="9043" y="1715"/>
                        <a:pt x="8903" y="1330"/>
                        <a:pt x="8658" y="980"/>
                      </a:cubicBezTo>
                      <a:cubicBezTo>
                        <a:pt x="8378" y="525"/>
                        <a:pt x="7713" y="70"/>
                        <a:pt x="7188" y="35"/>
                      </a:cubicBezTo>
                      <a:cubicBezTo>
                        <a:pt x="7188" y="35"/>
                        <a:pt x="7188" y="35"/>
                        <a:pt x="7188" y="35"/>
                      </a:cubicBezTo>
                      <a:cubicBezTo>
                        <a:pt x="6908" y="0"/>
                        <a:pt x="6663" y="0"/>
                        <a:pt x="6383" y="0"/>
                      </a:cubicBezTo>
                      <a:cubicBezTo>
                        <a:pt x="6278" y="0"/>
                        <a:pt x="6207" y="0"/>
                        <a:pt x="6103" y="0"/>
                      </a:cubicBezTo>
                      <a:cubicBezTo>
                        <a:pt x="5893" y="0"/>
                        <a:pt x="5718" y="0"/>
                        <a:pt x="5508" y="35"/>
                      </a:cubicBezTo>
                      <a:cubicBezTo>
                        <a:pt x="4878" y="105"/>
                        <a:pt x="4353" y="350"/>
                        <a:pt x="3862" y="630"/>
                      </a:cubicBezTo>
                      <a:cubicBezTo>
                        <a:pt x="3162" y="1085"/>
                        <a:pt x="2567" y="1505"/>
                        <a:pt x="1972" y="2135"/>
                      </a:cubicBezTo>
                      <a:cubicBezTo>
                        <a:pt x="1587" y="2555"/>
                        <a:pt x="1237" y="3080"/>
                        <a:pt x="957" y="3571"/>
                      </a:cubicBezTo>
                      <a:cubicBezTo>
                        <a:pt x="432" y="4446"/>
                        <a:pt x="117" y="5461"/>
                        <a:pt x="12" y="6476"/>
                      </a:cubicBezTo>
                      <a:cubicBezTo>
                        <a:pt x="-58" y="7141"/>
                        <a:pt x="187" y="7841"/>
                        <a:pt x="572" y="8401"/>
                      </a:cubicBezTo>
                      <a:cubicBezTo>
                        <a:pt x="1167" y="9311"/>
                        <a:pt x="2532" y="9451"/>
                        <a:pt x="3267" y="8611"/>
                      </a:cubicBezTo>
                      <a:cubicBezTo>
                        <a:pt x="3477" y="8401"/>
                        <a:pt x="3582" y="8156"/>
                        <a:pt x="3652" y="7876"/>
                      </a:cubicBezTo>
                      <a:cubicBezTo>
                        <a:pt x="3652" y="7911"/>
                        <a:pt x="3652" y="7876"/>
                        <a:pt x="3652" y="7911"/>
                      </a:cubicBezTo>
                      <a:cubicBezTo>
                        <a:pt x="3687" y="7841"/>
                        <a:pt x="3687" y="7771"/>
                        <a:pt x="3687" y="7701"/>
                      </a:cubicBezTo>
                      <a:cubicBezTo>
                        <a:pt x="3652" y="7876"/>
                        <a:pt x="3652" y="7841"/>
                        <a:pt x="3652" y="7876"/>
                      </a:cubicBezTo>
                      <a:cubicBezTo>
                        <a:pt x="3617" y="7911"/>
                        <a:pt x="3617" y="7911"/>
                        <a:pt x="3652" y="7911"/>
                      </a:cubicBezTo>
                      <a:cubicBezTo>
                        <a:pt x="3652" y="7946"/>
                        <a:pt x="3652" y="7946"/>
                        <a:pt x="3687" y="7876"/>
                      </a:cubicBezTo>
                      <a:cubicBezTo>
                        <a:pt x="3687" y="7876"/>
                        <a:pt x="3687" y="7876"/>
                        <a:pt x="3687" y="7841"/>
                      </a:cubicBezTo>
                      <a:cubicBezTo>
                        <a:pt x="3862" y="7561"/>
                        <a:pt x="3932" y="7316"/>
                        <a:pt x="4037" y="7036"/>
                      </a:cubicBezTo>
                      <a:cubicBezTo>
                        <a:pt x="4037" y="7001"/>
                        <a:pt x="4072" y="6966"/>
                        <a:pt x="4072" y="6931"/>
                      </a:cubicBezTo>
                      <a:cubicBezTo>
                        <a:pt x="4212" y="6686"/>
                        <a:pt x="4353" y="6476"/>
                        <a:pt x="4492" y="6266"/>
                      </a:cubicBezTo>
                      <a:cubicBezTo>
                        <a:pt x="4667" y="6056"/>
                        <a:pt x="4843" y="5846"/>
                        <a:pt x="5052" y="5671"/>
                      </a:cubicBezTo>
                      <a:cubicBezTo>
                        <a:pt x="5228" y="5531"/>
                        <a:pt x="5402" y="5391"/>
                        <a:pt x="5613" y="5286"/>
                      </a:cubicBezTo>
                      <a:cubicBezTo>
                        <a:pt x="5893" y="5146"/>
                        <a:pt x="6173" y="5040"/>
                        <a:pt x="6488" y="4936"/>
                      </a:cubicBezTo>
                      <a:lnTo>
                        <a:pt x="5857" y="5146"/>
                      </a:lnTo>
                      <a:cubicBezTo>
                        <a:pt x="6453" y="5006"/>
                        <a:pt x="6978" y="4691"/>
                        <a:pt x="7573" y="4551"/>
                      </a:cubicBezTo>
                      <a:cubicBezTo>
                        <a:pt x="7748" y="4446"/>
                        <a:pt x="7958" y="4376"/>
                        <a:pt x="8133" y="4270"/>
                      </a:cubicBezTo>
                      <a:cubicBezTo>
                        <a:pt x="8413" y="4096"/>
                        <a:pt x="8623" y="3885"/>
                        <a:pt x="8763" y="3606"/>
                      </a:cubicBezTo>
                      <a:cubicBezTo>
                        <a:pt x="8973" y="3151"/>
                        <a:pt x="9148" y="2625"/>
                        <a:pt x="9078" y="2135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5EE2EF54-498B-44B7-9A4C-B81995DB9CFE}"/>
                    </a:ext>
                  </a:extLst>
                </p:cNvPr>
                <p:cNvSpPr/>
                <p:nvPr/>
              </p:nvSpPr>
              <p:spPr>
                <a:xfrm>
                  <a:off x="8146931" y="4910146"/>
                  <a:ext cx="560" cy="349"/>
                </a:xfrm>
                <a:custGeom>
                  <a:avLst/>
                  <a:gdLst>
                    <a:gd name="connsiteX0" fmla="*/ 0 w 560"/>
                    <a:gd name="connsiteY0" fmla="*/ 350 h 349"/>
                    <a:gd name="connsiteX1" fmla="*/ 420 w 560"/>
                    <a:gd name="connsiteY1" fmla="*/ 105 h 349"/>
                    <a:gd name="connsiteX2" fmla="*/ 560 w 560"/>
                    <a:gd name="connsiteY2" fmla="*/ 0 h 349"/>
                    <a:gd name="connsiteX3" fmla="*/ 0 w 560"/>
                    <a:gd name="connsiteY3" fmla="*/ 350 h 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60" h="349">
                      <a:moveTo>
                        <a:pt x="0" y="350"/>
                      </a:moveTo>
                      <a:cubicBezTo>
                        <a:pt x="140" y="245"/>
                        <a:pt x="280" y="210"/>
                        <a:pt x="420" y="105"/>
                      </a:cubicBezTo>
                      <a:cubicBezTo>
                        <a:pt x="490" y="70"/>
                        <a:pt x="525" y="35"/>
                        <a:pt x="560" y="0"/>
                      </a:cubicBezTo>
                      <a:cubicBezTo>
                        <a:pt x="385" y="140"/>
                        <a:pt x="175" y="245"/>
                        <a:pt x="0" y="350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C78BC209-B892-41C2-9368-ABD70937510A}"/>
                  </a:ext>
                </a:extLst>
              </p:cNvPr>
              <p:cNvSpPr/>
              <p:nvPr/>
            </p:nvSpPr>
            <p:spPr>
              <a:xfrm>
                <a:off x="8139893" y="4919093"/>
                <a:ext cx="7505" cy="9886"/>
              </a:xfrm>
              <a:custGeom>
                <a:avLst/>
                <a:gdLst>
                  <a:gd name="connsiteX0" fmla="*/ 6057 w 7505"/>
                  <a:gd name="connsiteY0" fmla="*/ 4179 h 9886"/>
                  <a:gd name="connsiteX1" fmla="*/ 6092 w 7505"/>
                  <a:gd name="connsiteY1" fmla="*/ 4144 h 9886"/>
                  <a:gd name="connsiteX2" fmla="*/ 6827 w 7505"/>
                  <a:gd name="connsiteY2" fmla="*/ 3444 h 9886"/>
                  <a:gd name="connsiteX3" fmla="*/ 7037 w 7505"/>
                  <a:gd name="connsiteY3" fmla="*/ 679 h 9886"/>
                  <a:gd name="connsiteX4" fmla="*/ 4272 w 7505"/>
                  <a:gd name="connsiteY4" fmla="*/ 468 h 9886"/>
                  <a:gd name="connsiteX5" fmla="*/ 1437 w 7505"/>
                  <a:gd name="connsiteY5" fmla="*/ 3829 h 9886"/>
                  <a:gd name="connsiteX6" fmla="*/ 421 w 7505"/>
                  <a:gd name="connsiteY6" fmla="*/ 5894 h 9886"/>
                  <a:gd name="connsiteX7" fmla="*/ 107 w 7505"/>
                  <a:gd name="connsiteY7" fmla="*/ 6804 h 9886"/>
                  <a:gd name="connsiteX8" fmla="*/ 36 w 7505"/>
                  <a:gd name="connsiteY8" fmla="*/ 7995 h 9886"/>
                  <a:gd name="connsiteX9" fmla="*/ 771 w 7505"/>
                  <a:gd name="connsiteY9" fmla="*/ 9395 h 9886"/>
                  <a:gd name="connsiteX10" fmla="*/ 2312 w 7505"/>
                  <a:gd name="connsiteY10" fmla="*/ 9640 h 9886"/>
                  <a:gd name="connsiteX11" fmla="*/ 3082 w 7505"/>
                  <a:gd name="connsiteY11" fmla="*/ 9220 h 9886"/>
                  <a:gd name="connsiteX12" fmla="*/ 3432 w 7505"/>
                  <a:gd name="connsiteY12" fmla="*/ 8870 h 9886"/>
                  <a:gd name="connsiteX13" fmla="*/ 3887 w 7505"/>
                  <a:gd name="connsiteY13" fmla="*/ 8100 h 9886"/>
                  <a:gd name="connsiteX14" fmla="*/ 4167 w 7505"/>
                  <a:gd name="connsiteY14" fmla="*/ 7260 h 9886"/>
                  <a:gd name="connsiteX15" fmla="*/ 4482 w 7505"/>
                  <a:gd name="connsiteY15" fmla="*/ 6524 h 9886"/>
                  <a:gd name="connsiteX16" fmla="*/ 4552 w 7505"/>
                  <a:gd name="connsiteY16" fmla="*/ 6384 h 9886"/>
                  <a:gd name="connsiteX17" fmla="*/ 4762 w 7505"/>
                  <a:gd name="connsiteY17" fmla="*/ 5999 h 9886"/>
                  <a:gd name="connsiteX18" fmla="*/ 5777 w 7505"/>
                  <a:gd name="connsiteY18" fmla="*/ 4529 h 9886"/>
                  <a:gd name="connsiteX19" fmla="*/ 6057 w 7505"/>
                  <a:gd name="connsiteY19" fmla="*/ 4179 h 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505" h="9886">
                    <a:moveTo>
                      <a:pt x="6057" y="4179"/>
                    </a:moveTo>
                    <a:cubicBezTo>
                      <a:pt x="6092" y="4144"/>
                      <a:pt x="6092" y="4179"/>
                      <a:pt x="6092" y="4144"/>
                    </a:cubicBezTo>
                    <a:cubicBezTo>
                      <a:pt x="6337" y="3899"/>
                      <a:pt x="6582" y="3654"/>
                      <a:pt x="6827" y="3444"/>
                    </a:cubicBezTo>
                    <a:cubicBezTo>
                      <a:pt x="7598" y="2744"/>
                      <a:pt x="7772" y="1484"/>
                      <a:pt x="7037" y="679"/>
                    </a:cubicBezTo>
                    <a:cubicBezTo>
                      <a:pt x="6337" y="-91"/>
                      <a:pt x="5077" y="-267"/>
                      <a:pt x="4272" y="468"/>
                    </a:cubicBezTo>
                    <a:cubicBezTo>
                      <a:pt x="3187" y="1449"/>
                      <a:pt x="2172" y="2569"/>
                      <a:pt x="1437" y="3829"/>
                    </a:cubicBezTo>
                    <a:cubicBezTo>
                      <a:pt x="1051" y="4494"/>
                      <a:pt x="701" y="5194"/>
                      <a:pt x="421" y="5894"/>
                    </a:cubicBezTo>
                    <a:cubicBezTo>
                      <a:pt x="316" y="6209"/>
                      <a:pt x="176" y="6490"/>
                      <a:pt x="107" y="6804"/>
                    </a:cubicBezTo>
                    <a:cubicBezTo>
                      <a:pt x="1" y="7225"/>
                      <a:pt x="-34" y="7574"/>
                      <a:pt x="36" y="7995"/>
                    </a:cubicBezTo>
                    <a:cubicBezTo>
                      <a:pt x="142" y="8555"/>
                      <a:pt x="456" y="8940"/>
                      <a:pt x="771" y="9395"/>
                    </a:cubicBezTo>
                    <a:cubicBezTo>
                      <a:pt x="1156" y="9920"/>
                      <a:pt x="1787" y="10060"/>
                      <a:pt x="2312" y="9640"/>
                    </a:cubicBezTo>
                    <a:cubicBezTo>
                      <a:pt x="2592" y="9500"/>
                      <a:pt x="2837" y="9360"/>
                      <a:pt x="3082" y="9220"/>
                    </a:cubicBezTo>
                    <a:cubicBezTo>
                      <a:pt x="3187" y="9115"/>
                      <a:pt x="3292" y="8975"/>
                      <a:pt x="3432" y="8870"/>
                    </a:cubicBezTo>
                    <a:cubicBezTo>
                      <a:pt x="3642" y="8625"/>
                      <a:pt x="3782" y="8380"/>
                      <a:pt x="3887" y="8100"/>
                    </a:cubicBezTo>
                    <a:cubicBezTo>
                      <a:pt x="3992" y="7819"/>
                      <a:pt x="4062" y="7539"/>
                      <a:pt x="4167" y="7260"/>
                    </a:cubicBezTo>
                    <a:cubicBezTo>
                      <a:pt x="4202" y="7189"/>
                      <a:pt x="4377" y="6664"/>
                      <a:pt x="4482" y="6524"/>
                    </a:cubicBezTo>
                    <a:cubicBezTo>
                      <a:pt x="4517" y="6490"/>
                      <a:pt x="4517" y="6419"/>
                      <a:pt x="4552" y="6384"/>
                    </a:cubicBezTo>
                    <a:cubicBezTo>
                      <a:pt x="4622" y="6244"/>
                      <a:pt x="4692" y="6139"/>
                      <a:pt x="4762" y="5999"/>
                    </a:cubicBezTo>
                    <a:cubicBezTo>
                      <a:pt x="5077" y="5474"/>
                      <a:pt x="5392" y="4984"/>
                      <a:pt x="5777" y="4529"/>
                    </a:cubicBezTo>
                    <a:cubicBezTo>
                      <a:pt x="5882" y="4389"/>
                      <a:pt x="5952" y="4284"/>
                      <a:pt x="6057" y="4179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313C8691-55F1-474A-AC53-CE99F13A19B1}"/>
                  </a:ext>
                </a:extLst>
              </p:cNvPr>
              <p:cNvSpPr/>
              <p:nvPr/>
            </p:nvSpPr>
            <p:spPr>
              <a:xfrm>
                <a:off x="8129223" y="4935964"/>
                <a:ext cx="6974" cy="8630"/>
              </a:xfrm>
              <a:custGeom>
                <a:avLst/>
                <a:gdLst>
                  <a:gd name="connsiteX0" fmla="*/ 5526 w 6974"/>
                  <a:gd name="connsiteY0" fmla="*/ 5826 h 8630"/>
                  <a:gd name="connsiteX1" fmla="*/ 5946 w 6974"/>
                  <a:gd name="connsiteY1" fmla="*/ 4986 h 8630"/>
                  <a:gd name="connsiteX2" fmla="*/ 6786 w 6974"/>
                  <a:gd name="connsiteY2" fmla="*/ 3341 h 8630"/>
                  <a:gd name="connsiteX3" fmla="*/ 6821 w 6974"/>
                  <a:gd name="connsiteY3" fmla="*/ 1556 h 8630"/>
                  <a:gd name="connsiteX4" fmla="*/ 5806 w 6974"/>
                  <a:gd name="connsiteY4" fmla="*/ 366 h 8630"/>
                  <a:gd name="connsiteX5" fmla="*/ 4336 w 6974"/>
                  <a:gd name="connsiteY5" fmla="*/ 16 h 8630"/>
                  <a:gd name="connsiteX6" fmla="*/ 2725 w 6974"/>
                  <a:gd name="connsiteY6" fmla="*/ 891 h 8630"/>
                  <a:gd name="connsiteX7" fmla="*/ 1325 w 6974"/>
                  <a:gd name="connsiteY7" fmla="*/ 3131 h 8630"/>
                  <a:gd name="connsiteX8" fmla="*/ 800 w 6974"/>
                  <a:gd name="connsiteY8" fmla="*/ 3971 h 8630"/>
                  <a:gd name="connsiteX9" fmla="*/ 170 w 6974"/>
                  <a:gd name="connsiteY9" fmla="*/ 5301 h 8630"/>
                  <a:gd name="connsiteX10" fmla="*/ 1255 w 6974"/>
                  <a:gd name="connsiteY10" fmla="*/ 8312 h 8630"/>
                  <a:gd name="connsiteX11" fmla="*/ 4371 w 6974"/>
                  <a:gd name="connsiteY11" fmla="*/ 7646 h 8630"/>
                  <a:gd name="connsiteX12" fmla="*/ 4686 w 6974"/>
                  <a:gd name="connsiteY12" fmla="*/ 7226 h 8630"/>
                  <a:gd name="connsiteX13" fmla="*/ 5526 w 6974"/>
                  <a:gd name="connsiteY13" fmla="*/ 5826 h 8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974" h="8630">
                    <a:moveTo>
                      <a:pt x="5526" y="5826"/>
                    </a:moveTo>
                    <a:cubicBezTo>
                      <a:pt x="5666" y="5546"/>
                      <a:pt x="5806" y="5266"/>
                      <a:pt x="5946" y="4986"/>
                    </a:cubicBezTo>
                    <a:cubicBezTo>
                      <a:pt x="6226" y="4426"/>
                      <a:pt x="6506" y="3901"/>
                      <a:pt x="6786" y="3341"/>
                    </a:cubicBezTo>
                    <a:cubicBezTo>
                      <a:pt x="7031" y="2851"/>
                      <a:pt x="7031" y="2046"/>
                      <a:pt x="6821" y="1556"/>
                    </a:cubicBezTo>
                    <a:cubicBezTo>
                      <a:pt x="6611" y="1065"/>
                      <a:pt x="6296" y="645"/>
                      <a:pt x="5806" y="366"/>
                    </a:cubicBezTo>
                    <a:cubicBezTo>
                      <a:pt x="5386" y="121"/>
                      <a:pt x="4861" y="-55"/>
                      <a:pt x="4336" y="16"/>
                    </a:cubicBezTo>
                    <a:cubicBezTo>
                      <a:pt x="3741" y="121"/>
                      <a:pt x="3040" y="366"/>
                      <a:pt x="2725" y="891"/>
                    </a:cubicBezTo>
                    <a:cubicBezTo>
                      <a:pt x="2270" y="1626"/>
                      <a:pt x="1780" y="2396"/>
                      <a:pt x="1325" y="3131"/>
                    </a:cubicBezTo>
                    <a:cubicBezTo>
                      <a:pt x="1150" y="3411"/>
                      <a:pt x="975" y="3691"/>
                      <a:pt x="800" y="3971"/>
                    </a:cubicBezTo>
                    <a:cubicBezTo>
                      <a:pt x="555" y="4391"/>
                      <a:pt x="345" y="4846"/>
                      <a:pt x="170" y="5301"/>
                    </a:cubicBezTo>
                    <a:cubicBezTo>
                      <a:pt x="-285" y="6421"/>
                      <a:pt x="205" y="7716"/>
                      <a:pt x="1255" y="8312"/>
                    </a:cubicBezTo>
                    <a:cubicBezTo>
                      <a:pt x="2305" y="8907"/>
                      <a:pt x="3671" y="8662"/>
                      <a:pt x="4371" y="7646"/>
                    </a:cubicBezTo>
                    <a:cubicBezTo>
                      <a:pt x="4476" y="7507"/>
                      <a:pt x="4581" y="7366"/>
                      <a:pt x="4686" y="7226"/>
                    </a:cubicBezTo>
                    <a:cubicBezTo>
                      <a:pt x="5036" y="6841"/>
                      <a:pt x="5281" y="6351"/>
                      <a:pt x="5526" y="5826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63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7755974" y="4928890"/>
              <a:ext cx="176393" cy="63251"/>
              <a:chOff x="7755974" y="4928890"/>
              <a:chExt cx="176393" cy="63251"/>
            </a:xfrm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B1E5E749-AE4F-4A69-ABF7-136F3DB92770}"/>
                  </a:ext>
                </a:extLst>
              </p:cNvPr>
              <p:cNvSpPr/>
              <p:nvPr/>
            </p:nvSpPr>
            <p:spPr>
              <a:xfrm>
                <a:off x="7755974" y="4928890"/>
                <a:ext cx="176393" cy="63251"/>
              </a:xfrm>
              <a:custGeom>
                <a:avLst/>
                <a:gdLst>
                  <a:gd name="connsiteX0" fmla="*/ 174698 w 176393"/>
                  <a:gd name="connsiteY0" fmla="*/ 8350 h 63251"/>
                  <a:gd name="connsiteX1" fmla="*/ 169272 w 176393"/>
                  <a:gd name="connsiteY1" fmla="*/ 54 h 63251"/>
                  <a:gd name="connsiteX2" fmla="*/ 124361 w 176393"/>
                  <a:gd name="connsiteY2" fmla="*/ 1944 h 63251"/>
                  <a:gd name="connsiteX3" fmla="*/ 83020 w 176393"/>
                  <a:gd name="connsiteY3" fmla="*/ 9890 h 63251"/>
                  <a:gd name="connsiteX4" fmla="*/ 2159 w 176393"/>
                  <a:gd name="connsiteY4" fmla="*/ 44895 h 63251"/>
                  <a:gd name="connsiteX5" fmla="*/ 1564 w 176393"/>
                  <a:gd name="connsiteY5" fmla="*/ 46960 h 63251"/>
                  <a:gd name="connsiteX6" fmla="*/ 969 w 176393"/>
                  <a:gd name="connsiteY6" fmla="*/ 47835 h 63251"/>
                  <a:gd name="connsiteX7" fmla="*/ 3594 w 176393"/>
                  <a:gd name="connsiteY7" fmla="*/ 55221 h 63251"/>
                  <a:gd name="connsiteX8" fmla="*/ 72168 w 176393"/>
                  <a:gd name="connsiteY8" fmla="*/ 62922 h 63251"/>
                  <a:gd name="connsiteX9" fmla="*/ 104898 w 176393"/>
                  <a:gd name="connsiteY9" fmla="*/ 61907 h 63251"/>
                  <a:gd name="connsiteX10" fmla="*/ 113474 w 176393"/>
                  <a:gd name="connsiteY10" fmla="*/ 60542 h 63251"/>
                  <a:gd name="connsiteX11" fmla="*/ 122786 w 176393"/>
                  <a:gd name="connsiteY11" fmla="*/ 61662 h 63251"/>
                  <a:gd name="connsiteX12" fmla="*/ 160626 w 176393"/>
                  <a:gd name="connsiteY12" fmla="*/ 53051 h 63251"/>
                  <a:gd name="connsiteX13" fmla="*/ 175958 w 176393"/>
                  <a:gd name="connsiteY13" fmla="*/ 15071 h 63251"/>
                  <a:gd name="connsiteX14" fmla="*/ 174698 w 176393"/>
                  <a:gd name="connsiteY14" fmla="*/ 8350 h 63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6393" h="63251">
                    <a:moveTo>
                      <a:pt x="174698" y="8350"/>
                    </a:moveTo>
                    <a:cubicBezTo>
                      <a:pt x="176798" y="5059"/>
                      <a:pt x="174383" y="-612"/>
                      <a:pt x="169272" y="54"/>
                    </a:cubicBezTo>
                    <a:cubicBezTo>
                      <a:pt x="154325" y="1979"/>
                      <a:pt x="139308" y="649"/>
                      <a:pt x="124361" y="1944"/>
                    </a:cubicBezTo>
                    <a:cubicBezTo>
                      <a:pt x="110394" y="3134"/>
                      <a:pt x="96707" y="6985"/>
                      <a:pt x="83020" y="9890"/>
                    </a:cubicBezTo>
                    <a:cubicBezTo>
                      <a:pt x="60687" y="14685"/>
                      <a:pt x="14971" y="25257"/>
                      <a:pt x="2159" y="44895"/>
                    </a:cubicBezTo>
                    <a:cubicBezTo>
                      <a:pt x="1739" y="45560"/>
                      <a:pt x="1599" y="46260"/>
                      <a:pt x="1564" y="46960"/>
                    </a:cubicBezTo>
                    <a:cubicBezTo>
                      <a:pt x="1354" y="47240"/>
                      <a:pt x="1179" y="47555"/>
                      <a:pt x="969" y="47835"/>
                    </a:cubicBezTo>
                    <a:cubicBezTo>
                      <a:pt x="-957" y="50321"/>
                      <a:pt x="24" y="54836"/>
                      <a:pt x="3594" y="55221"/>
                    </a:cubicBezTo>
                    <a:cubicBezTo>
                      <a:pt x="26452" y="57566"/>
                      <a:pt x="49205" y="61662"/>
                      <a:pt x="72168" y="62922"/>
                    </a:cubicBezTo>
                    <a:cubicBezTo>
                      <a:pt x="83090" y="63517"/>
                      <a:pt x="94046" y="63377"/>
                      <a:pt x="104898" y="61907"/>
                    </a:cubicBezTo>
                    <a:cubicBezTo>
                      <a:pt x="107628" y="61522"/>
                      <a:pt x="110534" y="61102"/>
                      <a:pt x="113474" y="60542"/>
                    </a:cubicBezTo>
                    <a:cubicBezTo>
                      <a:pt x="116590" y="60892"/>
                      <a:pt x="119670" y="61347"/>
                      <a:pt x="122786" y="61662"/>
                    </a:cubicBezTo>
                    <a:cubicBezTo>
                      <a:pt x="135877" y="63062"/>
                      <a:pt x="151700" y="64672"/>
                      <a:pt x="160626" y="53051"/>
                    </a:cubicBezTo>
                    <a:cubicBezTo>
                      <a:pt x="168922" y="42200"/>
                      <a:pt x="171512" y="27673"/>
                      <a:pt x="175958" y="15071"/>
                    </a:cubicBezTo>
                    <a:cubicBezTo>
                      <a:pt x="176868" y="12690"/>
                      <a:pt x="176308" y="10100"/>
                      <a:pt x="174698" y="8350"/>
                    </a:cubicBezTo>
                    <a:close/>
                  </a:path>
                </a:pathLst>
              </a:custGeom>
              <a:solidFill>
                <a:srgbClr val="F3BAAF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21BA59AF-1EDB-4858-AF79-CFF45ECB75B4}"/>
                  </a:ext>
                </a:extLst>
              </p:cNvPr>
              <p:cNvSpPr/>
              <p:nvPr/>
            </p:nvSpPr>
            <p:spPr>
              <a:xfrm>
                <a:off x="7767383" y="4970380"/>
                <a:ext cx="7691" cy="7408"/>
              </a:xfrm>
              <a:custGeom>
                <a:avLst/>
                <a:gdLst>
                  <a:gd name="connsiteX0" fmla="*/ 7552 w 7691"/>
                  <a:gd name="connsiteY0" fmla="*/ 2354 h 7408"/>
                  <a:gd name="connsiteX1" fmla="*/ 7167 w 7691"/>
                  <a:gd name="connsiteY1" fmla="*/ 1584 h 7408"/>
                  <a:gd name="connsiteX2" fmla="*/ 6607 w 7691"/>
                  <a:gd name="connsiteY2" fmla="*/ 919 h 7408"/>
                  <a:gd name="connsiteX3" fmla="*/ 5487 w 7691"/>
                  <a:gd name="connsiteY3" fmla="*/ 254 h 7408"/>
                  <a:gd name="connsiteX4" fmla="*/ 4192 w 7691"/>
                  <a:gd name="connsiteY4" fmla="*/ 9 h 7408"/>
                  <a:gd name="connsiteX5" fmla="*/ 4016 w 7691"/>
                  <a:gd name="connsiteY5" fmla="*/ 9 h 7408"/>
                  <a:gd name="connsiteX6" fmla="*/ 3491 w 7691"/>
                  <a:gd name="connsiteY6" fmla="*/ 114 h 7408"/>
                  <a:gd name="connsiteX7" fmla="*/ 2966 w 7691"/>
                  <a:gd name="connsiteY7" fmla="*/ 219 h 7408"/>
                  <a:gd name="connsiteX8" fmla="*/ 2686 w 7691"/>
                  <a:gd name="connsiteY8" fmla="*/ 288 h 7408"/>
                  <a:gd name="connsiteX9" fmla="*/ 2406 w 7691"/>
                  <a:gd name="connsiteY9" fmla="*/ 394 h 7408"/>
                  <a:gd name="connsiteX10" fmla="*/ 2266 w 7691"/>
                  <a:gd name="connsiteY10" fmla="*/ 464 h 7408"/>
                  <a:gd name="connsiteX11" fmla="*/ 1461 w 7691"/>
                  <a:gd name="connsiteY11" fmla="*/ 919 h 7408"/>
                  <a:gd name="connsiteX12" fmla="*/ 1426 w 7691"/>
                  <a:gd name="connsiteY12" fmla="*/ 919 h 7408"/>
                  <a:gd name="connsiteX13" fmla="*/ 1356 w 7691"/>
                  <a:gd name="connsiteY13" fmla="*/ 954 h 7408"/>
                  <a:gd name="connsiteX14" fmla="*/ 271 w 7691"/>
                  <a:gd name="connsiteY14" fmla="*/ 2389 h 7408"/>
                  <a:gd name="connsiteX15" fmla="*/ 26 w 7691"/>
                  <a:gd name="connsiteY15" fmla="*/ 4244 h 7408"/>
                  <a:gd name="connsiteX16" fmla="*/ 96 w 7691"/>
                  <a:gd name="connsiteY16" fmla="*/ 4874 h 7408"/>
                  <a:gd name="connsiteX17" fmla="*/ 551 w 7691"/>
                  <a:gd name="connsiteY17" fmla="*/ 5960 h 7408"/>
                  <a:gd name="connsiteX18" fmla="*/ 1356 w 7691"/>
                  <a:gd name="connsiteY18" fmla="*/ 6835 h 7408"/>
                  <a:gd name="connsiteX19" fmla="*/ 2056 w 7691"/>
                  <a:gd name="connsiteY19" fmla="*/ 7220 h 7408"/>
                  <a:gd name="connsiteX20" fmla="*/ 3701 w 7691"/>
                  <a:gd name="connsiteY20" fmla="*/ 7360 h 7408"/>
                  <a:gd name="connsiteX21" fmla="*/ 5732 w 7691"/>
                  <a:gd name="connsiteY21" fmla="*/ 6554 h 7408"/>
                  <a:gd name="connsiteX22" fmla="*/ 5977 w 7691"/>
                  <a:gd name="connsiteY22" fmla="*/ 6240 h 7408"/>
                  <a:gd name="connsiteX23" fmla="*/ 6222 w 7691"/>
                  <a:gd name="connsiteY23" fmla="*/ 6029 h 7408"/>
                  <a:gd name="connsiteX24" fmla="*/ 6677 w 7691"/>
                  <a:gd name="connsiteY24" fmla="*/ 5644 h 7408"/>
                  <a:gd name="connsiteX25" fmla="*/ 7307 w 7691"/>
                  <a:gd name="connsiteY25" fmla="*/ 4524 h 7408"/>
                  <a:gd name="connsiteX26" fmla="*/ 7517 w 7691"/>
                  <a:gd name="connsiteY26" fmla="*/ 3684 h 7408"/>
                  <a:gd name="connsiteX27" fmla="*/ 7552 w 7691"/>
                  <a:gd name="connsiteY27" fmla="*/ 2354 h 7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7691" h="7408">
                    <a:moveTo>
                      <a:pt x="7552" y="2354"/>
                    </a:moveTo>
                    <a:cubicBezTo>
                      <a:pt x="7412" y="2074"/>
                      <a:pt x="7307" y="1829"/>
                      <a:pt x="7167" y="1584"/>
                    </a:cubicBezTo>
                    <a:cubicBezTo>
                      <a:pt x="6992" y="1374"/>
                      <a:pt x="6782" y="1129"/>
                      <a:pt x="6607" y="919"/>
                    </a:cubicBezTo>
                    <a:cubicBezTo>
                      <a:pt x="6292" y="604"/>
                      <a:pt x="5907" y="394"/>
                      <a:pt x="5487" y="254"/>
                    </a:cubicBezTo>
                    <a:cubicBezTo>
                      <a:pt x="5067" y="44"/>
                      <a:pt x="4647" y="-26"/>
                      <a:pt x="4192" y="9"/>
                    </a:cubicBezTo>
                    <a:cubicBezTo>
                      <a:pt x="4121" y="9"/>
                      <a:pt x="4086" y="9"/>
                      <a:pt x="4016" y="9"/>
                    </a:cubicBezTo>
                    <a:cubicBezTo>
                      <a:pt x="3841" y="9"/>
                      <a:pt x="3701" y="79"/>
                      <a:pt x="3491" y="114"/>
                    </a:cubicBezTo>
                    <a:cubicBezTo>
                      <a:pt x="3316" y="149"/>
                      <a:pt x="3141" y="184"/>
                      <a:pt x="2966" y="219"/>
                    </a:cubicBezTo>
                    <a:cubicBezTo>
                      <a:pt x="2861" y="254"/>
                      <a:pt x="2756" y="254"/>
                      <a:pt x="2686" y="288"/>
                    </a:cubicBezTo>
                    <a:cubicBezTo>
                      <a:pt x="2581" y="324"/>
                      <a:pt x="2511" y="359"/>
                      <a:pt x="2406" y="394"/>
                    </a:cubicBezTo>
                    <a:cubicBezTo>
                      <a:pt x="2371" y="429"/>
                      <a:pt x="2301" y="429"/>
                      <a:pt x="2266" y="464"/>
                    </a:cubicBezTo>
                    <a:cubicBezTo>
                      <a:pt x="1986" y="604"/>
                      <a:pt x="1741" y="779"/>
                      <a:pt x="1461" y="919"/>
                    </a:cubicBezTo>
                    <a:cubicBezTo>
                      <a:pt x="1461" y="919"/>
                      <a:pt x="1426" y="919"/>
                      <a:pt x="1426" y="919"/>
                    </a:cubicBezTo>
                    <a:cubicBezTo>
                      <a:pt x="1391" y="919"/>
                      <a:pt x="1356" y="954"/>
                      <a:pt x="1356" y="954"/>
                    </a:cubicBezTo>
                    <a:cubicBezTo>
                      <a:pt x="866" y="1339"/>
                      <a:pt x="516" y="1829"/>
                      <a:pt x="271" y="2389"/>
                    </a:cubicBezTo>
                    <a:cubicBezTo>
                      <a:pt x="26" y="2984"/>
                      <a:pt x="-44" y="3614"/>
                      <a:pt x="26" y="4244"/>
                    </a:cubicBezTo>
                    <a:cubicBezTo>
                      <a:pt x="61" y="4454"/>
                      <a:pt x="96" y="4664"/>
                      <a:pt x="96" y="4874"/>
                    </a:cubicBezTo>
                    <a:cubicBezTo>
                      <a:pt x="166" y="5294"/>
                      <a:pt x="306" y="5644"/>
                      <a:pt x="551" y="5960"/>
                    </a:cubicBezTo>
                    <a:cubicBezTo>
                      <a:pt x="726" y="6310"/>
                      <a:pt x="1006" y="6590"/>
                      <a:pt x="1356" y="6835"/>
                    </a:cubicBezTo>
                    <a:cubicBezTo>
                      <a:pt x="1601" y="6975"/>
                      <a:pt x="1846" y="7080"/>
                      <a:pt x="2056" y="7220"/>
                    </a:cubicBezTo>
                    <a:cubicBezTo>
                      <a:pt x="2581" y="7395"/>
                      <a:pt x="3141" y="7465"/>
                      <a:pt x="3701" y="7360"/>
                    </a:cubicBezTo>
                    <a:cubicBezTo>
                      <a:pt x="4471" y="7289"/>
                      <a:pt x="5136" y="7010"/>
                      <a:pt x="5732" y="6554"/>
                    </a:cubicBezTo>
                    <a:cubicBezTo>
                      <a:pt x="5837" y="6449"/>
                      <a:pt x="5872" y="6345"/>
                      <a:pt x="5977" y="6240"/>
                    </a:cubicBezTo>
                    <a:cubicBezTo>
                      <a:pt x="6046" y="6169"/>
                      <a:pt x="6152" y="6099"/>
                      <a:pt x="6222" y="6029"/>
                    </a:cubicBezTo>
                    <a:lnTo>
                      <a:pt x="6677" y="5644"/>
                    </a:lnTo>
                    <a:cubicBezTo>
                      <a:pt x="6992" y="5329"/>
                      <a:pt x="7202" y="4944"/>
                      <a:pt x="7307" y="4524"/>
                    </a:cubicBezTo>
                    <a:cubicBezTo>
                      <a:pt x="7447" y="4244"/>
                      <a:pt x="7517" y="3964"/>
                      <a:pt x="7517" y="3684"/>
                    </a:cubicBezTo>
                    <a:cubicBezTo>
                      <a:pt x="7762" y="3229"/>
                      <a:pt x="7727" y="2809"/>
                      <a:pt x="7552" y="2354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B5CB8A66-2FB4-4A35-8A24-0DE05C3A54F9}"/>
                  </a:ext>
                </a:extLst>
              </p:cNvPr>
              <p:cNvSpPr/>
              <p:nvPr/>
            </p:nvSpPr>
            <p:spPr>
              <a:xfrm>
                <a:off x="7783813" y="4964647"/>
                <a:ext cx="6312" cy="6511"/>
              </a:xfrm>
              <a:custGeom>
                <a:avLst/>
                <a:gdLst>
                  <a:gd name="connsiteX0" fmla="*/ 6033 w 6312"/>
                  <a:gd name="connsiteY0" fmla="*/ 1262 h 6511"/>
                  <a:gd name="connsiteX1" fmla="*/ 5403 w 6312"/>
                  <a:gd name="connsiteY1" fmla="*/ 527 h 6511"/>
                  <a:gd name="connsiteX2" fmla="*/ 4493 w 6312"/>
                  <a:gd name="connsiteY2" fmla="*/ 107 h 6511"/>
                  <a:gd name="connsiteX3" fmla="*/ 3513 w 6312"/>
                  <a:gd name="connsiteY3" fmla="*/ 36 h 6511"/>
                  <a:gd name="connsiteX4" fmla="*/ 2358 w 6312"/>
                  <a:gd name="connsiteY4" fmla="*/ 527 h 6511"/>
                  <a:gd name="connsiteX5" fmla="*/ 1938 w 6312"/>
                  <a:gd name="connsiteY5" fmla="*/ 806 h 6511"/>
                  <a:gd name="connsiteX6" fmla="*/ 1308 w 6312"/>
                  <a:gd name="connsiteY6" fmla="*/ 1402 h 6511"/>
                  <a:gd name="connsiteX7" fmla="*/ 1098 w 6312"/>
                  <a:gd name="connsiteY7" fmla="*/ 1647 h 6511"/>
                  <a:gd name="connsiteX8" fmla="*/ 783 w 6312"/>
                  <a:gd name="connsiteY8" fmla="*/ 2067 h 6511"/>
                  <a:gd name="connsiteX9" fmla="*/ 187 w 6312"/>
                  <a:gd name="connsiteY9" fmla="*/ 3152 h 6511"/>
                  <a:gd name="connsiteX10" fmla="*/ 13 w 6312"/>
                  <a:gd name="connsiteY10" fmla="*/ 4062 h 6511"/>
                  <a:gd name="connsiteX11" fmla="*/ 152 w 6312"/>
                  <a:gd name="connsiteY11" fmla="*/ 4972 h 6511"/>
                  <a:gd name="connsiteX12" fmla="*/ 642 w 6312"/>
                  <a:gd name="connsiteY12" fmla="*/ 5742 h 6511"/>
                  <a:gd name="connsiteX13" fmla="*/ 1378 w 6312"/>
                  <a:gd name="connsiteY13" fmla="*/ 6302 h 6511"/>
                  <a:gd name="connsiteX14" fmla="*/ 1973 w 6312"/>
                  <a:gd name="connsiteY14" fmla="*/ 6477 h 6511"/>
                  <a:gd name="connsiteX15" fmla="*/ 3163 w 6312"/>
                  <a:gd name="connsiteY15" fmla="*/ 6337 h 6511"/>
                  <a:gd name="connsiteX16" fmla="*/ 3688 w 6312"/>
                  <a:gd name="connsiteY16" fmla="*/ 6057 h 6511"/>
                  <a:gd name="connsiteX17" fmla="*/ 4423 w 6312"/>
                  <a:gd name="connsiteY17" fmla="*/ 5147 h 6511"/>
                  <a:gd name="connsiteX18" fmla="*/ 4283 w 6312"/>
                  <a:gd name="connsiteY18" fmla="*/ 5357 h 6511"/>
                  <a:gd name="connsiteX19" fmla="*/ 4703 w 6312"/>
                  <a:gd name="connsiteY19" fmla="*/ 4832 h 6511"/>
                  <a:gd name="connsiteX20" fmla="*/ 5158 w 6312"/>
                  <a:gd name="connsiteY20" fmla="*/ 4482 h 6511"/>
                  <a:gd name="connsiteX21" fmla="*/ 4878 w 6312"/>
                  <a:gd name="connsiteY21" fmla="*/ 4657 h 6511"/>
                  <a:gd name="connsiteX22" fmla="*/ 5823 w 6312"/>
                  <a:gd name="connsiteY22" fmla="*/ 3922 h 6511"/>
                  <a:gd name="connsiteX23" fmla="*/ 6138 w 6312"/>
                  <a:gd name="connsiteY23" fmla="*/ 3327 h 6511"/>
                  <a:gd name="connsiteX24" fmla="*/ 6278 w 6312"/>
                  <a:gd name="connsiteY24" fmla="*/ 2032 h 6511"/>
                  <a:gd name="connsiteX25" fmla="*/ 6033 w 6312"/>
                  <a:gd name="connsiteY25" fmla="*/ 1262 h 6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12" h="6511">
                    <a:moveTo>
                      <a:pt x="6033" y="1262"/>
                    </a:moveTo>
                    <a:cubicBezTo>
                      <a:pt x="5893" y="982"/>
                      <a:pt x="5683" y="737"/>
                      <a:pt x="5403" y="527"/>
                    </a:cubicBezTo>
                    <a:cubicBezTo>
                      <a:pt x="5123" y="317"/>
                      <a:pt x="4843" y="177"/>
                      <a:pt x="4493" y="107"/>
                    </a:cubicBezTo>
                    <a:cubicBezTo>
                      <a:pt x="4178" y="1"/>
                      <a:pt x="3863" y="-34"/>
                      <a:pt x="3513" y="36"/>
                    </a:cubicBezTo>
                    <a:cubicBezTo>
                      <a:pt x="3093" y="107"/>
                      <a:pt x="2708" y="282"/>
                      <a:pt x="2358" y="527"/>
                    </a:cubicBezTo>
                    <a:cubicBezTo>
                      <a:pt x="2218" y="597"/>
                      <a:pt x="2078" y="702"/>
                      <a:pt x="1938" y="806"/>
                    </a:cubicBezTo>
                    <a:cubicBezTo>
                      <a:pt x="1728" y="982"/>
                      <a:pt x="1518" y="1192"/>
                      <a:pt x="1308" y="1402"/>
                    </a:cubicBezTo>
                    <a:cubicBezTo>
                      <a:pt x="1238" y="1472"/>
                      <a:pt x="1168" y="1542"/>
                      <a:pt x="1098" y="1647"/>
                    </a:cubicBezTo>
                    <a:cubicBezTo>
                      <a:pt x="992" y="1787"/>
                      <a:pt x="888" y="1927"/>
                      <a:pt x="783" y="2067"/>
                    </a:cubicBezTo>
                    <a:cubicBezTo>
                      <a:pt x="572" y="2417"/>
                      <a:pt x="328" y="2767"/>
                      <a:pt x="187" y="3152"/>
                    </a:cubicBezTo>
                    <a:cubicBezTo>
                      <a:pt x="48" y="3432"/>
                      <a:pt x="-22" y="3747"/>
                      <a:pt x="13" y="4062"/>
                    </a:cubicBezTo>
                    <a:cubicBezTo>
                      <a:pt x="-22" y="4377"/>
                      <a:pt x="13" y="4657"/>
                      <a:pt x="152" y="4972"/>
                    </a:cubicBezTo>
                    <a:cubicBezTo>
                      <a:pt x="257" y="5287"/>
                      <a:pt x="433" y="5532"/>
                      <a:pt x="642" y="5742"/>
                    </a:cubicBezTo>
                    <a:cubicBezTo>
                      <a:pt x="853" y="5988"/>
                      <a:pt x="1098" y="6197"/>
                      <a:pt x="1378" y="6302"/>
                    </a:cubicBezTo>
                    <a:cubicBezTo>
                      <a:pt x="1588" y="6373"/>
                      <a:pt x="1798" y="6408"/>
                      <a:pt x="1973" y="6477"/>
                    </a:cubicBezTo>
                    <a:cubicBezTo>
                      <a:pt x="2393" y="6547"/>
                      <a:pt x="2778" y="6512"/>
                      <a:pt x="3163" y="6337"/>
                    </a:cubicBezTo>
                    <a:cubicBezTo>
                      <a:pt x="3338" y="6232"/>
                      <a:pt x="3513" y="6162"/>
                      <a:pt x="3688" y="6057"/>
                    </a:cubicBezTo>
                    <a:cubicBezTo>
                      <a:pt x="4003" y="5812"/>
                      <a:pt x="4248" y="5532"/>
                      <a:pt x="4423" y="5147"/>
                    </a:cubicBezTo>
                    <a:cubicBezTo>
                      <a:pt x="4388" y="5217"/>
                      <a:pt x="4318" y="5287"/>
                      <a:pt x="4283" y="5357"/>
                    </a:cubicBezTo>
                    <a:cubicBezTo>
                      <a:pt x="4388" y="5147"/>
                      <a:pt x="4563" y="5007"/>
                      <a:pt x="4703" y="4832"/>
                    </a:cubicBezTo>
                    <a:cubicBezTo>
                      <a:pt x="4843" y="4727"/>
                      <a:pt x="4983" y="4587"/>
                      <a:pt x="5158" y="4482"/>
                    </a:cubicBezTo>
                    <a:lnTo>
                      <a:pt x="4878" y="4657"/>
                    </a:lnTo>
                    <a:cubicBezTo>
                      <a:pt x="5228" y="4482"/>
                      <a:pt x="5578" y="4237"/>
                      <a:pt x="5823" y="3922"/>
                    </a:cubicBezTo>
                    <a:cubicBezTo>
                      <a:pt x="5928" y="3712"/>
                      <a:pt x="6033" y="3537"/>
                      <a:pt x="6138" y="3327"/>
                    </a:cubicBezTo>
                    <a:cubicBezTo>
                      <a:pt x="6313" y="2907"/>
                      <a:pt x="6348" y="2487"/>
                      <a:pt x="6278" y="2032"/>
                    </a:cubicBezTo>
                    <a:cubicBezTo>
                      <a:pt x="6348" y="1822"/>
                      <a:pt x="6208" y="1542"/>
                      <a:pt x="6033" y="1262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4E985D81-B444-4570-BF93-7575355CC962}"/>
                  </a:ext>
                </a:extLst>
              </p:cNvPr>
              <p:cNvSpPr/>
              <p:nvPr/>
            </p:nvSpPr>
            <p:spPr>
              <a:xfrm>
                <a:off x="7790967" y="4971811"/>
                <a:ext cx="6526" cy="6537"/>
              </a:xfrm>
              <a:custGeom>
                <a:avLst/>
                <a:gdLst>
                  <a:gd name="connsiteX0" fmla="*/ 6511 w 6526"/>
                  <a:gd name="connsiteY0" fmla="*/ 3688 h 6537"/>
                  <a:gd name="connsiteX1" fmla="*/ 6021 w 6526"/>
                  <a:gd name="connsiteY1" fmla="*/ 2533 h 6537"/>
                  <a:gd name="connsiteX2" fmla="*/ 4411 w 6526"/>
                  <a:gd name="connsiteY2" fmla="*/ 923 h 6537"/>
                  <a:gd name="connsiteX3" fmla="*/ 3676 w 6526"/>
                  <a:gd name="connsiteY3" fmla="*/ 328 h 6537"/>
                  <a:gd name="connsiteX4" fmla="*/ 2730 w 6526"/>
                  <a:gd name="connsiteY4" fmla="*/ 13 h 6537"/>
                  <a:gd name="connsiteX5" fmla="*/ 1785 w 6526"/>
                  <a:gd name="connsiteY5" fmla="*/ 118 h 6537"/>
                  <a:gd name="connsiteX6" fmla="*/ 945 w 6526"/>
                  <a:gd name="connsiteY6" fmla="*/ 538 h 6537"/>
                  <a:gd name="connsiteX7" fmla="*/ 490 w 6526"/>
                  <a:gd name="connsiteY7" fmla="*/ 993 h 6537"/>
                  <a:gd name="connsiteX8" fmla="*/ 0 w 6526"/>
                  <a:gd name="connsiteY8" fmla="*/ 2218 h 6537"/>
                  <a:gd name="connsiteX9" fmla="*/ 0 w 6526"/>
                  <a:gd name="connsiteY9" fmla="*/ 2848 h 6537"/>
                  <a:gd name="connsiteX10" fmla="*/ 490 w 6526"/>
                  <a:gd name="connsiteY10" fmla="*/ 4004 h 6537"/>
                  <a:gd name="connsiteX11" fmla="*/ 2101 w 6526"/>
                  <a:gd name="connsiteY11" fmla="*/ 5614 h 6537"/>
                  <a:gd name="connsiteX12" fmla="*/ 2836 w 6526"/>
                  <a:gd name="connsiteY12" fmla="*/ 6209 h 6537"/>
                  <a:gd name="connsiteX13" fmla="*/ 3781 w 6526"/>
                  <a:gd name="connsiteY13" fmla="*/ 6524 h 6537"/>
                  <a:gd name="connsiteX14" fmla="*/ 4726 w 6526"/>
                  <a:gd name="connsiteY14" fmla="*/ 6419 h 6537"/>
                  <a:gd name="connsiteX15" fmla="*/ 5566 w 6526"/>
                  <a:gd name="connsiteY15" fmla="*/ 5999 h 6537"/>
                  <a:gd name="connsiteX16" fmla="*/ 6021 w 6526"/>
                  <a:gd name="connsiteY16" fmla="*/ 5544 h 6537"/>
                  <a:gd name="connsiteX17" fmla="*/ 6511 w 6526"/>
                  <a:gd name="connsiteY17" fmla="*/ 4319 h 6537"/>
                  <a:gd name="connsiteX18" fmla="*/ 6511 w 6526"/>
                  <a:gd name="connsiteY18" fmla="*/ 3688 h 6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526" h="6537">
                    <a:moveTo>
                      <a:pt x="6511" y="3688"/>
                    </a:moveTo>
                    <a:cubicBezTo>
                      <a:pt x="6441" y="3268"/>
                      <a:pt x="6266" y="2883"/>
                      <a:pt x="6021" y="2533"/>
                    </a:cubicBezTo>
                    <a:cubicBezTo>
                      <a:pt x="5496" y="2008"/>
                      <a:pt x="4936" y="1448"/>
                      <a:pt x="4411" y="923"/>
                    </a:cubicBezTo>
                    <a:cubicBezTo>
                      <a:pt x="4201" y="643"/>
                      <a:pt x="3956" y="433"/>
                      <a:pt x="3676" y="328"/>
                    </a:cubicBezTo>
                    <a:cubicBezTo>
                      <a:pt x="3396" y="153"/>
                      <a:pt x="3080" y="48"/>
                      <a:pt x="2730" y="13"/>
                    </a:cubicBezTo>
                    <a:cubicBezTo>
                      <a:pt x="2416" y="-22"/>
                      <a:pt x="2101" y="13"/>
                      <a:pt x="1785" y="118"/>
                    </a:cubicBezTo>
                    <a:cubicBezTo>
                      <a:pt x="1470" y="188"/>
                      <a:pt x="1190" y="328"/>
                      <a:pt x="945" y="538"/>
                    </a:cubicBezTo>
                    <a:cubicBezTo>
                      <a:pt x="805" y="678"/>
                      <a:pt x="630" y="853"/>
                      <a:pt x="490" y="993"/>
                    </a:cubicBezTo>
                    <a:cubicBezTo>
                      <a:pt x="210" y="1343"/>
                      <a:pt x="70" y="1763"/>
                      <a:pt x="0" y="2218"/>
                    </a:cubicBezTo>
                    <a:cubicBezTo>
                      <a:pt x="0" y="2428"/>
                      <a:pt x="0" y="2638"/>
                      <a:pt x="0" y="2848"/>
                    </a:cubicBezTo>
                    <a:cubicBezTo>
                      <a:pt x="70" y="3268"/>
                      <a:pt x="245" y="3654"/>
                      <a:pt x="490" y="4004"/>
                    </a:cubicBezTo>
                    <a:cubicBezTo>
                      <a:pt x="1015" y="4529"/>
                      <a:pt x="1575" y="5089"/>
                      <a:pt x="2101" y="5614"/>
                    </a:cubicBezTo>
                    <a:cubicBezTo>
                      <a:pt x="2310" y="5894"/>
                      <a:pt x="2555" y="6104"/>
                      <a:pt x="2836" y="6209"/>
                    </a:cubicBezTo>
                    <a:cubicBezTo>
                      <a:pt x="3115" y="6384"/>
                      <a:pt x="3430" y="6489"/>
                      <a:pt x="3781" y="6524"/>
                    </a:cubicBezTo>
                    <a:cubicBezTo>
                      <a:pt x="4096" y="6559"/>
                      <a:pt x="4411" y="6524"/>
                      <a:pt x="4726" y="6419"/>
                    </a:cubicBezTo>
                    <a:cubicBezTo>
                      <a:pt x="5041" y="6349"/>
                      <a:pt x="5321" y="6209"/>
                      <a:pt x="5566" y="5999"/>
                    </a:cubicBezTo>
                    <a:cubicBezTo>
                      <a:pt x="5706" y="5859"/>
                      <a:pt x="5881" y="5684"/>
                      <a:pt x="6021" y="5544"/>
                    </a:cubicBezTo>
                    <a:cubicBezTo>
                      <a:pt x="6301" y="5194"/>
                      <a:pt x="6441" y="4774"/>
                      <a:pt x="6511" y="4319"/>
                    </a:cubicBezTo>
                    <a:cubicBezTo>
                      <a:pt x="6546" y="4143"/>
                      <a:pt x="6511" y="3934"/>
                      <a:pt x="6511" y="3688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7705C4B7-5D73-4A2A-B361-52F882749BC5}"/>
                  </a:ext>
                </a:extLst>
              </p:cNvPr>
              <p:cNvSpPr/>
              <p:nvPr/>
            </p:nvSpPr>
            <p:spPr>
              <a:xfrm>
                <a:off x="7799394" y="4975456"/>
                <a:ext cx="7959" cy="7068"/>
              </a:xfrm>
              <a:custGeom>
                <a:avLst/>
                <a:gdLst>
                  <a:gd name="connsiteX0" fmla="*/ 7500 w 7959"/>
                  <a:gd name="connsiteY0" fmla="*/ 1934 h 7068"/>
                  <a:gd name="connsiteX1" fmla="*/ 6310 w 7959"/>
                  <a:gd name="connsiteY1" fmla="*/ 779 h 7068"/>
                  <a:gd name="connsiteX2" fmla="*/ 5994 w 7959"/>
                  <a:gd name="connsiteY2" fmla="*/ 569 h 7068"/>
                  <a:gd name="connsiteX3" fmla="*/ 4454 w 7959"/>
                  <a:gd name="connsiteY3" fmla="*/ 289 h 7068"/>
                  <a:gd name="connsiteX4" fmla="*/ 4804 w 7959"/>
                  <a:gd name="connsiteY4" fmla="*/ 324 h 7068"/>
                  <a:gd name="connsiteX5" fmla="*/ 4454 w 7959"/>
                  <a:gd name="connsiteY5" fmla="*/ 289 h 7068"/>
                  <a:gd name="connsiteX6" fmla="*/ 4175 w 7959"/>
                  <a:gd name="connsiteY6" fmla="*/ 184 h 7068"/>
                  <a:gd name="connsiteX7" fmla="*/ 3334 w 7959"/>
                  <a:gd name="connsiteY7" fmla="*/ 9 h 7068"/>
                  <a:gd name="connsiteX8" fmla="*/ 2109 w 7959"/>
                  <a:gd name="connsiteY8" fmla="*/ 219 h 7068"/>
                  <a:gd name="connsiteX9" fmla="*/ 1409 w 7959"/>
                  <a:gd name="connsiteY9" fmla="*/ 569 h 7068"/>
                  <a:gd name="connsiteX10" fmla="*/ 534 w 7959"/>
                  <a:gd name="connsiteY10" fmla="*/ 1409 h 7068"/>
                  <a:gd name="connsiteX11" fmla="*/ 184 w 7959"/>
                  <a:gd name="connsiteY11" fmla="*/ 2144 h 7068"/>
                  <a:gd name="connsiteX12" fmla="*/ 9 w 7959"/>
                  <a:gd name="connsiteY12" fmla="*/ 2984 h 7068"/>
                  <a:gd name="connsiteX13" fmla="*/ 219 w 7959"/>
                  <a:gd name="connsiteY13" fmla="*/ 4209 h 7068"/>
                  <a:gd name="connsiteX14" fmla="*/ 814 w 7959"/>
                  <a:gd name="connsiteY14" fmla="*/ 5260 h 7068"/>
                  <a:gd name="connsiteX15" fmla="*/ 849 w 7959"/>
                  <a:gd name="connsiteY15" fmla="*/ 5294 h 7068"/>
                  <a:gd name="connsiteX16" fmla="*/ 1654 w 7959"/>
                  <a:gd name="connsiteY16" fmla="*/ 5994 h 7068"/>
                  <a:gd name="connsiteX17" fmla="*/ 2074 w 7959"/>
                  <a:gd name="connsiteY17" fmla="*/ 6309 h 7068"/>
                  <a:gd name="connsiteX18" fmla="*/ 3334 w 7959"/>
                  <a:gd name="connsiteY18" fmla="*/ 6870 h 7068"/>
                  <a:gd name="connsiteX19" fmla="*/ 3614 w 7959"/>
                  <a:gd name="connsiteY19" fmla="*/ 6975 h 7068"/>
                  <a:gd name="connsiteX20" fmla="*/ 3754 w 7959"/>
                  <a:gd name="connsiteY20" fmla="*/ 7010 h 7068"/>
                  <a:gd name="connsiteX21" fmla="*/ 5574 w 7959"/>
                  <a:gd name="connsiteY21" fmla="*/ 6905 h 7068"/>
                  <a:gd name="connsiteX22" fmla="*/ 7010 w 7959"/>
                  <a:gd name="connsiteY22" fmla="*/ 5994 h 7068"/>
                  <a:gd name="connsiteX23" fmla="*/ 7850 w 7959"/>
                  <a:gd name="connsiteY23" fmla="*/ 4524 h 7068"/>
                  <a:gd name="connsiteX24" fmla="*/ 7885 w 7959"/>
                  <a:gd name="connsiteY24" fmla="*/ 3229 h 7068"/>
                  <a:gd name="connsiteX25" fmla="*/ 7500 w 7959"/>
                  <a:gd name="connsiteY25" fmla="*/ 1934 h 7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7959" h="7068">
                    <a:moveTo>
                      <a:pt x="7500" y="1934"/>
                    </a:moveTo>
                    <a:cubicBezTo>
                      <a:pt x="7220" y="1444"/>
                      <a:pt x="6800" y="1059"/>
                      <a:pt x="6310" y="779"/>
                    </a:cubicBezTo>
                    <a:cubicBezTo>
                      <a:pt x="6205" y="709"/>
                      <a:pt x="6100" y="639"/>
                      <a:pt x="5994" y="569"/>
                    </a:cubicBezTo>
                    <a:cubicBezTo>
                      <a:pt x="5574" y="289"/>
                      <a:pt x="4980" y="289"/>
                      <a:pt x="4454" y="289"/>
                    </a:cubicBezTo>
                    <a:cubicBezTo>
                      <a:pt x="4560" y="289"/>
                      <a:pt x="4699" y="324"/>
                      <a:pt x="4804" y="324"/>
                    </a:cubicBezTo>
                    <a:cubicBezTo>
                      <a:pt x="4699" y="324"/>
                      <a:pt x="4560" y="289"/>
                      <a:pt x="4454" y="289"/>
                    </a:cubicBezTo>
                    <a:cubicBezTo>
                      <a:pt x="4349" y="254"/>
                      <a:pt x="4279" y="219"/>
                      <a:pt x="4175" y="184"/>
                    </a:cubicBezTo>
                    <a:cubicBezTo>
                      <a:pt x="3894" y="113"/>
                      <a:pt x="3614" y="78"/>
                      <a:pt x="3334" y="9"/>
                    </a:cubicBezTo>
                    <a:cubicBezTo>
                      <a:pt x="2914" y="-26"/>
                      <a:pt x="2494" y="43"/>
                      <a:pt x="2109" y="219"/>
                    </a:cubicBezTo>
                    <a:cubicBezTo>
                      <a:pt x="1829" y="289"/>
                      <a:pt x="1584" y="394"/>
                      <a:pt x="1409" y="569"/>
                    </a:cubicBezTo>
                    <a:cubicBezTo>
                      <a:pt x="1059" y="779"/>
                      <a:pt x="779" y="1059"/>
                      <a:pt x="534" y="1409"/>
                    </a:cubicBezTo>
                    <a:lnTo>
                      <a:pt x="184" y="2144"/>
                    </a:lnTo>
                    <a:cubicBezTo>
                      <a:pt x="114" y="2424"/>
                      <a:pt x="79" y="2704"/>
                      <a:pt x="9" y="2984"/>
                    </a:cubicBezTo>
                    <a:cubicBezTo>
                      <a:pt x="-26" y="3404"/>
                      <a:pt x="44" y="3824"/>
                      <a:pt x="219" y="4209"/>
                    </a:cubicBezTo>
                    <a:cubicBezTo>
                      <a:pt x="324" y="4594"/>
                      <a:pt x="499" y="4944"/>
                      <a:pt x="814" y="5260"/>
                    </a:cubicBezTo>
                    <a:cubicBezTo>
                      <a:pt x="499" y="4909"/>
                      <a:pt x="744" y="5189"/>
                      <a:pt x="849" y="5294"/>
                    </a:cubicBezTo>
                    <a:cubicBezTo>
                      <a:pt x="1094" y="5539"/>
                      <a:pt x="1374" y="5749"/>
                      <a:pt x="1654" y="5994"/>
                    </a:cubicBezTo>
                    <a:cubicBezTo>
                      <a:pt x="1794" y="6100"/>
                      <a:pt x="1934" y="6204"/>
                      <a:pt x="2074" y="6309"/>
                    </a:cubicBezTo>
                    <a:cubicBezTo>
                      <a:pt x="2459" y="6555"/>
                      <a:pt x="2879" y="6694"/>
                      <a:pt x="3334" y="6870"/>
                    </a:cubicBezTo>
                    <a:cubicBezTo>
                      <a:pt x="3439" y="6905"/>
                      <a:pt x="3509" y="6940"/>
                      <a:pt x="3614" y="6975"/>
                    </a:cubicBezTo>
                    <a:cubicBezTo>
                      <a:pt x="3649" y="6975"/>
                      <a:pt x="3719" y="7010"/>
                      <a:pt x="3754" y="7010"/>
                    </a:cubicBezTo>
                    <a:cubicBezTo>
                      <a:pt x="4384" y="7114"/>
                      <a:pt x="4980" y="7079"/>
                      <a:pt x="5574" y="6905"/>
                    </a:cubicBezTo>
                    <a:cubicBezTo>
                      <a:pt x="6100" y="6694"/>
                      <a:pt x="6590" y="6415"/>
                      <a:pt x="7010" y="5994"/>
                    </a:cubicBezTo>
                    <a:cubicBezTo>
                      <a:pt x="7430" y="5574"/>
                      <a:pt x="7675" y="5084"/>
                      <a:pt x="7850" y="4524"/>
                    </a:cubicBezTo>
                    <a:cubicBezTo>
                      <a:pt x="7990" y="4069"/>
                      <a:pt x="7990" y="3649"/>
                      <a:pt x="7885" y="3229"/>
                    </a:cubicBezTo>
                    <a:cubicBezTo>
                      <a:pt x="7885" y="2739"/>
                      <a:pt x="7745" y="2319"/>
                      <a:pt x="7500" y="1934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6408D754-B9E8-4880-ABF3-1BA33BA56FBC}"/>
                  </a:ext>
                </a:extLst>
              </p:cNvPr>
              <p:cNvSpPr/>
              <p:nvPr/>
            </p:nvSpPr>
            <p:spPr>
              <a:xfrm>
                <a:off x="7805540" y="4956842"/>
                <a:ext cx="6993" cy="7211"/>
              </a:xfrm>
              <a:custGeom>
                <a:avLst/>
                <a:gdLst>
                  <a:gd name="connsiteX0" fmla="*/ 3874 w 6993"/>
                  <a:gd name="connsiteY0" fmla="*/ 0 h 7211"/>
                  <a:gd name="connsiteX1" fmla="*/ 3104 w 6993"/>
                  <a:gd name="connsiteY1" fmla="*/ 7211 h 7211"/>
                  <a:gd name="connsiteX2" fmla="*/ 3874 w 6993"/>
                  <a:gd name="connsiteY2" fmla="*/ 0 h 7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993" h="7211">
                    <a:moveTo>
                      <a:pt x="3874" y="0"/>
                    </a:moveTo>
                    <a:cubicBezTo>
                      <a:pt x="-746" y="0"/>
                      <a:pt x="-1516" y="7211"/>
                      <a:pt x="3104" y="7211"/>
                    </a:cubicBezTo>
                    <a:cubicBezTo>
                      <a:pt x="7725" y="7211"/>
                      <a:pt x="8530" y="0"/>
                      <a:pt x="3874" y="0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1A4A3AF4-68DC-43EA-85E8-0283246D000A}"/>
                  </a:ext>
                </a:extLst>
              </p:cNvPr>
              <p:cNvSpPr/>
              <p:nvPr/>
            </p:nvSpPr>
            <p:spPr>
              <a:xfrm>
                <a:off x="7814254" y="4965697"/>
                <a:ext cx="10395" cy="9794"/>
              </a:xfrm>
              <a:custGeom>
                <a:avLst/>
                <a:gdLst>
                  <a:gd name="connsiteX0" fmla="*/ 9828 w 10395"/>
                  <a:gd name="connsiteY0" fmla="*/ 3222 h 9794"/>
                  <a:gd name="connsiteX1" fmla="*/ 8918 w 10395"/>
                  <a:gd name="connsiteY1" fmla="*/ 2137 h 9794"/>
                  <a:gd name="connsiteX2" fmla="*/ 7552 w 10395"/>
                  <a:gd name="connsiteY2" fmla="*/ 1157 h 9794"/>
                  <a:gd name="connsiteX3" fmla="*/ 6537 w 10395"/>
                  <a:gd name="connsiteY3" fmla="*/ 562 h 9794"/>
                  <a:gd name="connsiteX4" fmla="*/ 4927 w 10395"/>
                  <a:gd name="connsiteY4" fmla="*/ 72 h 9794"/>
                  <a:gd name="connsiteX5" fmla="*/ 3247 w 10395"/>
                  <a:gd name="connsiteY5" fmla="*/ 142 h 9794"/>
                  <a:gd name="connsiteX6" fmla="*/ 1706 w 10395"/>
                  <a:gd name="connsiteY6" fmla="*/ 947 h 9794"/>
                  <a:gd name="connsiteX7" fmla="*/ 551 w 10395"/>
                  <a:gd name="connsiteY7" fmla="*/ 2242 h 9794"/>
                  <a:gd name="connsiteX8" fmla="*/ 131 w 10395"/>
                  <a:gd name="connsiteY8" fmla="*/ 3292 h 9794"/>
                  <a:gd name="connsiteX9" fmla="*/ 131 w 10395"/>
                  <a:gd name="connsiteY9" fmla="*/ 5532 h 9794"/>
                  <a:gd name="connsiteX10" fmla="*/ 586 w 10395"/>
                  <a:gd name="connsiteY10" fmla="*/ 6618 h 9794"/>
                  <a:gd name="connsiteX11" fmla="*/ 2232 w 10395"/>
                  <a:gd name="connsiteY11" fmla="*/ 8228 h 9794"/>
                  <a:gd name="connsiteX12" fmla="*/ 3527 w 10395"/>
                  <a:gd name="connsiteY12" fmla="*/ 9033 h 9794"/>
                  <a:gd name="connsiteX13" fmla="*/ 2967 w 10395"/>
                  <a:gd name="connsiteY13" fmla="*/ 8613 h 9794"/>
                  <a:gd name="connsiteX14" fmla="*/ 4892 w 10395"/>
                  <a:gd name="connsiteY14" fmla="*/ 9663 h 9794"/>
                  <a:gd name="connsiteX15" fmla="*/ 7132 w 10395"/>
                  <a:gd name="connsiteY15" fmla="*/ 9663 h 9794"/>
                  <a:gd name="connsiteX16" fmla="*/ 7658 w 10395"/>
                  <a:gd name="connsiteY16" fmla="*/ 9453 h 9794"/>
                  <a:gd name="connsiteX17" fmla="*/ 8988 w 10395"/>
                  <a:gd name="connsiteY17" fmla="*/ 8613 h 9794"/>
                  <a:gd name="connsiteX18" fmla="*/ 9897 w 10395"/>
                  <a:gd name="connsiteY18" fmla="*/ 7388 h 9794"/>
                  <a:gd name="connsiteX19" fmla="*/ 9828 w 10395"/>
                  <a:gd name="connsiteY19" fmla="*/ 3222 h 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0395" h="9794">
                    <a:moveTo>
                      <a:pt x="9828" y="3222"/>
                    </a:moveTo>
                    <a:cubicBezTo>
                      <a:pt x="9618" y="2802"/>
                      <a:pt x="9268" y="2417"/>
                      <a:pt x="8918" y="2137"/>
                    </a:cubicBezTo>
                    <a:cubicBezTo>
                      <a:pt x="8463" y="1787"/>
                      <a:pt x="8043" y="1472"/>
                      <a:pt x="7552" y="1157"/>
                    </a:cubicBezTo>
                    <a:cubicBezTo>
                      <a:pt x="7237" y="947"/>
                      <a:pt x="6887" y="737"/>
                      <a:pt x="6537" y="562"/>
                    </a:cubicBezTo>
                    <a:cubicBezTo>
                      <a:pt x="6047" y="247"/>
                      <a:pt x="5522" y="107"/>
                      <a:pt x="4927" y="72"/>
                    </a:cubicBezTo>
                    <a:cubicBezTo>
                      <a:pt x="4367" y="-33"/>
                      <a:pt x="3807" y="-33"/>
                      <a:pt x="3247" y="142"/>
                    </a:cubicBezTo>
                    <a:cubicBezTo>
                      <a:pt x="2652" y="282"/>
                      <a:pt x="2126" y="562"/>
                      <a:pt x="1706" y="947"/>
                    </a:cubicBezTo>
                    <a:cubicBezTo>
                      <a:pt x="1216" y="1262"/>
                      <a:pt x="831" y="1682"/>
                      <a:pt x="551" y="2242"/>
                    </a:cubicBezTo>
                    <a:cubicBezTo>
                      <a:pt x="411" y="2592"/>
                      <a:pt x="271" y="2942"/>
                      <a:pt x="131" y="3292"/>
                    </a:cubicBezTo>
                    <a:cubicBezTo>
                      <a:pt x="-44" y="4027"/>
                      <a:pt x="-44" y="4797"/>
                      <a:pt x="131" y="5532"/>
                    </a:cubicBezTo>
                    <a:cubicBezTo>
                      <a:pt x="271" y="5882"/>
                      <a:pt x="446" y="6268"/>
                      <a:pt x="586" y="6618"/>
                    </a:cubicBezTo>
                    <a:cubicBezTo>
                      <a:pt x="1007" y="7283"/>
                      <a:pt x="1532" y="7843"/>
                      <a:pt x="2232" y="8228"/>
                    </a:cubicBezTo>
                    <a:cubicBezTo>
                      <a:pt x="2687" y="8473"/>
                      <a:pt x="3142" y="8718"/>
                      <a:pt x="3527" y="9033"/>
                    </a:cubicBezTo>
                    <a:cubicBezTo>
                      <a:pt x="3352" y="8893"/>
                      <a:pt x="3142" y="8753"/>
                      <a:pt x="2967" y="8613"/>
                    </a:cubicBezTo>
                    <a:cubicBezTo>
                      <a:pt x="3527" y="9138"/>
                      <a:pt x="4157" y="9488"/>
                      <a:pt x="4892" y="9663"/>
                    </a:cubicBezTo>
                    <a:cubicBezTo>
                      <a:pt x="5627" y="9838"/>
                      <a:pt x="6397" y="9838"/>
                      <a:pt x="7132" y="9663"/>
                    </a:cubicBezTo>
                    <a:cubicBezTo>
                      <a:pt x="7307" y="9593"/>
                      <a:pt x="7482" y="9523"/>
                      <a:pt x="7658" y="9453"/>
                    </a:cubicBezTo>
                    <a:cubicBezTo>
                      <a:pt x="8182" y="9278"/>
                      <a:pt x="8637" y="8998"/>
                      <a:pt x="8988" y="8613"/>
                    </a:cubicBezTo>
                    <a:cubicBezTo>
                      <a:pt x="9408" y="8298"/>
                      <a:pt x="9723" y="7878"/>
                      <a:pt x="9897" y="7388"/>
                    </a:cubicBezTo>
                    <a:cubicBezTo>
                      <a:pt x="10703" y="5917"/>
                      <a:pt x="10423" y="4447"/>
                      <a:pt x="9828" y="3222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DDE72130-6BF5-4B96-BF6C-039B37645285}"/>
                  </a:ext>
                </a:extLst>
              </p:cNvPr>
              <p:cNvSpPr/>
              <p:nvPr/>
            </p:nvSpPr>
            <p:spPr>
              <a:xfrm>
                <a:off x="7823136" y="4976251"/>
                <a:ext cx="8931" cy="8882"/>
              </a:xfrm>
              <a:custGeom>
                <a:avLst/>
                <a:gdLst>
                  <a:gd name="connsiteX0" fmla="*/ 7561 w 8931"/>
                  <a:gd name="connsiteY0" fmla="*/ 2049 h 8882"/>
                  <a:gd name="connsiteX1" fmla="*/ 7211 w 8931"/>
                  <a:gd name="connsiteY1" fmla="*/ 1699 h 8882"/>
                  <a:gd name="connsiteX2" fmla="*/ 7491 w 8931"/>
                  <a:gd name="connsiteY2" fmla="*/ 1979 h 8882"/>
                  <a:gd name="connsiteX3" fmla="*/ 7491 w 8931"/>
                  <a:gd name="connsiteY3" fmla="*/ 1979 h 8882"/>
                  <a:gd name="connsiteX4" fmla="*/ 7106 w 8931"/>
                  <a:gd name="connsiteY4" fmla="*/ 1559 h 8882"/>
                  <a:gd name="connsiteX5" fmla="*/ 6966 w 8931"/>
                  <a:gd name="connsiteY5" fmla="*/ 1454 h 8882"/>
                  <a:gd name="connsiteX6" fmla="*/ 6791 w 8931"/>
                  <a:gd name="connsiteY6" fmla="*/ 1279 h 8882"/>
                  <a:gd name="connsiteX7" fmla="*/ 6616 w 8931"/>
                  <a:gd name="connsiteY7" fmla="*/ 1104 h 8882"/>
                  <a:gd name="connsiteX8" fmla="*/ 6791 w 8931"/>
                  <a:gd name="connsiteY8" fmla="*/ 1279 h 8882"/>
                  <a:gd name="connsiteX9" fmla="*/ 6756 w 8931"/>
                  <a:gd name="connsiteY9" fmla="*/ 1244 h 8882"/>
                  <a:gd name="connsiteX10" fmla="*/ 7071 w 8931"/>
                  <a:gd name="connsiteY10" fmla="*/ 1559 h 8882"/>
                  <a:gd name="connsiteX11" fmla="*/ 6126 w 8931"/>
                  <a:gd name="connsiteY11" fmla="*/ 684 h 8882"/>
                  <a:gd name="connsiteX12" fmla="*/ 4726 w 8931"/>
                  <a:gd name="connsiteY12" fmla="*/ 89 h 8882"/>
                  <a:gd name="connsiteX13" fmla="*/ 3186 w 8931"/>
                  <a:gd name="connsiteY13" fmla="*/ 124 h 8882"/>
                  <a:gd name="connsiteX14" fmla="*/ 1715 w 8931"/>
                  <a:gd name="connsiteY14" fmla="*/ 719 h 8882"/>
                  <a:gd name="connsiteX15" fmla="*/ 945 w 8931"/>
                  <a:gd name="connsiteY15" fmla="*/ 1419 h 8882"/>
                  <a:gd name="connsiteX16" fmla="*/ 70 w 8931"/>
                  <a:gd name="connsiteY16" fmla="*/ 3239 h 8882"/>
                  <a:gd name="connsiteX17" fmla="*/ 0 w 8931"/>
                  <a:gd name="connsiteY17" fmla="*/ 4255 h 8882"/>
                  <a:gd name="connsiteX18" fmla="*/ 700 w 8931"/>
                  <a:gd name="connsiteY18" fmla="*/ 6250 h 8882"/>
                  <a:gd name="connsiteX19" fmla="*/ 1015 w 8931"/>
                  <a:gd name="connsiteY19" fmla="*/ 6740 h 8882"/>
                  <a:gd name="connsiteX20" fmla="*/ 1470 w 8931"/>
                  <a:gd name="connsiteY20" fmla="*/ 7230 h 8882"/>
                  <a:gd name="connsiteX21" fmla="*/ 1925 w 8931"/>
                  <a:gd name="connsiteY21" fmla="*/ 7685 h 8882"/>
                  <a:gd name="connsiteX22" fmla="*/ 2030 w 8931"/>
                  <a:gd name="connsiteY22" fmla="*/ 7790 h 8882"/>
                  <a:gd name="connsiteX23" fmla="*/ 4165 w 8931"/>
                  <a:gd name="connsiteY23" fmla="*/ 8770 h 8882"/>
                  <a:gd name="connsiteX24" fmla="*/ 6196 w 8931"/>
                  <a:gd name="connsiteY24" fmla="*/ 8700 h 8882"/>
                  <a:gd name="connsiteX25" fmla="*/ 7911 w 8931"/>
                  <a:gd name="connsiteY25" fmla="*/ 7615 h 8882"/>
                  <a:gd name="connsiteX26" fmla="*/ 8541 w 8931"/>
                  <a:gd name="connsiteY26" fmla="*/ 6740 h 8882"/>
                  <a:gd name="connsiteX27" fmla="*/ 8926 w 8931"/>
                  <a:gd name="connsiteY27" fmla="*/ 5025 h 8882"/>
                  <a:gd name="connsiteX28" fmla="*/ 7561 w 8931"/>
                  <a:gd name="connsiteY28" fmla="*/ 2049 h 8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8931" h="8882">
                    <a:moveTo>
                      <a:pt x="7561" y="2049"/>
                    </a:moveTo>
                    <a:cubicBezTo>
                      <a:pt x="7456" y="1944"/>
                      <a:pt x="7316" y="1839"/>
                      <a:pt x="7211" y="1699"/>
                    </a:cubicBezTo>
                    <a:cubicBezTo>
                      <a:pt x="7316" y="1804"/>
                      <a:pt x="7386" y="1909"/>
                      <a:pt x="7491" y="1979"/>
                    </a:cubicBezTo>
                    <a:cubicBezTo>
                      <a:pt x="7491" y="1979"/>
                      <a:pt x="7491" y="1979"/>
                      <a:pt x="7491" y="1979"/>
                    </a:cubicBezTo>
                    <a:cubicBezTo>
                      <a:pt x="7351" y="1839"/>
                      <a:pt x="7246" y="1664"/>
                      <a:pt x="7106" y="1559"/>
                    </a:cubicBezTo>
                    <a:cubicBezTo>
                      <a:pt x="7071" y="1524"/>
                      <a:pt x="7036" y="1489"/>
                      <a:pt x="6966" y="1454"/>
                    </a:cubicBezTo>
                    <a:cubicBezTo>
                      <a:pt x="6896" y="1419"/>
                      <a:pt x="6861" y="1349"/>
                      <a:pt x="6791" y="1279"/>
                    </a:cubicBezTo>
                    <a:cubicBezTo>
                      <a:pt x="6721" y="1209"/>
                      <a:pt x="6686" y="1174"/>
                      <a:pt x="6616" y="1104"/>
                    </a:cubicBezTo>
                    <a:cubicBezTo>
                      <a:pt x="6686" y="1174"/>
                      <a:pt x="6721" y="1209"/>
                      <a:pt x="6791" y="1279"/>
                    </a:cubicBezTo>
                    <a:cubicBezTo>
                      <a:pt x="6791" y="1279"/>
                      <a:pt x="6756" y="1244"/>
                      <a:pt x="6756" y="1244"/>
                    </a:cubicBezTo>
                    <a:cubicBezTo>
                      <a:pt x="6861" y="1349"/>
                      <a:pt x="6966" y="1454"/>
                      <a:pt x="7071" y="1559"/>
                    </a:cubicBezTo>
                    <a:cubicBezTo>
                      <a:pt x="6791" y="1209"/>
                      <a:pt x="6511" y="894"/>
                      <a:pt x="6126" y="684"/>
                    </a:cubicBezTo>
                    <a:cubicBezTo>
                      <a:pt x="5706" y="369"/>
                      <a:pt x="5251" y="159"/>
                      <a:pt x="4726" y="89"/>
                    </a:cubicBezTo>
                    <a:cubicBezTo>
                      <a:pt x="4200" y="-51"/>
                      <a:pt x="3675" y="-16"/>
                      <a:pt x="3186" y="124"/>
                    </a:cubicBezTo>
                    <a:cubicBezTo>
                      <a:pt x="2660" y="194"/>
                      <a:pt x="2170" y="369"/>
                      <a:pt x="1715" y="719"/>
                    </a:cubicBezTo>
                    <a:cubicBezTo>
                      <a:pt x="1470" y="964"/>
                      <a:pt x="1190" y="1174"/>
                      <a:pt x="945" y="1419"/>
                    </a:cubicBezTo>
                    <a:cubicBezTo>
                      <a:pt x="490" y="1944"/>
                      <a:pt x="210" y="2539"/>
                      <a:pt x="70" y="3239"/>
                    </a:cubicBezTo>
                    <a:cubicBezTo>
                      <a:pt x="35" y="3590"/>
                      <a:pt x="35" y="3940"/>
                      <a:pt x="0" y="4255"/>
                    </a:cubicBezTo>
                    <a:cubicBezTo>
                      <a:pt x="70" y="4990"/>
                      <a:pt x="280" y="5655"/>
                      <a:pt x="700" y="6250"/>
                    </a:cubicBezTo>
                    <a:cubicBezTo>
                      <a:pt x="805" y="6425"/>
                      <a:pt x="910" y="6565"/>
                      <a:pt x="1015" y="6740"/>
                    </a:cubicBezTo>
                    <a:cubicBezTo>
                      <a:pt x="1155" y="6915"/>
                      <a:pt x="1330" y="7055"/>
                      <a:pt x="1470" y="7230"/>
                    </a:cubicBezTo>
                    <a:cubicBezTo>
                      <a:pt x="1610" y="7370"/>
                      <a:pt x="1750" y="7545"/>
                      <a:pt x="1925" y="7685"/>
                    </a:cubicBezTo>
                    <a:cubicBezTo>
                      <a:pt x="1960" y="7720"/>
                      <a:pt x="1995" y="7755"/>
                      <a:pt x="2030" y="7790"/>
                    </a:cubicBezTo>
                    <a:cubicBezTo>
                      <a:pt x="2695" y="8385"/>
                      <a:pt x="3325" y="8490"/>
                      <a:pt x="4165" y="8770"/>
                    </a:cubicBezTo>
                    <a:cubicBezTo>
                      <a:pt x="4866" y="8945"/>
                      <a:pt x="5531" y="8910"/>
                      <a:pt x="6196" y="8700"/>
                    </a:cubicBezTo>
                    <a:cubicBezTo>
                      <a:pt x="6861" y="8490"/>
                      <a:pt x="7456" y="8140"/>
                      <a:pt x="7911" y="7615"/>
                    </a:cubicBezTo>
                    <a:cubicBezTo>
                      <a:pt x="8121" y="7335"/>
                      <a:pt x="8331" y="7020"/>
                      <a:pt x="8541" y="6740"/>
                    </a:cubicBezTo>
                    <a:cubicBezTo>
                      <a:pt x="8821" y="6215"/>
                      <a:pt x="8961" y="5620"/>
                      <a:pt x="8926" y="5025"/>
                    </a:cubicBezTo>
                    <a:cubicBezTo>
                      <a:pt x="8856" y="2819"/>
                      <a:pt x="8366" y="2539"/>
                      <a:pt x="7561" y="2049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E9B4DAFA-061E-4148-A284-5B8C23CFC423}"/>
                  </a:ext>
                </a:extLst>
              </p:cNvPr>
              <p:cNvSpPr/>
              <p:nvPr/>
            </p:nvSpPr>
            <p:spPr>
              <a:xfrm>
                <a:off x="7836718" y="4967024"/>
                <a:ext cx="8423" cy="8466"/>
              </a:xfrm>
              <a:custGeom>
                <a:avLst/>
                <a:gdLst>
                  <a:gd name="connsiteX0" fmla="*/ 8261 w 8423"/>
                  <a:gd name="connsiteY0" fmla="*/ 2770 h 8466"/>
                  <a:gd name="connsiteX1" fmla="*/ 7211 w 8423"/>
                  <a:gd name="connsiteY1" fmla="*/ 1054 h 8466"/>
                  <a:gd name="connsiteX2" fmla="*/ 6406 w 8423"/>
                  <a:gd name="connsiteY2" fmla="*/ 460 h 8466"/>
                  <a:gd name="connsiteX3" fmla="*/ 4481 w 8423"/>
                  <a:gd name="connsiteY3" fmla="*/ 4 h 8466"/>
                  <a:gd name="connsiteX4" fmla="*/ 2975 w 8423"/>
                  <a:gd name="connsiteY4" fmla="*/ 389 h 8466"/>
                  <a:gd name="connsiteX5" fmla="*/ 2555 w 8423"/>
                  <a:gd name="connsiteY5" fmla="*/ 669 h 8466"/>
                  <a:gd name="connsiteX6" fmla="*/ 2660 w 8423"/>
                  <a:gd name="connsiteY6" fmla="*/ 389 h 8466"/>
                  <a:gd name="connsiteX7" fmla="*/ 2590 w 8423"/>
                  <a:gd name="connsiteY7" fmla="*/ 424 h 8466"/>
                  <a:gd name="connsiteX8" fmla="*/ 2485 w 8423"/>
                  <a:gd name="connsiteY8" fmla="*/ 460 h 8466"/>
                  <a:gd name="connsiteX9" fmla="*/ 2415 w 8423"/>
                  <a:gd name="connsiteY9" fmla="*/ 495 h 8466"/>
                  <a:gd name="connsiteX10" fmla="*/ 1470 w 8423"/>
                  <a:gd name="connsiteY10" fmla="*/ 1089 h 8466"/>
                  <a:gd name="connsiteX11" fmla="*/ 735 w 8423"/>
                  <a:gd name="connsiteY11" fmla="*/ 1894 h 8466"/>
                  <a:gd name="connsiteX12" fmla="*/ 140 w 8423"/>
                  <a:gd name="connsiteY12" fmla="*/ 3365 h 8466"/>
                  <a:gd name="connsiteX13" fmla="*/ 35 w 8423"/>
                  <a:gd name="connsiteY13" fmla="*/ 4415 h 8466"/>
                  <a:gd name="connsiteX14" fmla="*/ 210 w 8423"/>
                  <a:gd name="connsiteY14" fmla="*/ 5500 h 8466"/>
                  <a:gd name="connsiteX15" fmla="*/ 980 w 8423"/>
                  <a:gd name="connsiteY15" fmla="*/ 6970 h 8466"/>
                  <a:gd name="connsiteX16" fmla="*/ 1785 w 8423"/>
                  <a:gd name="connsiteY16" fmla="*/ 7705 h 8466"/>
                  <a:gd name="connsiteX17" fmla="*/ 2730 w 8423"/>
                  <a:gd name="connsiteY17" fmla="*/ 8195 h 8466"/>
                  <a:gd name="connsiteX18" fmla="*/ 3780 w 8423"/>
                  <a:gd name="connsiteY18" fmla="*/ 8441 h 8466"/>
                  <a:gd name="connsiteX19" fmla="*/ 5390 w 8423"/>
                  <a:gd name="connsiteY19" fmla="*/ 8230 h 8466"/>
                  <a:gd name="connsiteX20" fmla="*/ 6861 w 8423"/>
                  <a:gd name="connsiteY20" fmla="*/ 7460 h 8466"/>
                  <a:gd name="connsiteX21" fmla="*/ 8296 w 8423"/>
                  <a:gd name="connsiteY21" fmla="*/ 4800 h 8466"/>
                  <a:gd name="connsiteX22" fmla="*/ 8261 w 8423"/>
                  <a:gd name="connsiteY22" fmla="*/ 2770 h 8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423" h="8466">
                    <a:moveTo>
                      <a:pt x="8261" y="2770"/>
                    </a:moveTo>
                    <a:cubicBezTo>
                      <a:pt x="8051" y="2105"/>
                      <a:pt x="7701" y="1509"/>
                      <a:pt x="7211" y="1054"/>
                    </a:cubicBezTo>
                    <a:cubicBezTo>
                      <a:pt x="6931" y="845"/>
                      <a:pt x="6686" y="669"/>
                      <a:pt x="6406" y="460"/>
                    </a:cubicBezTo>
                    <a:cubicBezTo>
                      <a:pt x="5811" y="144"/>
                      <a:pt x="5181" y="-31"/>
                      <a:pt x="4481" y="4"/>
                    </a:cubicBezTo>
                    <a:cubicBezTo>
                      <a:pt x="3956" y="4"/>
                      <a:pt x="3430" y="110"/>
                      <a:pt x="2975" y="389"/>
                    </a:cubicBezTo>
                    <a:cubicBezTo>
                      <a:pt x="2800" y="460"/>
                      <a:pt x="2695" y="599"/>
                      <a:pt x="2555" y="669"/>
                    </a:cubicBezTo>
                    <a:cubicBezTo>
                      <a:pt x="2590" y="565"/>
                      <a:pt x="2625" y="495"/>
                      <a:pt x="2660" y="389"/>
                    </a:cubicBezTo>
                    <a:lnTo>
                      <a:pt x="2590" y="424"/>
                    </a:lnTo>
                    <a:cubicBezTo>
                      <a:pt x="2555" y="424"/>
                      <a:pt x="2520" y="460"/>
                      <a:pt x="2485" y="460"/>
                    </a:cubicBezTo>
                    <a:cubicBezTo>
                      <a:pt x="2450" y="460"/>
                      <a:pt x="2450" y="460"/>
                      <a:pt x="2415" y="495"/>
                    </a:cubicBezTo>
                    <a:cubicBezTo>
                      <a:pt x="2100" y="704"/>
                      <a:pt x="1785" y="880"/>
                      <a:pt x="1470" y="1089"/>
                    </a:cubicBezTo>
                    <a:lnTo>
                      <a:pt x="735" y="1894"/>
                    </a:lnTo>
                    <a:cubicBezTo>
                      <a:pt x="420" y="2349"/>
                      <a:pt x="210" y="2840"/>
                      <a:pt x="140" y="3365"/>
                    </a:cubicBezTo>
                    <a:cubicBezTo>
                      <a:pt x="0" y="3715"/>
                      <a:pt x="-35" y="4065"/>
                      <a:pt x="35" y="4415"/>
                    </a:cubicBezTo>
                    <a:cubicBezTo>
                      <a:pt x="0" y="4800"/>
                      <a:pt x="70" y="5150"/>
                      <a:pt x="210" y="5500"/>
                    </a:cubicBezTo>
                    <a:cubicBezTo>
                      <a:pt x="315" y="6060"/>
                      <a:pt x="595" y="6550"/>
                      <a:pt x="980" y="6970"/>
                    </a:cubicBezTo>
                    <a:cubicBezTo>
                      <a:pt x="1260" y="7215"/>
                      <a:pt x="1505" y="7460"/>
                      <a:pt x="1785" y="7705"/>
                    </a:cubicBezTo>
                    <a:cubicBezTo>
                      <a:pt x="2100" y="7881"/>
                      <a:pt x="2415" y="8020"/>
                      <a:pt x="2730" y="8195"/>
                    </a:cubicBezTo>
                    <a:cubicBezTo>
                      <a:pt x="3080" y="8266"/>
                      <a:pt x="3430" y="8371"/>
                      <a:pt x="3780" y="8441"/>
                    </a:cubicBezTo>
                    <a:cubicBezTo>
                      <a:pt x="4341" y="8510"/>
                      <a:pt x="4901" y="8441"/>
                      <a:pt x="5390" y="8230"/>
                    </a:cubicBezTo>
                    <a:cubicBezTo>
                      <a:pt x="5951" y="8125"/>
                      <a:pt x="6441" y="7845"/>
                      <a:pt x="6861" y="7460"/>
                    </a:cubicBezTo>
                    <a:cubicBezTo>
                      <a:pt x="7351" y="6585"/>
                      <a:pt x="7806" y="5710"/>
                      <a:pt x="8296" y="4800"/>
                    </a:cubicBezTo>
                    <a:cubicBezTo>
                      <a:pt x="8471" y="4100"/>
                      <a:pt x="8471" y="3435"/>
                      <a:pt x="8261" y="2770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3BDD2D2-49E9-47ED-8615-417F16CBDD0F}"/>
                  </a:ext>
                </a:extLst>
              </p:cNvPr>
              <p:cNvSpPr/>
              <p:nvPr/>
            </p:nvSpPr>
            <p:spPr>
              <a:xfrm>
                <a:off x="7827472" y="4948611"/>
                <a:ext cx="9992" cy="9555"/>
              </a:xfrm>
              <a:custGeom>
                <a:avLst/>
                <a:gdLst>
                  <a:gd name="connsiteX0" fmla="*/ 9946 w 9992"/>
                  <a:gd name="connsiteY0" fmla="*/ 5185 h 9555"/>
                  <a:gd name="connsiteX1" fmla="*/ 9946 w 9992"/>
                  <a:gd name="connsiteY1" fmla="*/ 5150 h 9555"/>
                  <a:gd name="connsiteX2" fmla="*/ 9946 w 9992"/>
                  <a:gd name="connsiteY2" fmla="*/ 5185 h 9555"/>
                  <a:gd name="connsiteX3" fmla="*/ 9981 w 9992"/>
                  <a:gd name="connsiteY3" fmla="*/ 4941 h 9555"/>
                  <a:gd name="connsiteX4" fmla="*/ 9981 w 9992"/>
                  <a:gd name="connsiteY4" fmla="*/ 4906 h 9555"/>
                  <a:gd name="connsiteX5" fmla="*/ 9981 w 9992"/>
                  <a:gd name="connsiteY5" fmla="*/ 4871 h 9555"/>
                  <a:gd name="connsiteX6" fmla="*/ 9876 w 9992"/>
                  <a:gd name="connsiteY6" fmla="*/ 4170 h 9555"/>
                  <a:gd name="connsiteX7" fmla="*/ 9841 w 9992"/>
                  <a:gd name="connsiteY7" fmla="*/ 3820 h 9555"/>
                  <a:gd name="connsiteX8" fmla="*/ 9806 w 9992"/>
                  <a:gd name="connsiteY8" fmla="*/ 3785 h 9555"/>
                  <a:gd name="connsiteX9" fmla="*/ 9771 w 9992"/>
                  <a:gd name="connsiteY9" fmla="*/ 3645 h 9555"/>
                  <a:gd name="connsiteX10" fmla="*/ 9281 w 9992"/>
                  <a:gd name="connsiteY10" fmla="*/ 2455 h 9555"/>
                  <a:gd name="connsiteX11" fmla="*/ 8441 w 9992"/>
                  <a:gd name="connsiteY11" fmla="*/ 1405 h 9555"/>
                  <a:gd name="connsiteX12" fmla="*/ 7356 w 9992"/>
                  <a:gd name="connsiteY12" fmla="*/ 600 h 9555"/>
                  <a:gd name="connsiteX13" fmla="*/ 5535 w 9992"/>
                  <a:gd name="connsiteY13" fmla="*/ 75 h 9555"/>
                  <a:gd name="connsiteX14" fmla="*/ 4275 w 9992"/>
                  <a:gd name="connsiteY14" fmla="*/ 110 h 9555"/>
                  <a:gd name="connsiteX15" fmla="*/ 3050 w 9992"/>
                  <a:gd name="connsiteY15" fmla="*/ 460 h 9555"/>
                  <a:gd name="connsiteX16" fmla="*/ 1930 w 9992"/>
                  <a:gd name="connsiteY16" fmla="*/ 1125 h 9555"/>
                  <a:gd name="connsiteX17" fmla="*/ 1020 w 9992"/>
                  <a:gd name="connsiteY17" fmla="*/ 2070 h 9555"/>
                  <a:gd name="connsiteX18" fmla="*/ 390 w 9992"/>
                  <a:gd name="connsiteY18" fmla="*/ 3190 h 9555"/>
                  <a:gd name="connsiteX19" fmla="*/ 75 w 9992"/>
                  <a:gd name="connsiteY19" fmla="*/ 4415 h 9555"/>
                  <a:gd name="connsiteX20" fmla="*/ 110 w 9992"/>
                  <a:gd name="connsiteY20" fmla="*/ 5676 h 9555"/>
                  <a:gd name="connsiteX21" fmla="*/ 6971 w 9992"/>
                  <a:gd name="connsiteY21" fmla="*/ 9526 h 9555"/>
                  <a:gd name="connsiteX22" fmla="*/ 8511 w 9992"/>
                  <a:gd name="connsiteY22" fmla="*/ 8581 h 9555"/>
                  <a:gd name="connsiteX23" fmla="*/ 9596 w 9992"/>
                  <a:gd name="connsiteY23" fmla="*/ 7181 h 9555"/>
                  <a:gd name="connsiteX24" fmla="*/ 9946 w 9992"/>
                  <a:gd name="connsiteY24" fmla="*/ 6096 h 9555"/>
                  <a:gd name="connsiteX25" fmla="*/ 9946 w 9992"/>
                  <a:gd name="connsiteY25" fmla="*/ 5185 h 9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9992" h="9555">
                    <a:moveTo>
                      <a:pt x="9946" y="5185"/>
                    </a:moveTo>
                    <a:cubicBezTo>
                      <a:pt x="9946" y="5185"/>
                      <a:pt x="9946" y="5150"/>
                      <a:pt x="9946" y="5150"/>
                    </a:cubicBezTo>
                    <a:cubicBezTo>
                      <a:pt x="9946" y="5150"/>
                      <a:pt x="9946" y="5150"/>
                      <a:pt x="9946" y="5185"/>
                    </a:cubicBezTo>
                    <a:cubicBezTo>
                      <a:pt x="9946" y="5080"/>
                      <a:pt x="9981" y="5010"/>
                      <a:pt x="9981" y="4941"/>
                    </a:cubicBezTo>
                    <a:cubicBezTo>
                      <a:pt x="9981" y="4941"/>
                      <a:pt x="9981" y="4906"/>
                      <a:pt x="9981" y="4906"/>
                    </a:cubicBezTo>
                    <a:cubicBezTo>
                      <a:pt x="9981" y="4906"/>
                      <a:pt x="9981" y="4871"/>
                      <a:pt x="9981" y="4871"/>
                    </a:cubicBezTo>
                    <a:cubicBezTo>
                      <a:pt x="9946" y="4625"/>
                      <a:pt x="9911" y="4415"/>
                      <a:pt x="9876" y="4170"/>
                    </a:cubicBezTo>
                    <a:cubicBezTo>
                      <a:pt x="9841" y="4066"/>
                      <a:pt x="9876" y="3925"/>
                      <a:pt x="9841" y="3820"/>
                    </a:cubicBezTo>
                    <a:cubicBezTo>
                      <a:pt x="9841" y="3820"/>
                      <a:pt x="9806" y="3785"/>
                      <a:pt x="9806" y="3785"/>
                    </a:cubicBezTo>
                    <a:cubicBezTo>
                      <a:pt x="9806" y="3750"/>
                      <a:pt x="9806" y="3680"/>
                      <a:pt x="9771" y="3645"/>
                    </a:cubicBezTo>
                    <a:cubicBezTo>
                      <a:pt x="9596" y="3260"/>
                      <a:pt x="9421" y="2840"/>
                      <a:pt x="9281" y="2455"/>
                    </a:cubicBezTo>
                    <a:cubicBezTo>
                      <a:pt x="9001" y="2105"/>
                      <a:pt x="8721" y="1755"/>
                      <a:pt x="8441" y="1405"/>
                    </a:cubicBezTo>
                    <a:cubicBezTo>
                      <a:pt x="8091" y="1125"/>
                      <a:pt x="7741" y="880"/>
                      <a:pt x="7356" y="600"/>
                    </a:cubicBezTo>
                    <a:cubicBezTo>
                      <a:pt x="6796" y="250"/>
                      <a:pt x="6166" y="75"/>
                      <a:pt x="5535" y="75"/>
                    </a:cubicBezTo>
                    <a:cubicBezTo>
                      <a:pt x="5115" y="-30"/>
                      <a:pt x="4695" y="-30"/>
                      <a:pt x="4275" y="110"/>
                    </a:cubicBezTo>
                    <a:cubicBezTo>
                      <a:pt x="3855" y="110"/>
                      <a:pt x="3435" y="250"/>
                      <a:pt x="3050" y="460"/>
                    </a:cubicBezTo>
                    <a:cubicBezTo>
                      <a:pt x="2630" y="565"/>
                      <a:pt x="2245" y="810"/>
                      <a:pt x="1930" y="1125"/>
                    </a:cubicBezTo>
                    <a:cubicBezTo>
                      <a:pt x="1545" y="1370"/>
                      <a:pt x="1230" y="1685"/>
                      <a:pt x="1020" y="2070"/>
                    </a:cubicBezTo>
                    <a:cubicBezTo>
                      <a:pt x="705" y="2385"/>
                      <a:pt x="495" y="2770"/>
                      <a:pt x="390" y="3190"/>
                    </a:cubicBezTo>
                    <a:cubicBezTo>
                      <a:pt x="180" y="3575"/>
                      <a:pt x="75" y="3995"/>
                      <a:pt x="75" y="4415"/>
                    </a:cubicBezTo>
                    <a:cubicBezTo>
                      <a:pt x="-30" y="4836"/>
                      <a:pt x="-30" y="5256"/>
                      <a:pt x="110" y="5676"/>
                    </a:cubicBezTo>
                    <a:cubicBezTo>
                      <a:pt x="355" y="8476"/>
                      <a:pt x="2630" y="9771"/>
                      <a:pt x="6971" y="9526"/>
                    </a:cubicBezTo>
                    <a:cubicBezTo>
                      <a:pt x="7566" y="9351"/>
                      <a:pt x="8091" y="9036"/>
                      <a:pt x="8511" y="8581"/>
                    </a:cubicBezTo>
                    <a:cubicBezTo>
                      <a:pt x="9001" y="8231"/>
                      <a:pt x="9351" y="7776"/>
                      <a:pt x="9596" y="7181"/>
                    </a:cubicBezTo>
                    <a:lnTo>
                      <a:pt x="9946" y="6096"/>
                    </a:lnTo>
                    <a:cubicBezTo>
                      <a:pt x="10051" y="5781"/>
                      <a:pt x="9946" y="5465"/>
                      <a:pt x="9946" y="5185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74" name="Graphic 3">
                <a:extLst>
                  <a:ext uri="{FF2B5EF4-FFF2-40B4-BE49-F238E27FC236}">
                    <a16:creationId xmlns:a16="http://schemas.microsoft.com/office/drawing/2014/main" id="{6AABCBA6-D995-4D4B-9073-B33A8B3A8D6A}"/>
                  </a:ext>
                </a:extLst>
              </p:cNvPr>
              <p:cNvGrpSpPr/>
              <p:nvPr/>
            </p:nvGrpSpPr>
            <p:grpSpPr>
              <a:xfrm>
                <a:off x="7852006" y="4945094"/>
                <a:ext cx="11688" cy="10675"/>
                <a:chOff x="7852006" y="4945094"/>
                <a:chExt cx="11688" cy="10675"/>
              </a:xfrm>
              <a:solidFill>
                <a:srgbClr val="9A8036"/>
              </a:solidFill>
            </p:grpSpPr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DAB67868-8F57-40A5-991A-7B7A89A774E1}"/>
                    </a:ext>
                  </a:extLst>
                </p:cNvPr>
                <p:cNvSpPr/>
                <p:nvPr/>
              </p:nvSpPr>
              <p:spPr>
                <a:xfrm>
                  <a:off x="7860906" y="4946341"/>
                  <a:ext cx="245" cy="140"/>
                </a:xfrm>
                <a:custGeom>
                  <a:avLst/>
                  <a:gdLst>
                    <a:gd name="connsiteX0" fmla="*/ 105 w 245"/>
                    <a:gd name="connsiteY0" fmla="*/ 35 h 140"/>
                    <a:gd name="connsiteX1" fmla="*/ 0 w 245"/>
                    <a:gd name="connsiteY1" fmla="*/ 0 h 140"/>
                    <a:gd name="connsiteX2" fmla="*/ 245 w 245"/>
                    <a:gd name="connsiteY2" fmla="*/ 140 h 140"/>
                    <a:gd name="connsiteX3" fmla="*/ 105 w 245"/>
                    <a:gd name="connsiteY3" fmla="*/ 35 h 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5" h="140">
                      <a:moveTo>
                        <a:pt x="105" y="35"/>
                      </a:moveTo>
                      <a:cubicBezTo>
                        <a:pt x="70" y="0"/>
                        <a:pt x="35" y="0"/>
                        <a:pt x="0" y="0"/>
                      </a:cubicBezTo>
                      <a:cubicBezTo>
                        <a:pt x="70" y="35"/>
                        <a:pt x="175" y="105"/>
                        <a:pt x="245" y="140"/>
                      </a:cubicBezTo>
                      <a:cubicBezTo>
                        <a:pt x="210" y="105"/>
                        <a:pt x="140" y="70"/>
                        <a:pt x="105" y="35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F64FEBBC-7A14-4430-9254-BD93F862E339}"/>
                    </a:ext>
                  </a:extLst>
                </p:cNvPr>
                <p:cNvSpPr/>
                <p:nvPr/>
              </p:nvSpPr>
              <p:spPr>
                <a:xfrm>
                  <a:off x="7859926" y="4945780"/>
                  <a:ext cx="840" cy="490"/>
                </a:xfrm>
                <a:custGeom>
                  <a:avLst/>
                  <a:gdLst>
                    <a:gd name="connsiteX0" fmla="*/ 0 w 840"/>
                    <a:gd name="connsiteY0" fmla="*/ 0 h 490"/>
                    <a:gd name="connsiteX1" fmla="*/ 840 w 840"/>
                    <a:gd name="connsiteY1" fmla="*/ 490 h 490"/>
                    <a:gd name="connsiteX2" fmla="*/ 735 w 840"/>
                    <a:gd name="connsiteY2" fmla="*/ 420 h 490"/>
                    <a:gd name="connsiteX3" fmla="*/ 0 w 840"/>
                    <a:gd name="connsiteY3" fmla="*/ 0 h 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0" h="490">
                      <a:moveTo>
                        <a:pt x="0" y="0"/>
                      </a:moveTo>
                      <a:cubicBezTo>
                        <a:pt x="280" y="175"/>
                        <a:pt x="560" y="315"/>
                        <a:pt x="840" y="490"/>
                      </a:cubicBezTo>
                      <a:cubicBezTo>
                        <a:pt x="805" y="455"/>
                        <a:pt x="770" y="455"/>
                        <a:pt x="735" y="420"/>
                      </a:cubicBezTo>
                      <a:cubicBezTo>
                        <a:pt x="490" y="280"/>
                        <a:pt x="245" y="140"/>
                        <a:pt x="0" y="0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D34E204A-3380-4A45-9D7E-82E1CDCC63E6}"/>
                    </a:ext>
                  </a:extLst>
                </p:cNvPr>
                <p:cNvSpPr/>
                <p:nvPr/>
              </p:nvSpPr>
              <p:spPr>
                <a:xfrm>
                  <a:off x="7852006" y="4945094"/>
                  <a:ext cx="11688" cy="10675"/>
                </a:xfrm>
                <a:custGeom>
                  <a:avLst/>
                  <a:gdLst>
                    <a:gd name="connsiteX0" fmla="*/ 11491 w 11688"/>
                    <a:gd name="connsiteY0" fmla="*/ 4432 h 10675"/>
                    <a:gd name="connsiteX1" fmla="*/ 8901 w 11688"/>
                    <a:gd name="connsiteY1" fmla="*/ 1246 h 10675"/>
                    <a:gd name="connsiteX2" fmla="*/ 6451 w 11688"/>
                    <a:gd name="connsiteY2" fmla="*/ 266 h 10675"/>
                    <a:gd name="connsiteX3" fmla="*/ 7746 w 11688"/>
                    <a:gd name="connsiteY3" fmla="*/ 581 h 10675"/>
                    <a:gd name="connsiteX4" fmla="*/ 7150 w 11688"/>
                    <a:gd name="connsiteY4" fmla="*/ 371 h 10675"/>
                    <a:gd name="connsiteX5" fmla="*/ 5190 w 11688"/>
                    <a:gd name="connsiteY5" fmla="*/ 21 h 10675"/>
                    <a:gd name="connsiteX6" fmla="*/ 3265 w 11688"/>
                    <a:gd name="connsiteY6" fmla="*/ 336 h 10675"/>
                    <a:gd name="connsiteX7" fmla="*/ 1585 w 11688"/>
                    <a:gd name="connsiteY7" fmla="*/ 1456 h 10675"/>
                    <a:gd name="connsiteX8" fmla="*/ 395 w 11688"/>
                    <a:gd name="connsiteY8" fmla="*/ 3137 h 10675"/>
                    <a:gd name="connsiteX9" fmla="*/ 45 w 11688"/>
                    <a:gd name="connsiteY9" fmla="*/ 4432 h 10675"/>
                    <a:gd name="connsiteX10" fmla="*/ 360 w 11688"/>
                    <a:gd name="connsiteY10" fmla="*/ 7022 h 10675"/>
                    <a:gd name="connsiteX11" fmla="*/ 990 w 11688"/>
                    <a:gd name="connsiteY11" fmla="*/ 8212 h 10675"/>
                    <a:gd name="connsiteX12" fmla="*/ 3160 w 11688"/>
                    <a:gd name="connsiteY12" fmla="*/ 9927 h 10675"/>
                    <a:gd name="connsiteX13" fmla="*/ 3720 w 11688"/>
                    <a:gd name="connsiteY13" fmla="*/ 10208 h 10675"/>
                    <a:gd name="connsiteX14" fmla="*/ 4000 w 11688"/>
                    <a:gd name="connsiteY14" fmla="*/ 10312 h 10675"/>
                    <a:gd name="connsiteX15" fmla="*/ 5331 w 11688"/>
                    <a:gd name="connsiteY15" fmla="*/ 10663 h 10675"/>
                    <a:gd name="connsiteX16" fmla="*/ 7361 w 11688"/>
                    <a:gd name="connsiteY16" fmla="*/ 10558 h 10675"/>
                    <a:gd name="connsiteX17" fmla="*/ 9216 w 11688"/>
                    <a:gd name="connsiteY17" fmla="*/ 9962 h 10675"/>
                    <a:gd name="connsiteX18" fmla="*/ 10581 w 11688"/>
                    <a:gd name="connsiteY18" fmla="*/ 8772 h 10675"/>
                    <a:gd name="connsiteX19" fmla="*/ 11631 w 11688"/>
                    <a:gd name="connsiteY19" fmla="*/ 6742 h 10675"/>
                    <a:gd name="connsiteX20" fmla="*/ 11491 w 11688"/>
                    <a:gd name="connsiteY20" fmla="*/ 4432 h 10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1688" h="10675">
                      <a:moveTo>
                        <a:pt x="11491" y="4432"/>
                      </a:moveTo>
                      <a:cubicBezTo>
                        <a:pt x="10196" y="2156"/>
                        <a:pt x="10021" y="1911"/>
                        <a:pt x="8901" y="1246"/>
                      </a:cubicBezTo>
                      <a:cubicBezTo>
                        <a:pt x="8166" y="721"/>
                        <a:pt x="7361" y="371"/>
                        <a:pt x="6451" y="266"/>
                      </a:cubicBezTo>
                      <a:cubicBezTo>
                        <a:pt x="6871" y="371"/>
                        <a:pt x="7326" y="476"/>
                        <a:pt x="7746" y="581"/>
                      </a:cubicBezTo>
                      <a:cubicBezTo>
                        <a:pt x="7536" y="511"/>
                        <a:pt x="7361" y="476"/>
                        <a:pt x="7150" y="371"/>
                      </a:cubicBezTo>
                      <a:cubicBezTo>
                        <a:pt x="6521" y="91"/>
                        <a:pt x="5890" y="-49"/>
                        <a:pt x="5190" y="21"/>
                      </a:cubicBezTo>
                      <a:cubicBezTo>
                        <a:pt x="4525" y="-49"/>
                        <a:pt x="3860" y="56"/>
                        <a:pt x="3265" y="336"/>
                      </a:cubicBezTo>
                      <a:cubicBezTo>
                        <a:pt x="2600" y="581"/>
                        <a:pt x="2040" y="931"/>
                        <a:pt x="1585" y="1456"/>
                      </a:cubicBezTo>
                      <a:cubicBezTo>
                        <a:pt x="1025" y="1911"/>
                        <a:pt x="640" y="2471"/>
                        <a:pt x="395" y="3137"/>
                      </a:cubicBezTo>
                      <a:cubicBezTo>
                        <a:pt x="290" y="3557"/>
                        <a:pt x="149" y="4012"/>
                        <a:pt x="45" y="4432"/>
                      </a:cubicBezTo>
                      <a:cubicBezTo>
                        <a:pt x="-60" y="5342"/>
                        <a:pt x="10" y="6182"/>
                        <a:pt x="360" y="7022"/>
                      </a:cubicBezTo>
                      <a:lnTo>
                        <a:pt x="990" y="8212"/>
                      </a:lnTo>
                      <a:cubicBezTo>
                        <a:pt x="1550" y="8982"/>
                        <a:pt x="2285" y="9542"/>
                        <a:pt x="3160" y="9927"/>
                      </a:cubicBezTo>
                      <a:cubicBezTo>
                        <a:pt x="3335" y="10032"/>
                        <a:pt x="3545" y="10137"/>
                        <a:pt x="3720" y="10208"/>
                      </a:cubicBezTo>
                      <a:cubicBezTo>
                        <a:pt x="3825" y="10243"/>
                        <a:pt x="3895" y="10277"/>
                        <a:pt x="4000" y="10312"/>
                      </a:cubicBezTo>
                      <a:cubicBezTo>
                        <a:pt x="4420" y="10487"/>
                        <a:pt x="4875" y="10593"/>
                        <a:pt x="5331" y="10663"/>
                      </a:cubicBezTo>
                      <a:cubicBezTo>
                        <a:pt x="5995" y="10697"/>
                        <a:pt x="6696" y="10663"/>
                        <a:pt x="7361" y="10558"/>
                      </a:cubicBezTo>
                      <a:cubicBezTo>
                        <a:pt x="8026" y="10522"/>
                        <a:pt x="8656" y="10312"/>
                        <a:pt x="9216" y="9962"/>
                      </a:cubicBezTo>
                      <a:cubicBezTo>
                        <a:pt x="9776" y="9647"/>
                        <a:pt x="10231" y="9262"/>
                        <a:pt x="10581" y="8772"/>
                      </a:cubicBezTo>
                      <a:cubicBezTo>
                        <a:pt x="11106" y="8177"/>
                        <a:pt x="11456" y="7512"/>
                        <a:pt x="11631" y="6742"/>
                      </a:cubicBezTo>
                      <a:cubicBezTo>
                        <a:pt x="11736" y="5937"/>
                        <a:pt x="11701" y="5167"/>
                        <a:pt x="11491" y="4432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F5CD0D8B-7E71-4DC6-91E3-5DEF1FD3DD6F}"/>
                    </a:ext>
                  </a:extLst>
                </p:cNvPr>
                <p:cNvSpPr/>
                <p:nvPr/>
              </p:nvSpPr>
              <p:spPr>
                <a:xfrm>
                  <a:off x="7860802" y="4946271"/>
                  <a:ext cx="104" cy="70"/>
                </a:xfrm>
                <a:custGeom>
                  <a:avLst/>
                  <a:gdLst>
                    <a:gd name="connsiteX0" fmla="*/ 0 w 104"/>
                    <a:gd name="connsiteY0" fmla="*/ 0 h 70"/>
                    <a:gd name="connsiteX1" fmla="*/ 105 w 104"/>
                    <a:gd name="connsiteY1" fmla="*/ 70 h 70"/>
                    <a:gd name="connsiteX2" fmla="*/ 105 w 104"/>
                    <a:gd name="connsiteY2" fmla="*/ 70 h 70"/>
                    <a:gd name="connsiteX3" fmla="*/ 0 w 104"/>
                    <a:gd name="connsiteY3" fmla="*/ 0 h 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" h="70">
                      <a:moveTo>
                        <a:pt x="0" y="0"/>
                      </a:moveTo>
                      <a:cubicBezTo>
                        <a:pt x="35" y="35"/>
                        <a:pt x="70" y="35"/>
                        <a:pt x="105" y="70"/>
                      </a:cubicBezTo>
                      <a:cubicBezTo>
                        <a:pt x="105" y="70"/>
                        <a:pt x="105" y="70"/>
                        <a:pt x="105" y="70"/>
                      </a:cubicBezTo>
                      <a:cubicBezTo>
                        <a:pt x="70" y="35"/>
                        <a:pt x="3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DD2FDF86-F426-458E-B346-66F39FA9895E}"/>
                  </a:ext>
                </a:extLst>
              </p:cNvPr>
              <p:cNvSpPr/>
              <p:nvPr/>
            </p:nvSpPr>
            <p:spPr>
              <a:xfrm>
                <a:off x="7867242" y="4942310"/>
                <a:ext cx="9801" cy="9847"/>
              </a:xfrm>
              <a:custGeom>
                <a:avLst/>
                <a:gdLst>
                  <a:gd name="connsiteX0" fmla="*/ 9661 w 9801"/>
                  <a:gd name="connsiteY0" fmla="*/ 3716 h 9847"/>
                  <a:gd name="connsiteX1" fmla="*/ 8401 w 9801"/>
                  <a:gd name="connsiteY1" fmla="*/ 1476 h 9847"/>
                  <a:gd name="connsiteX2" fmla="*/ 7351 w 9801"/>
                  <a:gd name="connsiteY2" fmla="*/ 671 h 9847"/>
                  <a:gd name="connsiteX3" fmla="*/ 4936 w 9801"/>
                  <a:gd name="connsiteY3" fmla="*/ 5 h 9847"/>
                  <a:gd name="connsiteX4" fmla="*/ 3115 w 9801"/>
                  <a:gd name="connsiteY4" fmla="*/ 390 h 9847"/>
                  <a:gd name="connsiteX5" fmla="*/ 1470 w 9801"/>
                  <a:gd name="connsiteY5" fmla="*/ 1406 h 9847"/>
                  <a:gd name="connsiteX6" fmla="*/ 420 w 9801"/>
                  <a:gd name="connsiteY6" fmla="*/ 3051 h 9847"/>
                  <a:gd name="connsiteX7" fmla="*/ 0 w 9801"/>
                  <a:gd name="connsiteY7" fmla="*/ 4871 h 9847"/>
                  <a:gd name="connsiteX8" fmla="*/ 140 w 9801"/>
                  <a:gd name="connsiteY8" fmla="*/ 6131 h 9847"/>
                  <a:gd name="connsiteX9" fmla="*/ 1400 w 9801"/>
                  <a:gd name="connsiteY9" fmla="*/ 8371 h 9847"/>
                  <a:gd name="connsiteX10" fmla="*/ 2450 w 9801"/>
                  <a:gd name="connsiteY10" fmla="*/ 9177 h 9847"/>
                  <a:gd name="connsiteX11" fmla="*/ 4866 w 9801"/>
                  <a:gd name="connsiteY11" fmla="*/ 9842 h 9847"/>
                  <a:gd name="connsiteX12" fmla="*/ 6686 w 9801"/>
                  <a:gd name="connsiteY12" fmla="*/ 9457 h 9847"/>
                  <a:gd name="connsiteX13" fmla="*/ 8331 w 9801"/>
                  <a:gd name="connsiteY13" fmla="*/ 8442 h 9847"/>
                  <a:gd name="connsiteX14" fmla="*/ 9381 w 9801"/>
                  <a:gd name="connsiteY14" fmla="*/ 6796 h 9847"/>
                  <a:gd name="connsiteX15" fmla="*/ 9802 w 9801"/>
                  <a:gd name="connsiteY15" fmla="*/ 4976 h 9847"/>
                  <a:gd name="connsiteX16" fmla="*/ 9661 w 9801"/>
                  <a:gd name="connsiteY16" fmla="*/ 3716 h 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801" h="9847">
                    <a:moveTo>
                      <a:pt x="9661" y="3716"/>
                    </a:moveTo>
                    <a:cubicBezTo>
                      <a:pt x="9451" y="2876"/>
                      <a:pt x="9031" y="2105"/>
                      <a:pt x="8401" y="1476"/>
                    </a:cubicBezTo>
                    <a:cubicBezTo>
                      <a:pt x="8051" y="1196"/>
                      <a:pt x="7701" y="950"/>
                      <a:pt x="7351" y="671"/>
                    </a:cubicBezTo>
                    <a:cubicBezTo>
                      <a:pt x="6616" y="251"/>
                      <a:pt x="5811" y="40"/>
                      <a:pt x="4936" y="5"/>
                    </a:cubicBezTo>
                    <a:cubicBezTo>
                      <a:pt x="4270" y="-30"/>
                      <a:pt x="3676" y="110"/>
                      <a:pt x="3115" y="390"/>
                    </a:cubicBezTo>
                    <a:cubicBezTo>
                      <a:pt x="2485" y="565"/>
                      <a:pt x="1925" y="915"/>
                      <a:pt x="1470" y="1406"/>
                    </a:cubicBezTo>
                    <a:cubicBezTo>
                      <a:pt x="980" y="1861"/>
                      <a:pt x="630" y="2421"/>
                      <a:pt x="420" y="3051"/>
                    </a:cubicBezTo>
                    <a:cubicBezTo>
                      <a:pt x="140" y="3611"/>
                      <a:pt x="0" y="4241"/>
                      <a:pt x="0" y="4871"/>
                    </a:cubicBezTo>
                    <a:lnTo>
                      <a:pt x="140" y="6131"/>
                    </a:lnTo>
                    <a:cubicBezTo>
                      <a:pt x="350" y="6971"/>
                      <a:pt x="770" y="7742"/>
                      <a:pt x="1400" y="8371"/>
                    </a:cubicBezTo>
                    <a:cubicBezTo>
                      <a:pt x="1750" y="8652"/>
                      <a:pt x="2100" y="8897"/>
                      <a:pt x="2450" y="9177"/>
                    </a:cubicBezTo>
                    <a:cubicBezTo>
                      <a:pt x="3186" y="9597"/>
                      <a:pt x="3991" y="9807"/>
                      <a:pt x="4866" y="9842"/>
                    </a:cubicBezTo>
                    <a:cubicBezTo>
                      <a:pt x="5531" y="9877"/>
                      <a:pt x="6126" y="9737"/>
                      <a:pt x="6686" y="9457"/>
                    </a:cubicBezTo>
                    <a:cubicBezTo>
                      <a:pt x="7316" y="9282"/>
                      <a:pt x="7876" y="8932"/>
                      <a:pt x="8331" y="8442"/>
                    </a:cubicBezTo>
                    <a:cubicBezTo>
                      <a:pt x="8821" y="7986"/>
                      <a:pt x="9171" y="7426"/>
                      <a:pt x="9381" y="6796"/>
                    </a:cubicBezTo>
                    <a:cubicBezTo>
                      <a:pt x="9661" y="6236"/>
                      <a:pt x="9802" y="5606"/>
                      <a:pt x="9802" y="4976"/>
                    </a:cubicBezTo>
                    <a:cubicBezTo>
                      <a:pt x="9766" y="4521"/>
                      <a:pt x="9696" y="4101"/>
                      <a:pt x="9661" y="3716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80" name="Graphic 3">
                <a:extLst>
                  <a:ext uri="{FF2B5EF4-FFF2-40B4-BE49-F238E27FC236}">
                    <a16:creationId xmlns:a16="http://schemas.microsoft.com/office/drawing/2014/main" id="{6AABCBA6-D995-4D4B-9073-B33A8B3A8D6A}"/>
                  </a:ext>
                </a:extLst>
              </p:cNvPr>
              <p:cNvGrpSpPr/>
              <p:nvPr/>
            </p:nvGrpSpPr>
            <p:grpSpPr>
              <a:xfrm>
                <a:off x="7854323" y="4970041"/>
                <a:ext cx="19405" cy="14456"/>
                <a:chOff x="7854323" y="4970041"/>
                <a:chExt cx="19405" cy="14456"/>
              </a:xfrm>
              <a:solidFill>
                <a:srgbClr val="9A8036"/>
              </a:solidFill>
            </p:grpSpPr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55FA6B74-99CC-4263-A294-FBC578F59A15}"/>
                    </a:ext>
                  </a:extLst>
                </p:cNvPr>
                <p:cNvSpPr/>
                <p:nvPr/>
              </p:nvSpPr>
              <p:spPr>
                <a:xfrm>
                  <a:off x="7859611" y="4980890"/>
                  <a:ext cx="35" cy="3500"/>
                </a:xfrm>
                <a:custGeom>
                  <a:avLst/>
                  <a:gdLst>
                    <a:gd name="connsiteX0" fmla="*/ 35 w 35"/>
                    <a:gd name="connsiteY0" fmla="*/ 0 h 3500"/>
                    <a:gd name="connsiteX1" fmla="*/ 0 w 35"/>
                    <a:gd name="connsiteY1" fmla="*/ 0 h 3500"/>
                    <a:gd name="connsiteX2" fmla="*/ 0 w 35"/>
                    <a:gd name="connsiteY2" fmla="*/ 0 h 3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" h="3500">
                      <a:moveTo>
                        <a:pt x="35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E0D82037-6016-4C0B-94FE-301C0AC305DF}"/>
                    </a:ext>
                  </a:extLst>
                </p:cNvPr>
                <p:cNvSpPr/>
                <p:nvPr/>
              </p:nvSpPr>
              <p:spPr>
                <a:xfrm>
                  <a:off x="7854323" y="4970041"/>
                  <a:ext cx="19405" cy="14456"/>
                </a:xfrm>
                <a:custGeom>
                  <a:avLst/>
                  <a:gdLst>
                    <a:gd name="connsiteX0" fmla="*/ 18380 w 19405"/>
                    <a:gd name="connsiteY0" fmla="*/ 6194 h 14456"/>
                    <a:gd name="connsiteX1" fmla="*/ 16140 w 19405"/>
                    <a:gd name="connsiteY1" fmla="*/ 4409 h 14456"/>
                    <a:gd name="connsiteX2" fmla="*/ 14530 w 19405"/>
                    <a:gd name="connsiteY2" fmla="*/ 3953 h 14456"/>
                    <a:gd name="connsiteX3" fmla="*/ 13725 w 19405"/>
                    <a:gd name="connsiteY3" fmla="*/ 3918 h 14456"/>
                    <a:gd name="connsiteX4" fmla="*/ 12920 w 19405"/>
                    <a:gd name="connsiteY4" fmla="*/ 3883 h 14456"/>
                    <a:gd name="connsiteX5" fmla="*/ 12044 w 19405"/>
                    <a:gd name="connsiteY5" fmla="*/ 4024 h 14456"/>
                    <a:gd name="connsiteX6" fmla="*/ 11029 w 19405"/>
                    <a:gd name="connsiteY6" fmla="*/ 4268 h 14456"/>
                    <a:gd name="connsiteX7" fmla="*/ 10644 w 19405"/>
                    <a:gd name="connsiteY7" fmla="*/ 4479 h 14456"/>
                    <a:gd name="connsiteX8" fmla="*/ 10189 w 19405"/>
                    <a:gd name="connsiteY8" fmla="*/ 2868 h 14456"/>
                    <a:gd name="connsiteX9" fmla="*/ 8824 w 19405"/>
                    <a:gd name="connsiteY9" fmla="*/ 1258 h 14456"/>
                    <a:gd name="connsiteX10" fmla="*/ 6934 w 19405"/>
                    <a:gd name="connsiteY10" fmla="*/ 208 h 14456"/>
                    <a:gd name="connsiteX11" fmla="*/ 4168 w 19405"/>
                    <a:gd name="connsiteY11" fmla="*/ 138 h 14456"/>
                    <a:gd name="connsiteX12" fmla="*/ 4168 w 19405"/>
                    <a:gd name="connsiteY12" fmla="*/ 138 h 14456"/>
                    <a:gd name="connsiteX13" fmla="*/ 2313 w 19405"/>
                    <a:gd name="connsiteY13" fmla="*/ 1048 h 14456"/>
                    <a:gd name="connsiteX14" fmla="*/ 808 w 19405"/>
                    <a:gd name="connsiteY14" fmla="*/ 2588 h 14456"/>
                    <a:gd name="connsiteX15" fmla="*/ 213 w 19405"/>
                    <a:gd name="connsiteY15" fmla="*/ 3918 h 14456"/>
                    <a:gd name="connsiteX16" fmla="*/ 73 w 19405"/>
                    <a:gd name="connsiteY16" fmla="*/ 5984 h 14456"/>
                    <a:gd name="connsiteX17" fmla="*/ 388 w 19405"/>
                    <a:gd name="connsiteY17" fmla="*/ 7314 h 14456"/>
                    <a:gd name="connsiteX18" fmla="*/ 1438 w 19405"/>
                    <a:gd name="connsiteY18" fmla="*/ 9099 h 14456"/>
                    <a:gd name="connsiteX19" fmla="*/ 2558 w 19405"/>
                    <a:gd name="connsiteY19" fmla="*/ 10009 h 14456"/>
                    <a:gd name="connsiteX20" fmla="*/ 5254 w 19405"/>
                    <a:gd name="connsiteY20" fmla="*/ 10814 h 14456"/>
                    <a:gd name="connsiteX21" fmla="*/ 5323 w 19405"/>
                    <a:gd name="connsiteY21" fmla="*/ 10814 h 14456"/>
                    <a:gd name="connsiteX22" fmla="*/ 7599 w 19405"/>
                    <a:gd name="connsiteY22" fmla="*/ 10254 h 14456"/>
                    <a:gd name="connsiteX23" fmla="*/ 7599 w 19405"/>
                    <a:gd name="connsiteY23" fmla="*/ 10324 h 14456"/>
                    <a:gd name="connsiteX24" fmla="*/ 8089 w 19405"/>
                    <a:gd name="connsiteY24" fmla="*/ 11515 h 14456"/>
                    <a:gd name="connsiteX25" fmla="*/ 9979 w 19405"/>
                    <a:gd name="connsiteY25" fmla="*/ 13335 h 14456"/>
                    <a:gd name="connsiteX26" fmla="*/ 11169 w 19405"/>
                    <a:gd name="connsiteY26" fmla="*/ 13790 h 14456"/>
                    <a:gd name="connsiteX27" fmla="*/ 12079 w 19405"/>
                    <a:gd name="connsiteY27" fmla="*/ 13790 h 14456"/>
                    <a:gd name="connsiteX28" fmla="*/ 12150 w 19405"/>
                    <a:gd name="connsiteY28" fmla="*/ 13825 h 14456"/>
                    <a:gd name="connsiteX29" fmla="*/ 12150 w 19405"/>
                    <a:gd name="connsiteY29" fmla="*/ 13825 h 14456"/>
                    <a:gd name="connsiteX30" fmla="*/ 12185 w 19405"/>
                    <a:gd name="connsiteY30" fmla="*/ 13825 h 14456"/>
                    <a:gd name="connsiteX31" fmla="*/ 13095 w 19405"/>
                    <a:gd name="connsiteY31" fmla="*/ 14210 h 14456"/>
                    <a:gd name="connsiteX32" fmla="*/ 15510 w 19405"/>
                    <a:gd name="connsiteY32" fmla="*/ 14385 h 14456"/>
                    <a:gd name="connsiteX33" fmla="*/ 17225 w 19405"/>
                    <a:gd name="connsiteY33" fmla="*/ 13650 h 14456"/>
                    <a:gd name="connsiteX34" fmla="*/ 18590 w 19405"/>
                    <a:gd name="connsiteY34" fmla="*/ 12320 h 14456"/>
                    <a:gd name="connsiteX35" fmla="*/ 19360 w 19405"/>
                    <a:gd name="connsiteY35" fmla="*/ 10009 h 14456"/>
                    <a:gd name="connsiteX36" fmla="*/ 18380 w 19405"/>
                    <a:gd name="connsiteY36" fmla="*/ 6194 h 14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19405" h="14456">
                      <a:moveTo>
                        <a:pt x="18380" y="6194"/>
                      </a:moveTo>
                      <a:cubicBezTo>
                        <a:pt x="17925" y="5424"/>
                        <a:pt x="16945" y="4759"/>
                        <a:pt x="16140" y="4409"/>
                      </a:cubicBezTo>
                      <a:cubicBezTo>
                        <a:pt x="15650" y="4163"/>
                        <a:pt x="15090" y="3989"/>
                        <a:pt x="14530" y="3953"/>
                      </a:cubicBezTo>
                      <a:cubicBezTo>
                        <a:pt x="14285" y="3918"/>
                        <a:pt x="13935" y="3918"/>
                        <a:pt x="13725" y="3918"/>
                      </a:cubicBezTo>
                      <a:cubicBezTo>
                        <a:pt x="13515" y="3918"/>
                        <a:pt x="13199" y="3848"/>
                        <a:pt x="12920" y="3883"/>
                      </a:cubicBezTo>
                      <a:cubicBezTo>
                        <a:pt x="12640" y="3918"/>
                        <a:pt x="12289" y="3989"/>
                        <a:pt x="12044" y="4024"/>
                      </a:cubicBezTo>
                      <a:cubicBezTo>
                        <a:pt x="11659" y="4094"/>
                        <a:pt x="11344" y="4128"/>
                        <a:pt x="11029" y="4268"/>
                      </a:cubicBezTo>
                      <a:cubicBezTo>
                        <a:pt x="10889" y="4303"/>
                        <a:pt x="10784" y="4409"/>
                        <a:pt x="10644" y="4479"/>
                      </a:cubicBezTo>
                      <a:cubicBezTo>
                        <a:pt x="10574" y="3918"/>
                        <a:pt x="10469" y="3393"/>
                        <a:pt x="10189" y="2868"/>
                      </a:cubicBezTo>
                      <a:cubicBezTo>
                        <a:pt x="9874" y="2203"/>
                        <a:pt x="9419" y="1678"/>
                        <a:pt x="8824" y="1258"/>
                      </a:cubicBezTo>
                      <a:cubicBezTo>
                        <a:pt x="8299" y="733"/>
                        <a:pt x="7669" y="383"/>
                        <a:pt x="6934" y="208"/>
                      </a:cubicBezTo>
                      <a:cubicBezTo>
                        <a:pt x="6024" y="-37"/>
                        <a:pt x="5078" y="-72"/>
                        <a:pt x="4168" y="138"/>
                      </a:cubicBezTo>
                      <a:cubicBezTo>
                        <a:pt x="4168" y="138"/>
                        <a:pt x="4168" y="138"/>
                        <a:pt x="4168" y="138"/>
                      </a:cubicBezTo>
                      <a:cubicBezTo>
                        <a:pt x="3468" y="278"/>
                        <a:pt x="2838" y="593"/>
                        <a:pt x="2313" y="1048"/>
                      </a:cubicBezTo>
                      <a:cubicBezTo>
                        <a:pt x="1683" y="1433"/>
                        <a:pt x="1193" y="1923"/>
                        <a:pt x="808" y="2588"/>
                      </a:cubicBezTo>
                      <a:cubicBezTo>
                        <a:pt x="598" y="3043"/>
                        <a:pt x="423" y="3463"/>
                        <a:pt x="213" y="3918"/>
                      </a:cubicBezTo>
                      <a:cubicBezTo>
                        <a:pt x="3" y="4618"/>
                        <a:pt x="-67" y="5284"/>
                        <a:pt x="73" y="5984"/>
                      </a:cubicBezTo>
                      <a:cubicBezTo>
                        <a:pt x="73" y="6474"/>
                        <a:pt x="178" y="6894"/>
                        <a:pt x="388" y="7314"/>
                      </a:cubicBezTo>
                      <a:cubicBezTo>
                        <a:pt x="598" y="7979"/>
                        <a:pt x="948" y="8609"/>
                        <a:pt x="1438" y="9099"/>
                      </a:cubicBezTo>
                      <a:lnTo>
                        <a:pt x="2558" y="10009"/>
                      </a:lnTo>
                      <a:cubicBezTo>
                        <a:pt x="3398" y="10499"/>
                        <a:pt x="4273" y="10779"/>
                        <a:pt x="5254" y="10814"/>
                      </a:cubicBezTo>
                      <a:cubicBezTo>
                        <a:pt x="5288" y="10814"/>
                        <a:pt x="5288" y="10814"/>
                        <a:pt x="5323" y="10814"/>
                      </a:cubicBezTo>
                      <a:cubicBezTo>
                        <a:pt x="6129" y="10814"/>
                        <a:pt x="6864" y="10569"/>
                        <a:pt x="7599" y="10254"/>
                      </a:cubicBezTo>
                      <a:cubicBezTo>
                        <a:pt x="7599" y="10289"/>
                        <a:pt x="7599" y="10289"/>
                        <a:pt x="7599" y="10324"/>
                      </a:cubicBezTo>
                      <a:cubicBezTo>
                        <a:pt x="7774" y="10709"/>
                        <a:pt x="7949" y="11129"/>
                        <a:pt x="8089" y="11515"/>
                      </a:cubicBezTo>
                      <a:cubicBezTo>
                        <a:pt x="8544" y="12285"/>
                        <a:pt x="9174" y="12914"/>
                        <a:pt x="9979" y="13335"/>
                      </a:cubicBezTo>
                      <a:cubicBezTo>
                        <a:pt x="10364" y="13475"/>
                        <a:pt x="10784" y="13650"/>
                        <a:pt x="11169" y="13790"/>
                      </a:cubicBezTo>
                      <a:cubicBezTo>
                        <a:pt x="11484" y="13860"/>
                        <a:pt x="11765" y="13755"/>
                        <a:pt x="12079" y="13790"/>
                      </a:cubicBezTo>
                      <a:cubicBezTo>
                        <a:pt x="12114" y="13790"/>
                        <a:pt x="12150" y="13825"/>
                        <a:pt x="12150" y="13825"/>
                      </a:cubicBezTo>
                      <a:cubicBezTo>
                        <a:pt x="12150" y="13825"/>
                        <a:pt x="12150" y="13825"/>
                        <a:pt x="12150" y="13825"/>
                      </a:cubicBezTo>
                      <a:cubicBezTo>
                        <a:pt x="12150" y="13825"/>
                        <a:pt x="12150" y="13825"/>
                        <a:pt x="12185" y="13825"/>
                      </a:cubicBezTo>
                      <a:cubicBezTo>
                        <a:pt x="12464" y="13965"/>
                        <a:pt x="12744" y="14140"/>
                        <a:pt x="13095" y="14210"/>
                      </a:cubicBezTo>
                      <a:cubicBezTo>
                        <a:pt x="13900" y="14455"/>
                        <a:pt x="14705" y="14525"/>
                        <a:pt x="15510" y="14385"/>
                      </a:cubicBezTo>
                      <a:cubicBezTo>
                        <a:pt x="16140" y="14280"/>
                        <a:pt x="16735" y="14035"/>
                        <a:pt x="17225" y="13650"/>
                      </a:cubicBezTo>
                      <a:cubicBezTo>
                        <a:pt x="17785" y="13335"/>
                        <a:pt x="18240" y="12914"/>
                        <a:pt x="18590" y="12320"/>
                      </a:cubicBezTo>
                      <a:cubicBezTo>
                        <a:pt x="19045" y="11619"/>
                        <a:pt x="19325" y="10849"/>
                        <a:pt x="19360" y="10009"/>
                      </a:cubicBezTo>
                      <a:cubicBezTo>
                        <a:pt x="19571" y="10219"/>
                        <a:pt x="19010" y="7279"/>
                        <a:pt x="18380" y="6194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14B1C543-6501-41FF-B40B-49106757E819}"/>
                    </a:ext>
                  </a:extLst>
                </p:cNvPr>
                <p:cNvSpPr/>
                <p:nvPr/>
              </p:nvSpPr>
              <p:spPr>
                <a:xfrm>
                  <a:off x="7857672" y="4980436"/>
                  <a:ext cx="1939" cy="453"/>
                </a:xfrm>
                <a:custGeom>
                  <a:avLst/>
                  <a:gdLst>
                    <a:gd name="connsiteX0" fmla="*/ 224 w 1939"/>
                    <a:gd name="connsiteY0" fmla="*/ 104 h 453"/>
                    <a:gd name="connsiteX1" fmla="*/ 294 w 1939"/>
                    <a:gd name="connsiteY1" fmla="*/ 139 h 453"/>
                    <a:gd name="connsiteX2" fmla="*/ 399 w 1939"/>
                    <a:gd name="connsiteY2" fmla="*/ 174 h 453"/>
                    <a:gd name="connsiteX3" fmla="*/ 1939 w 1939"/>
                    <a:gd name="connsiteY3" fmla="*/ 454 h 453"/>
                    <a:gd name="connsiteX4" fmla="*/ 224 w 1939"/>
                    <a:gd name="connsiteY4" fmla="*/ 104 h 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39" h="453">
                      <a:moveTo>
                        <a:pt x="224" y="104"/>
                      </a:moveTo>
                      <a:cubicBezTo>
                        <a:pt x="259" y="104"/>
                        <a:pt x="259" y="139"/>
                        <a:pt x="294" y="139"/>
                      </a:cubicBezTo>
                      <a:cubicBezTo>
                        <a:pt x="329" y="139"/>
                        <a:pt x="364" y="174"/>
                        <a:pt x="399" y="174"/>
                      </a:cubicBezTo>
                      <a:cubicBezTo>
                        <a:pt x="889" y="349"/>
                        <a:pt x="1415" y="384"/>
                        <a:pt x="1939" y="454"/>
                      </a:cubicBezTo>
                      <a:cubicBezTo>
                        <a:pt x="224" y="-1"/>
                        <a:pt x="-371" y="-106"/>
                        <a:pt x="224" y="104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23D9B911-F238-4806-B3C7-5D29DF12E061}"/>
                  </a:ext>
                </a:extLst>
              </p:cNvPr>
              <p:cNvSpPr/>
              <p:nvPr/>
            </p:nvSpPr>
            <p:spPr>
              <a:xfrm>
                <a:off x="7869308" y="4958755"/>
                <a:ext cx="9311" cy="9475"/>
              </a:xfrm>
              <a:custGeom>
                <a:avLst/>
                <a:gdLst>
                  <a:gd name="connsiteX0" fmla="*/ 9276 w 9311"/>
                  <a:gd name="connsiteY0" fmla="*/ 4003 h 9475"/>
                  <a:gd name="connsiteX1" fmla="*/ 8296 w 9311"/>
                  <a:gd name="connsiteY1" fmla="*/ 1763 h 9475"/>
                  <a:gd name="connsiteX2" fmla="*/ 7386 w 9311"/>
                  <a:gd name="connsiteY2" fmla="*/ 887 h 9475"/>
                  <a:gd name="connsiteX3" fmla="*/ 5146 w 9311"/>
                  <a:gd name="connsiteY3" fmla="*/ 47 h 9475"/>
                  <a:gd name="connsiteX4" fmla="*/ 3361 w 9311"/>
                  <a:gd name="connsiteY4" fmla="*/ 257 h 9475"/>
                  <a:gd name="connsiteX5" fmla="*/ 1715 w 9311"/>
                  <a:gd name="connsiteY5" fmla="*/ 1097 h 9475"/>
                  <a:gd name="connsiteX6" fmla="*/ 560 w 9311"/>
                  <a:gd name="connsiteY6" fmla="*/ 2568 h 9475"/>
                  <a:gd name="connsiteX7" fmla="*/ 0 w 9311"/>
                  <a:gd name="connsiteY7" fmla="*/ 4283 h 9475"/>
                  <a:gd name="connsiteX8" fmla="*/ 35 w 9311"/>
                  <a:gd name="connsiteY8" fmla="*/ 5473 h 9475"/>
                  <a:gd name="connsiteX9" fmla="*/ 1015 w 9311"/>
                  <a:gd name="connsiteY9" fmla="*/ 7713 h 9475"/>
                  <a:gd name="connsiteX10" fmla="*/ 1925 w 9311"/>
                  <a:gd name="connsiteY10" fmla="*/ 8588 h 9475"/>
                  <a:gd name="connsiteX11" fmla="*/ 4166 w 9311"/>
                  <a:gd name="connsiteY11" fmla="*/ 9428 h 9475"/>
                  <a:gd name="connsiteX12" fmla="*/ 5951 w 9311"/>
                  <a:gd name="connsiteY12" fmla="*/ 9219 h 9475"/>
                  <a:gd name="connsiteX13" fmla="*/ 7596 w 9311"/>
                  <a:gd name="connsiteY13" fmla="*/ 8378 h 9475"/>
                  <a:gd name="connsiteX14" fmla="*/ 8751 w 9311"/>
                  <a:gd name="connsiteY14" fmla="*/ 6908 h 9475"/>
                  <a:gd name="connsiteX15" fmla="*/ 9311 w 9311"/>
                  <a:gd name="connsiteY15" fmla="*/ 5193 h 9475"/>
                  <a:gd name="connsiteX16" fmla="*/ 9276 w 9311"/>
                  <a:gd name="connsiteY16" fmla="*/ 4003 h 9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311" h="9475">
                    <a:moveTo>
                      <a:pt x="9276" y="4003"/>
                    </a:moveTo>
                    <a:cubicBezTo>
                      <a:pt x="9136" y="3162"/>
                      <a:pt x="8821" y="2427"/>
                      <a:pt x="8296" y="1763"/>
                    </a:cubicBezTo>
                    <a:cubicBezTo>
                      <a:pt x="7981" y="1482"/>
                      <a:pt x="7701" y="1167"/>
                      <a:pt x="7386" y="887"/>
                    </a:cubicBezTo>
                    <a:cubicBezTo>
                      <a:pt x="6721" y="397"/>
                      <a:pt x="5951" y="117"/>
                      <a:pt x="5146" y="47"/>
                    </a:cubicBezTo>
                    <a:cubicBezTo>
                      <a:pt x="4516" y="-58"/>
                      <a:pt x="3921" y="12"/>
                      <a:pt x="3361" y="257"/>
                    </a:cubicBezTo>
                    <a:cubicBezTo>
                      <a:pt x="2730" y="397"/>
                      <a:pt x="2170" y="642"/>
                      <a:pt x="1715" y="1097"/>
                    </a:cubicBezTo>
                    <a:cubicBezTo>
                      <a:pt x="1190" y="1482"/>
                      <a:pt x="805" y="1972"/>
                      <a:pt x="560" y="2568"/>
                    </a:cubicBezTo>
                    <a:cubicBezTo>
                      <a:pt x="210" y="3093"/>
                      <a:pt x="35" y="3652"/>
                      <a:pt x="0" y="4283"/>
                    </a:cubicBezTo>
                    <a:cubicBezTo>
                      <a:pt x="0" y="4668"/>
                      <a:pt x="35" y="5088"/>
                      <a:pt x="35" y="5473"/>
                    </a:cubicBezTo>
                    <a:cubicBezTo>
                      <a:pt x="175" y="6313"/>
                      <a:pt x="490" y="7048"/>
                      <a:pt x="1015" y="7713"/>
                    </a:cubicBezTo>
                    <a:cubicBezTo>
                      <a:pt x="1330" y="7993"/>
                      <a:pt x="1611" y="8308"/>
                      <a:pt x="1925" y="8588"/>
                    </a:cubicBezTo>
                    <a:cubicBezTo>
                      <a:pt x="2590" y="9078"/>
                      <a:pt x="3361" y="9358"/>
                      <a:pt x="4166" y="9428"/>
                    </a:cubicBezTo>
                    <a:cubicBezTo>
                      <a:pt x="4796" y="9533"/>
                      <a:pt x="5391" y="9463"/>
                      <a:pt x="5951" y="9219"/>
                    </a:cubicBezTo>
                    <a:cubicBezTo>
                      <a:pt x="6581" y="9078"/>
                      <a:pt x="7141" y="8834"/>
                      <a:pt x="7596" y="8378"/>
                    </a:cubicBezTo>
                    <a:cubicBezTo>
                      <a:pt x="8121" y="7993"/>
                      <a:pt x="8506" y="7503"/>
                      <a:pt x="8751" y="6908"/>
                    </a:cubicBezTo>
                    <a:cubicBezTo>
                      <a:pt x="9101" y="6383"/>
                      <a:pt x="9276" y="5823"/>
                      <a:pt x="9311" y="5193"/>
                    </a:cubicBezTo>
                    <a:cubicBezTo>
                      <a:pt x="9311" y="4773"/>
                      <a:pt x="9311" y="4388"/>
                      <a:pt x="9276" y="4003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37349BD8-4254-4588-9BA9-E9F7CD573247}"/>
                  </a:ext>
                </a:extLst>
              </p:cNvPr>
              <p:cNvSpPr/>
              <p:nvPr/>
            </p:nvSpPr>
            <p:spPr>
              <a:xfrm>
                <a:off x="7884529" y="4942816"/>
                <a:ext cx="8828" cy="8809"/>
              </a:xfrm>
              <a:custGeom>
                <a:avLst/>
                <a:gdLst>
                  <a:gd name="connsiteX0" fmla="*/ 8406 w 8828"/>
                  <a:gd name="connsiteY0" fmla="*/ 2474 h 8809"/>
                  <a:gd name="connsiteX1" fmla="*/ 7601 w 8828"/>
                  <a:gd name="connsiteY1" fmla="*/ 1214 h 8809"/>
                  <a:gd name="connsiteX2" fmla="*/ 6376 w 8828"/>
                  <a:gd name="connsiteY2" fmla="*/ 444 h 8809"/>
                  <a:gd name="connsiteX3" fmla="*/ 3436 w 8828"/>
                  <a:gd name="connsiteY3" fmla="*/ 129 h 8809"/>
                  <a:gd name="connsiteX4" fmla="*/ 3296 w 8828"/>
                  <a:gd name="connsiteY4" fmla="*/ 164 h 8809"/>
                  <a:gd name="connsiteX5" fmla="*/ 2176 w 8828"/>
                  <a:gd name="connsiteY5" fmla="*/ 619 h 8809"/>
                  <a:gd name="connsiteX6" fmla="*/ 915 w 8828"/>
                  <a:gd name="connsiteY6" fmla="*/ 1809 h 8809"/>
                  <a:gd name="connsiteX7" fmla="*/ 145 w 8828"/>
                  <a:gd name="connsiteY7" fmla="*/ 3314 h 8809"/>
                  <a:gd name="connsiteX8" fmla="*/ 5 w 8828"/>
                  <a:gd name="connsiteY8" fmla="*/ 4434 h 8809"/>
                  <a:gd name="connsiteX9" fmla="*/ 391 w 8828"/>
                  <a:gd name="connsiteY9" fmla="*/ 6114 h 8809"/>
                  <a:gd name="connsiteX10" fmla="*/ 1335 w 8828"/>
                  <a:gd name="connsiteY10" fmla="*/ 7585 h 8809"/>
                  <a:gd name="connsiteX11" fmla="*/ 2246 w 8828"/>
                  <a:gd name="connsiteY11" fmla="*/ 8250 h 8809"/>
                  <a:gd name="connsiteX12" fmla="*/ 4416 w 8828"/>
                  <a:gd name="connsiteY12" fmla="*/ 8810 h 8809"/>
                  <a:gd name="connsiteX13" fmla="*/ 5536 w 8828"/>
                  <a:gd name="connsiteY13" fmla="*/ 8670 h 8809"/>
                  <a:gd name="connsiteX14" fmla="*/ 7531 w 8828"/>
                  <a:gd name="connsiteY14" fmla="*/ 7480 h 8809"/>
                  <a:gd name="connsiteX15" fmla="*/ 8406 w 8828"/>
                  <a:gd name="connsiteY15" fmla="*/ 2474 h 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828" h="8809">
                    <a:moveTo>
                      <a:pt x="8406" y="2474"/>
                    </a:moveTo>
                    <a:cubicBezTo>
                      <a:pt x="8267" y="1984"/>
                      <a:pt x="7986" y="1564"/>
                      <a:pt x="7601" y="1214"/>
                    </a:cubicBezTo>
                    <a:cubicBezTo>
                      <a:pt x="7251" y="829"/>
                      <a:pt x="6866" y="584"/>
                      <a:pt x="6376" y="444"/>
                    </a:cubicBezTo>
                    <a:cubicBezTo>
                      <a:pt x="5466" y="-11"/>
                      <a:pt x="4486" y="-116"/>
                      <a:pt x="3436" y="129"/>
                    </a:cubicBezTo>
                    <a:cubicBezTo>
                      <a:pt x="3401" y="129"/>
                      <a:pt x="3366" y="164"/>
                      <a:pt x="3296" y="164"/>
                    </a:cubicBezTo>
                    <a:cubicBezTo>
                      <a:pt x="2911" y="269"/>
                      <a:pt x="2526" y="409"/>
                      <a:pt x="2176" y="619"/>
                    </a:cubicBezTo>
                    <a:cubicBezTo>
                      <a:pt x="1651" y="899"/>
                      <a:pt x="1231" y="1284"/>
                      <a:pt x="915" y="1809"/>
                    </a:cubicBezTo>
                    <a:cubicBezTo>
                      <a:pt x="530" y="2229"/>
                      <a:pt x="285" y="2754"/>
                      <a:pt x="145" y="3314"/>
                    </a:cubicBezTo>
                    <a:cubicBezTo>
                      <a:pt x="110" y="3699"/>
                      <a:pt x="40" y="4049"/>
                      <a:pt x="5" y="4434"/>
                    </a:cubicBezTo>
                    <a:cubicBezTo>
                      <a:pt x="-29" y="5030"/>
                      <a:pt x="110" y="5589"/>
                      <a:pt x="391" y="6114"/>
                    </a:cubicBezTo>
                    <a:cubicBezTo>
                      <a:pt x="565" y="6675"/>
                      <a:pt x="880" y="7165"/>
                      <a:pt x="1335" y="7585"/>
                    </a:cubicBezTo>
                    <a:cubicBezTo>
                      <a:pt x="1651" y="7795"/>
                      <a:pt x="1931" y="8040"/>
                      <a:pt x="2246" y="8250"/>
                    </a:cubicBezTo>
                    <a:cubicBezTo>
                      <a:pt x="2911" y="8635"/>
                      <a:pt x="3646" y="8810"/>
                      <a:pt x="4416" y="8810"/>
                    </a:cubicBezTo>
                    <a:lnTo>
                      <a:pt x="5536" y="8670"/>
                    </a:lnTo>
                    <a:cubicBezTo>
                      <a:pt x="6306" y="8460"/>
                      <a:pt x="6972" y="8075"/>
                      <a:pt x="7531" y="7480"/>
                    </a:cubicBezTo>
                    <a:cubicBezTo>
                      <a:pt x="8897" y="5729"/>
                      <a:pt x="9177" y="4049"/>
                      <a:pt x="8406" y="2474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5E1982EC-8A99-4CA6-B905-E24037D46A81}"/>
                  </a:ext>
                </a:extLst>
              </p:cNvPr>
              <p:cNvSpPr/>
              <p:nvPr/>
            </p:nvSpPr>
            <p:spPr>
              <a:xfrm>
                <a:off x="7890379" y="4930448"/>
                <a:ext cx="10408" cy="10280"/>
              </a:xfrm>
              <a:custGeom>
                <a:avLst/>
                <a:gdLst>
                  <a:gd name="connsiteX0" fmla="*/ 9733 w 10408"/>
                  <a:gd name="connsiteY0" fmla="*/ 2451 h 10280"/>
                  <a:gd name="connsiteX1" fmla="*/ 8893 w 10408"/>
                  <a:gd name="connsiteY1" fmla="*/ 1400 h 10280"/>
                  <a:gd name="connsiteX2" fmla="*/ 6618 w 10408"/>
                  <a:gd name="connsiteY2" fmla="*/ 140 h 10280"/>
                  <a:gd name="connsiteX3" fmla="*/ 5637 w 10408"/>
                  <a:gd name="connsiteY3" fmla="*/ 35 h 10280"/>
                  <a:gd name="connsiteX4" fmla="*/ 5707 w 10408"/>
                  <a:gd name="connsiteY4" fmla="*/ 35 h 10280"/>
                  <a:gd name="connsiteX5" fmla="*/ 5637 w 10408"/>
                  <a:gd name="connsiteY5" fmla="*/ 35 h 10280"/>
                  <a:gd name="connsiteX6" fmla="*/ 5567 w 10408"/>
                  <a:gd name="connsiteY6" fmla="*/ 35 h 10280"/>
                  <a:gd name="connsiteX7" fmla="*/ 5393 w 10408"/>
                  <a:gd name="connsiteY7" fmla="*/ 0 h 10280"/>
                  <a:gd name="connsiteX8" fmla="*/ 5217 w 10408"/>
                  <a:gd name="connsiteY8" fmla="*/ 35 h 10280"/>
                  <a:gd name="connsiteX9" fmla="*/ 4832 w 10408"/>
                  <a:gd name="connsiteY9" fmla="*/ 70 h 10280"/>
                  <a:gd name="connsiteX10" fmla="*/ 4167 w 10408"/>
                  <a:gd name="connsiteY10" fmla="*/ 175 h 10280"/>
                  <a:gd name="connsiteX11" fmla="*/ 3537 w 10408"/>
                  <a:gd name="connsiteY11" fmla="*/ 420 h 10280"/>
                  <a:gd name="connsiteX12" fmla="*/ 3257 w 10408"/>
                  <a:gd name="connsiteY12" fmla="*/ 595 h 10280"/>
                  <a:gd name="connsiteX13" fmla="*/ 2942 w 10408"/>
                  <a:gd name="connsiteY13" fmla="*/ 700 h 10280"/>
                  <a:gd name="connsiteX14" fmla="*/ 3222 w 10408"/>
                  <a:gd name="connsiteY14" fmla="*/ 630 h 10280"/>
                  <a:gd name="connsiteX15" fmla="*/ 2417 w 10408"/>
                  <a:gd name="connsiteY15" fmla="*/ 1120 h 10280"/>
                  <a:gd name="connsiteX16" fmla="*/ 807 w 10408"/>
                  <a:gd name="connsiteY16" fmla="*/ 2766 h 10280"/>
                  <a:gd name="connsiteX17" fmla="*/ 142 w 10408"/>
                  <a:gd name="connsiteY17" fmla="*/ 4481 h 10280"/>
                  <a:gd name="connsiteX18" fmla="*/ 72 w 10408"/>
                  <a:gd name="connsiteY18" fmla="*/ 6301 h 10280"/>
                  <a:gd name="connsiteX19" fmla="*/ 457 w 10408"/>
                  <a:gd name="connsiteY19" fmla="*/ 7491 h 10280"/>
                  <a:gd name="connsiteX20" fmla="*/ 1647 w 10408"/>
                  <a:gd name="connsiteY20" fmla="*/ 8996 h 10280"/>
                  <a:gd name="connsiteX21" fmla="*/ 2697 w 10408"/>
                  <a:gd name="connsiteY21" fmla="*/ 9696 h 10280"/>
                  <a:gd name="connsiteX22" fmla="*/ 4447 w 10408"/>
                  <a:gd name="connsiteY22" fmla="*/ 10222 h 10280"/>
                  <a:gd name="connsiteX23" fmla="*/ 5672 w 10408"/>
                  <a:gd name="connsiteY23" fmla="*/ 10151 h 10280"/>
                  <a:gd name="connsiteX24" fmla="*/ 7913 w 10408"/>
                  <a:gd name="connsiteY24" fmla="*/ 9067 h 10280"/>
                  <a:gd name="connsiteX25" fmla="*/ 5813 w 10408"/>
                  <a:gd name="connsiteY25" fmla="*/ 10187 h 10280"/>
                  <a:gd name="connsiteX26" fmla="*/ 6092 w 10408"/>
                  <a:gd name="connsiteY26" fmla="*/ 10081 h 10280"/>
                  <a:gd name="connsiteX27" fmla="*/ 6653 w 10408"/>
                  <a:gd name="connsiteY27" fmla="*/ 9872 h 10280"/>
                  <a:gd name="connsiteX28" fmla="*/ 7983 w 10408"/>
                  <a:gd name="connsiteY28" fmla="*/ 9311 h 10280"/>
                  <a:gd name="connsiteX29" fmla="*/ 9418 w 10408"/>
                  <a:gd name="connsiteY29" fmla="*/ 7946 h 10280"/>
                  <a:gd name="connsiteX30" fmla="*/ 10258 w 10408"/>
                  <a:gd name="connsiteY30" fmla="*/ 6196 h 10280"/>
                  <a:gd name="connsiteX31" fmla="*/ 10293 w 10408"/>
                  <a:gd name="connsiteY31" fmla="*/ 4306 h 10280"/>
                  <a:gd name="connsiteX32" fmla="*/ 9733 w 10408"/>
                  <a:gd name="connsiteY32" fmla="*/ 2451 h 10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0408" h="10280">
                    <a:moveTo>
                      <a:pt x="9733" y="2451"/>
                    </a:moveTo>
                    <a:cubicBezTo>
                      <a:pt x="9453" y="2101"/>
                      <a:pt x="9173" y="1750"/>
                      <a:pt x="8893" y="1400"/>
                    </a:cubicBezTo>
                    <a:cubicBezTo>
                      <a:pt x="8263" y="770"/>
                      <a:pt x="7493" y="350"/>
                      <a:pt x="6618" y="140"/>
                    </a:cubicBezTo>
                    <a:cubicBezTo>
                      <a:pt x="6303" y="105"/>
                      <a:pt x="5953" y="70"/>
                      <a:pt x="5637" y="35"/>
                    </a:cubicBezTo>
                    <a:cubicBezTo>
                      <a:pt x="5672" y="35"/>
                      <a:pt x="5672" y="35"/>
                      <a:pt x="5707" y="35"/>
                    </a:cubicBezTo>
                    <a:cubicBezTo>
                      <a:pt x="5672" y="35"/>
                      <a:pt x="5637" y="35"/>
                      <a:pt x="5637" y="35"/>
                    </a:cubicBezTo>
                    <a:cubicBezTo>
                      <a:pt x="5602" y="35"/>
                      <a:pt x="5567" y="35"/>
                      <a:pt x="5567" y="35"/>
                    </a:cubicBezTo>
                    <a:cubicBezTo>
                      <a:pt x="5498" y="35"/>
                      <a:pt x="5463" y="35"/>
                      <a:pt x="5393" y="0"/>
                    </a:cubicBezTo>
                    <a:cubicBezTo>
                      <a:pt x="5322" y="0"/>
                      <a:pt x="5287" y="35"/>
                      <a:pt x="5217" y="35"/>
                    </a:cubicBezTo>
                    <a:cubicBezTo>
                      <a:pt x="5112" y="35"/>
                      <a:pt x="5008" y="35"/>
                      <a:pt x="4832" y="70"/>
                    </a:cubicBezTo>
                    <a:cubicBezTo>
                      <a:pt x="4623" y="105"/>
                      <a:pt x="4377" y="140"/>
                      <a:pt x="4167" y="175"/>
                    </a:cubicBezTo>
                    <a:cubicBezTo>
                      <a:pt x="3957" y="210"/>
                      <a:pt x="3747" y="280"/>
                      <a:pt x="3537" y="420"/>
                    </a:cubicBezTo>
                    <a:cubicBezTo>
                      <a:pt x="3432" y="455"/>
                      <a:pt x="3362" y="525"/>
                      <a:pt x="3257" y="595"/>
                    </a:cubicBezTo>
                    <a:cubicBezTo>
                      <a:pt x="3152" y="630"/>
                      <a:pt x="3047" y="630"/>
                      <a:pt x="2942" y="700"/>
                    </a:cubicBezTo>
                    <a:cubicBezTo>
                      <a:pt x="3047" y="665"/>
                      <a:pt x="3117" y="665"/>
                      <a:pt x="3222" y="630"/>
                    </a:cubicBezTo>
                    <a:cubicBezTo>
                      <a:pt x="2942" y="770"/>
                      <a:pt x="2627" y="875"/>
                      <a:pt x="2417" y="1120"/>
                    </a:cubicBezTo>
                    <a:cubicBezTo>
                      <a:pt x="1787" y="1575"/>
                      <a:pt x="1262" y="2101"/>
                      <a:pt x="807" y="2766"/>
                    </a:cubicBezTo>
                    <a:cubicBezTo>
                      <a:pt x="422" y="3291"/>
                      <a:pt x="212" y="3851"/>
                      <a:pt x="142" y="4481"/>
                    </a:cubicBezTo>
                    <a:cubicBezTo>
                      <a:pt x="-33" y="5076"/>
                      <a:pt x="-33" y="5671"/>
                      <a:pt x="72" y="6301"/>
                    </a:cubicBezTo>
                    <a:cubicBezTo>
                      <a:pt x="212" y="6686"/>
                      <a:pt x="317" y="7071"/>
                      <a:pt x="457" y="7491"/>
                    </a:cubicBezTo>
                    <a:cubicBezTo>
                      <a:pt x="737" y="8086"/>
                      <a:pt x="1122" y="8611"/>
                      <a:pt x="1647" y="8996"/>
                    </a:cubicBezTo>
                    <a:cubicBezTo>
                      <a:pt x="1927" y="9311"/>
                      <a:pt x="2277" y="9557"/>
                      <a:pt x="2697" y="9696"/>
                    </a:cubicBezTo>
                    <a:cubicBezTo>
                      <a:pt x="3222" y="10012"/>
                      <a:pt x="3817" y="10187"/>
                      <a:pt x="4447" y="10222"/>
                    </a:cubicBezTo>
                    <a:cubicBezTo>
                      <a:pt x="4867" y="10187"/>
                      <a:pt x="5252" y="10187"/>
                      <a:pt x="5672" y="10151"/>
                    </a:cubicBezTo>
                    <a:cubicBezTo>
                      <a:pt x="6513" y="9977"/>
                      <a:pt x="7283" y="9626"/>
                      <a:pt x="7913" y="9067"/>
                    </a:cubicBezTo>
                    <a:cubicBezTo>
                      <a:pt x="8018" y="9311"/>
                      <a:pt x="4623" y="10642"/>
                      <a:pt x="5813" y="10187"/>
                    </a:cubicBezTo>
                    <a:cubicBezTo>
                      <a:pt x="5918" y="10151"/>
                      <a:pt x="6022" y="10116"/>
                      <a:pt x="6092" y="10081"/>
                    </a:cubicBezTo>
                    <a:cubicBezTo>
                      <a:pt x="6268" y="10012"/>
                      <a:pt x="6477" y="9942"/>
                      <a:pt x="6653" y="9872"/>
                    </a:cubicBezTo>
                    <a:cubicBezTo>
                      <a:pt x="7108" y="9696"/>
                      <a:pt x="7528" y="9522"/>
                      <a:pt x="7983" y="9311"/>
                    </a:cubicBezTo>
                    <a:cubicBezTo>
                      <a:pt x="8578" y="8996"/>
                      <a:pt x="9068" y="8541"/>
                      <a:pt x="9418" y="7946"/>
                    </a:cubicBezTo>
                    <a:cubicBezTo>
                      <a:pt x="9838" y="7456"/>
                      <a:pt x="10153" y="6861"/>
                      <a:pt x="10258" y="6196"/>
                    </a:cubicBezTo>
                    <a:cubicBezTo>
                      <a:pt x="10433" y="5566"/>
                      <a:pt x="10468" y="4936"/>
                      <a:pt x="10293" y="4306"/>
                    </a:cubicBezTo>
                    <a:cubicBezTo>
                      <a:pt x="10293" y="3606"/>
                      <a:pt x="10083" y="3011"/>
                      <a:pt x="9733" y="2451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759CB716-E9B7-4EA0-A03B-A3C182765B94}"/>
                  </a:ext>
                </a:extLst>
              </p:cNvPr>
              <p:cNvSpPr/>
              <p:nvPr/>
            </p:nvSpPr>
            <p:spPr>
              <a:xfrm>
                <a:off x="7813965" y="4945452"/>
                <a:ext cx="8191" cy="8357"/>
              </a:xfrm>
              <a:custGeom>
                <a:avLst/>
                <a:gdLst>
                  <a:gd name="connsiteX0" fmla="*/ 8191 w 8191"/>
                  <a:gd name="connsiteY0" fmla="*/ 3584 h 8357"/>
                  <a:gd name="connsiteX1" fmla="*/ 7316 w 8191"/>
                  <a:gd name="connsiteY1" fmla="*/ 1554 h 8357"/>
                  <a:gd name="connsiteX2" fmla="*/ 6546 w 8191"/>
                  <a:gd name="connsiteY2" fmla="*/ 818 h 8357"/>
                  <a:gd name="connsiteX3" fmla="*/ 4585 w 8191"/>
                  <a:gd name="connsiteY3" fmla="*/ 48 h 8357"/>
                  <a:gd name="connsiteX4" fmla="*/ 2975 w 8191"/>
                  <a:gd name="connsiteY4" fmla="*/ 223 h 8357"/>
                  <a:gd name="connsiteX5" fmla="*/ 1505 w 8191"/>
                  <a:gd name="connsiteY5" fmla="*/ 958 h 8357"/>
                  <a:gd name="connsiteX6" fmla="*/ 525 w 8191"/>
                  <a:gd name="connsiteY6" fmla="*/ 2184 h 8357"/>
                  <a:gd name="connsiteX7" fmla="*/ 0 w 8191"/>
                  <a:gd name="connsiteY7" fmla="*/ 3689 h 8357"/>
                  <a:gd name="connsiteX8" fmla="*/ 0 w 8191"/>
                  <a:gd name="connsiteY8" fmla="*/ 4774 h 8357"/>
                  <a:gd name="connsiteX9" fmla="*/ 875 w 8191"/>
                  <a:gd name="connsiteY9" fmla="*/ 6804 h 8357"/>
                  <a:gd name="connsiteX10" fmla="*/ 1645 w 8191"/>
                  <a:gd name="connsiteY10" fmla="*/ 7539 h 8357"/>
                  <a:gd name="connsiteX11" fmla="*/ 3606 w 8191"/>
                  <a:gd name="connsiteY11" fmla="*/ 8309 h 8357"/>
                  <a:gd name="connsiteX12" fmla="*/ 5216 w 8191"/>
                  <a:gd name="connsiteY12" fmla="*/ 8135 h 8357"/>
                  <a:gd name="connsiteX13" fmla="*/ 6686 w 8191"/>
                  <a:gd name="connsiteY13" fmla="*/ 7399 h 8357"/>
                  <a:gd name="connsiteX14" fmla="*/ 7666 w 8191"/>
                  <a:gd name="connsiteY14" fmla="*/ 6174 h 8357"/>
                  <a:gd name="connsiteX15" fmla="*/ 8191 w 8191"/>
                  <a:gd name="connsiteY15" fmla="*/ 4704 h 8357"/>
                  <a:gd name="connsiteX16" fmla="*/ 8191 w 8191"/>
                  <a:gd name="connsiteY16" fmla="*/ 3584 h 8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191" h="8357">
                    <a:moveTo>
                      <a:pt x="8191" y="3584"/>
                    </a:moveTo>
                    <a:cubicBezTo>
                      <a:pt x="8086" y="2849"/>
                      <a:pt x="7771" y="2148"/>
                      <a:pt x="7316" y="1554"/>
                    </a:cubicBezTo>
                    <a:cubicBezTo>
                      <a:pt x="7071" y="1308"/>
                      <a:pt x="6791" y="1064"/>
                      <a:pt x="6546" y="818"/>
                    </a:cubicBezTo>
                    <a:cubicBezTo>
                      <a:pt x="5951" y="398"/>
                      <a:pt x="5321" y="153"/>
                      <a:pt x="4585" y="48"/>
                    </a:cubicBezTo>
                    <a:cubicBezTo>
                      <a:pt x="4026" y="-57"/>
                      <a:pt x="3500" y="13"/>
                      <a:pt x="2975" y="223"/>
                    </a:cubicBezTo>
                    <a:cubicBezTo>
                      <a:pt x="2415" y="328"/>
                      <a:pt x="1925" y="573"/>
                      <a:pt x="1505" y="958"/>
                    </a:cubicBezTo>
                    <a:cubicBezTo>
                      <a:pt x="1050" y="1273"/>
                      <a:pt x="735" y="1693"/>
                      <a:pt x="525" y="2184"/>
                    </a:cubicBezTo>
                    <a:cubicBezTo>
                      <a:pt x="245" y="2639"/>
                      <a:pt x="70" y="3129"/>
                      <a:pt x="0" y="3689"/>
                    </a:cubicBezTo>
                    <a:cubicBezTo>
                      <a:pt x="0" y="4039"/>
                      <a:pt x="0" y="4389"/>
                      <a:pt x="0" y="4774"/>
                    </a:cubicBezTo>
                    <a:cubicBezTo>
                      <a:pt x="105" y="5509"/>
                      <a:pt x="420" y="6209"/>
                      <a:pt x="875" y="6804"/>
                    </a:cubicBezTo>
                    <a:cubicBezTo>
                      <a:pt x="1120" y="7049"/>
                      <a:pt x="1400" y="7294"/>
                      <a:pt x="1645" y="7539"/>
                    </a:cubicBezTo>
                    <a:cubicBezTo>
                      <a:pt x="2240" y="7959"/>
                      <a:pt x="2870" y="8204"/>
                      <a:pt x="3606" y="8309"/>
                    </a:cubicBezTo>
                    <a:cubicBezTo>
                      <a:pt x="4165" y="8414"/>
                      <a:pt x="4691" y="8344"/>
                      <a:pt x="5216" y="8135"/>
                    </a:cubicBezTo>
                    <a:cubicBezTo>
                      <a:pt x="5776" y="8029"/>
                      <a:pt x="6266" y="7784"/>
                      <a:pt x="6686" y="7399"/>
                    </a:cubicBezTo>
                    <a:cubicBezTo>
                      <a:pt x="7141" y="7084"/>
                      <a:pt x="7456" y="6664"/>
                      <a:pt x="7666" y="6174"/>
                    </a:cubicBezTo>
                    <a:cubicBezTo>
                      <a:pt x="7946" y="5719"/>
                      <a:pt x="8121" y="5229"/>
                      <a:pt x="8191" y="4704"/>
                    </a:cubicBezTo>
                    <a:cubicBezTo>
                      <a:pt x="8191" y="4319"/>
                      <a:pt x="8191" y="3934"/>
                      <a:pt x="8191" y="3584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F61F95EE-F46E-4478-A5C9-CB8B06A4F5E1}"/>
                  </a:ext>
                </a:extLst>
              </p:cNvPr>
              <p:cNvSpPr/>
              <p:nvPr/>
            </p:nvSpPr>
            <p:spPr>
              <a:xfrm>
                <a:off x="7783791" y="4954126"/>
                <a:ext cx="7202" cy="7302"/>
              </a:xfrm>
              <a:custGeom>
                <a:avLst/>
                <a:gdLst>
                  <a:gd name="connsiteX0" fmla="*/ 6896 w 7202"/>
                  <a:gd name="connsiteY0" fmla="*/ 2121 h 7302"/>
                  <a:gd name="connsiteX1" fmla="*/ 5706 w 7202"/>
                  <a:gd name="connsiteY1" fmla="*/ 686 h 7302"/>
                  <a:gd name="connsiteX2" fmla="*/ 4901 w 7202"/>
                  <a:gd name="connsiteY2" fmla="*/ 231 h 7302"/>
                  <a:gd name="connsiteX3" fmla="*/ 3010 w 7202"/>
                  <a:gd name="connsiteY3" fmla="*/ 56 h 7302"/>
                  <a:gd name="connsiteX4" fmla="*/ 2555 w 7202"/>
                  <a:gd name="connsiteY4" fmla="*/ 196 h 7302"/>
                  <a:gd name="connsiteX5" fmla="*/ 2135 w 7202"/>
                  <a:gd name="connsiteY5" fmla="*/ 406 h 7302"/>
                  <a:gd name="connsiteX6" fmla="*/ 1680 w 7202"/>
                  <a:gd name="connsiteY6" fmla="*/ 581 h 7302"/>
                  <a:gd name="connsiteX7" fmla="*/ 1575 w 7202"/>
                  <a:gd name="connsiteY7" fmla="*/ 686 h 7302"/>
                  <a:gd name="connsiteX8" fmla="*/ 1295 w 7202"/>
                  <a:gd name="connsiteY8" fmla="*/ 826 h 7302"/>
                  <a:gd name="connsiteX9" fmla="*/ 1015 w 7202"/>
                  <a:gd name="connsiteY9" fmla="*/ 1211 h 7302"/>
                  <a:gd name="connsiteX10" fmla="*/ 665 w 7202"/>
                  <a:gd name="connsiteY10" fmla="*/ 1526 h 7302"/>
                  <a:gd name="connsiteX11" fmla="*/ 560 w 7202"/>
                  <a:gd name="connsiteY11" fmla="*/ 1771 h 7302"/>
                  <a:gd name="connsiteX12" fmla="*/ 420 w 7202"/>
                  <a:gd name="connsiteY12" fmla="*/ 1946 h 7302"/>
                  <a:gd name="connsiteX13" fmla="*/ 0 w 7202"/>
                  <a:gd name="connsiteY13" fmla="*/ 3276 h 7302"/>
                  <a:gd name="connsiteX14" fmla="*/ 35 w 7202"/>
                  <a:gd name="connsiteY14" fmla="*/ 4257 h 7302"/>
                  <a:gd name="connsiteX15" fmla="*/ 245 w 7202"/>
                  <a:gd name="connsiteY15" fmla="*/ 4712 h 7302"/>
                  <a:gd name="connsiteX16" fmla="*/ 315 w 7202"/>
                  <a:gd name="connsiteY16" fmla="*/ 5201 h 7302"/>
                  <a:gd name="connsiteX17" fmla="*/ 385 w 7202"/>
                  <a:gd name="connsiteY17" fmla="*/ 5062 h 7302"/>
                  <a:gd name="connsiteX18" fmla="*/ 805 w 7202"/>
                  <a:gd name="connsiteY18" fmla="*/ 6007 h 7302"/>
                  <a:gd name="connsiteX19" fmla="*/ 1470 w 7202"/>
                  <a:gd name="connsiteY19" fmla="*/ 6637 h 7302"/>
                  <a:gd name="connsiteX20" fmla="*/ 3185 w 7202"/>
                  <a:gd name="connsiteY20" fmla="*/ 7302 h 7302"/>
                  <a:gd name="connsiteX21" fmla="*/ 6896 w 7202"/>
                  <a:gd name="connsiteY21" fmla="*/ 5097 h 7302"/>
                  <a:gd name="connsiteX22" fmla="*/ 7141 w 7202"/>
                  <a:gd name="connsiteY22" fmla="*/ 4082 h 7302"/>
                  <a:gd name="connsiteX23" fmla="*/ 6896 w 7202"/>
                  <a:gd name="connsiteY23" fmla="*/ 2121 h 7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02" h="7302">
                    <a:moveTo>
                      <a:pt x="6896" y="2121"/>
                    </a:moveTo>
                    <a:cubicBezTo>
                      <a:pt x="6616" y="1561"/>
                      <a:pt x="6231" y="1071"/>
                      <a:pt x="5706" y="686"/>
                    </a:cubicBezTo>
                    <a:cubicBezTo>
                      <a:pt x="5425" y="546"/>
                      <a:pt x="5146" y="406"/>
                      <a:pt x="4901" y="231"/>
                    </a:cubicBezTo>
                    <a:cubicBezTo>
                      <a:pt x="4306" y="-14"/>
                      <a:pt x="3675" y="-49"/>
                      <a:pt x="3010" y="56"/>
                    </a:cubicBezTo>
                    <a:cubicBezTo>
                      <a:pt x="2870" y="91"/>
                      <a:pt x="2695" y="161"/>
                      <a:pt x="2555" y="196"/>
                    </a:cubicBezTo>
                    <a:cubicBezTo>
                      <a:pt x="2415" y="231"/>
                      <a:pt x="2275" y="336"/>
                      <a:pt x="2135" y="406"/>
                    </a:cubicBezTo>
                    <a:cubicBezTo>
                      <a:pt x="1995" y="476"/>
                      <a:pt x="1820" y="476"/>
                      <a:pt x="1680" y="581"/>
                    </a:cubicBezTo>
                    <a:cubicBezTo>
                      <a:pt x="1645" y="616"/>
                      <a:pt x="1610" y="651"/>
                      <a:pt x="1575" y="686"/>
                    </a:cubicBezTo>
                    <a:cubicBezTo>
                      <a:pt x="1505" y="756"/>
                      <a:pt x="1365" y="756"/>
                      <a:pt x="1295" y="826"/>
                    </a:cubicBezTo>
                    <a:cubicBezTo>
                      <a:pt x="1155" y="931"/>
                      <a:pt x="1120" y="1071"/>
                      <a:pt x="1015" y="1211"/>
                    </a:cubicBezTo>
                    <a:cubicBezTo>
                      <a:pt x="910" y="1316"/>
                      <a:pt x="770" y="1386"/>
                      <a:pt x="665" y="1526"/>
                    </a:cubicBezTo>
                    <a:cubicBezTo>
                      <a:pt x="595" y="1596"/>
                      <a:pt x="630" y="1701"/>
                      <a:pt x="560" y="1771"/>
                    </a:cubicBezTo>
                    <a:cubicBezTo>
                      <a:pt x="525" y="1841"/>
                      <a:pt x="455" y="1876"/>
                      <a:pt x="420" y="1946"/>
                    </a:cubicBezTo>
                    <a:cubicBezTo>
                      <a:pt x="175" y="2331"/>
                      <a:pt x="0" y="2786"/>
                      <a:pt x="0" y="3276"/>
                    </a:cubicBezTo>
                    <a:cubicBezTo>
                      <a:pt x="0" y="3591"/>
                      <a:pt x="35" y="3906"/>
                      <a:pt x="35" y="4257"/>
                    </a:cubicBezTo>
                    <a:cubicBezTo>
                      <a:pt x="70" y="4431"/>
                      <a:pt x="175" y="4537"/>
                      <a:pt x="245" y="4712"/>
                    </a:cubicBezTo>
                    <a:cubicBezTo>
                      <a:pt x="280" y="4852"/>
                      <a:pt x="245" y="5027"/>
                      <a:pt x="315" y="5201"/>
                    </a:cubicBezTo>
                    <a:cubicBezTo>
                      <a:pt x="350" y="5166"/>
                      <a:pt x="350" y="5097"/>
                      <a:pt x="385" y="5062"/>
                    </a:cubicBezTo>
                    <a:cubicBezTo>
                      <a:pt x="525" y="5377"/>
                      <a:pt x="595" y="5727"/>
                      <a:pt x="805" y="6007"/>
                    </a:cubicBezTo>
                    <a:lnTo>
                      <a:pt x="1470" y="6637"/>
                    </a:lnTo>
                    <a:cubicBezTo>
                      <a:pt x="1995" y="7022"/>
                      <a:pt x="2555" y="7232"/>
                      <a:pt x="3185" y="7302"/>
                    </a:cubicBezTo>
                    <a:cubicBezTo>
                      <a:pt x="5810" y="7302"/>
                      <a:pt x="6336" y="6427"/>
                      <a:pt x="6896" y="5097"/>
                    </a:cubicBezTo>
                    <a:cubicBezTo>
                      <a:pt x="7036" y="4781"/>
                      <a:pt x="7071" y="4431"/>
                      <a:pt x="7141" y="4082"/>
                    </a:cubicBezTo>
                    <a:cubicBezTo>
                      <a:pt x="7281" y="3382"/>
                      <a:pt x="7176" y="2751"/>
                      <a:pt x="6896" y="2121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89" name="Graphic 3">
                <a:extLst>
                  <a:ext uri="{FF2B5EF4-FFF2-40B4-BE49-F238E27FC236}">
                    <a16:creationId xmlns:a16="http://schemas.microsoft.com/office/drawing/2014/main" id="{6AABCBA6-D995-4D4B-9073-B33A8B3A8D6A}"/>
                  </a:ext>
                </a:extLst>
              </p:cNvPr>
              <p:cNvGrpSpPr/>
              <p:nvPr/>
            </p:nvGrpSpPr>
            <p:grpSpPr>
              <a:xfrm>
                <a:off x="7777312" y="4976585"/>
                <a:ext cx="9804" cy="9836"/>
                <a:chOff x="7777312" y="4976585"/>
                <a:chExt cx="9804" cy="9836"/>
              </a:xfrm>
              <a:solidFill>
                <a:srgbClr val="9A8036"/>
              </a:solidFill>
            </p:grpSpPr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9F915B08-898A-45DC-9B62-227D7C5D3D13}"/>
                    </a:ext>
                  </a:extLst>
                </p:cNvPr>
                <p:cNvSpPr/>
                <p:nvPr/>
              </p:nvSpPr>
              <p:spPr>
                <a:xfrm>
                  <a:off x="7777312" y="4976664"/>
                  <a:ext cx="9804" cy="9756"/>
                </a:xfrm>
                <a:custGeom>
                  <a:avLst/>
                  <a:gdLst>
                    <a:gd name="connsiteX0" fmla="*/ 9699 w 9804"/>
                    <a:gd name="connsiteY0" fmla="*/ 3631 h 9756"/>
                    <a:gd name="connsiteX1" fmla="*/ 8439 w 9804"/>
                    <a:gd name="connsiteY1" fmla="*/ 1391 h 9756"/>
                    <a:gd name="connsiteX2" fmla="*/ 7389 w 9804"/>
                    <a:gd name="connsiteY2" fmla="*/ 586 h 9756"/>
                    <a:gd name="connsiteX3" fmla="*/ 5569 w 9804"/>
                    <a:gd name="connsiteY3" fmla="*/ 96 h 9756"/>
                    <a:gd name="connsiteX4" fmla="*/ 3713 w 9804"/>
                    <a:gd name="connsiteY4" fmla="*/ 96 h 9756"/>
                    <a:gd name="connsiteX5" fmla="*/ 1473 w 9804"/>
                    <a:gd name="connsiteY5" fmla="*/ 1356 h 9756"/>
                    <a:gd name="connsiteX6" fmla="*/ 143 w 9804"/>
                    <a:gd name="connsiteY6" fmla="*/ 6047 h 9756"/>
                    <a:gd name="connsiteX7" fmla="*/ 2628 w 9804"/>
                    <a:gd name="connsiteY7" fmla="*/ 9022 h 9756"/>
                    <a:gd name="connsiteX8" fmla="*/ 3223 w 9804"/>
                    <a:gd name="connsiteY8" fmla="*/ 9442 h 9756"/>
                    <a:gd name="connsiteX9" fmla="*/ 3293 w 9804"/>
                    <a:gd name="connsiteY9" fmla="*/ 9477 h 9756"/>
                    <a:gd name="connsiteX10" fmla="*/ 3398 w 9804"/>
                    <a:gd name="connsiteY10" fmla="*/ 9512 h 9756"/>
                    <a:gd name="connsiteX11" fmla="*/ 3504 w 9804"/>
                    <a:gd name="connsiteY11" fmla="*/ 9547 h 9756"/>
                    <a:gd name="connsiteX12" fmla="*/ 3573 w 9804"/>
                    <a:gd name="connsiteY12" fmla="*/ 9582 h 9756"/>
                    <a:gd name="connsiteX13" fmla="*/ 3783 w 9804"/>
                    <a:gd name="connsiteY13" fmla="*/ 9582 h 9756"/>
                    <a:gd name="connsiteX14" fmla="*/ 4833 w 9804"/>
                    <a:gd name="connsiteY14" fmla="*/ 9757 h 9756"/>
                    <a:gd name="connsiteX15" fmla="*/ 5569 w 9804"/>
                    <a:gd name="connsiteY15" fmla="*/ 9617 h 9756"/>
                    <a:gd name="connsiteX16" fmla="*/ 6094 w 9804"/>
                    <a:gd name="connsiteY16" fmla="*/ 9617 h 9756"/>
                    <a:gd name="connsiteX17" fmla="*/ 6409 w 9804"/>
                    <a:gd name="connsiteY17" fmla="*/ 9442 h 9756"/>
                    <a:gd name="connsiteX18" fmla="*/ 6689 w 9804"/>
                    <a:gd name="connsiteY18" fmla="*/ 9372 h 9756"/>
                    <a:gd name="connsiteX19" fmla="*/ 8334 w 9804"/>
                    <a:gd name="connsiteY19" fmla="*/ 8357 h 9756"/>
                    <a:gd name="connsiteX20" fmla="*/ 9384 w 9804"/>
                    <a:gd name="connsiteY20" fmla="*/ 6746 h 9756"/>
                    <a:gd name="connsiteX21" fmla="*/ 9804 w 9804"/>
                    <a:gd name="connsiteY21" fmla="*/ 4927 h 9756"/>
                    <a:gd name="connsiteX22" fmla="*/ 9699 w 9804"/>
                    <a:gd name="connsiteY22" fmla="*/ 3631 h 9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9804" h="9756">
                      <a:moveTo>
                        <a:pt x="9699" y="3631"/>
                      </a:moveTo>
                      <a:cubicBezTo>
                        <a:pt x="9489" y="2791"/>
                        <a:pt x="9069" y="2021"/>
                        <a:pt x="8439" y="1391"/>
                      </a:cubicBezTo>
                      <a:cubicBezTo>
                        <a:pt x="8089" y="1111"/>
                        <a:pt x="7739" y="866"/>
                        <a:pt x="7389" y="586"/>
                      </a:cubicBezTo>
                      <a:cubicBezTo>
                        <a:pt x="6829" y="271"/>
                        <a:pt x="6199" y="166"/>
                        <a:pt x="5569" y="96"/>
                      </a:cubicBezTo>
                      <a:cubicBezTo>
                        <a:pt x="4938" y="26"/>
                        <a:pt x="4344" y="-79"/>
                        <a:pt x="3713" y="96"/>
                      </a:cubicBezTo>
                      <a:cubicBezTo>
                        <a:pt x="2873" y="306"/>
                        <a:pt x="2103" y="726"/>
                        <a:pt x="1473" y="1356"/>
                      </a:cubicBezTo>
                      <a:cubicBezTo>
                        <a:pt x="248" y="2581"/>
                        <a:pt x="-277" y="4366"/>
                        <a:pt x="143" y="6047"/>
                      </a:cubicBezTo>
                      <a:cubicBezTo>
                        <a:pt x="493" y="7377"/>
                        <a:pt x="1473" y="8357"/>
                        <a:pt x="2628" y="9022"/>
                      </a:cubicBezTo>
                      <a:cubicBezTo>
                        <a:pt x="2593" y="9162"/>
                        <a:pt x="2768" y="9302"/>
                        <a:pt x="3223" y="9442"/>
                      </a:cubicBezTo>
                      <a:cubicBezTo>
                        <a:pt x="3258" y="9442"/>
                        <a:pt x="3258" y="9477"/>
                        <a:pt x="3293" y="9477"/>
                      </a:cubicBezTo>
                      <a:cubicBezTo>
                        <a:pt x="3328" y="9477"/>
                        <a:pt x="3363" y="9512"/>
                        <a:pt x="3398" y="9512"/>
                      </a:cubicBezTo>
                      <a:cubicBezTo>
                        <a:pt x="3433" y="9512"/>
                        <a:pt x="3469" y="9512"/>
                        <a:pt x="3504" y="9547"/>
                      </a:cubicBezTo>
                      <a:cubicBezTo>
                        <a:pt x="3538" y="9547"/>
                        <a:pt x="3538" y="9582"/>
                        <a:pt x="3573" y="9582"/>
                      </a:cubicBezTo>
                      <a:cubicBezTo>
                        <a:pt x="3643" y="9617"/>
                        <a:pt x="3713" y="9582"/>
                        <a:pt x="3783" y="9582"/>
                      </a:cubicBezTo>
                      <a:cubicBezTo>
                        <a:pt x="4133" y="9652"/>
                        <a:pt x="4448" y="9722"/>
                        <a:pt x="4833" y="9757"/>
                      </a:cubicBezTo>
                      <a:cubicBezTo>
                        <a:pt x="5079" y="9757"/>
                        <a:pt x="5323" y="9652"/>
                        <a:pt x="5569" y="9617"/>
                      </a:cubicBezTo>
                      <a:cubicBezTo>
                        <a:pt x="5743" y="9582"/>
                        <a:pt x="5919" y="9652"/>
                        <a:pt x="6094" y="9617"/>
                      </a:cubicBezTo>
                      <a:cubicBezTo>
                        <a:pt x="6199" y="9582"/>
                        <a:pt x="6304" y="9477"/>
                        <a:pt x="6409" y="9442"/>
                      </a:cubicBezTo>
                      <a:cubicBezTo>
                        <a:pt x="6514" y="9407"/>
                        <a:pt x="6584" y="9442"/>
                        <a:pt x="6689" y="9372"/>
                      </a:cubicBezTo>
                      <a:cubicBezTo>
                        <a:pt x="7319" y="9197"/>
                        <a:pt x="7879" y="8847"/>
                        <a:pt x="8334" y="8357"/>
                      </a:cubicBezTo>
                      <a:cubicBezTo>
                        <a:pt x="8824" y="7902"/>
                        <a:pt x="9174" y="7377"/>
                        <a:pt x="9384" y="6746"/>
                      </a:cubicBezTo>
                      <a:cubicBezTo>
                        <a:pt x="9664" y="6187"/>
                        <a:pt x="9804" y="5556"/>
                        <a:pt x="9804" y="4927"/>
                      </a:cubicBezTo>
                      <a:cubicBezTo>
                        <a:pt x="9804" y="4436"/>
                        <a:pt x="9734" y="4016"/>
                        <a:pt x="9699" y="3631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845853EB-9387-4630-9DB5-E95E33395DD4}"/>
                    </a:ext>
                  </a:extLst>
                </p:cNvPr>
                <p:cNvSpPr/>
                <p:nvPr/>
              </p:nvSpPr>
              <p:spPr>
                <a:xfrm>
                  <a:off x="7782286" y="4976585"/>
                  <a:ext cx="665" cy="175"/>
                </a:xfrm>
                <a:custGeom>
                  <a:avLst/>
                  <a:gdLst>
                    <a:gd name="connsiteX0" fmla="*/ 0 w 665"/>
                    <a:gd name="connsiteY0" fmla="*/ 0 h 175"/>
                    <a:gd name="connsiteX1" fmla="*/ 595 w 665"/>
                    <a:gd name="connsiteY1" fmla="*/ 175 h 175"/>
                    <a:gd name="connsiteX2" fmla="*/ 665 w 665"/>
                    <a:gd name="connsiteY2" fmla="*/ 175 h 175"/>
                    <a:gd name="connsiteX3" fmla="*/ 0 w 665"/>
                    <a:gd name="connsiteY3" fmla="*/ 0 h 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65" h="175">
                      <a:moveTo>
                        <a:pt x="0" y="0"/>
                      </a:moveTo>
                      <a:cubicBezTo>
                        <a:pt x="210" y="0"/>
                        <a:pt x="385" y="140"/>
                        <a:pt x="595" y="175"/>
                      </a:cubicBezTo>
                      <a:cubicBezTo>
                        <a:pt x="630" y="175"/>
                        <a:pt x="630" y="175"/>
                        <a:pt x="665" y="175"/>
                      </a:cubicBezTo>
                      <a:cubicBezTo>
                        <a:pt x="490" y="105"/>
                        <a:pt x="280" y="70"/>
                        <a:pt x="0" y="0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42CC410E-A848-4AC0-A448-EAE358B90398}"/>
                    </a:ext>
                  </a:extLst>
                </p:cNvPr>
                <p:cNvSpPr/>
                <p:nvPr/>
              </p:nvSpPr>
              <p:spPr>
                <a:xfrm>
                  <a:off x="7782951" y="4976750"/>
                  <a:ext cx="1078" cy="214"/>
                </a:xfrm>
                <a:custGeom>
                  <a:avLst/>
                  <a:gdLst>
                    <a:gd name="connsiteX0" fmla="*/ 875 w 1078"/>
                    <a:gd name="connsiteY0" fmla="*/ 115 h 214"/>
                    <a:gd name="connsiteX1" fmla="*/ 770 w 1078"/>
                    <a:gd name="connsiteY1" fmla="*/ 80 h 214"/>
                    <a:gd name="connsiteX2" fmla="*/ 560 w 1078"/>
                    <a:gd name="connsiteY2" fmla="*/ 10 h 214"/>
                    <a:gd name="connsiteX3" fmla="*/ 0 w 1078"/>
                    <a:gd name="connsiteY3" fmla="*/ 10 h 214"/>
                    <a:gd name="connsiteX4" fmla="*/ 875 w 1078"/>
                    <a:gd name="connsiteY4" fmla="*/ 115 h 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8" h="214">
                      <a:moveTo>
                        <a:pt x="875" y="115"/>
                      </a:moveTo>
                      <a:cubicBezTo>
                        <a:pt x="840" y="115"/>
                        <a:pt x="805" y="80"/>
                        <a:pt x="770" y="80"/>
                      </a:cubicBezTo>
                      <a:cubicBezTo>
                        <a:pt x="700" y="45"/>
                        <a:pt x="630" y="45"/>
                        <a:pt x="560" y="10"/>
                      </a:cubicBezTo>
                      <a:cubicBezTo>
                        <a:pt x="385" y="-25"/>
                        <a:pt x="175" y="45"/>
                        <a:pt x="0" y="10"/>
                      </a:cubicBezTo>
                      <a:cubicBezTo>
                        <a:pt x="1015" y="220"/>
                        <a:pt x="1330" y="290"/>
                        <a:pt x="875" y="115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63FEC88A-D9A9-4136-82E3-BE1064CD597B}"/>
                  </a:ext>
                </a:extLst>
              </p:cNvPr>
              <p:cNvSpPr/>
              <p:nvPr/>
            </p:nvSpPr>
            <p:spPr>
              <a:xfrm>
                <a:off x="7845491" y="4936144"/>
                <a:ext cx="9091" cy="9076"/>
              </a:xfrm>
              <a:custGeom>
                <a:avLst/>
                <a:gdLst>
                  <a:gd name="connsiteX0" fmla="*/ 8939 w 9091"/>
                  <a:gd name="connsiteY0" fmla="*/ 3475 h 9076"/>
                  <a:gd name="connsiteX1" fmla="*/ 8274 w 9091"/>
                  <a:gd name="connsiteY1" fmla="*/ 2005 h 9076"/>
                  <a:gd name="connsiteX2" fmla="*/ 8029 w 9091"/>
                  <a:gd name="connsiteY2" fmla="*/ 1690 h 9076"/>
                  <a:gd name="connsiteX3" fmla="*/ 7854 w 9091"/>
                  <a:gd name="connsiteY3" fmla="*/ 1480 h 9076"/>
                  <a:gd name="connsiteX4" fmla="*/ 7469 w 9091"/>
                  <a:gd name="connsiteY4" fmla="*/ 1060 h 9076"/>
                  <a:gd name="connsiteX5" fmla="*/ 5369 w 9091"/>
                  <a:gd name="connsiteY5" fmla="*/ 80 h 9076"/>
                  <a:gd name="connsiteX6" fmla="*/ 3059 w 9091"/>
                  <a:gd name="connsiteY6" fmla="*/ 255 h 9076"/>
                  <a:gd name="connsiteX7" fmla="*/ 83 w 9091"/>
                  <a:gd name="connsiteY7" fmla="*/ 3685 h 9076"/>
                  <a:gd name="connsiteX8" fmla="*/ 1623 w 9091"/>
                  <a:gd name="connsiteY8" fmla="*/ 7991 h 9076"/>
                  <a:gd name="connsiteX9" fmla="*/ 3198 w 9091"/>
                  <a:gd name="connsiteY9" fmla="*/ 8726 h 9076"/>
                  <a:gd name="connsiteX10" fmla="*/ 2603 w 9091"/>
                  <a:gd name="connsiteY10" fmla="*/ 8621 h 9076"/>
                  <a:gd name="connsiteX11" fmla="*/ 3303 w 9091"/>
                  <a:gd name="connsiteY11" fmla="*/ 8796 h 9076"/>
                  <a:gd name="connsiteX12" fmla="*/ 3723 w 9091"/>
                  <a:gd name="connsiteY12" fmla="*/ 9006 h 9076"/>
                  <a:gd name="connsiteX13" fmla="*/ 4879 w 9091"/>
                  <a:gd name="connsiteY13" fmla="*/ 9076 h 9076"/>
                  <a:gd name="connsiteX14" fmla="*/ 4564 w 9091"/>
                  <a:gd name="connsiteY14" fmla="*/ 9006 h 9076"/>
                  <a:gd name="connsiteX15" fmla="*/ 6034 w 9091"/>
                  <a:gd name="connsiteY15" fmla="*/ 8831 h 9076"/>
                  <a:gd name="connsiteX16" fmla="*/ 7119 w 9091"/>
                  <a:gd name="connsiteY16" fmla="*/ 8271 h 9076"/>
                  <a:gd name="connsiteX17" fmla="*/ 8659 w 9091"/>
                  <a:gd name="connsiteY17" fmla="*/ 6486 h 9076"/>
                  <a:gd name="connsiteX18" fmla="*/ 8799 w 9091"/>
                  <a:gd name="connsiteY18" fmla="*/ 6136 h 9076"/>
                  <a:gd name="connsiteX19" fmla="*/ 9079 w 9091"/>
                  <a:gd name="connsiteY19" fmla="*/ 4596 h 9076"/>
                  <a:gd name="connsiteX20" fmla="*/ 8939 w 9091"/>
                  <a:gd name="connsiteY20" fmla="*/ 3475 h 9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091" h="9076">
                    <a:moveTo>
                      <a:pt x="8939" y="3475"/>
                    </a:moveTo>
                    <a:cubicBezTo>
                      <a:pt x="8834" y="2915"/>
                      <a:pt x="8624" y="2425"/>
                      <a:pt x="8274" y="2005"/>
                    </a:cubicBezTo>
                    <a:cubicBezTo>
                      <a:pt x="8274" y="1970"/>
                      <a:pt x="8099" y="1725"/>
                      <a:pt x="8029" y="1690"/>
                    </a:cubicBezTo>
                    <a:cubicBezTo>
                      <a:pt x="7959" y="1620"/>
                      <a:pt x="7924" y="1550"/>
                      <a:pt x="7854" y="1480"/>
                    </a:cubicBezTo>
                    <a:cubicBezTo>
                      <a:pt x="7749" y="1340"/>
                      <a:pt x="7609" y="1200"/>
                      <a:pt x="7469" y="1060"/>
                    </a:cubicBezTo>
                    <a:cubicBezTo>
                      <a:pt x="6874" y="535"/>
                      <a:pt x="6174" y="220"/>
                      <a:pt x="5369" y="80"/>
                    </a:cubicBezTo>
                    <a:cubicBezTo>
                      <a:pt x="4599" y="-60"/>
                      <a:pt x="3829" y="-25"/>
                      <a:pt x="3059" y="255"/>
                    </a:cubicBezTo>
                    <a:cubicBezTo>
                      <a:pt x="1518" y="780"/>
                      <a:pt x="363" y="2110"/>
                      <a:pt x="83" y="3685"/>
                    </a:cubicBezTo>
                    <a:cubicBezTo>
                      <a:pt x="-232" y="5261"/>
                      <a:pt x="363" y="6941"/>
                      <a:pt x="1623" y="7991"/>
                    </a:cubicBezTo>
                    <a:cubicBezTo>
                      <a:pt x="2078" y="8376"/>
                      <a:pt x="2639" y="8551"/>
                      <a:pt x="3198" y="8726"/>
                    </a:cubicBezTo>
                    <a:lnTo>
                      <a:pt x="2603" y="8621"/>
                    </a:lnTo>
                    <a:cubicBezTo>
                      <a:pt x="2813" y="8726"/>
                      <a:pt x="3059" y="8726"/>
                      <a:pt x="3303" y="8796"/>
                    </a:cubicBezTo>
                    <a:cubicBezTo>
                      <a:pt x="3444" y="8831"/>
                      <a:pt x="3549" y="8971"/>
                      <a:pt x="3723" y="9006"/>
                    </a:cubicBezTo>
                    <a:cubicBezTo>
                      <a:pt x="4108" y="9041"/>
                      <a:pt x="4493" y="9041"/>
                      <a:pt x="4879" y="9076"/>
                    </a:cubicBezTo>
                    <a:cubicBezTo>
                      <a:pt x="4774" y="9041"/>
                      <a:pt x="4669" y="9041"/>
                      <a:pt x="4564" y="9006"/>
                    </a:cubicBezTo>
                    <a:cubicBezTo>
                      <a:pt x="5054" y="9041"/>
                      <a:pt x="5544" y="9006"/>
                      <a:pt x="6034" y="8831"/>
                    </a:cubicBezTo>
                    <a:cubicBezTo>
                      <a:pt x="6384" y="8656"/>
                      <a:pt x="6769" y="8481"/>
                      <a:pt x="7119" y="8271"/>
                    </a:cubicBezTo>
                    <a:cubicBezTo>
                      <a:pt x="7784" y="7816"/>
                      <a:pt x="8309" y="7221"/>
                      <a:pt x="8659" y="6486"/>
                    </a:cubicBezTo>
                    <a:cubicBezTo>
                      <a:pt x="8694" y="6381"/>
                      <a:pt x="8764" y="6241"/>
                      <a:pt x="8799" y="6136"/>
                    </a:cubicBezTo>
                    <a:cubicBezTo>
                      <a:pt x="9044" y="5646"/>
                      <a:pt x="9114" y="5121"/>
                      <a:pt x="9079" y="4596"/>
                    </a:cubicBezTo>
                    <a:cubicBezTo>
                      <a:pt x="9114" y="4141"/>
                      <a:pt x="9079" y="3791"/>
                      <a:pt x="8939" y="3475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06A5F6D1-7452-4151-9033-ECAB82B886D1}"/>
                  </a:ext>
                </a:extLst>
              </p:cNvPr>
              <p:cNvSpPr/>
              <p:nvPr/>
            </p:nvSpPr>
            <p:spPr>
              <a:xfrm>
                <a:off x="7872904" y="4932997"/>
                <a:ext cx="6843" cy="6838"/>
              </a:xfrm>
              <a:custGeom>
                <a:avLst/>
                <a:gdLst>
                  <a:gd name="connsiteX0" fmla="*/ 6660 w 6843"/>
                  <a:gd name="connsiteY0" fmla="*/ 2281 h 6838"/>
                  <a:gd name="connsiteX1" fmla="*/ 5680 w 6843"/>
                  <a:gd name="connsiteY1" fmla="*/ 847 h 6838"/>
                  <a:gd name="connsiteX2" fmla="*/ 4945 w 6843"/>
                  <a:gd name="connsiteY2" fmla="*/ 356 h 6838"/>
                  <a:gd name="connsiteX3" fmla="*/ 3194 w 6843"/>
                  <a:gd name="connsiteY3" fmla="*/ 7 h 6838"/>
                  <a:gd name="connsiteX4" fmla="*/ 1899 w 6843"/>
                  <a:gd name="connsiteY4" fmla="*/ 392 h 6838"/>
                  <a:gd name="connsiteX5" fmla="*/ 849 w 6843"/>
                  <a:gd name="connsiteY5" fmla="*/ 1162 h 6838"/>
                  <a:gd name="connsiteX6" fmla="*/ 219 w 6843"/>
                  <a:gd name="connsiteY6" fmla="*/ 2317 h 6838"/>
                  <a:gd name="connsiteX7" fmla="*/ 9 w 6843"/>
                  <a:gd name="connsiteY7" fmla="*/ 3647 h 6838"/>
                  <a:gd name="connsiteX8" fmla="*/ 184 w 6843"/>
                  <a:gd name="connsiteY8" fmla="*/ 4557 h 6838"/>
                  <a:gd name="connsiteX9" fmla="*/ 1164 w 6843"/>
                  <a:gd name="connsiteY9" fmla="*/ 5992 h 6838"/>
                  <a:gd name="connsiteX10" fmla="*/ 1899 w 6843"/>
                  <a:gd name="connsiteY10" fmla="*/ 6482 h 6838"/>
                  <a:gd name="connsiteX11" fmla="*/ 3649 w 6843"/>
                  <a:gd name="connsiteY11" fmla="*/ 6832 h 6838"/>
                  <a:gd name="connsiteX12" fmla="*/ 4945 w 6843"/>
                  <a:gd name="connsiteY12" fmla="*/ 6447 h 6838"/>
                  <a:gd name="connsiteX13" fmla="*/ 5994 w 6843"/>
                  <a:gd name="connsiteY13" fmla="*/ 5677 h 6838"/>
                  <a:gd name="connsiteX14" fmla="*/ 6625 w 6843"/>
                  <a:gd name="connsiteY14" fmla="*/ 4522 h 6838"/>
                  <a:gd name="connsiteX15" fmla="*/ 6835 w 6843"/>
                  <a:gd name="connsiteY15" fmla="*/ 3192 h 6838"/>
                  <a:gd name="connsiteX16" fmla="*/ 6660 w 6843"/>
                  <a:gd name="connsiteY16" fmla="*/ 2281 h 6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43" h="6838">
                    <a:moveTo>
                      <a:pt x="6660" y="2281"/>
                    </a:moveTo>
                    <a:cubicBezTo>
                      <a:pt x="6450" y="1722"/>
                      <a:pt x="6135" y="1232"/>
                      <a:pt x="5680" y="847"/>
                    </a:cubicBezTo>
                    <a:cubicBezTo>
                      <a:pt x="5435" y="671"/>
                      <a:pt x="5189" y="531"/>
                      <a:pt x="4945" y="356"/>
                    </a:cubicBezTo>
                    <a:cubicBezTo>
                      <a:pt x="4384" y="76"/>
                      <a:pt x="3824" y="-29"/>
                      <a:pt x="3194" y="7"/>
                    </a:cubicBezTo>
                    <a:cubicBezTo>
                      <a:pt x="2739" y="7"/>
                      <a:pt x="2284" y="146"/>
                      <a:pt x="1899" y="392"/>
                    </a:cubicBezTo>
                    <a:cubicBezTo>
                      <a:pt x="1479" y="566"/>
                      <a:pt x="1129" y="812"/>
                      <a:pt x="849" y="1162"/>
                    </a:cubicBezTo>
                    <a:cubicBezTo>
                      <a:pt x="534" y="1476"/>
                      <a:pt x="324" y="1861"/>
                      <a:pt x="219" y="2317"/>
                    </a:cubicBezTo>
                    <a:cubicBezTo>
                      <a:pt x="44" y="2737"/>
                      <a:pt x="-26" y="3192"/>
                      <a:pt x="9" y="3647"/>
                    </a:cubicBezTo>
                    <a:cubicBezTo>
                      <a:pt x="79" y="3962"/>
                      <a:pt x="114" y="4242"/>
                      <a:pt x="184" y="4557"/>
                    </a:cubicBezTo>
                    <a:cubicBezTo>
                      <a:pt x="394" y="5117"/>
                      <a:pt x="709" y="5607"/>
                      <a:pt x="1164" y="5992"/>
                    </a:cubicBezTo>
                    <a:cubicBezTo>
                      <a:pt x="1409" y="6167"/>
                      <a:pt x="1654" y="6307"/>
                      <a:pt x="1899" y="6482"/>
                    </a:cubicBezTo>
                    <a:cubicBezTo>
                      <a:pt x="2459" y="6762"/>
                      <a:pt x="3019" y="6867"/>
                      <a:pt x="3649" y="6832"/>
                    </a:cubicBezTo>
                    <a:cubicBezTo>
                      <a:pt x="4104" y="6832"/>
                      <a:pt x="4560" y="6692"/>
                      <a:pt x="4945" y="6447"/>
                    </a:cubicBezTo>
                    <a:cubicBezTo>
                      <a:pt x="5365" y="6272"/>
                      <a:pt x="5715" y="6027"/>
                      <a:pt x="5994" y="5677"/>
                    </a:cubicBezTo>
                    <a:cubicBezTo>
                      <a:pt x="6310" y="5362"/>
                      <a:pt x="6520" y="4977"/>
                      <a:pt x="6625" y="4522"/>
                    </a:cubicBezTo>
                    <a:cubicBezTo>
                      <a:pt x="6800" y="4102"/>
                      <a:pt x="6870" y="3647"/>
                      <a:pt x="6835" y="3192"/>
                    </a:cubicBezTo>
                    <a:cubicBezTo>
                      <a:pt x="6800" y="2877"/>
                      <a:pt x="6730" y="2597"/>
                      <a:pt x="6660" y="2281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95" name="Graphic 3">
                <a:extLst>
                  <a:ext uri="{FF2B5EF4-FFF2-40B4-BE49-F238E27FC236}">
                    <a16:creationId xmlns:a16="http://schemas.microsoft.com/office/drawing/2014/main" id="{6AABCBA6-D995-4D4B-9073-B33A8B3A8D6A}"/>
                  </a:ext>
                </a:extLst>
              </p:cNvPr>
              <p:cNvGrpSpPr/>
              <p:nvPr/>
            </p:nvGrpSpPr>
            <p:grpSpPr>
              <a:xfrm>
                <a:off x="7840989" y="4977915"/>
                <a:ext cx="9801" cy="9740"/>
                <a:chOff x="7840989" y="4977915"/>
                <a:chExt cx="9801" cy="9740"/>
              </a:xfrm>
              <a:solidFill>
                <a:srgbClr val="9A8036"/>
              </a:solidFill>
            </p:grpSpPr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8BF0FF31-5307-4AB6-95A4-0CF878ED1590}"/>
                    </a:ext>
                  </a:extLst>
                </p:cNvPr>
                <p:cNvSpPr/>
                <p:nvPr/>
              </p:nvSpPr>
              <p:spPr>
                <a:xfrm>
                  <a:off x="7840989" y="4977915"/>
                  <a:ext cx="9801" cy="9740"/>
                </a:xfrm>
                <a:custGeom>
                  <a:avLst/>
                  <a:gdLst>
                    <a:gd name="connsiteX0" fmla="*/ 9802 w 9801"/>
                    <a:gd name="connsiteY0" fmla="*/ 4936 h 9740"/>
                    <a:gd name="connsiteX1" fmla="*/ 9696 w 9801"/>
                    <a:gd name="connsiteY1" fmla="*/ 5181 h 9740"/>
                    <a:gd name="connsiteX2" fmla="*/ 9731 w 9801"/>
                    <a:gd name="connsiteY2" fmla="*/ 4341 h 9740"/>
                    <a:gd name="connsiteX3" fmla="*/ 9206 w 9801"/>
                    <a:gd name="connsiteY3" fmla="*/ 2520 h 9740"/>
                    <a:gd name="connsiteX4" fmla="*/ 8401 w 9801"/>
                    <a:gd name="connsiteY4" fmla="*/ 1470 h 9740"/>
                    <a:gd name="connsiteX5" fmla="*/ 6791 w 9801"/>
                    <a:gd name="connsiteY5" fmla="*/ 420 h 9740"/>
                    <a:gd name="connsiteX6" fmla="*/ 4971 w 9801"/>
                    <a:gd name="connsiteY6" fmla="*/ 0 h 9740"/>
                    <a:gd name="connsiteX7" fmla="*/ 3711 w 9801"/>
                    <a:gd name="connsiteY7" fmla="*/ 140 h 9740"/>
                    <a:gd name="connsiteX8" fmla="*/ 2065 w 9801"/>
                    <a:gd name="connsiteY8" fmla="*/ 1050 h 9740"/>
                    <a:gd name="connsiteX9" fmla="*/ 665 w 9801"/>
                    <a:gd name="connsiteY9" fmla="*/ 2415 h 9740"/>
                    <a:gd name="connsiteX10" fmla="*/ 0 w 9801"/>
                    <a:gd name="connsiteY10" fmla="*/ 4831 h 9740"/>
                    <a:gd name="connsiteX11" fmla="*/ 630 w 9801"/>
                    <a:gd name="connsiteY11" fmla="*/ 7246 h 9740"/>
                    <a:gd name="connsiteX12" fmla="*/ 2450 w 9801"/>
                    <a:gd name="connsiteY12" fmla="*/ 9101 h 9740"/>
                    <a:gd name="connsiteX13" fmla="*/ 7141 w 9801"/>
                    <a:gd name="connsiteY13" fmla="*/ 9171 h 9740"/>
                    <a:gd name="connsiteX14" fmla="*/ 7036 w 9801"/>
                    <a:gd name="connsiteY14" fmla="*/ 9241 h 9740"/>
                    <a:gd name="connsiteX15" fmla="*/ 7211 w 9801"/>
                    <a:gd name="connsiteY15" fmla="*/ 9171 h 9740"/>
                    <a:gd name="connsiteX16" fmla="*/ 7281 w 9801"/>
                    <a:gd name="connsiteY16" fmla="*/ 9136 h 9740"/>
                    <a:gd name="connsiteX17" fmla="*/ 7281 w 9801"/>
                    <a:gd name="connsiteY17" fmla="*/ 9136 h 9740"/>
                    <a:gd name="connsiteX18" fmla="*/ 7316 w 9801"/>
                    <a:gd name="connsiteY18" fmla="*/ 9136 h 9740"/>
                    <a:gd name="connsiteX19" fmla="*/ 7351 w 9801"/>
                    <a:gd name="connsiteY19" fmla="*/ 9101 h 9740"/>
                    <a:gd name="connsiteX20" fmla="*/ 7841 w 9801"/>
                    <a:gd name="connsiteY20" fmla="*/ 8751 h 9740"/>
                    <a:gd name="connsiteX21" fmla="*/ 7946 w 9801"/>
                    <a:gd name="connsiteY21" fmla="*/ 8646 h 9740"/>
                    <a:gd name="connsiteX22" fmla="*/ 7561 w 9801"/>
                    <a:gd name="connsiteY22" fmla="*/ 8926 h 9740"/>
                    <a:gd name="connsiteX23" fmla="*/ 8086 w 9801"/>
                    <a:gd name="connsiteY23" fmla="*/ 8436 h 9740"/>
                    <a:gd name="connsiteX24" fmla="*/ 7981 w 9801"/>
                    <a:gd name="connsiteY24" fmla="*/ 8646 h 9740"/>
                    <a:gd name="connsiteX25" fmla="*/ 9206 w 9801"/>
                    <a:gd name="connsiteY25" fmla="*/ 7316 h 9740"/>
                    <a:gd name="connsiteX26" fmla="*/ 9696 w 9801"/>
                    <a:gd name="connsiteY26" fmla="*/ 6126 h 9740"/>
                    <a:gd name="connsiteX27" fmla="*/ 9731 w 9801"/>
                    <a:gd name="connsiteY27" fmla="*/ 5356 h 9740"/>
                    <a:gd name="connsiteX28" fmla="*/ 9802 w 9801"/>
                    <a:gd name="connsiteY28" fmla="*/ 4936 h 9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9801" h="9740">
                      <a:moveTo>
                        <a:pt x="9802" y="4936"/>
                      </a:moveTo>
                      <a:lnTo>
                        <a:pt x="9696" y="5181"/>
                      </a:lnTo>
                      <a:cubicBezTo>
                        <a:pt x="9696" y="4901"/>
                        <a:pt x="9802" y="4620"/>
                        <a:pt x="9731" y="4341"/>
                      </a:cubicBezTo>
                      <a:cubicBezTo>
                        <a:pt x="9696" y="3710"/>
                        <a:pt x="9521" y="3080"/>
                        <a:pt x="9206" y="2520"/>
                      </a:cubicBezTo>
                      <a:cubicBezTo>
                        <a:pt x="8961" y="2170"/>
                        <a:pt x="8681" y="1820"/>
                        <a:pt x="8401" y="1470"/>
                      </a:cubicBezTo>
                      <a:cubicBezTo>
                        <a:pt x="7946" y="980"/>
                        <a:pt x="7421" y="630"/>
                        <a:pt x="6791" y="420"/>
                      </a:cubicBezTo>
                      <a:cubicBezTo>
                        <a:pt x="6231" y="140"/>
                        <a:pt x="5601" y="0"/>
                        <a:pt x="4971" y="0"/>
                      </a:cubicBezTo>
                      <a:cubicBezTo>
                        <a:pt x="4551" y="35"/>
                        <a:pt x="4131" y="105"/>
                        <a:pt x="3711" y="140"/>
                      </a:cubicBezTo>
                      <a:cubicBezTo>
                        <a:pt x="3080" y="315"/>
                        <a:pt x="2555" y="700"/>
                        <a:pt x="2065" y="1050"/>
                      </a:cubicBezTo>
                      <a:cubicBezTo>
                        <a:pt x="1540" y="1435"/>
                        <a:pt x="1015" y="1820"/>
                        <a:pt x="665" y="2415"/>
                      </a:cubicBezTo>
                      <a:cubicBezTo>
                        <a:pt x="245" y="3151"/>
                        <a:pt x="0" y="3956"/>
                        <a:pt x="0" y="4831"/>
                      </a:cubicBezTo>
                      <a:cubicBezTo>
                        <a:pt x="0" y="5706"/>
                        <a:pt x="210" y="6511"/>
                        <a:pt x="630" y="7246"/>
                      </a:cubicBezTo>
                      <a:cubicBezTo>
                        <a:pt x="1085" y="8016"/>
                        <a:pt x="1680" y="8646"/>
                        <a:pt x="2450" y="9101"/>
                      </a:cubicBezTo>
                      <a:cubicBezTo>
                        <a:pt x="3885" y="9941"/>
                        <a:pt x="5671" y="9941"/>
                        <a:pt x="7141" y="9171"/>
                      </a:cubicBezTo>
                      <a:cubicBezTo>
                        <a:pt x="7106" y="9206"/>
                        <a:pt x="7071" y="9206"/>
                        <a:pt x="7036" y="9241"/>
                      </a:cubicBezTo>
                      <a:cubicBezTo>
                        <a:pt x="7106" y="9206"/>
                        <a:pt x="7141" y="9206"/>
                        <a:pt x="7211" y="9171"/>
                      </a:cubicBezTo>
                      <a:cubicBezTo>
                        <a:pt x="7246" y="9171"/>
                        <a:pt x="7246" y="9136"/>
                        <a:pt x="7281" y="9136"/>
                      </a:cubicBezTo>
                      <a:cubicBezTo>
                        <a:pt x="7281" y="9136"/>
                        <a:pt x="7281" y="9136"/>
                        <a:pt x="7281" y="9136"/>
                      </a:cubicBezTo>
                      <a:cubicBezTo>
                        <a:pt x="7281" y="9136"/>
                        <a:pt x="7281" y="9136"/>
                        <a:pt x="7316" y="9136"/>
                      </a:cubicBezTo>
                      <a:cubicBezTo>
                        <a:pt x="7316" y="9136"/>
                        <a:pt x="7351" y="9101"/>
                        <a:pt x="7351" y="9101"/>
                      </a:cubicBezTo>
                      <a:cubicBezTo>
                        <a:pt x="7526" y="9031"/>
                        <a:pt x="7701" y="8891"/>
                        <a:pt x="7841" y="8751"/>
                      </a:cubicBezTo>
                      <a:cubicBezTo>
                        <a:pt x="7876" y="8716"/>
                        <a:pt x="7911" y="8681"/>
                        <a:pt x="7946" y="8646"/>
                      </a:cubicBezTo>
                      <a:cubicBezTo>
                        <a:pt x="7806" y="8751"/>
                        <a:pt x="7701" y="8821"/>
                        <a:pt x="7561" y="8926"/>
                      </a:cubicBezTo>
                      <a:cubicBezTo>
                        <a:pt x="7771" y="8786"/>
                        <a:pt x="7876" y="8576"/>
                        <a:pt x="8086" y="8436"/>
                      </a:cubicBezTo>
                      <a:lnTo>
                        <a:pt x="7981" y="8646"/>
                      </a:lnTo>
                      <a:cubicBezTo>
                        <a:pt x="8471" y="8296"/>
                        <a:pt x="8926" y="7876"/>
                        <a:pt x="9206" y="7316"/>
                      </a:cubicBezTo>
                      <a:cubicBezTo>
                        <a:pt x="9381" y="6931"/>
                        <a:pt x="9521" y="6546"/>
                        <a:pt x="9696" y="6126"/>
                      </a:cubicBezTo>
                      <a:cubicBezTo>
                        <a:pt x="9766" y="5881"/>
                        <a:pt x="9696" y="5636"/>
                        <a:pt x="9731" y="5356"/>
                      </a:cubicBezTo>
                      <a:cubicBezTo>
                        <a:pt x="9696" y="5251"/>
                        <a:pt x="9802" y="5111"/>
                        <a:pt x="9802" y="4936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62F512A2-DF91-4F20-8E18-C600601F9628}"/>
                    </a:ext>
                  </a:extLst>
                </p:cNvPr>
                <p:cNvSpPr/>
                <p:nvPr/>
              </p:nvSpPr>
              <p:spPr>
                <a:xfrm>
                  <a:off x="7842459" y="4978545"/>
                  <a:ext cx="1049" cy="770"/>
                </a:xfrm>
                <a:custGeom>
                  <a:avLst/>
                  <a:gdLst>
                    <a:gd name="connsiteX0" fmla="*/ 0 w 1049"/>
                    <a:gd name="connsiteY0" fmla="*/ 770 h 770"/>
                    <a:gd name="connsiteX1" fmla="*/ 595 w 1049"/>
                    <a:gd name="connsiteY1" fmla="*/ 455 h 770"/>
                    <a:gd name="connsiteX2" fmla="*/ 1050 w 1049"/>
                    <a:gd name="connsiteY2" fmla="*/ 0 h 770"/>
                    <a:gd name="connsiteX3" fmla="*/ 0 w 1049"/>
                    <a:gd name="connsiteY3" fmla="*/ 770 h 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9" h="770">
                      <a:moveTo>
                        <a:pt x="0" y="770"/>
                      </a:moveTo>
                      <a:cubicBezTo>
                        <a:pt x="175" y="595"/>
                        <a:pt x="420" y="560"/>
                        <a:pt x="595" y="455"/>
                      </a:cubicBezTo>
                      <a:cubicBezTo>
                        <a:pt x="770" y="315"/>
                        <a:pt x="875" y="105"/>
                        <a:pt x="1050" y="0"/>
                      </a:cubicBezTo>
                      <a:cubicBezTo>
                        <a:pt x="700" y="245"/>
                        <a:pt x="350" y="525"/>
                        <a:pt x="0" y="770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28E8A0CB-D35F-4AE0-988C-B611BCA8E5D1}"/>
                    </a:ext>
                  </a:extLst>
                </p:cNvPr>
                <p:cNvSpPr/>
                <p:nvPr/>
              </p:nvSpPr>
              <p:spPr>
                <a:xfrm>
                  <a:off x="7848900" y="4986596"/>
                  <a:ext cx="3500" cy="3500"/>
                </a:xfrm>
                <a:custGeom>
                  <a:avLst/>
                  <a:gdLst>
                    <a:gd name="connsiteX0" fmla="*/ 0 w 3500"/>
                    <a:gd name="connsiteY0" fmla="*/ 0 h 3500"/>
                    <a:gd name="connsiteX1" fmla="*/ 0 w 3500"/>
                    <a:gd name="connsiteY1" fmla="*/ 0 h 3500"/>
                    <a:gd name="connsiteX2" fmla="*/ 0 w 3500"/>
                    <a:gd name="connsiteY2" fmla="*/ 0 h 3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00" h="350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72A2F84C-45C8-43C7-8B91-63E6B7CF6478}"/>
                    </a:ext>
                  </a:extLst>
                </p:cNvPr>
                <p:cNvSpPr/>
                <p:nvPr/>
              </p:nvSpPr>
              <p:spPr>
                <a:xfrm>
                  <a:off x="7848865" y="4986491"/>
                  <a:ext cx="175" cy="105"/>
                </a:xfrm>
                <a:custGeom>
                  <a:avLst/>
                  <a:gdLst>
                    <a:gd name="connsiteX0" fmla="*/ 70 w 175"/>
                    <a:gd name="connsiteY0" fmla="*/ 70 h 105"/>
                    <a:gd name="connsiteX1" fmla="*/ 175 w 175"/>
                    <a:gd name="connsiteY1" fmla="*/ 0 h 105"/>
                    <a:gd name="connsiteX2" fmla="*/ 0 w 175"/>
                    <a:gd name="connsiteY2" fmla="*/ 105 h 105"/>
                    <a:gd name="connsiteX3" fmla="*/ 0 w 175"/>
                    <a:gd name="connsiteY3" fmla="*/ 105 h 105"/>
                    <a:gd name="connsiteX4" fmla="*/ 70 w 175"/>
                    <a:gd name="connsiteY4" fmla="*/ 70 h 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" h="105">
                      <a:moveTo>
                        <a:pt x="70" y="70"/>
                      </a:moveTo>
                      <a:cubicBezTo>
                        <a:pt x="105" y="35"/>
                        <a:pt x="140" y="0"/>
                        <a:pt x="175" y="0"/>
                      </a:cubicBezTo>
                      <a:cubicBezTo>
                        <a:pt x="105" y="35"/>
                        <a:pt x="70" y="70"/>
                        <a:pt x="0" y="105"/>
                      </a:cubicBezTo>
                      <a:cubicBezTo>
                        <a:pt x="0" y="105"/>
                        <a:pt x="0" y="105"/>
                        <a:pt x="0" y="105"/>
                      </a:cubicBezTo>
                      <a:cubicBezTo>
                        <a:pt x="35" y="105"/>
                        <a:pt x="70" y="105"/>
                        <a:pt x="70" y="70"/>
                      </a:cubicBezTo>
                      <a:close/>
                    </a:path>
                  </a:pathLst>
                </a:custGeom>
                <a:solidFill>
                  <a:srgbClr val="9A8036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00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7881123" y="4883063"/>
              <a:ext cx="474476" cy="733412"/>
              <a:chOff x="7881123" y="4883063"/>
              <a:chExt cx="474476" cy="733412"/>
            </a:xfrm>
          </p:grpSpPr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F90903A8-F1D1-4BF7-89FF-B1524A57FBC7}"/>
                  </a:ext>
                </a:extLst>
              </p:cNvPr>
              <p:cNvSpPr/>
              <p:nvPr/>
            </p:nvSpPr>
            <p:spPr>
              <a:xfrm>
                <a:off x="7881123" y="4883063"/>
                <a:ext cx="462459" cy="703480"/>
              </a:xfrm>
              <a:custGeom>
                <a:avLst/>
                <a:gdLst>
                  <a:gd name="connsiteX0" fmla="*/ 455183 w 462459"/>
                  <a:gd name="connsiteY0" fmla="*/ 537138 h 703480"/>
                  <a:gd name="connsiteX1" fmla="*/ 435266 w 462459"/>
                  <a:gd name="connsiteY1" fmla="*/ 414621 h 703480"/>
                  <a:gd name="connsiteX2" fmla="*/ 401031 w 462459"/>
                  <a:gd name="connsiteY2" fmla="*/ 193601 h 703480"/>
                  <a:gd name="connsiteX3" fmla="*/ 337217 w 462459"/>
                  <a:gd name="connsiteY3" fmla="*/ 41750 h 703480"/>
                  <a:gd name="connsiteX4" fmla="*/ 278164 w 462459"/>
                  <a:gd name="connsiteY4" fmla="*/ 5520 h 703480"/>
                  <a:gd name="connsiteX5" fmla="*/ 257126 w 462459"/>
                  <a:gd name="connsiteY5" fmla="*/ 1424 h 703480"/>
                  <a:gd name="connsiteX6" fmla="*/ 190092 w 462459"/>
                  <a:gd name="connsiteY6" fmla="*/ 2825 h 703480"/>
                  <a:gd name="connsiteX7" fmla="*/ 175600 w 462459"/>
                  <a:gd name="connsiteY7" fmla="*/ 4680 h 703480"/>
                  <a:gd name="connsiteX8" fmla="*/ 139300 w 462459"/>
                  <a:gd name="connsiteY8" fmla="*/ 9511 h 703480"/>
                  <a:gd name="connsiteX9" fmla="*/ 119452 w 462459"/>
                  <a:gd name="connsiteY9" fmla="*/ 11576 h 703480"/>
                  <a:gd name="connsiteX10" fmla="*/ 118332 w 462459"/>
                  <a:gd name="connsiteY10" fmla="*/ 11716 h 703480"/>
                  <a:gd name="connsiteX11" fmla="*/ 77411 w 462459"/>
                  <a:gd name="connsiteY11" fmla="*/ 18787 h 703480"/>
                  <a:gd name="connsiteX12" fmla="*/ 64180 w 462459"/>
                  <a:gd name="connsiteY12" fmla="*/ 23093 h 703480"/>
                  <a:gd name="connsiteX13" fmla="*/ 7857 w 462459"/>
                  <a:gd name="connsiteY13" fmla="*/ 73289 h 703480"/>
                  <a:gd name="connsiteX14" fmla="*/ 7122 w 462459"/>
                  <a:gd name="connsiteY14" fmla="*/ 105354 h 703480"/>
                  <a:gd name="connsiteX15" fmla="*/ 16258 w 462459"/>
                  <a:gd name="connsiteY15" fmla="*/ 108259 h 703480"/>
                  <a:gd name="connsiteX16" fmla="*/ 17308 w 462459"/>
                  <a:gd name="connsiteY16" fmla="*/ 108329 h 703480"/>
                  <a:gd name="connsiteX17" fmla="*/ 41392 w 462459"/>
                  <a:gd name="connsiteY17" fmla="*/ 110429 h 703480"/>
                  <a:gd name="connsiteX18" fmla="*/ 51193 w 462459"/>
                  <a:gd name="connsiteY18" fmla="*/ 111410 h 703480"/>
                  <a:gd name="connsiteX19" fmla="*/ 82592 w 462459"/>
                  <a:gd name="connsiteY19" fmla="*/ 114910 h 703480"/>
                  <a:gd name="connsiteX20" fmla="*/ 94424 w 462459"/>
                  <a:gd name="connsiteY20" fmla="*/ 116170 h 703480"/>
                  <a:gd name="connsiteX21" fmla="*/ 137725 w 462459"/>
                  <a:gd name="connsiteY21" fmla="*/ 120021 h 703480"/>
                  <a:gd name="connsiteX22" fmla="*/ 151692 w 462459"/>
                  <a:gd name="connsiteY22" fmla="*/ 120686 h 703480"/>
                  <a:gd name="connsiteX23" fmla="*/ 153792 w 462459"/>
                  <a:gd name="connsiteY23" fmla="*/ 120756 h 703480"/>
                  <a:gd name="connsiteX24" fmla="*/ 200734 w 462459"/>
                  <a:gd name="connsiteY24" fmla="*/ 136228 h 703480"/>
                  <a:gd name="connsiteX25" fmla="*/ 240919 w 462459"/>
                  <a:gd name="connsiteY25" fmla="*/ 196646 h 703480"/>
                  <a:gd name="connsiteX26" fmla="*/ 239273 w 462459"/>
                  <a:gd name="connsiteY26" fmla="*/ 406290 h 703480"/>
                  <a:gd name="connsiteX27" fmla="*/ 268643 w 462459"/>
                  <a:gd name="connsiteY27" fmla="*/ 635852 h 703480"/>
                  <a:gd name="connsiteX28" fmla="*/ 313589 w 462459"/>
                  <a:gd name="connsiteY28" fmla="*/ 701975 h 703480"/>
                  <a:gd name="connsiteX29" fmla="*/ 321325 w 462459"/>
                  <a:gd name="connsiteY29" fmla="*/ 703096 h 703480"/>
                  <a:gd name="connsiteX30" fmla="*/ 325210 w 462459"/>
                  <a:gd name="connsiteY30" fmla="*/ 703411 h 703480"/>
                  <a:gd name="connsiteX31" fmla="*/ 337427 w 462459"/>
                  <a:gd name="connsiteY31" fmla="*/ 703201 h 703480"/>
                  <a:gd name="connsiteX32" fmla="*/ 340998 w 462459"/>
                  <a:gd name="connsiteY32" fmla="*/ 702991 h 703480"/>
                  <a:gd name="connsiteX33" fmla="*/ 344253 w 462459"/>
                  <a:gd name="connsiteY33" fmla="*/ 702711 h 703480"/>
                  <a:gd name="connsiteX34" fmla="*/ 346563 w 462459"/>
                  <a:gd name="connsiteY34" fmla="*/ 702501 h 703480"/>
                  <a:gd name="connsiteX35" fmla="*/ 356295 w 462459"/>
                  <a:gd name="connsiteY35" fmla="*/ 701590 h 703480"/>
                  <a:gd name="connsiteX36" fmla="*/ 361195 w 462459"/>
                  <a:gd name="connsiteY36" fmla="*/ 701135 h 703480"/>
                  <a:gd name="connsiteX37" fmla="*/ 373762 w 462459"/>
                  <a:gd name="connsiteY37" fmla="*/ 699630 h 703480"/>
                  <a:gd name="connsiteX38" fmla="*/ 375477 w 462459"/>
                  <a:gd name="connsiteY38" fmla="*/ 699350 h 703480"/>
                  <a:gd name="connsiteX39" fmla="*/ 388289 w 462459"/>
                  <a:gd name="connsiteY39" fmla="*/ 697250 h 703480"/>
                  <a:gd name="connsiteX40" fmla="*/ 388359 w 462459"/>
                  <a:gd name="connsiteY40" fmla="*/ 697250 h 703480"/>
                  <a:gd name="connsiteX41" fmla="*/ 394905 w 462459"/>
                  <a:gd name="connsiteY41" fmla="*/ 695920 h 703480"/>
                  <a:gd name="connsiteX42" fmla="*/ 408872 w 462459"/>
                  <a:gd name="connsiteY42" fmla="*/ 692279 h 703480"/>
                  <a:gd name="connsiteX43" fmla="*/ 423819 w 462459"/>
                  <a:gd name="connsiteY43" fmla="*/ 686854 h 703480"/>
                  <a:gd name="connsiteX44" fmla="*/ 424729 w 462459"/>
                  <a:gd name="connsiteY44" fmla="*/ 686469 h 703480"/>
                  <a:gd name="connsiteX45" fmla="*/ 437541 w 462459"/>
                  <a:gd name="connsiteY45" fmla="*/ 679397 h 703480"/>
                  <a:gd name="connsiteX46" fmla="*/ 439326 w 462459"/>
                  <a:gd name="connsiteY46" fmla="*/ 678067 h 703480"/>
                  <a:gd name="connsiteX47" fmla="*/ 461134 w 462459"/>
                  <a:gd name="connsiteY47" fmla="*/ 642818 h 703480"/>
                  <a:gd name="connsiteX48" fmla="*/ 455183 w 462459"/>
                  <a:gd name="connsiteY48" fmla="*/ 537138 h 70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462459" h="703480">
                    <a:moveTo>
                      <a:pt x="455183" y="537138"/>
                    </a:moveTo>
                    <a:cubicBezTo>
                      <a:pt x="450703" y="496007"/>
                      <a:pt x="444087" y="455087"/>
                      <a:pt x="435266" y="414621"/>
                    </a:cubicBezTo>
                    <a:cubicBezTo>
                      <a:pt x="419514" y="341566"/>
                      <a:pt x="418743" y="266131"/>
                      <a:pt x="401031" y="193601"/>
                    </a:cubicBezTo>
                    <a:cubicBezTo>
                      <a:pt x="388219" y="141164"/>
                      <a:pt x="375127" y="82390"/>
                      <a:pt x="337217" y="41750"/>
                    </a:cubicBezTo>
                    <a:cubicBezTo>
                      <a:pt x="319155" y="22393"/>
                      <a:pt x="299272" y="11331"/>
                      <a:pt x="278164" y="5520"/>
                    </a:cubicBezTo>
                    <a:cubicBezTo>
                      <a:pt x="271303" y="3595"/>
                      <a:pt x="264267" y="2265"/>
                      <a:pt x="257126" y="1424"/>
                    </a:cubicBezTo>
                    <a:cubicBezTo>
                      <a:pt x="235563" y="-1271"/>
                      <a:pt x="213020" y="234"/>
                      <a:pt x="190092" y="2825"/>
                    </a:cubicBezTo>
                    <a:cubicBezTo>
                      <a:pt x="185261" y="3420"/>
                      <a:pt x="180431" y="4015"/>
                      <a:pt x="175600" y="4680"/>
                    </a:cubicBezTo>
                    <a:cubicBezTo>
                      <a:pt x="163558" y="6255"/>
                      <a:pt x="151411" y="7970"/>
                      <a:pt x="139300" y="9511"/>
                    </a:cubicBezTo>
                    <a:cubicBezTo>
                      <a:pt x="132684" y="10316"/>
                      <a:pt x="126068" y="10981"/>
                      <a:pt x="119452" y="11576"/>
                    </a:cubicBezTo>
                    <a:cubicBezTo>
                      <a:pt x="119067" y="11576"/>
                      <a:pt x="118717" y="11646"/>
                      <a:pt x="118332" y="11716"/>
                    </a:cubicBezTo>
                    <a:cubicBezTo>
                      <a:pt x="104785" y="12836"/>
                      <a:pt x="90818" y="15076"/>
                      <a:pt x="77411" y="18787"/>
                    </a:cubicBezTo>
                    <a:cubicBezTo>
                      <a:pt x="72931" y="20047"/>
                      <a:pt x="68485" y="21447"/>
                      <a:pt x="64180" y="23093"/>
                    </a:cubicBezTo>
                    <a:cubicBezTo>
                      <a:pt x="39046" y="32334"/>
                      <a:pt x="17623" y="47876"/>
                      <a:pt x="7857" y="73289"/>
                    </a:cubicBezTo>
                    <a:cubicBezTo>
                      <a:pt x="-1805" y="81761"/>
                      <a:pt x="-3135" y="98563"/>
                      <a:pt x="7122" y="105354"/>
                    </a:cubicBezTo>
                    <a:cubicBezTo>
                      <a:pt x="9502" y="106929"/>
                      <a:pt x="12548" y="108014"/>
                      <a:pt x="16258" y="108259"/>
                    </a:cubicBezTo>
                    <a:cubicBezTo>
                      <a:pt x="16573" y="108259"/>
                      <a:pt x="16993" y="108329"/>
                      <a:pt x="17308" y="108329"/>
                    </a:cubicBezTo>
                    <a:cubicBezTo>
                      <a:pt x="25324" y="108924"/>
                      <a:pt x="33305" y="109589"/>
                      <a:pt x="41392" y="110429"/>
                    </a:cubicBezTo>
                    <a:cubicBezTo>
                      <a:pt x="44647" y="110710"/>
                      <a:pt x="47937" y="111095"/>
                      <a:pt x="51193" y="111410"/>
                    </a:cubicBezTo>
                    <a:cubicBezTo>
                      <a:pt x="61624" y="112530"/>
                      <a:pt x="72161" y="113720"/>
                      <a:pt x="82592" y="114910"/>
                    </a:cubicBezTo>
                    <a:cubicBezTo>
                      <a:pt x="86547" y="115295"/>
                      <a:pt x="90538" y="115785"/>
                      <a:pt x="94424" y="116170"/>
                    </a:cubicBezTo>
                    <a:cubicBezTo>
                      <a:pt x="108916" y="117746"/>
                      <a:pt x="123302" y="119076"/>
                      <a:pt x="137725" y="120021"/>
                    </a:cubicBezTo>
                    <a:cubicBezTo>
                      <a:pt x="142415" y="120301"/>
                      <a:pt x="147036" y="120476"/>
                      <a:pt x="151692" y="120686"/>
                    </a:cubicBezTo>
                    <a:cubicBezTo>
                      <a:pt x="152427" y="120686"/>
                      <a:pt x="153092" y="120756"/>
                      <a:pt x="153792" y="120756"/>
                    </a:cubicBezTo>
                    <a:cubicBezTo>
                      <a:pt x="176790" y="121491"/>
                      <a:pt x="186906" y="117781"/>
                      <a:pt x="200734" y="136228"/>
                    </a:cubicBezTo>
                    <a:cubicBezTo>
                      <a:pt x="211725" y="150790"/>
                      <a:pt x="236438" y="179214"/>
                      <a:pt x="240919" y="196646"/>
                    </a:cubicBezTo>
                    <a:cubicBezTo>
                      <a:pt x="258981" y="266446"/>
                      <a:pt x="232518" y="334880"/>
                      <a:pt x="239273" y="406290"/>
                    </a:cubicBezTo>
                    <a:cubicBezTo>
                      <a:pt x="246485" y="482916"/>
                      <a:pt x="253171" y="560521"/>
                      <a:pt x="268643" y="635852"/>
                    </a:cubicBezTo>
                    <a:cubicBezTo>
                      <a:pt x="276309" y="673061"/>
                      <a:pt x="284710" y="696165"/>
                      <a:pt x="313589" y="701975"/>
                    </a:cubicBezTo>
                    <a:cubicBezTo>
                      <a:pt x="316039" y="702501"/>
                      <a:pt x="318629" y="702851"/>
                      <a:pt x="321325" y="703096"/>
                    </a:cubicBezTo>
                    <a:cubicBezTo>
                      <a:pt x="322585" y="703236"/>
                      <a:pt x="323915" y="703306"/>
                      <a:pt x="325210" y="703411"/>
                    </a:cubicBezTo>
                    <a:cubicBezTo>
                      <a:pt x="329061" y="703551"/>
                      <a:pt x="333086" y="703481"/>
                      <a:pt x="337427" y="703201"/>
                    </a:cubicBezTo>
                    <a:cubicBezTo>
                      <a:pt x="338617" y="703201"/>
                      <a:pt x="339808" y="703131"/>
                      <a:pt x="340998" y="702991"/>
                    </a:cubicBezTo>
                    <a:cubicBezTo>
                      <a:pt x="342048" y="702921"/>
                      <a:pt x="343098" y="702781"/>
                      <a:pt x="344253" y="702711"/>
                    </a:cubicBezTo>
                    <a:cubicBezTo>
                      <a:pt x="345058" y="702641"/>
                      <a:pt x="345758" y="702571"/>
                      <a:pt x="346563" y="702501"/>
                    </a:cubicBezTo>
                    <a:cubicBezTo>
                      <a:pt x="349679" y="702221"/>
                      <a:pt x="352899" y="701906"/>
                      <a:pt x="356295" y="701590"/>
                    </a:cubicBezTo>
                    <a:cubicBezTo>
                      <a:pt x="357870" y="701451"/>
                      <a:pt x="359550" y="701311"/>
                      <a:pt x="361195" y="701135"/>
                    </a:cubicBezTo>
                    <a:cubicBezTo>
                      <a:pt x="365291" y="700680"/>
                      <a:pt x="369457" y="700225"/>
                      <a:pt x="373762" y="699630"/>
                    </a:cubicBezTo>
                    <a:cubicBezTo>
                      <a:pt x="374357" y="699560"/>
                      <a:pt x="374882" y="699490"/>
                      <a:pt x="375477" y="699350"/>
                    </a:cubicBezTo>
                    <a:cubicBezTo>
                      <a:pt x="379713" y="698755"/>
                      <a:pt x="384019" y="698020"/>
                      <a:pt x="388289" y="697250"/>
                    </a:cubicBezTo>
                    <a:lnTo>
                      <a:pt x="388359" y="697250"/>
                    </a:lnTo>
                    <a:cubicBezTo>
                      <a:pt x="390600" y="696865"/>
                      <a:pt x="392735" y="696375"/>
                      <a:pt x="394905" y="695920"/>
                    </a:cubicBezTo>
                    <a:cubicBezTo>
                      <a:pt x="399596" y="694870"/>
                      <a:pt x="404286" y="693749"/>
                      <a:pt x="408872" y="692279"/>
                    </a:cubicBezTo>
                    <a:cubicBezTo>
                      <a:pt x="414018" y="690774"/>
                      <a:pt x="419058" y="688989"/>
                      <a:pt x="423819" y="686854"/>
                    </a:cubicBezTo>
                    <a:cubicBezTo>
                      <a:pt x="424134" y="686713"/>
                      <a:pt x="424414" y="686574"/>
                      <a:pt x="424729" y="686469"/>
                    </a:cubicBezTo>
                    <a:cubicBezTo>
                      <a:pt x="429280" y="684403"/>
                      <a:pt x="433585" y="682023"/>
                      <a:pt x="437541" y="679397"/>
                    </a:cubicBezTo>
                    <a:cubicBezTo>
                      <a:pt x="438136" y="679012"/>
                      <a:pt x="438731" y="678592"/>
                      <a:pt x="439326" y="678067"/>
                    </a:cubicBezTo>
                    <a:cubicBezTo>
                      <a:pt x="451018" y="669806"/>
                      <a:pt x="459244" y="658430"/>
                      <a:pt x="461134" y="642818"/>
                    </a:cubicBezTo>
                    <a:cubicBezTo>
                      <a:pt x="465230" y="608933"/>
                      <a:pt x="458859" y="570848"/>
                      <a:pt x="455183" y="537138"/>
                    </a:cubicBezTo>
                    <a:close/>
                  </a:path>
                </a:pathLst>
              </a:custGeom>
              <a:solidFill>
                <a:srgbClr val="04484B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F54FB856-9D20-4B59-B0CB-B69FBE2E1204}"/>
                  </a:ext>
                </a:extLst>
              </p:cNvPr>
              <p:cNvSpPr/>
              <p:nvPr/>
            </p:nvSpPr>
            <p:spPr>
              <a:xfrm>
                <a:off x="7945373" y="4901745"/>
                <a:ext cx="260995" cy="684658"/>
              </a:xfrm>
              <a:custGeom>
                <a:avLst/>
                <a:gdLst>
                  <a:gd name="connsiteX0" fmla="*/ 260996 w 260995"/>
                  <a:gd name="connsiteY0" fmla="*/ 684659 h 684658"/>
                  <a:gd name="connsiteX1" fmla="*/ 257111 w 260995"/>
                  <a:gd name="connsiteY1" fmla="*/ 684344 h 684658"/>
                  <a:gd name="connsiteX2" fmla="*/ 249375 w 260995"/>
                  <a:gd name="connsiteY2" fmla="*/ 683224 h 684658"/>
                  <a:gd name="connsiteX3" fmla="*/ 228687 w 260995"/>
                  <a:gd name="connsiteY3" fmla="*/ 530953 h 684658"/>
                  <a:gd name="connsiteX4" fmla="*/ 215910 w 260995"/>
                  <a:gd name="connsiteY4" fmla="*/ 360235 h 684658"/>
                  <a:gd name="connsiteX5" fmla="*/ 213669 w 260995"/>
                  <a:gd name="connsiteY5" fmla="*/ 194942 h 684658"/>
                  <a:gd name="connsiteX6" fmla="*/ 131758 w 260995"/>
                  <a:gd name="connsiteY6" fmla="*/ 73020 h 684658"/>
                  <a:gd name="connsiteX7" fmla="*/ 78551 w 260995"/>
                  <a:gd name="connsiteY7" fmla="*/ 32414 h 684658"/>
                  <a:gd name="connsiteX8" fmla="*/ 42181 w 260995"/>
                  <a:gd name="connsiteY8" fmla="*/ 21423 h 684658"/>
                  <a:gd name="connsiteX9" fmla="*/ 1855 w 260995"/>
                  <a:gd name="connsiteY9" fmla="*/ 6091 h 684658"/>
                  <a:gd name="connsiteX10" fmla="*/ 0 w 260995"/>
                  <a:gd name="connsiteY10" fmla="*/ 4306 h 684658"/>
                  <a:gd name="connsiteX11" fmla="*/ 13232 w 260995"/>
                  <a:gd name="connsiteY11" fmla="*/ 0 h 684658"/>
                  <a:gd name="connsiteX12" fmla="*/ 62169 w 260995"/>
                  <a:gd name="connsiteY12" fmla="*/ 14562 h 684658"/>
                  <a:gd name="connsiteX13" fmla="*/ 98189 w 260995"/>
                  <a:gd name="connsiteY13" fmla="*/ 27864 h 684658"/>
                  <a:gd name="connsiteX14" fmla="*/ 154581 w 260995"/>
                  <a:gd name="connsiteY14" fmla="*/ 79251 h 684658"/>
                  <a:gd name="connsiteX15" fmla="*/ 229492 w 260995"/>
                  <a:gd name="connsiteY15" fmla="*/ 205198 h 684658"/>
                  <a:gd name="connsiteX16" fmla="*/ 229281 w 260995"/>
                  <a:gd name="connsiteY16" fmla="*/ 374796 h 684658"/>
                  <a:gd name="connsiteX17" fmla="*/ 244089 w 260995"/>
                  <a:gd name="connsiteY17" fmla="*/ 551115 h 684658"/>
                  <a:gd name="connsiteX18" fmla="*/ 253995 w 260995"/>
                  <a:gd name="connsiteY18" fmla="*/ 641358 h 684658"/>
                  <a:gd name="connsiteX19" fmla="*/ 260996 w 260995"/>
                  <a:gd name="connsiteY19" fmla="*/ 684659 h 684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60995" h="684658">
                    <a:moveTo>
                      <a:pt x="260996" y="684659"/>
                    </a:moveTo>
                    <a:cubicBezTo>
                      <a:pt x="259666" y="684519"/>
                      <a:pt x="258336" y="684449"/>
                      <a:pt x="257111" y="684344"/>
                    </a:cubicBezTo>
                    <a:cubicBezTo>
                      <a:pt x="254415" y="684064"/>
                      <a:pt x="251825" y="683749"/>
                      <a:pt x="249375" y="683224"/>
                    </a:cubicBezTo>
                    <a:cubicBezTo>
                      <a:pt x="239328" y="633027"/>
                      <a:pt x="233762" y="581465"/>
                      <a:pt x="228687" y="530953"/>
                    </a:cubicBezTo>
                    <a:cubicBezTo>
                      <a:pt x="222946" y="474210"/>
                      <a:pt x="215980" y="417362"/>
                      <a:pt x="215910" y="360235"/>
                    </a:cubicBezTo>
                    <a:cubicBezTo>
                      <a:pt x="215840" y="305557"/>
                      <a:pt x="229877" y="248499"/>
                      <a:pt x="213669" y="194942"/>
                    </a:cubicBezTo>
                    <a:cubicBezTo>
                      <a:pt x="199458" y="147860"/>
                      <a:pt x="164418" y="108480"/>
                      <a:pt x="131758" y="73020"/>
                    </a:cubicBezTo>
                    <a:cubicBezTo>
                      <a:pt x="116286" y="56218"/>
                      <a:pt x="100219" y="40886"/>
                      <a:pt x="78551" y="32414"/>
                    </a:cubicBezTo>
                    <a:cubicBezTo>
                      <a:pt x="66789" y="27794"/>
                      <a:pt x="54223" y="25203"/>
                      <a:pt x="42181" y="21423"/>
                    </a:cubicBezTo>
                    <a:cubicBezTo>
                      <a:pt x="28424" y="17047"/>
                      <a:pt x="14877" y="12217"/>
                      <a:pt x="1855" y="6091"/>
                    </a:cubicBezTo>
                    <a:cubicBezTo>
                      <a:pt x="980" y="5706"/>
                      <a:pt x="350" y="5040"/>
                      <a:pt x="0" y="4306"/>
                    </a:cubicBezTo>
                    <a:cubicBezTo>
                      <a:pt x="4306" y="2660"/>
                      <a:pt x="8717" y="1260"/>
                      <a:pt x="13232" y="0"/>
                    </a:cubicBezTo>
                    <a:cubicBezTo>
                      <a:pt x="29684" y="4235"/>
                      <a:pt x="45611" y="10326"/>
                      <a:pt x="62169" y="14562"/>
                    </a:cubicBezTo>
                    <a:cubicBezTo>
                      <a:pt x="74736" y="17852"/>
                      <a:pt x="86777" y="21563"/>
                      <a:pt x="98189" y="27864"/>
                    </a:cubicBezTo>
                    <a:cubicBezTo>
                      <a:pt x="120802" y="40080"/>
                      <a:pt x="137779" y="60313"/>
                      <a:pt x="154581" y="79251"/>
                    </a:cubicBezTo>
                    <a:cubicBezTo>
                      <a:pt x="186716" y="115411"/>
                      <a:pt x="219445" y="156787"/>
                      <a:pt x="229492" y="205198"/>
                    </a:cubicBezTo>
                    <a:cubicBezTo>
                      <a:pt x="241113" y="260926"/>
                      <a:pt x="227917" y="318579"/>
                      <a:pt x="229281" y="374796"/>
                    </a:cubicBezTo>
                    <a:cubicBezTo>
                      <a:pt x="230752" y="433849"/>
                      <a:pt x="238873" y="492413"/>
                      <a:pt x="244089" y="551115"/>
                    </a:cubicBezTo>
                    <a:cubicBezTo>
                      <a:pt x="246749" y="581325"/>
                      <a:pt x="249725" y="611359"/>
                      <a:pt x="253995" y="641358"/>
                    </a:cubicBezTo>
                    <a:cubicBezTo>
                      <a:pt x="256130" y="655850"/>
                      <a:pt x="258546" y="670272"/>
                      <a:pt x="260996" y="684659"/>
                    </a:cubicBezTo>
                    <a:close/>
                  </a:path>
                </a:pathLst>
              </a:custGeom>
              <a:solidFill>
                <a:srgbClr val="A997A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3D707BF-B7E9-4C9B-AEB6-19007DC947D8}"/>
                  </a:ext>
                </a:extLst>
              </p:cNvPr>
              <p:cNvSpPr/>
              <p:nvPr/>
            </p:nvSpPr>
            <p:spPr>
              <a:xfrm>
                <a:off x="7999526" y="4892468"/>
                <a:ext cx="237927" cy="693270"/>
              </a:xfrm>
              <a:custGeom>
                <a:avLst/>
                <a:gdLst>
                  <a:gd name="connsiteX0" fmla="*/ 237928 w 237927"/>
                  <a:gd name="connsiteY0" fmla="*/ 692150 h 693270"/>
                  <a:gd name="connsiteX1" fmla="*/ 228196 w 237927"/>
                  <a:gd name="connsiteY1" fmla="*/ 693060 h 693270"/>
                  <a:gd name="connsiteX2" fmla="*/ 225886 w 237927"/>
                  <a:gd name="connsiteY2" fmla="*/ 693270 h 693270"/>
                  <a:gd name="connsiteX3" fmla="*/ 221930 w 237927"/>
                  <a:gd name="connsiteY3" fmla="*/ 637718 h 693270"/>
                  <a:gd name="connsiteX4" fmla="*/ 215384 w 237927"/>
                  <a:gd name="connsiteY4" fmla="*/ 538269 h 693270"/>
                  <a:gd name="connsiteX5" fmla="*/ 192981 w 237927"/>
                  <a:gd name="connsiteY5" fmla="*/ 199247 h 693270"/>
                  <a:gd name="connsiteX6" fmla="*/ 120837 w 237927"/>
                  <a:gd name="connsiteY6" fmla="*/ 75471 h 693270"/>
                  <a:gd name="connsiteX7" fmla="*/ 61328 w 237927"/>
                  <a:gd name="connsiteY7" fmla="*/ 26744 h 693270"/>
                  <a:gd name="connsiteX8" fmla="*/ 25903 w 237927"/>
                  <a:gd name="connsiteY8" fmla="*/ 14702 h 693270"/>
                  <a:gd name="connsiteX9" fmla="*/ 0 w 237927"/>
                  <a:gd name="connsiteY9" fmla="*/ 2205 h 693270"/>
                  <a:gd name="connsiteX10" fmla="*/ 1120 w 237927"/>
                  <a:gd name="connsiteY10" fmla="*/ 2065 h 693270"/>
                  <a:gd name="connsiteX11" fmla="*/ 20968 w 237927"/>
                  <a:gd name="connsiteY11" fmla="*/ 0 h 693270"/>
                  <a:gd name="connsiteX12" fmla="*/ 27724 w 237927"/>
                  <a:gd name="connsiteY12" fmla="*/ 2906 h 693270"/>
                  <a:gd name="connsiteX13" fmla="*/ 72740 w 237927"/>
                  <a:gd name="connsiteY13" fmla="*/ 17852 h 693270"/>
                  <a:gd name="connsiteX14" fmla="*/ 136729 w 237927"/>
                  <a:gd name="connsiteY14" fmla="*/ 74630 h 693270"/>
                  <a:gd name="connsiteX15" fmla="*/ 206213 w 237927"/>
                  <a:gd name="connsiteY15" fmla="*/ 199318 h 693270"/>
                  <a:gd name="connsiteX16" fmla="*/ 225396 w 237927"/>
                  <a:gd name="connsiteY16" fmla="*/ 372066 h 693270"/>
                  <a:gd name="connsiteX17" fmla="*/ 231206 w 237927"/>
                  <a:gd name="connsiteY17" fmla="*/ 553496 h 693270"/>
                  <a:gd name="connsiteX18" fmla="*/ 236562 w 237927"/>
                  <a:gd name="connsiteY18" fmla="*/ 646574 h 693270"/>
                  <a:gd name="connsiteX19" fmla="*/ 237928 w 237927"/>
                  <a:gd name="connsiteY19" fmla="*/ 692150 h 693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37927" h="693270">
                    <a:moveTo>
                      <a:pt x="237928" y="692150"/>
                    </a:moveTo>
                    <a:cubicBezTo>
                      <a:pt x="234567" y="692465"/>
                      <a:pt x="231312" y="692815"/>
                      <a:pt x="228196" y="693060"/>
                    </a:cubicBezTo>
                    <a:cubicBezTo>
                      <a:pt x="227391" y="693130"/>
                      <a:pt x="226691" y="693200"/>
                      <a:pt x="225886" y="693270"/>
                    </a:cubicBezTo>
                    <a:cubicBezTo>
                      <a:pt x="223891" y="674823"/>
                      <a:pt x="222630" y="656305"/>
                      <a:pt x="221930" y="637718"/>
                    </a:cubicBezTo>
                    <a:cubicBezTo>
                      <a:pt x="220600" y="604393"/>
                      <a:pt x="218220" y="571453"/>
                      <a:pt x="215384" y="538269"/>
                    </a:cubicBezTo>
                    <a:cubicBezTo>
                      <a:pt x="205863" y="425728"/>
                      <a:pt x="223050" y="309443"/>
                      <a:pt x="192981" y="199247"/>
                    </a:cubicBezTo>
                    <a:cubicBezTo>
                      <a:pt x="179959" y="151571"/>
                      <a:pt x="153391" y="112050"/>
                      <a:pt x="120837" y="75471"/>
                    </a:cubicBezTo>
                    <a:cubicBezTo>
                      <a:pt x="103859" y="56358"/>
                      <a:pt x="85342" y="36860"/>
                      <a:pt x="61328" y="26744"/>
                    </a:cubicBezTo>
                    <a:cubicBezTo>
                      <a:pt x="49812" y="21843"/>
                      <a:pt x="37665" y="18798"/>
                      <a:pt x="25903" y="14702"/>
                    </a:cubicBezTo>
                    <a:cubicBezTo>
                      <a:pt x="17292" y="11727"/>
                      <a:pt x="8926" y="4901"/>
                      <a:pt x="0" y="2205"/>
                    </a:cubicBezTo>
                    <a:cubicBezTo>
                      <a:pt x="385" y="2135"/>
                      <a:pt x="735" y="2065"/>
                      <a:pt x="1120" y="2065"/>
                    </a:cubicBezTo>
                    <a:cubicBezTo>
                      <a:pt x="7736" y="1470"/>
                      <a:pt x="14352" y="805"/>
                      <a:pt x="20968" y="0"/>
                    </a:cubicBezTo>
                    <a:cubicBezTo>
                      <a:pt x="23068" y="1050"/>
                      <a:pt x="25343" y="2100"/>
                      <a:pt x="27724" y="2906"/>
                    </a:cubicBezTo>
                    <a:cubicBezTo>
                      <a:pt x="42741" y="7876"/>
                      <a:pt x="58458" y="10712"/>
                      <a:pt x="72740" y="17852"/>
                    </a:cubicBezTo>
                    <a:cubicBezTo>
                      <a:pt x="98469" y="30664"/>
                      <a:pt x="118281" y="53173"/>
                      <a:pt x="136729" y="74630"/>
                    </a:cubicBezTo>
                    <a:cubicBezTo>
                      <a:pt x="168338" y="111595"/>
                      <a:pt x="192981" y="152166"/>
                      <a:pt x="206213" y="199318"/>
                    </a:cubicBezTo>
                    <a:cubicBezTo>
                      <a:pt x="221895" y="255255"/>
                      <a:pt x="224661" y="314273"/>
                      <a:pt x="225396" y="372066"/>
                    </a:cubicBezTo>
                    <a:cubicBezTo>
                      <a:pt x="226201" y="432555"/>
                      <a:pt x="224731" y="493253"/>
                      <a:pt x="231206" y="553496"/>
                    </a:cubicBezTo>
                    <a:cubicBezTo>
                      <a:pt x="234497" y="584370"/>
                      <a:pt x="235967" y="615594"/>
                      <a:pt x="236562" y="646574"/>
                    </a:cubicBezTo>
                    <a:cubicBezTo>
                      <a:pt x="236807" y="661801"/>
                      <a:pt x="237087" y="677028"/>
                      <a:pt x="237928" y="692150"/>
                    </a:cubicBezTo>
                    <a:close/>
                  </a:path>
                </a:pathLst>
              </a:custGeom>
              <a:solidFill>
                <a:srgbClr val="A997A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B031B915-DC79-4922-BDB4-2092DBE7B335}"/>
                  </a:ext>
                </a:extLst>
              </p:cNvPr>
              <p:cNvSpPr/>
              <p:nvPr/>
            </p:nvSpPr>
            <p:spPr>
              <a:xfrm>
                <a:off x="8056758" y="4885852"/>
                <a:ext cx="212759" cy="696525"/>
              </a:xfrm>
              <a:custGeom>
                <a:avLst/>
                <a:gdLst>
                  <a:gd name="connsiteX0" fmla="*/ 212759 w 212759"/>
                  <a:gd name="connsiteY0" fmla="*/ 694425 h 696525"/>
                  <a:gd name="connsiteX1" fmla="*/ 212689 w 212759"/>
                  <a:gd name="connsiteY1" fmla="*/ 694425 h 696525"/>
                  <a:gd name="connsiteX2" fmla="*/ 199877 w 212759"/>
                  <a:gd name="connsiteY2" fmla="*/ 696525 h 696525"/>
                  <a:gd name="connsiteX3" fmla="*/ 197357 w 212759"/>
                  <a:gd name="connsiteY3" fmla="*/ 620285 h 696525"/>
                  <a:gd name="connsiteX4" fmla="*/ 195957 w 212759"/>
                  <a:gd name="connsiteY4" fmla="*/ 523952 h 696525"/>
                  <a:gd name="connsiteX5" fmla="*/ 192176 w 212759"/>
                  <a:gd name="connsiteY5" fmla="*/ 437210 h 696525"/>
                  <a:gd name="connsiteX6" fmla="*/ 185035 w 212759"/>
                  <a:gd name="connsiteY6" fmla="*/ 354319 h 696525"/>
                  <a:gd name="connsiteX7" fmla="*/ 179960 w 212759"/>
                  <a:gd name="connsiteY7" fmla="*/ 272058 h 696525"/>
                  <a:gd name="connsiteX8" fmla="*/ 160987 w 212759"/>
                  <a:gd name="connsiteY8" fmla="*/ 197427 h 696525"/>
                  <a:gd name="connsiteX9" fmla="*/ 134278 w 212759"/>
                  <a:gd name="connsiteY9" fmla="*/ 124232 h 696525"/>
                  <a:gd name="connsiteX10" fmla="*/ 99379 w 212759"/>
                  <a:gd name="connsiteY10" fmla="*/ 57793 h 696525"/>
                  <a:gd name="connsiteX11" fmla="*/ 0 w 212759"/>
                  <a:gd name="connsiteY11" fmla="*/ 1855 h 696525"/>
                  <a:gd name="connsiteX12" fmla="*/ 14492 w 212759"/>
                  <a:gd name="connsiteY12" fmla="*/ 0 h 696525"/>
                  <a:gd name="connsiteX13" fmla="*/ 113416 w 212759"/>
                  <a:gd name="connsiteY13" fmla="*/ 60348 h 696525"/>
                  <a:gd name="connsiteX14" fmla="*/ 146600 w 212759"/>
                  <a:gd name="connsiteY14" fmla="*/ 129623 h 696525"/>
                  <a:gd name="connsiteX15" fmla="*/ 175444 w 212759"/>
                  <a:gd name="connsiteY15" fmla="*/ 209014 h 696525"/>
                  <a:gd name="connsiteX16" fmla="*/ 197987 w 212759"/>
                  <a:gd name="connsiteY16" fmla="*/ 371471 h 696525"/>
                  <a:gd name="connsiteX17" fmla="*/ 206703 w 212759"/>
                  <a:gd name="connsiteY17" fmla="*/ 454958 h 696525"/>
                  <a:gd name="connsiteX18" fmla="*/ 209224 w 212759"/>
                  <a:gd name="connsiteY18" fmla="*/ 541980 h 696525"/>
                  <a:gd name="connsiteX19" fmla="*/ 210729 w 212759"/>
                  <a:gd name="connsiteY19" fmla="*/ 630227 h 696525"/>
                  <a:gd name="connsiteX20" fmla="*/ 212759 w 212759"/>
                  <a:gd name="connsiteY20" fmla="*/ 694425 h 696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2759" h="696525">
                    <a:moveTo>
                      <a:pt x="212759" y="694425"/>
                    </a:moveTo>
                    <a:lnTo>
                      <a:pt x="212689" y="694425"/>
                    </a:lnTo>
                    <a:cubicBezTo>
                      <a:pt x="208384" y="695230"/>
                      <a:pt x="204078" y="695931"/>
                      <a:pt x="199877" y="696525"/>
                    </a:cubicBezTo>
                    <a:cubicBezTo>
                      <a:pt x="197707" y="671287"/>
                      <a:pt x="198022" y="645489"/>
                      <a:pt x="197357" y="620285"/>
                    </a:cubicBezTo>
                    <a:cubicBezTo>
                      <a:pt x="196552" y="588221"/>
                      <a:pt x="196027" y="556086"/>
                      <a:pt x="195957" y="523952"/>
                    </a:cubicBezTo>
                    <a:cubicBezTo>
                      <a:pt x="195817" y="494933"/>
                      <a:pt x="194837" y="466159"/>
                      <a:pt x="192176" y="437210"/>
                    </a:cubicBezTo>
                    <a:cubicBezTo>
                      <a:pt x="189726" y="409591"/>
                      <a:pt x="186610" y="382007"/>
                      <a:pt x="185035" y="354319"/>
                    </a:cubicBezTo>
                    <a:cubicBezTo>
                      <a:pt x="183460" y="326875"/>
                      <a:pt x="183180" y="299361"/>
                      <a:pt x="179960" y="272058"/>
                    </a:cubicBezTo>
                    <a:cubicBezTo>
                      <a:pt x="176844" y="246014"/>
                      <a:pt x="169633" y="222071"/>
                      <a:pt x="160987" y="197427"/>
                    </a:cubicBezTo>
                    <a:cubicBezTo>
                      <a:pt x="152446" y="172889"/>
                      <a:pt x="144115" y="148315"/>
                      <a:pt x="134278" y="124232"/>
                    </a:cubicBezTo>
                    <a:cubicBezTo>
                      <a:pt x="125142" y="101759"/>
                      <a:pt x="115376" y="76311"/>
                      <a:pt x="99379" y="57793"/>
                    </a:cubicBezTo>
                    <a:cubicBezTo>
                      <a:pt x="73720" y="28179"/>
                      <a:pt x="34200" y="18133"/>
                      <a:pt x="0" y="1855"/>
                    </a:cubicBezTo>
                    <a:cubicBezTo>
                      <a:pt x="4831" y="1190"/>
                      <a:pt x="9661" y="595"/>
                      <a:pt x="14492" y="0"/>
                    </a:cubicBezTo>
                    <a:cubicBezTo>
                      <a:pt x="51387" y="13162"/>
                      <a:pt x="90592" y="27234"/>
                      <a:pt x="113416" y="60348"/>
                    </a:cubicBezTo>
                    <a:cubicBezTo>
                      <a:pt x="127838" y="81246"/>
                      <a:pt x="137534" y="106030"/>
                      <a:pt x="146600" y="129623"/>
                    </a:cubicBezTo>
                    <a:cubicBezTo>
                      <a:pt x="156646" y="155947"/>
                      <a:pt x="165503" y="182655"/>
                      <a:pt x="175444" y="209014"/>
                    </a:cubicBezTo>
                    <a:cubicBezTo>
                      <a:pt x="195012" y="261241"/>
                      <a:pt x="192946" y="316793"/>
                      <a:pt x="197987" y="371471"/>
                    </a:cubicBezTo>
                    <a:cubicBezTo>
                      <a:pt x="200647" y="399300"/>
                      <a:pt x="204393" y="427059"/>
                      <a:pt x="206703" y="454958"/>
                    </a:cubicBezTo>
                    <a:cubicBezTo>
                      <a:pt x="209154" y="483906"/>
                      <a:pt x="208943" y="512925"/>
                      <a:pt x="209224" y="541980"/>
                    </a:cubicBezTo>
                    <a:cubicBezTo>
                      <a:pt x="209504" y="571383"/>
                      <a:pt x="210029" y="600822"/>
                      <a:pt x="210729" y="630227"/>
                    </a:cubicBezTo>
                    <a:cubicBezTo>
                      <a:pt x="211254" y="651579"/>
                      <a:pt x="212759" y="673072"/>
                      <a:pt x="212759" y="694425"/>
                    </a:cubicBezTo>
                    <a:close/>
                  </a:path>
                </a:pathLst>
              </a:custGeom>
              <a:solidFill>
                <a:srgbClr val="A997A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54F9F354-BDB1-4747-9653-3E0000AB8BB2}"/>
                  </a:ext>
                </a:extLst>
              </p:cNvPr>
              <p:cNvSpPr/>
              <p:nvPr/>
            </p:nvSpPr>
            <p:spPr>
              <a:xfrm>
                <a:off x="8138285" y="4884522"/>
                <a:ext cx="182269" cy="684974"/>
              </a:xfrm>
              <a:custGeom>
                <a:avLst/>
                <a:gdLst>
                  <a:gd name="connsiteX0" fmla="*/ 182270 w 182269"/>
                  <a:gd name="connsiteY0" fmla="*/ 666456 h 684974"/>
                  <a:gd name="connsiteX1" fmla="*/ 182200 w 182269"/>
                  <a:gd name="connsiteY1" fmla="*/ 676573 h 684974"/>
                  <a:gd name="connsiteX2" fmla="*/ 180414 w 182269"/>
                  <a:gd name="connsiteY2" fmla="*/ 677903 h 684974"/>
                  <a:gd name="connsiteX3" fmla="*/ 167603 w 182269"/>
                  <a:gd name="connsiteY3" fmla="*/ 684974 h 684974"/>
                  <a:gd name="connsiteX4" fmla="*/ 167673 w 182269"/>
                  <a:gd name="connsiteY4" fmla="*/ 661906 h 684974"/>
                  <a:gd name="connsiteX5" fmla="*/ 164767 w 182269"/>
                  <a:gd name="connsiteY5" fmla="*/ 614509 h 684974"/>
                  <a:gd name="connsiteX6" fmla="*/ 162912 w 182269"/>
                  <a:gd name="connsiteY6" fmla="*/ 563473 h 684974"/>
                  <a:gd name="connsiteX7" fmla="*/ 145725 w 182269"/>
                  <a:gd name="connsiteY7" fmla="*/ 384913 h 684974"/>
                  <a:gd name="connsiteX8" fmla="*/ 120347 w 182269"/>
                  <a:gd name="connsiteY8" fmla="*/ 218850 h 684974"/>
                  <a:gd name="connsiteX9" fmla="*/ 69694 w 182269"/>
                  <a:gd name="connsiteY9" fmla="*/ 92098 h 684974"/>
                  <a:gd name="connsiteX10" fmla="*/ 33079 w 182269"/>
                  <a:gd name="connsiteY10" fmla="*/ 35250 h 684974"/>
                  <a:gd name="connsiteX11" fmla="*/ 11516 w 182269"/>
                  <a:gd name="connsiteY11" fmla="*/ 10712 h 684974"/>
                  <a:gd name="connsiteX12" fmla="*/ 0 w 182269"/>
                  <a:gd name="connsiteY12" fmla="*/ 0 h 684974"/>
                  <a:gd name="connsiteX13" fmla="*/ 21037 w 182269"/>
                  <a:gd name="connsiteY13" fmla="*/ 4096 h 684974"/>
                  <a:gd name="connsiteX14" fmla="*/ 25203 w 182269"/>
                  <a:gd name="connsiteY14" fmla="*/ 8331 h 684974"/>
                  <a:gd name="connsiteX15" fmla="*/ 47886 w 182269"/>
                  <a:gd name="connsiteY15" fmla="*/ 34655 h 684974"/>
                  <a:gd name="connsiteX16" fmla="*/ 87897 w 182269"/>
                  <a:gd name="connsiteY16" fmla="*/ 100884 h 684974"/>
                  <a:gd name="connsiteX17" fmla="*/ 136099 w 182269"/>
                  <a:gd name="connsiteY17" fmla="*/ 229947 h 684974"/>
                  <a:gd name="connsiteX18" fmla="*/ 159622 w 182269"/>
                  <a:gd name="connsiteY18" fmla="*/ 399930 h 684974"/>
                  <a:gd name="connsiteX19" fmla="*/ 178314 w 182269"/>
                  <a:gd name="connsiteY19" fmla="*/ 578489 h 684974"/>
                  <a:gd name="connsiteX20" fmla="*/ 180100 w 182269"/>
                  <a:gd name="connsiteY20" fmla="*/ 623856 h 684974"/>
                  <a:gd name="connsiteX21" fmla="*/ 182270 w 182269"/>
                  <a:gd name="connsiteY21" fmla="*/ 666456 h 684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2269" h="684974">
                    <a:moveTo>
                      <a:pt x="182270" y="666456"/>
                    </a:moveTo>
                    <a:cubicBezTo>
                      <a:pt x="182270" y="669817"/>
                      <a:pt x="182270" y="673213"/>
                      <a:pt x="182200" y="676573"/>
                    </a:cubicBezTo>
                    <a:cubicBezTo>
                      <a:pt x="181605" y="677098"/>
                      <a:pt x="181010" y="677483"/>
                      <a:pt x="180414" y="677903"/>
                    </a:cubicBezTo>
                    <a:cubicBezTo>
                      <a:pt x="176459" y="680563"/>
                      <a:pt x="172153" y="682944"/>
                      <a:pt x="167603" y="684974"/>
                    </a:cubicBezTo>
                    <a:cubicBezTo>
                      <a:pt x="167743" y="677098"/>
                      <a:pt x="167918" y="669292"/>
                      <a:pt x="167673" y="661906"/>
                    </a:cubicBezTo>
                    <a:cubicBezTo>
                      <a:pt x="167078" y="646119"/>
                      <a:pt x="165432" y="630297"/>
                      <a:pt x="164767" y="614509"/>
                    </a:cubicBezTo>
                    <a:cubicBezTo>
                      <a:pt x="164103" y="597462"/>
                      <a:pt x="163962" y="580450"/>
                      <a:pt x="162912" y="563473"/>
                    </a:cubicBezTo>
                    <a:cubicBezTo>
                      <a:pt x="159132" y="503754"/>
                      <a:pt x="149015" y="444666"/>
                      <a:pt x="145725" y="384913"/>
                    </a:cubicBezTo>
                    <a:cubicBezTo>
                      <a:pt x="142539" y="328520"/>
                      <a:pt x="136203" y="273178"/>
                      <a:pt x="120347" y="218850"/>
                    </a:cubicBezTo>
                    <a:cubicBezTo>
                      <a:pt x="107570" y="174814"/>
                      <a:pt x="91187" y="132633"/>
                      <a:pt x="69694" y="92098"/>
                    </a:cubicBezTo>
                    <a:cubicBezTo>
                      <a:pt x="59123" y="72145"/>
                      <a:pt x="46941" y="53102"/>
                      <a:pt x="33079" y="35250"/>
                    </a:cubicBezTo>
                    <a:cubicBezTo>
                      <a:pt x="26393" y="26639"/>
                      <a:pt x="19253" y="18378"/>
                      <a:pt x="11516" y="10712"/>
                    </a:cubicBezTo>
                    <a:cubicBezTo>
                      <a:pt x="7736" y="7001"/>
                      <a:pt x="3780" y="3571"/>
                      <a:pt x="0" y="0"/>
                    </a:cubicBezTo>
                    <a:cubicBezTo>
                      <a:pt x="7141" y="875"/>
                      <a:pt x="14142" y="2170"/>
                      <a:pt x="21037" y="4096"/>
                    </a:cubicBezTo>
                    <a:cubicBezTo>
                      <a:pt x="22438" y="5566"/>
                      <a:pt x="23803" y="6931"/>
                      <a:pt x="25203" y="8331"/>
                    </a:cubicBezTo>
                    <a:cubicBezTo>
                      <a:pt x="33324" y="16592"/>
                      <a:pt x="40955" y="25378"/>
                      <a:pt x="47886" y="34655"/>
                    </a:cubicBezTo>
                    <a:cubicBezTo>
                      <a:pt x="63429" y="55343"/>
                      <a:pt x="76450" y="77746"/>
                      <a:pt x="87897" y="100884"/>
                    </a:cubicBezTo>
                    <a:cubicBezTo>
                      <a:pt x="108129" y="141665"/>
                      <a:pt x="123742" y="186121"/>
                      <a:pt x="136099" y="229947"/>
                    </a:cubicBezTo>
                    <a:cubicBezTo>
                      <a:pt x="151711" y="285604"/>
                      <a:pt x="155351" y="342557"/>
                      <a:pt x="159622" y="399930"/>
                    </a:cubicBezTo>
                    <a:cubicBezTo>
                      <a:pt x="164067" y="459648"/>
                      <a:pt x="175164" y="518736"/>
                      <a:pt x="178314" y="578489"/>
                    </a:cubicBezTo>
                    <a:cubicBezTo>
                      <a:pt x="179119" y="593647"/>
                      <a:pt x="179504" y="608769"/>
                      <a:pt x="180100" y="623856"/>
                    </a:cubicBezTo>
                    <a:cubicBezTo>
                      <a:pt x="180625" y="638033"/>
                      <a:pt x="182200" y="652245"/>
                      <a:pt x="182270" y="666456"/>
                    </a:cubicBezTo>
                    <a:close/>
                  </a:path>
                </a:pathLst>
              </a:custGeom>
              <a:solidFill>
                <a:srgbClr val="A997A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06" name="Graphic 3">
                <a:extLst>
                  <a:ext uri="{FF2B5EF4-FFF2-40B4-BE49-F238E27FC236}">
                    <a16:creationId xmlns:a16="http://schemas.microsoft.com/office/drawing/2014/main" id="{6AABCBA6-D995-4D4B-9073-B33A8B3A8D6A}"/>
                  </a:ext>
                </a:extLst>
              </p:cNvPr>
              <p:cNvGrpSpPr/>
              <p:nvPr/>
            </p:nvGrpSpPr>
            <p:grpSpPr>
              <a:xfrm>
                <a:off x="7888280" y="4911686"/>
                <a:ext cx="183564" cy="91992"/>
                <a:chOff x="7888280" y="4911686"/>
                <a:chExt cx="183564" cy="91992"/>
              </a:xfrm>
              <a:solidFill>
                <a:srgbClr val="3F5DA4"/>
              </a:solidFill>
            </p:grpSpPr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08E5C123-C374-4070-A00D-036AC62B7530}"/>
                    </a:ext>
                  </a:extLst>
                </p:cNvPr>
                <p:cNvSpPr/>
                <p:nvPr/>
              </p:nvSpPr>
              <p:spPr>
                <a:xfrm>
                  <a:off x="7888280" y="4911686"/>
                  <a:ext cx="81001" cy="79670"/>
                </a:xfrm>
                <a:custGeom>
                  <a:avLst/>
                  <a:gdLst>
                    <a:gd name="connsiteX0" fmla="*/ 81001 w 81001"/>
                    <a:gd name="connsiteY0" fmla="*/ 5321 h 79670"/>
                    <a:gd name="connsiteX1" fmla="*/ 39871 w 81001"/>
                    <a:gd name="connsiteY1" fmla="*/ 30910 h 79670"/>
                    <a:gd name="connsiteX2" fmla="*/ 19497 w 81001"/>
                    <a:gd name="connsiteY2" fmla="*/ 56708 h 79670"/>
                    <a:gd name="connsiteX3" fmla="*/ 12637 w 81001"/>
                    <a:gd name="connsiteY3" fmla="*/ 71655 h 79670"/>
                    <a:gd name="connsiteX4" fmla="*/ 10187 w 81001"/>
                    <a:gd name="connsiteY4" fmla="*/ 79671 h 79670"/>
                    <a:gd name="connsiteX5" fmla="*/ 9136 w 81001"/>
                    <a:gd name="connsiteY5" fmla="*/ 79601 h 79670"/>
                    <a:gd name="connsiteX6" fmla="*/ 0 w 81001"/>
                    <a:gd name="connsiteY6" fmla="*/ 76696 h 79670"/>
                    <a:gd name="connsiteX7" fmla="*/ 9451 w 81001"/>
                    <a:gd name="connsiteY7" fmla="*/ 52612 h 79670"/>
                    <a:gd name="connsiteX8" fmla="*/ 31329 w 81001"/>
                    <a:gd name="connsiteY8" fmla="*/ 24399 h 79670"/>
                    <a:gd name="connsiteX9" fmla="*/ 67349 w 81001"/>
                    <a:gd name="connsiteY9" fmla="*/ 0 h 79670"/>
                    <a:gd name="connsiteX10" fmla="*/ 81001 w 81001"/>
                    <a:gd name="connsiteY10" fmla="*/ 5321 h 79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001" h="79670">
                      <a:moveTo>
                        <a:pt x="81001" y="5321"/>
                      </a:moveTo>
                      <a:cubicBezTo>
                        <a:pt x="65984" y="11587"/>
                        <a:pt x="51842" y="19393"/>
                        <a:pt x="39871" y="30910"/>
                      </a:cubicBezTo>
                      <a:cubicBezTo>
                        <a:pt x="31924" y="38435"/>
                        <a:pt x="24853" y="47186"/>
                        <a:pt x="19497" y="56708"/>
                      </a:cubicBezTo>
                      <a:cubicBezTo>
                        <a:pt x="16802" y="61469"/>
                        <a:pt x="14422" y="66509"/>
                        <a:pt x="12637" y="71655"/>
                      </a:cubicBezTo>
                      <a:cubicBezTo>
                        <a:pt x="11727" y="74315"/>
                        <a:pt x="10921" y="76940"/>
                        <a:pt x="10187" y="79671"/>
                      </a:cubicBezTo>
                      <a:cubicBezTo>
                        <a:pt x="9871" y="79671"/>
                        <a:pt x="9451" y="79601"/>
                        <a:pt x="9136" y="79601"/>
                      </a:cubicBezTo>
                      <a:cubicBezTo>
                        <a:pt x="5426" y="79321"/>
                        <a:pt x="2380" y="78271"/>
                        <a:pt x="0" y="76696"/>
                      </a:cubicBezTo>
                      <a:cubicBezTo>
                        <a:pt x="1575" y="68155"/>
                        <a:pt x="5566" y="59718"/>
                        <a:pt x="9451" y="52612"/>
                      </a:cubicBezTo>
                      <a:cubicBezTo>
                        <a:pt x="15192" y="42111"/>
                        <a:pt x="22613" y="32590"/>
                        <a:pt x="31329" y="24399"/>
                      </a:cubicBezTo>
                      <a:cubicBezTo>
                        <a:pt x="41656" y="14667"/>
                        <a:pt x="53943" y="5811"/>
                        <a:pt x="67349" y="0"/>
                      </a:cubicBezTo>
                      <a:cubicBezTo>
                        <a:pt x="71900" y="1890"/>
                        <a:pt x="76380" y="3676"/>
                        <a:pt x="81001" y="5321"/>
                      </a:cubicBezTo>
                      <a:close/>
                    </a:path>
                  </a:pathLst>
                </a:custGeom>
                <a:solidFill>
                  <a:srgbClr val="3F5DA4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B5DF391A-045F-466A-8D4E-327B3345E3A9}"/>
                    </a:ext>
                  </a:extLst>
                </p:cNvPr>
                <p:cNvSpPr/>
                <p:nvPr/>
              </p:nvSpPr>
              <p:spPr>
                <a:xfrm>
                  <a:off x="7922550" y="4922992"/>
                  <a:ext cx="79215" cy="71444"/>
                </a:xfrm>
                <a:custGeom>
                  <a:avLst/>
                  <a:gdLst>
                    <a:gd name="connsiteX0" fmla="*/ 79216 w 79215"/>
                    <a:gd name="connsiteY0" fmla="*/ 4271 h 71444"/>
                    <a:gd name="connsiteX1" fmla="*/ 66509 w 79215"/>
                    <a:gd name="connsiteY1" fmla="*/ 12532 h 71444"/>
                    <a:gd name="connsiteX2" fmla="*/ 41200 w 79215"/>
                    <a:gd name="connsiteY2" fmla="*/ 31119 h 71444"/>
                    <a:gd name="connsiteX3" fmla="*/ 18937 w 79215"/>
                    <a:gd name="connsiteY3" fmla="*/ 55063 h 71444"/>
                    <a:gd name="connsiteX4" fmla="*/ 9801 w 79215"/>
                    <a:gd name="connsiteY4" fmla="*/ 71445 h 71444"/>
                    <a:gd name="connsiteX5" fmla="*/ 0 w 79215"/>
                    <a:gd name="connsiteY5" fmla="*/ 70465 h 71444"/>
                    <a:gd name="connsiteX6" fmla="*/ 31154 w 79215"/>
                    <a:gd name="connsiteY6" fmla="*/ 25378 h 71444"/>
                    <a:gd name="connsiteX7" fmla="*/ 57408 w 79215"/>
                    <a:gd name="connsiteY7" fmla="*/ 4761 h 71444"/>
                    <a:gd name="connsiteX8" fmla="*/ 64164 w 79215"/>
                    <a:gd name="connsiteY8" fmla="*/ 0 h 71444"/>
                    <a:gd name="connsiteX9" fmla="*/ 65039 w 79215"/>
                    <a:gd name="connsiteY9" fmla="*/ 280 h 71444"/>
                    <a:gd name="connsiteX10" fmla="*/ 79216 w 79215"/>
                    <a:gd name="connsiteY10" fmla="*/ 4271 h 71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215" h="71444">
                      <a:moveTo>
                        <a:pt x="79216" y="4271"/>
                      </a:moveTo>
                      <a:cubicBezTo>
                        <a:pt x="74910" y="7176"/>
                        <a:pt x="70569" y="9907"/>
                        <a:pt x="66509" y="12532"/>
                      </a:cubicBezTo>
                      <a:cubicBezTo>
                        <a:pt x="57793" y="18343"/>
                        <a:pt x="49252" y="24434"/>
                        <a:pt x="41200" y="31119"/>
                      </a:cubicBezTo>
                      <a:cubicBezTo>
                        <a:pt x="32799" y="38120"/>
                        <a:pt x="25063" y="46066"/>
                        <a:pt x="18937" y="55063"/>
                      </a:cubicBezTo>
                      <a:cubicBezTo>
                        <a:pt x="15367" y="60279"/>
                        <a:pt x="12391" y="65774"/>
                        <a:pt x="9801" y="71445"/>
                      </a:cubicBezTo>
                      <a:cubicBezTo>
                        <a:pt x="6546" y="71130"/>
                        <a:pt x="3255" y="70710"/>
                        <a:pt x="0" y="70465"/>
                      </a:cubicBezTo>
                      <a:cubicBezTo>
                        <a:pt x="6336" y="53208"/>
                        <a:pt x="17327" y="38120"/>
                        <a:pt x="31154" y="25378"/>
                      </a:cubicBezTo>
                      <a:cubicBezTo>
                        <a:pt x="39345" y="17853"/>
                        <a:pt x="48271" y="11167"/>
                        <a:pt x="57408" y="4761"/>
                      </a:cubicBezTo>
                      <a:cubicBezTo>
                        <a:pt x="59648" y="3186"/>
                        <a:pt x="61888" y="1575"/>
                        <a:pt x="64164" y="0"/>
                      </a:cubicBezTo>
                      <a:cubicBezTo>
                        <a:pt x="64444" y="70"/>
                        <a:pt x="64759" y="210"/>
                        <a:pt x="65039" y="280"/>
                      </a:cubicBezTo>
                      <a:cubicBezTo>
                        <a:pt x="69694" y="1681"/>
                        <a:pt x="74455" y="3011"/>
                        <a:pt x="79216" y="4271"/>
                      </a:cubicBezTo>
                      <a:close/>
                    </a:path>
                  </a:pathLst>
                </a:custGeom>
                <a:solidFill>
                  <a:srgbClr val="3F5DA4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329EF71D-BAAE-4049-912B-C8D531B2B9EE}"/>
                    </a:ext>
                  </a:extLst>
                </p:cNvPr>
                <p:cNvSpPr/>
                <p:nvPr/>
              </p:nvSpPr>
              <p:spPr>
                <a:xfrm>
                  <a:off x="7963716" y="4940075"/>
                  <a:ext cx="82191" cy="59158"/>
                </a:xfrm>
                <a:custGeom>
                  <a:avLst/>
                  <a:gdLst>
                    <a:gd name="connsiteX0" fmla="*/ 82191 w 82191"/>
                    <a:gd name="connsiteY0" fmla="*/ 6091 h 59158"/>
                    <a:gd name="connsiteX1" fmla="*/ 81981 w 82191"/>
                    <a:gd name="connsiteY1" fmla="*/ 6301 h 59158"/>
                    <a:gd name="connsiteX2" fmla="*/ 39205 w 82191"/>
                    <a:gd name="connsiteY2" fmla="*/ 33290 h 59158"/>
                    <a:gd name="connsiteX3" fmla="*/ 21073 w 82191"/>
                    <a:gd name="connsiteY3" fmla="*/ 48902 h 59158"/>
                    <a:gd name="connsiteX4" fmla="*/ 11831 w 82191"/>
                    <a:gd name="connsiteY4" fmla="*/ 59158 h 59158"/>
                    <a:gd name="connsiteX5" fmla="*/ 0 w 82191"/>
                    <a:gd name="connsiteY5" fmla="*/ 57898 h 59158"/>
                    <a:gd name="connsiteX6" fmla="*/ 13372 w 82191"/>
                    <a:gd name="connsiteY6" fmla="*/ 40326 h 59158"/>
                    <a:gd name="connsiteX7" fmla="*/ 32484 w 82191"/>
                    <a:gd name="connsiteY7" fmla="*/ 23453 h 59158"/>
                    <a:gd name="connsiteX8" fmla="*/ 72495 w 82191"/>
                    <a:gd name="connsiteY8" fmla="*/ 0 h 59158"/>
                    <a:gd name="connsiteX9" fmla="*/ 82191 w 82191"/>
                    <a:gd name="connsiteY9" fmla="*/ 6091 h 59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2191" h="59158">
                      <a:moveTo>
                        <a:pt x="82191" y="6091"/>
                      </a:moveTo>
                      <a:cubicBezTo>
                        <a:pt x="82121" y="6231"/>
                        <a:pt x="82051" y="6231"/>
                        <a:pt x="81981" y="6301"/>
                      </a:cubicBezTo>
                      <a:cubicBezTo>
                        <a:pt x="67909" y="15612"/>
                        <a:pt x="52822" y="23278"/>
                        <a:pt x="39205" y="33290"/>
                      </a:cubicBezTo>
                      <a:cubicBezTo>
                        <a:pt x="32799" y="38050"/>
                        <a:pt x="26708" y="43266"/>
                        <a:pt x="21073" y="48902"/>
                      </a:cubicBezTo>
                      <a:cubicBezTo>
                        <a:pt x="17817" y="52192"/>
                        <a:pt x="14842" y="55728"/>
                        <a:pt x="11831" y="59158"/>
                      </a:cubicBezTo>
                      <a:cubicBezTo>
                        <a:pt x="7946" y="58773"/>
                        <a:pt x="3955" y="58283"/>
                        <a:pt x="0" y="57898"/>
                      </a:cubicBezTo>
                      <a:cubicBezTo>
                        <a:pt x="3115" y="51282"/>
                        <a:pt x="8191" y="45716"/>
                        <a:pt x="13372" y="40326"/>
                      </a:cubicBezTo>
                      <a:cubicBezTo>
                        <a:pt x="19253" y="34165"/>
                        <a:pt x="25728" y="28634"/>
                        <a:pt x="32484" y="23453"/>
                      </a:cubicBezTo>
                      <a:cubicBezTo>
                        <a:pt x="44771" y="13932"/>
                        <a:pt x="58073" y="5741"/>
                        <a:pt x="72495" y="0"/>
                      </a:cubicBezTo>
                      <a:cubicBezTo>
                        <a:pt x="75855" y="1855"/>
                        <a:pt x="79111" y="3921"/>
                        <a:pt x="82191" y="6091"/>
                      </a:cubicBezTo>
                      <a:close/>
                    </a:path>
                  </a:pathLst>
                </a:custGeom>
                <a:solidFill>
                  <a:srgbClr val="3F5DA4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235B6433-6929-4914-9255-3A713C7E9271}"/>
                    </a:ext>
                  </a:extLst>
                </p:cNvPr>
                <p:cNvSpPr/>
                <p:nvPr/>
              </p:nvSpPr>
              <p:spPr>
                <a:xfrm>
                  <a:off x="8018848" y="4959223"/>
                  <a:ext cx="52996" cy="44455"/>
                </a:xfrm>
                <a:custGeom>
                  <a:avLst/>
                  <a:gdLst>
                    <a:gd name="connsiteX0" fmla="*/ 52997 w 52996"/>
                    <a:gd name="connsiteY0" fmla="*/ 9871 h 44455"/>
                    <a:gd name="connsiteX1" fmla="*/ 48902 w 52996"/>
                    <a:gd name="connsiteY1" fmla="*/ 12112 h 44455"/>
                    <a:gd name="connsiteX2" fmla="*/ 45646 w 52996"/>
                    <a:gd name="connsiteY2" fmla="*/ 14107 h 44455"/>
                    <a:gd name="connsiteX3" fmla="*/ 44771 w 52996"/>
                    <a:gd name="connsiteY3" fmla="*/ 14702 h 44455"/>
                    <a:gd name="connsiteX4" fmla="*/ 43651 w 52996"/>
                    <a:gd name="connsiteY4" fmla="*/ 15507 h 44455"/>
                    <a:gd name="connsiteX5" fmla="*/ 32624 w 52996"/>
                    <a:gd name="connsiteY5" fmla="*/ 25238 h 44455"/>
                    <a:gd name="connsiteX6" fmla="*/ 20443 w 52996"/>
                    <a:gd name="connsiteY6" fmla="*/ 37595 h 44455"/>
                    <a:gd name="connsiteX7" fmla="*/ 15087 w 52996"/>
                    <a:gd name="connsiteY7" fmla="*/ 43406 h 44455"/>
                    <a:gd name="connsiteX8" fmla="*/ 13967 w 52996"/>
                    <a:gd name="connsiteY8" fmla="*/ 44456 h 44455"/>
                    <a:gd name="connsiteX9" fmla="*/ 0 w 52996"/>
                    <a:gd name="connsiteY9" fmla="*/ 43791 h 44455"/>
                    <a:gd name="connsiteX10" fmla="*/ 0 w 52996"/>
                    <a:gd name="connsiteY10" fmla="*/ 43721 h 44455"/>
                    <a:gd name="connsiteX11" fmla="*/ 11621 w 52996"/>
                    <a:gd name="connsiteY11" fmla="*/ 28249 h 44455"/>
                    <a:gd name="connsiteX12" fmla="*/ 23663 w 52996"/>
                    <a:gd name="connsiteY12" fmla="*/ 14947 h 44455"/>
                    <a:gd name="connsiteX13" fmla="*/ 35355 w 52996"/>
                    <a:gd name="connsiteY13" fmla="*/ 4900 h 44455"/>
                    <a:gd name="connsiteX14" fmla="*/ 42495 w 52996"/>
                    <a:gd name="connsiteY14" fmla="*/ 280 h 44455"/>
                    <a:gd name="connsiteX15" fmla="*/ 42951 w 52996"/>
                    <a:gd name="connsiteY15" fmla="*/ 0 h 44455"/>
                    <a:gd name="connsiteX16" fmla="*/ 52997 w 52996"/>
                    <a:gd name="connsiteY16" fmla="*/ 9871 h 444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52996" h="44455">
                      <a:moveTo>
                        <a:pt x="52997" y="9871"/>
                      </a:moveTo>
                      <a:cubicBezTo>
                        <a:pt x="51667" y="10676"/>
                        <a:pt x="50302" y="11342"/>
                        <a:pt x="48902" y="12112"/>
                      </a:cubicBezTo>
                      <a:cubicBezTo>
                        <a:pt x="47781" y="12707"/>
                        <a:pt x="46731" y="13372"/>
                        <a:pt x="45646" y="14107"/>
                      </a:cubicBezTo>
                      <a:cubicBezTo>
                        <a:pt x="45366" y="14317"/>
                        <a:pt x="45051" y="14492"/>
                        <a:pt x="44771" y="14702"/>
                      </a:cubicBezTo>
                      <a:lnTo>
                        <a:pt x="43651" y="15507"/>
                      </a:lnTo>
                      <a:cubicBezTo>
                        <a:pt x="39765" y="18482"/>
                        <a:pt x="36125" y="21843"/>
                        <a:pt x="32624" y="25238"/>
                      </a:cubicBezTo>
                      <a:cubicBezTo>
                        <a:pt x="28389" y="29194"/>
                        <a:pt x="24433" y="33359"/>
                        <a:pt x="20443" y="37595"/>
                      </a:cubicBezTo>
                      <a:cubicBezTo>
                        <a:pt x="18657" y="39590"/>
                        <a:pt x="16942" y="41481"/>
                        <a:pt x="15087" y="43406"/>
                      </a:cubicBezTo>
                      <a:cubicBezTo>
                        <a:pt x="14772" y="43721"/>
                        <a:pt x="14352" y="44071"/>
                        <a:pt x="13967" y="44456"/>
                      </a:cubicBezTo>
                      <a:cubicBezTo>
                        <a:pt x="9346" y="44246"/>
                        <a:pt x="4726" y="44071"/>
                        <a:pt x="0" y="43791"/>
                      </a:cubicBezTo>
                      <a:lnTo>
                        <a:pt x="0" y="43721"/>
                      </a:lnTo>
                      <a:cubicBezTo>
                        <a:pt x="2905" y="37840"/>
                        <a:pt x="7351" y="33149"/>
                        <a:pt x="11621" y="28249"/>
                      </a:cubicBezTo>
                      <a:cubicBezTo>
                        <a:pt x="15507" y="23768"/>
                        <a:pt x="19497" y="19253"/>
                        <a:pt x="23663" y="14947"/>
                      </a:cubicBezTo>
                      <a:cubicBezTo>
                        <a:pt x="27233" y="11306"/>
                        <a:pt x="31189" y="7946"/>
                        <a:pt x="35355" y="4900"/>
                      </a:cubicBezTo>
                      <a:cubicBezTo>
                        <a:pt x="37665" y="3255"/>
                        <a:pt x="39975" y="1645"/>
                        <a:pt x="42495" y="280"/>
                      </a:cubicBezTo>
                      <a:cubicBezTo>
                        <a:pt x="42636" y="210"/>
                        <a:pt x="42811" y="70"/>
                        <a:pt x="42951" y="0"/>
                      </a:cubicBezTo>
                      <a:cubicBezTo>
                        <a:pt x="46451" y="3150"/>
                        <a:pt x="49672" y="6441"/>
                        <a:pt x="52997" y="9871"/>
                      </a:cubicBezTo>
                      <a:close/>
                    </a:path>
                  </a:pathLst>
                </a:custGeom>
                <a:solidFill>
                  <a:srgbClr val="3F5DA4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739567D1-D22E-4F66-9A23-D26127F6A25A}"/>
                  </a:ext>
                </a:extLst>
              </p:cNvPr>
              <p:cNvSpPr/>
              <p:nvPr/>
            </p:nvSpPr>
            <p:spPr>
              <a:xfrm>
                <a:off x="7991682" y="4934691"/>
                <a:ext cx="169821" cy="506030"/>
              </a:xfrm>
              <a:custGeom>
                <a:avLst/>
                <a:gdLst>
                  <a:gd name="connsiteX0" fmla="*/ 148457 w 169821"/>
                  <a:gd name="connsiteY0" fmla="*/ 373319 h 506030"/>
                  <a:gd name="connsiteX1" fmla="*/ 158504 w 169821"/>
                  <a:gd name="connsiteY1" fmla="*/ 239110 h 506030"/>
                  <a:gd name="connsiteX2" fmla="*/ 143242 w 169821"/>
                  <a:gd name="connsiteY2" fmla="*/ 124400 h 506030"/>
                  <a:gd name="connsiteX3" fmla="*/ 80478 w 169821"/>
                  <a:gd name="connsiteY3" fmla="*/ 48964 h 506030"/>
                  <a:gd name="connsiteX4" fmla="*/ 41938 w 169821"/>
                  <a:gd name="connsiteY4" fmla="*/ 12419 h 506030"/>
                  <a:gd name="connsiteX5" fmla="*/ 982 w 169821"/>
                  <a:gd name="connsiteY5" fmla="*/ 1008 h 506030"/>
                  <a:gd name="connsiteX6" fmla="*/ 1262 w 169821"/>
                  <a:gd name="connsiteY6" fmla="*/ 3248 h 506030"/>
                  <a:gd name="connsiteX7" fmla="*/ 39102 w 169821"/>
                  <a:gd name="connsiteY7" fmla="*/ 19280 h 506030"/>
                  <a:gd name="connsiteX8" fmla="*/ 70747 w 169821"/>
                  <a:gd name="connsiteY8" fmla="*/ 53585 h 506030"/>
                  <a:gd name="connsiteX9" fmla="*/ 129310 w 169821"/>
                  <a:gd name="connsiteY9" fmla="*/ 125765 h 506030"/>
                  <a:gd name="connsiteX10" fmla="*/ 144677 w 169821"/>
                  <a:gd name="connsiteY10" fmla="*/ 239985 h 506030"/>
                  <a:gd name="connsiteX11" fmla="*/ 137081 w 169821"/>
                  <a:gd name="connsiteY11" fmla="*/ 364358 h 506030"/>
                  <a:gd name="connsiteX12" fmla="*/ 165015 w 169821"/>
                  <a:gd name="connsiteY12" fmla="*/ 504377 h 506030"/>
                  <a:gd name="connsiteX13" fmla="*/ 169005 w 169821"/>
                  <a:gd name="connsiteY13" fmla="*/ 504377 h 506030"/>
                  <a:gd name="connsiteX14" fmla="*/ 148457 w 169821"/>
                  <a:gd name="connsiteY14" fmla="*/ 373319 h 506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9821" h="506030">
                    <a:moveTo>
                      <a:pt x="148457" y="373319"/>
                    </a:moveTo>
                    <a:cubicBezTo>
                      <a:pt x="144152" y="328373"/>
                      <a:pt x="154758" y="283741"/>
                      <a:pt x="158504" y="239110"/>
                    </a:cubicBezTo>
                    <a:cubicBezTo>
                      <a:pt x="161724" y="200745"/>
                      <a:pt x="160989" y="159615"/>
                      <a:pt x="143242" y="124400"/>
                    </a:cubicBezTo>
                    <a:cubicBezTo>
                      <a:pt x="128400" y="94926"/>
                      <a:pt x="102391" y="73258"/>
                      <a:pt x="80478" y="48964"/>
                    </a:cubicBezTo>
                    <a:cubicBezTo>
                      <a:pt x="68821" y="36012"/>
                      <a:pt x="56080" y="22886"/>
                      <a:pt x="41938" y="12419"/>
                    </a:cubicBezTo>
                    <a:cubicBezTo>
                      <a:pt x="29756" y="3423"/>
                      <a:pt x="16454" y="-2458"/>
                      <a:pt x="982" y="1008"/>
                    </a:cubicBezTo>
                    <a:cubicBezTo>
                      <a:pt x="-453" y="1323"/>
                      <a:pt x="-278" y="3423"/>
                      <a:pt x="1262" y="3248"/>
                    </a:cubicBezTo>
                    <a:cubicBezTo>
                      <a:pt x="15299" y="1778"/>
                      <a:pt x="28846" y="10809"/>
                      <a:pt x="39102" y="19280"/>
                    </a:cubicBezTo>
                    <a:cubicBezTo>
                      <a:pt x="51354" y="29362"/>
                      <a:pt x="60595" y="41614"/>
                      <a:pt x="70747" y="53585"/>
                    </a:cubicBezTo>
                    <a:cubicBezTo>
                      <a:pt x="90770" y="77178"/>
                      <a:pt x="114783" y="98286"/>
                      <a:pt x="129310" y="125765"/>
                    </a:cubicBezTo>
                    <a:cubicBezTo>
                      <a:pt x="147792" y="160770"/>
                      <a:pt x="147582" y="201690"/>
                      <a:pt x="144677" y="239985"/>
                    </a:cubicBezTo>
                    <a:cubicBezTo>
                      <a:pt x="141491" y="281466"/>
                      <a:pt x="134701" y="322632"/>
                      <a:pt x="137081" y="364358"/>
                    </a:cubicBezTo>
                    <a:cubicBezTo>
                      <a:pt x="139811" y="412139"/>
                      <a:pt x="160639" y="456735"/>
                      <a:pt x="165015" y="504377"/>
                    </a:cubicBezTo>
                    <a:cubicBezTo>
                      <a:pt x="165225" y="506582"/>
                      <a:pt x="168760" y="506582"/>
                      <a:pt x="169005" y="504377"/>
                    </a:cubicBezTo>
                    <a:cubicBezTo>
                      <a:pt x="174256" y="459990"/>
                      <a:pt x="152623" y="417040"/>
                      <a:pt x="148457" y="373319"/>
                    </a:cubicBezTo>
                    <a:close/>
                  </a:path>
                </a:pathLst>
              </a:custGeom>
              <a:solidFill>
                <a:srgbClr val="04484B">
                  <a:alpha val="55000"/>
                </a:srgbClr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D09D7E1E-5722-4EE8-8A72-2F0FB8323620}"/>
                  </a:ext>
                </a:extLst>
              </p:cNvPr>
              <p:cNvSpPr/>
              <p:nvPr/>
            </p:nvSpPr>
            <p:spPr>
              <a:xfrm>
                <a:off x="8277011" y="5126179"/>
                <a:ext cx="50733" cy="279092"/>
              </a:xfrm>
              <a:custGeom>
                <a:avLst/>
                <a:gdLst>
                  <a:gd name="connsiteX0" fmla="*/ 41338 w 50733"/>
                  <a:gd name="connsiteY0" fmla="*/ 208225 h 279092"/>
                  <a:gd name="connsiteX1" fmla="*/ 31151 w 50733"/>
                  <a:gd name="connsiteY1" fmla="*/ 137516 h 279092"/>
                  <a:gd name="connsiteX2" fmla="*/ 7628 w 50733"/>
                  <a:gd name="connsiteY2" fmla="*/ 2992 h 279092"/>
                  <a:gd name="connsiteX3" fmla="*/ 32 w 50733"/>
                  <a:gd name="connsiteY3" fmla="*/ 4568 h 279092"/>
                  <a:gd name="connsiteX4" fmla="*/ 19075 w 50733"/>
                  <a:gd name="connsiteY4" fmla="*/ 141016 h 279092"/>
                  <a:gd name="connsiteX5" fmla="*/ 29752 w 50733"/>
                  <a:gd name="connsiteY5" fmla="*/ 208085 h 279092"/>
                  <a:gd name="connsiteX6" fmla="*/ 43718 w 50733"/>
                  <a:gd name="connsiteY6" fmla="*/ 276835 h 279092"/>
                  <a:gd name="connsiteX7" fmla="*/ 50719 w 50733"/>
                  <a:gd name="connsiteY7" fmla="*/ 274980 h 279092"/>
                  <a:gd name="connsiteX8" fmla="*/ 41338 w 50733"/>
                  <a:gd name="connsiteY8" fmla="*/ 208225 h 279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33" h="279092">
                    <a:moveTo>
                      <a:pt x="41338" y="208225"/>
                    </a:moveTo>
                    <a:cubicBezTo>
                      <a:pt x="37732" y="184667"/>
                      <a:pt x="34512" y="161074"/>
                      <a:pt x="31151" y="137516"/>
                    </a:cubicBezTo>
                    <a:cubicBezTo>
                      <a:pt x="24746" y="92324"/>
                      <a:pt x="18585" y="47343"/>
                      <a:pt x="7628" y="2992"/>
                    </a:cubicBezTo>
                    <a:cubicBezTo>
                      <a:pt x="6403" y="-1909"/>
                      <a:pt x="-528" y="-368"/>
                      <a:pt x="32" y="4568"/>
                    </a:cubicBezTo>
                    <a:cubicBezTo>
                      <a:pt x="5143" y="50249"/>
                      <a:pt x="12074" y="95580"/>
                      <a:pt x="19075" y="141016"/>
                    </a:cubicBezTo>
                    <a:cubicBezTo>
                      <a:pt x="22505" y="163384"/>
                      <a:pt x="26076" y="185752"/>
                      <a:pt x="29752" y="208085"/>
                    </a:cubicBezTo>
                    <a:cubicBezTo>
                      <a:pt x="33497" y="230873"/>
                      <a:pt x="37102" y="254712"/>
                      <a:pt x="43718" y="276835"/>
                    </a:cubicBezTo>
                    <a:cubicBezTo>
                      <a:pt x="44944" y="280930"/>
                      <a:pt x="51069" y="278935"/>
                      <a:pt x="50719" y="274980"/>
                    </a:cubicBezTo>
                    <a:cubicBezTo>
                      <a:pt x="48724" y="252717"/>
                      <a:pt x="44733" y="230313"/>
                      <a:pt x="41338" y="208225"/>
                    </a:cubicBezTo>
                    <a:close/>
                  </a:path>
                </a:pathLst>
              </a:custGeom>
              <a:solidFill>
                <a:srgbClr val="04484B">
                  <a:alpha val="55000"/>
                </a:srgbClr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9B2D566B-424D-4DE9-869B-7464DF1F098A}"/>
                  </a:ext>
                </a:extLst>
              </p:cNvPr>
              <p:cNvSpPr/>
              <p:nvPr/>
            </p:nvSpPr>
            <p:spPr>
              <a:xfrm>
                <a:off x="8324027" y="5409473"/>
                <a:ext cx="11100" cy="31623"/>
              </a:xfrm>
              <a:custGeom>
                <a:avLst/>
                <a:gdLst>
                  <a:gd name="connsiteX0" fmla="*/ 10809 w 11100"/>
                  <a:gd name="connsiteY0" fmla="*/ 22664 h 31623"/>
                  <a:gd name="connsiteX1" fmla="*/ 10109 w 11100"/>
                  <a:gd name="connsiteY1" fmla="*/ 19233 h 31623"/>
                  <a:gd name="connsiteX2" fmla="*/ 9269 w 11100"/>
                  <a:gd name="connsiteY2" fmla="*/ 14333 h 31623"/>
                  <a:gd name="connsiteX3" fmla="*/ 9094 w 11100"/>
                  <a:gd name="connsiteY3" fmla="*/ 3971 h 31623"/>
                  <a:gd name="connsiteX4" fmla="*/ 5314 w 11100"/>
                  <a:gd name="connsiteY4" fmla="*/ 16 h 31623"/>
                  <a:gd name="connsiteX5" fmla="*/ 868 w 11100"/>
                  <a:gd name="connsiteY5" fmla="*/ 3201 h 31623"/>
                  <a:gd name="connsiteX6" fmla="*/ 133 w 11100"/>
                  <a:gd name="connsiteY6" fmla="*/ 17588 h 31623"/>
                  <a:gd name="connsiteX7" fmla="*/ 658 w 11100"/>
                  <a:gd name="connsiteY7" fmla="*/ 22314 h 31623"/>
                  <a:gd name="connsiteX8" fmla="*/ 2408 w 11100"/>
                  <a:gd name="connsiteY8" fmla="*/ 27319 h 31623"/>
                  <a:gd name="connsiteX9" fmla="*/ 5944 w 11100"/>
                  <a:gd name="connsiteY9" fmla="*/ 31380 h 31623"/>
                  <a:gd name="connsiteX10" fmla="*/ 10949 w 11100"/>
                  <a:gd name="connsiteY10" fmla="*/ 28509 h 31623"/>
                  <a:gd name="connsiteX11" fmla="*/ 10809 w 11100"/>
                  <a:gd name="connsiteY11" fmla="*/ 22664 h 3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100" h="31623">
                    <a:moveTo>
                      <a:pt x="10809" y="22664"/>
                    </a:moveTo>
                    <a:cubicBezTo>
                      <a:pt x="10705" y="21508"/>
                      <a:pt x="10389" y="20388"/>
                      <a:pt x="10109" y="19233"/>
                    </a:cubicBezTo>
                    <a:cubicBezTo>
                      <a:pt x="9759" y="17623"/>
                      <a:pt x="9479" y="15978"/>
                      <a:pt x="9269" y="14333"/>
                    </a:cubicBezTo>
                    <a:cubicBezTo>
                      <a:pt x="8849" y="10902"/>
                      <a:pt x="8814" y="7437"/>
                      <a:pt x="9094" y="3971"/>
                    </a:cubicBezTo>
                    <a:cubicBezTo>
                      <a:pt x="9269" y="1906"/>
                      <a:pt x="7169" y="191"/>
                      <a:pt x="5314" y="16"/>
                    </a:cubicBezTo>
                    <a:cubicBezTo>
                      <a:pt x="3353" y="-159"/>
                      <a:pt x="1183" y="1136"/>
                      <a:pt x="868" y="3201"/>
                    </a:cubicBezTo>
                    <a:cubicBezTo>
                      <a:pt x="63" y="7962"/>
                      <a:pt x="-182" y="12792"/>
                      <a:pt x="133" y="17588"/>
                    </a:cubicBezTo>
                    <a:cubicBezTo>
                      <a:pt x="238" y="19163"/>
                      <a:pt x="413" y="20773"/>
                      <a:pt x="658" y="22314"/>
                    </a:cubicBezTo>
                    <a:cubicBezTo>
                      <a:pt x="938" y="24134"/>
                      <a:pt x="1568" y="25709"/>
                      <a:pt x="2408" y="27319"/>
                    </a:cubicBezTo>
                    <a:cubicBezTo>
                      <a:pt x="3249" y="29034"/>
                      <a:pt x="4054" y="30610"/>
                      <a:pt x="5944" y="31380"/>
                    </a:cubicBezTo>
                    <a:cubicBezTo>
                      <a:pt x="8114" y="32255"/>
                      <a:pt x="10494" y="30645"/>
                      <a:pt x="10949" y="28509"/>
                    </a:cubicBezTo>
                    <a:cubicBezTo>
                      <a:pt x="11299" y="26619"/>
                      <a:pt x="10949" y="24624"/>
                      <a:pt x="10809" y="22664"/>
                    </a:cubicBezTo>
                    <a:close/>
                  </a:path>
                </a:pathLst>
              </a:custGeom>
              <a:solidFill>
                <a:srgbClr val="04484B">
                  <a:alpha val="55000"/>
                </a:srgbClr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0E5362AA-2CF0-430B-9712-717AE8D6116E}"/>
                  </a:ext>
                </a:extLst>
              </p:cNvPr>
              <p:cNvSpPr/>
              <p:nvPr/>
            </p:nvSpPr>
            <p:spPr>
              <a:xfrm>
                <a:off x="8167457" y="5522847"/>
                <a:ext cx="188142" cy="93628"/>
              </a:xfrm>
              <a:custGeom>
                <a:avLst/>
                <a:gdLst>
                  <a:gd name="connsiteX0" fmla="*/ 187542 w 188142"/>
                  <a:gd name="connsiteY0" fmla="*/ 20255 h 93628"/>
                  <a:gd name="connsiteX1" fmla="*/ 186177 w 188142"/>
                  <a:gd name="connsiteY1" fmla="*/ 16160 h 93628"/>
                  <a:gd name="connsiteX2" fmla="*/ 180016 w 188142"/>
                  <a:gd name="connsiteY2" fmla="*/ 7689 h 93628"/>
                  <a:gd name="connsiteX3" fmla="*/ 180156 w 188142"/>
                  <a:gd name="connsiteY3" fmla="*/ 7409 h 93628"/>
                  <a:gd name="connsiteX4" fmla="*/ 172455 w 188142"/>
                  <a:gd name="connsiteY4" fmla="*/ 1458 h 93628"/>
                  <a:gd name="connsiteX5" fmla="*/ 131324 w 188142"/>
                  <a:gd name="connsiteY5" fmla="*/ 36918 h 93628"/>
                  <a:gd name="connsiteX6" fmla="*/ 84418 w 188142"/>
                  <a:gd name="connsiteY6" fmla="*/ 53860 h 93628"/>
                  <a:gd name="connsiteX7" fmla="*/ 42027 w 188142"/>
                  <a:gd name="connsiteY7" fmla="*/ 58621 h 93628"/>
                  <a:gd name="connsiteX8" fmla="*/ 23265 w 188142"/>
                  <a:gd name="connsiteY8" fmla="*/ 56030 h 93628"/>
                  <a:gd name="connsiteX9" fmla="*/ 4712 w 188142"/>
                  <a:gd name="connsiteY9" fmla="*/ 43848 h 93628"/>
                  <a:gd name="connsiteX10" fmla="*/ 21 w 188142"/>
                  <a:gd name="connsiteY10" fmla="*/ 45984 h 93628"/>
                  <a:gd name="connsiteX11" fmla="*/ 5657 w 188142"/>
                  <a:gd name="connsiteY11" fmla="*/ 56451 h 93628"/>
                  <a:gd name="connsiteX12" fmla="*/ 4012 w 188142"/>
                  <a:gd name="connsiteY12" fmla="*/ 61246 h 93628"/>
                  <a:gd name="connsiteX13" fmla="*/ 3172 w 188142"/>
                  <a:gd name="connsiteY13" fmla="*/ 66042 h 93628"/>
                  <a:gd name="connsiteX14" fmla="*/ 3767 w 188142"/>
                  <a:gd name="connsiteY14" fmla="*/ 80079 h 93628"/>
                  <a:gd name="connsiteX15" fmla="*/ 8142 w 188142"/>
                  <a:gd name="connsiteY15" fmla="*/ 82529 h 93628"/>
                  <a:gd name="connsiteX16" fmla="*/ 11678 w 188142"/>
                  <a:gd name="connsiteY16" fmla="*/ 78923 h 93628"/>
                  <a:gd name="connsiteX17" fmla="*/ 11783 w 188142"/>
                  <a:gd name="connsiteY17" fmla="*/ 78433 h 93628"/>
                  <a:gd name="connsiteX18" fmla="*/ 11888 w 188142"/>
                  <a:gd name="connsiteY18" fmla="*/ 77908 h 93628"/>
                  <a:gd name="connsiteX19" fmla="*/ 12098 w 188142"/>
                  <a:gd name="connsiteY19" fmla="*/ 75703 h 93628"/>
                  <a:gd name="connsiteX20" fmla="*/ 12413 w 188142"/>
                  <a:gd name="connsiteY20" fmla="*/ 72868 h 93628"/>
                  <a:gd name="connsiteX21" fmla="*/ 12658 w 188142"/>
                  <a:gd name="connsiteY21" fmla="*/ 70697 h 93628"/>
                  <a:gd name="connsiteX22" fmla="*/ 12693 w 188142"/>
                  <a:gd name="connsiteY22" fmla="*/ 70452 h 93628"/>
                  <a:gd name="connsiteX23" fmla="*/ 12973 w 188142"/>
                  <a:gd name="connsiteY23" fmla="*/ 68177 h 93628"/>
                  <a:gd name="connsiteX24" fmla="*/ 13743 w 188142"/>
                  <a:gd name="connsiteY24" fmla="*/ 63731 h 93628"/>
                  <a:gd name="connsiteX25" fmla="*/ 14023 w 188142"/>
                  <a:gd name="connsiteY25" fmla="*/ 62016 h 93628"/>
                  <a:gd name="connsiteX26" fmla="*/ 25155 w 188142"/>
                  <a:gd name="connsiteY26" fmla="*/ 66007 h 93628"/>
                  <a:gd name="connsiteX27" fmla="*/ 22144 w 188142"/>
                  <a:gd name="connsiteY27" fmla="*/ 87955 h 93628"/>
                  <a:gd name="connsiteX28" fmla="*/ 25680 w 188142"/>
                  <a:gd name="connsiteY28" fmla="*/ 91000 h 93628"/>
                  <a:gd name="connsiteX29" fmla="*/ 29215 w 188142"/>
                  <a:gd name="connsiteY29" fmla="*/ 87955 h 93628"/>
                  <a:gd name="connsiteX30" fmla="*/ 29355 w 188142"/>
                  <a:gd name="connsiteY30" fmla="*/ 76403 h 93628"/>
                  <a:gd name="connsiteX31" fmla="*/ 30125 w 188142"/>
                  <a:gd name="connsiteY31" fmla="*/ 67162 h 93628"/>
                  <a:gd name="connsiteX32" fmla="*/ 34151 w 188142"/>
                  <a:gd name="connsiteY32" fmla="*/ 67862 h 93628"/>
                  <a:gd name="connsiteX33" fmla="*/ 43427 w 188142"/>
                  <a:gd name="connsiteY33" fmla="*/ 68702 h 93628"/>
                  <a:gd name="connsiteX34" fmla="*/ 43112 w 188142"/>
                  <a:gd name="connsiteY34" fmla="*/ 71887 h 93628"/>
                  <a:gd name="connsiteX35" fmla="*/ 42797 w 188142"/>
                  <a:gd name="connsiteY35" fmla="*/ 77628 h 93628"/>
                  <a:gd name="connsiteX36" fmla="*/ 43042 w 188142"/>
                  <a:gd name="connsiteY36" fmla="*/ 90510 h 93628"/>
                  <a:gd name="connsiteX37" fmla="*/ 51618 w 188142"/>
                  <a:gd name="connsiteY37" fmla="*/ 90300 h 93628"/>
                  <a:gd name="connsiteX38" fmla="*/ 51863 w 188142"/>
                  <a:gd name="connsiteY38" fmla="*/ 80148 h 93628"/>
                  <a:gd name="connsiteX39" fmla="*/ 51548 w 188142"/>
                  <a:gd name="connsiteY39" fmla="*/ 72657 h 93628"/>
                  <a:gd name="connsiteX40" fmla="*/ 51128 w 188142"/>
                  <a:gd name="connsiteY40" fmla="*/ 68912 h 93628"/>
                  <a:gd name="connsiteX41" fmla="*/ 56449 w 188142"/>
                  <a:gd name="connsiteY41" fmla="*/ 68807 h 93628"/>
                  <a:gd name="connsiteX42" fmla="*/ 55644 w 188142"/>
                  <a:gd name="connsiteY42" fmla="*/ 75703 h 93628"/>
                  <a:gd name="connsiteX43" fmla="*/ 55679 w 188142"/>
                  <a:gd name="connsiteY43" fmla="*/ 80079 h 93628"/>
                  <a:gd name="connsiteX44" fmla="*/ 56099 w 188142"/>
                  <a:gd name="connsiteY44" fmla="*/ 84349 h 93628"/>
                  <a:gd name="connsiteX45" fmla="*/ 57184 w 188142"/>
                  <a:gd name="connsiteY45" fmla="*/ 88025 h 93628"/>
                  <a:gd name="connsiteX46" fmla="*/ 62925 w 188142"/>
                  <a:gd name="connsiteY46" fmla="*/ 90475 h 93628"/>
                  <a:gd name="connsiteX47" fmla="*/ 66180 w 188142"/>
                  <a:gd name="connsiteY47" fmla="*/ 85119 h 93628"/>
                  <a:gd name="connsiteX48" fmla="*/ 64955 w 188142"/>
                  <a:gd name="connsiteY48" fmla="*/ 76193 h 93628"/>
                  <a:gd name="connsiteX49" fmla="*/ 64255 w 188142"/>
                  <a:gd name="connsiteY49" fmla="*/ 68352 h 93628"/>
                  <a:gd name="connsiteX50" fmla="*/ 78887 w 188142"/>
                  <a:gd name="connsiteY50" fmla="*/ 66707 h 93628"/>
                  <a:gd name="connsiteX51" fmla="*/ 77977 w 188142"/>
                  <a:gd name="connsiteY51" fmla="*/ 73848 h 93628"/>
                  <a:gd name="connsiteX52" fmla="*/ 79412 w 188142"/>
                  <a:gd name="connsiteY52" fmla="*/ 87500 h 93628"/>
                  <a:gd name="connsiteX53" fmla="*/ 84138 w 188142"/>
                  <a:gd name="connsiteY53" fmla="*/ 89915 h 93628"/>
                  <a:gd name="connsiteX54" fmla="*/ 87218 w 188142"/>
                  <a:gd name="connsiteY54" fmla="*/ 85609 h 93628"/>
                  <a:gd name="connsiteX55" fmla="*/ 86203 w 188142"/>
                  <a:gd name="connsiteY55" fmla="*/ 80429 h 93628"/>
                  <a:gd name="connsiteX56" fmla="*/ 85713 w 188142"/>
                  <a:gd name="connsiteY56" fmla="*/ 75423 h 93628"/>
                  <a:gd name="connsiteX57" fmla="*/ 85958 w 188142"/>
                  <a:gd name="connsiteY57" fmla="*/ 65552 h 93628"/>
                  <a:gd name="connsiteX58" fmla="*/ 99190 w 188142"/>
                  <a:gd name="connsiteY58" fmla="*/ 62646 h 93628"/>
                  <a:gd name="connsiteX59" fmla="*/ 98210 w 188142"/>
                  <a:gd name="connsiteY59" fmla="*/ 67722 h 93628"/>
                  <a:gd name="connsiteX60" fmla="*/ 97930 w 188142"/>
                  <a:gd name="connsiteY60" fmla="*/ 72727 h 93628"/>
                  <a:gd name="connsiteX61" fmla="*/ 98105 w 188142"/>
                  <a:gd name="connsiteY61" fmla="*/ 80289 h 93628"/>
                  <a:gd name="connsiteX62" fmla="*/ 102410 w 188142"/>
                  <a:gd name="connsiteY62" fmla="*/ 84454 h 93628"/>
                  <a:gd name="connsiteX63" fmla="*/ 107101 w 188142"/>
                  <a:gd name="connsiteY63" fmla="*/ 80744 h 93628"/>
                  <a:gd name="connsiteX64" fmla="*/ 107206 w 188142"/>
                  <a:gd name="connsiteY64" fmla="*/ 70592 h 93628"/>
                  <a:gd name="connsiteX65" fmla="*/ 107066 w 188142"/>
                  <a:gd name="connsiteY65" fmla="*/ 67687 h 93628"/>
                  <a:gd name="connsiteX66" fmla="*/ 105526 w 188142"/>
                  <a:gd name="connsiteY66" fmla="*/ 60896 h 93628"/>
                  <a:gd name="connsiteX67" fmla="*/ 115432 w 188142"/>
                  <a:gd name="connsiteY67" fmla="*/ 57676 h 93628"/>
                  <a:gd name="connsiteX68" fmla="*/ 115502 w 188142"/>
                  <a:gd name="connsiteY68" fmla="*/ 59181 h 93628"/>
                  <a:gd name="connsiteX69" fmla="*/ 115957 w 188142"/>
                  <a:gd name="connsiteY69" fmla="*/ 65517 h 93628"/>
                  <a:gd name="connsiteX70" fmla="*/ 116517 w 188142"/>
                  <a:gd name="connsiteY70" fmla="*/ 70277 h 93628"/>
                  <a:gd name="connsiteX71" fmla="*/ 119073 w 188142"/>
                  <a:gd name="connsiteY71" fmla="*/ 77068 h 93628"/>
                  <a:gd name="connsiteX72" fmla="*/ 122748 w 188142"/>
                  <a:gd name="connsiteY72" fmla="*/ 78048 h 93628"/>
                  <a:gd name="connsiteX73" fmla="*/ 125443 w 188142"/>
                  <a:gd name="connsiteY73" fmla="*/ 75353 h 93628"/>
                  <a:gd name="connsiteX74" fmla="*/ 125513 w 188142"/>
                  <a:gd name="connsiteY74" fmla="*/ 70312 h 93628"/>
                  <a:gd name="connsiteX75" fmla="*/ 124638 w 188142"/>
                  <a:gd name="connsiteY75" fmla="*/ 64536 h 93628"/>
                  <a:gd name="connsiteX76" fmla="*/ 123763 w 188142"/>
                  <a:gd name="connsiteY76" fmla="*/ 59496 h 93628"/>
                  <a:gd name="connsiteX77" fmla="*/ 122678 w 188142"/>
                  <a:gd name="connsiteY77" fmla="*/ 54980 h 93628"/>
                  <a:gd name="connsiteX78" fmla="*/ 129819 w 188142"/>
                  <a:gd name="connsiteY78" fmla="*/ 51830 h 93628"/>
                  <a:gd name="connsiteX79" fmla="*/ 129924 w 188142"/>
                  <a:gd name="connsiteY79" fmla="*/ 52530 h 93628"/>
                  <a:gd name="connsiteX80" fmla="*/ 131149 w 188142"/>
                  <a:gd name="connsiteY80" fmla="*/ 59356 h 93628"/>
                  <a:gd name="connsiteX81" fmla="*/ 131919 w 188142"/>
                  <a:gd name="connsiteY81" fmla="*/ 63731 h 93628"/>
                  <a:gd name="connsiteX82" fmla="*/ 132444 w 188142"/>
                  <a:gd name="connsiteY82" fmla="*/ 66427 h 93628"/>
                  <a:gd name="connsiteX83" fmla="*/ 135735 w 188142"/>
                  <a:gd name="connsiteY83" fmla="*/ 70977 h 93628"/>
                  <a:gd name="connsiteX84" fmla="*/ 139620 w 188142"/>
                  <a:gd name="connsiteY84" fmla="*/ 70627 h 93628"/>
                  <a:gd name="connsiteX85" fmla="*/ 141056 w 188142"/>
                  <a:gd name="connsiteY85" fmla="*/ 61911 h 93628"/>
                  <a:gd name="connsiteX86" fmla="*/ 139620 w 188142"/>
                  <a:gd name="connsiteY86" fmla="*/ 55610 h 93628"/>
                  <a:gd name="connsiteX87" fmla="*/ 137275 w 188142"/>
                  <a:gd name="connsiteY87" fmla="*/ 48154 h 93628"/>
                  <a:gd name="connsiteX88" fmla="*/ 146096 w 188142"/>
                  <a:gd name="connsiteY88" fmla="*/ 43008 h 93628"/>
                  <a:gd name="connsiteX89" fmla="*/ 146236 w 188142"/>
                  <a:gd name="connsiteY89" fmla="*/ 43884 h 93628"/>
                  <a:gd name="connsiteX90" fmla="*/ 147041 w 188142"/>
                  <a:gd name="connsiteY90" fmla="*/ 48224 h 93628"/>
                  <a:gd name="connsiteX91" fmla="*/ 147811 w 188142"/>
                  <a:gd name="connsiteY91" fmla="*/ 52285 h 93628"/>
                  <a:gd name="connsiteX92" fmla="*/ 149177 w 188142"/>
                  <a:gd name="connsiteY92" fmla="*/ 57186 h 93628"/>
                  <a:gd name="connsiteX93" fmla="*/ 154112 w 188142"/>
                  <a:gd name="connsiteY93" fmla="*/ 59461 h 93628"/>
                  <a:gd name="connsiteX94" fmla="*/ 157053 w 188142"/>
                  <a:gd name="connsiteY94" fmla="*/ 54875 h 93628"/>
                  <a:gd name="connsiteX95" fmla="*/ 155338 w 188142"/>
                  <a:gd name="connsiteY95" fmla="*/ 46299 h 93628"/>
                  <a:gd name="connsiteX96" fmla="*/ 152852 w 188142"/>
                  <a:gd name="connsiteY96" fmla="*/ 38423 h 93628"/>
                  <a:gd name="connsiteX97" fmla="*/ 161113 w 188142"/>
                  <a:gd name="connsiteY97" fmla="*/ 31807 h 93628"/>
                  <a:gd name="connsiteX98" fmla="*/ 162618 w 188142"/>
                  <a:gd name="connsiteY98" fmla="*/ 36848 h 93628"/>
                  <a:gd name="connsiteX99" fmla="*/ 164719 w 188142"/>
                  <a:gd name="connsiteY99" fmla="*/ 42308 h 93628"/>
                  <a:gd name="connsiteX100" fmla="*/ 165874 w 188142"/>
                  <a:gd name="connsiteY100" fmla="*/ 44899 h 93628"/>
                  <a:gd name="connsiteX101" fmla="*/ 166399 w 188142"/>
                  <a:gd name="connsiteY101" fmla="*/ 45914 h 93628"/>
                  <a:gd name="connsiteX102" fmla="*/ 168990 w 188142"/>
                  <a:gd name="connsiteY102" fmla="*/ 48574 h 93628"/>
                  <a:gd name="connsiteX103" fmla="*/ 174730 w 188142"/>
                  <a:gd name="connsiteY103" fmla="*/ 45634 h 93628"/>
                  <a:gd name="connsiteX104" fmla="*/ 174100 w 188142"/>
                  <a:gd name="connsiteY104" fmla="*/ 42063 h 93628"/>
                  <a:gd name="connsiteX105" fmla="*/ 173575 w 188142"/>
                  <a:gd name="connsiteY105" fmla="*/ 40943 h 93628"/>
                  <a:gd name="connsiteX106" fmla="*/ 172490 w 188142"/>
                  <a:gd name="connsiteY106" fmla="*/ 38773 h 93628"/>
                  <a:gd name="connsiteX107" fmla="*/ 170389 w 188142"/>
                  <a:gd name="connsiteY107" fmla="*/ 34257 h 93628"/>
                  <a:gd name="connsiteX108" fmla="*/ 168674 w 188142"/>
                  <a:gd name="connsiteY108" fmla="*/ 30022 h 93628"/>
                  <a:gd name="connsiteX109" fmla="*/ 167554 w 188142"/>
                  <a:gd name="connsiteY109" fmla="*/ 27431 h 93628"/>
                  <a:gd name="connsiteX110" fmla="*/ 166959 w 188142"/>
                  <a:gd name="connsiteY110" fmla="*/ 26031 h 93628"/>
                  <a:gd name="connsiteX111" fmla="*/ 176901 w 188142"/>
                  <a:gd name="connsiteY111" fmla="*/ 13324 h 93628"/>
                  <a:gd name="connsiteX112" fmla="*/ 177636 w 188142"/>
                  <a:gd name="connsiteY112" fmla="*/ 15075 h 93628"/>
                  <a:gd name="connsiteX113" fmla="*/ 178441 w 188142"/>
                  <a:gd name="connsiteY113" fmla="*/ 17700 h 93628"/>
                  <a:gd name="connsiteX114" fmla="*/ 178686 w 188142"/>
                  <a:gd name="connsiteY114" fmla="*/ 18610 h 93628"/>
                  <a:gd name="connsiteX115" fmla="*/ 178721 w 188142"/>
                  <a:gd name="connsiteY115" fmla="*/ 18925 h 93628"/>
                  <a:gd name="connsiteX116" fmla="*/ 180506 w 188142"/>
                  <a:gd name="connsiteY116" fmla="*/ 25471 h 93628"/>
                  <a:gd name="connsiteX117" fmla="*/ 184881 w 188142"/>
                  <a:gd name="connsiteY117" fmla="*/ 28131 h 93628"/>
                  <a:gd name="connsiteX118" fmla="*/ 188137 w 188142"/>
                  <a:gd name="connsiteY118" fmla="*/ 24211 h 93628"/>
                  <a:gd name="connsiteX119" fmla="*/ 187542 w 188142"/>
                  <a:gd name="connsiteY119" fmla="*/ 20255 h 9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188142" h="93628">
                    <a:moveTo>
                      <a:pt x="187542" y="20255"/>
                    </a:moveTo>
                    <a:cubicBezTo>
                      <a:pt x="187157" y="18890"/>
                      <a:pt x="186807" y="17455"/>
                      <a:pt x="186177" y="16160"/>
                    </a:cubicBezTo>
                    <a:cubicBezTo>
                      <a:pt x="184707" y="13115"/>
                      <a:pt x="182956" y="9544"/>
                      <a:pt x="180016" y="7689"/>
                    </a:cubicBezTo>
                    <a:cubicBezTo>
                      <a:pt x="180051" y="7584"/>
                      <a:pt x="180121" y="7513"/>
                      <a:pt x="180156" y="7409"/>
                    </a:cubicBezTo>
                    <a:cubicBezTo>
                      <a:pt x="182501" y="2613"/>
                      <a:pt x="176550" y="-2603"/>
                      <a:pt x="172455" y="1458"/>
                    </a:cubicBezTo>
                    <a:cubicBezTo>
                      <a:pt x="159293" y="14479"/>
                      <a:pt x="147706" y="27676"/>
                      <a:pt x="131324" y="36918"/>
                    </a:cubicBezTo>
                    <a:cubicBezTo>
                      <a:pt x="116727" y="45179"/>
                      <a:pt x="100695" y="50220"/>
                      <a:pt x="84418" y="53860"/>
                    </a:cubicBezTo>
                    <a:cubicBezTo>
                      <a:pt x="70556" y="56940"/>
                      <a:pt x="56274" y="59041"/>
                      <a:pt x="42027" y="58621"/>
                    </a:cubicBezTo>
                    <a:cubicBezTo>
                      <a:pt x="35761" y="58411"/>
                      <a:pt x="29320" y="57780"/>
                      <a:pt x="23265" y="56030"/>
                    </a:cubicBezTo>
                    <a:cubicBezTo>
                      <a:pt x="14443" y="53440"/>
                      <a:pt x="11503" y="48854"/>
                      <a:pt x="4712" y="43848"/>
                    </a:cubicBezTo>
                    <a:cubicBezTo>
                      <a:pt x="2962" y="42553"/>
                      <a:pt x="-294" y="43289"/>
                      <a:pt x="21" y="45984"/>
                    </a:cubicBezTo>
                    <a:cubicBezTo>
                      <a:pt x="511" y="50185"/>
                      <a:pt x="2647" y="53615"/>
                      <a:pt x="5657" y="56451"/>
                    </a:cubicBezTo>
                    <a:cubicBezTo>
                      <a:pt x="4957" y="58026"/>
                      <a:pt x="4362" y="59566"/>
                      <a:pt x="4012" y="61246"/>
                    </a:cubicBezTo>
                    <a:cubicBezTo>
                      <a:pt x="3662" y="62821"/>
                      <a:pt x="3382" y="64431"/>
                      <a:pt x="3172" y="66042"/>
                    </a:cubicBezTo>
                    <a:cubicBezTo>
                      <a:pt x="2506" y="70732"/>
                      <a:pt x="2332" y="75528"/>
                      <a:pt x="3767" y="80079"/>
                    </a:cubicBezTo>
                    <a:cubicBezTo>
                      <a:pt x="4292" y="81724"/>
                      <a:pt x="6497" y="82844"/>
                      <a:pt x="8142" y="82529"/>
                    </a:cubicBezTo>
                    <a:cubicBezTo>
                      <a:pt x="10068" y="82179"/>
                      <a:pt x="11293" y="80814"/>
                      <a:pt x="11678" y="78923"/>
                    </a:cubicBezTo>
                    <a:cubicBezTo>
                      <a:pt x="11188" y="79798"/>
                      <a:pt x="11223" y="79624"/>
                      <a:pt x="11783" y="78433"/>
                    </a:cubicBezTo>
                    <a:cubicBezTo>
                      <a:pt x="11818" y="78258"/>
                      <a:pt x="11853" y="78083"/>
                      <a:pt x="11888" y="77908"/>
                    </a:cubicBezTo>
                    <a:cubicBezTo>
                      <a:pt x="11993" y="77208"/>
                      <a:pt x="12028" y="76438"/>
                      <a:pt x="12098" y="75703"/>
                    </a:cubicBezTo>
                    <a:cubicBezTo>
                      <a:pt x="12203" y="74758"/>
                      <a:pt x="12273" y="73813"/>
                      <a:pt x="12413" y="72868"/>
                    </a:cubicBezTo>
                    <a:cubicBezTo>
                      <a:pt x="12518" y="72133"/>
                      <a:pt x="12588" y="71467"/>
                      <a:pt x="12658" y="70697"/>
                    </a:cubicBezTo>
                    <a:cubicBezTo>
                      <a:pt x="12553" y="71957"/>
                      <a:pt x="12658" y="70627"/>
                      <a:pt x="12693" y="70452"/>
                    </a:cubicBezTo>
                    <a:cubicBezTo>
                      <a:pt x="12763" y="69682"/>
                      <a:pt x="12868" y="68947"/>
                      <a:pt x="12973" y="68177"/>
                    </a:cubicBezTo>
                    <a:cubicBezTo>
                      <a:pt x="13183" y="66707"/>
                      <a:pt x="13428" y="65202"/>
                      <a:pt x="13743" y="63731"/>
                    </a:cubicBezTo>
                    <a:cubicBezTo>
                      <a:pt x="13848" y="63171"/>
                      <a:pt x="13918" y="62576"/>
                      <a:pt x="14023" y="62016"/>
                    </a:cubicBezTo>
                    <a:cubicBezTo>
                      <a:pt x="17594" y="63731"/>
                      <a:pt x="21444" y="65027"/>
                      <a:pt x="25155" y="66007"/>
                    </a:cubicBezTo>
                    <a:cubicBezTo>
                      <a:pt x="23474" y="73183"/>
                      <a:pt x="22004" y="80604"/>
                      <a:pt x="22144" y="87955"/>
                    </a:cubicBezTo>
                    <a:cubicBezTo>
                      <a:pt x="22179" y="89705"/>
                      <a:pt x="24070" y="91035"/>
                      <a:pt x="25680" y="91000"/>
                    </a:cubicBezTo>
                    <a:cubicBezTo>
                      <a:pt x="27325" y="90965"/>
                      <a:pt x="29110" y="89740"/>
                      <a:pt x="29215" y="87955"/>
                    </a:cubicBezTo>
                    <a:cubicBezTo>
                      <a:pt x="29425" y="84104"/>
                      <a:pt x="29215" y="80254"/>
                      <a:pt x="29355" y="76403"/>
                    </a:cubicBezTo>
                    <a:cubicBezTo>
                      <a:pt x="29460" y="73323"/>
                      <a:pt x="29775" y="70242"/>
                      <a:pt x="30125" y="67162"/>
                    </a:cubicBezTo>
                    <a:cubicBezTo>
                      <a:pt x="31526" y="67442"/>
                      <a:pt x="32926" y="67687"/>
                      <a:pt x="34151" y="67862"/>
                    </a:cubicBezTo>
                    <a:cubicBezTo>
                      <a:pt x="37231" y="68282"/>
                      <a:pt x="40312" y="68492"/>
                      <a:pt x="43427" y="68702"/>
                    </a:cubicBezTo>
                    <a:cubicBezTo>
                      <a:pt x="43322" y="69752"/>
                      <a:pt x="43217" y="70837"/>
                      <a:pt x="43112" y="71887"/>
                    </a:cubicBezTo>
                    <a:cubicBezTo>
                      <a:pt x="42937" y="73813"/>
                      <a:pt x="42867" y="75703"/>
                      <a:pt x="42797" y="77628"/>
                    </a:cubicBezTo>
                    <a:cubicBezTo>
                      <a:pt x="42727" y="81864"/>
                      <a:pt x="42132" y="86344"/>
                      <a:pt x="43042" y="90510"/>
                    </a:cubicBezTo>
                    <a:cubicBezTo>
                      <a:pt x="44022" y="94990"/>
                      <a:pt x="50638" y="94396"/>
                      <a:pt x="51618" y="90300"/>
                    </a:cubicBezTo>
                    <a:cubicBezTo>
                      <a:pt x="52423" y="87010"/>
                      <a:pt x="51933" y="83509"/>
                      <a:pt x="51863" y="80148"/>
                    </a:cubicBezTo>
                    <a:cubicBezTo>
                      <a:pt x="51828" y="77628"/>
                      <a:pt x="51794" y="75143"/>
                      <a:pt x="51548" y="72657"/>
                    </a:cubicBezTo>
                    <a:cubicBezTo>
                      <a:pt x="51443" y="71397"/>
                      <a:pt x="51303" y="70137"/>
                      <a:pt x="51128" y="68912"/>
                    </a:cubicBezTo>
                    <a:cubicBezTo>
                      <a:pt x="52913" y="68912"/>
                      <a:pt x="54699" y="68842"/>
                      <a:pt x="56449" y="68807"/>
                    </a:cubicBezTo>
                    <a:cubicBezTo>
                      <a:pt x="56064" y="71082"/>
                      <a:pt x="55714" y="73393"/>
                      <a:pt x="55644" y="75703"/>
                    </a:cubicBezTo>
                    <a:cubicBezTo>
                      <a:pt x="55609" y="77173"/>
                      <a:pt x="55609" y="78643"/>
                      <a:pt x="55679" y="80079"/>
                    </a:cubicBezTo>
                    <a:cubicBezTo>
                      <a:pt x="55749" y="81514"/>
                      <a:pt x="55889" y="82949"/>
                      <a:pt x="56099" y="84349"/>
                    </a:cubicBezTo>
                    <a:cubicBezTo>
                      <a:pt x="56274" y="85679"/>
                      <a:pt x="56694" y="86659"/>
                      <a:pt x="57184" y="88025"/>
                    </a:cubicBezTo>
                    <a:cubicBezTo>
                      <a:pt x="57989" y="90265"/>
                      <a:pt x="60860" y="91140"/>
                      <a:pt x="62925" y="90475"/>
                    </a:cubicBezTo>
                    <a:cubicBezTo>
                      <a:pt x="65200" y="89740"/>
                      <a:pt x="66565" y="87500"/>
                      <a:pt x="66180" y="85119"/>
                    </a:cubicBezTo>
                    <a:cubicBezTo>
                      <a:pt x="65690" y="82144"/>
                      <a:pt x="65130" y="79238"/>
                      <a:pt x="64955" y="76193"/>
                    </a:cubicBezTo>
                    <a:cubicBezTo>
                      <a:pt x="64815" y="73568"/>
                      <a:pt x="64535" y="70942"/>
                      <a:pt x="64255" y="68352"/>
                    </a:cubicBezTo>
                    <a:cubicBezTo>
                      <a:pt x="69156" y="68002"/>
                      <a:pt x="74057" y="67407"/>
                      <a:pt x="78887" y="66707"/>
                    </a:cubicBezTo>
                    <a:cubicBezTo>
                      <a:pt x="78432" y="69052"/>
                      <a:pt x="78117" y="71467"/>
                      <a:pt x="77977" y="73848"/>
                    </a:cubicBezTo>
                    <a:cubicBezTo>
                      <a:pt x="77697" y="78329"/>
                      <a:pt x="77907" y="83229"/>
                      <a:pt x="79412" y="87500"/>
                    </a:cubicBezTo>
                    <a:cubicBezTo>
                      <a:pt x="80077" y="89390"/>
                      <a:pt x="82248" y="90370"/>
                      <a:pt x="84138" y="89915"/>
                    </a:cubicBezTo>
                    <a:cubicBezTo>
                      <a:pt x="85958" y="89460"/>
                      <a:pt x="87568" y="87569"/>
                      <a:pt x="87218" y="85609"/>
                    </a:cubicBezTo>
                    <a:cubicBezTo>
                      <a:pt x="86903" y="83894"/>
                      <a:pt x="86448" y="82179"/>
                      <a:pt x="86203" y="80429"/>
                    </a:cubicBezTo>
                    <a:cubicBezTo>
                      <a:pt x="85993" y="78783"/>
                      <a:pt x="85853" y="77103"/>
                      <a:pt x="85713" y="75423"/>
                    </a:cubicBezTo>
                    <a:cubicBezTo>
                      <a:pt x="85433" y="72133"/>
                      <a:pt x="85573" y="68842"/>
                      <a:pt x="85958" y="65552"/>
                    </a:cubicBezTo>
                    <a:cubicBezTo>
                      <a:pt x="90299" y="64747"/>
                      <a:pt x="94709" y="63801"/>
                      <a:pt x="99190" y="62646"/>
                    </a:cubicBezTo>
                    <a:cubicBezTo>
                      <a:pt x="98700" y="64292"/>
                      <a:pt x="98280" y="65972"/>
                      <a:pt x="98210" y="67722"/>
                    </a:cubicBezTo>
                    <a:cubicBezTo>
                      <a:pt x="98140" y="69402"/>
                      <a:pt x="98035" y="71082"/>
                      <a:pt x="97930" y="72727"/>
                    </a:cubicBezTo>
                    <a:cubicBezTo>
                      <a:pt x="97789" y="75213"/>
                      <a:pt x="97720" y="77803"/>
                      <a:pt x="98105" y="80289"/>
                    </a:cubicBezTo>
                    <a:cubicBezTo>
                      <a:pt x="98455" y="82564"/>
                      <a:pt x="100030" y="84314"/>
                      <a:pt x="102410" y="84454"/>
                    </a:cubicBezTo>
                    <a:cubicBezTo>
                      <a:pt x="104581" y="84559"/>
                      <a:pt x="106786" y="83019"/>
                      <a:pt x="107101" y="80744"/>
                    </a:cubicBezTo>
                    <a:cubicBezTo>
                      <a:pt x="107591" y="77348"/>
                      <a:pt x="107346" y="73988"/>
                      <a:pt x="107206" y="70592"/>
                    </a:cubicBezTo>
                    <a:cubicBezTo>
                      <a:pt x="107171" y="69612"/>
                      <a:pt x="107101" y="68667"/>
                      <a:pt x="107066" y="67687"/>
                    </a:cubicBezTo>
                    <a:cubicBezTo>
                      <a:pt x="106926" y="65341"/>
                      <a:pt x="106296" y="63101"/>
                      <a:pt x="105526" y="60896"/>
                    </a:cubicBezTo>
                    <a:cubicBezTo>
                      <a:pt x="108816" y="59916"/>
                      <a:pt x="112142" y="58831"/>
                      <a:pt x="115432" y="57676"/>
                    </a:cubicBezTo>
                    <a:cubicBezTo>
                      <a:pt x="115467" y="58166"/>
                      <a:pt x="115467" y="58655"/>
                      <a:pt x="115502" y="59181"/>
                    </a:cubicBezTo>
                    <a:cubicBezTo>
                      <a:pt x="115677" y="61281"/>
                      <a:pt x="115747" y="63416"/>
                      <a:pt x="115957" y="65517"/>
                    </a:cubicBezTo>
                    <a:cubicBezTo>
                      <a:pt x="116132" y="67092"/>
                      <a:pt x="116307" y="68702"/>
                      <a:pt x="116517" y="70277"/>
                    </a:cubicBezTo>
                    <a:cubicBezTo>
                      <a:pt x="116867" y="72727"/>
                      <a:pt x="117147" y="75318"/>
                      <a:pt x="119073" y="77068"/>
                    </a:cubicBezTo>
                    <a:cubicBezTo>
                      <a:pt x="120088" y="77978"/>
                      <a:pt x="121418" y="78398"/>
                      <a:pt x="122748" y="78048"/>
                    </a:cubicBezTo>
                    <a:cubicBezTo>
                      <a:pt x="124253" y="77628"/>
                      <a:pt x="124813" y="76648"/>
                      <a:pt x="125443" y="75353"/>
                    </a:cubicBezTo>
                    <a:cubicBezTo>
                      <a:pt x="126179" y="73848"/>
                      <a:pt x="125793" y="71852"/>
                      <a:pt x="125513" y="70312"/>
                    </a:cubicBezTo>
                    <a:cubicBezTo>
                      <a:pt x="125163" y="68387"/>
                      <a:pt x="124918" y="66462"/>
                      <a:pt x="124638" y="64536"/>
                    </a:cubicBezTo>
                    <a:cubicBezTo>
                      <a:pt x="124393" y="62856"/>
                      <a:pt x="124113" y="61176"/>
                      <a:pt x="123763" y="59496"/>
                    </a:cubicBezTo>
                    <a:cubicBezTo>
                      <a:pt x="123483" y="57991"/>
                      <a:pt x="123133" y="56485"/>
                      <a:pt x="122678" y="54980"/>
                    </a:cubicBezTo>
                    <a:cubicBezTo>
                      <a:pt x="125093" y="54000"/>
                      <a:pt x="127439" y="52950"/>
                      <a:pt x="129819" y="51830"/>
                    </a:cubicBezTo>
                    <a:cubicBezTo>
                      <a:pt x="129854" y="52075"/>
                      <a:pt x="129889" y="52285"/>
                      <a:pt x="129924" y="52530"/>
                    </a:cubicBezTo>
                    <a:cubicBezTo>
                      <a:pt x="130309" y="54805"/>
                      <a:pt x="130729" y="57080"/>
                      <a:pt x="131149" y="59356"/>
                    </a:cubicBezTo>
                    <a:cubicBezTo>
                      <a:pt x="131429" y="60826"/>
                      <a:pt x="131674" y="62261"/>
                      <a:pt x="131919" y="63731"/>
                    </a:cubicBezTo>
                    <a:cubicBezTo>
                      <a:pt x="132059" y="64642"/>
                      <a:pt x="132199" y="65552"/>
                      <a:pt x="132444" y="66427"/>
                    </a:cubicBezTo>
                    <a:cubicBezTo>
                      <a:pt x="133005" y="68352"/>
                      <a:pt x="133985" y="69892"/>
                      <a:pt x="135735" y="70977"/>
                    </a:cubicBezTo>
                    <a:cubicBezTo>
                      <a:pt x="136820" y="71643"/>
                      <a:pt x="138675" y="71678"/>
                      <a:pt x="139620" y="70627"/>
                    </a:cubicBezTo>
                    <a:cubicBezTo>
                      <a:pt x="142176" y="67722"/>
                      <a:pt x="141756" y="65132"/>
                      <a:pt x="141056" y="61911"/>
                    </a:cubicBezTo>
                    <a:cubicBezTo>
                      <a:pt x="140601" y="59811"/>
                      <a:pt x="140111" y="57711"/>
                      <a:pt x="139620" y="55610"/>
                    </a:cubicBezTo>
                    <a:cubicBezTo>
                      <a:pt x="139025" y="53090"/>
                      <a:pt x="138220" y="50570"/>
                      <a:pt x="137275" y="48154"/>
                    </a:cubicBezTo>
                    <a:cubicBezTo>
                      <a:pt x="140285" y="46544"/>
                      <a:pt x="143226" y="44829"/>
                      <a:pt x="146096" y="43008"/>
                    </a:cubicBezTo>
                    <a:cubicBezTo>
                      <a:pt x="146131" y="43289"/>
                      <a:pt x="146166" y="43604"/>
                      <a:pt x="146236" y="43884"/>
                    </a:cubicBezTo>
                    <a:cubicBezTo>
                      <a:pt x="146516" y="45319"/>
                      <a:pt x="146761" y="46789"/>
                      <a:pt x="147041" y="48224"/>
                    </a:cubicBezTo>
                    <a:cubicBezTo>
                      <a:pt x="147286" y="49589"/>
                      <a:pt x="147532" y="50955"/>
                      <a:pt x="147811" y="52285"/>
                    </a:cubicBezTo>
                    <a:cubicBezTo>
                      <a:pt x="148161" y="54000"/>
                      <a:pt x="148581" y="55540"/>
                      <a:pt x="149177" y="57186"/>
                    </a:cubicBezTo>
                    <a:cubicBezTo>
                      <a:pt x="149877" y="59111"/>
                      <a:pt x="152292" y="59986"/>
                      <a:pt x="154112" y="59461"/>
                    </a:cubicBezTo>
                    <a:cubicBezTo>
                      <a:pt x="156178" y="58866"/>
                      <a:pt x="157193" y="56975"/>
                      <a:pt x="157053" y="54875"/>
                    </a:cubicBezTo>
                    <a:cubicBezTo>
                      <a:pt x="156878" y="51970"/>
                      <a:pt x="156143" y="49099"/>
                      <a:pt x="155338" y="46299"/>
                    </a:cubicBezTo>
                    <a:cubicBezTo>
                      <a:pt x="154603" y="43709"/>
                      <a:pt x="153937" y="40978"/>
                      <a:pt x="152852" y="38423"/>
                    </a:cubicBezTo>
                    <a:cubicBezTo>
                      <a:pt x="155723" y="36357"/>
                      <a:pt x="158488" y="34152"/>
                      <a:pt x="161113" y="31807"/>
                    </a:cubicBezTo>
                    <a:cubicBezTo>
                      <a:pt x="161428" y="33522"/>
                      <a:pt x="162024" y="35202"/>
                      <a:pt x="162618" y="36848"/>
                    </a:cubicBezTo>
                    <a:cubicBezTo>
                      <a:pt x="163284" y="38703"/>
                      <a:pt x="163984" y="40523"/>
                      <a:pt x="164719" y="42308"/>
                    </a:cubicBezTo>
                    <a:cubicBezTo>
                      <a:pt x="165069" y="43184"/>
                      <a:pt x="165419" y="44059"/>
                      <a:pt x="165874" y="44899"/>
                    </a:cubicBezTo>
                    <a:cubicBezTo>
                      <a:pt x="166049" y="45249"/>
                      <a:pt x="166224" y="45564"/>
                      <a:pt x="166399" y="45914"/>
                    </a:cubicBezTo>
                    <a:cubicBezTo>
                      <a:pt x="167029" y="47104"/>
                      <a:pt x="167799" y="47874"/>
                      <a:pt x="168990" y="48574"/>
                    </a:cubicBezTo>
                    <a:cubicBezTo>
                      <a:pt x="171405" y="49974"/>
                      <a:pt x="174520" y="48539"/>
                      <a:pt x="174730" y="45634"/>
                    </a:cubicBezTo>
                    <a:cubicBezTo>
                      <a:pt x="174835" y="44199"/>
                      <a:pt x="174695" y="43324"/>
                      <a:pt x="174100" y="42063"/>
                    </a:cubicBezTo>
                    <a:cubicBezTo>
                      <a:pt x="173925" y="41678"/>
                      <a:pt x="173750" y="41328"/>
                      <a:pt x="173575" y="40943"/>
                    </a:cubicBezTo>
                    <a:cubicBezTo>
                      <a:pt x="173225" y="40208"/>
                      <a:pt x="172875" y="39508"/>
                      <a:pt x="172490" y="38773"/>
                    </a:cubicBezTo>
                    <a:cubicBezTo>
                      <a:pt x="171755" y="37268"/>
                      <a:pt x="171055" y="35763"/>
                      <a:pt x="170389" y="34257"/>
                    </a:cubicBezTo>
                    <a:cubicBezTo>
                      <a:pt x="169795" y="32857"/>
                      <a:pt x="169234" y="31422"/>
                      <a:pt x="168674" y="30022"/>
                    </a:cubicBezTo>
                    <a:cubicBezTo>
                      <a:pt x="168324" y="29147"/>
                      <a:pt x="167869" y="28307"/>
                      <a:pt x="167554" y="27431"/>
                    </a:cubicBezTo>
                    <a:cubicBezTo>
                      <a:pt x="167379" y="26941"/>
                      <a:pt x="167204" y="26451"/>
                      <a:pt x="166959" y="26031"/>
                    </a:cubicBezTo>
                    <a:cubicBezTo>
                      <a:pt x="170705" y="22111"/>
                      <a:pt x="174030" y="17875"/>
                      <a:pt x="176901" y="13324"/>
                    </a:cubicBezTo>
                    <a:cubicBezTo>
                      <a:pt x="177146" y="13920"/>
                      <a:pt x="177425" y="14479"/>
                      <a:pt x="177636" y="15075"/>
                    </a:cubicBezTo>
                    <a:cubicBezTo>
                      <a:pt x="177951" y="15915"/>
                      <a:pt x="178196" y="16825"/>
                      <a:pt x="178441" y="17700"/>
                    </a:cubicBezTo>
                    <a:cubicBezTo>
                      <a:pt x="178511" y="18015"/>
                      <a:pt x="178616" y="18330"/>
                      <a:pt x="178686" y="18610"/>
                    </a:cubicBezTo>
                    <a:cubicBezTo>
                      <a:pt x="178896" y="19450"/>
                      <a:pt x="178476" y="17875"/>
                      <a:pt x="178721" y="18925"/>
                    </a:cubicBezTo>
                    <a:cubicBezTo>
                      <a:pt x="179211" y="21130"/>
                      <a:pt x="179771" y="23336"/>
                      <a:pt x="180506" y="25471"/>
                    </a:cubicBezTo>
                    <a:cubicBezTo>
                      <a:pt x="181136" y="27326"/>
                      <a:pt x="182921" y="28447"/>
                      <a:pt x="184881" y="28131"/>
                    </a:cubicBezTo>
                    <a:cubicBezTo>
                      <a:pt x="186737" y="27816"/>
                      <a:pt x="188242" y="26136"/>
                      <a:pt x="188137" y="24211"/>
                    </a:cubicBezTo>
                    <a:cubicBezTo>
                      <a:pt x="187997" y="22916"/>
                      <a:pt x="187927" y="21585"/>
                      <a:pt x="187542" y="20255"/>
                    </a:cubicBezTo>
                    <a:close/>
                  </a:path>
                </a:pathLst>
              </a:custGeom>
              <a:solidFill>
                <a:srgbClr val="04484B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15" name="Graphic 3">
            <a:extLst>
              <a:ext uri="{FF2B5EF4-FFF2-40B4-BE49-F238E27FC236}">
                <a16:creationId xmlns:a16="http://schemas.microsoft.com/office/drawing/2014/main" id="{6AABCBA6-D995-4D4B-9073-B33A8B3A8D6A}"/>
              </a:ext>
            </a:extLst>
          </p:cNvPr>
          <p:cNvGrpSpPr/>
          <p:nvPr/>
        </p:nvGrpSpPr>
        <p:grpSpPr>
          <a:xfrm>
            <a:off x="7207521" y="3327206"/>
            <a:ext cx="556546" cy="2489721"/>
            <a:chOff x="7207845" y="3392993"/>
            <a:chExt cx="556546" cy="2489721"/>
          </a:xfrm>
        </p:grpSpPr>
        <p:grpSp>
          <p:nvGrpSpPr>
            <p:cNvPr id="216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7207845" y="3392993"/>
              <a:ext cx="556546" cy="1632979"/>
              <a:chOff x="7207845" y="3392993"/>
              <a:chExt cx="556546" cy="1632979"/>
            </a:xfrm>
          </p:grpSpPr>
          <p:grpSp>
            <p:nvGrpSpPr>
              <p:cNvPr id="217" name="Graphic 3">
                <a:extLst>
                  <a:ext uri="{FF2B5EF4-FFF2-40B4-BE49-F238E27FC236}">
                    <a16:creationId xmlns:a16="http://schemas.microsoft.com/office/drawing/2014/main" id="{6AABCBA6-D995-4D4B-9073-B33A8B3A8D6A}"/>
                  </a:ext>
                </a:extLst>
              </p:cNvPr>
              <p:cNvGrpSpPr/>
              <p:nvPr/>
            </p:nvGrpSpPr>
            <p:grpSpPr>
              <a:xfrm>
                <a:off x="7455706" y="3392993"/>
                <a:ext cx="151926" cy="1021374"/>
                <a:chOff x="7455706" y="3392993"/>
                <a:chExt cx="151926" cy="1021374"/>
              </a:xfrm>
            </p:grpSpPr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BCCFCA86-0572-4789-8294-CF3DBE5622B1}"/>
                    </a:ext>
                  </a:extLst>
                </p:cNvPr>
                <p:cNvSpPr/>
                <p:nvPr/>
              </p:nvSpPr>
              <p:spPr>
                <a:xfrm>
                  <a:off x="7455706" y="3587997"/>
                  <a:ext cx="34705" cy="826369"/>
                </a:xfrm>
                <a:custGeom>
                  <a:avLst/>
                  <a:gdLst>
                    <a:gd name="connsiteX0" fmla="*/ 34675 w 34705"/>
                    <a:gd name="connsiteY0" fmla="*/ 6738 h 826369"/>
                    <a:gd name="connsiteX1" fmla="*/ 26589 w 34705"/>
                    <a:gd name="connsiteY1" fmla="*/ 92640 h 826369"/>
                    <a:gd name="connsiteX2" fmla="*/ 23753 w 34705"/>
                    <a:gd name="connsiteY2" fmla="*/ 180187 h 826369"/>
                    <a:gd name="connsiteX3" fmla="*/ 26484 w 34705"/>
                    <a:gd name="connsiteY3" fmla="*/ 335048 h 826369"/>
                    <a:gd name="connsiteX4" fmla="*/ 20253 w 34705"/>
                    <a:gd name="connsiteY4" fmla="*/ 495720 h 826369"/>
                    <a:gd name="connsiteX5" fmla="*/ 23193 w 34705"/>
                    <a:gd name="connsiteY5" fmla="*/ 656847 h 826369"/>
                    <a:gd name="connsiteX6" fmla="*/ 23018 w 34705"/>
                    <a:gd name="connsiteY6" fmla="*/ 736098 h 826369"/>
                    <a:gd name="connsiteX7" fmla="*/ 24944 w 34705"/>
                    <a:gd name="connsiteY7" fmla="*/ 776213 h 826369"/>
                    <a:gd name="connsiteX8" fmla="*/ 28864 w 34705"/>
                    <a:gd name="connsiteY8" fmla="*/ 818744 h 826369"/>
                    <a:gd name="connsiteX9" fmla="*/ 27114 w 34705"/>
                    <a:gd name="connsiteY9" fmla="*/ 823470 h 826369"/>
                    <a:gd name="connsiteX10" fmla="*/ 12972 w 34705"/>
                    <a:gd name="connsiteY10" fmla="*/ 821825 h 826369"/>
                    <a:gd name="connsiteX11" fmla="*/ 4500 w 34705"/>
                    <a:gd name="connsiteY11" fmla="*/ 769773 h 826369"/>
                    <a:gd name="connsiteX12" fmla="*/ 2750 w 34705"/>
                    <a:gd name="connsiteY12" fmla="*/ 725981 h 826369"/>
                    <a:gd name="connsiteX13" fmla="*/ 2995 w 34705"/>
                    <a:gd name="connsiteY13" fmla="*/ 639275 h 826369"/>
                    <a:gd name="connsiteX14" fmla="*/ 1000 w 34705"/>
                    <a:gd name="connsiteY14" fmla="*/ 474787 h 826369"/>
                    <a:gd name="connsiteX15" fmla="*/ 6391 w 34705"/>
                    <a:gd name="connsiteY15" fmla="*/ 392246 h 826369"/>
                    <a:gd name="connsiteX16" fmla="*/ 6461 w 34705"/>
                    <a:gd name="connsiteY16" fmla="*/ 314220 h 826369"/>
                    <a:gd name="connsiteX17" fmla="*/ 6006 w 34705"/>
                    <a:gd name="connsiteY17" fmla="*/ 157539 h 826369"/>
                    <a:gd name="connsiteX18" fmla="*/ 20323 w 34705"/>
                    <a:gd name="connsiteY18" fmla="*/ 5373 h 826369"/>
                    <a:gd name="connsiteX19" fmla="*/ 31909 w 34705"/>
                    <a:gd name="connsiteY19" fmla="*/ 1137 h 826369"/>
                    <a:gd name="connsiteX20" fmla="*/ 34675 w 34705"/>
                    <a:gd name="connsiteY20" fmla="*/ 6738 h 826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4705" h="826369">
                      <a:moveTo>
                        <a:pt x="34675" y="6738"/>
                      </a:moveTo>
                      <a:cubicBezTo>
                        <a:pt x="32154" y="35442"/>
                        <a:pt x="28409" y="63901"/>
                        <a:pt x="26589" y="92640"/>
                      </a:cubicBezTo>
                      <a:cubicBezTo>
                        <a:pt x="24733" y="121799"/>
                        <a:pt x="23963" y="150993"/>
                        <a:pt x="23753" y="180187"/>
                      </a:cubicBezTo>
                      <a:cubicBezTo>
                        <a:pt x="23438" y="231784"/>
                        <a:pt x="24698" y="283451"/>
                        <a:pt x="26484" y="335048"/>
                      </a:cubicBezTo>
                      <a:cubicBezTo>
                        <a:pt x="28269" y="388815"/>
                        <a:pt x="21758" y="442093"/>
                        <a:pt x="20253" y="495720"/>
                      </a:cubicBezTo>
                      <a:cubicBezTo>
                        <a:pt x="18713" y="549418"/>
                        <a:pt x="23613" y="603150"/>
                        <a:pt x="23193" y="656847"/>
                      </a:cubicBezTo>
                      <a:cubicBezTo>
                        <a:pt x="22983" y="683311"/>
                        <a:pt x="22458" y="709704"/>
                        <a:pt x="23018" y="736098"/>
                      </a:cubicBezTo>
                      <a:cubicBezTo>
                        <a:pt x="23333" y="749505"/>
                        <a:pt x="23998" y="762877"/>
                        <a:pt x="24944" y="776213"/>
                      </a:cubicBezTo>
                      <a:cubicBezTo>
                        <a:pt x="25993" y="790425"/>
                        <a:pt x="28304" y="804532"/>
                        <a:pt x="28864" y="818744"/>
                      </a:cubicBezTo>
                      <a:cubicBezTo>
                        <a:pt x="28969" y="820635"/>
                        <a:pt x="28234" y="822280"/>
                        <a:pt x="27114" y="823470"/>
                      </a:cubicBezTo>
                      <a:cubicBezTo>
                        <a:pt x="23368" y="827495"/>
                        <a:pt x="15002" y="827671"/>
                        <a:pt x="12972" y="821825"/>
                      </a:cubicBezTo>
                      <a:cubicBezTo>
                        <a:pt x="7266" y="805373"/>
                        <a:pt x="5796" y="787065"/>
                        <a:pt x="4500" y="769773"/>
                      </a:cubicBezTo>
                      <a:cubicBezTo>
                        <a:pt x="3486" y="755176"/>
                        <a:pt x="2960" y="740579"/>
                        <a:pt x="2750" y="725981"/>
                      </a:cubicBezTo>
                      <a:cubicBezTo>
                        <a:pt x="2365" y="697067"/>
                        <a:pt x="3066" y="668154"/>
                        <a:pt x="2995" y="639275"/>
                      </a:cubicBezTo>
                      <a:cubicBezTo>
                        <a:pt x="2820" y="584352"/>
                        <a:pt x="-2045" y="529710"/>
                        <a:pt x="1000" y="474787"/>
                      </a:cubicBezTo>
                      <a:cubicBezTo>
                        <a:pt x="2505" y="447273"/>
                        <a:pt x="4991" y="419795"/>
                        <a:pt x="6391" y="392246"/>
                      </a:cubicBezTo>
                      <a:cubicBezTo>
                        <a:pt x="7721" y="366132"/>
                        <a:pt x="7126" y="340264"/>
                        <a:pt x="6461" y="314220"/>
                      </a:cubicBezTo>
                      <a:cubicBezTo>
                        <a:pt x="5131" y="261958"/>
                        <a:pt x="4326" y="209766"/>
                        <a:pt x="6006" y="157539"/>
                      </a:cubicBezTo>
                      <a:cubicBezTo>
                        <a:pt x="7616" y="106992"/>
                        <a:pt x="9541" y="54940"/>
                        <a:pt x="20323" y="5373"/>
                      </a:cubicBezTo>
                      <a:cubicBezTo>
                        <a:pt x="21513" y="87"/>
                        <a:pt x="28024" y="-1243"/>
                        <a:pt x="31909" y="1137"/>
                      </a:cubicBezTo>
                      <a:cubicBezTo>
                        <a:pt x="33695" y="2152"/>
                        <a:pt x="34920" y="4078"/>
                        <a:pt x="34675" y="6738"/>
                      </a:cubicBezTo>
                      <a:close/>
                    </a:path>
                  </a:pathLst>
                </a:custGeom>
                <a:solidFill>
                  <a:srgbClr val="B96321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AC79BD34-8B65-40C2-AD09-FDB3419DD0F1}"/>
                    </a:ext>
                  </a:extLst>
                </p:cNvPr>
                <p:cNvSpPr/>
                <p:nvPr/>
              </p:nvSpPr>
              <p:spPr>
                <a:xfrm>
                  <a:off x="7466453" y="3589135"/>
                  <a:ext cx="23959" cy="822332"/>
                </a:xfrm>
                <a:custGeom>
                  <a:avLst/>
                  <a:gdLst>
                    <a:gd name="connsiteX0" fmla="*/ 23928 w 23959"/>
                    <a:gd name="connsiteY0" fmla="*/ 5601 h 822332"/>
                    <a:gd name="connsiteX1" fmla="*/ 15842 w 23959"/>
                    <a:gd name="connsiteY1" fmla="*/ 91502 h 822332"/>
                    <a:gd name="connsiteX2" fmla="*/ 13006 w 23959"/>
                    <a:gd name="connsiteY2" fmla="*/ 179049 h 822332"/>
                    <a:gd name="connsiteX3" fmla="*/ 15737 w 23959"/>
                    <a:gd name="connsiteY3" fmla="*/ 333911 h 822332"/>
                    <a:gd name="connsiteX4" fmla="*/ 9506 w 23959"/>
                    <a:gd name="connsiteY4" fmla="*/ 494583 h 822332"/>
                    <a:gd name="connsiteX5" fmla="*/ 12447 w 23959"/>
                    <a:gd name="connsiteY5" fmla="*/ 655710 h 822332"/>
                    <a:gd name="connsiteX6" fmla="*/ 12271 w 23959"/>
                    <a:gd name="connsiteY6" fmla="*/ 734961 h 822332"/>
                    <a:gd name="connsiteX7" fmla="*/ 14197 w 23959"/>
                    <a:gd name="connsiteY7" fmla="*/ 775076 h 822332"/>
                    <a:gd name="connsiteX8" fmla="*/ 18117 w 23959"/>
                    <a:gd name="connsiteY8" fmla="*/ 817607 h 822332"/>
                    <a:gd name="connsiteX9" fmla="*/ 16367 w 23959"/>
                    <a:gd name="connsiteY9" fmla="*/ 822332 h 822332"/>
                    <a:gd name="connsiteX10" fmla="*/ 12971 w 23959"/>
                    <a:gd name="connsiteY10" fmla="*/ 818517 h 822332"/>
                    <a:gd name="connsiteX11" fmla="*/ 4500 w 23959"/>
                    <a:gd name="connsiteY11" fmla="*/ 766465 h 822332"/>
                    <a:gd name="connsiteX12" fmla="*/ 2750 w 23959"/>
                    <a:gd name="connsiteY12" fmla="*/ 722674 h 822332"/>
                    <a:gd name="connsiteX13" fmla="*/ 2995 w 23959"/>
                    <a:gd name="connsiteY13" fmla="*/ 635967 h 822332"/>
                    <a:gd name="connsiteX14" fmla="*/ 1000 w 23959"/>
                    <a:gd name="connsiteY14" fmla="*/ 471480 h 822332"/>
                    <a:gd name="connsiteX15" fmla="*/ 6390 w 23959"/>
                    <a:gd name="connsiteY15" fmla="*/ 388938 h 822332"/>
                    <a:gd name="connsiteX16" fmla="*/ 6460 w 23959"/>
                    <a:gd name="connsiteY16" fmla="*/ 310913 h 822332"/>
                    <a:gd name="connsiteX17" fmla="*/ 6005 w 23959"/>
                    <a:gd name="connsiteY17" fmla="*/ 154231 h 822332"/>
                    <a:gd name="connsiteX18" fmla="*/ 20323 w 23959"/>
                    <a:gd name="connsiteY18" fmla="*/ 2065 h 822332"/>
                    <a:gd name="connsiteX19" fmla="*/ 21163 w 23959"/>
                    <a:gd name="connsiteY19" fmla="*/ 0 h 822332"/>
                    <a:gd name="connsiteX20" fmla="*/ 23928 w 23959"/>
                    <a:gd name="connsiteY20" fmla="*/ 5601 h 822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3959" h="822332">
                      <a:moveTo>
                        <a:pt x="23928" y="5601"/>
                      </a:moveTo>
                      <a:cubicBezTo>
                        <a:pt x="21408" y="34305"/>
                        <a:pt x="17662" y="62764"/>
                        <a:pt x="15842" y="91502"/>
                      </a:cubicBezTo>
                      <a:cubicBezTo>
                        <a:pt x="13987" y="120661"/>
                        <a:pt x="13217" y="149856"/>
                        <a:pt x="13006" y="179049"/>
                      </a:cubicBezTo>
                      <a:cubicBezTo>
                        <a:pt x="12691" y="230646"/>
                        <a:pt x="13952" y="282314"/>
                        <a:pt x="15737" y="333911"/>
                      </a:cubicBezTo>
                      <a:cubicBezTo>
                        <a:pt x="17522" y="387678"/>
                        <a:pt x="11011" y="440955"/>
                        <a:pt x="9506" y="494583"/>
                      </a:cubicBezTo>
                      <a:cubicBezTo>
                        <a:pt x="7966" y="548280"/>
                        <a:pt x="12867" y="602012"/>
                        <a:pt x="12447" y="655710"/>
                      </a:cubicBezTo>
                      <a:cubicBezTo>
                        <a:pt x="12236" y="682174"/>
                        <a:pt x="11711" y="708567"/>
                        <a:pt x="12271" y="734961"/>
                      </a:cubicBezTo>
                      <a:cubicBezTo>
                        <a:pt x="12586" y="748368"/>
                        <a:pt x="13252" y="761739"/>
                        <a:pt x="14197" y="775076"/>
                      </a:cubicBezTo>
                      <a:cubicBezTo>
                        <a:pt x="15247" y="789288"/>
                        <a:pt x="17557" y="803395"/>
                        <a:pt x="18117" y="817607"/>
                      </a:cubicBezTo>
                      <a:cubicBezTo>
                        <a:pt x="18222" y="819497"/>
                        <a:pt x="17487" y="821142"/>
                        <a:pt x="16367" y="822332"/>
                      </a:cubicBezTo>
                      <a:cubicBezTo>
                        <a:pt x="14827" y="821597"/>
                        <a:pt x="13602" y="820337"/>
                        <a:pt x="12971" y="818517"/>
                      </a:cubicBezTo>
                      <a:cubicBezTo>
                        <a:pt x="7266" y="802065"/>
                        <a:pt x="5761" y="783758"/>
                        <a:pt x="4500" y="766465"/>
                      </a:cubicBezTo>
                      <a:cubicBezTo>
                        <a:pt x="3485" y="751868"/>
                        <a:pt x="2960" y="737271"/>
                        <a:pt x="2750" y="722674"/>
                      </a:cubicBezTo>
                      <a:cubicBezTo>
                        <a:pt x="2365" y="693760"/>
                        <a:pt x="3065" y="664846"/>
                        <a:pt x="2995" y="635967"/>
                      </a:cubicBezTo>
                      <a:cubicBezTo>
                        <a:pt x="2820" y="581045"/>
                        <a:pt x="-2045" y="526402"/>
                        <a:pt x="1000" y="471480"/>
                      </a:cubicBezTo>
                      <a:cubicBezTo>
                        <a:pt x="2505" y="443966"/>
                        <a:pt x="4991" y="416487"/>
                        <a:pt x="6390" y="388938"/>
                      </a:cubicBezTo>
                      <a:cubicBezTo>
                        <a:pt x="7721" y="362825"/>
                        <a:pt x="7126" y="336956"/>
                        <a:pt x="6460" y="310913"/>
                      </a:cubicBezTo>
                      <a:cubicBezTo>
                        <a:pt x="5130" y="258650"/>
                        <a:pt x="4325" y="206458"/>
                        <a:pt x="6005" y="154231"/>
                      </a:cubicBezTo>
                      <a:cubicBezTo>
                        <a:pt x="7616" y="103684"/>
                        <a:pt x="9541" y="51632"/>
                        <a:pt x="20323" y="2065"/>
                      </a:cubicBezTo>
                      <a:cubicBezTo>
                        <a:pt x="20497" y="1295"/>
                        <a:pt x="20777" y="595"/>
                        <a:pt x="21163" y="0"/>
                      </a:cubicBezTo>
                      <a:cubicBezTo>
                        <a:pt x="22948" y="1015"/>
                        <a:pt x="24173" y="2940"/>
                        <a:pt x="23928" y="5601"/>
                      </a:cubicBezTo>
                      <a:close/>
                    </a:path>
                  </a:pathLst>
                </a:custGeom>
                <a:solidFill>
                  <a:srgbClr val="B96321">
                    <a:alpha val="32000"/>
                  </a:srgbClr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7D408D23-69DC-4767-A97A-640440A29B0A}"/>
                    </a:ext>
                  </a:extLst>
                </p:cNvPr>
                <p:cNvSpPr/>
                <p:nvPr/>
              </p:nvSpPr>
              <p:spPr>
                <a:xfrm>
                  <a:off x="7462159" y="3392993"/>
                  <a:ext cx="145473" cy="224514"/>
                </a:xfrm>
                <a:custGeom>
                  <a:avLst/>
                  <a:gdLst>
                    <a:gd name="connsiteX0" fmla="*/ 130015 w 145473"/>
                    <a:gd name="connsiteY0" fmla="*/ 41491 h 224514"/>
                    <a:gd name="connsiteX1" fmla="*/ 52935 w 145473"/>
                    <a:gd name="connsiteY1" fmla="*/ 6661 h 224514"/>
                    <a:gd name="connsiteX2" fmla="*/ 6868 w 145473"/>
                    <a:gd name="connsiteY2" fmla="*/ 90917 h 224514"/>
                    <a:gd name="connsiteX3" fmla="*/ 707 w 145473"/>
                    <a:gd name="connsiteY3" fmla="*/ 219770 h 224514"/>
                    <a:gd name="connsiteX4" fmla="*/ 5713 w 145473"/>
                    <a:gd name="connsiteY4" fmla="*/ 221135 h 224514"/>
                    <a:gd name="connsiteX5" fmla="*/ 38267 w 145473"/>
                    <a:gd name="connsiteY5" fmla="*/ 224461 h 224514"/>
                    <a:gd name="connsiteX6" fmla="*/ 40438 w 145473"/>
                    <a:gd name="connsiteY6" fmla="*/ 201358 h 224514"/>
                    <a:gd name="connsiteX7" fmla="*/ 56155 w 145473"/>
                    <a:gd name="connsiteY7" fmla="*/ 69984 h 224514"/>
                    <a:gd name="connsiteX8" fmla="*/ 59690 w 145473"/>
                    <a:gd name="connsiteY8" fmla="*/ 55283 h 224514"/>
                    <a:gd name="connsiteX9" fmla="*/ 77263 w 145473"/>
                    <a:gd name="connsiteY9" fmla="*/ 44221 h 224514"/>
                    <a:gd name="connsiteX10" fmla="*/ 94415 w 145473"/>
                    <a:gd name="connsiteY10" fmla="*/ 57173 h 224514"/>
                    <a:gd name="connsiteX11" fmla="*/ 108627 w 145473"/>
                    <a:gd name="connsiteY11" fmla="*/ 142970 h 224514"/>
                    <a:gd name="connsiteX12" fmla="*/ 144752 w 145473"/>
                    <a:gd name="connsiteY12" fmla="*/ 137474 h 224514"/>
                    <a:gd name="connsiteX13" fmla="*/ 145347 w 145473"/>
                    <a:gd name="connsiteY13" fmla="*/ 122177 h 224514"/>
                    <a:gd name="connsiteX14" fmla="*/ 141217 w 145473"/>
                    <a:gd name="connsiteY14" fmla="*/ 86612 h 224514"/>
                    <a:gd name="connsiteX15" fmla="*/ 130015 w 145473"/>
                    <a:gd name="connsiteY15" fmla="*/ 41491 h 224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5473" h="224514">
                      <a:moveTo>
                        <a:pt x="130015" y="41491"/>
                      </a:moveTo>
                      <a:cubicBezTo>
                        <a:pt x="117903" y="8411"/>
                        <a:pt x="94940" y="-10982"/>
                        <a:pt x="52935" y="6661"/>
                      </a:cubicBezTo>
                      <a:cubicBezTo>
                        <a:pt x="17930" y="21363"/>
                        <a:pt x="9529" y="57103"/>
                        <a:pt x="6868" y="90917"/>
                      </a:cubicBezTo>
                      <a:cubicBezTo>
                        <a:pt x="3508" y="133763"/>
                        <a:pt x="-1953" y="176749"/>
                        <a:pt x="707" y="219770"/>
                      </a:cubicBezTo>
                      <a:cubicBezTo>
                        <a:pt x="2353" y="220295"/>
                        <a:pt x="4033" y="220750"/>
                        <a:pt x="5713" y="221135"/>
                      </a:cubicBezTo>
                      <a:cubicBezTo>
                        <a:pt x="18350" y="223970"/>
                        <a:pt x="25386" y="224741"/>
                        <a:pt x="38267" y="224461"/>
                      </a:cubicBezTo>
                      <a:cubicBezTo>
                        <a:pt x="39213" y="216795"/>
                        <a:pt x="39843" y="209059"/>
                        <a:pt x="40438" y="201358"/>
                      </a:cubicBezTo>
                      <a:cubicBezTo>
                        <a:pt x="43834" y="157356"/>
                        <a:pt x="50414" y="113740"/>
                        <a:pt x="56155" y="69984"/>
                      </a:cubicBezTo>
                      <a:cubicBezTo>
                        <a:pt x="56820" y="64979"/>
                        <a:pt x="57485" y="59833"/>
                        <a:pt x="59690" y="55283"/>
                      </a:cubicBezTo>
                      <a:cubicBezTo>
                        <a:pt x="62841" y="48736"/>
                        <a:pt x="69947" y="44326"/>
                        <a:pt x="77263" y="44221"/>
                      </a:cubicBezTo>
                      <a:cubicBezTo>
                        <a:pt x="84789" y="44116"/>
                        <a:pt x="91965" y="49857"/>
                        <a:pt x="94415" y="57173"/>
                      </a:cubicBezTo>
                      <a:cubicBezTo>
                        <a:pt x="103727" y="85212"/>
                        <a:pt x="105162" y="113950"/>
                        <a:pt x="108627" y="142970"/>
                      </a:cubicBezTo>
                      <a:cubicBezTo>
                        <a:pt x="111953" y="170763"/>
                        <a:pt x="142617" y="165233"/>
                        <a:pt x="144752" y="137474"/>
                      </a:cubicBezTo>
                      <a:cubicBezTo>
                        <a:pt x="145592" y="132363"/>
                        <a:pt x="145557" y="127287"/>
                        <a:pt x="145347" y="122177"/>
                      </a:cubicBezTo>
                      <a:cubicBezTo>
                        <a:pt x="144822" y="110310"/>
                        <a:pt x="143072" y="98338"/>
                        <a:pt x="141217" y="86612"/>
                      </a:cubicBezTo>
                      <a:cubicBezTo>
                        <a:pt x="138906" y="72715"/>
                        <a:pt x="135511" y="56473"/>
                        <a:pt x="130015" y="41491"/>
                      </a:cubicBezTo>
                      <a:close/>
                    </a:path>
                  </a:pathLst>
                </a:custGeom>
                <a:solidFill>
                  <a:srgbClr val="904C13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ED3A3759-BF6D-41D0-95DC-C1F1883F3910}"/>
                    </a:ext>
                  </a:extLst>
                </p:cNvPr>
                <p:cNvSpPr/>
                <p:nvPr/>
              </p:nvSpPr>
              <p:spPr>
                <a:xfrm>
                  <a:off x="7489187" y="3433237"/>
                  <a:ext cx="40056" cy="171336"/>
                </a:xfrm>
                <a:custGeom>
                  <a:avLst/>
                  <a:gdLst>
                    <a:gd name="connsiteX0" fmla="*/ 38018 w 40056"/>
                    <a:gd name="connsiteY0" fmla="*/ 92 h 171336"/>
                    <a:gd name="connsiteX1" fmla="*/ 25242 w 40056"/>
                    <a:gd name="connsiteY1" fmla="*/ 21270 h 171336"/>
                    <a:gd name="connsiteX2" fmla="*/ 18696 w 40056"/>
                    <a:gd name="connsiteY2" fmla="*/ 54279 h 171336"/>
                    <a:gd name="connsiteX3" fmla="*/ 4799 w 40056"/>
                    <a:gd name="connsiteY3" fmla="*/ 132550 h 171336"/>
                    <a:gd name="connsiteX4" fmla="*/ 703 w 40056"/>
                    <a:gd name="connsiteY4" fmla="*/ 169620 h 171336"/>
                    <a:gd name="connsiteX5" fmla="*/ 5394 w 40056"/>
                    <a:gd name="connsiteY5" fmla="*/ 169025 h 171336"/>
                    <a:gd name="connsiteX6" fmla="*/ 9454 w 40056"/>
                    <a:gd name="connsiteY6" fmla="*/ 136120 h 171336"/>
                    <a:gd name="connsiteX7" fmla="*/ 16000 w 40056"/>
                    <a:gd name="connsiteY7" fmla="*/ 98910 h 171336"/>
                    <a:gd name="connsiteX8" fmla="*/ 22651 w 40056"/>
                    <a:gd name="connsiteY8" fmla="*/ 61700 h 171336"/>
                    <a:gd name="connsiteX9" fmla="*/ 28147 w 40056"/>
                    <a:gd name="connsiteY9" fmla="*/ 27430 h 171336"/>
                    <a:gd name="connsiteX10" fmla="*/ 39663 w 40056"/>
                    <a:gd name="connsiteY10" fmla="*/ 2507 h 171336"/>
                    <a:gd name="connsiteX11" fmla="*/ 38018 w 40056"/>
                    <a:gd name="connsiteY11" fmla="*/ 92 h 171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0056" h="171336">
                      <a:moveTo>
                        <a:pt x="38018" y="92"/>
                      </a:moveTo>
                      <a:cubicBezTo>
                        <a:pt x="30562" y="3032"/>
                        <a:pt x="27552" y="14409"/>
                        <a:pt x="25242" y="21270"/>
                      </a:cubicBezTo>
                      <a:cubicBezTo>
                        <a:pt x="21566" y="32121"/>
                        <a:pt x="20096" y="42973"/>
                        <a:pt x="18696" y="54279"/>
                      </a:cubicBezTo>
                      <a:cubicBezTo>
                        <a:pt x="15405" y="80603"/>
                        <a:pt x="8789" y="106366"/>
                        <a:pt x="4799" y="132550"/>
                      </a:cubicBezTo>
                      <a:cubicBezTo>
                        <a:pt x="2979" y="144557"/>
                        <a:pt x="-1782" y="157403"/>
                        <a:pt x="703" y="169620"/>
                      </a:cubicBezTo>
                      <a:cubicBezTo>
                        <a:pt x="1228" y="172210"/>
                        <a:pt x="5604" y="171755"/>
                        <a:pt x="5394" y="169025"/>
                      </a:cubicBezTo>
                      <a:cubicBezTo>
                        <a:pt x="4484" y="157718"/>
                        <a:pt x="7599" y="147182"/>
                        <a:pt x="9454" y="136120"/>
                      </a:cubicBezTo>
                      <a:cubicBezTo>
                        <a:pt x="11520" y="123694"/>
                        <a:pt x="13620" y="111267"/>
                        <a:pt x="16000" y="98910"/>
                      </a:cubicBezTo>
                      <a:cubicBezTo>
                        <a:pt x="18381" y="86554"/>
                        <a:pt x="20831" y="74162"/>
                        <a:pt x="22651" y="61700"/>
                      </a:cubicBezTo>
                      <a:cubicBezTo>
                        <a:pt x="24331" y="50219"/>
                        <a:pt x="24857" y="38597"/>
                        <a:pt x="28147" y="27430"/>
                      </a:cubicBezTo>
                      <a:cubicBezTo>
                        <a:pt x="30632" y="18889"/>
                        <a:pt x="33293" y="9053"/>
                        <a:pt x="39663" y="2507"/>
                      </a:cubicBezTo>
                      <a:cubicBezTo>
                        <a:pt x="40749" y="1422"/>
                        <a:pt x="39384" y="-433"/>
                        <a:pt x="38018" y="92"/>
                      </a:cubicBezTo>
                      <a:close/>
                    </a:path>
                  </a:pathLst>
                </a:custGeom>
                <a:solidFill>
                  <a:srgbClr val="703901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E1413998-022B-4189-88CC-298998F402C9}"/>
                    </a:ext>
                  </a:extLst>
                </p:cNvPr>
                <p:cNvSpPr/>
                <p:nvPr/>
              </p:nvSpPr>
              <p:spPr>
                <a:xfrm>
                  <a:off x="7533075" y="3428208"/>
                  <a:ext cx="10454" cy="5169"/>
                </a:xfrm>
                <a:custGeom>
                  <a:avLst/>
                  <a:gdLst>
                    <a:gd name="connsiteX0" fmla="*/ 9218 w 10454"/>
                    <a:gd name="connsiteY0" fmla="*/ 955 h 5169"/>
                    <a:gd name="connsiteX1" fmla="*/ 6033 w 10454"/>
                    <a:gd name="connsiteY1" fmla="*/ 80 h 5169"/>
                    <a:gd name="connsiteX2" fmla="*/ 4177 w 10454"/>
                    <a:gd name="connsiteY2" fmla="*/ 10 h 5169"/>
                    <a:gd name="connsiteX3" fmla="*/ 3162 w 10454"/>
                    <a:gd name="connsiteY3" fmla="*/ 115 h 5169"/>
                    <a:gd name="connsiteX4" fmla="*/ 677 w 10454"/>
                    <a:gd name="connsiteY4" fmla="*/ 1165 h 5169"/>
                    <a:gd name="connsiteX5" fmla="*/ 12 w 10454"/>
                    <a:gd name="connsiteY5" fmla="*/ 2635 h 5169"/>
                    <a:gd name="connsiteX6" fmla="*/ 1097 w 10454"/>
                    <a:gd name="connsiteY6" fmla="*/ 3860 h 5169"/>
                    <a:gd name="connsiteX7" fmla="*/ 3897 w 10454"/>
                    <a:gd name="connsiteY7" fmla="*/ 4280 h 5169"/>
                    <a:gd name="connsiteX8" fmla="*/ 4422 w 10454"/>
                    <a:gd name="connsiteY8" fmla="*/ 4315 h 5169"/>
                    <a:gd name="connsiteX9" fmla="*/ 7152 w 10454"/>
                    <a:gd name="connsiteY9" fmla="*/ 4910 h 5169"/>
                    <a:gd name="connsiteX10" fmla="*/ 7818 w 10454"/>
                    <a:gd name="connsiteY10" fmla="*/ 5120 h 5169"/>
                    <a:gd name="connsiteX11" fmla="*/ 9463 w 10454"/>
                    <a:gd name="connsiteY11" fmla="*/ 4805 h 5169"/>
                    <a:gd name="connsiteX12" fmla="*/ 10338 w 10454"/>
                    <a:gd name="connsiteY12" fmla="*/ 3650 h 5169"/>
                    <a:gd name="connsiteX13" fmla="*/ 9218 w 10454"/>
                    <a:gd name="connsiteY13" fmla="*/ 955 h 5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54" h="5169">
                      <a:moveTo>
                        <a:pt x="9218" y="955"/>
                      </a:moveTo>
                      <a:cubicBezTo>
                        <a:pt x="8238" y="430"/>
                        <a:pt x="7117" y="185"/>
                        <a:pt x="6033" y="80"/>
                      </a:cubicBezTo>
                      <a:cubicBezTo>
                        <a:pt x="5402" y="45"/>
                        <a:pt x="4807" y="-25"/>
                        <a:pt x="4177" y="10"/>
                      </a:cubicBezTo>
                      <a:cubicBezTo>
                        <a:pt x="3827" y="10"/>
                        <a:pt x="3512" y="45"/>
                        <a:pt x="3162" y="115"/>
                      </a:cubicBezTo>
                      <a:cubicBezTo>
                        <a:pt x="2217" y="255"/>
                        <a:pt x="1482" y="675"/>
                        <a:pt x="677" y="1165"/>
                      </a:cubicBezTo>
                      <a:cubicBezTo>
                        <a:pt x="187" y="1480"/>
                        <a:pt x="-58" y="2075"/>
                        <a:pt x="12" y="2635"/>
                      </a:cubicBezTo>
                      <a:cubicBezTo>
                        <a:pt x="82" y="3160"/>
                        <a:pt x="537" y="3755"/>
                        <a:pt x="1097" y="3860"/>
                      </a:cubicBezTo>
                      <a:cubicBezTo>
                        <a:pt x="2042" y="4000"/>
                        <a:pt x="2952" y="4245"/>
                        <a:pt x="3897" y="4280"/>
                      </a:cubicBezTo>
                      <a:cubicBezTo>
                        <a:pt x="4072" y="4280"/>
                        <a:pt x="4247" y="4315"/>
                        <a:pt x="4422" y="4315"/>
                      </a:cubicBezTo>
                      <a:cubicBezTo>
                        <a:pt x="5333" y="4455"/>
                        <a:pt x="6242" y="4665"/>
                        <a:pt x="7152" y="4910"/>
                      </a:cubicBezTo>
                      <a:cubicBezTo>
                        <a:pt x="7363" y="4980"/>
                        <a:pt x="7573" y="5050"/>
                        <a:pt x="7818" y="5120"/>
                      </a:cubicBezTo>
                      <a:cubicBezTo>
                        <a:pt x="8308" y="5260"/>
                        <a:pt x="9043" y="5085"/>
                        <a:pt x="9463" y="4805"/>
                      </a:cubicBezTo>
                      <a:cubicBezTo>
                        <a:pt x="9883" y="4525"/>
                        <a:pt x="10163" y="4140"/>
                        <a:pt x="10338" y="3650"/>
                      </a:cubicBezTo>
                      <a:cubicBezTo>
                        <a:pt x="10688" y="2600"/>
                        <a:pt x="10233" y="1480"/>
                        <a:pt x="9218" y="955"/>
                      </a:cubicBezTo>
                      <a:close/>
                    </a:path>
                  </a:pathLst>
                </a:custGeom>
                <a:solidFill>
                  <a:srgbClr val="703901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5930F9E8-F67F-4356-955B-3BA39E9FEC26}"/>
                    </a:ext>
                  </a:extLst>
                </p:cNvPr>
                <p:cNvSpPr/>
                <p:nvPr/>
              </p:nvSpPr>
              <p:spPr>
                <a:xfrm>
                  <a:off x="7558514" y="3403048"/>
                  <a:ext cx="42079" cy="117845"/>
                </a:xfrm>
                <a:custGeom>
                  <a:avLst/>
                  <a:gdLst>
                    <a:gd name="connsiteX0" fmla="*/ 31210 w 42079"/>
                    <a:gd name="connsiteY0" fmla="*/ 45858 h 117845"/>
                    <a:gd name="connsiteX1" fmla="*/ 19659 w 42079"/>
                    <a:gd name="connsiteY1" fmla="*/ 15334 h 117845"/>
                    <a:gd name="connsiteX2" fmla="*/ 1421 w 42079"/>
                    <a:gd name="connsiteY2" fmla="*/ 2 h 117845"/>
                    <a:gd name="connsiteX3" fmla="*/ 791 w 42079"/>
                    <a:gd name="connsiteY3" fmla="*/ 2837 h 117845"/>
                    <a:gd name="connsiteX4" fmla="*/ 15808 w 42079"/>
                    <a:gd name="connsiteY4" fmla="*/ 19849 h 117845"/>
                    <a:gd name="connsiteX5" fmla="*/ 26345 w 42079"/>
                    <a:gd name="connsiteY5" fmla="*/ 51704 h 117845"/>
                    <a:gd name="connsiteX6" fmla="*/ 32435 w 42079"/>
                    <a:gd name="connsiteY6" fmla="*/ 83523 h 117845"/>
                    <a:gd name="connsiteX7" fmla="*/ 34676 w 42079"/>
                    <a:gd name="connsiteY7" fmla="*/ 99275 h 117845"/>
                    <a:gd name="connsiteX8" fmla="*/ 37861 w 42079"/>
                    <a:gd name="connsiteY8" fmla="*/ 116602 h 117845"/>
                    <a:gd name="connsiteX9" fmla="*/ 41747 w 42079"/>
                    <a:gd name="connsiteY9" fmla="*/ 116147 h 117845"/>
                    <a:gd name="connsiteX10" fmla="*/ 40557 w 42079"/>
                    <a:gd name="connsiteY10" fmla="*/ 98680 h 117845"/>
                    <a:gd name="connsiteX11" fmla="*/ 38106 w 42079"/>
                    <a:gd name="connsiteY11" fmla="*/ 80373 h 117845"/>
                    <a:gd name="connsiteX12" fmla="*/ 31210 w 42079"/>
                    <a:gd name="connsiteY12" fmla="*/ 45858 h 1178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079" h="117845">
                      <a:moveTo>
                        <a:pt x="31210" y="45858"/>
                      </a:moveTo>
                      <a:cubicBezTo>
                        <a:pt x="28445" y="35251"/>
                        <a:pt x="25645" y="24715"/>
                        <a:pt x="19659" y="15334"/>
                      </a:cubicBezTo>
                      <a:cubicBezTo>
                        <a:pt x="15423" y="8683"/>
                        <a:pt x="10102" y="457"/>
                        <a:pt x="1421" y="2"/>
                      </a:cubicBezTo>
                      <a:cubicBezTo>
                        <a:pt x="-49" y="-68"/>
                        <a:pt x="-574" y="2312"/>
                        <a:pt x="791" y="2837"/>
                      </a:cubicBezTo>
                      <a:cubicBezTo>
                        <a:pt x="7617" y="5357"/>
                        <a:pt x="12483" y="13793"/>
                        <a:pt x="15808" y="19849"/>
                      </a:cubicBezTo>
                      <a:cubicBezTo>
                        <a:pt x="21234" y="29721"/>
                        <a:pt x="23754" y="40852"/>
                        <a:pt x="26345" y="51704"/>
                      </a:cubicBezTo>
                      <a:cubicBezTo>
                        <a:pt x="28865" y="62205"/>
                        <a:pt x="30825" y="72846"/>
                        <a:pt x="32435" y="83523"/>
                      </a:cubicBezTo>
                      <a:cubicBezTo>
                        <a:pt x="33206" y="88774"/>
                        <a:pt x="33941" y="94024"/>
                        <a:pt x="34676" y="99275"/>
                      </a:cubicBezTo>
                      <a:cubicBezTo>
                        <a:pt x="35446" y="104806"/>
                        <a:pt x="35516" y="111492"/>
                        <a:pt x="37861" y="116602"/>
                      </a:cubicBezTo>
                      <a:cubicBezTo>
                        <a:pt x="38701" y="118458"/>
                        <a:pt x="41362" y="118178"/>
                        <a:pt x="41747" y="116147"/>
                      </a:cubicBezTo>
                      <a:cubicBezTo>
                        <a:pt x="42762" y="110687"/>
                        <a:pt x="41187" y="104141"/>
                        <a:pt x="40557" y="98680"/>
                      </a:cubicBezTo>
                      <a:cubicBezTo>
                        <a:pt x="39856" y="92554"/>
                        <a:pt x="39016" y="86463"/>
                        <a:pt x="38106" y="80373"/>
                      </a:cubicBezTo>
                      <a:cubicBezTo>
                        <a:pt x="36391" y="68821"/>
                        <a:pt x="34186" y="57269"/>
                        <a:pt x="31210" y="45858"/>
                      </a:cubicBezTo>
                      <a:close/>
                    </a:path>
                  </a:pathLst>
                </a:custGeom>
                <a:solidFill>
                  <a:srgbClr val="703901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21806E8D-C7B8-4C4B-BB90-7A224F0B777D}"/>
                    </a:ext>
                  </a:extLst>
                </p:cNvPr>
                <p:cNvSpPr/>
                <p:nvPr/>
              </p:nvSpPr>
              <p:spPr>
                <a:xfrm>
                  <a:off x="7598400" y="3528676"/>
                  <a:ext cx="4462" cy="14555"/>
                </a:xfrm>
                <a:custGeom>
                  <a:avLst/>
                  <a:gdLst>
                    <a:gd name="connsiteX0" fmla="*/ 2701 w 4462"/>
                    <a:gd name="connsiteY0" fmla="*/ 5 h 14555"/>
                    <a:gd name="connsiteX1" fmla="*/ 1301 w 4462"/>
                    <a:gd name="connsiteY1" fmla="*/ 1685 h 14555"/>
                    <a:gd name="connsiteX2" fmla="*/ 986 w 4462"/>
                    <a:gd name="connsiteY2" fmla="*/ 7321 h 14555"/>
                    <a:gd name="connsiteX3" fmla="*/ 566 w 4462"/>
                    <a:gd name="connsiteY3" fmla="*/ 9982 h 14555"/>
                    <a:gd name="connsiteX4" fmla="*/ 286 w 4462"/>
                    <a:gd name="connsiteY4" fmla="*/ 11172 h 14555"/>
                    <a:gd name="connsiteX5" fmla="*/ 5 w 4462"/>
                    <a:gd name="connsiteY5" fmla="*/ 12502 h 14555"/>
                    <a:gd name="connsiteX6" fmla="*/ 216 w 4462"/>
                    <a:gd name="connsiteY6" fmla="*/ 13867 h 14555"/>
                    <a:gd name="connsiteX7" fmla="*/ 1686 w 4462"/>
                    <a:gd name="connsiteY7" fmla="*/ 14427 h 14555"/>
                    <a:gd name="connsiteX8" fmla="*/ 3611 w 4462"/>
                    <a:gd name="connsiteY8" fmla="*/ 11907 h 14555"/>
                    <a:gd name="connsiteX9" fmla="*/ 3996 w 4462"/>
                    <a:gd name="connsiteY9" fmla="*/ 10507 h 14555"/>
                    <a:gd name="connsiteX10" fmla="*/ 4381 w 4462"/>
                    <a:gd name="connsiteY10" fmla="*/ 7321 h 14555"/>
                    <a:gd name="connsiteX11" fmla="*/ 4381 w 4462"/>
                    <a:gd name="connsiteY11" fmla="*/ 1371 h 14555"/>
                    <a:gd name="connsiteX12" fmla="*/ 2701 w 4462"/>
                    <a:gd name="connsiteY12" fmla="*/ 5 h 14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462" h="14555">
                      <a:moveTo>
                        <a:pt x="2701" y="5"/>
                      </a:moveTo>
                      <a:cubicBezTo>
                        <a:pt x="1791" y="75"/>
                        <a:pt x="1336" y="845"/>
                        <a:pt x="1301" y="1685"/>
                      </a:cubicBezTo>
                      <a:cubicBezTo>
                        <a:pt x="1266" y="3576"/>
                        <a:pt x="1196" y="5431"/>
                        <a:pt x="986" y="7321"/>
                      </a:cubicBezTo>
                      <a:cubicBezTo>
                        <a:pt x="881" y="8197"/>
                        <a:pt x="706" y="9106"/>
                        <a:pt x="566" y="9982"/>
                      </a:cubicBezTo>
                      <a:cubicBezTo>
                        <a:pt x="496" y="10402"/>
                        <a:pt x="391" y="10787"/>
                        <a:pt x="286" y="11172"/>
                      </a:cubicBezTo>
                      <a:cubicBezTo>
                        <a:pt x="181" y="11627"/>
                        <a:pt x="76" y="12047"/>
                        <a:pt x="5" y="12502"/>
                      </a:cubicBezTo>
                      <a:cubicBezTo>
                        <a:pt x="-30" y="12992"/>
                        <a:pt x="111" y="13412"/>
                        <a:pt x="216" y="13867"/>
                      </a:cubicBezTo>
                      <a:cubicBezTo>
                        <a:pt x="356" y="14532"/>
                        <a:pt x="1161" y="14707"/>
                        <a:pt x="1686" y="14427"/>
                      </a:cubicBezTo>
                      <a:cubicBezTo>
                        <a:pt x="2771" y="13832"/>
                        <a:pt x="3226" y="12992"/>
                        <a:pt x="3611" y="11907"/>
                      </a:cubicBezTo>
                      <a:cubicBezTo>
                        <a:pt x="3751" y="11452"/>
                        <a:pt x="3891" y="10997"/>
                        <a:pt x="3996" y="10507"/>
                      </a:cubicBezTo>
                      <a:cubicBezTo>
                        <a:pt x="4241" y="9457"/>
                        <a:pt x="4311" y="8407"/>
                        <a:pt x="4381" y="7321"/>
                      </a:cubicBezTo>
                      <a:cubicBezTo>
                        <a:pt x="4521" y="5361"/>
                        <a:pt x="4451" y="3366"/>
                        <a:pt x="4381" y="1371"/>
                      </a:cubicBezTo>
                      <a:cubicBezTo>
                        <a:pt x="4346" y="565"/>
                        <a:pt x="3471" y="-65"/>
                        <a:pt x="2701" y="5"/>
                      </a:cubicBezTo>
                      <a:close/>
                    </a:path>
                  </a:pathLst>
                </a:custGeom>
                <a:solidFill>
                  <a:srgbClr val="703901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06F46397-07B8-433A-B371-88CADE6ACA42}"/>
                    </a:ext>
                  </a:extLst>
                </p:cNvPr>
                <p:cNvSpPr/>
                <p:nvPr/>
              </p:nvSpPr>
              <p:spPr>
                <a:xfrm>
                  <a:off x="7476952" y="3445574"/>
                  <a:ext cx="9153" cy="50917"/>
                </a:xfrm>
                <a:custGeom>
                  <a:avLst/>
                  <a:gdLst>
                    <a:gd name="connsiteX0" fmla="*/ 6707 w 9153"/>
                    <a:gd name="connsiteY0" fmla="*/ 706 h 50917"/>
                    <a:gd name="connsiteX1" fmla="*/ 826 w 9153"/>
                    <a:gd name="connsiteY1" fmla="*/ 26329 h 50917"/>
                    <a:gd name="connsiteX2" fmla="*/ 441 w 9153"/>
                    <a:gd name="connsiteY2" fmla="*/ 37391 h 50917"/>
                    <a:gd name="connsiteX3" fmla="*/ 92 w 9153"/>
                    <a:gd name="connsiteY3" fmla="*/ 50168 h 50917"/>
                    <a:gd name="connsiteX4" fmla="*/ 1526 w 9153"/>
                    <a:gd name="connsiteY4" fmla="*/ 50622 h 50917"/>
                    <a:gd name="connsiteX5" fmla="*/ 4327 w 9153"/>
                    <a:gd name="connsiteY5" fmla="*/ 40961 h 50917"/>
                    <a:gd name="connsiteX6" fmla="*/ 4852 w 9153"/>
                    <a:gd name="connsiteY6" fmla="*/ 28885 h 50917"/>
                    <a:gd name="connsiteX7" fmla="*/ 6322 w 9153"/>
                    <a:gd name="connsiteY7" fmla="*/ 16703 h 50917"/>
                    <a:gd name="connsiteX8" fmla="*/ 9123 w 9153"/>
                    <a:gd name="connsiteY8" fmla="*/ 1511 h 50917"/>
                    <a:gd name="connsiteX9" fmla="*/ 6707 w 9153"/>
                    <a:gd name="connsiteY9" fmla="*/ 706 h 509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153" h="50917">
                      <a:moveTo>
                        <a:pt x="6707" y="706"/>
                      </a:moveTo>
                      <a:cubicBezTo>
                        <a:pt x="3592" y="8932"/>
                        <a:pt x="1492" y="17508"/>
                        <a:pt x="826" y="26329"/>
                      </a:cubicBezTo>
                      <a:cubicBezTo>
                        <a:pt x="547" y="30005"/>
                        <a:pt x="512" y="33680"/>
                        <a:pt x="441" y="37391"/>
                      </a:cubicBezTo>
                      <a:cubicBezTo>
                        <a:pt x="371" y="41696"/>
                        <a:pt x="-224" y="45897"/>
                        <a:pt x="92" y="50168"/>
                      </a:cubicBezTo>
                      <a:cubicBezTo>
                        <a:pt x="127" y="50833"/>
                        <a:pt x="1106" y="51218"/>
                        <a:pt x="1526" y="50622"/>
                      </a:cubicBezTo>
                      <a:cubicBezTo>
                        <a:pt x="3627" y="47647"/>
                        <a:pt x="4047" y="44567"/>
                        <a:pt x="4327" y="40961"/>
                      </a:cubicBezTo>
                      <a:cubicBezTo>
                        <a:pt x="4677" y="36936"/>
                        <a:pt x="4677" y="32910"/>
                        <a:pt x="4852" y="28885"/>
                      </a:cubicBezTo>
                      <a:cubicBezTo>
                        <a:pt x="5027" y="24789"/>
                        <a:pt x="5622" y="20764"/>
                        <a:pt x="6322" y="16703"/>
                      </a:cubicBezTo>
                      <a:cubicBezTo>
                        <a:pt x="7198" y="11627"/>
                        <a:pt x="7827" y="6481"/>
                        <a:pt x="9123" y="1511"/>
                      </a:cubicBezTo>
                      <a:cubicBezTo>
                        <a:pt x="9438" y="146"/>
                        <a:pt x="7232" y="-659"/>
                        <a:pt x="6707" y="706"/>
                      </a:cubicBezTo>
                      <a:close/>
                    </a:path>
                  </a:pathLst>
                </a:custGeom>
                <a:solidFill>
                  <a:srgbClr val="703901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A900D2F2-BA9B-4965-94D4-31BD564F92AE}"/>
                  </a:ext>
                </a:extLst>
              </p:cNvPr>
              <p:cNvSpPr/>
              <p:nvPr/>
            </p:nvSpPr>
            <p:spPr>
              <a:xfrm>
                <a:off x="7207845" y="4123821"/>
                <a:ext cx="556546" cy="899405"/>
              </a:xfrm>
              <a:custGeom>
                <a:avLst/>
                <a:gdLst>
                  <a:gd name="connsiteX0" fmla="*/ 529039 w 556546"/>
                  <a:gd name="connsiteY0" fmla="*/ 51679 h 899405"/>
                  <a:gd name="connsiteX1" fmla="*/ 472472 w 556546"/>
                  <a:gd name="connsiteY1" fmla="*/ 118678 h 899405"/>
                  <a:gd name="connsiteX2" fmla="*/ 442647 w 556546"/>
                  <a:gd name="connsiteY2" fmla="*/ 33511 h 899405"/>
                  <a:gd name="connsiteX3" fmla="*/ 414679 w 556546"/>
                  <a:gd name="connsiteY3" fmla="*/ 27736 h 899405"/>
                  <a:gd name="connsiteX4" fmla="*/ 386500 w 556546"/>
                  <a:gd name="connsiteY4" fmla="*/ 85354 h 899405"/>
                  <a:gd name="connsiteX5" fmla="*/ 320096 w 556546"/>
                  <a:gd name="connsiteY5" fmla="*/ 110977 h 899405"/>
                  <a:gd name="connsiteX6" fmla="*/ 298358 w 556546"/>
                  <a:gd name="connsiteY6" fmla="*/ 20805 h 899405"/>
                  <a:gd name="connsiteX7" fmla="*/ 272489 w 556546"/>
                  <a:gd name="connsiteY7" fmla="*/ 15344 h 899405"/>
                  <a:gd name="connsiteX8" fmla="*/ 221662 w 556546"/>
                  <a:gd name="connsiteY8" fmla="*/ 110557 h 899405"/>
                  <a:gd name="connsiteX9" fmla="*/ 160684 w 556546"/>
                  <a:gd name="connsiteY9" fmla="*/ 13839 h 899405"/>
                  <a:gd name="connsiteX10" fmla="*/ 130860 w 556546"/>
                  <a:gd name="connsiteY10" fmla="*/ 11529 h 899405"/>
                  <a:gd name="connsiteX11" fmla="*/ 86018 w 556546"/>
                  <a:gd name="connsiteY11" fmla="*/ 92705 h 899405"/>
                  <a:gd name="connsiteX12" fmla="*/ 31376 w 556546"/>
                  <a:gd name="connsiteY12" fmla="*/ 34982 h 899405"/>
                  <a:gd name="connsiteX13" fmla="*/ 22100 w 556546"/>
                  <a:gd name="connsiteY13" fmla="*/ 25215 h 899405"/>
                  <a:gd name="connsiteX14" fmla="*/ 19335 w 556546"/>
                  <a:gd name="connsiteY14" fmla="*/ 23255 h 899405"/>
                  <a:gd name="connsiteX15" fmla="*/ 5683 w 556546"/>
                  <a:gd name="connsiteY15" fmla="*/ 24655 h 899405"/>
                  <a:gd name="connsiteX16" fmla="*/ 8098 w 556546"/>
                  <a:gd name="connsiteY16" fmla="*/ 108912 h 899405"/>
                  <a:gd name="connsiteX17" fmla="*/ 25495 w 556546"/>
                  <a:gd name="connsiteY17" fmla="*/ 204440 h 899405"/>
                  <a:gd name="connsiteX18" fmla="*/ 79928 w 556546"/>
                  <a:gd name="connsiteY18" fmla="*/ 427000 h 899405"/>
                  <a:gd name="connsiteX19" fmla="*/ 173495 w 556546"/>
                  <a:gd name="connsiteY19" fmla="*/ 882133 h 899405"/>
                  <a:gd name="connsiteX20" fmla="*/ 186307 w 556546"/>
                  <a:gd name="connsiteY20" fmla="*/ 895330 h 899405"/>
                  <a:gd name="connsiteX21" fmla="*/ 202865 w 556546"/>
                  <a:gd name="connsiteY21" fmla="*/ 896870 h 899405"/>
                  <a:gd name="connsiteX22" fmla="*/ 281521 w 556546"/>
                  <a:gd name="connsiteY22" fmla="*/ 864140 h 899405"/>
                  <a:gd name="connsiteX23" fmla="*/ 375823 w 556546"/>
                  <a:gd name="connsiteY23" fmla="*/ 818739 h 899405"/>
                  <a:gd name="connsiteX24" fmla="*/ 451224 w 556546"/>
                  <a:gd name="connsiteY24" fmla="*/ 739558 h 899405"/>
                  <a:gd name="connsiteX25" fmla="*/ 457840 w 556546"/>
                  <a:gd name="connsiteY25" fmla="*/ 728182 h 899405"/>
                  <a:gd name="connsiteX26" fmla="*/ 508527 w 556546"/>
                  <a:gd name="connsiteY26" fmla="*/ 359301 h 899405"/>
                  <a:gd name="connsiteX27" fmla="*/ 541921 w 556546"/>
                  <a:gd name="connsiteY27" fmla="*/ 198559 h 899405"/>
                  <a:gd name="connsiteX28" fmla="*/ 553298 w 556546"/>
                  <a:gd name="connsiteY28" fmla="*/ 118783 h 899405"/>
                  <a:gd name="connsiteX29" fmla="*/ 554628 w 556546"/>
                  <a:gd name="connsiteY29" fmla="*/ 82588 h 899405"/>
                  <a:gd name="connsiteX30" fmla="*/ 556378 w 556546"/>
                  <a:gd name="connsiteY30" fmla="*/ 59590 h 899405"/>
                  <a:gd name="connsiteX31" fmla="*/ 529039 w 556546"/>
                  <a:gd name="connsiteY31" fmla="*/ 51679 h 899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556546" h="899405">
                    <a:moveTo>
                      <a:pt x="529039" y="51679"/>
                    </a:moveTo>
                    <a:cubicBezTo>
                      <a:pt x="511502" y="68866"/>
                      <a:pt x="498900" y="113252"/>
                      <a:pt x="472472" y="118678"/>
                    </a:cubicBezTo>
                    <a:cubicBezTo>
                      <a:pt x="433546" y="126694"/>
                      <a:pt x="443943" y="54654"/>
                      <a:pt x="442647" y="33511"/>
                    </a:cubicBezTo>
                    <a:cubicBezTo>
                      <a:pt x="441772" y="18845"/>
                      <a:pt x="419579" y="10513"/>
                      <a:pt x="414679" y="27736"/>
                    </a:cubicBezTo>
                    <a:cubicBezTo>
                      <a:pt x="408763" y="48494"/>
                      <a:pt x="400187" y="68446"/>
                      <a:pt x="386500" y="85354"/>
                    </a:cubicBezTo>
                    <a:cubicBezTo>
                      <a:pt x="372813" y="102296"/>
                      <a:pt x="342464" y="125154"/>
                      <a:pt x="320096" y="110977"/>
                    </a:cubicBezTo>
                    <a:cubicBezTo>
                      <a:pt x="296152" y="95785"/>
                      <a:pt x="297238" y="45693"/>
                      <a:pt x="298358" y="20805"/>
                    </a:cubicBezTo>
                    <a:cubicBezTo>
                      <a:pt x="299023" y="6103"/>
                      <a:pt x="278790" y="4808"/>
                      <a:pt x="272489" y="15344"/>
                    </a:cubicBezTo>
                    <a:cubicBezTo>
                      <a:pt x="256877" y="41458"/>
                      <a:pt x="251626" y="97045"/>
                      <a:pt x="221662" y="110557"/>
                    </a:cubicBezTo>
                    <a:cubicBezTo>
                      <a:pt x="175596" y="131350"/>
                      <a:pt x="163519" y="41143"/>
                      <a:pt x="160684" y="13839"/>
                    </a:cubicBezTo>
                    <a:cubicBezTo>
                      <a:pt x="158934" y="-3068"/>
                      <a:pt x="135095" y="-5239"/>
                      <a:pt x="130860" y="11529"/>
                    </a:cubicBezTo>
                    <a:cubicBezTo>
                      <a:pt x="124559" y="36417"/>
                      <a:pt x="109787" y="78983"/>
                      <a:pt x="86018" y="92705"/>
                    </a:cubicBezTo>
                    <a:cubicBezTo>
                      <a:pt x="55425" y="110382"/>
                      <a:pt x="32496" y="58960"/>
                      <a:pt x="31376" y="34982"/>
                    </a:cubicBezTo>
                    <a:cubicBezTo>
                      <a:pt x="31131" y="29451"/>
                      <a:pt x="26825" y="26090"/>
                      <a:pt x="22100" y="25215"/>
                    </a:cubicBezTo>
                    <a:cubicBezTo>
                      <a:pt x="21190" y="24550"/>
                      <a:pt x="20245" y="23885"/>
                      <a:pt x="19335" y="23255"/>
                    </a:cubicBezTo>
                    <a:cubicBezTo>
                      <a:pt x="15834" y="19894"/>
                      <a:pt x="8343" y="20525"/>
                      <a:pt x="5683" y="24655"/>
                    </a:cubicBezTo>
                    <a:cubicBezTo>
                      <a:pt x="-6989" y="44328"/>
                      <a:pt x="5053" y="86859"/>
                      <a:pt x="8098" y="108912"/>
                    </a:cubicBezTo>
                    <a:cubicBezTo>
                      <a:pt x="12544" y="140976"/>
                      <a:pt x="18564" y="172796"/>
                      <a:pt x="25495" y="204440"/>
                    </a:cubicBezTo>
                    <a:cubicBezTo>
                      <a:pt x="41808" y="279070"/>
                      <a:pt x="62215" y="352720"/>
                      <a:pt x="79928" y="427000"/>
                    </a:cubicBezTo>
                    <a:cubicBezTo>
                      <a:pt x="115878" y="577731"/>
                      <a:pt x="135761" y="731787"/>
                      <a:pt x="173495" y="882133"/>
                    </a:cubicBezTo>
                    <a:cubicBezTo>
                      <a:pt x="175386" y="889729"/>
                      <a:pt x="180462" y="893894"/>
                      <a:pt x="186307" y="895330"/>
                    </a:cubicBezTo>
                    <a:cubicBezTo>
                      <a:pt x="189878" y="899845"/>
                      <a:pt x="197894" y="900965"/>
                      <a:pt x="202865" y="896870"/>
                    </a:cubicBezTo>
                    <a:cubicBezTo>
                      <a:pt x="222187" y="880768"/>
                      <a:pt x="258557" y="875447"/>
                      <a:pt x="281521" y="864140"/>
                    </a:cubicBezTo>
                    <a:cubicBezTo>
                      <a:pt x="312745" y="848738"/>
                      <a:pt x="345124" y="835156"/>
                      <a:pt x="375823" y="818739"/>
                    </a:cubicBezTo>
                    <a:cubicBezTo>
                      <a:pt x="404562" y="803372"/>
                      <a:pt x="443908" y="774493"/>
                      <a:pt x="451224" y="739558"/>
                    </a:cubicBezTo>
                    <a:cubicBezTo>
                      <a:pt x="454444" y="736968"/>
                      <a:pt x="456930" y="733257"/>
                      <a:pt x="457840" y="728182"/>
                    </a:cubicBezTo>
                    <a:cubicBezTo>
                      <a:pt x="479858" y="605980"/>
                      <a:pt x="484373" y="481083"/>
                      <a:pt x="508527" y="359301"/>
                    </a:cubicBezTo>
                    <a:cubicBezTo>
                      <a:pt x="519168" y="305604"/>
                      <a:pt x="532015" y="252432"/>
                      <a:pt x="541921" y="198559"/>
                    </a:cubicBezTo>
                    <a:cubicBezTo>
                      <a:pt x="546787" y="172165"/>
                      <a:pt x="551267" y="145562"/>
                      <a:pt x="553298" y="118783"/>
                    </a:cubicBezTo>
                    <a:cubicBezTo>
                      <a:pt x="554138" y="107862"/>
                      <a:pt x="556028" y="94630"/>
                      <a:pt x="554628" y="82588"/>
                    </a:cubicBezTo>
                    <a:cubicBezTo>
                      <a:pt x="556168" y="75342"/>
                      <a:pt x="556903" y="67851"/>
                      <a:pt x="556378" y="59590"/>
                    </a:cubicBezTo>
                    <a:cubicBezTo>
                      <a:pt x="555398" y="44958"/>
                      <a:pt x="537686" y="43208"/>
                      <a:pt x="529039" y="51679"/>
                    </a:cubicBezTo>
                    <a:close/>
                  </a:path>
                </a:pathLst>
              </a:custGeom>
              <a:solidFill>
                <a:srgbClr val="3F5DA4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B89AEC56-AFAC-4FBE-9320-FD56A01F164E}"/>
                  </a:ext>
                </a:extLst>
              </p:cNvPr>
              <p:cNvSpPr/>
              <p:nvPr/>
            </p:nvSpPr>
            <p:spPr>
              <a:xfrm>
                <a:off x="7220498" y="4158287"/>
                <a:ext cx="209164" cy="867684"/>
              </a:xfrm>
              <a:custGeom>
                <a:avLst/>
                <a:gdLst>
                  <a:gd name="connsiteX0" fmla="*/ 190562 w 209164"/>
                  <a:gd name="connsiteY0" fmla="*/ 788928 h 867684"/>
                  <a:gd name="connsiteX1" fmla="*/ 170539 w 209164"/>
                  <a:gd name="connsiteY1" fmla="*/ 700856 h 867684"/>
                  <a:gd name="connsiteX2" fmla="*/ 130353 w 209164"/>
                  <a:gd name="connsiteY2" fmla="*/ 531468 h 867684"/>
                  <a:gd name="connsiteX3" fmla="*/ 40636 w 209164"/>
                  <a:gd name="connsiteY3" fmla="*/ 190276 h 867684"/>
                  <a:gd name="connsiteX4" fmla="*/ 20788 w 209164"/>
                  <a:gd name="connsiteY4" fmla="*/ 91073 h 867684"/>
                  <a:gd name="connsiteX5" fmla="*/ 12912 w 209164"/>
                  <a:gd name="connsiteY5" fmla="*/ 42311 h 867684"/>
                  <a:gd name="connsiteX6" fmla="*/ 9482 w 209164"/>
                  <a:gd name="connsiteY6" fmla="*/ 17563 h 867684"/>
                  <a:gd name="connsiteX7" fmla="*/ 8887 w 209164"/>
                  <a:gd name="connsiteY7" fmla="*/ 8952 h 867684"/>
                  <a:gd name="connsiteX8" fmla="*/ 9027 w 209164"/>
                  <a:gd name="connsiteY8" fmla="*/ 6676 h 867684"/>
                  <a:gd name="connsiteX9" fmla="*/ 8291 w 209164"/>
                  <a:gd name="connsiteY9" fmla="*/ 5276 h 867684"/>
                  <a:gd name="connsiteX10" fmla="*/ 6926 w 209164"/>
                  <a:gd name="connsiteY10" fmla="*/ 1846 h 867684"/>
                  <a:gd name="connsiteX11" fmla="*/ 5666 w 209164"/>
                  <a:gd name="connsiteY11" fmla="*/ 585 h 867684"/>
                  <a:gd name="connsiteX12" fmla="*/ 5491 w 209164"/>
                  <a:gd name="connsiteY12" fmla="*/ 410 h 867684"/>
                  <a:gd name="connsiteX13" fmla="*/ 485 w 209164"/>
                  <a:gd name="connsiteY13" fmla="*/ 4576 h 867684"/>
                  <a:gd name="connsiteX14" fmla="*/ 555 w 209164"/>
                  <a:gd name="connsiteY14" fmla="*/ 4681 h 867684"/>
                  <a:gd name="connsiteX15" fmla="*/ 5176 w 209164"/>
                  <a:gd name="connsiteY15" fmla="*/ 47177 h 867684"/>
                  <a:gd name="connsiteX16" fmla="*/ 11442 w 209164"/>
                  <a:gd name="connsiteY16" fmla="*/ 89708 h 867684"/>
                  <a:gd name="connsiteX17" fmla="*/ 27229 w 209164"/>
                  <a:gd name="connsiteY17" fmla="*/ 173159 h 867684"/>
                  <a:gd name="connsiteX18" fmla="*/ 67975 w 209164"/>
                  <a:gd name="connsiteY18" fmla="*/ 340202 h 867684"/>
                  <a:gd name="connsiteX19" fmla="*/ 154086 w 209164"/>
                  <a:gd name="connsiteY19" fmla="*/ 671172 h 867684"/>
                  <a:gd name="connsiteX20" fmla="*/ 173654 w 209164"/>
                  <a:gd name="connsiteY20" fmla="*/ 765755 h 867684"/>
                  <a:gd name="connsiteX21" fmla="*/ 199278 w 209164"/>
                  <a:gd name="connsiteY21" fmla="*/ 862964 h 867684"/>
                  <a:gd name="connsiteX22" fmla="*/ 209149 w 209164"/>
                  <a:gd name="connsiteY22" fmla="*/ 862929 h 867684"/>
                  <a:gd name="connsiteX23" fmla="*/ 190562 w 209164"/>
                  <a:gd name="connsiteY23" fmla="*/ 788928 h 86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164" h="867684">
                    <a:moveTo>
                      <a:pt x="190562" y="788928"/>
                    </a:moveTo>
                    <a:cubicBezTo>
                      <a:pt x="181565" y="760120"/>
                      <a:pt x="176490" y="730365"/>
                      <a:pt x="170539" y="700856"/>
                    </a:cubicBezTo>
                    <a:cubicBezTo>
                      <a:pt x="159092" y="643938"/>
                      <a:pt x="145195" y="587581"/>
                      <a:pt x="130353" y="531468"/>
                    </a:cubicBezTo>
                    <a:cubicBezTo>
                      <a:pt x="100284" y="417772"/>
                      <a:pt x="66469" y="305057"/>
                      <a:pt x="40636" y="190276"/>
                    </a:cubicBezTo>
                    <a:cubicBezTo>
                      <a:pt x="33215" y="157372"/>
                      <a:pt x="26494" y="124292"/>
                      <a:pt x="20788" y="91073"/>
                    </a:cubicBezTo>
                    <a:cubicBezTo>
                      <a:pt x="17988" y="74831"/>
                      <a:pt x="15362" y="58588"/>
                      <a:pt x="12912" y="42311"/>
                    </a:cubicBezTo>
                    <a:cubicBezTo>
                      <a:pt x="11687" y="34085"/>
                      <a:pt x="10532" y="25824"/>
                      <a:pt x="9482" y="17563"/>
                    </a:cubicBezTo>
                    <a:cubicBezTo>
                      <a:pt x="9237" y="15602"/>
                      <a:pt x="9237" y="12242"/>
                      <a:pt x="8887" y="8952"/>
                    </a:cubicBezTo>
                    <a:cubicBezTo>
                      <a:pt x="9307" y="8356"/>
                      <a:pt x="9447" y="7586"/>
                      <a:pt x="9027" y="6676"/>
                    </a:cubicBezTo>
                    <a:cubicBezTo>
                      <a:pt x="8817" y="6256"/>
                      <a:pt x="8571" y="5766"/>
                      <a:pt x="8291" y="5276"/>
                    </a:cubicBezTo>
                    <a:cubicBezTo>
                      <a:pt x="7976" y="3946"/>
                      <a:pt x="7556" y="2756"/>
                      <a:pt x="6926" y="1846"/>
                    </a:cubicBezTo>
                    <a:cubicBezTo>
                      <a:pt x="6646" y="1285"/>
                      <a:pt x="6191" y="865"/>
                      <a:pt x="5666" y="585"/>
                    </a:cubicBezTo>
                    <a:cubicBezTo>
                      <a:pt x="5596" y="550"/>
                      <a:pt x="5561" y="445"/>
                      <a:pt x="5491" y="410"/>
                    </a:cubicBezTo>
                    <a:cubicBezTo>
                      <a:pt x="2971" y="-990"/>
                      <a:pt x="-1475" y="1391"/>
                      <a:pt x="485" y="4576"/>
                    </a:cubicBezTo>
                    <a:cubicBezTo>
                      <a:pt x="520" y="4611"/>
                      <a:pt x="520" y="4646"/>
                      <a:pt x="555" y="4681"/>
                    </a:cubicBezTo>
                    <a:cubicBezTo>
                      <a:pt x="450" y="18718"/>
                      <a:pt x="3356" y="33280"/>
                      <a:pt x="5176" y="47177"/>
                    </a:cubicBezTo>
                    <a:cubicBezTo>
                      <a:pt x="7031" y="61389"/>
                      <a:pt x="9097" y="75565"/>
                      <a:pt x="11442" y="89708"/>
                    </a:cubicBezTo>
                    <a:cubicBezTo>
                      <a:pt x="16063" y="117641"/>
                      <a:pt x="21383" y="145470"/>
                      <a:pt x="27229" y="173159"/>
                    </a:cubicBezTo>
                    <a:cubicBezTo>
                      <a:pt x="39061" y="229237"/>
                      <a:pt x="53132" y="284824"/>
                      <a:pt x="67975" y="340202"/>
                    </a:cubicBezTo>
                    <a:cubicBezTo>
                      <a:pt x="97484" y="450327"/>
                      <a:pt x="129933" y="559717"/>
                      <a:pt x="154086" y="671172"/>
                    </a:cubicBezTo>
                    <a:cubicBezTo>
                      <a:pt x="160912" y="702642"/>
                      <a:pt x="166128" y="734461"/>
                      <a:pt x="173654" y="765755"/>
                    </a:cubicBezTo>
                    <a:cubicBezTo>
                      <a:pt x="181460" y="798170"/>
                      <a:pt x="196372" y="829534"/>
                      <a:pt x="199278" y="862964"/>
                    </a:cubicBezTo>
                    <a:cubicBezTo>
                      <a:pt x="199838" y="869230"/>
                      <a:pt x="209604" y="869299"/>
                      <a:pt x="209149" y="862929"/>
                    </a:cubicBezTo>
                    <a:cubicBezTo>
                      <a:pt x="207294" y="837270"/>
                      <a:pt x="198122" y="813222"/>
                      <a:pt x="190562" y="788928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BE43036D-47F8-4E6E-9BC8-06CC0DF35728}"/>
                  </a:ext>
                </a:extLst>
              </p:cNvPr>
              <p:cNvSpPr/>
              <p:nvPr/>
            </p:nvSpPr>
            <p:spPr>
              <a:xfrm>
                <a:off x="7351951" y="4135962"/>
                <a:ext cx="105780" cy="874915"/>
              </a:xfrm>
              <a:custGeom>
                <a:avLst/>
                <a:gdLst>
                  <a:gd name="connsiteX0" fmla="*/ 89353 w 105780"/>
                  <a:gd name="connsiteY0" fmla="*/ 725352 h 874915"/>
                  <a:gd name="connsiteX1" fmla="*/ 78327 w 105780"/>
                  <a:gd name="connsiteY1" fmla="*/ 635040 h 874915"/>
                  <a:gd name="connsiteX2" fmla="*/ 65165 w 105780"/>
                  <a:gd name="connsiteY2" fmla="*/ 540667 h 874915"/>
                  <a:gd name="connsiteX3" fmla="*/ 15878 w 105780"/>
                  <a:gd name="connsiteY3" fmla="*/ 164890 h 874915"/>
                  <a:gd name="connsiteX4" fmla="*/ 8597 w 105780"/>
                  <a:gd name="connsiteY4" fmla="*/ 60821 h 874915"/>
                  <a:gd name="connsiteX5" fmla="*/ 9297 w 105780"/>
                  <a:gd name="connsiteY5" fmla="*/ 21406 h 874915"/>
                  <a:gd name="connsiteX6" fmla="*/ 10277 w 105780"/>
                  <a:gd name="connsiteY6" fmla="*/ 2468 h 874915"/>
                  <a:gd name="connsiteX7" fmla="*/ 5552 w 105780"/>
                  <a:gd name="connsiteY7" fmla="*/ 228 h 874915"/>
                  <a:gd name="connsiteX8" fmla="*/ 2751 w 105780"/>
                  <a:gd name="connsiteY8" fmla="*/ 4359 h 874915"/>
                  <a:gd name="connsiteX9" fmla="*/ 2962 w 105780"/>
                  <a:gd name="connsiteY9" fmla="*/ 6459 h 874915"/>
                  <a:gd name="connsiteX10" fmla="*/ 2471 w 105780"/>
                  <a:gd name="connsiteY10" fmla="*/ 11080 h 874915"/>
                  <a:gd name="connsiteX11" fmla="*/ 1211 w 105780"/>
                  <a:gd name="connsiteY11" fmla="*/ 22911 h 874915"/>
                  <a:gd name="connsiteX12" fmla="*/ 21 w 105780"/>
                  <a:gd name="connsiteY12" fmla="*/ 57706 h 874915"/>
                  <a:gd name="connsiteX13" fmla="*/ 5622 w 105780"/>
                  <a:gd name="connsiteY13" fmla="*/ 149384 h 874915"/>
                  <a:gd name="connsiteX14" fmla="*/ 23439 w 105780"/>
                  <a:gd name="connsiteY14" fmla="*/ 333649 h 874915"/>
                  <a:gd name="connsiteX15" fmla="*/ 51233 w 105780"/>
                  <a:gd name="connsiteY15" fmla="*/ 516619 h 874915"/>
                  <a:gd name="connsiteX16" fmla="*/ 76192 w 105780"/>
                  <a:gd name="connsiteY16" fmla="*/ 703229 h 874915"/>
                  <a:gd name="connsiteX17" fmla="*/ 89528 w 105780"/>
                  <a:gd name="connsiteY17" fmla="*/ 787381 h 874915"/>
                  <a:gd name="connsiteX18" fmla="*/ 92889 w 105780"/>
                  <a:gd name="connsiteY18" fmla="*/ 868942 h 874915"/>
                  <a:gd name="connsiteX19" fmla="*/ 102690 w 105780"/>
                  <a:gd name="connsiteY19" fmla="*/ 871112 h 874915"/>
                  <a:gd name="connsiteX20" fmla="*/ 89353 w 105780"/>
                  <a:gd name="connsiteY20" fmla="*/ 725352 h 874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5780" h="874915">
                    <a:moveTo>
                      <a:pt x="89353" y="725352"/>
                    </a:moveTo>
                    <a:cubicBezTo>
                      <a:pt x="85083" y="695353"/>
                      <a:pt x="82283" y="665109"/>
                      <a:pt x="78327" y="635040"/>
                    </a:cubicBezTo>
                    <a:cubicBezTo>
                      <a:pt x="74231" y="603536"/>
                      <a:pt x="69786" y="572102"/>
                      <a:pt x="65165" y="540667"/>
                    </a:cubicBezTo>
                    <a:cubicBezTo>
                      <a:pt x="46753" y="415560"/>
                      <a:pt x="24209" y="291223"/>
                      <a:pt x="15878" y="164890"/>
                    </a:cubicBezTo>
                    <a:cubicBezTo>
                      <a:pt x="13603" y="130201"/>
                      <a:pt x="9543" y="95581"/>
                      <a:pt x="8597" y="60821"/>
                    </a:cubicBezTo>
                    <a:cubicBezTo>
                      <a:pt x="8247" y="47659"/>
                      <a:pt x="8107" y="34533"/>
                      <a:pt x="9297" y="21406"/>
                    </a:cubicBezTo>
                    <a:cubicBezTo>
                      <a:pt x="9822" y="15665"/>
                      <a:pt x="11783" y="8139"/>
                      <a:pt x="10277" y="2468"/>
                    </a:cubicBezTo>
                    <a:cubicBezTo>
                      <a:pt x="9787" y="613"/>
                      <a:pt x="7302" y="-507"/>
                      <a:pt x="5552" y="228"/>
                    </a:cubicBezTo>
                    <a:cubicBezTo>
                      <a:pt x="3662" y="1033"/>
                      <a:pt x="3136" y="2503"/>
                      <a:pt x="2751" y="4359"/>
                    </a:cubicBezTo>
                    <a:cubicBezTo>
                      <a:pt x="2577" y="5199"/>
                      <a:pt x="2716" y="5864"/>
                      <a:pt x="2962" y="6459"/>
                    </a:cubicBezTo>
                    <a:cubicBezTo>
                      <a:pt x="2507" y="7824"/>
                      <a:pt x="2612" y="9644"/>
                      <a:pt x="2471" y="11080"/>
                    </a:cubicBezTo>
                    <a:cubicBezTo>
                      <a:pt x="2051" y="15035"/>
                      <a:pt x="1631" y="18956"/>
                      <a:pt x="1211" y="22911"/>
                    </a:cubicBezTo>
                    <a:cubicBezTo>
                      <a:pt x="-14" y="34463"/>
                      <a:pt x="-49" y="46084"/>
                      <a:pt x="21" y="57706"/>
                    </a:cubicBezTo>
                    <a:cubicBezTo>
                      <a:pt x="231" y="88370"/>
                      <a:pt x="3522" y="118824"/>
                      <a:pt x="5622" y="149384"/>
                    </a:cubicBezTo>
                    <a:cubicBezTo>
                      <a:pt x="9857" y="211027"/>
                      <a:pt x="15178" y="272390"/>
                      <a:pt x="23439" y="333649"/>
                    </a:cubicBezTo>
                    <a:cubicBezTo>
                      <a:pt x="31700" y="394767"/>
                      <a:pt x="42132" y="455605"/>
                      <a:pt x="51233" y="516619"/>
                    </a:cubicBezTo>
                    <a:cubicBezTo>
                      <a:pt x="60509" y="578682"/>
                      <a:pt x="69086" y="640886"/>
                      <a:pt x="76192" y="703229"/>
                    </a:cubicBezTo>
                    <a:cubicBezTo>
                      <a:pt x="79412" y="731548"/>
                      <a:pt x="84803" y="759307"/>
                      <a:pt x="89528" y="787381"/>
                    </a:cubicBezTo>
                    <a:cubicBezTo>
                      <a:pt x="94009" y="813985"/>
                      <a:pt x="98280" y="842163"/>
                      <a:pt x="92889" y="868942"/>
                    </a:cubicBezTo>
                    <a:cubicBezTo>
                      <a:pt x="91629" y="875278"/>
                      <a:pt x="101430" y="877448"/>
                      <a:pt x="102690" y="871112"/>
                    </a:cubicBezTo>
                    <a:cubicBezTo>
                      <a:pt x="112596" y="823051"/>
                      <a:pt x="96109" y="772749"/>
                      <a:pt x="89353" y="725352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C74E530F-6A72-4897-8CD5-827E7E54B4AC}"/>
                  </a:ext>
                </a:extLst>
              </p:cNvPr>
              <p:cNvSpPr/>
              <p:nvPr/>
            </p:nvSpPr>
            <p:spPr>
              <a:xfrm>
                <a:off x="7471918" y="4140818"/>
                <a:ext cx="32227" cy="863155"/>
              </a:xfrm>
              <a:custGeom>
                <a:avLst/>
                <a:gdLst>
                  <a:gd name="connsiteX0" fmla="*/ 26163 w 32227"/>
                  <a:gd name="connsiteY0" fmla="*/ 2233 h 863155"/>
                  <a:gd name="connsiteX1" fmla="*/ 17342 w 32227"/>
                  <a:gd name="connsiteY1" fmla="*/ 78053 h 863155"/>
                  <a:gd name="connsiteX2" fmla="*/ 14682 w 32227"/>
                  <a:gd name="connsiteY2" fmla="*/ 159789 h 863155"/>
                  <a:gd name="connsiteX3" fmla="*/ 9466 w 32227"/>
                  <a:gd name="connsiteY3" fmla="*/ 332678 h 863155"/>
                  <a:gd name="connsiteX4" fmla="*/ 15 w 32227"/>
                  <a:gd name="connsiteY4" fmla="*/ 669214 h 863155"/>
                  <a:gd name="connsiteX5" fmla="*/ 1765 w 32227"/>
                  <a:gd name="connsiteY5" fmla="*/ 763342 h 863155"/>
                  <a:gd name="connsiteX6" fmla="*/ 4460 w 32227"/>
                  <a:gd name="connsiteY6" fmla="*/ 811894 h 863155"/>
                  <a:gd name="connsiteX7" fmla="*/ 10236 w 32227"/>
                  <a:gd name="connsiteY7" fmla="*/ 859675 h 863155"/>
                  <a:gd name="connsiteX8" fmla="*/ 18707 w 32227"/>
                  <a:gd name="connsiteY8" fmla="*/ 859465 h 863155"/>
                  <a:gd name="connsiteX9" fmla="*/ 16257 w 32227"/>
                  <a:gd name="connsiteY9" fmla="*/ 816689 h 863155"/>
                  <a:gd name="connsiteX10" fmla="*/ 13631 w 32227"/>
                  <a:gd name="connsiteY10" fmla="*/ 772408 h 863155"/>
                  <a:gd name="connsiteX11" fmla="*/ 11741 w 32227"/>
                  <a:gd name="connsiteY11" fmla="*/ 689097 h 863155"/>
                  <a:gd name="connsiteX12" fmla="*/ 13666 w 32227"/>
                  <a:gd name="connsiteY12" fmla="*/ 521494 h 863155"/>
                  <a:gd name="connsiteX13" fmla="*/ 24273 w 32227"/>
                  <a:gd name="connsiteY13" fmla="*/ 181422 h 863155"/>
                  <a:gd name="connsiteX14" fmla="*/ 26303 w 32227"/>
                  <a:gd name="connsiteY14" fmla="*/ 89745 h 863155"/>
                  <a:gd name="connsiteX15" fmla="*/ 32149 w 32227"/>
                  <a:gd name="connsiteY15" fmla="*/ 3668 h 863155"/>
                  <a:gd name="connsiteX16" fmla="*/ 26163 w 32227"/>
                  <a:gd name="connsiteY16" fmla="*/ 2233 h 863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2227" h="863155">
                    <a:moveTo>
                      <a:pt x="26163" y="2233"/>
                    </a:moveTo>
                    <a:cubicBezTo>
                      <a:pt x="18707" y="26806"/>
                      <a:pt x="17937" y="52570"/>
                      <a:pt x="17342" y="78053"/>
                    </a:cubicBezTo>
                    <a:cubicBezTo>
                      <a:pt x="16712" y="105322"/>
                      <a:pt x="15347" y="132555"/>
                      <a:pt x="14682" y="159789"/>
                    </a:cubicBezTo>
                    <a:cubicBezTo>
                      <a:pt x="13246" y="217442"/>
                      <a:pt x="11951" y="275060"/>
                      <a:pt x="9466" y="332678"/>
                    </a:cubicBezTo>
                    <a:cubicBezTo>
                      <a:pt x="4565" y="444798"/>
                      <a:pt x="-300" y="556954"/>
                      <a:pt x="15" y="669214"/>
                    </a:cubicBezTo>
                    <a:cubicBezTo>
                      <a:pt x="120" y="700578"/>
                      <a:pt x="505" y="731978"/>
                      <a:pt x="1765" y="763342"/>
                    </a:cubicBezTo>
                    <a:cubicBezTo>
                      <a:pt x="2430" y="779549"/>
                      <a:pt x="3305" y="795721"/>
                      <a:pt x="4460" y="811894"/>
                    </a:cubicBezTo>
                    <a:cubicBezTo>
                      <a:pt x="5616" y="827891"/>
                      <a:pt x="6386" y="844098"/>
                      <a:pt x="10236" y="859675"/>
                    </a:cubicBezTo>
                    <a:cubicBezTo>
                      <a:pt x="11321" y="864016"/>
                      <a:pt x="18602" y="864681"/>
                      <a:pt x="18707" y="859465"/>
                    </a:cubicBezTo>
                    <a:cubicBezTo>
                      <a:pt x="19022" y="845148"/>
                      <a:pt x="17342" y="830971"/>
                      <a:pt x="16257" y="816689"/>
                    </a:cubicBezTo>
                    <a:cubicBezTo>
                      <a:pt x="15137" y="801952"/>
                      <a:pt x="14297" y="787180"/>
                      <a:pt x="13631" y="772408"/>
                    </a:cubicBezTo>
                    <a:cubicBezTo>
                      <a:pt x="12441" y="744649"/>
                      <a:pt x="11986" y="716891"/>
                      <a:pt x="11741" y="689097"/>
                    </a:cubicBezTo>
                    <a:cubicBezTo>
                      <a:pt x="11251" y="633229"/>
                      <a:pt x="12126" y="577362"/>
                      <a:pt x="13666" y="521494"/>
                    </a:cubicBezTo>
                    <a:cubicBezTo>
                      <a:pt x="16817" y="408113"/>
                      <a:pt x="22208" y="294838"/>
                      <a:pt x="24273" y="181422"/>
                    </a:cubicBezTo>
                    <a:cubicBezTo>
                      <a:pt x="24833" y="150863"/>
                      <a:pt x="25848" y="120304"/>
                      <a:pt x="26303" y="89745"/>
                    </a:cubicBezTo>
                    <a:cubicBezTo>
                      <a:pt x="26723" y="60971"/>
                      <a:pt x="26198" y="31952"/>
                      <a:pt x="32149" y="3668"/>
                    </a:cubicBezTo>
                    <a:cubicBezTo>
                      <a:pt x="32954" y="-113"/>
                      <a:pt x="27318" y="-1583"/>
                      <a:pt x="26163" y="2233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26D7A7AF-F9A6-497B-B476-39358341758A}"/>
                  </a:ext>
                </a:extLst>
              </p:cNvPr>
              <p:cNvSpPr/>
              <p:nvPr/>
            </p:nvSpPr>
            <p:spPr>
              <a:xfrm>
                <a:off x="7492628" y="4154744"/>
                <a:ext cx="147204" cy="827677"/>
              </a:xfrm>
              <a:custGeom>
                <a:avLst/>
                <a:gdLst>
                  <a:gd name="connsiteX0" fmla="*/ 141202 w 147204"/>
                  <a:gd name="connsiteY0" fmla="*/ 2133 h 827677"/>
                  <a:gd name="connsiteX1" fmla="*/ 125590 w 147204"/>
                  <a:gd name="connsiteY1" fmla="*/ 84710 h 827677"/>
                  <a:gd name="connsiteX2" fmla="*/ 109488 w 147204"/>
                  <a:gd name="connsiteY2" fmla="*/ 167636 h 827677"/>
                  <a:gd name="connsiteX3" fmla="*/ 78194 w 147204"/>
                  <a:gd name="connsiteY3" fmla="*/ 335379 h 827677"/>
                  <a:gd name="connsiteX4" fmla="*/ 48895 w 147204"/>
                  <a:gd name="connsiteY4" fmla="*/ 500952 h 827677"/>
                  <a:gd name="connsiteX5" fmla="*/ 24181 w 147204"/>
                  <a:gd name="connsiteY5" fmla="*/ 663409 h 827677"/>
                  <a:gd name="connsiteX6" fmla="*/ 6749 w 147204"/>
                  <a:gd name="connsiteY6" fmla="*/ 743990 h 827677"/>
                  <a:gd name="connsiteX7" fmla="*/ 1148 w 147204"/>
                  <a:gd name="connsiteY7" fmla="*/ 823626 h 827677"/>
                  <a:gd name="connsiteX8" fmla="*/ 10354 w 147204"/>
                  <a:gd name="connsiteY8" fmla="*/ 822786 h 827677"/>
                  <a:gd name="connsiteX9" fmla="*/ 30657 w 147204"/>
                  <a:gd name="connsiteY9" fmla="*/ 681367 h 827677"/>
                  <a:gd name="connsiteX10" fmla="*/ 56386 w 147204"/>
                  <a:gd name="connsiteY10" fmla="*/ 519049 h 827677"/>
                  <a:gd name="connsiteX11" fmla="*/ 84880 w 147204"/>
                  <a:gd name="connsiteY11" fmla="*/ 356522 h 827677"/>
                  <a:gd name="connsiteX12" fmla="*/ 115124 w 147204"/>
                  <a:gd name="connsiteY12" fmla="*/ 187904 h 827677"/>
                  <a:gd name="connsiteX13" fmla="*/ 147188 w 147204"/>
                  <a:gd name="connsiteY13" fmla="*/ 3043 h 827677"/>
                  <a:gd name="connsiteX14" fmla="*/ 141202 w 147204"/>
                  <a:gd name="connsiteY14" fmla="*/ 2133 h 827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7204" h="827677">
                    <a:moveTo>
                      <a:pt x="141202" y="2133"/>
                    </a:moveTo>
                    <a:cubicBezTo>
                      <a:pt x="135322" y="29507"/>
                      <a:pt x="130946" y="57231"/>
                      <a:pt x="125590" y="84710"/>
                    </a:cubicBezTo>
                    <a:cubicBezTo>
                      <a:pt x="120199" y="112363"/>
                      <a:pt x="114914" y="140017"/>
                      <a:pt x="109488" y="167636"/>
                    </a:cubicBezTo>
                    <a:cubicBezTo>
                      <a:pt x="98532" y="223469"/>
                      <a:pt x="87505" y="279266"/>
                      <a:pt x="78194" y="335379"/>
                    </a:cubicBezTo>
                    <a:cubicBezTo>
                      <a:pt x="69022" y="390687"/>
                      <a:pt x="57646" y="445574"/>
                      <a:pt x="48895" y="500952"/>
                    </a:cubicBezTo>
                    <a:cubicBezTo>
                      <a:pt x="40319" y="555104"/>
                      <a:pt x="35138" y="609642"/>
                      <a:pt x="24181" y="663409"/>
                    </a:cubicBezTo>
                    <a:cubicBezTo>
                      <a:pt x="18685" y="690328"/>
                      <a:pt x="11580" y="716897"/>
                      <a:pt x="6749" y="743990"/>
                    </a:cubicBezTo>
                    <a:cubicBezTo>
                      <a:pt x="2128" y="769859"/>
                      <a:pt x="-2107" y="797337"/>
                      <a:pt x="1148" y="823626"/>
                    </a:cubicBezTo>
                    <a:cubicBezTo>
                      <a:pt x="1883" y="829542"/>
                      <a:pt x="10635" y="828737"/>
                      <a:pt x="10354" y="822786"/>
                    </a:cubicBezTo>
                    <a:cubicBezTo>
                      <a:pt x="8184" y="774514"/>
                      <a:pt x="20296" y="728063"/>
                      <a:pt x="30657" y="681367"/>
                    </a:cubicBezTo>
                    <a:cubicBezTo>
                      <a:pt x="42559" y="627704"/>
                      <a:pt x="48405" y="573307"/>
                      <a:pt x="56386" y="519049"/>
                    </a:cubicBezTo>
                    <a:cubicBezTo>
                      <a:pt x="64402" y="464617"/>
                      <a:pt x="75778" y="410744"/>
                      <a:pt x="84880" y="356522"/>
                    </a:cubicBezTo>
                    <a:cubicBezTo>
                      <a:pt x="94331" y="300199"/>
                      <a:pt x="104307" y="244017"/>
                      <a:pt x="115124" y="187904"/>
                    </a:cubicBezTo>
                    <a:cubicBezTo>
                      <a:pt x="126920" y="126681"/>
                      <a:pt x="140678" y="65107"/>
                      <a:pt x="147188" y="3043"/>
                    </a:cubicBezTo>
                    <a:cubicBezTo>
                      <a:pt x="147538" y="-387"/>
                      <a:pt x="141938" y="-1227"/>
                      <a:pt x="141202" y="2133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B264923C-5765-4225-A0EF-A62B3E595491}"/>
                  </a:ext>
                </a:extLst>
              </p:cNvPr>
              <p:cNvSpPr/>
              <p:nvPr/>
            </p:nvSpPr>
            <p:spPr>
              <a:xfrm>
                <a:off x="7599766" y="4185016"/>
                <a:ext cx="156895" cy="773818"/>
              </a:xfrm>
              <a:custGeom>
                <a:avLst/>
                <a:gdLst>
                  <a:gd name="connsiteX0" fmla="*/ 151261 w 156895"/>
                  <a:gd name="connsiteY0" fmla="*/ 1545 h 773818"/>
                  <a:gd name="connsiteX1" fmla="*/ 136103 w 156895"/>
                  <a:gd name="connsiteY1" fmla="*/ 63784 h 773818"/>
                  <a:gd name="connsiteX2" fmla="*/ 125147 w 156895"/>
                  <a:gd name="connsiteY2" fmla="*/ 133758 h 773818"/>
                  <a:gd name="connsiteX3" fmla="*/ 93748 w 156895"/>
                  <a:gd name="connsiteY3" fmla="*/ 287850 h 773818"/>
                  <a:gd name="connsiteX4" fmla="*/ 29584 w 156895"/>
                  <a:gd name="connsiteY4" fmla="*/ 595192 h 773818"/>
                  <a:gd name="connsiteX5" fmla="*/ 14252 w 156895"/>
                  <a:gd name="connsiteY5" fmla="*/ 681934 h 773818"/>
                  <a:gd name="connsiteX6" fmla="*/ 40 w 156895"/>
                  <a:gd name="connsiteY6" fmla="*/ 768466 h 773818"/>
                  <a:gd name="connsiteX7" fmla="*/ 10681 w 156895"/>
                  <a:gd name="connsiteY7" fmla="*/ 768921 h 773818"/>
                  <a:gd name="connsiteX8" fmla="*/ 22723 w 156895"/>
                  <a:gd name="connsiteY8" fmla="*/ 693520 h 773818"/>
                  <a:gd name="connsiteX9" fmla="*/ 36060 w 156895"/>
                  <a:gd name="connsiteY9" fmla="*/ 617840 h 773818"/>
                  <a:gd name="connsiteX10" fmla="*/ 66514 w 156895"/>
                  <a:gd name="connsiteY10" fmla="*/ 465114 h 773818"/>
                  <a:gd name="connsiteX11" fmla="*/ 129733 w 156895"/>
                  <a:gd name="connsiteY11" fmla="*/ 161762 h 773818"/>
                  <a:gd name="connsiteX12" fmla="*/ 143104 w 156895"/>
                  <a:gd name="connsiteY12" fmla="*/ 82827 h 773818"/>
                  <a:gd name="connsiteX13" fmla="*/ 156826 w 156895"/>
                  <a:gd name="connsiteY13" fmla="*/ 3926 h 773818"/>
                  <a:gd name="connsiteX14" fmla="*/ 151261 w 156895"/>
                  <a:gd name="connsiteY14" fmla="*/ 1545 h 773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6895" h="773818">
                    <a:moveTo>
                      <a:pt x="151261" y="1545"/>
                    </a:moveTo>
                    <a:cubicBezTo>
                      <a:pt x="142545" y="21078"/>
                      <a:pt x="139324" y="42781"/>
                      <a:pt x="136103" y="63784"/>
                    </a:cubicBezTo>
                    <a:cubicBezTo>
                      <a:pt x="132533" y="87132"/>
                      <a:pt x="129872" y="110620"/>
                      <a:pt x="125147" y="133758"/>
                    </a:cubicBezTo>
                    <a:cubicBezTo>
                      <a:pt x="114610" y="185111"/>
                      <a:pt x="104319" y="236533"/>
                      <a:pt x="93748" y="287850"/>
                    </a:cubicBezTo>
                    <a:cubicBezTo>
                      <a:pt x="72605" y="390344"/>
                      <a:pt x="48696" y="492278"/>
                      <a:pt x="29584" y="595192"/>
                    </a:cubicBezTo>
                    <a:cubicBezTo>
                      <a:pt x="24228" y="624071"/>
                      <a:pt x="19642" y="653055"/>
                      <a:pt x="14252" y="681934"/>
                    </a:cubicBezTo>
                    <a:cubicBezTo>
                      <a:pt x="8896" y="710673"/>
                      <a:pt x="3260" y="739412"/>
                      <a:pt x="40" y="768466"/>
                    </a:cubicBezTo>
                    <a:cubicBezTo>
                      <a:pt x="-730" y="775291"/>
                      <a:pt x="9946" y="775747"/>
                      <a:pt x="10681" y="768921"/>
                    </a:cubicBezTo>
                    <a:cubicBezTo>
                      <a:pt x="13447" y="743612"/>
                      <a:pt x="18067" y="718549"/>
                      <a:pt x="22723" y="693520"/>
                    </a:cubicBezTo>
                    <a:cubicBezTo>
                      <a:pt x="27414" y="668317"/>
                      <a:pt x="31579" y="643043"/>
                      <a:pt x="36060" y="617840"/>
                    </a:cubicBezTo>
                    <a:cubicBezTo>
                      <a:pt x="45161" y="566733"/>
                      <a:pt x="55662" y="515871"/>
                      <a:pt x="66514" y="465114"/>
                    </a:cubicBezTo>
                    <a:cubicBezTo>
                      <a:pt x="88112" y="364090"/>
                      <a:pt x="109500" y="263066"/>
                      <a:pt x="129733" y="161762"/>
                    </a:cubicBezTo>
                    <a:cubicBezTo>
                      <a:pt x="134983" y="135509"/>
                      <a:pt x="139779" y="109395"/>
                      <a:pt x="143104" y="82827"/>
                    </a:cubicBezTo>
                    <a:cubicBezTo>
                      <a:pt x="146430" y="56223"/>
                      <a:pt x="150701" y="30039"/>
                      <a:pt x="156826" y="3926"/>
                    </a:cubicBezTo>
                    <a:cubicBezTo>
                      <a:pt x="157526" y="775"/>
                      <a:pt x="152731" y="-1745"/>
                      <a:pt x="151261" y="1545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32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7314544" y="4807792"/>
              <a:ext cx="391071" cy="1074922"/>
              <a:chOff x="7314544" y="4807792"/>
              <a:chExt cx="391071" cy="1074922"/>
            </a:xfrm>
          </p:grpSpPr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58E9A780-9C71-43A5-9C36-1182CE707B9D}"/>
                  </a:ext>
                </a:extLst>
              </p:cNvPr>
              <p:cNvSpPr/>
              <p:nvPr/>
            </p:nvSpPr>
            <p:spPr>
              <a:xfrm>
                <a:off x="7314544" y="4807792"/>
                <a:ext cx="391071" cy="1074922"/>
              </a:xfrm>
              <a:custGeom>
                <a:avLst/>
                <a:gdLst>
                  <a:gd name="connsiteX0" fmla="*/ 390591 w 391071"/>
                  <a:gd name="connsiteY0" fmla="*/ 590251 h 1074922"/>
                  <a:gd name="connsiteX1" fmla="*/ 389681 w 391071"/>
                  <a:gd name="connsiteY1" fmla="*/ 644893 h 1074922"/>
                  <a:gd name="connsiteX2" fmla="*/ 387301 w 391071"/>
                  <a:gd name="connsiteY2" fmla="*/ 735521 h 1074922"/>
                  <a:gd name="connsiteX3" fmla="*/ 385691 w 391071"/>
                  <a:gd name="connsiteY3" fmla="*/ 775986 h 1074922"/>
                  <a:gd name="connsiteX4" fmla="*/ 381455 w 391071"/>
                  <a:gd name="connsiteY4" fmla="*/ 863393 h 1074922"/>
                  <a:gd name="connsiteX5" fmla="*/ 380720 w 391071"/>
                  <a:gd name="connsiteY5" fmla="*/ 882681 h 1074922"/>
                  <a:gd name="connsiteX6" fmla="*/ 379915 w 391071"/>
                  <a:gd name="connsiteY6" fmla="*/ 928047 h 1074922"/>
                  <a:gd name="connsiteX7" fmla="*/ 364058 w 391071"/>
                  <a:gd name="connsiteY7" fmla="*/ 1017134 h 1074922"/>
                  <a:gd name="connsiteX8" fmla="*/ 345680 w 391071"/>
                  <a:gd name="connsiteY8" fmla="*/ 1044998 h 1074922"/>
                  <a:gd name="connsiteX9" fmla="*/ 84509 w 391071"/>
                  <a:gd name="connsiteY9" fmla="*/ 1059245 h 1074922"/>
                  <a:gd name="connsiteX10" fmla="*/ 26226 w 391071"/>
                  <a:gd name="connsiteY10" fmla="*/ 990461 h 1074922"/>
                  <a:gd name="connsiteX11" fmla="*/ 23811 w 391071"/>
                  <a:gd name="connsiteY11" fmla="*/ 969248 h 1074922"/>
                  <a:gd name="connsiteX12" fmla="*/ 22761 w 391071"/>
                  <a:gd name="connsiteY12" fmla="*/ 921536 h 1074922"/>
                  <a:gd name="connsiteX13" fmla="*/ 15760 w 391071"/>
                  <a:gd name="connsiteY13" fmla="*/ 676748 h 1074922"/>
                  <a:gd name="connsiteX14" fmla="*/ 8234 w 391071"/>
                  <a:gd name="connsiteY14" fmla="*/ 3885 h 1074922"/>
                  <a:gd name="connsiteX15" fmla="*/ 379915 w 391071"/>
                  <a:gd name="connsiteY15" fmla="*/ 0 h 1074922"/>
                  <a:gd name="connsiteX16" fmla="*/ 381910 w 391071"/>
                  <a:gd name="connsiteY16" fmla="*/ 54572 h 1074922"/>
                  <a:gd name="connsiteX17" fmla="*/ 385271 w 391071"/>
                  <a:gd name="connsiteY17" fmla="*/ 160882 h 1074922"/>
                  <a:gd name="connsiteX18" fmla="*/ 386356 w 391071"/>
                  <a:gd name="connsiteY18" fmla="*/ 195187 h 1074922"/>
                  <a:gd name="connsiteX19" fmla="*/ 388736 w 391071"/>
                  <a:gd name="connsiteY19" fmla="*/ 289490 h 1074922"/>
                  <a:gd name="connsiteX20" fmla="*/ 389506 w 391071"/>
                  <a:gd name="connsiteY20" fmla="*/ 335066 h 1074922"/>
                  <a:gd name="connsiteX21" fmla="*/ 390801 w 391071"/>
                  <a:gd name="connsiteY21" fmla="*/ 433219 h 1074922"/>
                  <a:gd name="connsiteX22" fmla="*/ 390977 w 391071"/>
                  <a:gd name="connsiteY22" fmla="*/ 483381 h 1074922"/>
                  <a:gd name="connsiteX23" fmla="*/ 390591 w 391071"/>
                  <a:gd name="connsiteY23" fmla="*/ 590251 h 1074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91071" h="1074922">
                    <a:moveTo>
                      <a:pt x="390591" y="590251"/>
                    </a:moveTo>
                    <a:cubicBezTo>
                      <a:pt x="390311" y="608418"/>
                      <a:pt x="390066" y="626691"/>
                      <a:pt x="389681" y="644893"/>
                    </a:cubicBezTo>
                    <a:cubicBezTo>
                      <a:pt x="389121" y="675067"/>
                      <a:pt x="388351" y="705347"/>
                      <a:pt x="387301" y="735521"/>
                    </a:cubicBezTo>
                    <a:cubicBezTo>
                      <a:pt x="386881" y="748998"/>
                      <a:pt x="386391" y="762509"/>
                      <a:pt x="385691" y="775986"/>
                    </a:cubicBezTo>
                    <a:cubicBezTo>
                      <a:pt x="384570" y="805110"/>
                      <a:pt x="383170" y="834339"/>
                      <a:pt x="381455" y="863393"/>
                    </a:cubicBezTo>
                    <a:cubicBezTo>
                      <a:pt x="381105" y="869484"/>
                      <a:pt x="380860" y="875960"/>
                      <a:pt x="380720" y="882681"/>
                    </a:cubicBezTo>
                    <a:cubicBezTo>
                      <a:pt x="380475" y="896928"/>
                      <a:pt x="380440" y="912295"/>
                      <a:pt x="379915" y="928047"/>
                    </a:cubicBezTo>
                    <a:cubicBezTo>
                      <a:pt x="378865" y="959061"/>
                      <a:pt x="375644" y="991196"/>
                      <a:pt x="364058" y="1017134"/>
                    </a:cubicBezTo>
                    <a:cubicBezTo>
                      <a:pt x="359472" y="1027601"/>
                      <a:pt x="353451" y="1036982"/>
                      <a:pt x="345680" y="1044998"/>
                    </a:cubicBezTo>
                    <a:cubicBezTo>
                      <a:pt x="297408" y="1094950"/>
                      <a:pt x="147763" y="1069606"/>
                      <a:pt x="84509" y="1059245"/>
                    </a:cubicBezTo>
                    <a:cubicBezTo>
                      <a:pt x="46144" y="1052979"/>
                      <a:pt x="31617" y="1023680"/>
                      <a:pt x="26226" y="990461"/>
                    </a:cubicBezTo>
                    <a:cubicBezTo>
                      <a:pt x="25071" y="983530"/>
                      <a:pt x="24301" y="976389"/>
                      <a:pt x="23811" y="969248"/>
                    </a:cubicBezTo>
                    <a:cubicBezTo>
                      <a:pt x="22656" y="952656"/>
                      <a:pt x="22831" y="936063"/>
                      <a:pt x="22761" y="921536"/>
                    </a:cubicBezTo>
                    <a:cubicBezTo>
                      <a:pt x="22411" y="840360"/>
                      <a:pt x="18665" y="755788"/>
                      <a:pt x="15760" y="676748"/>
                    </a:cubicBezTo>
                    <a:cubicBezTo>
                      <a:pt x="13905" y="626866"/>
                      <a:pt x="-13259" y="4446"/>
                      <a:pt x="8234" y="3885"/>
                    </a:cubicBezTo>
                    <a:cubicBezTo>
                      <a:pt x="8339" y="3885"/>
                      <a:pt x="379915" y="0"/>
                      <a:pt x="379915" y="0"/>
                    </a:cubicBezTo>
                    <a:cubicBezTo>
                      <a:pt x="380580" y="18202"/>
                      <a:pt x="381245" y="36370"/>
                      <a:pt x="381910" y="54572"/>
                    </a:cubicBezTo>
                    <a:cubicBezTo>
                      <a:pt x="383065" y="89927"/>
                      <a:pt x="384220" y="125457"/>
                      <a:pt x="385271" y="160882"/>
                    </a:cubicBezTo>
                    <a:cubicBezTo>
                      <a:pt x="385621" y="172329"/>
                      <a:pt x="385971" y="183775"/>
                      <a:pt x="386356" y="195187"/>
                    </a:cubicBezTo>
                    <a:cubicBezTo>
                      <a:pt x="387161" y="226586"/>
                      <a:pt x="388001" y="258090"/>
                      <a:pt x="388736" y="289490"/>
                    </a:cubicBezTo>
                    <a:cubicBezTo>
                      <a:pt x="388981" y="304681"/>
                      <a:pt x="389296" y="319874"/>
                      <a:pt x="389506" y="335066"/>
                    </a:cubicBezTo>
                    <a:cubicBezTo>
                      <a:pt x="390137" y="367795"/>
                      <a:pt x="390557" y="400490"/>
                      <a:pt x="390801" y="433219"/>
                    </a:cubicBezTo>
                    <a:cubicBezTo>
                      <a:pt x="390907" y="449986"/>
                      <a:pt x="391046" y="466684"/>
                      <a:pt x="390977" y="483381"/>
                    </a:cubicBezTo>
                    <a:cubicBezTo>
                      <a:pt x="391186" y="519016"/>
                      <a:pt x="391046" y="554651"/>
                      <a:pt x="390591" y="590251"/>
                    </a:cubicBezTo>
                    <a:close/>
                  </a:path>
                </a:pathLst>
              </a:custGeom>
              <a:solidFill>
                <a:srgbClr val="9A8036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34" name="Graphic 3">
                <a:extLst>
                  <a:ext uri="{FF2B5EF4-FFF2-40B4-BE49-F238E27FC236}">
                    <a16:creationId xmlns:a16="http://schemas.microsoft.com/office/drawing/2014/main" id="{6AABCBA6-D995-4D4B-9073-B33A8B3A8D6A}"/>
                  </a:ext>
                </a:extLst>
              </p:cNvPr>
              <p:cNvGrpSpPr/>
              <p:nvPr/>
            </p:nvGrpSpPr>
            <p:grpSpPr>
              <a:xfrm>
                <a:off x="7338008" y="4858465"/>
                <a:ext cx="367607" cy="966461"/>
                <a:chOff x="7338008" y="4858465"/>
                <a:chExt cx="367607" cy="966461"/>
              </a:xfrm>
              <a:solidFill>
                <a:srgbClr val="E5E4DD"/>
              </a:solidFill>
            </p:grpSpPr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84FB4D8E-7E93-48D3-B4F2-73326FC681B3}"/>
                    </a:ext>
                  </a:extLst>
                </p:cNvPr>
                <p:cNvSpPr/>
                <p:nvPr/>
              </p:nvSpPr>
              <p:spPr>
                <a:xfrm>
                  <a:off x="7340819" y="4861053"/>
                  <a:ext cx="64786" cy="102619"/>
                </a:xfrm>
                <a:custGeom>
                  <a:avLst/>
                  <a:gdLst>
                    <a:gd name="connsiteX0" fmla="*/ 42237 w 64786"/>
                    <a:gd name="connsiteY0" fmla="*/ 2502 h 102619"/>
                    <a:gd name="connsiteX1" fmla="*/ 28269 w 64786"/>
                    <a:gd name="connsiteY1" fmla="*/ 331 h 102619"/>
                    <a:gd name="connsiteX2" fmla="*/ 16158 w 64786"/>
                    <a:gd name="connsiteY2" fmla="*/ 6597 h 102619"/>
                    <a:gd name="connsiteX3" fmla="*/ 8387 w 64786"/>
                    <a:gd name="connsiteY3" fmla="*/ 17169 h 102619"/>
                    <a:gd name="connsiteX4" fmla="*/ 3241 w 64786"/>
                    <a:gd name="connsiteY4" fmla="*/ 32991 h 102619"/>
                    <a:gd name="connsiteX5" fmla="*/ 1421 w 64786"/>
                    <a:gd name="connsiteY5" fmla="*/ 41077 h 102619"/>
                    <a:gd name="connsiteX6" fmla="*/ 406 w 64786"/>
                    <a:gd name="connsiteY6" fmla="*/ 66211 h 102619"/>
                    <a:gd name="connsiteX7" fmla="*/ 12938 w 64786"/>
                    <a:gd name="connsiteY7" fmla="*/ 95369 h 102619"/>
                    <a:gd name="connsiteX8" fmla="*/ 27464 w 64786"/>
                    <a:gd name="connsiteY8" fmla="*/ 102615 h 102619"/>
                    <a:gd name="connsiteX9" fmla="*/ 42412 w 64786"/>
                    <a:gd name="connsiteY9" fmla="*/ 97610 h 102619"/>
                    <a:gd name="connsiteX10" fmla="*/ 58864 w 64786"/>
                    <a:gd name="connsiteY10" fmla="*/ 75101 h 102619"/>
                    <a:gd name="connsiteX11" fmla="*/ 64604 w 64786"/>
                    <a:gd name="connsiteY11" fmla="*/ 50248 h 102619"/>
                    <a:gd name="connsiteX12" fmla="*/ 42237 w 64786"/>
                    <a:gd name="connsiteY12" fmla="*/ 2502 h 102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4786" h="102619">
                      <a:moveTo>
                        <a:pt x="42237" y="2502"/>
                      </a:moveTo>
                      <a:cubicBezTo>
                        <a:pt x="37826" y="261"/>
                        <a:pt x="33135" y="-509"/>
                        <a:pt x="28269" y="331"/>
                      </a:cubicBezTo>
                      <a:cubicBezTo>
                        <a:pt x="23999" y="1067"/>
                        <a:pt x="18923" y="3062"/>
                        <a:pt x="16158" y="6597"/>
                      </a:cubicBezTo>
                      <a:cubicBezTo>
                        <a:pt x="13463" y="10028"/>
                        <a:pt x="10872" y="13563"/>
                        <a:pt x="8387" y="17169"/>
                      </a:cubicBezTo>
                      <a:cubicBezTo>
                        <a:pt x="4992" y="22070"/>
                        <a:pt x="3101" y="27110"/>
                        <a:pt x="3241" y="32991"/>
                      </a:cubicBezTo>
                      <a:cubicBezTo>
                        <a:pt x="2576" y="35686"/>
                        <a:pt x="1876" y="38346"/>
                        <a:pt x="1421" y="41077"/>
                      </a:cubicBezTo>
                      <a:cubicBezTo>
                        <a:pt x="91" y="49198"/>
                        <a:pt x="-434" y="57949"/>
                        <a:pt x="406" y="66211"/>
                      </a:cubicBezTo>
                      <a:cubicBezTo>
                        <a:pt x="1491" y="76607"/>
                        <a:pt x="5937" y="87528"/>
                        <a:pt x="12938" y="95369"/>
                      </a:cubicBezTo>
                      <a:cubicBezTo>
                        <a:pt x="16438" y="99290"/>
                        <a:pt x="22074" y="102510"/>
                        <a:pt x="27464" y="102615"/>
                      </a:cubicBezTo>
                      <a:cubicBezTo>
                        <a:pt x="33205" y="102720"/>
                        <a:pt x="37686" y="100865"/>
                        <a:pt x="42412" y="97610"/>
                      </a:cubicBezTo>
                      <a:cubicBezTo>
                        <a:pt x="50253" y="92184"/>
                        <a:pt x="55048" y="83573"/>
                        <a:pt x="58864" y="75101"/>
                      </a:cubicBezTo>
                      <a:cubicBezTo>
                        <a:pt x="62330" y="67331"/>
                        <a:pt x="63975" y="58719"/>
                        <a:pt x="64604" y="50248"/>
                      </a:cubicBezTo>
                      <a:cubicBezTo>
                        <a:pt x="66005" y="32081"/>
                        <a:pt x="59424" y="11253"/>
                        <a:pt x="42237" y="2502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BAD8D5AE-1CA6-47AF-AE7C-31B7506BFC70}"/>
                    </a:ext>
                  </a:extLst>
                </p:cNvPr>
                <p:cNvSpPr/>
                <p:nvPr/>
              </p:nvSpPr>
              <p:spPr>
                <a:xfrm>
                  <a:off x="7446566" y="4860998"/>
                  <a:ext cx="65964" cy="107037"/>
                </a:xfrm>
                <a:custGeom>
                  <a:avLst/>
                  <a:gdLst>
                    <a:gd name="connsiteX0" fmla="*/ 65133 w 65964"/>
                    <a:gd name="connsiteY0" fmla="*/ 42322 h 107037"/>
                    <a:gd name="connsiteX1" fmla="*/ 29288 w 65964"/>
                    <a:gd name="connsiteY1" fmla="*/ 1 h 107037"/>
                    <a:gd name="connsiteX2" fmla="*/ 4505 w 65964"/>
                    <a:gd name="connsiteY2" fmla="*/ 17083 h 107037"/>
                    <a:gd name="connsiteX3" fmla="*/ 2789 w 65964"/>
                    <a:gd name="connsiteY3" fmla="*/ 28075 h 107037"/>
                    <a:gd name="connsiteX4" fmla="*/ 1984 w 65964"/>
                    <a:gd name="connsiteY4" fmla="*/ 32730 h 107037"/>
                    <a:gd name="connsiteX5" fmla="*/ 1004 w 65964"/>
                    <a:gd name="connsiteY5" fmla="*/ 42007 h 107037"/>
                    <a:gd name="connsiteX6" fmla="*/ 24 w 65964"/>
                    <a:gd name="connsiteY6" fmla="*/ 60979 h 107037"/>
                    <a:gd name="connsiteX7" fmla="*/ 19067 w 65964"/>
                    <a:gd name="connsiteY7" fmla="*/ 102985 h 107037"/>
                    <a:gd name="connsiteX8" fmla="*/ 39789 w 65964"/>
                    <a:gd name="connsiteY8" fmla="*/ 105050 h 107037"/>
                    <a:gd name="connsiteX9" fmla="*/ 55927 w 65964"/>
                    <a:gd name="connsiteY9" fmla="*/ 90734 h 107037"/>
                    <a:gd name="connsiteX10" fmla="*/ 62928 w 65964"/>
                    <a:gd name="connsiteY10" fmla="*/ 76031 h 107037"/>
                    <a:gd name="connsiteX11" fmla="*/ 65133 w 65964"/>
                    <a:gd name="connsiteY11" fmla="*/ 42322 h 107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5964" h="107037">
                      <a:moveTo>
                        <a:pt x="65133" y="42322"/>
                      </a:moveTo>
                      <a:cubicBezTo>
                        <a:pt x="62753" y="22999"/>
                        <a:pt x="51866" y="-174"/>
                        <a:pt x="29288" y="1"/>
                      </a:cubicBezTo>
                      <a:cubicBezTo>
                        <a:pt x="18507" y="106"/>
                        <a:pt x="8740" y="7562"/>
                        <a:pt x="4505" y="17083"/>
                      </a:cubicBezTo>
                      <a:cubicBezTo>
                        <a:pt x="2930" y="20619"/>
                        <a:pt x="2404" y="24399"/>
                        <a:pt x="2789" y="28075"/>
                      </a:cubicBezTo>
                      <a:cubicBezTo>
                        <a:pt x="2510" y="29615"/>
                        <a:pt x="2159" y="31120"/>
                        <a:pt x="1984" y="32730"/>
                      </a:cubicBezTo>
                      <a:cubicBezTo>
                        <a:pt x="1634" y="35811"/>
                        <a:pt x="1284" y="38891"/>
                        <a:pt x="1004" y="42007"/>
                      </a:cubicBezTo>
                      <a:cubicBezTo>
                        <a:pt x="374" y="48308"/>
                        <a:pt x="-116" y="54643"/>
                        <a:pt x="24" y="60979"/>
                      </a:cubicBezTo>
                      <a:cubicBezTo>
                        <a:pt x="374" y="77152"/>
                        <a:pt x="5730" y="93009"/>
                        <a:pt x="19067" y="102985"/>
                      </a:cubicBezTo>
                      <a:cubicBezTo>
                        <a:pt x="24492" y="107046"/>
                        <a:pt x="33699" y="108621"/>
                        <a:pt x="39789" y="105050"/>
                      </a:cubicBezTo>
                      <a:cubicBezTo>
                        <a:pt x="46301" y="101235"/>
                        <a:pt x="51551" y="97069"/>
                        <a:pt x="55927" y="90734"/>
                      </a:cubicBezTo>
                      <a:cubicBezTo>
                        <a:pt x="58972" y="86323"/>
                        <a:pt x="61387" y="81177"/>
                        <a:pt x="62928" y="76031"/>
                      </a:cubicBezTo>
                      <a:cubicBezTo>
                        <a:pt x="66393" y="64900"/>
                        <a:pt x="66533" y="53733"/>
                        <a:pt x="65133" y="42322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651884AD-9DCF-46F4-B10A-8561700F6243}"/>
                    </a:ext>
                  </a:extLst>
                </p:cNvPr>
                <p:cNvSpPr/>
                <p:nvPr/>
              </p:nvSpPr>
              <p:spPr>
                <a:xfrm>
                  <a:off x="7562721" y="4858465"/>
                  <a:ext cx="72030" cy="109686"/>
                </a:xfrm>
                <a:custGeom>
                  <a:avLst/>
                  <a:gdLst>
                    <a:gd name="connsiteX0" fmla="*/ 70900 w 72030"/>
                    <a:gd name="connsiteY0" fmla="*/ 39849 h 109686"/>
                    <a:gd name="connsiteX1" fmla="*/ 61413 w 72030"/>
                    <a:gd name="connsiteY1" fmla="*/ 15066 h 109686"/>
                    <a:gd name="connsiteX2" fmla="*/ 52907 w 72030"/>
                    <a:gd name="connsiteY2" fmla="*/ 6385 h 109686"/>
                    <a:gd name="connsiteX3" fmla="*/ 45451 w 72030"/>
                    <a:gd name="connsiteY3" fmla="*/ 2184 h 109686"/>
                    <a:gd name="connsiteX4" fmla="*/ 38520 w 72030"/>
                    <a:gd name="connsiteY4" fmla="*/ 224 h 109686"/>
                    <a:gd name="connsiteX5" fmla="*/ 24728 w 72030"/>
                    <a:gd name="connsiteY5" fmla="*/ 1729 h 109686"/>
                    <a:gd name="connsiteX6" fmla="*/ 13001 w 72030"/>
                    <a:gd name="connsiteY6" fmla="*/ 9395 h 109686"/>
                    <a:gd name="connsiteX7" fmla="*/ 8171 w 72030"/>
                    <a:gd name="connsiteY7" fmla="*/ 13491 h 109686"/>
                    <a:gd name="connsiteX8" fmla="*/ 4986 w 72030"/>
                    <a:gd name="connsiteY8" fmla="*/ 22067 h 109686"/>
                    <a:gd name="connsiteX9" fmla="*/ 4180 w 72030"/>
                    <a:gd name="connsiteY9" fmla="*/ 23852 h 109686"/>
                    <a:gd name="connsiteX10" fmla="*/ 3620 w 72030"/>
                    <a:gd name="connsiteY10" fmla="*/ 26793 h 109686"/>
                    <a:gd name="connsiteX11" fmla="*/ 2815 w 72030"/>
                    <a:gd name="connsiteY11" fmla="*/ 31133 h 109686"/>
                    <a:gd name="connsiteX12" fmla="*/ 1940 w 72030"/>
                    <a:gd name="connsiteY12" fmla="*/ 36419 h 109686"/>
                    <a:gd name="connsiteX13" fmla="*/ 85 w 72030"/>
                    <a:gd name="connsiteY13" fmla="*/ 53151 h 109686"/>
                    <a:gd name="connsiteX14" fmla="*/ 785 w 72030"/>
                    <a:gd name="connsiteY14" fmla="*/ 72859 h 109686"/>
                    <a:gd name="connsiteX15" fmla="*/ 6771 w 72030"/>
                    <a:gd name="connsiteY15" fmla="*/ 92566 h 109686"/>
                    <a:gd name="connsiteX16" fmla="*/ 34109 w 72030"/>
                    <a:gd name="connsiteY16" fmla="*/ 109649 h 109686"/>
                    <a:gd name="connsiteX17" fmla="*/ 58648 w 72030"/>
                    <a:gd name="connsiteY17" fmla="*/ 99743 h 109686"/>
                    <a:gd name="connsiteX18" fmla="*/ 69464 w 72030"/>
                    <a:gd name="connsiteY18" fmla="*/ 78179 h 109686"/>
                    <a:gd name="connsiteX19" fmla="*/ 71880 w 72030"/>
                    <a:gd name="connsiteY19" fmla="*/ 62077 h 109686"/>
                    <a:gd name="connsiteX20" fmla="*/ 70900 w 72030"/>
                    <a:gd name="connsiteY20" fmla="*/ 39849 h 109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72030" h="109686">
                      <a:moveTo>
                        <a:pt x="70900" y="39849"/>
                      </a:moveTo>
                      <a:cubicBezTo>
                        <a:pt x="69254" y="30888"/>
                        <a:pt x="66594" y="22627"/>
                        <a:pt x="61413" y="15066"/>
                      </a:cubicBezTo>
                      <a:cubicBezTo>
                        <a:pt x="59173" y="11775"/>
                        <a:pt x="56198" y="8660"/>
                        <a:pt x="52907" y="6385"/>
                      </a:cubicBezTo>
                      <a:cubicBezTo>
                        <a:pt x="50597" y="4810"/>
                        <a:pt x="48076" y="3199"/>
                        <a:pt x="45451" y="2184"/>
                      </a:cubicBezTo>
                      <a:cubicBezTo>
                        <a:pt x="43246" y="1309"/>
                        <a:pt x="40900" y="539"/>
                        <a:pt x="38520" y="224"/>
                      </a:cubicBezTo>
                      <a:cubicBezTo>
                        <a:pt x="33514" y="-441"/>
                        <a:pt x="29734" y="469"/>
                        <a:pt x="24728" y="1729"/>
                      </a:cubicBezTo>
                      <a:cubicBezTo>
                        <a:pt x="20213" y="2884"/>
                        <a:pt x="16012" y="5685"/>
                        <a:pt x="13001" y="9395"/>
                      </a:cubicBezTo>
                      <a:cubicBezTo>
                        <a:pt x="11181" y="10480"/>
                        <a:pt x="9501" y="11775"/>
                        <a:pt x="8171" y="13491"/>
                      </a:cubicBezTo>
                      <a:cubicBezTo>
                        <a:pt x="6281" y="16011"/>
                        <a:pt x="5230" y="18987"/>
                        <a:pt x="4986" y="22067"/>
                      </a:cubicBezTo>
                      <a:cubicBezTo>
                        <a:pt x="4600" y="22277"/>
                        <a:pt x="4320" y="22872"/>
                        <a:pt x="4180" y="23852"/>
                      </a:cubicBezTo>
                      <a:cubicBezTo>
                        <a:pt x="3935" y="24447"/>
                        <a:pt x="3445" y="27563"/>
                        <a:pt x="3620" y="26793"/>
                      </a:cubicBezTo>
                      <a:cubicBezTo>
                        <a:pt x="3340" y="28228"/>
                        <a:pt x="3060" y="29698"/>
                        <a:pt x="2815" y="31133"/>
                      </a:cubicBezTo>
                      <a:cubicBezTo>
                        <a:pt x="2500" y="32883"/>
                        <a:pt x="2185" y="34634"/>
                        <a:pt x="1940" y="36419"/>
                      </a:cubicBezTo>
                      <a:cubicBezTo>
                        <a:pt x="1065" y="42020"/>
                        <a:pt x="260" y="47445"/>
                        <a:pt x="85" y="53151"/>
                      </a:cubicBezTo>
                      <a:cubicBezTo>
                        <a:pt x="-90" y="59732"/>
                        <a:pt x="-55" y="66348"/>
                        <a:pt x="785" y="72859"/>
                      </a:cubicBezTo>
                      <a:cubicBezTo>
                        <a:pt x="1625" y="79580"/>
                        <a:pt x="3305" y="86686"/>
                        <a:pt x="6771" y="92566"/>
                      </a:cubicBezTo>
                      <a:cubicBezTo>
                        <a:pt x="12722" y="102683"/>
                        <a:pt x="22243" y="109054"/>
                        <a:pt x="34109" y="109649"/>
                      </a:cubicBezTo>
                      <a:cubicBezTo>
                        <a:pt x="43246" y="110104"/>
                        <a:pt x="52452" y="106464"/>
                        <a:pt x="58648" y="99743"/>
                      </a:cubicBezTo>
                      <a:cubicBezTo>
                        <a:pt x="64354" y="93547"/>
                        <a:pt x="67119" y="86126"/>
                        <a:pt x="69464" y="78179"/>
                      </a:cubicBezTo>
                      <a:cubicBezTo>
                        <a:pt x="71005" y="72964"/>
                        <a:pt x="71635" y="67503"/>
                        <a:pt x="71880" y="62077"/>
                      </a:cubicBezTo>
                      <a:cubicBezTo>
                        <a:pt x="72125" y="54691"/>
                        <a:pt x="72230" y="47200"/>
                        <a:pt x="70900" y="39849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35AEBAF9-7943-430C-BAEE-989A3B904C8C}"/>
                    </a:ext>
                  </a:extLst>
                </p:cNvPr>
                <p:cNvSpPr/>
                <p:nvPr/>
              </p:nvSpPr>
              <p:spPr>
                <a:xfrm>
                  <a:off x="7455249" y="5013141"/>
                  <a:ext cx="63909" cy="99418"/>
                </a:xfrm>
                <a:custGeom>
                  <a:avLst/>
                  <a:gdLst>
                    <a:gd name="connsiteX0" fmla="*/ 61770 w 63909"/>
                    <a:gd name="connsiteY0" fmla="*/ 37163 h 99418"/>
                    <a:gd name="connsiteX1" fmla="*/ 58690 w 63909"/>
                    <a:gd name="connsiteY1" fmla="*/ 23932 h 99418"/>
                    <a:gd name="connsiteX2" fmla="*/ 52984 w 63909"/>
                    <a:gd name="connsiteY2" fmla="*/ 10455 h 99418"/>
                    <a:gd name="connsiteX3" fmla="*/ 39823 w 63909"/>
                    <a:gd name="connsiteY3" fmla="*/ 584 h 99418"/>
                    <a:gd name="connsiteX4" fmla="*/ 23545 w 63909"/>
                    <a:gd name="connsiteY4" fmla="*/ 2894 h 99418"/>
                    <a:gd name="connsiteX5" fmla="*/ 12589 w 63909"/>
                    <a:gd name="connsiteY5" fmla="*/ 13710 h 99418"/>
                    <a:gd name="connsiteX6" fmla="*/ 8843 w 63909"/>
                    <a:gd name="connsiteY6" fmla="*/ 22952 h 99418"/>
                    <a:gd name="connsiteX7" fmla="*/ 8283 w 63909"/>
                    <a:gd name="connsiteY7" fmla="*/ 28902 h 99418"/>
                    <a:gd name="connsiteX8" fmla="*/ 6708 w 63909"/>
                    <a:gd name="connsiteY8" fmla="*/ 31948 h 99418"/>
                    <a:gd name="connsiteX9" fmla="*/ 5378 w 63909"/>
                    <a:gd name="connsiteY9" fmla="*/ 35238 h 99418"/>
                    <a:gd name="connsiteX10" fmla="*/ 1738 w 63909"/>
                    <a:gd name="connsiteY10" fmla="*/ 47840 h 99418"/>
                    <a:gd name="connsiteX11" fmla="*/ 792 w 63909"/>
                    <a:gd name="connsiteY11" fmla="*/ 71643 h 99418"/>
                    <a:gd name="connsiteX12" fmla="*/ 14094 w 63909"/>
                    <a:gd name="connsiteY12" fmla="*/ 93416 h 99418"/>
                    <a:gd name="connsiteX13" fmla="*/ 37792 w 63909"/>
                    <a:gd name="connsiteY13" fmla="*/ 98982 h 99418"/>
                    <a:gd name="connsiteX14" fmla="*/ 56695 w 63909"/>
                    <a:gd name="connsiteY14" fmla="*/ 86660 h 99418"/>
                    <a:gd name="connsiteX15" fmla="*/ 63206 w 63909"/>
                    <a:gd name="connsiteY15" fmla="*/ 67863 h 99418"/>
                    <a:gd name="connsiteX16" fmla="*/ 61770 w 63909"/>
                    <a:gd name="connsiteY16" fmla="*/ 37163 h 99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3909" h="99418">
                      <a:moveTo>
                        <a:pt x="61770" y="37163"/>
                      </a:moveTo>
                      <a:cubicBezTo>
                        <a:pt x="61000" y="32718"/>
                        <a:pt x="60020" y="28272"/>
                        <a:pt x="58690" y="23932"/>
                      </a:cubicBezTo>
                      <a:cubicBezTo>
                        <a:pt x="57290" y="19346"/>
                        <a:pt x="55715" y="14445"/>
                        <a:pt x="52984" y="10455"/>
                      </a:cubicBezTo>
                      <a:cubicBezTo>
                        <a:pt x="49904" y="5904"/>
                        <a:pt x="45423" y="1739"/>
                        <a:pt x="39823" y="584"/>
                      </a:cubicBezTo>
                      <a:cubicBezTo>
                        <a:pt x="34292" y="-571"/>
                        <a:pt x="28481" y="-116"/>
                        <a:pt x="23545" y="2894"/>
                      </a:cubicBezTo>
                      <a:cubicBezTo>
                        <a:pt x="19100" y="5624"/>
                        <a:pt x="15179" y="9090"/>
                        <a:pt x="12589" y="13710"/>
                      </a:cubicBezTo>
                      <a:cubicBezTo>
                        <a:pt x="10944" y="16616"/>
                        <a:pt x="10034" y="19871"/>
                        <a:pt x="8843" y="22952"/>
                      </a:cubicBezTo>
                      <a:cubicBezTo>
                        <a:pt x="8178" y="24667"/>
                        <a:pt x="8108" y="26767"/>
                        <a:pt x="8283" y="28902"/>
                      </a:cubicBezTo>
                      <a:cubicBezTo>
                        <a:pt x="7723" y="29847"/>
                        <a:pt x="7163" y="30863"/>
                        <a:pt x="6708" y="31948"/>
                      </a:cubicBezTo>
                      <a:cubicBezTo>
                        <a:pt x="6253" y="33033"/>
                        <a:pt x="5798" y="34118"/>
                        <a:pt x="5378" y="35238"/>
                      </a:cubicBezTo>
                      <a:cubicBezTo>
                        <a:pt x="3838" y="39334"/>
                        <a:pt x="2613" y="43570"/>
                        <a:pt x="1738" y="47840"/>
                      </a:cubicBezTo>
                      <a:cubicBezTo>
                        <a:pt x="232" y="55156"/>
                        <a:pt x="-783" y="64082"/>
                        <a:pt x="792" y="71643"/>
                      </a:cubicBezTo>
                      <a:cubicBezTo>
                        <a:pt x="2613" y="80219"/>
                        <a:pt x="6883" y="88201"/>
                        <a:pt x="14094" y="93416"/>
                      </a:cubicBezTo>
                      <a:cubicBezTo>
                        <a:pt x="20745" y="98247"/>
                        <a:pt x="29706" y="100417"/>
                        <a:pt x="37792" y="98982"/>
                      </a:cubicBezTo>
                      <a:cubicBezTo>
                        <a:pt x="45353" y="97652"/>
                        <a:pt x="52424" y="93066"/>
                        <a:pt x="56695" y="86660"/>
                      </a:cubicBezTo>
                      <a:cubicBezTo>
                        <a:pt x="60615" y="80710"/>
                        <a:pt x="62086" y="74794"/>
                        <a:pt x="63206" y="67863"/>
                      </a:cubicBezTo>
                      <a:cubicBezTo>
                        <a:pt x="64781" y="57816"/>
                        <a:pt x="63451" y="47070"/>
                        <a:pt x="61770" y="37163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2050E10C-796B-4C76-A490-FDAF7E277A97}"/>
                    </a:ext>
                  </a:extLst>
                </p:cNvPr>
                <p:cNvSpPr/>
                <p:nvPr/>
              </p:nvSpPr>
              <p:spPr>
                <a:xfrm>
                  <a:off x="7338008" y="5000178"/>
                  <a:ext cx="66273" cy="100811"/>
                </a:xfrm>
                <a:custGeom>
                  <a:avLst/>
                  <a:gdLst>
                    <a:gd name="connsiteX0" fmla="*/ 53694 w 66273"/>
                    <a:gd name="connsiteY0" fmla="*/ 8366 h 100811"/>
                    <a:gd name="connsiteX1" fmla="*/ 38642 w 66273"/>
                    <a:gd name="connsiteY1" fmla="*/ 0 h 100811"/>
                    <a:gd name="connsiteX2" fmla="*/ 32621 w 66273"/>
                    <a:gd name="connsiteY2" fmla="*/ 105 h 100811"/>
                    <a:gd name="connsiteX3" fmla="*/ 22085 w 66273"/>
                    <a:gd name="connsiteY3" fmla="*/ 4726 h 100811"/>
                    <a:gd name="connsiteX4" fmla="*/ 487 w 66273"/>
                    <a:gd name="connsiteY4" fmla="*/ 42811 h 100811"/>
                    <a:gd name="connsiteX5" fmla="*/ 697 w 66273"/>
                    <a:gd name="connsiteY5" fmla="*/ 63569 h 100811"/>
                    <a:gd name="connsiteX6" fmla="*/ 1887 w 66273"/>
                    <a:gd name="connsiteY6" fmla="*/ 71445 h 100811"/>
                    <a:gd name="connsiteX7" fmla="*/ 2622 w 66273"/>
                    <a:gd name="connsiteY7" fmla="*/ 75085 h 100811"/>
                    <a:gd name="connsiteX8" fmla="*/ 10393 w 66273"/>
                    <a:gd name="connsiteY8" fmla="*/ 90557 h 100811"/>
                    <a:gd name="connsiteX9" fmla="*/ 12914 w 66273"/>
                    <a:gd name="connsiteY9" fmla="*/ 92833 h 100811"/>
                    <a:gd name="connsiteX10" fmla="*/ 38852 w 66273"/>
                    <a:gd name="connsiteY10" fmla="*/ 98574 h 100811"/>
                    <a:gd name="connsiteX11" fmla="*/ 53694 w 66273"/>
                    <a:gd name="connsiteY11" fmla="*/ 8366 h 100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6273" h="100811">
                      <a:moveTo>
                        <a:pt x="53694" y="8366"/>
                      </a:moveTo>
                      <a:cubicBezTo>
                        <a:pt x="50439" y="4026"/>
                        <a:pt x="44068" y="385"/>
                        <a:pt x="38642" y="0"/>
                      </a:cubicBezTo>
                      <a:cubicBezTo>
                        <a:pt x="36647" y="35"/>
                        <a:pt x="34616" y="70"/>
                        <a:pt x="32621" y="105"/>
                      </a:cubicBezTo>
                      <a:cubicBezTo>
                        <a:pt x="28701" y="735"/>
                        <a:pt x="25200" y="2275"/>
                        <a:pt x="22085" y="4726"/>
                      </a:cubicBezTo>
                      <a:cubicBezTo>
                        <a:pt x="9133" y="12637"/>
                        <a:pt x="2167" y="28214"/>
                        <a:pt x="487" y="42811"/>
                      </a:cubicBezTo>
                      <a:cubicBezTo>
                        <a:pt x="-318" y="49672"/>
                        <a:pt x="-38" y="56743"/>
                        <a:pt x="697" y="63569"/>
                      </a:cubicBezTo>
                      <a:cubicBezTo>
                        <a:pt x="977" y="66229"/>
                        <a:pt x="1397" y="68855"/>
                        <a:pt x="1887" y="71445"/>
                      </a:cubicBezTo>
                      <a:cubicBezTo>
                        <a:pt x="2132" y="72670"/>
                        <a:pt x="2377" y="73860"/>
                        <a:pt x="2622" y="75085"/>
                      </a:cubicBezTo>
                      <a:cubicBezTo>
                        <a:pt x="4057" y="81456"/>
                        <a:pt x="5948" y="85587"/>
                        <a:pt x="10393" y="90557"/>
                      </a:cubicBezTo>
                      <a:cubicBezTo>
                        <a:pt x="11163" y="91397"/>
                        <a:pt x="12038" y="92132"/>
                        <a:pt x="12914" y="92833"/>
                      </a:cubicBezTo>
                      <a:cubicBezTo>
                        <a:pt x="18934" y="100289"/>
                        <a:pt x="29296" y="103229"/>
                        <a:pt x="38852" y="98574"/>
                      </a:cubicBezTo>
                      <a:cubicBezTo>
                        <a:pt x="71092" y="82821"/>
                        <a:pt x="73367" y="34585"/>
                        <a:pt x="53694" y="8366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823A52E7-F4AE-4010-9D9C-399ADB63B3A3}"/>
                    </a:ext>
                  </a:extLst>
                </p:cNvPr>
                <p:cNvSpPr/>
                <p:nvPr/>
              </p:nvSpPr>
              <p:spPr>
                <a:xfrm>
                  <a:off x="7577766" y="5003951"/>
                  <a:ext cx="66945" cy="90726"/>
                </a:xfrm>
                <a:custGeom>
                  <a:avLst/>
                  <a:gdLst>
                    <a:gd name="connsiteX0" fmla="*/ 60055 w 66945"/>
                    <a:gd name="connsiteY0" fmla="*/ 17160 h 90726"/>
                    <a:gd name="connsiteX1" fmla="*/ 47699 w 66945"/>
                    <a:gd name="connsiteY1" fmla="*/ 5469 h 90726"/>
                    <a:gd name="connsiteX2" fmla="*/ 29986 w 66945"/>
                    <a:gd name="connsiteY2" fmla="*/ 603 h 90726"/>
                    <a:gd name="connsiteX3" fmla="*/ 27851 w 66945"/>
                    <a:gd name="connsiteY3" fmla="*/ 743 h 90726"/>
                    <a:gd name="connsiteX4" fmla="*/ 24806 w 66945"/>
                    <a:gd name="connsiteY4" fmla="*/ 78 h 90726"/>
                    <a:gd name="connsiteX5" fmla="*/ 11329 w 66945"/>
                    <a:gd name="connsiteY5" fmla="*/ 3683 h 90726"/>
                    <a:gd name="connsiteX6" fmla="*/ 477 w 66945"/>
                    <a:gd name="connsiteY6" fmla="*/ 32667 h 90726"/>
                    <a:gd name="connsiteX7" fmla="*/ 302 w 66945"/>
                    <a:gd name="connsiteY7" fmla="*/ 47719 h 90726"/>
                    <a:gd name="connsiteX8" fmla="*/ 7443 w 66945"/>
                    <a:gd name="connsiteY8" fmla="*/ 77438 h 90726"/>
                    <a:gd name="connsiteX9" fmla="*/ 19800 w 66945"/>
                    <a:gd name="connsiteY9" fmla="*/ 89165 h 90726"/>
                    <a:gd name="connsiteX10" fmla="*/ 25681 w 66945"/>
                    <a:gd name="connsiteY10" fmla="*/ 90600 h 90726"/>
                    <a:gd name="connsiteX11" fmla="*/ 37337 w 66945"/>
                    <a:gd name="connsiteY11" fmla="*/ 88710 h 90726"/>
                    <a:gd name="connsiteX12" fmla="*/ 55750 w 66945"/>
                    <a:gd name="connsiteY12" fmla="*/ 74463 h 90726"/>
                    <a:gd name="connsiteX13" fmla="*/ 64746 w 66945"/>
                    <a:gd name="connsiteY13" fmla="*/ 56960 h 90726"/>
                    <a:gd name="connsiteX14" fmla="*/ 66741 w 66945"/>
                    <a:gd name="connsiteY14" fmla="*/ 44919 h 90726"/>
                    <a:gd name="connsiteX15" fmla="*/ 66846 w 66945"/>
                    <a:gd name="connsiteY15" fmla="*/ 38793 h 90726"/>
                    <a:gd name="connsiteX16" fmla="*/ 60055 w 66945"/>
                    <a:gd name="connsiteY16" fmla="*/ 17160 h 90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6945" h="90726">
                      <a:moveTo>
                        <a:pt x="60055" y="17160"/>
                      </a:moveTo>
                      <a:cubicBezTo>
                        <a:pt x="56555" y="12364"/>
                        <a:pt x="53019" y="8444"/>
                        <a:pt x="47699" y="5469"/>
                      </a:cubicBezTo>
                      <a:cubicBezTo>
                        <a:pt x="41713" y="2108"/>
                        <a:pt x="36637" y="1338"/>
                        <a:pt x="29986" y="603"/>
                      </a:cubicBezTo>
                      <a:cubicBezTo>
                        <a:pt x="29321" y="533"/>
                        <a:pt x="28551" y="708"/>
                        <a:pt x="27851" y="743"/>
                      </a:cubicBezTo>
                      <a:cubicBezTo>
                        <a:pt x="26836" y="428"/>
                        <a:pt x="25786" y="148"/>
                        <a:pt x="24806" y="78"/>
                      </a:cubicBezTo>
                      <a:cubicBezTo>
                        <a:pt x="19800" y="-342"/>
                        <a:pt x="15564" y="953"/>
                        <a:pt x="11329" y="3683"/>
                      </a:cubicBezTo>
                      <a:cubicBezTo>
                        <a:pt x="2613" y="9249"/>
                        <a:pt x="1422" y="23321"/>
                        <a:pt x="477" y="32667"/>
                      </a:cubicBezTo>
                      <a:cubicBezTo>
                        <a:pt x="-48" y="37743"/>
                        <a:pt x="-188" y="42679"/>
                        <a:pt x="302" y="47719"/>
                      </a:cubicBezTo>
                      <a:cubicBezTo>
                        <a:pt x="1247" y="57871"/>
                        <a:pt x="3557" y="68057"/>
                        <a:pt x="7443" y="77438"/>
                      </a:cubicBezTo>
                      <a:cubicBezTo>
                        <a:pt x="9473" y="82339"/>
                        <a:pt x="14759" y="87450"/>
                        <a:pt x="19800" y="89165"/>
                      </a:cubicBezTo>
                      <a:lnTo>
                        <a:pt x="25681" y="90600"/>
                      </a:lnTo>
                      <a:cubicBezTo>
                        <a:pt x="29741" y="91020"/>
                        <a:pt x="33627" y="90390"/>
                        <a:pt x="37337" y="88710"/>
                      </a:cubicBezTo>
                      <a:cubicBezTo>
                        <a:pt x="45003" y="86189"/>
                        <a:pt x="50744" y="80484"/>
                        <a:pt x="55750" y="74463"/>
                      </a:cubicBezTo>
                      <a:cubicBezTo>
                        <a:pt x="59916" y="69457"/>
                        <a:pt x="62821" y="63156"/>
                        <a:pt x="64746" y="56960"/>
                      </a:cubicBezTo>
                      <a:cubicBezTo>
                        <a:pt x="65971" y="53110"/>
                        <a:pt x="66321" y="48875"/>
                        <a:pt x="66741" y="44919"/>
                      </a:cubicBezTo>
                      <a:cubicBezTo>
                        <a:pt x="66952" y="42888"/>
                        <a:pt x="67021" y="40823"/>
                        <a:pt x="66846" y="38793"/>
                      </a:cubicBezTo>
                      <a:cubicBezTo>
                        <a:pt x="66181" y="31232"/>
                        <a:pt x="64641" y="23461"/>
                        <a:pt x="60055" y="17160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3256E4E7-8BE5-4789-AF90-37E7AB9BB5B6}"/>
                    </a:ext>
                  </a:extLst>
                </p:cNvPr>
                <p:cNvSpPr/>
                <p:nvPr/>
              </p:nvSpPr>
              <p:spPr>
                <a:xfrm>
                  <a:off x="7667567" y="4862259"/>
                  <a:ext cx="32282" cy="107109"/>
                </a:xfrm>
                <a:custGeom>
                  <a:avLst/>
                  <a:gdLst>
                    <a:gd name="connsiteX0" fmla="*/ 32282 w 32282"/>
                    <a:gd name="connsiteY0" fmla="*/ 106345 h 107109"/>
                    <a:gd name="connsiteX1" fmla="*/ 30602 w 32282"/>
                    <a:gd name="connsiteY1" fmla="*/ 106800 h 107109"/>
                    <a:gd name="connsiteX2" fmla="*/ 6939 w 32282"/>
                    <a:gd name="connsiteY2" fmla="*/ 93253 h 107109"/>
                    <a:gd name="connsiteX3" fmla="*/ 43 w 32282"/>
                    <a:gd name="connsiteY3" fmla="*/ 59824 h 107109"/>
                    <a:gd name="connsiteX4" fmla="*/ 1793 w 32282"/>
                    <a:gd name="connsiteY4" fmla="*/ 33780 h 107109"/>
                    <a:gd name="connsiteX5" fmla="*/ 7219 w 32282"/>
                    <a:gd name="connsiteY5" fmla="*/ 15822 h 107109"/>
                    <a:gd name="connsiteX6" fmla="*/ 27802 w 32282"/>
                    <a:gd name="connsiteY6" fmla="*/ 0 h 107109"/>
                    <a:gd name="connsiteX7" fmla="*/ 28922 w 32282"/>
                    <a:gd name="connsiteY7" fmla="*/ 0 h 107109"/>
                    <a:gd name="connsiteX8" fmla="*/ 32282 w 32282"/>
                    <a:gd name="connsiteY8" fmla="*/ 106345 h 107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2282" h="107109">
                      <a:moveTo>
                        <a:pt x="32282" y="106345"/>
                      </a:moveTo>
                      <a:cubicBezTo>
                        <a:pt x="31722" y="106625"/>
                        <a:pt x="31162" y="106695"/>
                        <a:pt x="30602" y="106800"/>
                      </a:cubicBezTo>
                      <a:cubicBezTo>
                        <a:pt x="20661" y="108655"/>
                        <a:pt x="11069" y="101934"/>
                        <a:pt x="6939" y="93253"/>
                      </a:cubicBezTo>
                      <a:cubicBezTo>
                        <a:pt x="2073" y="82892"/>
                        <a:pt x="393" y="71165"/>
                        <a:pt x="43" y="59824"/>
                      </a:cubicBezTo>
                      <a:cubicBezTo>
                        <a:pt x="-167" y="51107"/>
                        <a:pt x="393" y="42391"/>
                        <a:pt x="1793" y="33780"/>
                      </a:cubicBezTo>
                      <a:cubicBezTo>
                        <a:pt x="2703" y="28179"/>
                        <a:pt x="4348" y="21633"/>
                        <a:pt x="7219" y="15822"/>
                      </a:cubicBezTo>
                      <a:cubicBezTo>
                        <a:pt x="10019" y="6861"/>
                        <a:pt x="18525" y="455"/>
                        <a:pt x="27802" y="0"/>
                      </a:cubicBezTo>
                      <a:lnTo>
                        <a:pt x="28922" y="0"/>
                      </a:lnTo>
                      <a:cubicBezTo>
                        <a:pt x="30077" y="35390"/>
                        <a:pt x="31232" y="70920"/>
                        <a:pt x="32282" y="106345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973D8230-C637-4F92-B95C-116DADCDE150}"/>
                    </a:ext>
                  </a:extLst>
                </p:cNvPr>
                <p:cNvSpPr/>
                <p:nvPr/>
              </p:nvSpPr>
              <p:spPr>
                <a:xfrm>
                  <a:off x="7673403" y="5002813"/>
                  <a:ext cx="29877" cy="94678"/>
                </a:xfrm>
                <a:custGeom>
                  <a:avLst/>
                  <a:gdLst>
                    <a:gd name="connsiteX0" fmla="*/ 29877 w 29877"/>
                    <a:gd name="connsiteY0" fmla="*/ 94434 h 94678"/>
                    <a:gd name="connsiteX1" fmla="*/ 25957 w 29877"/>
                    <a:gd name="connsiteY1" fmla="*/ 94679 h 94678"/>
                    <a:gd name="connsiteX2" fmla="*/ 8419 w 29877"/>
                    <a:gd name="connsiteY2" fmla="*/ 85683 h 94678"/>
                    <a:gd name="connsiteX3" fmla="*/ 2083 w 29877"/>
                    <a:gd name="connsiteY3" fmla="*/ 71296 h 94678"/>
                    <a:gd name="connsiteX4" fmla="*/ 18 w 29877"/>
                    <a:gd name="connsiteY4" fmla="*/ 52253 h 94678"/>
                    <a:gd name="connsiteX5" fmla="*/ 3064 w 29877"/>
                    <a:gd name="connsiteY5" fmla="*/ 27155 h 94678"/>
                    <a:gd name="connsiteX6" fmla="*/ 8699 w 29877"/>
                    <a:gd name="connsiteY6" fmla="*/ 7237 h 94678"/>
                    <a:gd name="connsiteX7" fmla="*/ 27497 w 29877"/>
                    <a:gd name="connsiteY7" fmla="*/ 96 h 94678"/>
                    <a:gd name="connsiteX8" fmla="*/ 29877 w 29877"/>
                    <a:gd name="connsiteY8" fmla="*/ 94434 h 946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877" h="94678">
                      <a:moveTo>
                        <a:pt x="29877" y="94434"/>
                      </a:moveTo>
                      <a:cubicBezTo>
                        <a:pt x="28547" y="94609"/>
                        <a:pt x="27252" y="94679"/>
                        <a:pt x="25957" y="94679"/>
                      </a:cubicBezTo>
                      <a:cubicBezTo>
                        <a:pt x="19411" y="94539"/>
                        <a:pt x="12130" y="91634"/>
                        <a:pt x="8419" y="85683"/>
                      </a:cubicBezTo>
                      <a:cubicBezTo>
                        <a:pt x="5654" y="81062"/>
                        <a:pt x="3344" y="76546"/>
                        <a:pt x="2083" y="71296"/>
                      </a:cubicBezTo>
                      <a:cubicBezTo>
                        <a:pt x="543" y="64995"/>
                        <a:pt x="-122" y="58624"/>
                        <a:pt x="18" y="52253"/>
                      </a:cubicBezTo>
                      <a:cubicBezTo>
                        <a:pt x="193" y="43817"/>
                        <a:pt x="1489" y="35486"/>
                        <a:pt x="3064" y="27155"/>
                      </a:cubicBezTo>
                      <a:cubicBezTo>
                        <a:pt x="1733" y="20119"/>
                        <a:pt x="3659" y="12522"/>
                        <a:pt x="8699" y="7237"/>
                      </a:cubicBezTo>
                      <a:cubicBezTo>
                        <a:pt x="13530" y="1951"/>
                        <a:pt x="20601" y="-534"/>
                        <a:pt x="27497" y="96"/>
                      </a:cubicBezTo>
                      <a:cubicBezTo>
                        <a:pt x="28337" y="31530"/>
                        <a:pt x="29142" y="63035"/>
                        <a:pt x="29877" y="94434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F1836CAC-E2A3-49CB-A422-40320F1F52CF}"/>
                    </a:ext>
                  </a:extLst>
                </p:cNvPr>
                <p:cNvSpPr/>
                <p:nvPr/>
              </p:nvSpPr>
              <p:spPr>
                <a:xfrm>
                  <a:off x="7560820" y="5140564"/>
                  <a:ext cx="69199" cy="95892"/>
                </a:xfrm>
                <a:custGeom>
                  <a:avLst/>
                  <a:gdLst>
                    <a:gd name="connsiteX0" fmla="*/ 68669 w 69199"/>
                    <a:gd name="connsiteY0" fmla="*/ 39013 h 95892"/>
                    <a:gd name="connsiteX1" fmla="*/ 59568 w 69199"/>
                    <a:gd name="connsiteY1" fmla="*/ 14335 h 95892"/>
                    <a:gd name="connsiteX2" fmla="*/ 31249 w 69199"/>
                    <a:gd name="connsiteY2" fmla="*/ 193 h 95892"/>
                    <a:gd name="connsiteX3" fmla="*/ 13012 w 69199"/>
                    <a:gd name="connsiteY3" fmla="*/ 10589 h 95892"/>
                    <a:gd name="connsiteX4" fmla="*/ 8706 w 69199"/>
                    <a:gd name="connsiteY4" fmla="*/ 17975 h 95892"/>
                    <a:gd name="connsiteX5" fmla="*/ 6431 w 69199"/>
                    <a:gd name="connsiteY5" fmla="*/ 26377 h 95892"/>
                    <a:gd name="connsiteX6" fmla="*/ 6326 w 69199"/>
                    <a:gd name="connsiteY6" fmla="*/ 27252 h 95892"/>
                    <a:gd name="connsiteX7" fmla="*/ 6151 w 69199"/>
                    <a:gd name="connsiteY7" fmla="*/ 30507 h 95892"/>
                    <a:gd name="connsiteX8" fmla="*/ 3525 w 69199"/>
                    <a:gd name="connsiteY8" fmla="*/ 35793 h 95892"/>
                    <a:gd name="connsiteX9" fmla="*/ 1250 w 69199"/>
                    <a:gd name="connsiteY9" fmla="*/ 42409 h 95892"/>
                    <a:gd name="connsiteX10" fmla="*/ 410 w 69199"/>
                    <a:gd name="connsiteY10" fmla="*/ 58931 h 95892"/>
                    <a:gd name="connsiteX11" fmla="*/ 4365 w 69199"/>
                    <a:gd name="connsiteY11" fmla="*/ 72478 h 95892"/>
                    <a:gd name="connsiteX12" fmla="*/ 15882 w 69199"/>
                    <a:gd name="connsiteY12" fmla="*/ 86585 h 95892"/>
                    <a:gd name="connsiteX13" fmla="*/ 30269 w 69199"/>
                    <a:gd name="connsiteY13" fmla="*/ 95441 h 95892"/>
                    <a:gd name="connsiteX14" fmla="*/ 38565 w 69199"/>
                    <a:gd name="connsiteY14" fmla="*/ 95231 h 95892"/>
                    <a:gd name="connsiteX15" fmla="*/ 48017 w 69199"/>
                    <a:gd name="connsiteY15" fmla="*/ 90050 h 95892"/>
                    <a:gd name="connsiteX16" fmla="*/ 68669 w 69199"/>
                    <a:gd name="connsiteY16" fmla="*/ 39013 h 95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199" h="95892">
                      <a:moveTo>
                        <a:pt x="68669" y="39013"/>
                      </a:moveTo>
                      <a:cubicBezTo>
                        <a:pt x="67374" y="30052"/>
                        <a:pt x="64644" y="21861"/>
                        <a:pt x="59568" y="14335"/>
                      </a:cubicBezTo>
                      <a:cubicBezTo>
                        <a:pt x="53372" y="5163"/>
                        <a:pt x="42556" y="-1207"/>
                        <a:pt x="31249" y="193"/>
                      </a:cubicBezTo>
                      <a:cubicBezTo>
                        <a:pt x="23898" y="1103"/>
                        <a:pt x="17702" y="4919"/>
                        <a:pt x="13012" y="10589"/>
                      </a:cubicBezTo>
                      <a:cubicBezTo>
                        <a:pt x="11227" y="12760"/>
                        <a:pt x="9756" y="15385"/>
                        <a:pt x="8706" y="17975"/>
                      </a:cubicBezTo>
                      <a:cubicBezTo>
                        <a:pt x="7621" y="20636"/>
                        <a:pt x="6851" y="23506"/>
                        <a:pt x="6431" y="26377"/>
                      </a:cubicBezTo>
                      <a:cubicBezTo>
                        <a:pt x="6396" y="26656"/>
                        <a:pt x="6361" y="26972"/>
                        <a:pt x="6326" y="27252"/>
                      </a:cubicBezTo>
                      <a:cubicBezTo>
                        <a:pt x="6186" y="28407"/>
                        <a:pt x="6151" y="29457"/>
                        <a:pt x="6151" y="30507"/>
                      </a:cubicBezTo>
                      <a:cubicBezTo>
                        <a:pt x="5170" y="32223"/>
                        <a:pt x="4261" y="33973"/>
                        <a:pt x="3525" y="35793"/>
                      </a:cubicBezTo>
                      <a:cubicBezTo>
                        <a:pt x="2650" y="37963"/>
                        <a:pt x="1915" y="40168"/>
                        <a:pt x="1250" y="42409"/>
                      </a:cubicBezTo>
                      <a:cubicBezTo>
                        <a:pt x="-255" y="47694"/>
                        <a:pt x="-220" y="53505"/>
                        <a:pt x="410" y="58931"/>
                      </a:cubicBezTo>
                      <a:cubicBezTo>
                        <a:pt x="970" y="63552"/>
                        <a:pt x="2265" y="68312"/>
                        <a:pt x="4365" y="72478"/>
                      </a:cubicBezTo>
                      <a:cubicBezTo>
                        <a:pt x="7306" y="78289"/>
                        <a:pt x="11051" y="82559"/>
                        <a:pt x="15882" y="86585"/>
                      </a:cubicBezTo>
                      <a:cubicBezTo>
                        <a:pt x="18927" y="91520"/>
                        <a:pt x="24878" y="94636"/>
                        <a:pt x="30269" y="95441"/>
                      </a:cubicBezTo>
                      <a:cubicBezTo>
                        <a:pt x="33035" y="96106"/>
                        <a:pt x="35800" y="96036"/>
                        <a:pt x="38565" y="95231"/>
                      </a:cubicBezTo>
                      <a:cubicBezTo>
                        <a:pt x="42171" y="94321"/>
                        <a:pt x="45321" y="92571"/>
                        <a:pt x="48017" y="90050"/>
                      </a:cubicBezTo>
                      <a:cubicBezTo>
                        <a:pt x="63454" y="78604"/>
                        <a:pt x="71400" y="57916"/>
                        <a:pt x="68669" y="39013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973BB894-FACF-4554-9F32-62AD225EF967}"/>
                    </a:ext>
                  </a:extLst>
                </p:cNvPr>
                <p:cNvSpPr/>
                <p:nvPr/>
              </p:nvSpPr>
              <p:spPr>
                <a:xfrm>
                  <a:off x="7678009" y="5142818"/>
                  <a:ext cx="27336" cy="98216"/>
                </a:xfrm>
                <a:custGeom>
                  <a:avLst/>
                  <a:gdLst>
                    <a:gd name="connsiteX0" fmla="*/ 27336 w 27336"/>
                    <a:gd name="connsiteY0" fmla="*/ 98123 h 98216"/>
                    <a:gd name="connsiteX1" fmla="*/ 23206 w 27336"/>
                    <a:gd name="connsiteY1" fmla="*/ 98088 h 98216"/>
                    <a:gd name="connsiteX2" fmla="*/ 4688 w 27336"/>
                    <a:gd name="connsiteY2" fmla="*/ 83001 h 98216"/>
                    <a:gd name="connsiteX3" fmla="*/ 2203 w 27336"/>
                    <a:gd name="connsiteY3" fmla="*/ 68159 h 98216"/>
                    <a:gd name="connsiteX4" fmla="*/ 2168 w 27336"/>
                    <a:gd name="connsiteY4" fmla="*/ 44075 h 98216"/>
                    <a:gd name="connsiteX5" fmla="*/ 2483 w 27336"/>
                    <a:gd name="connsiteY5" fmla="*/ 39210 h 98216"/>
                    <a:gd name="connsiteX6" fmla="*/ 2483 w 27336"/>
                    <a:gd name="connsiteY6" fmla="*/ 38930 h 98216"/>
                    <a:gd name="connsiteX7" fmla="*/ 2903 w 27336"/>
                    <a:gd name="connsiteY7" fmla="*/ 34239 h 98216"/>
                    <a:gd name="connsiteX8" fmla="*/ 1153 w 27336"/>
                    <a:gd name="connsiteY8" fmla="*/ 30284 h 98216"/>
                    <a:gd name="connsiteX9" fmla="*/ 4058 w 27336"/>
                    <a:gd name="connsiteY9" fmla="*/ 10261 h 98216"/>
                    <a:gd name="connsiteX10" fmla="*/ 19705 w 27336"/>
                    <a:gd name="connsiteY10" fmla="*/ 495 h 98216"/>
                    <a:gd name="connsiteX11" fmla="*/ 26006 w 27336"/>
                    <a:gd name="connsiteY11" fmla="*/ 4 h 98216"/>
                    <a:gd name="connsiteX12" fmla="*/ 27336 w 27336"/>
                    <a:gd name="connsiteY12" fmla="*/ 98123 h 98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7336" h="98216">
                      <a:moveTo>
                        <a:pt x="27336" y="98123"/>
                      </a:moveTo>
                      <a:cubicBezTo>
                        <a:pt x="26006" y="98298"/>
                        <a:pt x="24606" y="98193"/>
                        <a:pt x="23206" y="98088"/>
                      </a:cubicBezTo>
                      <a:cubicBezTo>
                        <a:pt x="14420" y="97143"/>
                        <a:pt x="7523" y="91297"/>
                        <a:pt x="4688" y="83001"/>
                      </a:cubicBezTo>
                      <a:cubicBezTo>
                        <a:pt x="3043" y="78310"/>
                        <a:pt x="2623" y="73129"/>
                        <a:pt x="2203" y="68159"/>
                      </a:cubicBezTo>
                      <a:cubicBezTo>
                        <a:pt x="1433" y="60108"/>
                        <a:pt x="1713" y="52127"/>
                        <a:pt x="2168" y="44075"/>
                      </a:cubicBezTo>
                      <a:cubicBezTo>
                        <a:pt x="2273" y="42500"/>
                        <a:pt x="2378" y="40890"/>
                        <a:pt x="2483" y="39210"/>
                      </a:cubicBezTo>
                      <a:lnTo>
                        <a:pt x="2483" y="38930"/>
                      </a:lnTo>
                      <a:cubicBezTo>
                        <a:pt x="2588" y="37425"/>
                        <a:pt x="2693" y="35849"/>
                        <a:pt x="2903" y="34239"/>
                      </a:cubicBezTo>
                      <a:cubicBezTo>
                        <a:pt x="2273" y="33014"/>
                        <a:pt x="1608" y="31684"/>
                        <a:pt x="1153" y="30284"/>
                      </a:cubicBezTo>
                      <a:cubicBezTo>
                        <a:pt x="-1228" y="23037"/>
                        <a:pt x="243" y="16667"/>
                        <a:pt x="4058" y="10261"/>
                      </a:cubicBezTo>
                      <a:cubicBezTo>
                        <a:pt x="7103" y="5220"/>
                        <a:pt x="13999" y="1265"/>
                        <a:pt x="19705" y="495"/>
                      </a:cubicBezTo>
                      <a:cubicBezTo>
                        <a:pt x="21771" y="145"/>
                        <a:pt x="23941" y="-31"/>
                        <a:pt x="26006" y="4"/>
                      </a:cubicBezTo>
                      <a:cubicBezTo>
                        <a:pt x="26671" y="32699"/>
                        <a:pt x="27091" y="65429"/>
                        <a:pt x="27336" y="98123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CAE9423D-4360-4D7D-8E1A-F10350D92EEF}"/>
                    </a:ext>
                  </a:extLst>
                </p:cNvPr>
                <p:cNvSpPr/>
                <p:nvPr/>
              </p:nvSpPr>
              <p:spPr>
                <a:xfrm>
                  <a:off x="7467316" y="5144086"/>
                  <a:ext cx="64260" cy="102799"/>
                </a:xfrm>
                <a:custGeom>
                  <a:avLst/>
                  <a:gdLst>
                    <a:gd name="connsiteX0" fmla="*/ 60415 w 64260"/>
                    <a:gd name="connsiteY0" fmla="*/ 31291 h 102799"/>
                    <a:gd name="connsiteX1" fmla="*/ 50404 w 64260"/>
                    <a:gd name="connsiteY1" fmla="*/ 9133 h 102799"/>
                    <a:gd name="connsiteX2" fmla="*/ 19285 w 64260"/>
                    <a:gd name="connsiteY2" fmla="*/ 2307 h 102799"/>
                    <a:gd name="connsiteX3" fmla="*/ 6368 w 64260"/>
                    <a:gd name="connsiteY3" fmla="*/ 15749 h 102799"/>
                    <a:gd name="connsiteX4" fmla="*/ 4687 w 64260"/>
                    <a:gd name="connsiteY4" fmla="*/ 22435 h 102799"/>
                    <a:gd name="connsiteX5" fmla="*/ 4583 w 64260"/>
                    <a:gd name="connsiteY5" fmla="*/ 26320 h 102799"/>
                    <a:gd name="connsiteX6" fmla="*/ 1992 w 64260"/>
                    <a:gd name="connsiteY6" fmla="*/ 40707 h 102799"/>
                    <a:gd name="connsiteX7" fmla="*/ 732 w 64260"/>
                    <a:gd name="connsiteY7" fmla="*/ 73052 h 102799"/>
                    <a:gd name="connsiteX8" fmla="*/ 9763 w 64260"/>
                    <a:gd name="connsiteY8" fmla="*/ 94125 h 102799"/>
                    <a:gd name="connsiteX9" fmla="*/ 41653 w 64260"/>
                    <a:gd name="connsiteY9" fmla="*/ 101266 h 102799"/>
                    <a:gd name="connsiteX10" fmla="*/ 64021 w 64260"/>
                    <a:gd name="connsiteY10" fmla="*/ 66576 h 102799"/>
                    <a:gd name="connsiteX11" fmla="*/ 60415 w 64260"/>
                    <a:gd name="connsiteY11" fmla="*/ 31291 h 1027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4260" h="102799">
                      <a:moveTo>
                        <a:pt x="60415" y="31291"/>
                      </a:moveTo>
                      <a:cubicBezTo>
                        <a:pt x="58140" y="23100"/>
                        <a:pt x="55550" y="15924"/>
                        <a:pt x="50404" y="9133"/>
                      </a:cubicBezTo>
                      <a:cubicBezTo>
                        <a:pt x="43368" y="-178"/>
                        <a:pt x="29646" y="-2209"/>
                        <a:pt x="19285" y="2307"/>
                      </a:cubicBezTo>
                      <a:cubicBezTo>
                        <a:pt x="13509" y="4827"/>
                        <a:pt x="8678" y="9868"/>
                        <a:pt x="6368" y="15749"/>
                      </a:cubicBezTo>
                      <a:cubicBezTo>
                        <a:pt x="5633" y="17639"/>
                        <a:pt x="4933" y="20405"/>
                        <a:pt x="4687" y="22435"/>
                      </a:cubicBezTo>
                      <a:cubicBezTo>
                        <a:pt x="4513" y="23765"/>
                        <a:pt x="4513" y="25060"/>
                        <a:pt x="4583" y="26320"/>
                      </a:cubicBezTo>
                      <a:cubicBezTo>
                        <a:pt x="3568" y="31081"/>
                        <a:pt x="2692" y="35876"/>
                        <a:pt x="1992" y="40707"/>
                      </a:cubicBezTo>
                      <a:cubicBezTo>
                        <a:pt x="452" y="51314"/>
                        <a:pt x="-878" y="62410"/>
                        <a:pt x="732" y="73052"/>
                      </a:cubicBezTo>
                      <a:cubicBezTo>
                        <a:pt x="1852" y="80578"/>
                        <a:pt x="4302" y="88524"/>
                        <a:pt x="9763" y="94125"/>
                      </a:cubicBezTo>
                      <a:cubicBezTo>
                        <a:pt x="17779" y="102316"/>
                        <a:pt x="30976" y="104731"/>
                        <a:pt x="41653" y="101266"/>
                      </a:cubicBezTo>
                      <a:cubicBezTo>
                        <a:pt x="56215" y="96540"/>
                        <a:pt x="63181" y="80788"/>
                        <a:pt x="64021" y="66576"/>
                      </a:cubicBezTo>
                      <a:cubicBezTo>
                        <a:pt x="64826" y="54744"/>
                        <a:pt x="63601" y="42668"/>
                        <a:pt x="60415" y="31291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3865622F-0CFF-4DB6-A850-B61CABD1266B}"/>
                    </a:ext>
                  </a:extLst>
                </p:cNvPr>
                <p:cNvSpPr/>
                <p:nvPr/>
              </p:nvSpPr>
              <p:spPr>
                <a:xfrm>
                  <a:off x="7339231" y="5138443"/>
                  <a:ext cx="71061" cy="99614"/>
                </a:xfrm>
                <a:custGeom>
                  <a:avLst/>
                  <a:gdLst>
                    <a:gd name="connsiteX0" fmla="*/ 50686 w 71061"/>
                    <a:gd name="connsiteY0" fmla="*/ 5569 h 99614"/>
                    <a:gd name="connsiteX1" fmla="*/ 38574 w 71061"/>
                    <a:gd name="connsiteY1" fmla="*/ 774 h 99614"/>
                    <a:gd name="connsiteX2" fmla="*/ 17431 w 71061"/>
                    <a:gd name="connsiteY2" fmla="*/ 1369 h 99614"/>
                    <a:gd name="connsiteX3" fmla="*/ 11866 w 71061"/>
                    <a:gd name="connsiteY3" fmla="*/ 3959 h 99614"/>
                    <a:gd name="connsiteX4" fmla="*/ 5460 w 71061"/>
                    <a:gd name="connsiteY4" fmla="*/ 10295 h 99614"/>
                    <a:gd name="connsiteX5" fmla="*/ 909 w 71061"/>
                    <a:gd name="connsiteY5" fmla="*/ 24787 h 99614"/>
                    <a:gd name="connsiteX6" fmla="*/ 69 w 71061"/>
                    <a:gd name="connsiteY6" fmla="*/ 46280 h 99614"/>
                    <a:gd name="connsiteX7" fmla="*/ 1994 w 71061"/>
                    <a:gd name="connsiteY7" fmla="*/ 63432 h 99614"/>
                    <a:gd name="connsiteX8" fmla="*/ 3150 w 71061"/>
                    <a:gd name="connsiteY8" fmla="*/ 68298 h 99614"/>
                    <a:gd name="connsiteX9" fmla="*/ 5635 w 71061"/>
                    <a:gd name="connsiteY9" fmla="*/ 75474 h 99614"/>
                    <a:gd name="connsiteX10" fmla="*/ 15751 w 71061"/>
                    <a:gd name="connsiteY10" fmla="*/ 85800 h 99614"/>
                    <a:gd name="connsiteX11" fmla="*/ 17711 w 71061"/>
                    <a:gd name="connsiteY11" fmla="*/ 86746 h 99614"/>
                    <a:gd name="connsiteX12" fmla="*/ 39554 w 71061"/>
                    <a:gd name="connsiteY12" fmla="*/ 99382 h 99614"/>
                    <a:gd name="connsiteX13" fmla="*/ 63323 w 71061"/>
                    <a:gd name="connsiteY13" fmla="*/ 86990 h 99614"/>
                    <a:gd name="connsiteX14" fmla="*/ 71059 w 71061"/>
                    <a:gd name="connsiteY14" fmla="*/ 49430 h 99614"/>
                    <a:gd name="connsiteX15" fmla="*/ 50686 w 71061"/>
                    <a:gd name="connsiteY15" fmla="*/ 5569 h 99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1061" h="99614">
                      <a:moveTo>
                        <a:pt x="50686" y="5569"/>
                      </a:moveTo>
                      <a:cubicBezTo>
                        <a:pt x="47115" y="3224"/>
                        <a:pt x="42810" y="1544"/>
                        <a:pt x="38574" y="774"/>
                      </a:cubicBezTo>
                      <a:cubicBezTo>
                        <a:pt x="30768" y="-592"/>
                        <a:pt x="25132" y="4"/>
                        <a:pt x="17431" y="1369"/>
                      </a:cubicBezTo>
                      <a:cubicBezTo>
                        <a:pt x="15576" y="2244"/>
                        <a:pt x="13721" y="3084"/>
                        <a:pt x="11866" y="3959"/>
                      </a:cubicBezTo>
                      <a:cubicBezTo>
                        <a:pt x="9170" y="5534"/>
                        <a:pt x="7035" y="7635"/>
                        <a:pt x="5460" y="10295"/>
                      </a:cubicBezTo>
                      <a:cubicBezTo>
                        <a:pt x="2204" y="14846"/>
                        <a:pt x="1294" y="19151"/>
                        <a:pt x="909" y="24787"/>
                      </a:cubicBezTo>
                      <a:cubicBezTo>
                        <a:pt x="419" y="31963"/>
                        <a:pt x="-211" y="39104"/>
                        <a:pt x="69" y="46280"/>
                      </a:cubicBezTo>
                      <a:cubicBezTo>
                        <a:pt x="314" y="51986"/>
                        <a:pt x="944" y="57796"/>
                        <a:pt x="1994" y="63432"/>
                      </a:cubicBezTo>
                      <a:cubicBezTo>
                        <a:pt x="2309" y="65077"/>
                        <a:pt x="2695" y="66688"/>
                        <a:pt x="3150" y="68298"/>
                      </a:cubicBezTo>
                      <a:cubicBezTo>
                        <a:pt x="3850" y="70573"/>
                        <a:pt x="4690" y="73829"/>
                        <a:pt x="5635" y="75474"/>
                      </a:cubicBezTo>
                      <a:cubicBezTo>
                        <a:pt x="8120" y="79884"/>
                        <a:pt x="11550" y="83000"/>
                        <a:pt x="15751" y="85800"/>
                      </a:cubicBezTo>
                      <a:cubicBezTo>
                        <a:pt x="16381" y="86220"/>
                        <a:pt x="17081" y="86431"/>
                        <a:pt x="17711" y="86746"/>
                      </a:cubicBezTo>
                      <a:cubicBezTo>
                        <a:pt x="23032" y="93361"/>
                        <a:pt x="30453" y="98052"/>
                        <a:pt x="39554" y="99382"/>
                      </a:cubicBezTo>
                      <a:cubicBezTo>
                        <a:pt x="49006" y="100747"/>
                        <a:pt x="59332" y="96022"/>
                        <a:pt x="63323" y="86990"/>
                      </a:cubicBezTo>
                      <a:cubicBezTo>
                        <a:pt x="68468" y="75299"/>
                        <a:pt x="71164" y="62242"/>
                        <a:pt x="71059" y="49430"/>
                      </a:cubicBezTo>
                      <a:cubicBezTo>
                        <a:pt x="70989" y="32208"/>
                        <a:pt x="65738" y="15406"/>
                        <a:pt x="50686" y="5569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C4541193-5D41-42FD-B1D9-F2A0D50C75EE}"/>
                    </a:ext>
                  </a:extLst>
                </p:cNvPr>
                <p:cNvSpPr/>
                <p:nvPr/>
              </p:nvSpPr>
              <p:spPr>
                <a:xfrm>
                  <a:off x="7339140" y="5294115"/>
                  <a:ext cx="72186" cy="105432"/>
                </a:xfrm>
                <a:custGeom>
                  <a:avLst/>
                  <a:gdLst>
                    <a:gd name="connsiteX0" fmla="*/ 70940 w 72186"/>
                    <a:gd name="connsiteY0" fmla="*/ 39658 h 105432"/>
                    <a:gd name="connsiteX1" fmla="*/ 42131 w 72186"/>
                    <a:gd name="connsiteY1" fmla="*/ 1608 h 105432"/>
                    <a:gd name="connsiteX2" fmla="*/ 27534 w 72186"/>
                    <a:gd name="connsiteY2" fmla="*/ 838 h 105432"/>
                    <a:gd name="connsiteX3" fmla="*/ 15702 w 72186"/>
                    <a:gd name="connsiteY3" fmla="*/ 8539 h 105432"/>
                    <a:gd name="connsiteX4" fmla="*/ 2750 w 72186"/>
                    <a:gd name="connsiteY4" fmla="*/ 47429 h 105432"/>
                    <a:gd name="connsiteX5" fmla="*/ 1140 w 72186"/>
                    <a:gd name="connsiteY5" fmla="*/ 77848 h 105432"/>
                    <a:gd name="connsiteX6" fmla="*/ 11922 w 72186"/>
                    <a:gd name="connsiteY6" fmla="*/ 96961 h 105432"/>
                    <a:gd name="connsiteX7" fmla="*/ 41850 w 72186"/>
                    <a:gd name="connsiteY7" fmla="*/ 104452 h 105432"/>
                    <a:gd name="connsiteX8" fmla="*/ 67299 w 72186"/>
                    <a:gd name="connsiteY8" fmla="*/ 78864 h 105432"/>
                    <a:gd name="connsiteX9" fmla="*/ 70940 w 72186"/>
                    <a:gd name="connsiteY9" fmla="*/ 39658 h 105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2186" h="105432">
                      <a:moveTo>
                        <a:pt x="70940" y="39658"/>
                      </a:moveTo>
                      <a:cubicBezTo>
                        <a:pt x="67579" y="23556"/>
                        <a:pt x="58443" y="7454"/>
                        <a:pt x="42131" y="1608"/>
                      </a:cubicBezTo>
                      <a:cubicBezTo>
                        <a:pt x="37265" y="-142"/>
                        <a:pt x="32540" y="-562"/>
                        <a:pt x="27534" y="838"/>
                      </a:cubicBezTo>
                      <a:cubicBezTo>
                        <a:pt x="23123" y="2063"/>
                        <a:pt x="18327" y="4584"/>
                        <a:pt x="15702" y="8539"/>
                      </a:cubicBezTo>
                      <a:cubicBezTo>
                        <a:pt x="8806" y="18900"/>
                        <a:pt x="-1065" y="34408"/>
                        <a:pt x="2750" y="47429"/>
                      </a:cubicBezTo>
                      <a:cubicBezTo>
                        <a:pt x="55" y="57336"/>
                        <a:pt x="-995" y="68642"/>
                        <a:pt x="1140" y="77848"/>
                      </a:cubicBezTo>
                      <a:cubicBezTo>
                        <a:pt x="2785" y="84884"/>
                        <a:pt x="6426" y="92131"/>
                        <a:pt x="11922" y="96961"/>
                      </a:cubicBezTo>
                      <a:cubicBezTo>
                        <a:pt x="20218" y="104277"/>
                        <a:pt x="31104" y="107112"/>
                        <a:pt x="41850" y="104452"/>
                      </a:cubicBezTo>
                      <a:cubicBezTo>
                        <a:pt x="54172" y="101407"/>
                        <a:pt x="63203" y="90415"/>
                        <a:pt x="67299" y="78864"/>
                      </a:cubicBezTo>
                      <a:cubicBezTo>
                        <a:pt x="71675" y="66472"/>
                        <a:pt x="73670" y="52645"/>
                        <a:pt x="70940" y="39658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375994D3-F167-4D65-BEC0-176F73BFF435}"/>
                    </a:ext>
                  </a:extLst>
                </p:cNvPr>
                <p:cNvSpPr/>
                <p:nvPr/>
              </p:nvSpPr>
              <p:spPr>
                <a:xfrm>
                  <a:off x="7458189" y="5290995"/>
                  <a:ext cx="66535" cy="107318"/>
                </a:xfrm>
                <a:custGeom>
                  <a:avLst/>
                  <a:gdLst>
                    <a:gd name="connsiteX0" fmla="*/ 46124 w 66535"/>
                    <a:gd name="connsiteY0" fmla="*/ 4693 h 107318"/>
                    <a:gd name="connsiteX1" fmla="*/ 32472 w 66535"/>
                    <a:gd name="connsiteY1" fmla="*/ 3 h 107318"/>
                    <a:gd name="connsiteX2" fmla="*/ 18925 w 66535"/>
                    <a:gd name="connsiteY2" fmla="*/ 4203 h 107318"/>
                    <a:gd name="connsiteX3" fmla="*/ 3663 w 66535"/>
                    <a:gd name="connsiteY3" fmla="*/ 22826 h 107318"/>
                    <a:gd name="connsiteX4" fmla="*/ 478 w 66535"/>
                    <a:gd name="connsiteY4" fmla="*/ 34413 h 107318"/>
                    <a:gd name="connsiteX5" fmla="*/ 163 w 66535"/>
                    <a:gd name="connsiteY5" fmla="*/ 37808 h 107318"/>
                    <a:gd name="connsiteX6" fmla="*/ 828 w 66535"/>
                    <a:gd name="connsiteY6" fmla="*/ 47504 h 107318"/>
                    <a:gd name="connsiteX7" fmla="*/ 2123 w 66535"/>
                    <a:gd name="connsiteY7" fmla="*/ 51040 h 107318"/>
                    <a:gd name="connsiteX8" fmla="*/ 1143 w 66535"/>
                    <a:gd name="connsiteY8" fmla="*/ 56465 h 107318"/>
                    <a:gd name="connsiteX9" fmla="*/ 2018 w 66535"/>
                    <a:gd name="connsiteY9" fmla="*/ 74703 h 107318"/>
                    <a:gd name="connsiteX10" fmla="*/ 22111 w 66535"/>
                    <a:gd name="connsiteY10" fmla="*/ 104562 h 107318"/>
                    <a:gd name="connsiteX11" fmla="*/ 27501 w 66535"/>
                    <a:gd name="connsiteY11" fmla="*/ 106662 h 107318"/>
                    <a:gd name="connsiteX12" fmla="*/ 36008 w 66535"/>
                    <a:gd name="connsiteY12" fmla="*/ 106837 h 107318"/>
                    <a:gd name="connsiteX13" fmla="*/ 48119 w 66535"/>
                    <a:gd name="connsiteY13" fmla="*/ 100711 h 107318"/>
                    <a:gd name="connsiteX14" fmla="*/ 66532 w 66535"/>
                    <a:gd name="connsiteY14" fmla="*/ 52090 h 107318"/>
                    <a:gd name="connsiteX15" fmla="*/ 46124 w 66535"/>
                    <a:gd name="connsiteY15" fmla="*/ 4693 h 107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6535" h="107318">
                      <a:moveTo>
                        <a:pt x="46124" y="4693"/>
                      </a:moveTo>
                      <a:cubicBezTo>
                        <a:pt x="42589" y="1368"/>
                        <a:pt x="37128" y="73"/>
                        <a:pt x="32472" y="3"/>
                      </a:cubicBezTo>
                      <a:cubicBezTo>
                        <a:pt x="27501" y="-67"/>
                        <a:pt x="23091" y="1298"/>
                        <a:pt x="18925" y="4203"/>
                      </a:cubicBezTo>
                      <a:cubicBezTo>
                        <a:pt x="12345" y="8754"/>
                        <a:pt x="6743" y="15405"/>
                        <a:pt x="3663" y="22826"/>
                      </a:cubicBezTo>
                      <a:cubicBezTo>
                        <a:pt x="2158" y="26501"/>
                        <a:pt x="1038" y="30492"/>
                        <a:pt x="478" y="34413"/>
                      </a:cubicBezTo>
                      <a:cubicBezTo>
                        <a:pt x="303" y="35532"/>
                        <a:pt x="233" y="36688"/>
                        <a:pt x="163" y="37808"/>
                      </a:cubicBezTo>
                      <a:cubicBezTo>
                        <a:pt x="-117" y="42814"/>
                        <a:pt x="-117" y="43444"/>
                        <a:pt x="828" y="47504"/>
                      </a:cubicBezTo>
                      <a:cubicBezTo>
                        <a:pt x="1143" y="48764"/>
                        <a:pt x="1668" y="49884"/>
                        <a:pt x="2123" y="51040"/>
                      </a:cubicBezTo>
                      <a:cubicBezTo>
                        <a:pt x="1773" y="52860"/>
                        <a:pt x="1388" y="54715"/>
                        <a:pt x="1143" y="56465"/>
                      </a:cubicBezTo>
                      <a:cubicBezTo>
                        <a:pt x="303" y="62346"/>
                        <a:pt x="863" y="68857"/>
                        <a:pt x="2018" y="74703"/>
                      </a:cubicBezTo>
                      <a:cubicBezTo>
                        <a:pt x="4503" y="87375"/>
                        <a:pt x="11574" y="97351"/>
                        <a:pt x="22111" y="104562"/>
                      </a:cubicBezTo>
                      <a:cubicBezTo>
                        <a:pt x="23896" y="105262"/>
                        <a:pt x="25716" y="105962"/>
                        <a:pt x="27501" y="106662"/>
                      </a:cubicBezTo>
                      <a:cubicBezTo>
                        <a:pt x="30372" y="107468"/>
                        <a:pt x="33207" y="107538"/>
                        <a:pt x="36008" y="106837"/>
                      </a:cubicBezTo>
                      <a:cubicBezTo>
                        <a:pt x="40978" y="106032"/>
                        <a:pt x="44199" y="103897"/>
                        <a:pt x="48119" y="100711"/>
                      </a:cubicBezTo>
                      <a:cubicBezTo>
                        <a:pt x="62401" y="89020"/>
                        <a:pt x="66672" y="69627"/>
                        <a:pt x="66532" y="52090"/>
                      </a:cubicBezTo>
                      <a:cubicBezTo>
                        <a:pt x="66322" y="34272"/>
                        <a:pt x="59041" y="16910"/>
                        <a:pt x="46124" y="4693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2B11FEC8-CB79-4AD6-8628-4B97252C7255}"/>
                    </a:ext>
                  </a:extLst>
                </p:cNvPr>
                <p:cNvSpPr/>
                <p:nvPr/>
              </p:nvSpPr>
              <p:spPr>
                <a:xfrm>
                  <a:off x="7562734" y="5277748"/>
                  <a:ext cx="77437" cy="107135"/>
                </a:xfrm>
                <a:custGeom>
                  <a:avLst/>
                  <a:gdLst>
                    <a:gd name="connsiteX0" fmla="*/ 74212 w 77437"/>
                    <a:gd name="connsiteY0" fmla="*/ 38313 h 107135"/>
                    <a:gd name="connsiteX1" fmla="*/ 67141 w 77437"/>
                    <a:gd name="connsiteY1" fmla="*/ 23996 h 107135"/>
                    <a:gd name="connsiteX2" fmla="*/ 61365 w 77437"/>
                    <a:gd name="connsiteY2" fmla="*/ 16330 h 107135"/>
                    <a:gd name="connsiteX3" fmla="*/ 45893 w 77437"/>
                    <a:gd name="connsiteY3" fmla="*/ 3868 h 107135"/>
                    <a:gd name="connsiteX4" fmla="*/ 30911 w 77437"/>
                    <a:gd name="connsiteY4" fmla="*/ 18 h 107135"/>
                    <a:gd name="connsiteX5" fmla="*/ 18589 w 77437"/>
                    <a:gd name="connsiteY5" fmla="*/ 2013 h 107135"/>
                    <a:gd name="connsiteX6" fmla="*/ 6513 w 77437"/>
                    <a:gd name="connsiteY6" fmla="*/ 11149 h 107135"/>
                    <a:gd name="connsiteX7" fmla="*/ 2 w 77437"/>
                    <a:gd name="connsiteY7" fmla="*/ 32257 h 107135"/>
                    <a:gd name="connsiteX8" fmla="*/ 1577 w 77437"/>
                    <a:gd name="connsiteY8" fmla="*/ 41989 h 107135"/>
                    <a:gd name="connsiteX9" fmla="*/ 1262 w 77437"/>
                    <a:gd name="connsiteY9" fmla="*/ 44684 h 107135"/>
                    <a:gd name="connsiteX10" fmla="*/ 982 w 77437"/>
                    <a:gd name="connsiteY10" fmla="*/ 47974 h 107135"/>
                    <a:gd name="connsiteX11" fmla="*/ 842 w 77437"/>
                    <a:gd name="connsiteY11" fmla="*/ 55116 h 107135"/>
                    <a:gd name="connsiteX12" fmla="*/ 3467 w 77437"/>
                    <a:gd name="connsiteY12" fmla="*/ 71743 h 107135"/>
                    <a:gd name="connsiteX13" fmla="*/ 14949 w 77437"/>
                    <a:gd name="connsiteY13" fmla="*/ 97436 h 107135"/>
                    <a:gd name="connsiteX14" fmla="*/ 27516 w 77437"/>
                    <a:gd name="connsiteY14" fmla="*/ 106012 h 107135"/>
                    <a:gd name="connsiteX15" fmla="*/ 43303 w 77437"/>
                    <a:gd name="connsiteY15" fmla="*/ 105523 h 107135"/>
                    <a:gd name="connsiteX16" fmla="*/ 73932 w 77437"/>
                    <a:gd name="connsiteY16" fmla="*/ 76258 h 107135"/>
                    <a:gd name="connsiteX17" fmla="*/ 77433 w 77437"/>
                    <a:gd name="connsiteY17" fmla="*/ 54415 h 107135"/>
                    <a:gd name="connsiteX18" fmla="*/ 74212 w 77437"/>
                    <a:gd name="connsiteY18" fmla="*/ 38313 h 107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77437" h="107135">
                      <a:moveTo>
                        <a:pt x="74212" y="38313"/>
                      </a:moveTo>
                      <a:cubicBezTo>
                        <a:pt x="72637" y="33203"/>
                        <a:pt x="69871" y="28547"/>
                        <a:pt x="67141" y="23996"/>
                      </a:cubicBezTo>
                      <a:cubicBezTo>
                        <a:pt x="65496" y="21231"/>
                        <a:pt x="63571" y="18675"/>
                        <a:pt x="61365" y="16330"/>
                      </a:cubicBezTo>
                      <a:cubicBezTo>
                        <a:pt x="56254" y="10904"/>
                        <a:pt x="52369" y="7579"/>
                        <a:pt x="45893" y="3868"/>
                      </a:cubicBezTo>
                      <a:cubicBezTo>
                        <a:pt x="41308" y="1208"/>
                        <a:pt x="36127" y="158"/>
                        <a:pt x="30911" y="18"/>
                      </a:cubicBezTo>
                      <a:cubicBezTo>
                        <a:pt x="26396" y="-87"/>
                        <a:pt x="23105" y="228"/>
                        <a:pt x="18589" y="2013"/>
                      </a:cubicBezTo>
                      <a:cubicBezTo>
                        <a:pt x="13864" y="3904"/>
                        <a:pt x="9663" y="7229"/>
                        <a:pt x="6513" y="11149"/>
                      </a:cubicBezTo>
                      <a:cubicBezTo>
                        <a:pt x="1752" y="17030"/>
                        <a:pt x="-68" y="24801"/>
                        <a:pt x="2" y="32257"/>
                      </a:cubicBezTo>
                      <a:cubicBezTo>
                        <a:pt x="37" y="35583"/>
                        <a:pt x="702" y="38803"/>
                        <a:pt x="1577" y="41989"/>
                      </a:cubicBezTo>
                      <a:cubicBezTo>
                        <a:pt x="1437" y="43074"/>
                        <a:pt x="1332" y="44054"/>
                        <a:pt x="1262" y="44684"/>
                      </a:cubicBezTo>
                      <a:cubicBezTo>
                        <a:pt x="1157" y="45769"/>
                        <a:pt x="1052" y="46890"/>
                        <a:pt x="982" y="47974"/>
                      </a:cubicBezTo>
                      <a:cubicBezTo>
                        <a:pt x="807" y="50355"/>
                        <a:pt x="632" y="52735"/>
                        <a:pt x="842" y="55116"/>
                      </a:cubicBezTo>
                      <a:cubicBezTo>
                        <a:pt x="1262" y="60716"/>
                        <a:pt x="2277" y="66247"/>
                        <a:pt x="3467" y="71743"/>
                      </a:cubicBezTo>
                      <a:cubicBezTo>
                        <a:pt x="5428" y="80984"/>
                        <a:pt x="9488" y="89735"/>
                        <a:pt x="14949" y="97436"/>
                      </a:cubicBezTo>
                      <a:cubicBezTo>
                        <a:pt x="17959" y="101707"/>
                        <a:pt x="22615" y="104542"/>
                        <a:pt x="27516" y="106012"/>
                      </a:cubicBezTo>
                      <a:cubicBezTo>
                        <a:pt x="32557" y="107518"/>
                        <a:pt x="38332" y="107658"/>
                        <a:pt x="43303" y="105523"/>
                      </a:cubicBezTo>
                      <a:cubicBezTo>
                        <a:pt x="56535" y="99782"/>
                        <a:pt x="68541" y="90050"/>
                        <a:pt x="73932" y="76258"/>
                      </a:cubicBezTo>
                      <a:cubicBezTo>
                        <a:pt x="76872" y="68768"/>
                        <a:pt x="77503" y="62326"/>
                        <a:pt x="77433" y="54415"/>
                      </a:cubicBezTo>
                      <a:cubicBezTo>
                        <a:pt x="77327" y="48920"/>
                        <a:pt x="75822" y="43529"/>
                        <a:pt x="74212" y="38313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B4C688DB-E441-4E39-A305-A6BA2F158F64}"/>
                    </a:ext>
                  </a:extLst>
                </p:cNvPr>
                <p:cNvSpPr/>
                <p:nvPr/>
              </p:nvSpPr>
              <p:spPr>
                <a:xfrm>
                  <a:off x="7669425" y="5291107"/>
                  <a:ext cx="36190" cy="107090"/>
                </a:xfrm>
                <a:custGeom>
                  <a:avLst/>
                  <a:gdLst>
                    <a:gd name="connsiteX0" fmla="*/ 35710 w 36190"/>
                    <a:gd name="connsiteY0" fmla="*/ 106936 h 107090"/>
                    <a:gd name="connsiteX1" fmla="*/ 20098 w 36190"/>
                    <a:gd name="connsiteY1" fmla="*/ 104450 h 107090"/>
                    <a:gd name="connsiteX2" fmla="*/ 6971 w 36190"/>
                    <a:gd name="connsiteY2" fmla="*/ 94019 h 107090"/>
                    <a:gd name="connsiteX3" fmla="*/ 2280 w 36190"/>
                    <a:gd name="connsiteY3" fmla="*/ 85548 h 107090"/>
                    <a:gd name="connsiteX4" fmla="*/ 5 w 36190"/>
                    <a:gd name="connsiteY4" fmla="*/ 69306 h 107090"/>
                    <a:gd name="connsiteX5" fmla="*/ 635 w 36190"/>
                    <a:gd name="connsiteY5" fmla="*/ 53203 h 107090"/>
                    <a:gd name="connsiteX6" fmla="*/ 1966 w 36190"/>
                    <a:gd name="connsiteY6" fmla="*/ 42982 h 107090"/>
                    <a:gd name="connsiteX7" fmla="*/ 2665 w 36190"/>
                    <a:gd name="connsiteY7" fmla="*/ 38221 h 107090"/>
                    <a:gd name="connsiteX8" fmla="*/ 3050 w 36190"/>
                    <a:gd name="connsiteY8" fmla="*/ 35981 h 107090"/>
                    <a:gd name="connsiteX9" fmla="*/ 5466 w 36190"/>
                    <a:gd name="connsiteY9" fmla="*/ 28420 h 107090"/>
                    <a:gd name="connsiteX10" fmla="*/ 8616 w 36190"/>
                    <a:gd name="connsiteY10" fmla="*/ 23659 h 107090"/>
                    <a:gd name="connsiteX11" fmla="*/ 10297 w 36190"/>
                    <a:gd name="connsiteY11" fmla="*/ 15153 h 107090"/>
                    <a:gd name="connsiteX12" fmla="*/ 23248 w 36190"/>
                    <a:gd name="connsiteY12" fmla="*/ 2166 h 107090"/>
                    <a:gd name="connsiteX13" fmla="*/ 36095 w 36190"/>
                    <a:gd name="connsiteY13" fmla="*/ 31 h 107090"/>
                    <a:gd name="connsiteX14" fmla="*/ 35710 w 36190"/>
                    <a:gd name="connsiteY14" fmla="*/ 106936 h 1070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6190" h="107090">
                      <a:moveTo>
                        <a:pt x="35710" y="106936"/>
                      </a:moveTo>
                      <a:cubicBezTo>
                        <a:pt x="30564" y="107461"/>
                        <a:pt x="25208" y="106655"/>
                        <a:pt x="20098" y="104450"/>
                      </a:cubicBezTo>
                      <a:cubicBezTo>
                        <a:pt x="14602" y="102140"/>
                        <a:pt x="10786" y="98359"/>
                        <a:pt x="6971" y="94019"/>
                      </a:cubicBezTo>
                      <a:cubicBezTo>
                        <a:pt x="4836" y="91569"/>
                        <a:pt x="3191" y="88628"/>
                        <a:pt x="2280" y="85548"/>
                      </a:cubicBezTo>
                      <a:cubicBezTo>
                        <a:pt x="565" y="80297"/>
                        <a:pt x="40" y="74836"/>
                        <a:pt x="5" y="69306"/>
                      </a:cubicBezTo>
                      <a:cubicBezTo>
                        <a:pt x="-30" y="63950"/>
                        <a:pt x="110" y="58524"/>
                        <a:pt x="635" y="53203"/>
                      </a:cubicBezTo>
                      <a:cubicBezTo>
                        <a:pt x="1055" y="49843"/>
                        <a:pt x="1440" y="46377"/>
                        <a:pt x="1966" y="42982"/>
                      </a:cubicBezTo>
                      <a:cubicBezTo>
                        <a:pt x="2175" y="41407"/>
                        <a:pt x="2455" y="39796"/>
                        <a:pt x="2665" y="38221"/>
                      </a:cubicBezTo>
                      <a:cubicBezTo>
                        <a:pt x="2876" y="37486"/>
                        <a:pt x="2945" y="36716"/>
                        <a:pt x="3050" y="35981"/>
                      </a:cubicBezTo>
                      <a:cubicBezTo>
                        <a:pt x="3435" y="34196"/>
                        <a:pt x="4696" y="30100"/>
                        <a:pt x="5466" y="28420"/>
                      </a:cubicBezTo>
                      <a:cubicBezTo>
                        <a:pt x="6131" y="26564"/>
                        <a:pt x="7286" y="25059"/>
                        <a:pt x="8616" y="23659"/>
                      </a:cubicBezTo>
                      <a:cubicBezTo>
                        <a:pt x="8721" y="20859"/>
                        <a:pt x="9246" y="17953"/>
                        <a:pt x="10297" y="15153"/>
                      </a:cubicBezTo>
                      <a:cubicBezTo>
                        <a:pt x="12327" y="9937"/>
                        <a:pt x="17998" y="3986"/>
                        <a:pt x="23248" y="2166"/>
                      </a:cubicBezTo>
                      <a:cubicBezTo>
                        <a:pt x="27589" y="696"/>
                        <a:pt x="31789" y="-179"/>
                        <a:pt x="36095" y="31"/>
                      </a:cubicBezTo>
                      <a:cubicBezTo>
                        <a:pt x="36305" y="35701"/>
                        <a:pt x="36165" y="71336"/>
                        <a:pt x="35710" y="106936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FD1B10E4-C5BE-4123-9E06-B8CEFF8C7290}"/>
                    </a:ext>
                  </a:extLst>
                </p:cNvPr>
                <p:cNvSpPr/>
                <p:nvPr/>
              </p:nvSpPr>
              <p:spPr>
                <a:xfrm>
                  <a:off x="7668870" y="5447572"/>
                  <a:ext cx="35389" cy="96272"/>
                </a:xfrm>
                <a:custGeom>
                  <a:avLst/>
                  <a:gdLst>
                    <a:gd name="connsiteX0" fmla="*/ 35390 w 35389"/>
                    <a:gd name="connsiteY0" fmla="*/ 5113 h 96272"/>
                    <a:gd name="connsiteX1" fmla="*/ 33010 w 35389"/>
                    <a:gd name="connsiteY1" fmla="*/ 95741 h 96272"/>
                    <a:gd name="connsiteX2" fmla="*/ 24013 w 35389"/>
                    <a:gd name="connsiteY2" fmla="*/ 95951 h 96272"/>
                    <a:gd name="connsiteX3" fmla="*/ 10046 w 35389"/>
                    <a:gd name="connsiteY3" fmla="*/ 86640 h 96272"/>
                    <a:gd name="connsiteX4" fmla="*/ 0 w 35389"/>
                    <a:gd name="connsiteY4" fmla="*/ 50725 h 96272"/>
                    <a:gd name="connsiteX5" fmla="*/ 2836 w 35389"/>
                    <a:gd name="connsiteY5" fmla="*/ 27972 h 96272"/>
                    <a:gd name="connsiteX6" fmla="*/ 4796 w 35389"/>
                    <a:gd name="connsiteY6" fmla="*/ 20411 h 96272"/>
                    <a:gd name="connsiteX7" fmla="*/ 16592 w 35389"/>
                    <a:gd name="connsiteY7" fmla="*/ 3643 h 96272"/>
                    <a:gd name="connsiteX8" fmla="*/ 27969 w 35389"/>
                    <a:gd name="connsiteY8" fmla="*/ 388 h 96272"/>
                    <a:gd name="connsiteX9" fmla="*/ 34865 w 35389"/>
                    <a:gd name="connsiteY9" fmla="*/ 5149 h 96272"/>
                    <a:gd name="connsiteX10" fmla="*/ 35390 w 35389"/>
                    <a:gd name="connsiteY10" fmla="*/ 5113 h 962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389" h="96272">
                      <a:moveTo>
                        <a:pt x="35390" y="5113"/>
                      </a:moveTo>
                      <a:cubicBezTo>
                        <a:pt x="34830" y="35288"/>
                        <a:pt x="34060" y="65567"/>
                        <a:pt x="33010" y="95741"/>
                      </a:cubicBezTo>
                      <a:cubicBezTo>
                        <a:pt x="30104" y="96371"/>
                        <a:pt x="26989" y="96441"/>
                        <a:pt x="24013" y="95951"/>
                      </a:cubicBezTo>
                      <a:cubicBezTo>
                        <a:pt x="18133" y="95041"/>
                        <a:pt x="13547" y="91085"/>
                        <a:pt x="10046" y="86640"/>
                      </a:cubicBezTo>
                      <a:cubicBezTo>
                        <a:pt x="1996" y="76523"/>
                        <a:pt x="140" y="63221"/>
                        <a:pt x="0" y="50725"/>
                      </a:cubicBezTo>
                      <a:cubicBezTo>
                        <a:pt x="0" y="42744"/>
                        <a:pt x="910" y="35638"/>
                        <a:pt x="2836" y="27972"/>
                      </a:cubicBezTo>
                      <a:cubicBezTo>
                        <a:pt x="3431" y="25451"/>
                        <a:pt x="3921" y="22826"/>
                        <a:pt x="4796" y="20411"/>
                      </a:cubicBezTo>
                      <a:cubicBezTo>
                        <a:pt x="7211" y="13515"/>
                        <a:pt x="10992" y="8299"/>
                        <a:pt x="16592" y="3643"/>
                      </a:cubicBezTo>
                      <a:cubicBezTo>
                        <a:pt x="19918" y="878"/>
                        <a:pt x="23489" y="-803"/>
                        <a:pt x="27969" y="388"/>
                      </a:cubicBezTo>
                      <a:cubicBezTo>
                        <a:pt x="30664" y="1053"/>
                        <a:pt x="33185" y="2768"/>
                        <a:pt x="34865" y="5149"/>
                      </a:cubicBezTo>
                      <a:lnTo>
                        <a:pt x="35390" y="5113"/>
                      </a:ln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C773552F-E81E-4A90-BB3A-ED391B250C4F}"/>
                    </a:ext>
                  </a:extLst>
                </p:cNvPr>
                <p:cNvSpPr/>
                <p:nvPr/>
              </p:nvSpPr>
              <p:spPr>
                <a:xfrm>
                  <a:off x="7577990" y="5439336"/>
                  <a:ext cx="61474" cy="93622"/>
                </a:xfrm>
                <a:custGeom>
                  <a:avLst/>
                  <a:gdLst>
                    <a:gd name="connsiteX0" fmla="*/ 47404 w 61474"/>
                    <a:gd name="connsiteY0" fmla="*/ 5578 h 93622"/>
                    <a:gd name="connsiteX1" fmla="*/ 27662 w 61474"/>
                    <a:gd name="connsiteY1" fmla="*/ 292 h 93622"/>
                    <a:gd name="connsiteX2" fmla="*/ 15340 w 61474"/>
                    <a:gd name="connsiteY2" fmla="*/ 5403 h 93622"/>
                    <a:gd name="connsiteX3" fmla="*/ 10404 w 61474"/>
                    <a:gd name="connsiteY3" fmla="*/ 10164 h 93622"/>
                    <a:gd name="connsiteX4" fmla="*/ 5083 w 61474"/>
                    <a:gd name="connsiteY4" fmla="*/ 27036 h 93622"/>
                    <a:gd name="connsiteX5" fmla="*/ 848 w 61474"/>
                    <a:gd name="connsiteY5" fmla="*/ 40758 h 93622"/>
                    <a:gd name="connsiteX6" fmla="*/ 1198 w 61474"/>
                    <a:gd name="connsiteY6" fmla="*/ 60045 h 93622"/>
                    <a:gd name="connsiteX7" fmla="*/ 19821 w 61474"/>
                    <a:gd name="connsiteY7" fmla="*/ 88119 h 93622"/>
                    <a:gd name="connsiteX8" fmla="*/ 30112 w 61474"/>
                    <a:gd name="connsiteY8" fmla="*/ 93160 h 93622"/>
                    <a:gd name="connsiteX9" fmla="*/ 38758 w 61474"/>
                    <a:gd name="connsiteY9" fmla="*/ 92915 h 93622"/>
                    <a:gd name="connsiteX10" fmla="*/ 46564 w 61474"/>
                    <a:gd name="connsiteY10" fmla="*/ 89800 h 93622"/>
                    <a:gd name="connsiteX11" fmla="*/ 53950 w 61474"/>
                    <a:gd name="connsiteY11" fmla="*/ 81363 h 93622"/>
                    <a:gd name="connsiteX12" fmla="*/ 56646 w 61474"/>
                    <a:gd name="connsiteY12" fmla="*/ 75553 h 93622"/>
                    <a:gd name="connsiteX13" fmla="*/ 60076 w 61474"/>
                    <a:gd name="connsiteY13" fmla="*/ 63406 h 93622"/>
                    <a:gd name="connsiteX14" fmla="*/ 61441 w 61474"/>
                    <a:gd name="connsiteY14" fmla="*/ 42263 h 93622"/>
                    <a:gd name="connsiteX15" fmla="*/ 47404 w 61474"/>
                    <a:gd name="connsiteY15" fmla="*/ 5578 h 9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1474" h="93622">
                      <a:moveTo>
                        <a:pt x="47404" y="5578"/>
                      </a:moveTo>
                      <a:cubicBezTo>
                        <a:pt x="41838" y="1342"/>
                        <a:pt x="34628" y="-828"/>
                        <a:pt x="27662" y="292"/>
                      </a:cubicBezTo>
                      <a:cubicBezTo>
                        <a:pt x="23216" y="992"/>
                        <a:pt x="18981" y="2708"/>
                        <a:pt x="15340" y="5403"/>
                      </a:cubicBezTo>
                      <a:cubicBezTo>
                        <a:pt x="13590" y="6698"/>
                        <a:pt x="11734" y="8483"/>
                        <a:pt x="10404" y="10164"/>
                      </a:cubicBezTo>
                      <a:cubicBezTo>
                        <a:pt x="6414" y="15064"/>
                        <a:pt x="4839" y="20875"/>
                        <a:pt x="5083" y="27036"/>
                      </a:cubicBezTo>
                      <a:cubicBezTo>
                        <a:pt x="3123" y="31377"/>
                        <a:pt x="1758" y="36032"/>
                        <a:pt x="848" y="40758"/>
                      </a:cubicBezTo>
                      <a:cubicBezTo>
                        <a:pt x="-447" y="47374"/>
                        <a:pt x="-202" y="53429"/>
                        <a:pt x="1198" y="60045"/>
                      </a:cubicBezTo>
                      <a:cubicBezTo>
                        <a:pt x="3473" y="71002"/>
                        <a:pt x="10614" y="81783"/>
                        <a:pt x="19821" y="88119"/>
                      </a:cubicBezTo>
                      <a:cubicBezTo>
                        <a:pt x="22796" y="90710"/>
                        <a:pt x="26226" y="92390"/>
                        <a:pt x="30112" y="93160"/>
                      </a:cubicBezTo>
                      <a:cubicBezTo>
                        <a:pt x="33053" y="93860"/>
                        <a:pt x="35958" y="93755"/>
                        <a:pt x="38758" y="92915"/>
                      </a:cubicBezTo>
                      <a:cubicBezTo>
                        <a:pt x="41594" y="92565"/>
                        <a:pt x="44184" y="91515"/>
                        <a:pt x="46564" y="89800"/>
                      </a:cubicBezTo>
                      <a:cubicBezTo>
                        <a:pt x="49750" y="87629"/>
                        <a:pt x="52200" y="84829"/>
                        <a:pt x="53950" y="81363"/>
                      </a:cubicBezTo>
                      <a:cubicBezTo>
                        <a:pt x="55140" y="79543"/>
                        <a:pt x="55945" y="77583"/>
                        <a:pt x="56646" y="75553"/>
                      </a:cubicBezTo>
                      <a:cubicBezTo>
                        <a:pt x="58046" y="71527"/>
                        <a:pt x="59341" y="67572"/>
                        <a:pt x="60076" y="63406"/>
                      </a:cubicBezTo>
                      <a:cubicBezTo>
                        <a:pt x="61301" y="56475"/>
                        <a:pt x="61581" y="49299"/>
                        <a:pt x="61441" y="42263"/>
                      </a:cubicBezTo>
                      <a:cubicBezTo>
                        <a:pt x="61161" y="29416"/>
                        <a:pt x="58291" y="13874"/>
                        <a:pt x="47404" y="5578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3" name="Freeform: Shape 252">
                  <a:extLst>
                    <a:ext uri="{FF2B5EF4-FFF2-40B4-BE49-F238E27FC236}">
                      <a16:creationId xmlns:a16="http://schemas.microsoft.com/office/drawing/2014/main" id="{939FB672-9E99-4F7F-BDE6-D4557346CBC3}"/>
                    </a:ext>
                  </a:extLst>
                </p:cNvPr>
                <p:cNvSpPr/>
                <p:nvPr/>
              </p:nvSpPr>
              <p:spPr>
                <a:xfrm>
                  <a:off x="7474190" y="5428212"/>
                  <a:ext cx="62076" cy="102739"/>
                </a:xfrm>
                <a:custGeom>
                  <a:avLst/>
                  <a:gdLst>
                    <a:gd name="connsiteX0" fmla="*/ 56622 w 62076"/>
                    <a:gd name="connsiteY0" fmla="*/ 24403 h 102739"/>
                    <a:gd name="connsiteX1" fmla="*/ 54102 w 62076"/>
                    <a:gd name="connsiteY1" fmla="*/ 17892 h 102739"/>
                    <a:gd name="connsiteX2" fmla="*/ 46505 w 62076"/>
                    <a:gd name="connsiteY2" fmla="*/ 6165 h 102739"/>
                    <a:gd name="connsiteX3" fmla="*/ 29423 w 62076"/>
                    <a:gd name="connsiteY3" fmla="*/ 110 h 102739"/>
                    <a:gd name="connsiteX4" fmla="*/ 10836 w 62076"/>
                    <a:gd name="connsiteY4" fmla="*/ 7881 h 102739"/>
                    <a:gd name="connsiteX5" fmla="*/ 3449 w 62076"/>
                    <a:gd name="connsiteY5" fmla="*/ 21392 h 102739"/>
                    <a:gd name="connsiteX6" fmla="*/ 3695 w 62076"/>
                    <a:gd name="connsiteY6" fmla="*/ 34029 h 102739"/>
                    <a:gd name="connsiteX7" fmla="*/ 3310 w 62076"/>
                    <a:gd name="connsiteY7" fmla="*/ 35394 h 102739"/>
                    <a:gd name="connsiteX8" fmla="*/ 1454 w 62076"/>
                    <a:gd name="connsiteY8" fmla="*/ 44321 h 102739"/>
                    <a:gd name="connsiteX9" fmla="*/ 194 w 62076"/>
                    <a:gd name="connsiteY9" fmla="*/ 62803 h 102739"/>
                    <a:gd name="connsiteX10" fmla="*/ 34009 w 62076"/>
                    <a:gd name="connsiteY10" fmla="*/ 102323 h 102739"/>
                    <a:gd name="connsiteX11" fmla="*/ 56342 w 62076"/>
                    <a:gd name="connsiteY11" fmla="*/ 82405 h 102739"/>
                    <a:gd name="connsiteX12" fmla="*/ 61627 w 62076"/>
                    <a:gd name="connsiteY12" fmla="*/ 64238 h 102739"/>
                    <a:gd name="connsiteX13" fmla="*/ 56622 w 62076"/>
                    <a:gd name="connsiteY13" fmla="*/ 24403 h 102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2076" h="102739">
                      <a:moveTo>
                        <a:pt x="56622" y="24403"/>
                      </a:moveTo>
                      <a:cubicBezTo>
                        <a:pt x="55852" y="22197"/>
                        <a:pt x="55012" y="20027"/>
                        <a:pt x="54102" y="17892"/>
                      </a:cubicBezTo>
                      <a:cubicBezTo>
                        <a:pt x="52176" y="13411"/>
                        <a:pt x="50461" y="9281"/>
                        <a:pt x="46505" y="6165"/>
                      </a:cubicBezTo>
                      <a:cubicBezTo>
                        <a:pt x="41360" y="2140"/>
                        <a:pt x="36214" y="-591"/>
                        <a:pt x="29423" y="110"/>
                      </a:cubicBezTo>
                      <a:cubicBezTo>
                        <a:pt x="22457" y="845"/>
                        <a:pt x="15946" y="2840"/>
                        <a:pt x="10836" y="7881"/>
                      </a:cubicBezTo>
                      <a:cubicBezTo>
                        <a:pt x="7160" y="11521"/>
                        <a:pt x="4570" y="16387"/>
                        <a:pt x="3449" y="21392"/>
                      </a:cubicBezTo>
                      <a:cubicBezTo>
                        <a:pt x="2469" y="25663"/>
                        <a:pt x="2434" y="29968"/>
                        <a:pt x="3695" y="34029"/>
                      </a:cubicBezTo>
                      <a:cubicBezTo>
                        <a:pt x="3589" y="34484"/>
                        <a:pt x="3414" y="34939"/>
                        <a:pt x="3310" y="35394"/>
                      </a:cubicBezTo>
                      <a:cubicBezTo>
                        <a:pt x="2574" y="38335"/>
                        <a:pt x="1944" y="41345"/>
                        <a:pt x="1454" y="44321"/>
                      </a:cubicBezTo>
                      <a:cubicBezTo>
                        <a:pt x="474" y="50306"/>
                        <a:pt x="-401" y="56747"/>
                        <a:pt x="194" y="62803"/>
                      </a:cubicBezTo>
                      <a:cubicBezTo>
                        <a:pt x="1944" y="80725"/>
                        <a:pt x="11221" y="106314"/>
                        <a:pt x="34009" y="102323"/>
                      </a:cubicBezTo>
                      <a:cubicBezTo>
                        <a:pt x="43915" y="100573"/>
                        <a:pt x="52036" y="91192"/>
                        <a:pt x="56342" y="82405"/>
                      </a:cubicBezTo>
                      <a:cubicBezTo>
                        <a:pt x="59072" y="76805"/>
                        <a:pt x="61032" y="70469"/>
                        <a:pt x="61627" y="64238"/>
                      </a:cubicBezTo>
                      <a:cubicBezTo>
                        <a:pt x="63027" y="50551"/>
                        <a:pt x="61102" y="37424"/>
                        <a:pt x="56622" y="24403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D2F4EF67-E546-4CAA-B172-3652801C4B5C}"/>
                    </a:ext>
                  </a:extLst>
                </p:cNvPr>
                <p:cNvSpPr/>
                <p:nvPr/>
              </p:nvSpPr>
              <p:spPr>
                <a:xfrm>
                  <a:off x="7342621" y="5433788"/>
                  <a:ext cx="72117" cy="100679"/>
                </a:xfrm>
                <a:custGeom>
                  <a:avLst/>
                  <a:gdLst>
                    <a:gd name="connsiteX0" fmla="*/ 66689 w 72117"/>
                    <a:gd name="connsiteY0" fmla="*/ 31849 h 100679"/>
                    <a:gd name="connsiteX1" fmla="*/ 32804 w 72117"/>
                    <a:gd name="connsiteY1" fmla="*/ 484 h 100679"/>
                    <a:gd name="connsiteX2" fmla="*/ 18978 w 72117"/>
                    <a:gd name="connsiteY2" fmla="*/ 1920 h 100679"/>
                    <a:gd name="connsiteX3" fmla="*/ 8826 w 72117"/>
                    <a:gd name="connsiteY3" fmla="*/ 11021 h 100679"/>
                    <a:gd name="connsiteX4" fmla="*/ 2665 w 72117"/>
                    <a:gd name="connsiteY4" fmla="*/ 26983 h 100679"/>
                    <a:gd name="connsiteX5" fmla="*/ 1580 w 72117"/>
                    <a:gd name="connsiteY5" fmla="*/ 31884 h 100679"/>
                    <a:gd name="connsiteX6" fmla="*/ 1195 w 72117"/>
                    <a:gd name="connsiteY6" fmla="*/ 34369 h 100679"/>
                    <a:gd name="connsiteX7" fmla="*/ 5 w 72117"/>
                    <a:gd name="connsiteY7" fmla="*/ 43365 h 100679"/>
                    <a:gd name="connsiteX8" fmla="*/ 2105 w 72117"/>
                    <a:gd name="connsiteY8" fmla="*/ 52781 h 100679"/>
                    <a:gd name="connsiteX9" fmla="*/ 5990 w 72117"/>
                    <a:gd name="connsiteY9" fmla="*/ 60308 h 100679"/>
                    <a:gd name="connsiteX10" fmla="*/ 5746 w 72117"/>
                    <a:gd name="connsiteY10" fmla="*/ 69444 h 100679"/>
                    <a:gd name="connsiteX11" fmla="*/ 9666 w 72117"/>
                    <a:gd name="connsiteY11" fmla="*/ 85196 h 100679"/>
                    <a:gd name="connsiteX12" fmla="*/ 27659 w 72117"/>
                    <a:gd name="connsiteY12" fmla="*/ 99758 h 100679"/>
                    <a:gd name="connsiteX13" fmla="*/ 48451 w 72117"/>
                    <a:gd name="connsiteY13" fmla="*/ 97308 h 100679"/>
                    <a:gd name="connsiteX14" fmla="*/ 61823 w 72117"/>
                    <a:gd name="connsiteY14" fmla="*/ 87436 h 100679"/>
                    <a:gd name="connsiteX15" fmla="*/ 68124 w 72117"/>
                    <a:gd name="connsiteY15" fmla="*/ 77565 h 100679"/>
                    <a:gd name="connsiteX16" fmla="*/ 72115 w 72117"/>
                    <a:gd name="connsiteY16" fmla="*/ 58592 h 100679"/>
                    <a:gd name="connsiteX17" fmla="*/ 66689 w 72117"/>
                    <a:gd name="connsiteY17" fmla="*/ 31849 h 100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117" h="100679">
                      <a:moveTo>
                        <a:pt x="66689" y="31849"/>
                      </a:moveTo>
                      <a:cubicBezTo>
                        <a:pt x="61018" y="17497"/>
                        <a:pt x="48556" y="3460"/>
                        <a:pt x="32804" y="484"/>
                      </a:cubicBezTo>
                      <a:cubicBezTo>
                        <a:pt x="28009" y="-426"/>
                        <a:pt x="23493" y="-111"/>
                        <a:pt x="18978" y="1920"/>
                      </a:cubicBezTo>
                      <a:cubicBezTo>
                        <a:pt x="14952" y="3740"/>
                        <a:pt x="10751" y="6855"/>
                        <a:pt x="8826" y="11021"/>
                      </a:cubicBezTo>
                      <a:cubicBezTo>
                        <a:pt x="6446" y="16167"/>
                        <a:pt x="4205" y="21522"/>
                        <a:pt x="2665" y="26983"/>
                      </a:cubicBezTo>
                      <a:cubicBezTo>
                        <a:pt x="2210" y="28593"/>
                        <a:pt x="1860" y="30239"/>
                        <a:pt x="1580" y="31884"/>
                      </a:cubicBezTo>
                      <a:cubicBezTo>
                        <a:pt x="1440" y="32724"/>
                        <a:pt x="1335" y="33564"/>
                        <a:pt x="1195" y="34369"/>
                      </a:cubicBezTo>
                      <a:cubicBezTo>
                        <a:pt x="705" y="37345"/>
                        <a:pt x="320" y="40355"/>
                        <a:pt x="5" y="43365"/>
                      </a:cubicBezTo>
                      <a:cubicBezTo>
                        <a:pt x="-65" y="46691"/>
                        <a:pt x="635" y="49841"/>
                        <a:pt x="2105" y="52781"/>
                      </a:cubicBezTo>
                      <a:cubicBezTo>
                        <a:pt x="3120" y="55477"/>
                        <a:pt x="4240" y="58032"/>
                        <a:pt x="5990" y="60308"/>
                      </a:cubicBezTo>
                      <a:cubicBezTo>
                        <a:pt x="5676" y="63318"/>
                        <a:pt x="5605" y="66328"/>
                        <a:pt x="5746" y="69444"/>
                      </a:cubicBezTo>
                      <a:cubicBezTo>
                        <a:pt x="6026" y="75045"/>
                        <a:pt x="7321" y="80050"/>
                        <a:pt x="9666" y="85196"/>
                      </a:cubicBezTo>
                      <a:cubicBezTo>
                        <a:pt x="13062" y="92722"/>
                        <a:pt x="19957" y="97483"/>
                        <a:pt x="27659" y="99758"/>
                      </a:cubicBezTo>
                      <a:cubicBezTo>
                        <a:pt x="34310" y="101718"/>
                        <a:pt x="42361" y="100388"/>
                        <a:pt x="48451" y="97308"/>
                      </a:cubicBezTo>
                      <a:cubicBezTo>
                        <a:pt x="54087" y="94437"/>
                        <a:pt x="57552" y="91952"/>
                        <a:pt x="61823" y="87436"/>
                      </a:cubicBezTo>
                      <a:cubicBezTo>
                        <a:pt x="64519" y="84601"/>
                        <a:pt x="66444" y="81066"/>
                        <a:pt x="68124" y="77565"/>
                      </a:cubicBezTo>
                      <a:cubicBezTo>
                        <a:pt x="70890" y="71859"/>
                        <a:pt x="72185" y="64963"/>
                        <a:pt x="72115" y="58592"/>
                      </a:cubicBezTo>
                      <a:cubicBezTo>
                        <a:pt x="72045" y="48896"/>
                        <a:pt x="70224" y="40775"/>
                        <a:pt x="66689" y="31849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6B014275-C47A-401D-BD53-EAE16957C342}"/>
                    </a:ext>
                  </a:extLst>
                </p:cNvPr>
                <p:cNvSpPr/>
                <p:nvPr/>
              </p:nvSpPr>
              <p:spPr>
                <a:xfrm>
                  <a:off x="7339286" y="5569733"/>
                  <a:ext cx="75029" cy="101659"/>
                </a:xfrm>
                <a:custGeom>
                  <a:avLst/>
                  <a:gdLst>
                    <a:gd name="connsiteX0" fmla="*/ 72509 w 75029"/>
                    <a:gd name="connsiteY0" fmla="*/ 28922 h 101659"/>
                    <a:gd name="connsiteX1" fmla="*/ 64388 w 75029"/>
                    <a:gd name="connsiteY1" fmla="*/ 12400 h 101659"/>
                    <a:gd name="connsiteX2" fmla="*/ 49651 w 75029"/>
                    <a:gd name="connsiteY2" fmla="*/ 1968 h 101659"/>
                    <a:gd name="connsiteX3" fmla="*/ 14121 w 75029"/>
                    <a:gd name="connsiteY3" fmla="*/ 9389 h 101659"/>
                    <a:gd name="connsiteX4" fmla="*/ 1170 w 75029"/>
                    <a:gd name="connsiteY4" fmla="*/ 37428 h 101659"/>
                    <a:gd name="connsiteX5" fmla="*/ 15 w 75029"/>
                    <a:gd name="connsiteY5" fmla="*/ 55001 h 101659"/>
                    <a:gd name="connsiteX6" fmla="*/ 49 w 75029"/>
                    <a:gd name="connsiteY6" fmla="*/ 60881 h 101659"/>
                    <a:gd name="connsiteX7" fmla="*/ 2150 w 75029"/>
                    <a:gd name="connsiteY7" fmla="*/ 75093 h 101659"/>
                    <a:gd name="connsiteX8" fmla="*/ 21822 w 75029"/>
                    <a:gd name="connsiteY8" fmla="*/ 91616 h 101659"/>
                    <a:gd name="connsiteX9" fmla="*/ 26058 w 75029"/>
                    <a:gd name="connsiteY9" fmla="*/ 96131 h 101659"/>
                    <a:gd name="connsiteX10" fmla="*/ 54307 w 75029"/>
                    <a:gd name="connsiteY10" fmla="*/ 98722 h 101659"/>
                    <a:gd name="connsiteX11" fmla="*/ 71949 w 75029"/>
                    <a:gd name="connsiteY11" fmla="*/ 73483 h 101659"/>
                    <a:gd name="connsiteX12" fmla="*/ 75030 w 75029"/>
                    <a:gd name="connsiteY12" fmla="*/ 51850 h 101659"/>
                    <a:gd name="connsiteX13" fmla="*/ 72509 w 75029"/>
                    <a:gd name="connsiteY13" fmla="*/ 28922 h 101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5029" h="101659">
                      <a:moveTo>
                        <a:pt x="72509" y="28922"/>
                      </a:moveTo>
                      <a:cubicBezTo>
                        <a:pt x="70549" y="22551"/>
                        <a:pt x="68449" y="17756"/>
                        <a:pt x="64388" y="12400"/>
                      </a:cubicBezTo>
                      <a:cubicBezTo>
                        <a:pt x="60643" y="7499"/>
                        <a:pt x="55322" y="4139"/>
                        <a:pt x="49651" y="1968"/>
                      </a:cubicBezTo>
                      <a:cubicBezTo>
                        <a:pt x="37610" y="-2617"/>
                        <a:pt x="23573" y="1198"/>
                        <a:pt x="14121" y="9389"/>
                      </a:cubicBezTo>
                      <a:cubicBezTo>
                        <a:pt x="6280" y="16215"/>
                        <a:pt x="2500" y="27417"/>
                        <a:pt x="1170" y="37428"/>
                      </a:cubicBezTo>
                      <a:cubicBezTo>
                        <a:pt x="400" y="43239"/>
                        <a:pt x="84" y="49155"/>
                        <a:pt x="15" y="55001"/>
                      </a:cubicBezTo>
                      <a:cubicBezTo>
                        <a:pt x="-21" y="56961"/>
                        <a:pt x="15" y="58921"/>
                        <a:pt x="49" y="60881"/>
                      </a:cubicBezTo>
                      <a:cubicBezTo>
                        <a:pt x="154" y="66027"/>
                        <a:pt x="959" y="69458"/>
                        <a:pt x="2150" y="75093"/>
                      </a:cubicBezTo>
                      <a:cubicBezTo>
                        <a:pt x="4110" y="84580"/>
                        <a:pt x="12406" y="91231"/>
                        <a:pt x="21822" y="91616"/>
                      </a:cubicBezTo>
                      <a:cubicBezTo>
                        <a:pt x="23153" y="93191"/>
                        <a:pt x="24448" y="94801"/>
                        <a:pt x="26058" y="96131"/>
                      </a:cubicBezTo>
                      <a:cubicBezTo>
                        <a:pt x="33969" y="102537"/>
                        <a:pt x="45346" y="103342"/>
                        <a:pt x="54307" y="98722"/>
                      </a:cubicBezTo>
                      <a:cubicBezTo>
                        <a:pt x="64143" y="93611"/>
                        <a:pt x="68834" y="83529"/>
                        <a:pt x="71949" y="73483"/>
                      </a:cubicBezTo>
                      <a:cubicBezTo>
                        <a:pt x="74084" y="66517"/>
                        <a:pt x="74995" y="59131"/>
                        <a:pt x="75030" y="51850"/>
                      </a:cubicBezTo>
                      <a:cubicBezTo>
                        <a:pt x="75030" y="44184"/>
                        <a:pt x="74750" y="36273"/>
                        <a:pt x="72509" y="28922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6" name="Freeform: Shape 255">
                  <a:extLst>
                    <a:ext uri="{FF2B5EF4-FFF2-40B4-BE49-F238E27FC236}">
                      <a16:creationId xmlns:a16="http://schemas.microsoft.com/office/drawing/2014/main" id="{A702B926-2FD2-4C99-BE56-F9A12396C7BC}"/>
                    </a:ext>
                  </a:extLst>
                </p:cNvPr>
                <p:cNvSpPr/>
                <p:nvPr/>
              </p:nvSpPr>
              <p:spPr>
                <a:xfrm>
                  <a:off x="7338374" y="5710844"/>
                  <a:ext cx="70103" cy="113116"/>
                </a:xfrm>
                <a:custGeom>
                  <a:avLst/>
                  <a:gdLst>
                    <a:gd name="connsiteX0" fmla="*/ 66420 w 70103"/>
                    <a:gd name="connsiteY0" fmla="*/ 41728 h 113116"/>
                    <a:gd name="connsiteX1" fmla="*/ 58544 w 70103"/>
                    <a:gd name="connsiteY1" fmla="*/ 20444 h 113116"/>
                    <a:gd name="connsiteX2" fmla="*/ 43491 w 70103"/>
                    <a:gd name="connsiteY2" fmla="*/ 2767 h 113116"/>
                    <a:gd name="connsiteX3" fmla="*/ 29700 w 70103"/>
                    <a:gd name="connsiteY3" fmla="*/ 247 h 113116"/>
                    <a:gd name="connsiteX4" fmla="*/ 17553 w 70103"/>
                    <a:gd name="connsiteY4" fmla="*/ 6128 h 113116"/>
                    <a:gd name="connsiteX5" fmla="*/ 8522 w 70103"/>
                    <a:gd name="connsiteY5" fmla="*/ 25975 h 113116"/>
                    <a:gd name="connsiteX6" fmla="*/ 4391 w 70103"/>
                    <a:gd name="connsiteY6" fmla="*/ 37387 h 113116"/>
                    <a:gd name="connsiteX7" fmla="*/ 51 w 70103"/>
                    <a:gd name="connsiteY7" fmla="*/ 72147 h 113116"/>
                    <a:gd name="connsiteX8" fmla="*/ 26584 w 70103"/>
                    <a:gd name="connsiteY8" fmla="*/ 112297 h 113116"/>
                    <a:gd name="connsiteX9" fmla="*/ 56934 w 70103"/>
                    <a:gd name="connsiteY9" fmla="*/ 104106 h 113116"/>
                    <a:gd name="connsiteX10" fmla="*/ 68100 w 70103"/>
                    <a:gd name="connsiteY10" fmla="*/ 84398 h 113116"/>
                    <a:gd name="connsiteX11" fmla="*/ 66420 w 70103"/>
                    <a:gd name="connsiteY11" fmla="*/ 41728 h 113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0103" h="113116">
                      <a:moveTo>
                        <a:pt x="66420" y="41728"/>
                      </a:moveTo>
                      <a:cubicBezTo>
                        <a:pt x="64634" y="34341"/>
                        <a:pt x="61869" y="27271"/>
                        <a:pt x="58544" y="20444"/>
                      </a:cubicBezTo>
                      <a:cubicBezTo>
                        <a:pt x="55043" y="13199"/>
                        <a:pt x="49967" y="7493"/>
                        <a:pt x="43491" y="2767"/>
                      </a:cubicBezTo>
                      <a:cubicBezTo>
                        <a:pt x="39746" y="2"/>
                        <a:pt x="34040" y="-348"/>
                        <a:pt x="29700" y="247"/>
                      </a:cubicBezTo>
                      <a:cubicBezTo>
                        <a:pt x="25044" y="912"/>
                        <a:pt x="21019" y="2837"/>
                        <a:pt x="17553" y="6128"/>
                      </a:cubicBezTo>
                      <a:cubicBezTo>
                        <a:pt x="11882" y="11483"/>
                        <a:pt x="8872" y="18554"/>
                        <a:pt x="8522" y="25975"/>
                      </a:cubicBezTo>
                      <a:cubicBezTo>
                        <a:pt x="7052" y="29756"/>
                        <a:pt x="5651" y="33571"/>
                        <a:pt x="4391" y="37387"/>
                      </a:cubicBezTo>
                      <a:cubicBezTo>
                        <a:pt x="856" y="48133"/>
                        <a:pt x="-265" y="60805"/>
                        <a:pt x="51" y="72147"/>
                      </a:cubicBezTo>
                      <a:cubicBezTo>
                        <a:pt x="575" y="89229"/>
                        <a:pt x="8172" y="108167"/>
                        <a:pt x="26584" y="112297"/>
                      </a:cubicBezTo>
                      <a:cubicBezTo>
                        <a:pt x="37576" y="114783"/>
                        <a:pt x="48637" y="111492"/>
                        <a:pt x="56934" y="104106"/>
                      </a:cubicBezTo>
                      <a:cubicBezTo>
                        <a:pt x="62744" y="98960"/>
                        <a:pt x="66035" y="91749"/>
                        <a:pt x="68100" y="84398"/>
                      </a:cubicBezTo>
                      <a:cubicBezTo>
                        <a:pt x="71915" y="70851"/>
                        <a:pt x="69675" y="55169"/>
                        <a:pt x="66420" y="41728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7AC3413C-FC2C-4552-8D38-6042F2449088}"/>
                    </a:ext>
                  </a:extLst>
                </p:cNvPr>
                <p:cNvSpPr/>
                <p:nvPr/>
              </p:nvSpPr>
              <p:spPr>
                <a:xfrm>
                  <a:off x="7453314" y="5566845"/>
                  <a:ext cx="65628" cy="108251"/>
                </a:xfrm>
                <a:custGeom>
                  <a:avLst/>
                  <a:gdLst>
                    <a:gd name="connsiteX0" fmla="*/ 40147 w 65628"/>
                    <a:gd name="connsiteY0" fmla="*/ 1531 h 108251"/>
                    <a:gd name="connsiteX1" fmla="*/ 13719 w 65628"/>
                    <a:gd name="connsiteY1" fmla="*/ 8882 h 108251"/>
                    <a:gd name="connsiteX2" fmla="*/ 1922 w 65628"/>
                    <a:gd name="connsiteY2" fmla="*/ 40071 h 108251"/>
                    <a:gd name="connsiteX3" fmla="*/ 3217 w 65628"/>
                    <a:gd name="connsiteY3" fmla="*/ 49347 h 108251"/>
                    <a:gd name="connsiteX4" fmla="*/ 2412 w 65628"/>
                    <a:gd name="connsiteY4" fmla="*/ 51973 h 108251"/>
                    <a:gd name="connsiteX5" fmla="*/ 661 w 65628"/>
                    <a:gd name="connsiteY5" fmla="*/ 76126 h 108251"/>
                    <a:gd name="connsiteX6" fmla="*/ 10568 w 65628"/>
                    <a:gd name="connsiteY6" fmla="*/ 97269 h 108251"/>
                    <a:gd name="connsiteX7" fmla="*/ 19249 w 65628"/>
                    <a:gd name="connsiteY7" fmla="*/ 103955 h 108251"/>
                    <a:gd name="connsiteX8" fmla="*/ 35386 w 65628"/>
                    <a:gd name="connsiteY8" fmla="*/ 108191 h 108251"/>
                    <a:gd name="connsiteX9" fmla="*/ 53659 w 65628"/>
                    <a:gd name="connsiteY9" fmla="*/ 97444 h 108251"/>
                    <a:gd name="connsiteX10" fmla="*/ 65595 w 65628"/>
                    <a:gd name="connsiteY10" fmla="*/ 47947 h 108251"/>
                    <a:gd name="connsiteX11" fmla="*/ 40147 w 65628"/>
                    <a:gd name="connsiteY11" fmla="*/ 1531 h 1082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5628" h="108251">
                      <a:moveTo>
                        <a:pt x="40147" y="1531"/>
                      </a:moveTo>
                      <a:cubicBezTo>
                        <a:pt x="31221" y="-2039"/>
                        <a:pt x="19319" y="726"/>
                        <a:pt x="13719" y="8882"/>
                      </a:cubicBezTo>
                      <a:cubicBezTo>
                        <a:pt x="7453" y="18053"/>
                        <a:pt x="2692" y="28870"/>
                        <a:pt x="1922" y="40071"/>
                      </a:cubicBezTo>
                      <a:cubicBezTo>
                        <a:pt x="1712" y="42977"/>
                        <a:pt x="2167" y="46232"/>
                        <a:pt x="3217" y="49347"/>
                      </a:cubicBezTo>
                      <a:cubicBezTo>
                        <a:pt x="2972" y="50223"/>
                        <a:pt x="2622" y="51098"/>
                        <a:pt x="2412" y="51973"/>
                      </a:cubicBezTo>
                      <a:cubicBezTo>
                        <a:pt x="346" y="59954"/>
                        <a:pt x="-809" y="67970"/>
                        <a:pt x="661" y="76126"/>
                      </a:cubicBezTo>
                      <a:cubicBezTo>
                        <a:pt x="2027" y="83827"/>
                        <a:pt x="5072" y="91563"/>
                        <a:pt x="10568" y="97269"/>
                      </a:cubicBezTo>
                      <a:cubicBezTo>
                        <a:pt x="12983" y="99789"/>
                        <a:pt x="16064" y="102380"/>
                        <a:pt x="19249" y="103955"/>
                      </a:cubicBezTo>
                      <a:cubicBezTo>
                        <a:pt x="24850" y="106755"/>
                        <a:pt x="29155" y="107560"/>
                        <a:pt x="35386" y="108191"/>
                      </a:cubicBezTo>
                      <a:cubicBezTo>
                        <a:pt x="42247" y="108891"/>
                        <a:pt x="50683" y="103465"/>
                        <a:pt x="53659" y="97444"/>
                      </a:cubicBezTo>
                      <a:cubicBezTo>
                        <a:pt x="61325" y="82042"/>
                        <a:pt x="65035" y="65100"/>
                        <a:pt x="65595" y="47947"/>
                      </a:cubicBezTo>
                      <a:cubicBezTo>
                        <a:pt x="66191" y="29115"/>
                        <a:pt x="58909" y="9057"/>
                        <a:pt x="40147" y="1531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258" name="Graphic 3">
                  <a:extLst>
                    <a:ext uri="{FF2B5EF4-FFF2-40B4-BE49-F238E27FC236}">
                      <a16:creationId xmlns:a16="http://schemas.microsoft.com/office/drawing/2014/main" id="{6AABCBA6-D995-4D4B-9073-B33A8B3A8D6A}"/>
                    </a:ext>
                  </a:extLst>
                </p:cNvPr>
                <p:cNvGrpSpPr/>
                <p:nvPr/>
              </p:nvGrpSpPr>
              <p:grpSpPr>
                <a:xfrm>
                  <a:off x="7461949" y="5721695"/>
                  <a:ext cx="69484" cy="95422"/>
                  <a:chOff x="7461949" y="5721695"/>
                  <a:chExt cx="69484" cy="95422"/>
                </a:xfrm>
                <a:solidFill>
                  <a:srgbClr val="E5E4DD"/>
                </a:solidFill>
              </p:grpSpPr>
              <p:sp>
                <p:nvSpPr>
                  <p:cNvPr id="259" name="Freeform: Shape 258">
                    <a:extLst>
                      <a:ext uri="{FF2B5EF4-FFF2-40B4-BE49-F238E27FC236}">
                        <a16:creationId xmlns:a16="http://schemas.microsoft.com/office/drawing/2014/main" id="{F0245A0E-1DE6-4910-BF91-68E7EB297280}"/>
                      </a:ext>
                    </a:extLst>
                  </p:cNvPr>
                  <p:cNvSpPr/>
                  <p:nvPr/>
                </p:nvSpPr>
                <p:spPr>
                  <a:xfrm>
                    <a:off x="7464652" y="5739348"/>
                    <a:ext cx="2047" cy="7867"/>
                  </a:xfrm>
                  <a:custGeom>
                    <a:avLst/>
                    <a:gdLst>
                      <a:gd name="connsiteX0" fmla="*/ 630 w 2047"/>
                      <a:gd name="connsiteY0" fmla="*/ 4296 h 7867"/>
                      <a:gd name="connsiteX1" fmla="*/ 805 w 2047"/>
                      <a:gd name="connsiteY1" fmla="*/ 3456 h 7867"/>
                      <a:gd name="connsiteX2" fmla="*/ 665 w 2047"/>
                      <a:gd name="connsiteY2" fmla="*/ 4261 h 7867"/>
                      <a:gd name="connsiteX3" fmla="*/ 1505 w 2047"/>
                      <a:gd name="connsiteY3" fmla="*/ 1741 h 7867"/>
                      <a:gd name="connsiteX4" fmla="*/ 0 w 2047"/>
                      <a:gd name="connsiteY4" fmla="*/ 7867 h 7867"/>
                      <a:gd name="connsiteX5" fmla="*/ 70 w 2047"/>
                      <a:gd name="connsiteY5" fmla="*/ 7412 h 7867"/>
                      <a:gd name="connsiteX6" fmla="*/ 630 w 2047"/>
                      <a:gd name="connsiteY6" fmla="*/ 4296 h 78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47" h="7867">
                        <a:moveTo>
                          <a:pt x="630" y="4296"/>
                        </a:moveTo>
                        <a:cubicBezTo>
                          <a:pt x="700" y="4017"/>
                          <a:pt x="735" y="3736"/>
                          <a:pt x="805" y="3456"/>
                        </a:cubicBezTo>
                        <a:cubicBezTo>
                          <a:pt x="770" y="3736"/>
                          <a:pt x="700" y="4017"/>
                          <a:pt x="665" y="4261"/>
                        </a:cubicBezTo>
                        <a:cubicBezTo>
                          <a:pt x="875" y="3421"/>
                          <a:pt x="1120" y="2581"/>
                          <a:pt x="1505" y="1741"/>
                        </a:cubicBezTo>
                        <a:cubicBezTo>
                          <a:pt x="3045" y="-1654"/>
                          <a:pt x="910" y="-324"/>
                          <a:pt x="0" y="7867"/>
                        </a:cubicBezTo>
                        <a:cubicBezTo>
                          <a:pt x="35" y="7727"/>
                          <a:pt x="70" y="7552"/>
                          <a:pt x="70" y="7412"/>
                        </a:cubicBezTo>
                        <a:cubicBezTo>
                          <a:pt x="175" y="6327"/>
                          <a:pt x="385" y="5277"/>
                          <a:pt x="630" y="4296"/>
                        </a:cubicBezTo>
                        <a:close/>
                      </a:path>
                    </a:pathLst>
                  </a:custGeom>
                  <a:solidFill>
                    <a:srgbClr val="E5E4DD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0" name="Freeform: Shape 259">
                    <a:extLst>
                      <a:ext uri="{FF2B5EF4-FFF2-40B4-BE49-F238E27FC236}">
                        <a16:creationId xmlns:a16="http://schemas.microsoft.com/office/drawing/2014/main" id="{385FC293-4B4F-4C22-87D5-75911EFA2430}"/>
                      </a:ext>
                    </a:extLst>
                  </p:cNvPr>
                  <p:cNvSpPr/>
                  <p:nvPr/>
                </p:nvSpPr>
                <p:spPr>
                  <a:xfrm>
                    <a:off x="7461949" y="5721695"/>
                    <a:ext cx="69484" cy="95422"/>
                  </a:xfrm>
                  <a:custGeom>
                    <a:avLst/>
                    <a:gdLst>
                      <a:gd name="connsiteX0" fmla="*/ 67952 w 69484"/>
                      <a:gd name="connsiteY0" fmla="*/ 31366 h 95422"/>
                      <a:gd name="connsiteX1" fmla="*/ 57660 w 69484"/>
                      <a:gd name="connsiteY1" fmla="*/ 10083 h 95422"/>
                      <a:gd name="connsiteX2" fmla="*/ 44148 w 69484"/>
                      <a:gd name="connsiteY2" fmla="*/ 1437 h 95422"/>
                      <a:gd name="connsiteX3" fmla="*/ 29902 w 69484"/>
                      <a:gd name="connsiteY3" fmla="*/ 352 h 95422"/>
                      <a:gd name="connsiteX4" fmla="*/ 28501 w 69484"/>
                      <a:gd name="connsiteY4" fmla="*/ 632 h 95422"/>
                      <a:gd name="connsiteX5" fmla="*/ 22655 w 69484"/>
                      <a:gd name="connsiteY5" fmla="*/ 2557 h 95422"/>
                      <a:gd name="connsiteX6" fmla="*/ 12924 w 69484"/>
                      <a:gd name="connsiteY6" fmla="*/ 9978 h 95422"/>
                      <a:gd name="connsiteX7" fmla="*/ 12819 w 69484"/>
                      <a:gd name="connsiteY7" fmla="*/ 10083 h 95422"/>
                      <a:gd name="connsiteX8" fmla="*/ 2948 w 69484"/>
                      <a:gd name="connsiteY8" fmla="*/ 24155 h 95422"/>
                      <a:gd name="connsiteX9" fmla="*/ 2738 w 69484"/>
                      <a:gd name="connsiteY9" fmla="*/ 25101 h 95422"/>
                      <a:gd name="connsiteX10" fmla="*/ 2633 w 69484"/>
                      <a:gd name="connsiteY10" fmla="*/ 25380 h 95422"/>
                      <a:gd name="connsiteX11" fmla="*/ 2633 w 69484"/>
                      <a:gd name="connsiteY11" fmla="*/ 25556 h 95422"/>
                      <a:gd name="connsiteX12" fmla="*/ 7 w 69484"/>
                      <a:gd name="connsiteY12" fmla="*/ 46908 h 95422"/>
                      <a:gd name="connsiteX13" fmla="*/ 1513 w 69484"/>
                      <a:gd name="connsiteY13" fmla="*/ 66686 h 95422"/>
                      <a:gd name="connsiteX14" fmla="*/ 9109 w 69484"/>
                      <a:gd name="connsiteY14" fmla="*/ 83908 h 95422"/>
                      <a:gd name="connsiteX15" fmla="*/ 33542 w 69484"/>
                      <a:gd name="connsiteY15" fmla="*/ 95390 h 95422"/>
                      <a:gd name="connsiteX16" fmla="*/ 57835 w 69484"/>
                      <a:gd name="connsiteY16" fmla="*/ 84084 h 95422"/>
                      <a:gd name="connsiteX17" fmla="*/ 67602 w 69484"/>
                      <a:gd name="connsiteY17" fmla="*/ 64201 h 95422"/>
                      <a:gd name="connsiteX18" fmla="*/ 69422 w 69484"/>
                      <a:gd name="connsiteY18" fmla="*/ 50829 h 95422"/>
                      <a:gd name="connsiteX19" fmla="*/ 67952 w 69484"/>
                      <a:gd name="connsiteY19" fmla="*/ 31366 h 954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69484" h="95422">
                        <a:moveTo>
                          <a:pt x="67952" y="31366"/>
                        </a:moveTo>
                        <a:cubicBezTo>
                          <a:pt x="66167" y="23560"/>
                          <a:pt x="63051" y="16034"/>
                          <a:pt x="57660" y="10083"/>
                        </a:cubicBezTo>
                        <a:cubicBezTo>
                          <a:pt x="54055" y="6023"/>
                          <a:pt x="49294" y="3082"/>
                          <a:pt x="44148" y="1437"/>
                        </a:cubicBezTo>
                        <a:cubicBezTo>
                          <a:pt x="39388" y="-208"/>
                          <a:pt x="34802" y="-243"/>
                          <a:pt x="29902" y="352"/>
                        </a:cubicBezTo>
                        <a:cubicBezTo>
                          <a:pt x="29447" y="457"/>
                          <a:pt x="28956" y="527"/>
                          <a:pt x="28501" y="632"/>
                        </a:cubicBezTo>
                        <a:cubicBezTo>
                          <a:pt x="26891" y="982"/>
                          <a:pt x="24161" y="1892"/>
                          <a:pt x="22655" y="2557"/>
                        </a:cubicBezTo>
                        <a:cubicBezTo>
                          <a:pt x="18420" y="4202"/>
                          <a:pt x="16040" y="6898"/>
                          <a:pt x="12924" y="9978"/>
                        </a:cubicBezTo>
                        <a:cubicBezTo>
                          <a:pt x="12819" y="9978"/>
                          <a:pt x="12819" y="10083"/>
                          <a:pt x="12819" y="10083"/>
                        </a:cubicBezTo>
                        <a:cubicBezTo>
                          <a:pt x="7639" y="12849"/>
                          <a:pt x="4033" y="17854"/>
                          <a:pt x="2948" y="24155"/>
                        </a:cubicBezTo>
                        <a:cubicBezTo>
                          <a:pt x="2843" y="24435"/>
                          <a:pt x="2843" y="24820"/>
                          <a:pt x="2738" y="25101"/>
                        </a:cubicBezTo>
                        <a:cubicBezTo>
                          <a:pt x="2738" y="25205"/>
                          <a:pt x="2633" y="25275"/>
                          <a:pt x="2633" y="25380"/>
                        </a:cubicBezTo>
                        <a:cubicBezTo>
                          <a:pt x="2633" y="25486"/>
                          <a:pt x="2633" y="25486"/>
                          <a:pt x="2633" y="25556"/>
                        </a:cubicBezTo>
                        <a:cubicBezTo>
                          <a:pt x="1268" y="32557"/>
                          <a:pt x="78" y="39767"/>
                          <a:pt x="7" y="46908"/>
                        </a:cubicBezTo>
                        <a:cubicBezTo>
                          <a:pt x="-63" y="53454"/>
                          <a:pt x="357" y="60210"/>
                          <a:pt x="1513" y="66686"/>
                        </a:cubicBezTo>
                        <a:cubicBezTo>
                          <a:pt x="2668" y="72987"/>
                          <a:pt x="5223" y="78903"/>
                          <a:pt x="9109" y="83908"/>
                        </a:cubicBezTo>
                        <a:cubicBezTo>
                          <a:pt x="15025" y="91470"/>
                          <a:pt x="23881" y="95845"/>
                          <a:pt x="33542" y="95390"/>
                        </a:cubicBezTo>
                        <a:cubicBezTo>
                          <a:pt x="42714" y="95005"/>
                          <a:pt x="51675" y="90700"/>
                          <a:pt x="57835" y="84084"/>
                        </a:cubicBezTo>
                        <a:cubicBezTo>
                          <a:pt x="63156" y="78413"/>
                          <a:pt x="65536" y="71412"/>
                          <a:pt x="67602" y="64201"/>
                        </a:cubicBezTo>
                        <a:cubicBezTo>
                          <a:pt x="68862" y="59790"/>
                          <a:pt x="69387" y="55310"/>
                          <a:pt x="69422" y="50829"/>
                        </a:cubicBezTo>
                        <a:cubicBezTo>
                          <a:pt x="69597" y="44318"/>
                          <a:pt x="69492" y="37667"/>
                          <a:pt x="67952" y="31366"/>
                        </a:cubicBezTo>
                        <a:close/>
                      </a:path>
                    </a:pathLst>
                  </a:custGeom>
                  <a:solidFill>
                    <a:srgbClr val="E5E4DD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DEB5B88F-658F-47D4-B503-7F987C4222A2}"/>
                    </a:ext>
                  </a:extLst>
                </p:cNvPr>
                <p:cNvSpPr/>
                <p:nvPr/>
              </p:nvSpPr>
              <p:spPr>
                <a:xfrm>
                  <a:off x="7560700" y="5570901"/>
                  <a:ext cx="72003" cy="102450"/>
                </a:xfrm>
                <a:custGeom>
                  <a:avLst/>
                  <a:gdLst>
                    <a:gd name="connsiteX0" fmla="*/ 69945 w 72003"/>
                    <a:gd name="connsiteY0" fmla="*/ 36260 h 102450"/>
                    <a:gd name="connsiteX1" fmla="*/ 60704 w 72003"/>
                    <a:gd name="connsiteY1" fmla="*/ 15852 h 102450"/>
                    <a:gd name="connsiteX2" fmla="*/ 40891 w 72003"/>
                    <a:gd name="connsiteY2" fmla="*/ 975 h 102450"/>
                    <a:gd name="connsiteX3" fmla="*/ 22933 w 72003"/>
                    <a:gd name="connsiteY3" fmla="*/ 3005 h 102450"/>
                    <a:gd name="connsiteX4" fmla="*/ 12012 w 72003"/>
                    <a:gd name="connsiteY4" fmla="*/ 16727 h 102450"/>
                    <a:gd name="connsiteX5" fmla="*/ 12152 w 72003"/>
                    <a:gd name="connsiteY5" fmla="*/ 29259 h 102450"/>
                    <a:gd name="connsiteX6" fmla="*/ 5291 w 72003"/>
                    <a:gd name="connsiteY6" fmla="*/ 43821 h 102450"/>
                    <a:gd name="connsiteX7" fmla="*/ 7076 w 72003"/>
                    <a:gd name="connsiteY7" fmla="*/ 39690 h 102450"/>
                    <a:gd name="connsiteX8" fmla="*/ 355 w 72003"/>
                    <a:gd name="connsiteY8" fmla="*/ 63249 h 102450"/>
                    <a:gd name="connsiteX9" fmla="*/ 5 w 72003"/>
                    <a:gd name="connsiteY9" fmla="*/ 70320 h 102450"/>
                    <a:gd name="connsiteX10" fmla="*/ 3786 w 72003"/>
                    <a:gd name="connsiteY10" fmla="*/ 85967 h 102450"/>
                    <a:gd name="connsiteX11" fmla="*/ 44671 w 72003"/>
                    <a:gd name="connsiteY11" fmla="*/ 100389 h 102450"/>
                    <a:gd name="connsiteX12" fmla="*/ 69945 w 72003"/>
                    <a:gd name="connsiteY12" fmla="*/ 36260 h 102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2003" h="102450">
                      <a:moveTo>
                        <a:pt x="69945" y="36260"/>
                      </a:moveTo>
                      <a:cubicBezTo>
                        <a:pt x="68090" y="28734"/>
                        <a:pt x="65184" y="22083"/>
                        <a:pt x="60704" y="15852"/>
                      </a:cubicBezTo>
                      <a:cubicBezTo>
                        <a:pt x="55593" y="8746"/>
                        <a:pt x="49152" y="3986"/>
                        <a:pt x="40891" y="975"/>
                      </a:cubicBezTo>
                      <a:cubicBezTo>
                        <a:pt x="35465" y="-1020"/>
                        <a:pt x="27869" y="240"/>
                        <a:pt x="22933" y="3005"/>
                      </a:cubicBezTo>
                      <a:cubicBezTo>
                        <a:pt x="18068" y="5736"/>
                        <a:pt x="13377" y="11196"/>
                        <a:pt x="12012" y="16727"/>
                      </a:cubicBezTo>
                      <a:cubicBezTo>
                        <a:pt x="10927" y="21068"/>
                        <a:pt x="11102" y="25339"/>
                        <a:pt x="12152" y="29259"/>
                      </a:cubicBezTo>
                      <a:cubicBezTo>
                        <a:pt x="9492" y="33985"/>
                        <a:pt x="7181" y="38920"/>
                        <a:pt x="5291" y="43821"/>
                      </a:cubicBezTo>
                      <a:lnTo>
                        <a:pt x="7076" y="39690"/>
                      </a:lnTo>
                      <a:cubicBezTo>
                        <a:pt x="3681" y="47461"/>
                        <a:pt x="1265" y="54708"/>
                        <a:pt x="355" y="63249"/>
                      </a:cubicBezTo>
                      <a:cubicBezTo>
                        <a:pt x="110" y="65594"/>
                        <a:pt x="-30" y="67974"/>
                        <a:pt x="5" y="70320"/>
                      </a:cubicBezTo>
                      <a:cubicBezTo>
                        <a:pt x="110" y="75675"/>
                        <a:pt x="1336" y="81206"/>
                        <a:pt x="3786" y="85967"/>
                      </a:cubicBezTo>
                      <a:cubicBezTo>
                        <a:pt x="11417" y="100774"/>
                        <a:pt x="29479" y="105674"/>
                        <a:pt x="44671" y="100389"/>
                      </a:cubicBezTo>
                      <a:cubicBezTo>
                        <a:pt x="70085" y="91533"/>
                        <a:pt x="75686" y="59433"/>
                        <a:pt x="69945" y="36260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7FEECC86-E758-479F-8E06-F3D23D7A82A2}"/>
                    </a:ext>
                  </a:extLst>
                </p:cNvPr>
                <p:cNvSpPr/>
                <p:nvPr/>
              </p:nvSpPr>
              <p:spPr>
                <a:xfrm>
                  <a:off x="7664350" y="5583778"/>
                  <a:ext cx="35919" cy="106694"/>
                </a:xfrm>
                <a:custGeom>
                  <a:avLst/>
                  <a:gdLst>
                    <a:gd name="connsiteX0" fmla="*/ 35919 w 35919"/>
                    <a:gd name="connsiteY0" fmla="*/ 0 h 106694"/>
                    <a:gd name="connsiteX1" fmla="*/ 31684 w 35919"/>
                    <a:gd name="connsiteY1" fmla="*/ 87407 h 106694"/>
                    <a:gd name="connsiteX2" fmla="*/ 30949 w 35919"/>
                    <a:gd name="connsiteY2" fmla="*/ 106695 h 106694"/>
                    <a:gd name="connsiteX3" fmla="*/ 21147 w 35919"/>
                    <a:gd name="connsiteY3" fmla="*/ 104244 h 106694"/>
                    <a:gd name="connsiteX4" fmla="*/ 4 w 35919"/>
                    <a:gd name="connsiteY4" fmla="*/ 62799 h 106694"/>
                    <a:gd name="connsiteX5" fmla="*/ 1790 w 35919"/>
                    <a:gd name="connsiteY5" fmla="*/ 43686 h 106694"/>
                    <a:gd name="connsiteX6" fmla="*/ 4345 w 35919"/>
                    <a:gd name="connsiteY6" fmla="*/ 32660 h 106694"/>
                    <a:gd name="connsiteX7" fmla="*/ 5815 w 35919"/>
                    <a:gd name="connsiteY7" fmla="*/ 27689 h 106694"/>
                    <a:gd name="connsiteX8" fmla="*/ 7951 w 35919"/>
                    <a:gd name="connsiteY8" fmla="*/ 20863 h 106694"/>
                    <a:gd name="connsiteX9" fmla="*/ 8230 w 35919"/>
                    <a:gd name="connsiteY9" fmla="*/ 19918 h 106694"/>
                    <a:gd name="connsiteX10" fmla="*/ 13271 w 35919"/>
                    <a:gd name="connsiteY10" fmla="*/ 11622 h 106694"/>
                    <a:gd name="connsiteX11" fmla="*/ 20832 w 35919"/>
                    <a:gd name="connsiteY11" fmla="*/ 5496 h 106694"/>
                    <a:gd name="connsiteX12" fmla="*/ 22232 w 35919"/>
                    <a:gd name="connsiteY12" fmla="*/ 5146 h 106694"/>
                    <a:gd name="connsiteX13" fmla="*/ 35919 w 35919"/>
                    <a:gd name="connsiteY13" fmla="*/ 0 h 1066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5919" h="106694">
                      <a:moveTo>
                        <a:pt x="35919" y="0"/>
                      </a:moveTo>
                      <a:cubicBezTo>
                        <a:pt x="34799" y="29124"/>
                        <a:pt x="33399" y="58353"/>
                        <a:pt x="31684" y="87407"/>
                      </a:cubicBezTo>
                      <a:cubicBezTo>
                        <a:pt x="31334" y="93498"/>
                        <a:pt x="31089" y="99974"/>
                        <a:pt x="30949" y="106695"/>
                      </a:cubicBezTo>
                      <a:cubicBezTo>
                        <a:pt x="27483" y="106485"/>
                        <a:pt x="24227" y="105610"/>
                        <a:pt x="21147" y="104244"/>
                      </a:cubicBezTo>
                      <a:cubicBezTo>
                        <a:pt x="4800" y="97243"/>
                        <a:pt x="-171" y="79111"/>
                        <a:pt x="4" y="62799"/>
                      </a:cubicBezTo>
                      <a:cubicBezTo>
                        <a:pt x="-31" y="56323"/>
                        <a:pt x="599" y="49952"/>
                        <a:pt x="1790" y="43686"/>
                      </a:cubicBezTo>
                      <a:cubicBezTo>
                        <a:pt x="2560" y="39941"/>
                        <a:pt x="3365" y="36300"/>
                        <a:pt x="4345" y="32660"/>
                      </a:cubicBezTo>
                      <a:cubicBezTo>
                        <a:pt x="4835" y="30979"/>
                        <a:pt x="5325" y="29299"/>
                        <a:pt x="5815" y="27689"/>
                      </a:cubicBezTo>
                      <a:cubicBezTo>
                        <a:pt x="6480" y="25343"/>
                        <a:pt x="7180" y="23103"/>
                        <a:pt x="7951" y="20863"/>
                      </a:cubicBezTo>
                      <a:cubicBezTo>
                        <a:pt x="8055" y="20583"/>
                        <a:pt x="8160" y="20198"/>
                        <a:pt x="8230" y="19918"/>
                      </a:cubicBezTo>
                      <a:cubicBezTo>
                        <a:pt x="8405" y="19463"/>
                        <a:pt x="12711" y="12007"/>
                        <a:pt x="13271" y="11622"/>
                      </a:cubicBezTo>
                      <a:cubicBezTo>
                        <a:pt x="15266" y="8926"/>
                        <a:pt x="17822" y="6896"/>
                        <a:pt x="20832" y="5496"/>
                      </a:cubicBezTo>
                      <a:cubicBezTo>
                        <a:pt x="21287" y="5321"/>
                        <a:pt x="21777" y="5321"/>
                        <a:pt x="22232" y="5146"/>
                      </a:cubicBezTo>
                      <a:cubicBezTo>
                        <a:pt x="26048" y="1960"/>
                        <a:pt x="30843" y="35"/>
                        <a:pt x="35919" y="0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B1C825DD-ACFD-473C-9D2F-6B871D6BE2E1}"/>
                    </a:ext>
                  </a:extLst>
                </p:cNvPr>
                <p:cNvSpPr/>
                <p:nvPr/>
              </p:nvSpPr>
              <p:spPr>
                <a:xfrm>
                  <a:off x="7573824" y="5710982"/>
                  <a:ext cx="72102" cy="106218"/>
                </a:xfrm>
                <a:custGeom>
                  <a:avLst/>
                  <a:gdLst>
                    <a:gd name="connsiteX0" fmla="*/ 70858 w 72102"/>
                    <a:gd name="connsiteY0" fmla="*/ 38054 h 106218"/>
                    <a:gd name="connsiteX1" fmla="*/ 40894 w 72102"/>
                    <a:gd name="connsiteY1" fmla="*/ 1228 h 106218"/>
                    <a:gd name="connsiteX2" fmla="*/ 23181 w 72102"/>
                    <a:gd name="connsiteY2" fmla="*/ 2174 h 106218"/>
                    <a:gd name="connsiteX3" fmla="*/ 18316 w 72102"/>
                    <a:gd name="connsiteY3" fmla="*/ 5394 h 106218"/>
                    <a:gd name="connsiteX4" fmla="*/ 11700 w 72102"/>
                    <a:gd name="connsiteY4" fmla="*/ 14985 h 106218"/>
                    <a:gd name="connsiteX5" fmla="*/ 7604 w 72102"/>
                    <a:gd name="connsiteY5" fmla="*/ 24017 h 106218"/>
                    <a:gd name="connsiteX6" fmla="*/ 5469 w 72102"/>
                    <a:gd name="connsiteY6" fmla="*/ 42219 h 106218"/>
                    <a:gd name="connsiteX7" fmla="*/ 6064 w 72102"/>
                    <a:gd name="connsiteY7" fmla="*/ 45510 h 106218"/>
                    <a:gd name="connsiteX8" fmla="*/ 953 w 72102"/>
                    <a:gd name="connsiteY8" fmla="*/ 79429 h 106218"/>
                    <a:gd name="connsiteX9" fmla="*/ 16880 w 72102"/>
                    <a:gd name="connsiteY9" fmla="*/ 102007 h 106218"/>
                    <a:gd name="connsiteX10" fmla="*/ 41839 w 72102"/>
                    <a:gd name="connsiteY10" fmla="*/ 104843 h 106218"/>
                    <a:gd name="connsiteX11" fmla="*/ 67917 w 72102"/>
                    <a:gd name="connsiteY11" fmla="*/ 76419 h 106218"/>
                    <a:gd name="connsiteX12" fmla="*/ 70858 w 72102"/>
                    <a:gd name="connsiteY12" fmla="*/ 38054 h 106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2102" h="106218">
                      <a:moveTo>
                        <a:pt x="70858" y="38054"/>
                      </a:moveTo>
                      <a:cubicBezTo>
                        <a:pt x="67602" y="21881"/>
                        <a:pt x="57591" y="5989"/>
                        <a:pt x="40894" y="1228"/>
                      </a:cubicBezTo>
                      <a:cubicBezTo>
                        <a:pt x="35223" y="-382"/>
                        <a:pt x="28607" y="-732"/>
                        <a:pt x="23181" y="2174"/>
                      </a:cubicBezTo>
                      <a:cubicBezTo>
                        <a:pt x="21571" y="3259"/>
                        <a:pt x="19926" y="4309"/>
                        <a:pt x="18316" y="5394"/>
                      </a:cubicBezTo>
                      <a:cubicBezTo>
                        <a:pt x="15270" y="8019"/>
                        <a:pt x="13065" y="11205"/>
                        <a:pt x="11700" y="14985"/>
                      </a:cubicBezTo>
                      <a:cubicBezTo>
                        <a:pt x="10194" y="17891"/>
                        <a:pt x="8619" y="20901"/>
                        <a:pt x="7604" y="24017"/>
                      </a:cubicBezTo>
                      <a:cubicBezTo>
                        <a:pt x="5714" y="29827"/>
                        <a:pt x="5049" y="36163"/>
                        <a:pt x="5469" y="42219"/>
                      </a:cubicBezTo>
                      <a:cubicBezTo>
                        <a:pt x="5539" y="43374"/>
                        <a:pt x="5854" y="44424"/>
                        <a:pt x="6064" y="45510"/>
                      </a:cubicBezTo>
                      <a:cubicBezTo>
                        <a:pt x="883" y="56011"/>
                        <a:pt x="-1462" y="68543"/>
                        <a:pt x="953" y="79429"/>
                      </a:cubicBezTo>
                      <a:cubicBezTo>
                        <a:pt x="3019" y="88740"/>
                        <a:pt x="8304" y="97386"/>
                        <a:pt x="16880" y="102007"/>
                      </a:cubicBezTo>
                      <a:cubicBezTo>
                        <a:pt x="24581" y="106173"/>
                        <a:pt x="33368" y="107503"/>
                        <a:pt x="41839" y="104843"/>
                      </a:cubicBezTo>
                      <a:cubicBezTo>
                        <a:pt x="54581" y="100852"/>
                        <a:pt x="64067" y="88810"/>
                        <a:pt x="67917" y="76419"/>
                      </a:cubicBezTo>
                      <a:cubicBezTo>
                        <a:pt x="71768" y="64062"/>
                        <a:pt x="73448" y="50865"/>
                        <a:pt x="70858" y="38054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32BB3657-1006-4F4F-AC06-130133EC1A48}"/>
                    </a:ext>
                  </a:extLst>
                </p:cNvPr>
                <p:cNvSpPr/>
                <p:nvPr/>
              </p:nvSpPr>
              <p:spPr>
                <a:xfrm>
                  <a:off x="7665706" y="5735783"/>
                  <a:ext cx="28752" cy="89142"/>
                </a:xfrm>
                <a:custGeom>
                  <a:avLst/>
                  <a:gdLst>
                    <a:gd name="connsiteX0" fmla="*/ 28753 w 28752"/>
                    <a:gd name="connsiteY0" fmla="*/ 56 h 89142"/>
                    <a:gd name="connsiteX1" fmla="*/ 12895 w 28752"/>
                    <a:gd name="connsiteY1" fmla="*/ 89143 h 89142"/>
                    <a:gd name="connsiteX2" fmla="*/ 7820 w 28752"/>
                    <a:gd name="connsiteY2" fmla="*/ 81862 h 89142"/>
                    <a:gd name="connsiteX3" fmla="*/ 469 w 28752"/>
                    <a:gd name="connsiteY3" fmla="*/ 58269 h 89142"/>
                    <a:gd name="connsiteX4" fmla="*/ 189 w 28752"/>
                    <a:gd name="connsiteY4" fmla="*/ 47032 h 89142"/>
                    <a:gd name="connsiteX5" fmla="*/ 994 w 28752"/>
                    <a:gd name="connsiteY5" fmla="*/ 41046 h 89142"/>
                    <a:gd name="connsiteX6" fmla="*/ 2464 w 28752"/>
                    <a:gd name="connsiteY6" fmla="*/ 33555 h 89142"/>
                    <a:gd name="connsiteX7" fmla="*/ 5544 w 28752"/>
                    <a:gd name="connsiteY7" fmla="*/ 24594 h 89142"/>
                    <a:gd name="connsiteX8" fmla="*/ 6699 w 28752"/>
                    <a:gd name="connsiteY8" fmla="*/ 22634 h 89142"/>
                    <a:gd name="connsiteX9" fmla="*/ 8275 w 28752"/>
                    <a:gd name="connsiteY9" fmla="*/ 13918 h 89142"/>
                    <a:gd name="connsiteX10" fmla="*/ 20107 w 28752"/>
                    <a:gd name="connsiteY10" fmla="*/ 1771 h 89142"/>
                    <a:gd name="connsiteX11" fmla="*/ 28753 w 28752"/>
                    <a:gd name="connsiteY11" fmla="*/ 56 h 89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8752" h="89142">
                      <a:moveTo>
                        <a:pt x="28753" y="56"/>
                      </a:moveTo>
                      <a:cubicBezTo>
                        <a:pt x="27702" y="31070"/>
                        <a:pt x="24482" y="63204"/>
                        <a:pt x="12895" y="89143"/>
                      </a:cubicBezTo>
                      <a:cubicBezTo>
                        <a:pt x="10865" y="86973"/>
                        <a:pt x="9290" y="84417"/>
                        <a:pt x="7820" y="81862"/>
                      </a:cubicBezTo>
                      <a:cubicBezTo>
                        <a:pt x="3864" y="74616"/>
                        <a:pt x="1694" y="66320"/>
                        <a:pt x="469" y="58269"/>
                      </a:cubicBezTo>
                      <a:cubicBezTo>
                        <a:pt x="-56" y="54523"/>
                        <a:pt x="-126" y="50778"/>
                        <a:pt x="189" y="47032"/>
                      </a:cubicBezTo>
                      <a:cubicBezTo>
                        <a:pt x="399" y="44967"/>
                        <a:pt x="609" y="43007"/>
                        <a:pt x="994" y="41046"/>
                      </a:cubicBezTo>
                      <a:cubicBezTo>
                        <a:pt x="1379" y="38596"/>
                        <a:pt x="1799" y="35901"/>
                        <a:pt x="2464" y="33555"/>
                      </a:cubicBezTo>
                      <a:cubicBezTo>
                        <a:pt x="3444" y="30580"/>
                        <a:pt x="4494" y="27570"/>
                        <a:pt x="5544" y="24594"/>
                      </a:cubicBezTo>
                      <a:cubicBezTo>
                        <a:pt x="5824" y="23754"/>
                        <a:pt x="6314" y="23299"/>
                        <a:pt x="6699" y="22634"/>
                      </a:cubicBezTo>
                      <a:cubicBezTo>
                        <a:pt x="6735" y="19623"/>
                        <a:pt x="7330" y="16648"/>
                        <a:pt x="8275" y="13918"/>
                      </a:cubicBezTo>
                      <a:cubicBezTo>
                        <a:pt x="10095" y="8702"/>
                        <a:pt x="15136" y="3941"/>
                        <a:pt x="20107" y="1771"/>
                      </a:cubicBezTo>
                      <a:cubicBezTo>
                        <a:pt x="22872" y="371"/>
                        <a:pt x="25777" y="-189"/>
                        <a:pt x="28753" y="56"/>
                      </a:cubicBezTo>
                      <a:close/>
                    </a:path>
                  </a:pathLst>
                </a:custGeom>
                <a:solidFill>
                  <a:srgbClr val="E5E4DD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EFD8A704-4614-47A0-8924-21841FFBB2FD}"/>
                  </a:ext>
                </a:extLst>
              </p:cNvPr>
              <p:cNvSpPr/>
              <p:nvPr/>
            </p:nvSpPr>
            <p:spPr>
              <a:xfrm>
                <a:off x="7655232" y="4912200"/>
                <a:ext cx="36921" cy="660454"/>
              </a:xfrm>
              <a:custGeom>
                <a:avLst/>
                <a:gdLst>
                  <a:gd name="connsiteX0" fmla="*/ 27080 w 36921"/>
                  <a:gd name="connsiteY0" fmla="*/ 153577 h 660454"/>
                  <a:gd name="connsiteX1" fmla="*/ 17769 w 36921"/>
                  <a:gd name="connsiteY1" fmla="*/ 7537 h 660454"/>
                  <a:gd name="connsiteX2" fmla="*/ 2857 w 36921"/>
                  <a:gd name="connsiteY2" fmla="*/ 6907 h 660454"/>
                  <a:gd name="connsiteX3" fmla="*/ 7232 w 36921"/>
                  <a:gd name="connsiteY3" fmla="*/ 260692 h 660454"/>
                  <a:gd name="connsiteX4" fmla="*/ 8633 w 36921"/>
                  <a:gd name="connsiteY4" fmla="*/ 516017 h 660454"/>
                  <a:gd name="connsiteX5" fmla="*/ 8668 w 36921"/>
                  <a:gd name="connsiteY5" fmla="*/ 655861 h 660454"/>
                  <a:gd name="connsiteX6" fmla="*/ 19694 w 36921"/>
                  <a:gd name="connsiteY6" fmla="*/ 656736 h 660454"/>
                  <a:gd name="connsiteX7" fmla="*/ 34046 w 36921"/>
                  <a:gd name="connsiteY7" fmla="*/ 525783 h 660454"/>
                  <a:gd name="connsiteX8" fmla="*/ 36846 w 36921"/>
                  <a:gd name="connsiteY8" fmla="*/ 398086 h 660454"/>
                  <a:gd name="connsiteX9" fmla="*/ 27080 w 36921"/>
                  <a:gd name="connsiteY9" fmla="*/ 153577 h 660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921" h="660454">
                    <a:moveTo>
                      <a:pt x="27080" y="153577"/>
                    </a:moveTo>
                    <a:cubicBezTo>
                      <a:pt x="23930" y="104885"/>
                      <a:pt x="21654" y="56159"/>
                      <a:pt x="17769" y="7537"/>
                    </a:cubicBezTo>
                    <a:cubicBezTo>
                      <a:pt x="17034" y="-1809"/>
                      <a:pt x="3627" y="-2964"/>
                      <a:pt x="2857" y="6907"/>
                    </a:cubicBezTo>
                    <a:cubicBezTo>
                      <a:pt x="-3934" y="91339"/>
                      <a:pt x="2962" y="176225"/>
                      <a:pt x="7232" y="260692"/>
                    </a:cubicBezTo>
                    <a:cubicBezTo>
                      <a:pt x="11538" y="345824"/>
                      <a:pt x="10208" y="430815"/>
                      <a:pt x="8633" y="516017"/>
                    </a:cubicBezTo>
                    <a:cubicBezTo>
                      <a:pt x="7758" y="562818"/>
                      <a:pt x="4957" y="609165"/>
                      <a:pt x="8668" y="655861"/>
                    </a:cubicBezTo>
                    <a:cubicBezTo>
                      <a:pt x="9123" y="661462"/>
                      <a:pt x="18329" y="662162"/>
                      <a:pt x="19694" y="656736"/>
                    </a:cubicBezTo>
                    <a:cubicBezTo>
                      <a:pt x="30301" y="613505"/>
                      <a:pt x="32226" y="570134"/>
                      <a:pt x="34046" y="525783"/>
                    </a:cubicBezTo>
                    <a:cubicBezTo>
                      <a:pt x="35797" y="483218"/>
                      <a:pt x="36426" y="440687"/>
                      <a:pt x="36846" y="398086"/>
                    </a:cubicBezTo>
                    <a:cubicBezTo>
                      <a:pt x="37617" y="316385"/>
                      <a:pt x="32366" y="235033"/>
                      <a:pt x="27080" y="153577"/>
                    </a:cubicBezTo>
                    <a:close/>
                  </a:path>
                </a:pathLst>
              </a:custGeom>
              <a:solidFill>
                <a:srgbClr val="9A8036">
                  <a:alpha val="36000"/>
                </a:srgbClr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18E63040-28B8-4471-9529-C74823196232}"/>
                  </a:ext>
                </a:extLst>
              </p:cNvPr>
              <p:cNvSpPr/>
              <p:nvPr/>
            </p:nvSpPr>
            <p:spPr>
              <a:xfrm>
                <a:off x="7655005" y="5602192"/>
                <a:ext cx="30080" cy="100456"/>
              </a:xfrm>
              <a:custGeom>
                <a:avLst/>
                <a:gdLst>
                  <a:gd name="connsiteX0" fmla="*/ 26397 w 30080"/>
                  <a:gd name="connsiteY0" fmla="*/ 6860 h 100456"/>
                  <a:gd name="connsiteX1" fmla="*/ 16385 w 30080"/>
                  <a:gd name="connsiteY1" fmla="*/ 69 h 100456"/>
                  <a:gd name="connsiteX2" fmla="*/ 8229 w 30080"/>
                  <a:gd name="connsiteY2" fmla="*/ 8995 h 100456"/>
                  <a:gd name="connsiteX3" fmla="*/ 2033 w 30080"/>
                  <a:gd name="connsiteY3" fmla="*/ 52611 h 100456"/>
                  <a:gd name="connsiteX4" fmla="*/ 493 w 30080"/>
                  <a:gd name="connsiteY4" fmla="*/ 88491 h 100456"/>
                  <a:gd name="connsiteX5" fmla="*/ 12430 w 30080"/>
                  <a:gd name="connsiteY5" fmla="*/ 100428 h 100456"/>
                  <a:gd name="connsiteX6" fmla="*/ 25907 w 30080"/>
                  <a:gd name="connsiteY6" fmla="*/ 90241 h 100456"/>
                  <a:gd name="connsiteX7" fmla="*/ 29617 w 30080"/>
                  <a:gd name="connsiteY7" fmla="*/ 53591 h 100456"/>
                  <a:gd name="connsiteX8" fmla="*/ 26397 w 30080"/>
                  <a:gd name="connsiteY8" fmla="*/ 6860 h 100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080" h="100456">
                    <a:moveTo>
                      <a:pt x="26397" y="6860"/>
                    </a:moveTo>
                    <a:cubicBezTo>
                      <a:pt x="25592" y="2414"/>
                      <a:pt x="20621" y="-491"/>
                      <a:pt x="16385" y="69"/>
                    </a:cubicBezTo>
                    <a:cubicBezTo>
                      <a:pt x="11694" y="699"/>
                      <a:pt x="8579" y="4304"/>
                      <a:pt x="8229" y="8995"/>
                    </a:cubicBezTo>
                    <a:cubicBezTo>
                      <a:pt x="7179" y="23627"/>
                      <a:pt x="3433" y="37979"/>
                      <a:pt x="2033" y="52611"/>
                    </a:cubicBezTo>
                    <a:cubicBezTo>
                      <a:pt x="913" y="64513"/>
                      <a:pt x="-872" y="76519"/>
                      <a:pt x="493" y="88491"/>
                    </a:cubicBezTo>
                    <a:cubicBezTo>
                      <a:pt x="1228" y="94897"/>
                      <a:pt x="5849" y="99973"/>
                      <a:pt x="12430" y="100428"/>
                    </a:cubicBezTo>
                    <a:cubicBezTo>
                      <a:pt x="18591" y="100848"/>
                      <a:pt x="24821" y="96577"/>
                      <a:pt x="25907" y="90241"/>
                    </a:cubicBezTo>
                    <a:cubicBezTo>
                      <a:pt x="27972" y="78130"/>
                      <a:pt x="28567" y="65843"/>
                      <a:pt x="29617" y="53591"/>
                    </a:cubicBezTo>
                    <a:cubicBezTo>
                      <a:pt x="30982" y="37839"/>
                      <a:pt x="29162" y="22367"/>
                      <a:pt x="26397" y="6860"/>
                    </a:cubicBezTo>
                    <a:close/>
                  </a:path>
                </a:pathLst>
              </a:custGeom>
              <a:solidFill>
                <a:srgbClr val="9A8036">
                  <a:alpha val="36000"/>
                </a:srgbClr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82" name="Graphic 3">
            <a:extLst>
              <a:ext uri="{FF2B5EF4-FFF2-40B4-BE49-F238E27FC236}">
                <a16:creationId xmlns:a16="http://schemas.microsoft.com/office/drawing/2014/main" id="{6AABCBA6-D995-4D4B-9073-B33A8B3A8D6A}"/>
              </a:ext>
            </a:extLst>
          </p:cNvPr>
          <p:cNvGrpSpPr/>
          <p:nvPr/>
        </p:nvGrpSpPr>
        <p:grpSpPr>
          <a:xfrm>
            <a:off x="5873693" y="735310"/>
            <a:ext cx="1139059" cy="2482854"/>
            <a:chOff x="5414372" y="801097"/>
            <a:chExt cx="1139059" cy="2482854"/>
          </a:xfrm>
        </p:grpSpPr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05DB408C-B5F0-4331-9097-71E790CB5872}"/>
                </a:ext>
              </a:extLst>
            </p:cNvPr>
            <p:cNvSpPr/>
            <p:nvPr/>
          </p:nvSpPr>
          <p:spPr>
            <a:xfrm>
              <a:off x="5596508" y="1274609"/>
              <a:ext cx="656659" cy="500445"/>
            </a:xfrm>
            <a:custGeom>
              <a:avLst/>
              <a:gdLst>
                <a:gd name="connsiteX0" fmla="*/ 655298 w 656659"/>
                <a:gd name="connsiteY0" fmla="*/ 122735 h 500445"/>
                <a:gd name="connsiteX1" fmla="*/ 610002 w 656659"/>
                <a:gd name="connsiteY1" fmla="*/ 83460 h 500445"/>
                <a:gd name="connsiteX2" fmla="*/ 545979 w 656659"/>
                <a:gd name="connsiteY2" fmla="*/ 64592 h 500445"/>
                <a:gd name="connsiteX3" fmla="*/ 443344 w 656659"/>
                <a:gd name="connsiteY3" fmla="*/ 43729 h 500445"/>
                <a:gd name="connsiteX4" fmla="*/ 223374 w 656659"/>
                <a:gd name="connsiteY4" fmla="*/ 7534 h 500445"/>
                <a:gd name="connsiteX5" fmla="*/ 116784 w 656659"/>
                <a:gd name="connsiteY5" fmla="*/ 1618 h 500445"/>
                <a:gd name="connsiteX6" fmla="*/ 40999 w 656659"/>
                <a:gd name="connsiteY6" fmla="*/ 37953 h 500445"/>
                <a:gd name="connsiteX7" fmla="*/ 17301 w 656659"/>
                <a:gd name="connsiteY7" fmla="*/ 56681 h 500445"/>
                <a:gd name="connsiteX8" fmla="*/ 11385 w 656659"/>
                <a:gd name="connsiteY8" fmla="*/ 56261 h 500445"/>
                <a:gd name="connsiteX9" fmla="*/ 8865 w 656659"/>
                <a:gd name="connsiteY9" fmla="*/ 55211 h 500445"/>
                <a:gd name="connsiteX10" fmla="*/ 1164 w 656659"/>
                <a:gd name="connsiteY10" fmla="*/ 63122 h 500445"/>
                <a:gd name="connsiteX11" fmla="*/ 1794 w 656659"/>
                <a:gd name="connsiteY11" fmla="*/ 63717 h 500445"/>
                <a:gd name="connsiteX12" fmla="*/ 3789 w 656659"/>
                <a:gd name="connsiteY12" fmla="*/ 70613 h 500445"/>
                <a:gd name="connsiteX13" fmla="*/ 92141 w 656659"/>
                <a:gd name="connsiteY13" fmla="*/ 231285 h 500445"/>
                <a:gd name="connsiteX14" fmla="*/ 212873 w 656659"/>
                <a:gd name="connsiteY14" fmla="*/ 383731 h 500445"/>
                <a:gd name="connsiteX15" fmla="*/ 281552 w 656659"/>
                <a:gd name="connsiteY15" fmla="*/ 474778 h 500445"/>
                <a:gd name="connsiteX16" fmla="*/ 328108 w 656659"/>
                <a:gd name="connsiteY16" fmla="*/ 500297 h 500445"/>
                <a:gd name="connsiteX17" fmla="*/ 385026 w 656659"/>
                <a:gd name="connsiteY17" fmla="*/ 470473 h 500445"/>
                <a:gd name="connsiteX18" fmla="*/ 436553 w 656659"/>
                <a:gd name="connsiteY18" fmla="*/ 400008 h 500445"/>
                <a:gd name="connsiteX19" fmla="*/ 500857 w 656659"/>
                <a:gd name="connsiteY19" fmla="*/ 325938 h 500445"/>
                <a:gd name="connsiteX20" fmla="*/ 570587 w 656659"/>
                <a:gd name="connsiteY20" fmla="*/ 241366 h 500445"/>
                <a:gd name="connsiteX21" fmla="*/ 600481 w 656659"/>
                <a:gd name="connsiteY21" fmla="*/ 210002 h 500445"/>
                <a:gd name="connsiteX22" fmla="*/ 629115 w 656659"/>
                <a:gd name="connsiteY22" fmla="*/ 183538 h 500445"/>
                <a:gd name="connsiteX23" fmla="*/ 655298 w 656659"/>
                <a:gd name="connsiteY23" fmla="*/ 122735 h 50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56659" h="500445">
                  <a:moveTo>
                    <a:pt x="655298" y="122735"/>
                  </a:moveTo>
                  <a:cubicBezTo>
                    <a:pt x="649733" y="103167"/>
                    <a:pt x="628940" y="91441"/>
                    <a:pt x="610002" y="83460"/>
                  </a:cubicBezTo>
                  <a:cubicBezTo>
                    <a:pt x="589629" y="74848"/>
                    <a:pt x="567786" y="69563"/>
                    <a:pt x="545979" y="64592"/>
                  </a:cubicBezTo>
                  <a:cubicBezTo>
                    <a:pt x="511989" y="56856"/>
                    <a:pt x="477789" y="49890"/>
                    <a:pt x="443344" y="43729"/>
                  </a:cubicBezTo>
                  <a:cubicBezTo>
                    <a:pt x="370289" y="30672"/>
                    <a:pt x="296709" y="19506"/>
                    <a:pt x="223374" y="7534"/>
                  </a:cubicBezTo>
                  <a:cubicBezTo>
                    <a:pt x="188404" y="1828"/>
                    <a:pt x="152454" y="-2477"/>
                    <a:pt x="116784" y="1618"/>
                  </a:cubicBezTo>
                  <a:cubicBezTo>
                    <a:pt x="86890" y="5049"/>
                    <a:pt x="62142" y="18701"/>
                    <a:pt x="40999" y="37953"/>
                  </a:cubicBezTo>
                  <a:cubicBezTo>
                    <a:pt x="34558" y="43834"/>
                    <a:pt x="26717" y="55211"/>
                    <a:pt x="17301" y="56681"/>
                  </a:cubicBezTo>
                  <a:cubicBezTo>
                    <a:pt x="15376" y="56051"/>
                    <a:pt x="13345" y="55946"/>
                    <a:pt x="11385" y="56261"/>
                  </a:cubicBezTo>
                  <a:cubicBezTo>
                    <a:pt x="10545" y="55981"/>
                    <a:pt x="9705" y="55631"/>
                    <a:pt x="8865" y="55211"/>
                  </a:cubicBezTo>
                  <a:cubicBezTo>
                    <a:pt x="3964" y="52620"/>
                    <a:pt x="-2722" y="59096"/>
                    <a:pt x="1164" y="63122"/>
                  </a:cubicBezTo>
                  <a:cubicBezTo>
                    <a:pt x="1374" y="63332"/>
                    <a:pt x="1584" y="63507"/>
                    <a:pt x="1794" y="63717"/>
                  </a:cubicBezTo>
                  <a:cubicBezTo>
                    <a:pt x="1269" y="65852"/>
                    <a:pt x="1724" y="68268"/>
                    <a:pt x="3789" y="70613"/>
                  </a:cubicBezTo>
                  <a:cubicBezTo>
                    <a:pt x="45235" y="118184"/>
                    <a:pt x="59902" y="178918"/>
                    <a:pt x="92141" y="231285"/>
                  </a:cubicBezTo>
                  <a:cubicBezTo>
                    <a:pt x="125991" y="286347"/>
                    <a:pt x="171287" y="333639"/>
                    <a:pt x="212873" y="383731"/>
                  </a:cubicBezTo>
                  <a:cubicBezTo>
                    <a:pt x="237306" y="413205"/>
                    <a:pt x="253618" y="447545"/>
                    <a:pt x="281552" y="474778"/>
                  </a:cubicBezTo>
                  <a:cubicBezTo>
                    <a:pt x="293804" y="486750"/>
                    <a:pt x="309206" y="498827"/>
                    <a:pt x="328108" y="500297"/>
                  </a:cubicBezTo>
                  <a:cubicBezTo>
                    <a:pt x="351772" y="502187"/>
                    <a:pt x="370709" y="485700"/>
                    <a:pt x="385026" y="470473"/>
                  </a:cubicBezTo>
                  <a:cubicBezTo>
                    <a:pt x="405329" y="448875"/>
                    <a:pt x="419891" y="423811"/>
                    <a:pt x="436553" y="400008"/>
                  </a:cubicBezTo>
                  <a:cubicBezTo>
                    <a:pt x="455141" y="373439"/>
                    <a:pt x="479329" y="350511"/>
                    <a:pt x="500857" y="325938"/>
                  </a:cubicBezTo>
                  <a:cubicBezTo>
                    <a:pt x="525045" y="298389"/>
                    <a:pt x="546749" y="269160"/>
                    <a:pt x="570587" y="241366"/>
                  </a:cubicBezTo>
                  <a:cubicBezTo>
                    <a:pt x="579968" y="230410"/>
                    <a:pt x="589629" y="219803"/>
                    <a:pt x="600481" y="210002"/>
                  </a:cubicBezTo>
                  <a:cubicBezTo>
                    <a:pt x="610142" y="201286"/>
                    <a:pt x="620119" y="192850"/>
                    <a:pt x="629115" y="183538"/>
                  </a:cubicBezTo>
                  <a:cubicBezTo>
                    <a:pt x="644657" y="167506"/>
                    <a:pt x="661634" y="144998"/>
                    <a:pt x="655298" y="122735"/>
                  </a:cubicBezTo>
                  <a:close/>
                </a:path>
              </a:pathLst>
            </a:custGeom>
            <a:solidFill>
              <a:srgbClr val="35443E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EDFCB331-BD9A-4DB1-8BF7-539635300D82}"/>
                </a:ext>
              </a:extLst>
            </p:cNvPr>
            <p:cNvSpPr/>
            <p:nvPr/>
          </p:nvSpPr>
          <p:spPr>
            <a:xfrm>
              <a:off x="5414372" y="801097"/>
              <a:ext cx="980150" cy="824504"/>
            </a:xfrm>
            <a:custGeom>
              <a:avLst/>
              <a:gdLst>
                <a:gd name="connsiteX0" fmla="*/ 968352 w 980150"/>
                <a:gd name="connsiteY0" fmla="*/ 767841 h 824504"/>
                <a:gd name="connsiteX1" fmla="*/ 757483 w 980150"/>
                <a:gd name="connsiteY1" fmla="*/ 548011 h 824504"/>
                <a:gd name="connsiteX2" fmla="*/ 641827 w 980150"/>
                <a:gd name="connsiteY2" fmla="*/ 423849 h 824504"/>
                <a:gd name="connsiteX3" fmla="*/ 566076 w 980150"/>
                <a:gd name="connsiteY3" fmla="*/ 346313 h 824504"/>
                <a:gd name="connsiteX4" fmla="*/ 565762 w 980150"/>
                <a:gd name="connsiteY4" fmla="*/ 342988 h 824504"/>
                <a:gd name="connsiteX5" fmla="*/ 565901 w 980150"/>
                <a:gd name="connsiteY5" fmla="*/ 341483 h 824504"/>
                <a:gd name="connsiteX6" fmla="*/ 561596 w 980150"/>
                <a:gd name="connsiteY6" fmla="*/ 120707 h 824504"/>
                <a:gd name="connsiteX7" fmla="*/ 516370 w 980150"/>
                <a:gd name="connsiteY7" fmla="*/ 11632 h 824504"/>
                <a:gd name="connsiteX8" fmla="*/ 418076 w 980150"/>
                <a:gd name="connsiteY8" fmla="*/ 35296 h 824504"/>
                <a:gd name="connsiteX9" fmla="*/ 412300 w 980150"/>
                <a:gd name="connsiteY9" fmla="*/ 50943 h 824504"/>
                <a:gd name="connsiteX10" fmla="*/ 461832 w 980150"/>
                <a:gd name="connsiteY10" fmla="*/ 50943 h 824504"/>
                <a:gd name="connsiteX11" fmla="*/ 494142 w 980150"/>
                <a:gd name="connsiteY11" fmla="*/ 61444 h 824504"/>
                <a:gd name="connsiteX12" fmla="*/ 511364 w 980150"/>
                <a:gd name="connsiteY12" fmla="*/ 156972 h 824504"/>
                <a:gd name="connsiteX13" fmla="*/ 509439 w 980150"/>
                <a:gd name="connsiteY13" fmla="*/ 322860 h 824504"/>
                <a:gd name="connsiteX14" fmla="*/ 430923 w 980150"/>
                <a:gd name="connsiteY14" fmla="*/ 367491 h 824504"/>
                <a:gd name="connsiteX15" fmla="*/ 279282 w 980150"/>
                <a:gd name="connsiteY15" fmla="*/ 436906 h 824504"/>
                <a:gd name="connsiteX16" fmla="*/ 6805 w 980150"/>
                <a:gd name="connsiteY16" fmla="*/ 572759 h 824504"/>
                <a:gd name="connsiteX17" fmla="*/ 8975 w 980150"/>
                <a:gd name="connsiteY17" fmla="*/ 600168 h 824504"/>
                <a:gd name="connsiteX18" fmla="*/ 139088 w 980150"/>
                <a:gd name="connsiteY18" fmla="*/ 568524 h 824504"/>
                <a:gd name="connsiteX19" fmla="*/ 283728 w 980150"/>
                <a:gd name="connsiteY19" fmla="*/ 502505 h 824504"/>
                <a:gd name="connsiteX20" fmla="*/ 431203 w 980150"/>
                <a:gd name="connsiteY20" fmla="*/ 437151 h 824504"/>
                <a:gd name="connsiteX21" fmla="*/ 536427 w 980150"/>
                <a:gd name="connsiteY21" fmla="*/ 378483 h 824504"/>
                <a:gd name="connsiteX22" fmla="*/ 715617 w 980150"/>
                <a:gd name="connsiteY22" fmla="*/ 591417 h 824504"/>
                <a:gd name="connsiteX23" fmla="*/ 929041 w 980150"/>
                <a:gd name="connsiteY23" fmla="*/ 817373 h 824504"/>
                <a:gd name="connsiteX24" fmla="*/ 968352 w 980150"/>
                <a:gd name="connsiteY24" fmla="*/ 767841 h 82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80150" h="824504">
                  <a:moveTo>
                    <a:pt x="968352" y="767841"/>
                  </a:moveTo>
                  <a:cubicBezTo>
                    <a:pt x="888366" y="704272"/>
                    <a:pt x="823537" y="625302"/>
                    <a:pt x="757483" y="548011"/>
                  </a:cubicBezTo>
                  <a:cubicBezTo>
                    <a:pt x="720658" y="504920"/>
                    <a:pt x="681592" y="464174"/>
                    <a:pt x="641827" y="423849"/>
                  </a:cubicBezTo>
                  <a:cubicBezTo>
                    <a:pt x="618409" y="400081"/>
                    <a:pt x="595481" y="364796"/>
                    <a:pt x="566076" y="346313"/>
                  </a:cubicBezTo>
                  <a:cubicBezTo>
                    <a:pt x="566006" y="345193"/>
                    <a:pt x="565937" y="344108"/>
                    <a:pt x="565762" y="342988"/>
                  </a:cubicBezTo>
                  <a:cubicBezTo>
                    <a:pt x="565796" y="342463"/>
                    <a:pt x="565901" y="342008"/>
                    <a:pt x="565901" y="341483"/>
                  </a:cubicBezTo>
                  <a:cubicBezTo>
                    <a:pt x="565061" y="267623"/>
                    <a:pt x="572027" y="194323"/>
                    <a:pt x="561596" y="120707"/>
                  </a:cubicBezTo>
                  <a:cubicBezTo>
                    <a:pt x="556415" y="84127"/>
                    <a:pt x="549169" y="34701"/>
                    <a:pt x="516370" y="11632"/>
                  </a:cubicBezTo>
                  <a:cubicBezTo>
                    <a:pt x="482310" y="-12346"/>
                    <a:pt x="437224" y="3301"/>
                    <a:pt x="418076" y="35296"/>
                  </a:cubicBezTo>
                  <a:cubicBezTo>
                    <a:pt x="415206" y="40126"/>
                    <a:pt x="411145" y="46567"/>
                    <a:pt x="412300" y="50943"/>
                  </a:cubicBezTo>
                  <a:lnTo>
                    <a:pt x="461832" y="50943"/>
                  </a:lnTo>
                  <a:cubicBezTo>
                    <a:pt x="472474" y="44292"/>
                    <a:pt x="486126" y="47022"/>
                    <a:pt x="494142" y="61444"/>
                  </a:cubicBezTo>
                  <a:cubicBezTo>
                    <a:pt x="509334" y="88748"/>
                    <a:pt x="509719" y="126693"/>
                    <a:pt x="511364" y="156972"/>
                  </a:cubicBezTo>
                  <a:cubicBezTo>
                    <a:pt x="514409" y="212490"/>
                    <a:pt x="510244" y="267518"/>
                    <a:pt x="509439" y="322860"/>
                  </a:cubicBezTo>
                  <a:cubicBezTo>
                    <a:pt x="481540" y="334167"/>
                    <a:pt x="458157" y="353174"/>
                    <a:pt x="430923" y="367491"/>
                  </a:cubicBezTo>
                  <a:cubicBezTo>
                    <a:pt x="381776" y="393360"/>
                    <a:pt x="329689" y="413733"/>
                    <a:pt x="279282" y="436906"/>
                  </a:cubicBezTo>
                  <a:cubicBezTo>
                    <a:pt x="187149" y="479262"/>
                    <a:pt x="96872" y="526518"/>
                    <a:pt x="6805" y="572759"/>
                  </a:cubicBezTo>
                  <a:cubicBezTo>
                    <a:pt x="-3382" y="577975"/>
                    <a:pt x="-1701" y="596528"/>
                    <a:pt x="8975" y="600168"/>
                  </a:cubicBezTo>
                  <a:cubicBezTo>
                    <a:pt x="53571" y="615430"/>
                    <a:pt x="98062" y="583681"/>
                    <a:pt x="139088" y="568524"/>
                  </a:cubicBezTo>
                  <a:cubicBezTo>
                    <a:pt x="189565" y="549866"/>
                    <a:pt x="235386" y="525678"/>
                    <a:pt x="283728" y="502505"/>
                  </a:cubicBezTo>
                  <a:cubicBezTo>
                    <a:pt x="332244" y="479262"/>
                    <a:pt x="382441" y="459869"/>
                    <a:pt x="431203" y="437151"/>
                  </a:cubicBezTo>
                  <a:cubicBezTo>
                    <a:pt x="467573" y="420208"/>
                    <a:pt x="500128" y="395040"/>
                    <a:pt x="536427" y="378483"/>
                  </a:cubicBezTo>
                  <a:cubicBezTo>
                    <a:pt x="586379" y="455878"/>
                    <a:pt x="656984" y="521197"/>
                    <a:pt x="715617" y="591417"/>
                  </a:cubicBezTo>
                  <a:cubicBezTo>
                    <a:pt x="782126" y="671053"/>
                    <a:pt x="848145" y="751704"/>
                    <a:pt x="929041" y="817373"/>
                  </a:cubicBezTo>
                  <a:cubicBezTo>
                    <a:pt x="960616" y="842996"/>
                    <a:pt x="1000311" y="793255"/>
                    <a:pt x="968352" y="767841"/>
                  </a:cubicBezTo>
                  <a:close/>
                </a:path>
              </a:pathLst>
            </a:custGeom>
            <a:solidFill>
              <a:srgbClr val="A25F27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50EAB26B-8A31-46BA-9420-82C03F1D51A3}"/>
                </a:ext>
              </a:extLst>
            </p:cNvPr>
            <p:cNvSpPr/>
            <p:nvPr/>
          </p:nvSpPr>
          <p:spPr>
            <a:xfrm>
              <a:off x="5474521" y="1466323"/>
              <a:ext cx="1003066" cy="1815754"/>
            </a:xfrm>
            <a:custGeom>
              <a:avLst/>
              <a:gdLst>
                <a:gd name="connsiteX0" fmla="*/ 980908 w 1003066"/>
                <a:gd name="connsiteY0" fmla="*/ 161913 h 1815754"/>
                <a:gd name="connsiteX1" fmla="*/ 870363 w 1003066"/>
                <a:gd name="connsiteY1" fmla="*/ 44857 h 1815754"/>
                <a:gd name="connsiteX2" fmla="*/ 853245 w 1003066"/>
                <a:gd name="connsiteY2" fmla="*/ 30925 h 1815754"/>
                <a:gd name="connsiteX3" fmla="*/ 847295 w 1003066"/>
                <a:gd name="connsiteY3" fmla="*/ 13632 h 1815754"/>
                <a:gd name="connsiteX4" fmla="*/ 812430 w 1003066"/>
                <a:gd name="connsiteY4" fmla="*/ 2746 h 1815754"/>
                <a:gd name="connsiteX5" fmla="*/ 799898 w 1003066"/>
                <a:gd name="connsiteY5" fmla="*/ 32395 h 1815754"/>
                <a:gd name="connsiteX6" fmla="*/ 797623 w 1003066"/>
                <a:gd name="connsiteY6" fmla="*/ 32045 h 1815754"/>
                <a:gd name="connsiteX7" fmla="*/ 787331 w 1003066"/>
                <a:gd name="connsiteY7" fmla="*/ 30260 h 1815754"/>
                <a:gd name="connsiteX8" fmla="*/ 736574 w 1003066"/>
                <a:gd name="connsiteY8" fmla="*/ 32395 h 1815754"/>
                <a:gd name="connsiteX9" fmla="*/ 677976 w 1003066"/>
                <a:gd name="connsiteY9" fmla="*/ 59769 h 1815754"/>
                <a:gd name="connsiteX10" fmla="*/ 481109 w 1003066"/>
                <a:gd name="connsiteY10" fmla="*/ 219916 h 1815754"/>
                <a:gd name="connsiteX11" fmla="*/ 409874 w 1003066"/>
                <a:gd name="connsiteY11" fmla="*/ 337077 h 1815754"/>
                <a:gd name="connsiteX12" fmla="*/ 360098 w 1003066"/>
                <a:gd name="connsiteY12" fmla="*/ 466735 h 1815754"/>
                <a:gd name="connsiteX13" fmla="*/ 238596 w 1003066"/>
                <a:gd name="connsiteY13" fmla="*/ 730916 h 1815754"/>
                <a:gd name="connsiteX14" fmla="*/ 134037 w 1003066"/>
                <a:gd name="connsiteY14" fmla="*/ 1012249 h 1815754"/>
                <a:gd name="connsiteX15" fmla="*/ 66897 w 1003066"/>
                <a:gd name="connsiteY15" fmla="*/ 1296313 h 1815754"/>
                <a:gd name="connsiteX16" fmla="*/ 23212 w 1003066"/>
                <a:gd name="connsiteY16" fmla="*/ 1430732 h 1815754"/>
                <a:gd name="connsiteX17" fmla="*/ 5989 w 1003066"/>
                <a:gd name="connsiteY17" fmla="*/ 1502071 h 1815754"/>
                <a:gd name="connsiteX18" fmla="*/ 808 w 1003066"/>
                <a:gd name="connsiteY18" fmla="*/ 1565500 h 1815754"/>
                <a:gd name="connsiteX19" fmla="*/ 141248 w 1003066"/>
                <a:gd name="connsiteY19" fmla="*/ 1669884 h 1815754"/>
                <a:gd name="connsiteX20" fmla="*/ 255363 w 1003066"/>
                <a:gd name="connsiteY20" fmla="*/ 1701599 h 1815754"/>
                <a:gd name="connsiteX21" fmla="*/ 399653 w 1003066"/>
                <a:gd name="connsiteY21" fmla="*/ 1721657 h 1815754"/>
                <a:gd name="connsiteX22" fmla="*/ 541178 w 1003066"/>
                <a:gd name="connsiteY22" fmla="*/ 1740979 h 1815754"/>
                <a:gd name="connsiteX23" fmla="*/ 608457 w 1003066"/>
                <a:gd name="connsiteY23" fmla="*/ 1754176 h 1815754"/>
                <a:gd name="connsiteX24" fmla="*/ 669155 w 1003066"/>
                <a:gd name="connsiteY24" fmla="*/ 1775004 h 1815754"/>
                <a:gd name="connsiteX25" fmla="*/ 724743 w 1003066"/>
                <a:gd name="connsiteY25" fmla="*/ 1785925 h 1815754"/>
                <a:gd name="connsiteX26" fmla="*/ 728313 w 1003066"/>
                <a:gd name="connsiteY26" fmla="*/ 1786801 h 1815754"/>
                <a:gd name="connsiteX27" fmla="*/ 731744 w 1003066"/>
                <a:gd name="connsiteY27" fmla="*/ 1787851 h 1815754"/>
                <a:gd name="connsiteX28" fmla="*/ 736784 w 1003066"/>
                <a:gd name="connsiteY28" fmla="*/ 1789741 h 1815754"/>
                <a:gd name="connsiteX29" fmla="*/ 740530 w 1003066"/>
                <a:gd name="connsiteY29" fmla="*/ 1791491 h 1815754"/>
                <a:gd name="connsiteX30" fmla="*/ 757262 w 1003066"/>
                <a:gd name="connsiteY30" fmla="*/ 1806788 h 1815754"/>
                <a:gd name="connsiteX31" fmla="*/ 800808 w 1003066"/>
                <a:gd name="connsiteY31" fmla="*/ 1799542 h 1815754"/>
                <a:gd name="connsiteX32" fmla="*/ 808334 w 1003066"/>
                <a:gd name="connsiteY32" fmla="*/ 1640130 h 1815754"/>
                <a:gd name="connsiteX33" fmla="*/ 802068 w 1003066"/>
                <a:gd name="connsiteY33" fmla="*/ 1455760 h 1815754"/>
                <a:gd name="connsiteX34" fmla="*/ 818520 w 1003066"/>
                <a:gd name="connsiteY34" fmla="*/ 1069342 h 1815754"/>
                <a:gd name="connsiteX35" fmla="*/ 875263 w 1003066"/>
                <a:gd name="connsiteY35" fmla="*/ 689260 h 1815754"/>
                <a:gd name="connsiteX36" fmla="*/ 918249 w 1003066"/>
                <a:gd name="connsiteY36" fmla="*/ 505905 h 1815754"/>
                <a:gd name="connsiteX37" fmla="*/ 944958 w 1003066"/>
                <a:gd name="connsiteY37" fmla="*/ 416013 h 1815754"/>
                <a:gd name="connsiteX38" fmla="*/ 978457 w 1003066"/>
                <a:gd name="connsiteY38" fmla="*/ 333471 h 1815754"/>
                <a:gd name="connsiteX39" fmla="*/ 1003066 w 1003066"/>
                <a:gd name="connsiteY39" fmla="*/ 242529 h 1815754"/>
                <a:gd name="connsiteX40" fmla="*/ 980908 w 1003066"/>
                <a:gd name="connsiteY40" fmla="*/ 161913 h 18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003066" h="1815754">
                  <a:moveTo>
                    <a:pt x="980908" y="161913"/>
                  </a:moveTo>
                  <a:cubicBezTo>
                    <a:pt x="953744" y="114516"/>
                    <a:pt x="910863" y="80212"/>
                    <a:pt x="870363" y="44857"/>
                  </a:cubicBezTo>
                  <a:cubicBezTo>
                    <a:pt x="864832" y="40026"/>
                    <a:pt x="859021" y="35475"/>
                    <a:pt x="853245" y="30925"/>
                  </a:cubicBezTo>
                  <a:cubicBezTo>
                    <a:pt x="851705" y="25009"/>
                    <a:pt x="849570" y="19163"/>
                    <a:pt x="847295" y="13632"/>
                  </a:cubicBezTo>
                  <a:cubicBezTo>
                    <a:pt x="842009" y="716"/>
                    <a:pt x="823946" y="-3275"/>
                    <a:pt x="812430" y="2746"/>
                  </a:cubicBezTo>
                  <a:cubicBezTo>
                    <a:pt x="800878" y="8802"/>
                    <a:pt x="797203" y="20843"/>
                    <a:pt x="799898" y="32395"/>
                  </a:cubicBezTo>
                  <a:cubicBezTo>
                    <a:pt x="798883" y="32255"/>
                    <a:pt x="797973" y="32115"/>
                    <a:pt x="797623" y="32045"/>
                  </a:cubicBezTo>
                  <a:cubicBezTo>
                    <a:pt x="794192" y="31450"/>
                    <a:pt x="790762" y="30820"/>
                    <a:pt x="787331" y="30260"/>
                  </a:cubicBezTo>
                  <a:cubicBezTo>
                    <a:pt x="769479" y="27354"/>
                    <a:pt x="754217" y="27564"/>
                    <a:pt x="736574" y="32395"/>
                  </a:cubicBezTo>
                  <a:cubicBezTo>
                    <a:pt x="715781" y="38066"/>
                    <a:pt x="696319" y="48707"/>
                    <a:pt x="677976" y="59769"/>
                  </a:cubicBezTo>
                  <a:cubicBezTo>
                    <a:pt x="605026" y="103770"/>
                    <a:pt x="535017" y="153092"/>
                    <a:pt x="481109" y="219916"/>
                  </a:cubicBezTo>
                  <a:cubicBezTo>
                    <a:pt x="452265" y="255656"/>
                    <a:pt x="428672" y="295246"/>
                    <a:pt x="409874" y="337077"/>
                  </a:cubicBezTo>
                  <a:cubicBezTo>
                    <a:pt x="390902" y="379328"/>
                    <a:pt x="376095" y="423294"/>
                    <a:pt x="360098" y="466735"/>
                  </a:cubicBezTo>
                  <a:cubicBezTo>
                    <a:pt x="326563" y="557852"/>
                    <a:pt x="279727" y="643124"/>
                    <a:pt x="238596" y="730916"/>
                  </a:cubicBezTo>
                  <a:cubicBezTo>
                    <a:pt x="196065" y="821753"/>
                    <a:pt x="157945" y="914586"/>
                    <a:pt x="134037" y="1012249"/>
                  </a:cubicBezTo>
                  <a:cubicBezTo>
                    <a:pt x="110899" y="1106867"/>
                    <a:pt x="96966" y="1203656"/>
                    <a:pt x="66897" y="1296313"/>
                  </a:cubicBezTo>
                  <a:cubicBezTo>
                    <a:pt x="52335" y="1341119"/>
                    <a:pt x="36163" y="1385435"/>
                    <a:pt x="23212" y="1430732"/>
                  </a:cubicBezTo>
                  <a:cubicBezTo>
                    <a:pt x="16490" y="1454255"/>
                    <a:pt x="10365" y="1477988"/>
                    <a:pt x="5989" y="1502071"/>
                  </a:cubicBezTo>
                  <a:cubicBezTo>
                    <a:pt x="2244" y="1522584"/>
                    <a:pt x="-1747" y="1544602"/>
                    <a:pt x="808" y="1565500"/>
                  </a:cubicBezTo>
                  <a:cubicBezTo>
                    <a:pt x="9279" y="1634635"/>
                    <a:pt x="84400" y="1655322"/>
                    <a:pt x="141248" y="1669884"/>
                  </a:cubicBezTo>
                  <a:cubicBezTo>
                    <a:pt x="179508" y="1679686"/>
                    <a:pt x="216858" y="1692638"/>
                    <a:pt x="255363" y="1701599"/>
                  </a:cubicBezTo>
                  <a:cubicBezTo>
                    <a:pt x="302935" y="1712660"/>
                    <a:pt x="351101" y="1717246"/>
                    <a:pt x="399653" y="1721657"/>
                  </a:cubicBezTo>
                  <a:cubicBezTo>
                    <a:pt x="447085" y="1725962"/>
                    <a:pt x="494201" y="1733348"/>
                    <a:pt x="541178" y="1740979"/>
                  </a:cubicBezTo>
                  <a:cubicBezTo>
                    <a:pt x="563721" y="1744620"/>
                    <a:pt x="586544" y="1747385"/>
                    <a:pt x="608457" y="1754176"/>
                  </a:cubicBezTo>
                  <a:cubicBezTo>
                    <a:pt x="628900" y="1760512"/>
                    <a:pt x="648607" y="1768983"/>
                    <a:pt x="669155" y="1775004"/>
                  </a:cubicBezTo>
                  <a:cubicBezTo>
                    <a:pt x="687462" y="1780395"/>
                    <a:pt x="706120" y="1782250"/>
                    <a:pt x="724743" y="1785925"/>
                  </a:cubicBezTo>
                  <a:cubicBezTo>
                    <a:pt x="725548" y="1786100"/>
                    <a:pt x="730659" y="1787536"/>
                    <a:pt x="728313" y="1786801"/>
                  </a:cubicBezTo>
                  <a:cubicBezTo>
                    <a:pt x="729468" y="1787151"/>
                    <a:pt x="730623" y="1787465"/>
                    <a:pt x="731744" y="1787851"/>
                  </a:cubicBezTo>
                  <a:cubicBezTo>
                    <a:pt x="733459" y="1788411"/>
                    <a:pt x="735139" y="1789041"/>
                    <a:pt x="736784" y="1789741"/>
                  </a:cubicBezTo>
                  <a:cubicBezTo>
                    <a:pt x="737344" y="1789986"/>
                    <a:pt x="741370" y="1792051"/>
                    <a:pt x="740530" y="1791491"/>
                  </a:cubicBezTo>
                  <a:cubicBezTo>
                    <a:pt x="748511" y="1796252"/>
                    <a:pt x="751346" y="1799472"/>
                    <a:pt x="757262" y="1806788"/>
                  </a:cubicBezTo>
                  <a:cubicBezTo>
                    <a:pt x="768779" y="1821070"/>
                    <a:pt x="795102" y="1818025"/>
                    <a:pt x="800808" y="1799542"/>
                  </a:cubicBezTo>
                  <a:cubicBezTo>
                    <a:pt x="816595" y="1748575"/>
                    <a:pt x="811380" y="1692568"/>
                    <a:pt x="808334" y="1640130"/>
                  </a:cubicBezTo>
                  <a:cubicBezTo>
                    <a:pt x="804799" y="1578767"/>
                    <a:pt x="802873" y="1517264"/>
                    <a:pt x="802068" y="1455760"/>
                  </a:cubicBezTo>
                  <a:cubicBezTo>
                    <a:pt x="800423" y="1326767"/>
                    <a:pt x="806164" y="1197705"/>
                    <a:pt x="818520" y="1069342"/>
                  </a:cubicBezTo>
                  <a:cubicBezTo>
                    <a:pt x="830807" y="941785"/>
                    <a:pt x="849500" y="814822"/>
                    <a:pt x="875263" y="689260"/>
                  </a:cubicBezTo>
                  <a:cubicBezTo>
                    <a:pt x="887900" y="627757"/>
                    <a:pt x="902217" y="566603"/>
                    <a:pt x="918249" y="505905"/>
                  </a:cubicBezTo>
                  <a:cubicBezTo>
                    <a:pt x="926230" y="475696"/>
                    <a:pt x="934807" y="445557"/>
                    <a:pt x="944958" y="416013"/>
                  </a:cubicBezTo>
                  <a:cubicBezTo>
                    <a:pt x="954549" y="388044"/>
                    <a:pt x="966276" y="360635"/>
                    <a:pt x="978457" y="333471"/>
                  </a:cubicBezTo>
                  <a:cubicBezTo>
                    <a:pt x="991304" y="304872"/>
                    <a:pt x="1003066" y="274348"/>
                    <a:pt x="1003066" y="242529"/>
                  </a:cubicBezTo>
                  <a:cubicBezTo>
                    <a:pt x="1003136" y="213720"/>
                    <a:pt x="995155" y="186801"/>
                    <a:pt x="980908" y="161913"/>
                  </a:cubicBez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94275F41-EE6E-4EF1-A9B5-4A3EBEF9BBB2}"/>
                </a:ext>
              </a:extLst>
            </p:cNvPr>
            <p:cNvSpPr/>
            <p:nvPr/>
          </p:nvSpPr>
          <p:spPr>
            <a:xfrm>
              <a:off x="6300812" y="1590847"/>
              <a:ext cx="252619" cy="693812"/>
            </a:xfrm>
            <a:custGeom>
              <a:avLst/>
              <a:gdLst>
                <a:gd name="connsiteX0" fmla="*/ 248709 w 252619"/>
                <a:gd name="connsiteY0" fmla="*/ 453281 h 693812"/>
                <a:gd name="connsiteX1" fmla="*/ 218990 w 252619"/>
                <a:gd name="connsiteY1" fmla="*/ 305946 h 693812"/>
                <a:gd name="connsiteX2" fmla="*/ 202573 w 252619"/>
                <a:gd name="connsiteY2" fmla="*/ 170722 h 693812"/>
                <a:gd name="connsiteX3" fmla="*/ 182445 w 252619"/>
                <a:gd name="connsiteY3" fmla="*/ 82265 h 693812"/>
                <a:gd name="connsiteX4" fmla="*/ 165258 w 252619"/>
                <a:gd name="connsiteY4" fmla="*/ 41624 h 693812"/>
                <a:gd name="connsiteX5" fmla="*/ 149331 w 252619"/>
                <a:gd name="connsiteY5" fmla="*/ 15791 h 693812"/>
                <a:gd name="connsiteX6" fmla="*/ 136344 w 252619"/>
                <a:gd name="connsiteY6" fmla="*/ 3504 h 693812"/>
                <a:gd name="connsiteX7" fmla="*/ 126228 w 252619"/>
                <a:gd name="connsiteY7" fmla="*/ 319 h 693812"/>
                <a:gd name="connsiteX8" fmla="*/ 116006 w 252619"/>
                <a:gd name="connsiteY8" fmla="*/ 9175 h 693812"/>
                <a:gd name="connsiteX9" fmla="*/ 116006 w 252619"/>
                <a:gd name="connsiteY9" fmla="*/ 10050 h 693812"/>
                <a:gd name="connsiteX10" fmla="*/ 104805 w 252619"/>
                <a:gd name="connsiteY10" fmla="*/ 23142 h 693812"/>
                <a:gd name="connsiteX11" fmla="*/ 70605 w 252619"/>
                <a:gd name="connsiteY11" fmla="*/ 149684 h 693812"/>
                <a:gd name="connsiteX12" fmla="*/ 22928 w 252619"/>
                <a:gd name="connsiteY12" fmla="*/ 293904 h 693812"/>
                <a:gd name="connsiteX13" fmla="*/ 140 w 252619"/>
                <a:gd name="connsiteY13" fmla="*/ 425312 h 693812"/>
                <a:gd name="connsiteX14" fmla="*/ 22893 w 252619"/>
                <a:gd name="connsiteY14" fmla="*/ 551329 h 693812"/>
                <a:gd name="connsiteX15" fmla="*/ 65529 w 252619"/>
                <a:gd name="connsiteY15" fmla="*/ 677697 h 693812"/>
                <a:gd name="connsiteX16" fmla="*/ 108235 w 252619"/>
                <a:gd name="connsiteY16" fmla="*/ 685433 h 693812"/>
                <a:gd name="connsiteX17" fmla="*/ 207999 w 252619"/>
                <a:gd name="connsiteY17" fmla="*/ 601211 h 693812"/>
                <a:gd name="connsiteX18" fmla="*/ 248359 w 252619"/>
                <a:gd name="connsiteY18" fmla="*/ 535122 h 693812"/>
                <a:gd name="connsiteX19" fmla="*/ 248709 w 252619"/>
                <a:gd name="connsiteY19" fmla="*/ 453281 h 69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2619" h="693812">
                  <a:moveTo>
                    <a:pt x="248709" y="453281"/>
                  </a:moveTo>
                  <a:cubicBezTo>
                    <a:pt x="241673" y="403574"/>
                    <a:pt x="225781" y="355687"/>
                    <a:pt x="218990" y="305946"/>
                  </a:cubicBezTo>
                  <a:cubicBezTo>
                    <a:pt x="212829" y="260929"/>
                    <a:pt x="209889" y="215563"/>
                    <a:pt x="202573" y="170722"/>
                  </a:cubicBezTo>
                  <a:cubicBezTo>
                    <a:pt x="197707" y="140863"/>
                    <a:pt x="192037" y="111039"/>
                    <a:pt x="182445" y="82265"/>
                  </a:cubicBezTo>
                  <a:cubicBezTo>
                    <a:pt x="177790" y="68333"/>
                    <a:pt x="172119" y="54611"/>
                    <a:pt x="165258" y="41624"/>
                  </a:cubicBezTo>
                  <a:cubicBezTo>
                    <a:pt x="160567" y="32733"/>
                    <a:pt x="155807" y="23492"/>
                    <a:pt x="149331" y="15791"/>
                  </a:cubicBezTo>
                  <a:cubicBezTo>
                    <a:pt x="145445" y="11170"/>
                    <a:pt x="142050" y="5884"/>
                    <a:pt x="136344" y="3504"/>
                  </a:cubicBezTo>
                  <a:cubicBezTo>
                    <a:pt x="133123" y="2174"/>
                    <a:pt x="129553" y="1369"/>
                    <a:pt x="126228" y="319"/>
                  </a:cubicBezTo>
                  <a:cubicBezTo>
                    <a:pt x="120767" y="-1396"/>
                    <a:pt x="115796" y="4134"/>
                    <a:pt x="116006" y="9175"/>
                  </a:cubicBezTo>
                  <a:cubicBezTo>
                    <a:pt x="116006" y="9490"/>
                    <a:pt x="116006" y="9735"/>
                    <a:pt x="116006" y="10050"/>
                  </a:cubicBezTo>
                  <a:cubicBezTo>
                    <a:pt x="111211" y="12990"/>
                    <a:pt x="107255" y="17576"/>
                    <a:pt x="104805" y="23142"/>
                  </a:cubicBezTo>
                  <a:cubicBezTo>
                    <a:pt x="87022" y="63292"/>
                    <a:pt x="81701" y="107468"/>
                    <a:pt x="70605" y="149684"/>
                  </a:cubicBezTo>
                  <a:cubicBezTo>
                    <a:pt x="57758" y="198586"/>
                    <a:pt x="37980" y="245632"/>
                    <a:pt x="22928" y="293904"/>
                  </a:cubicBezTo>
                  <a:cubicBezTo>
                    <a:pt x="9452" y="337135"/>
                    <a:pt x="-1365" y="379736"/>
                    <a:pt x="140" y="425312"/>
                  </a:cubicBezTo>
                  <a:cubicBezTo>
                    <a:pt x="1540" y="468088"/>
                    <a:pt x="11307" y="510304"/>
                    <a:pt x="22893" y="551329"/>
                  </a:cubicBezTo>
                  <a:cubicBezTo>
                    <a:pt x="34970" y="594105"/>
                    <a:pt x="50057" y="636041"/>
                    <a:pt x="65529" y="677697"/>
                  </a:cubicBezTo>
                  <a:cubicBezTo>
                    <a:pt x="72495" y="696424"/>
                    <a:pt x="95108" y="698594"/>
                    <a:pt x="108235" y="685433"/>
                  </a:cubicBezTo>
                  <a:cubicBezTo>
                    <a:pt x="139004" y="654558"/>
                    <a:pt x="176845" y="631805"/>
                    <a:pt x="207999" y="601211"/>
                  </a:cubicBezTo>
                  <a:cubicBezTo>
                    <a:pt x="226691" y="582834"/>
                    <a:pt x="241568" y="560641"/>
                    <a:pt x="248359" y="535122"/>
                  </a:cubicBezTo>
                  <a:cubicBezTo>
                    <a:pt x="255360" y="508728"/>
                    <a:pt x="252455" y="479849"/>
                    <a:pt x="248709" y="453281"/>
                  </a:cubicBez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87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5826377" y="1351931"/>
              <a:ext cx="536433" cy="483686"/>
              <a:chOff x="5826377" y="1351931"/>
              <a:chExt cx="536433" cy="483686"/>
            </a:xfrm>
            <a:solidFill>
              <a:srgbClr val="404F49"/>
            </a:solidFill>
          </p:grpSpPr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396B6742-8B8C-4528-9B95-15EE79B647D4}"/>
                  </a:ext>
                </a:extLst>
              </p:cNvPr>
              <p:cNvSpPr/>
              <p:nvPr/>
            </p:nvSpPr>
            <p:spPr>
              <a:xfrm>
                <a:off x="5826377" y="1351931"/>
                <a:ext cx="536433" cy="483686"/>
              </a:xfrm>
              <a:custGeom>
                <a:avLst/>
                <a:gdLst>
                  <a:gd name="connsiteX0" fmla="*/ 536219 w 536433"/>
                  <a:gd name="connsiteY0" fmla="*/ 143251 h 483686"/>
                  <a:gd name="connsiteX1" fmla="*/ 512731 w 536433"/>
                  <a:gd name="connsiteY1" fmla="*/ 95750 h 483686"/>
                  <a:gd name="connsiteX2" fmla="*/ 472230 w 536433"/>
                  <a:gd name="connsiteY2" fmla="*/ 54409 h 483686"/>
                  <a:gd name="connsiteX3" fmla="*/ 426654 w 536433"/>
                  <a:gd name="connsiteY3" fmla="*/ 20630 h 483686"/>
                  <a:gd name="connsiteX4" fmla="*/ 385558 w 536433"/>
                  <a:gd name="connsiteY4" fmla="*/ 1377 h 483686"/>
                  <a:gd name="connsiteX5" fmla="*/ 304347 w 536433"/>
                  <a:gd name="connsiteY5" fmla="*/ 36907 h 483686"/>
                  <a:gd name="connsiteX6" fmla="*/ 271898 w 536433"/>
                  <a:gd name="connsiteY6" fmla="*/ 68796 h 483686"/>
                  <a:gd name="connsiteX7" fmla="*/ 221001 w 536433"/>
                  <a:gd name="connsiteY7" fmla="*/ 118678 h 483686"/>
                  <a:gd name="connsiteX8" fmla="*/ 174654 w 536433"/>
                  <a:gd name="connsiteY8" fmla="*/ 167615 h 483686"/>
                  <a:gd name="connsiteX9" fmla="*/ 107585 w 536433"/>
                  <a:gd name="connsiteY9" fmla="*/ 230868 h 483686"/>
                  <a:gd name="connsiteX10" fmla="*/ 87703 w 536433"/>
                  <a:gd name="connsiteY10" fmla="*/ 250751 h 483686"/>
                  <a:gd name="connsiteX11" fmla="*/ 24974 w 536433"/>
                  <a:gd name="connsiteY11" fmla="*/ 314390 h 483686"/>
                  <a:gd name="connsiteX12" fmla="*/ 1171 w 536433"/>
                  <a:gd name="connsiteY12" fmla="*/ 351285 h 483686"/>
                  <a:gd name="connsiteX13" fmla="*/ 4636 w 536433"/>
                  <a:gd name="connsiteY13" fmla="*/ 365462 h 483686"/>
                  <a:gd name="connsiteX14" fmla="*/ 11287 w 536433"/>
                  <a:gd name="connsiteY14" fmla="*/ 367562 h 483686"/>
                  <a:gd name="connsiteX15" fmla="*/ 19128 w 536433"/>
                  <a:gd name="connsiteY15" fmla="*/ 363992 h 483686"/>
                  <a:gd name="connsiteX16" fmla="*/ 32325 w 536433"/>
                  <a:gd name="connsiteY16" fmla="*/ 350305 h 483686"/>
                  <a:gd name="connsiteX17" fmla="*/ 34425 w 536433"/>
                  <a:gd name="connsiteY17" fmla="*/ 347854 h 483686"/>
                  <a:gd name="connsiteX18" fmla="*/ 35650 w 536433"/>
                  <a:gd name="connsiteY18" fmla="*/ 348975 h 483686"/>
                  <a:gd name="connsiteX19" fmla="*/ 146125 w 536433"/>
                  <a:gd name="connsiteY19" fmla="*/ 475377 h 483686"/>
                  <a:gd name="connsiteX20" fmla="*/ 182321 w 536433"/>
                  <a:gd name="connsiteY20" fmla="*/ 474257 h 483686"/>
                  <a:gd name="connsiteX21" fmla="*/ 292236 w 536433"/>
                  <a:gd name="connsiteY21" fmla="*/ 366127 h 483686"/>
                  <a:gd name="connsiteX22" fmla="*/ 385243 w 536433"/>
                  <a:gd name="connsiteY22" fmla="*/ 300878 h 483686"/>
                  <a:gd name="connsiteX23" fmla="*/ 482487 w 536433"/>
                  <a:gd name="connsiteY23" fmla="*/ 228523 h 483686"/>
                  <a:gd name="connsiteX24" fmla="*/ 536219 w 536433"/>
                  <a:gd name="connsiteY24" fmla="*/ 143251 h 483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33" h="483686">
                    <a:moveTo>
                      <a:pt x="536219" y="143251"/>
                    </a:moveTo>
                    <a:cubicBezTo>
                      <a:pt x="534539" y="125364"/>
                      <a:pt x="523407" y="109507"/>
                      <a:pt x="512731" y="95750"/>
                    </a:cubicBezTo>
                    <a:cubicBezTo>
                      <a:pt x="500934" y="80558"/>
                      <a:pt x="486792" y="66941"/>
                      <a:pt x="472230" y="54409"/>
                    </a:cubicBezTo>
                    <a:cubicBezTo>
                      <a:pt x="457948" y="42088"/>
                      <a:pt x="442686" y="30571"/>
                      <a:pt x="426654" y="20630"/>
                    </a:cubicBezTo>
                    <a:cubicBezTo>
                      <a:pt x="413807" y="12684"/>
                      <a:pt x="400365" y="4947"/>
                      <a:pt x="385558" y="1377"/>
                    </a:cubicBezTo>
                    <a:cubicBezTo>
                      <a:pt x="354929" y="-6009"/>
                      <a:pt x="325665" y="17829"/>
                      <a:pt x="304347" y="36907"/>
                    </a:cubicBezTo>
                    <a:cubicBezTo>
                      <a:pt x="293041" y="47023"/>
                      <a:pt x="282364" y="57770"/>
                      <a:pt x="271898" y="68796"/>
                    </a:cubicBezTo>
                    <a:cubicBezTo>
                      <a:pt x="254045" y="84478"/>
                      <a:pt x="237313" y="101456"/>
                      <a:pt x="221001" y="118678"/>
                    </a:cubicBezTo>
                    <a:cubicBezTo>
                      <a:pt x="205564" y="134990"/>
                      <a:pt x="190652" y="151828"/>
                      <a:pt x="174654" y="167615"/>
                    </a:cubicBezTo>
                    <a:cubicBezTo>
                      <a:pt x="152776" y="189178"/>
                      <a:pt x="129673" y="209516"/>
                      <a:pt x="107585" y="230868"/>
                    </a:cubicBezTo>
                    <a:cubicBezTo>
                      <a:pt x="100829" y="237414"/>
                      <a:pt x="94178" y="244030"/>
                      <a:pt x="87703" y="250751"/>
                    </a:cubicBezTo>
                    <a:cubicBezTo>
                      <a:pt x="65439" y="270599"/>
                      <a:pt x="44052" y="291357"/>
                      <a:pt x="24974" y="314390"/>
                    </a:cubicBezTo>
                    <a:cubicBezTo>
                      <a:pt x="15488" y="325871"/>
                      <a:pt x="7436" y="337703"/>
                      <a:pt x="1171" y="351285"/>
                    </a:cubicBezTo>
                    <a:cubicBezTo>
                      <a:pt x="-1175" y="356326"/>
                      <a:pt x="15" y="362171"/>
                      <a:pt x="4636" y="365462"/>
                    </a:cubicBezTo>
                    <a:cubicBezTo>
                      <a:pt x="6596" y="366862"/>
                      <a:pt x="8837" y="367597"/>
                      <a:pt x="11287" y="367562"/>
                    </a:cubicBezTo>
                    <a:cubicBezTo>
                      <a:pt x="13247" y="367527"/>
                      <a:pt x="18813" y="366232"/>
                      <a:pt x="19128" y="363992"/>
                    </a:cubicBezTo>
                    <a:cubicBezTo>
                      <a:pt x="19583" y="361051"/>
                      <a:pt x="30820" y="351985"/>
                      <a:pt x="32325" y="350305"/>
                    </a:cubicBezTo>
                    <a:cubicBezTo>
                      <a:pt x="33025" y="349500"/>
                      <a:pt x="33725" y="348660"/>
                      <a:pt x="34425" y="347854"/>
                    </a:cubicBezTo>
                    <a:cubicBezTo>
                      <a:pt x="34845" y="348205"/>
                      <a:pt x="35160" y="348660"/>
                      <a:pt x="35650" y="348975"/>
                    </a:cubicBezTo>
                    <a:cubicBezTo>
                      <a:pt x="81157" y="382089"/>
                      <a:pt x="114376" y="427980"/>
                      <a:pt x="146125" y="475377"/>
                    </a:cubicBezTo>
                    <a:cubicBezTo>
                      <a:pt x="154247" y="487524"/>
                      <a:pt x="174690" y="485668"/>
                      <a:pt x="182321" y="474257"/>
                    </a:cubicBezTo>
                    <a:cubicBezTo>
                      <a:pt x="211480" y="430711"/>
                      <a:pt x="250195" y="397666"/>
                      <a:pt x="292236" y="366127"/>
                    </a:cubicBezTo>
                    <a:cubicBezTo>
                      <a:pt x="322550" y="343374"/>
                      <a:pt x="353809" y="322021"/>
                      <a:pt x="385243" y="300878"/>
                    </a:cubicBezTo>
                    <a:cubicBezTo>
                      <a:pt x="418708" y="278370"/>
                      <a:pt x="452103" y="255127"/>
                      <a:pt x="482487" y="228523"/>
                    </a:cubicBezTo>
                    <a:cubicBezTo>
                      <a:pt x="505695" y="208080"/>
                      <a:pt x="539440" y="177591"/>
                      <a:pt x="536219" y="143251"/>
                    </a:cubicBezTo>
                    <a:close/>
                  </a:path>
                </a:pathLst>
              </a:custGeom>
              <a:solidFill>
                <a:srgbClr val="404F49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A96378CB-447C-4112-9E99-A1EAB817FF9D}"/>
                  </a:ext>
                </a:extLst>
              </p:cNvPr>
              <p:cNvSpPr/>
              <p:nvPr/>
            </p:nvSpPr>
            <p:spPr>
              <a:xfrm>
                <a:off x="6320362" y="1498158"/>
                <a:ext cx="263" cy="1394"/>
              </a:xfrm>
              <a:custGeom>
                <a:avLst/>
                <a:gdLst>
                  <a:gd name="connsiteX0" fmla="*/ 158 w 263"/>
                  <a:gd name="connsiteY0" fmla="*/ 875 h 1394"/>
                  <a:gd name="connsiteX1" fmla="*/ 193 w 263"/>
                  <a:gd name="connsiteY1" fmla="*/ 700 h 1394"/>
                  <a:gd name="connsiteX2" fmla="*/ 263 w 263"/>
                  <a:gd name="connsiteY2" fmla="*/ 0 h 1394"/>
                  <a:gd name="connsiteX3" fmla="*/ 158 w 263"/>
                  <a:gd name="connsiteY3" fmla="*/ 875 h 1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" h="1394">
                    <a:moveTo>
                      <a:pt x="158" y="875"/>
                    </a:moveTo>
                    <a:cubicBezTo>
                      <a:pt x="158" y="805"/>
                      <a:pt x="193" y="770"/>
                      <a:pt x="193" y="700"/>
                    </a:cubicBezTo>
                    <a:cubicBezTo>
                      <a:pt x="228" y="490"/>
                      <a:pt x="263" y="245"/>
                      <a:pt x="263" y="0"/>
                    </a:cubicBezTo>
                    <a:cubicBezTo>
                      <a:pt x="-157" y="1715"/>
                      <a:pt x="18" y="1645"/>
                      <a:pt x="158" y="875"/>
                    </a:cubicBezTo>
                    <a:close/>
                  </a:path>
                </a:pathLst>
              </a:custGeom>
              <a:solidFill>
                <a:srgbClr val="404F49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E0269846-9CE2-4E04-B698-D9A6870FCFAB}"/>
                </a:ext>
              </a:extLst>
            </p:cNvPr>
            <p:cNvSpPr/>
            <p:nvPr/>
          </p:nvSpPr>
          <p:spPr>
            <a:xfrm>
              <a:off x="6000563" y="1355757"/>
              <a:ext cx="367961" cy="546463"/>
            </a:xfrm>
            <a:custGeom>
              <a:avLst/>
              <a:gdLst>
                <a:gd name="connsiteX0" fmla="*/ 349991 w 367961"/>
                <a:gd name="connsiteY0" fmla="*/ 114852 h 546463"/>
                <a:gd name="connsiteX1" fmla="*/ 226460 w 367961"/>
                <a:gd name="connsiteY1" fmla="*/ 562 h 546463"/>
                <a:gd name="connsiteX2" fmla="*/ 221769 w 367961"/>
                <a:gd name="connsiteY2" fmla="*/ 8368 h 546463"/>
                <a:gd name="connsiteX3" fmla="*/ 282782 w 367961"/>
                <a:gd name="connsiteY3" fmla="*/ 56779 h 546463"/>
                <a:gd name="connsiteX4" fmla="*/ 335290 w 367961"/>
                <a:gd name="connsiteY4" fmla="*/ 115272 h 546463"/>
                <a:gd name="connsiteX5" fmla="*/ 354927 w 367961"/>
                <a:gd name="connsiteY5" fmla="*/ 155948 h 546463"/>
                <a:gd name="connsiteX6" fmla="*/ 338055 w 367961"/>
                <a:gd name="connsiteY6" fmla="*/ 177511 h 546463"/>
                <a:gd name="connsiteX7" fmla="*/ 306341 w 367961"/>
                <a:gd name="connsiteY7" fmla="*/ 207020 h 546463"/>
                <a:gd name="connsiteX8" fmla="*/ 69533 w 367961"/>
                <a:gd name="connsiteY8" fmla="*/ 432241 h 546463"/>
                <a:gd name="connsiteX9" fmla="*/ 23432 w 367961"/>
                <a:gd name="connsiteY9" fmla="*/ 485903 h 546463"/>
                <a:gd name="connsiteX10" fmla="*/ 13 w 367961"/>
                <a:gd name="connsiteY10" fmla="*/ 540231 h 546463"/>
                <a:gd name="connsiteX11" fmla="*/ 13245 w 367961"/>
                <a:gd name="connsiteY11" fmla="*/ 539986 h 546463"/>
                <a:gd name="connsiteX12" fmla="*/ 36733 w 367961"/>
                <a:gd name="connsiteY12" fmla="*/ 490769 h 546463"/>
                <a:gd name="connsiteX13" fmla="*/ 78844 w 367961"/>
                <a:gd name="connsiteY13" fmla="*/ 442147 h 546463"/>
                <a:gd name="connsiteX14" fmla="*/ 186064 w 367961"/>
                <a:gd name="connsiteY14" fmla="*/ 337658 h 546463"/>
                <a:gd name="connsiteX15" fmla="*/ 317822 w 367961"/>
                <a:gd name="connsiteY15" fmla="*/ 212446 h 546463"/>
                <a:gd name="connsiteX16" fmla="*/ 349712 w 367961"/>
                <a:gd name="connsiteY16" fmla="*/ 179156 h 546463"/>
                <a:gd name="connsiteX17" fmla="*/ 367179 w 367961"/>
                <a:gd name="connsiteY17" fmla="*/ 154618 h 546463"/>
                <a:gd name="connsiteX18" fmla="*/ 349991 w 367961"/>
                <a:gd name="connsiteY18" fmla="*/ 114852 h 54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7961" h="546463">
                  <a:moveTo>
                    <a:pt x="349991" y="114852"/>
                  </a:moveTo>
                  <a:cubicBezTo>
                    <a:pt x="314392" y="70921"/>
                    <a:pt x="275396" y="29791"/>
                    <a:pt x="226460" y="562"/>
                  </a:cubicBezTo>
                  <a:cubicBezTo>
                    <a:pt x="222014" y="-2099"/>
                    <a:pt x="217533" y="5392"/>
                    <a:pt x="221769" y="8368"/>
                  </a:cubicBezTo>
                  <a:cubicBezTo>
                    <a:pt x="243017" y="23490"/>
                    <a:pt x="263880" y="38682"/>
                    <a:pt x="282782" y="56779"/>
                  </a:cubicBezTo>
                  <a:cubicBezTo>
                    <a:pt x="301755" y="74947"/>
                    <a:pt x="318557" y="95040"/>
                    <a:pt x="335290" y="115272"/>
                  </a:cubicBezTo>
                  <a:cubicBezTo>
                    <a:pt x="344076" y="125879"/>
                    <a:pt x="360598" y="140616"/>
                    <a:pt x="354927" y="155948"/>
                  </a:cubicBezTo>
                  <a:cubicBezTo>
                    <a:pt x="351777" y="164489"/>
                    <a:pt x="344496" y="171385"/>
                    <a:pt x="338055" y="177511"/>
                  </a:cubicBezTo>
                  <a:cubicBezTo>
                    <a:pt x="327623" y="187487"/>
                    <a:pt x="316912" y="197184"/>
                    <a:pt x="306341" y="207020"/>
                  </a:cubicBezTo>
                  <a:cubicBezTo>
                    <a:pt x="226599" y="281160"/>
                    <a:pt x="145424" y="354145"/>
                    <a:pt x="69533" y="432241"/>
                  </a:cubicBezTo>
                  <a:cubicBezTo>
                    <a:pt x="53116" y="449148"/>
                    <a:pt x="37084" y="466651"/>
                    <a:pt x="23432" y="485903"/>
                  </a:cubicBezTo>
                  <a:cubicBezTo>
                    <a:pt x="12055" y="502005"/>
                    <a:pt x="1134" y="520068"/>
                    <a:pt x="13" y="540231"/>
                  </a:cubicBezTo>
                  <a:cubicBezTo>
                    <a:pt x="-477" y="548772"/>
                    <a:pt x="12580" y="548387"/>
                    <a:pt x="13245" y="539986"/>
                  </a:cubicBezTo>
                  <a:cubicBezTo>
                    <a:pt x="14610" y="522028"/>
                    <a:pt x="26442" y="504841"/>
                    <a:pt x="36733" y="490769"/>
                  </a:cubicBezTo>
                  <a:cubicBezTo>
                    <a:pt x="49440" y="473477"/>
                    <a:pt x="63932" y="457549"/>
                    <a:pt x="78844" y="442147"/>
                  </a:cubicBezTo>
                  <a:cubicBezTo>
                    <a:pt x="113534" y="406302"/>
                    <a:pt x="149729" y="371823"/>
                    <a:pt x="186064" y="337658"/>
                  </a:cubicBezTo>
                  <a:cubicBezTo>
                    <a:pt x="230170" y="296177"/>
                    <a:pt x="275186" y="255467"/>
                    <a:pt x="317822" y="212446"/>
                  </a:cubicBezTo>
                  <a:cubicBezTo>
                    <a:pt x="328639" y="201524"/>
                    <a:pt x="339315" y="190498"/>
                    <a:pt x="349712" y="179156"/>
                  </a:cubicBezTo>
                  <a:cubicBezTo>
                    <a:pt x="356152" y="172120"/>
                    <a:pt x="364589" y="164069"/>
                    <a:pt x="367179" y="154618"/>
                  </a:cubicBezTo>
                  <a:cubicBezTo>
                    <a:pt x="371239" y="139636"/>
                    <a:pt x="358603" y="125494"/>
                    <a:pt x="349991" y="114852"/>
                  </a:cubicBez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A3F5FC2-ED56-4B82-A0E5-3C273BFF8344}"/>
                </a:ext>
              </a:extLst>
            </p:cNvPr>
            <p:cNvSpPr/>
            <p:nvPr/>
          </p:nvSpPr>
          <p:spPr>
            <a:xfrm>
              <a:off x="6078397" y="1550543"/>
              <a:ext cx="103175" cy="128774"/>
            </a:xfrm>
            <a:custGeom>
              <a:avLst/>
              <a:gdLst>
                <a:gd name="connsiteX0" fmla="*/ 103015 w 103175"/>
                <a:gd name="connsiteY0" fmla="*/ 122464 h 128774"/>
                <a:gd name="connsiteX1" fmla="*/ 84112 w 103175"/>
                <a:gd name="connsiteY1" fmla="*/ 87915 h 128774"/>
                <a:gd name="connsiteX2" fmla="*/ 59679 w 103175"/>
                <a:gd name="connsiteY2" fmla="*/ 57180 h 128774"/>
                <a:gd name="connsiteX3" fmla="*/ 4476 w 103175"/>
                <a:gd name="connsiteY3" fmla="*/ 823 h 128774"/>
                <a:gd name="connsiteX4" fmla="*/ 591 w 103175"/>
                <a:gd name="connsiteY4" fmla="*/ 3728 h 128774"/>
                <a:gd name="connsiteX5" fmla="*/ 51417 w 103175"/>
                <a:gd name="connsiteY5" fmla="*/ 62641 h 128774"/>
                <a:gd name="connsiteX6" fmla="*/ 75081 w 103175"/>
                <a:gd name="connsiteY6" fmla="*/ 93655 h 128774"/>
                <a:gd name="connsiteX7" fmla="*/ 94998 w 103175"/>
                <a:gd name="connsiteY7" fmla="*/ 126805 h 128774"/>
                <a:gd name="connsiteX8" fmla="*/ 103015 w 103175"/>
                <a:gd name="connsiteY8" fmla="*/ 122464 h 12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75" h="128774">
                  <a:moveTo>
                    <a:pt x="103015" y="122464"/>
                  </a:moveTo>
                  <a:cubicBezTo>
                    <a:pt x="99794" y="110073"/>
                    <a:pt x="91288" y="98381"/>
                    <a:pt x="84112" y="87915"/>
                  </a:cubicBezTo>
                  <a:cubicBezTo>
                    <a:pt x="76656" y="77063"/>
                    <a:pt x="68465" y="66947"/>
                    <a:pt x="59679" y="57180"/>
                  </a:cubicBezTo>
                  <a:cubicBezTo>
                    <a:pt x="42106" y="37613"/>
                    <a:pt x="22539" y="19970"/>
                    <a:pt x="4476" y="823"/>
                  </a:cubicBezTo>
                  <a:cubicBezTo>
                    <a:pt x="2376" y="-1383"/>
                    <a:pt x="-1475" y="1278"/>
                    <a:pt x="591" y="3728"/>
                  </a:cubicBezTo>
                  <a:cubicBezTo>
                    <a:pt x="17253" y="23611"/>
                    <a:pt x="34825" y="42723"/>
                    <a:pt x="51417" y="62641"/>
                  </a:cubicBezTo>
                  <a:cubicBezTo>
                    <a:pt x="59714" y="72618"/>
                    <a:pt x="67800" y="82909"/>
                    <a:pt x="75081" y="93655"/>
                  </a:cubicBezTo>
                  <a:cubicBezTo>
                    <a:pt x="82327" y="104332"/>
                    <a:pt x="87613" y="116268"/>
                    <a:pt x="94998" y="126805"/>
                  </a:cubicBezTo>
                  <a:cubicBezTo>
                    <a:pt x="98149" y="131356"/>
                    <a:pt x="104240" y="127225"/>
                    <a:pt x="103015" y="122464"/>
                  </a:cubicBez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0007E97F-180E-4DCC-ABA2-E31EB8FDCFE0}"/>
                </a:ext>
              </a:extLst>
            </p:cNvPr>
            <p:cNvSpPr/>
            <p:nvPr/>
          </p:nvSpPr>
          <p:spPr>
            <a:xfrm>
              <a:off x="6102861" y="1507485"/>
              <a:ext cx="113548" cy="139193"/>
            </a:xfrm>
            <a:custGeom>
              <a:avLst/>
              <a:gdLst>
                <a:gd name="connsiteX0" fmla="*/ 105854 w 113548"/>
                <a:gd name="connsiteY0" fmla="*/ 115850 h 139193"/>
                <a:gd name="connsiteX1" fmla="*/ 95073 w 113548"/>
                <a:gd name="connsiteY1" fmla="*/ 95863 h 139193"/>
                <a:gd name="connsiteX2" fmla="*/ 71164 w 113548"/>
                <a:gd name="connsiteY2" fmla="*/ 59598 h 139193"/>
                <a:gd name="connsiteX3" fmla="*/ 41971 w 113548"/>
                <a:gd name="connsiteY3" fmla="*/ 26378 h 139193"/>
                <a:gd name="connsiteX4" fmla="*/ 25273 w 113548"/>
                <a:gd name="connsiteY4" fmla="*/ 12201 h 139193"/>
                <a:gd name="connsiteX5" fmla="*/ 4900 w 113548"/>
                <a:gd name="connsiteY5" fmla="*/ 160 h 139193"/>
                <a:gd name="connsiteX6" fmla="*/ 1015 w 113548"/>
                <a:gd name="connsiteY6" fmla="*/ 6215 h 139193"/>
                <a:gd name="connsiteX7" fmla="*/ 17362 w 113548"/>
                <a:gd name="connsiteY7" fmla="*/ 19202 h 139193"/>
                <a:gd name="connsiteX8" fmla="*/ 32309 w 113548"/>
                <a:gd name="connsiteY8" fmla="*/ 32574 h 139193"/>
                <a:gd name="connsiteX9" fmla="*/ 60138 w 113548"/>
                <a:gd name="connsiteY9" fmla="*/ 64813 h 139193"/>
                <a:gd name="connsiteX10" fmla="*/ 82681 w 113548"/>
                <a:gd name="connsiteY10" fmla="*/ 98978 h 139193"/>
                <a:gd name="connsiteX11" fmla="*/ 92832 w 113548"/>
                <a:gd name="connsiteY11" fmla="*/ 116130 h 139193"/>
                <a:gd name="connsiteX12" fmla="*/ 106974 w 113548"/>
                <a:gd name="connsiteY12" fmla="*/ 138253 h 139193"/>
                <a:gd name="connsiteX13" fmla="*/ 113520 w 113548"/>
                <a:gd name="connsiteY13" fmla="*/ 134753 h 139193"/>
                <a:gd name="connsiteX14" fmla="*/ 105854 w 113548"/>
                <a:gd name="connsiteY14" fmla="*/ 115850 h 139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548" h="139193">
                  <a:moveTo>
                    <a:pt x="105854" y="115850"/>
                  </a:moveTo>
                  <a:cubicBezTo>
                    <a:pt x="102424" y="109129"/>
                    <a:pt x="98888" y="102409"/>
                    <a:pt x="95073" y="95863"/>
                  </a:cubicBezTo>
                  <a:cubicBezTo>
                    <a:pt x="87792" y="83366"/>
                    <a:pt x="79811" y="71219"/>
                    <a:pt x="71164" y="59598"/>
                  </a:cubicBezTo>
                  <a:cubicBezTo>
                    <a:pt x="62308" y="47731"/>
                    <a:pt x="52717" y="36565"/>
                    <a:pt x="41971" y="26378"/>
                  </a:cubicBezTo>
                  <a:cubicBezTo>
                    <a:pt x="36685" y="21372"/>
                    <a:pt x="31154" y="16472"/>
                    <a:pt x="25273" y="12201"/>
                  </a:cubicBezTo>
                  <a:cubicBezTo>
                    <a:pt x="19112" y="7721"/>
                    <a:pt x="12216" y="2435"/>
                    <a:pt x="4900" y="160"/>
                  </a:cubicBezTo>
                  <a:cubicBezTo>
                    <a:pt x="1470" y="-891"/>
                    <a:pt x="-1681" y="3485"/>
                    <a:pt x="1015" y="6215"/>
                  </a:cubicBezTo>
                  <a:cubicBezTo>
                    <a:pt x="5881" y="11116"/>
                    <a:pt x="12041" y="14792"/>
                    <a:pt x="17362" y="19202"/>
                  </a:cubicBezTo>
                  <a:cubicBezTo>
                    <a:pt x="22508" y="23473"/>
                    <a:pt x="27514" y="27918"/>
                    <a:pt x="32309" y="32574"/>
                  </a:cubicBezTo>
                  <a:cubicBezTo>
                    <a:pt x="42461" y="42480"/>
                    <a:pt x="51702" y="53437"/>
                    <a:pt x="60138" y="64813"/>
                  </a:cubicBezTo>
                  <a:cubicBezTo>
                    <a:pt x="68294" y="75770"/>
                    <a:pt x="75715" y="87251"/>
                    <a:pt x="82681" y="98978"/>
                  </a:cubicBezTo>
                  <a:cubicBezTo>
                    <a:pt x="86077" y="104684"/>
                    <a:pt x="89472" y="110390"/>
                    <a:pt x="92832" y="116130"/>
                  </a:cubicBezTo>
                  <a:cubicBezTo>
                    <a:pt x="97103" y="123481"/>
                    <a:pt x="100779" y="132303"/>
                    <a:pt x="106974" y="138253"/>
                  </a:cubicBezTo>
                  <a:cubicBezTo>
                    <a:pt x="109495" y="140669"/>
                    <a:pt x="113940" y="138043"/>
                    <a:pt x="113520" y="134753"/>
                  </a:cubicBezTo>
                  <a:cubicBezTo>
                    <a:pt x="112645" y="128067"/>
                    <a:pt x="108900" y="121731"/>
                    <a:pt x="105854" y="115850"/>
                  </a:cubicBez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BF021D41-9EF6-4FA3-A511-B70E0F4D966A}"/>
                </a:ext>
              </a:extLst>
            </p:cNvPr>
            <p:cNvSpPr/>
            <p:nvPr/>
          </p:nvSpPr>
          <p:spPr>
            <a:xfrm>
              <a:off x="6131514" y="1468564"/>
              <a:ext cx="126589" cy="133363"/>
            </a:xfrm>
            <a:custGeom>
              <a:avLst/>
              <a:gdLst>
                <a:gd name="connsiteX0" fmla="*/ 125648 w 126589"/>
                <a:gd name="connsiteY0" fmla="*/ 126208 h 133363"/>
                <a:gd name="connsiteX1" fmla="*/ 120817 w 126589"/>
                <a:gd name="connsiteY1" fmla="*/ 117177 h 133363"/>
                <a:gd name="connsiteX2" fmla="*/ 113956 w 126589"/>
                <a:gd name="connsiteY2" fmla="*/ 107340 h 133363"/>
                <a:gd name="connsiteX3" fmla="*/ 101529 w 126589"/>
                <a:gd name="connsiteY3" fmla="*/ 90503 h 133363"/>
                <a:gd name="connsiteX4" fmla="*/ 73071 w 126589"/>
                <a:gd name="connsiteY4" fmla="*/ 55043 h 133363"/>
                <a:gd name="connsiteX5" fmla="*/ 40481 w 126589"/>
                <a:gd name="connsiteY5" fmla="*/ 22314 h 133363"/>
                <a:gd name="connsiteX6" fmla="*/ 23399 w 126589"/>
                <a:gd name="connsiteY6" fmla="*/ 9537 h 133363"/>
                <a:gd name="connsiteX7" fmla="*/ 4461 w 126589"/>
                <a:gd name="connsiteY7" fmla="*/ 85 h 133363"/>
                <a:gd name="connsiteX8" fmla="*/ 1381 w 126589"/>
                <a:gd name="connsiteY8" fmla="*/ 7366 h 133363"/>
                <a:gd name="connsiteX9" fmla="*/ 19653 w 126589"/>
                <a:gd name="connsiteY9" fmla="*/ 20003 h 133363"/>
                <a:gd name="connsiteX10" fmla="*/ 36701 w 126589"/>
                <a:gd name="connsiteY10" fmla="*/ 34565 h 133363"/>
                <a:gd name="connsiteX11" fmla="*/ 66105 w 126589"/>
                <a:gd name="connsiteY11" fmla="*/ 66175 h 133363"/>
                <a:gd name="connsiteX12" fmla="*/ 92778 w 126589"/>
                <a:gd name="connsiteY12" fmla="*/ 100164 h 133363"/>
                <a:gd name="connsiteX13" fmla="*/ 104820 w 126589"/>
                <a:gd name="connsiteY13" fmla="*/ 116056 h 133363"/>
                <a:gd name="connsiteX14" fmla="*/ 120152 w 126589"/>
                <a:gd name="connsiteY14" fmla="*/ 132789 h 133363"/>
                <a:gd name="connsiteX15" fmla="*/ 125718 w 126589"/>
                <a:gd name="connsiteY15" fmla="*/ 131844 h 133363"/>
                <a:gd name="connsiteX16" fmla="*/ 125648 w 126589"/>
                <a:gd name="connsiteY16" fmla="*/ 126208 h 13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6589" h="133363">
                  <a:moveTo>
                    <a:pt x="125648" y="126208"/>
                  </a:moveTo>
                  <a:cubicBezTo>
                    <a:pt x="125963" y="122987"/>
                    <a:pt x="122602" y="119697"/>
                    <a:pt x="120817" y="117177"/>
                  </a:cubicBezTo>
                  <a:cubicBezTo>
                    <a:pt x="118507" y="113921"/>
                    <a:pt x="116301" y="110596"/>
                    <a:pt x="113956" y="107340"/>
                  </a:cubicBezTo>
                  <a:cubicBezTo>
                    <a:pt x="109895" y="101669"/>
                    <a:pt x="105695" y="96104"/>
                    <a:pt x="101529" y="90503"/>
                  </a:cubicBezTo>
                  <a:cubicBezTo>
                    <a:pt x="92463" y="78356"/>
                    <a:pt x="83047" y="66455"/>
                    <a:pt x="73071" y="55043"/>
                  </a:cubicBezTo>
                  <a:cubicBezTo>
                    <a:pt x="62884" y="43421"/>
                    <a:pt x="52313" y="32255"/>
                    <a:pt x="40481" y="22314"/>
                  </a:cubicBezTo>
                  <a:cubicBezTo>
                    <a:pt x="35055" y="17763"/>
                    <a:pt x="29350" y="13387"/>
                    <a:pt x="23399" y="9537"/>
                  </a:cubicBezTo>
                  <a:cubicBezTo>
                    <a:pt x="17798" y="5896"/>
                    <a:pt x="11077" y="1346"/>
                    <a:pt x="4461" y="85"/>
                  </a:cubicBezTo>
                  <a:cubicBezTo>
                    <a:pt x="120" y="-755"/>
                    <a:pt x="-1350" y="4811"/>
                    <a:pt x="1381" y="7366"/>
                  </a:cubicBezTo>
                  <a:cubicBezTo>
                    <a:pt x="6596" y="12232"/>
                    <a:pt x="13877" y="15698"/>
                    <a:pt x="19653" y="20003"/>
                  </a:cubicBezTo>
                  <a:cubicBezTo>
                    <a:pt x="25639" y="24449"/>
                    <a:pt x="31345" y="29420"/>
                    <a:pt x="36701" y="34565"/>
                  </a:cubicBezTo>
                  <a:cubicBezTo>
                    <a:pt x="47097" y="44542"/>
                    <a:pt x="56898" y="55078"/>
                    <a:pt x="66105" y="66175"/>
                  </a:cubicBezTo>
                  <a:cubicBezTo>
                    <a:pt x="75311" y="77271"/>
                    <a:pt x="84062" y="88718"/>
                    <a:pt x="92778" y="100164"/>
                  </a:cubicBezTo>
                  <a:cubicBezTo>
                    <a:pt x="96804" y="105450"/>
                    <a:pt x="100724" y="110841"/>
                    <a:pt x="104820" y="116056"/>
                  </a:cubicBezTo>
                  <a:cubicBezTo>
                    <a:pt x="109055" y="121412"/>
                    <a:pt x="113851" y="129848"/>
                    <a:pt x="120152" y="132789"/>
                  </a:cubicBezTo>
                  <a:cubicBezTo>
                    <a:pt x="122112" y="133699"/>
                    <a:pt x="124248" y="133629"/>
                    <a:pt x="125718" y="131844"/>
                  </a:cubicBezTo>
                  <a:cubicBezTo>
                    <a:pt x="127818" y="129393"/>
                    <a:pt x="125438" y="128343"/>
                    <a:pt x="125648" y="126208"/>
                  </a:cubicBez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0515B060-D6A9-4525-8C9A-3DE333D73167}"/>
                </a:ext>
              </a:extLst>
            </p:cNvPr>
            <p:cNvSpPr/>
            <p:nvPr/>
          </p:nvSpPr>
          <p:spPr>
            <a:xfrm>
              <a:off x="6173402" y="1446525"/>
              <a:ext cx="113338" cy="112691"/>
            </a:xfrm>
            <a:custGeom>
              <a:avLst/>
              <a:gdLst>
                <a:gd name="connsiteX0" fmla="*/ 106967 w 113338"/>
                <a:gd name="connsiteY0" fmla="*/ 91783 h 112691"/>
                <a:gd name="connsiteX1" fmla="*/ 96711 w 113338"/>
                <a:gd name="connsiteY1" fmla="*/ 75821 h 112691"/>
                <a:gd name="connsiteX2" fmla="*/ 69827 w 113338"/>
                <a:gd name="connsiteY2" fmla="*/ 44387 h 112691"/>
                <a:gd name="connsiteX3" fmla="*/ 35313 w 113338"/>
                <a:gd name="connsiteY3" fmla="*/ 14668 h 112691"/>
                <a:gd name="connsiteX4" fmla="*/ 19350 w 113338"/>
                <a:gd name="connsiteY4" fmla="*/ 5076 h 112691"/>
                <a:gd name="connsiteX5" fmla="*/ 3913 w 113338"/>
                <a:gd name="connsiteY5" fmla="*/ 1 h 112691"/>
                <a:gd name="connsiteX6" fmla="*/ 1708 w 113338"/>
                <a:gd name="connsiteY6" fmla="*/ 6827 h 112691"/>
                <a:gd name="connsiteX7" fmla="*/ 16410 w 113338"/>
                <a:gd name="connsiteY7" fmla="*/ 14703 h 112691"/>
                <a:gd name="connsiteX8" fmla="*/ 31777 w 113338"/>
                <a:gd name="connsiteY8" fmla="*/ 25589 h 112691"/>
                <a:gd name="connsiteX9" fmla="*/ 61951 w 113338"/>
                <a:gd name="connsiteY9" fmla="*/ 53103 h 112691"/>
                <a:gd name="connsiteX10" fmla="*/ 87049 w 113338"/>
                <a:gd name="connsiteY10" fmla="*/ 82332 h 112691"/>
                <a:gd name="connsiteX11" fmla="*/ 96396 w 113338"/>
                <a:gd name="connsiteY11" fmla="*/ 95494 h 112691"/>
                <a:gd name="connsiteX12" fmla="*/ 106022 w 113338"/>
                <a:gd name="connsiteY12" fmla="*/ 111316 h 112691"/>
                <a:gd name="connsiteX13" fmla="*/ 113338 w 113338"/>
                <a:gd name="connsiteY13" fmla="*/ 109146 h 112691"/>
                <a:gd name="connsiteX14" fmla="*/ 106967 w 113338"/>
                <a:gd name="connsiteY14" fmla="*/ 91783 h 11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338" h="112691">
                  <a:moveTo>
                    <a:pt x="106967" y="91783"/>
                  </a:moveTo>
                  <a:cubicBezTo>
                    <a:pt x="103852" y="86288"/>
                    <a:pt x="100386" y="80967"/>
                    <a:pt x="96711" y="75821"/>
                  </a:cubicBezTo>
                  <a:cubicBezTo>
                    <a:pt x="88695" y="64620"/>
                    <a:pt x="79454" y="54223"/>
                    <a:pt x="69827" y="44387"/>
                  </a:cubicBezTo>
                  <a:cubicBezTo>
                    <a:pt x="59186" y="33500"/>
                    <a:pt x="47704" y="23524"/>
                    <a:pt x="35313" y="14668"/>
                  </a:cubicBezTo>
                  <a:cubicBezTo>
                    <a:pt x="30272" y="11062"/>
                    <a:pt x="24951" y="7807"/>
                    <a:pt x="19350" y="5076"/>
                  </a:cubicBezTo>
                  <a:cubicBezTo>
                    <a:pt x="14590" y="2766"/>
                    <a:pt x="9304" y="106"/>
                    <a:pt x="3913" y="1"/>
                  </a:cubicBezTo>
                  <a:cubicBezTo>
                    <a:pt x="343" y="-69"/>
                    <a:pt x="-1618" y="4831"/>
                    <a:pt x="1708" y="6827"/>
                  </a:cubicBezTo>
                  <a:cubicBezTo>
                    <a:pt x="6469" y="9697"/>
                    <a:pt x="11684" y="11727"/>
                    <a:pt x="16410" y="14703"/>
                  </a:cubicBezTo>
                  <a:cubicBezTo>
                    <a:pt x="21696" y="17993"/>
                    <a:pt x="26876" y="21739"/>
                    <a:pt x="31777" y="25589"/>
                  </a:cubicBezTo>
                  <a:cubicBezTo>
                    <a:pt x="42488" y="33990"/>
                    <a:pt x="52465" y="43337"/>
                    <a:pt x="61951" y="53103"/>
                  </a:cubicBezTo>
                  <a:cubicBezTo>
                    <a:pt x="70912" y="62344"/>
                    <a:pt x="79243" y="72111"/>
                    <a:pt x="87049" y="82332"/>
                  </a:cubicBezTo>
                  <a:cubicBezTo>
                    <a:pt x="90305" y="86603"/>
                    <a:pt x="93490" y="90943"/>
                    <a:pt x="96396" y="95494"/>
                  </a:cubicBezTo>
                  <a:cubicBezTo>
                    <a:pt x="99686" y="100605"/>
                    <a:pt x="101997" y="106870"/>
                    <a:pt x="106022" y="111316"/>
                  </a:cubicBezTo>
                  <a:cubicBezTo>
                    <a:pt x="108157" y="113696"/>
                    <a:pt x="113338" y="112996"/>
                    <a:pt x="113338" y="109146"/>
                  </a:cubicBezTo>
                  <a:cubicBezTo>
                    <a:pt x="113338" y="102985"/>
                    <a:pt x="109978" y="97104"/>
                    <a:pt x="106967" y="91783"/>
                  </a:cubicBez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2635C9E0-1432-4F7F-A25E-42E6E08231FD}"/>
                </a:ext>
              </a:extLst>
            </p:cNvPr>
            <p:cNvSpPr/>
            <p:nvPr/>
          </p:nvSpPr>
          <p:spPr>
            <a:xfrm>
              <a:off x="6196189" y="1408316"/>
              <a:ext cx="122973" cy="116455"/>
            </a:xfrm>
            <a:custGeom>
              <a:avLst/>
              <a:gdLst>
                <a:gd name="connsiteX0" fmla="*/ 115055 w 122973"/>
                <a:gd name="connsiteY0" fmla="*/ 96948 h 116455"/>
                <a:gd name="connsiteX1" fmla="*/ 102733 w 122973"/>
                <a:gd name="connsiteY1" fmla="*/ 81126 h 116455"/>
                <a:gd name="connsiteX2" fmla="*/ 72559 w 122973"/>
                <a:gd name="connsiteY2" fmla="*/ 48887 h 116455"/>
                <a:gd name="connsiteX3" fmla="*/ 37379 w 122973"/>
                <a:gd name="connsiteY3" fmla="*/ 18748 h 116455"/>
                <a:gd name="connsiteX4" fmla="*/ 20857 w 122973"/>
                <a:gd name="connsiteY4" fmla="*/ 7651 h 116455"/>
                <a:gd name="connsiteX5" fmla="*/ 3985 w 122973"/>
                <a:gd name="connsiteY5" fmla="*/ 55 h 116455"/>
                <a:gd name="connsiteX6" fmla="*/ 1149 w 122973"/>
                <a:gd name="connsiteY6" fmla="*/ 6111 h 116455"/>
                <a:gd name="connsiteX7" fmla="*/ 17286 w 122973"/>
                <a:gd name="connsiteY7" fmla="*/ 17102 h 116455"/>
                <a:gd name="connsiteX8" fmla="*/ 31673 w 122973"/>
                <a:gd name="connsiteY8" fmla="*/ 27884 h 116455"/>
                <a:gd name="connsiteX9" fmla="*/ 64893 w 122973"/>
                <a:gd name="connsiteY9" fmla="*/ 57743 h 116455"/>
                <a:gd name="connsiteX10" fmla="*/ 93597 w 122973"/>
                <a:gd name="connsiteY10" fmla="*/ 88827 h 116455"/>
                <a:gd name="connsiteX11" fmla="*/ 105183 w 122973"/>
                <a:gd name="connsiteY11" fmla="*/ 103074 h 116455"/>
                <a:gd name="connsiteX12" fmla="*/ 116420 w 122973"/>
                <a:gd name="connsiteY12" fmla="*/ 115921 h 116455"/>
                <a:gd name="connsiteX13" fmla="*/ 122966 w 122973"/>
                <a:gd name="connsiteY13" fmla="*/ 112666 h 116455"/>
                <a:gd name="connsiteX14" fmla="*/ 115055 w 122973"/>
                <a:gd name="connsiteY14" fmla="*/ 96948 h 11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2973" h="116455">
                  <a:moveTo>
                    <a:pt x="115055" y="96948"/>
                  </a:moveTo>
                  <a:cubicBezTo>
                    <a:pt x="111134" y="91523"/>
                    <a:pt x="107004" y="86272"/>
                    <a:pt x="102733" y="81126"/>
                  </a:cubicBezTo>
                  <a:cubicBezTo>
                    <a:pt x="93352" y="69785"/>
                    <a:pt x="83201" y="59073"/>
                    <a:pt x="72559" y="48887"/>
                  </a:cubicBezTo>
                  <a:cubicBezTo>
                    <a:pt x="61392" y="38140"/>
                    <a:pt x="49841" y="27989"/>
                    <a:pt x="37379" y="18748"/>
                  </a:cubicBezTo>
                  <a:cubicBezTo>
                    <a:pt x="32059" y="14792"/>
                    <a:pt x="26563" y="10977"/>
                    <a:pt x="20857" y="7651"/>
                  </a:cubicBezTo>
                  <a:cubicBezTo>
                    <a:pt x="15676" y="4641"/>
                    <a:pt x="9970" y="1070"/>
                    <a:pt x="3985" y="55"/>
                  </a:cubicBezTo>
                  <a:cubicBezTo>
                    <a:pt x="484" y="-540"/>
                    <a:pt x="-1336" y="3836"/>
                    <a:pt x="1149" y="6111"/>
                  </a:cubicBezTo>
                  <a:cubicBezTo>
                    <a:pt x="5875" y="10416"/>
                    <a:pt x="12071" y="13427"/>
                    <a:pt x="17286" y="17102"/>
                  </a:cubicBezTo>
                  <a:cubicBezTo>
                    <a:pt x="22187" y="20533"/>
                    <a:pt x="27018" y="24138"/>
                    <a:pt x="31673" y="27884"/>
                  </a:cubicBezTo>
                  <a:cubicBezTo>
                    <a:pt x="43260" y="37230"/>
                    <a:pt x="54357" y="47242"/>
                    <a:pt x="64893" y="57743"/>
                  </a:cubicBezTo>
                  <a:cubicBezTo>
                    <a:pt x="74869" y="67719"/>
                    <a:pt x="84426" y="78116"/>
                    <a:pt x="93597" y="88827"/>
                  </a:cubicBezTo>
                  <a:cubicBezTo>
                    <a:pt x="97587" y="93483"/>
                    <a:pt x="101438" y="98209"/>
                    <a:pt x="105183" y="103074"/>
                  </a:cubicBezTo>
                  <a:cubicBezTo>
                    <a:pt x="108474" y="107415"/>
                    <a:pt x="111484" y="113296"/>
                    <a:pt x="116420" y="115921"/>
                  </a:cubicBezTo>
                  <a:cubicBezTo>
                    <a:pt x="118870" y="117216"/>
                    <a:pt x="123176" y="116166"/>
                    <a:pt x="122966" y="112666"/>
                  </a:cubicBezTo>
                  <a:cubicBezTo>
                    <a:pt x="122616" y="106540"/>
                    <a:pt x="118590" y="101849"/>
                    <a:pt x="115055" y="96948"/>
                  </a:cubicBez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95E4A850-401F-46AA-8679-7918E90AD288}"/>
                </a:ext>
              </a:extLst>
            </p:cNvPr>
            <p:cNvSpPr/>
            <p:nvPr/>
          </p:nvSpPr>
          <p:spPr>
            <a:xfrm>
              <a:off x="6341872" y="1542443"/>
              <a:ext cx="186124" cy="736832"/>
            </a:xfrm>
            <a:custGeom>
              <a:avLst/>
              <a:gdLst>
                <a:gd name="connsiteX0" fmla="*/ 181571 w 186124"/>
                <a:gd name="connsiteY0" fmla="*/ 588952 h 736832"/>
                <a:gd name="connsiteX1" fmla="*/ 160778 w 186124"/>
                <a:gd name="connsiteY1" fmla="*/ 601063 h 736832"/>
                <a:gd name="connsiteX2" fmla="*/ 145201 w 186124"/>
                <a:gd name="connsiteY2" fmla="*/ 617166 h 736832"/>
                <a:gd name="connsiteX3" fmla="*/ 115657 w 186124"/>
                <a:gd name="connsiteY3" fmla="*/ 652695 h 736832"/>
                <a:gd name="connsiteX4" fmla="*/ 77047 w 186124"/>
                <a:gd name="connsiteY4" fmla="*/ 690256 h 736832"/>
                <a:gd name="connsiteX5" fmla="*/ 49813 w 186124"/>
                <a:gd name="connsiteY5" fmla="*/ 718329 h 736832"/>
                <a:gd name="connsiteX6" fmla="*/ 49813 w 186124"/>
                <a:gd name="connsiteY6" fmla="*/ 718119 h 736832"/>
                <a:gd name="connsiteX7" fmla="*/ 17433 w 186124"/>
                <a:gd name="connsiteY7" fmla="*/ 559093 h 736832"/>
                <a:gd name="connsiteX8" fmla="*/ 16138 w 186124"/>
                <a:gd name="connsiteY8" fmla="*/ 408922 h 736832"/>
                <a:gd name="connsiteX9" fmla="*/ 49953 w 186124"/>
                <a:gd name="connsiteY9" fmla="*/ 150972 h 736832"/>
                <a:gd name="connsiteX10" fmla="*/ 66615 w 186124"/>
                <a:gd name="connsiteY10" fmla="*/ 99445 h 736832"/>
                <a:gd name="connsiteX11" fmla="*/ 96719 w 186124"/>
                <a:gd name="connsiteY11" fmla="*/ 66995 h 736832"/>
                <a:gd name="connsiteX12" fmla="*/ 95214 w 186124"/>
                <a:gd name="connsiteY12" fmla="*/ 56214 h 736832"/>
                <a:gd name="connsiteX13" fmla="*/ 93324 w 186124"/>
                <a:gd name="connsiteY13" fmla="*/ 53343 h 736832"/>
                <a:gd name="connsiteX14" fmla="*/ 66405 w 186124"/>
                <a:gd name="connsiteY14" fmla="*/ 34581 h 736832"/>
                <a:gd name="connsiteX15" fmla="*/ 30805 w 186124"/>
                <a:gd name="connsiteY15" fmla="*/ 1501 h 736832"/>
                <a:gd name="connsiteX16" fmla="*/ 24329 w 186124"/>
                <a:gd name="connsiteY16" fmla="*/ 6472 h 736832"/>
                <a:gd name="connsiteX17" fmla="*/ 54678 w 186124"/>
                <a:gd name="connsiteY17" fmla="*/ 39026 h 736832"/>
                <a:gd name="connsiteX18" fmla="*/ 83837 w 186124"/>
                <a:gd name="connsiteY18" fmla="*/ 60169 h 736832"/>
                <a:gd name="connsiteX19" fmla="*/ 44562 w 186124"/>
                <a:gd name="connsiteY19" fmla="*/ 124298 h 736832"/>
                <a:gd name="connsiteX20" fmla="*/ 22964 w 186124"/>
                <a:gd name="connsiteY20" fmla="*/ 221926 h 736832"/>
                <a:gd name="connsiteX21" fmla="*/ 5147 w 186124"/>
                <a:gd name="connsiteY21" fmla="*/ 384559 h 736832"/>
                <a:gd name="connsiteX22" fmla="*/ 2416 w 186124"/>
                <a:gd name="connsiteY22" fmla="*/ 543095 h 736832"/>
                <a:gd name="connsiteX23" fmla="*/ 37421 w 186124"/>
                <a:gd name="connsiteY23" fmla="*/ 719590 h 736832"/>
                <a:gd name="connsiteX24" fmla="*/ 45297 w 186124"/>
                <a:gd name="connsiteY24" fmla="*/ 724630 h 736832"/>
                <a:gd name="connsiteX25" fmla="*/ 42777 w 186124"/>
                <a:gd name="connsiteY25" fmla="*/ 728481 h 736832"/>
                <a:gd name="connsiteX26" fmla="*/ 50863 w 186124"/>
                <a:gd name="connsiteY26" fmla="*/ 734887 h 736832"/>
                <a:gd name="connsiteX27" fmla="*/ 121153 w 186124"/>
                <a:gd name="connsiteY27" fmla="*/ 667012 h 736832"/>
                <a:gd name="connsiteX28" fmla="*/ 149576 w 186124"/>
                <a:gd name="connsiteY28" fmla="*/ 633443 h 736832"/>
                <a:gd name="connsiteX29" fmla="*/ 165049 w 186124"/>
                <a:gd name="connsiteY29" fmla="*/ 616185 h 736832"/>
                <a:gd name="connsiteX30" fmla="*/ 177510 w 186124"/>
                <a:gd name="connsiteY30" fmla="*/ 604459 h 736832"/>
                <a:gd name="connsiteX31" fmla="*/ 185596 w 186124"/>
                <a:gd name="connsiteY31" fmla="*/ 596373 h 736832"/>
                <a:gd name="connsiteX32" fmla="*/ 181571 w 186124"/>
                <a:gd name="connsiteY32" fmla="*/ 588952 h 73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6124" h="736832">
                  <a:moveTo>
                    <a:pt x="181571" y="588952"/>
                  </a:moveTo>
                  <a:cubicBezTo>
                    <a:pt x="173835" y="588777"/>
                    <a:pt x="166344" y="596268"/>
                    <a:pt x="160778" y="601063"/>
                  </a:cubicBezTo>
                  <a:cubicBezTo>
                    <a:pt x="155107" y="605964"/>
                    <a:pt x="150102" y="611565"/>
                    <a:pt x="145201" y="617166"/>
                  </a:cubicBezTo>
                  <a:cubicBezTo>
                    <a:pt x="135050" y="628752"/>
                    <a:pt x="125843" y="641144"/>
                    <a:pt x="115657" y="652695"/>
                  </a:cubicBezTo>
                  <a:cubicBezTo>
                    <a:pt x="103755" y="666137"/>
                    <a:pt x="90103" y="677969"/>
                    <a:pt x="77047" y="690256"/>
                  </a:cubicBezTo>
                  <a:cubicBezTo>
                    <a:pt x="67630" y="699077"/>
                    <a:pt x="57829" y="708073"/>
                    <a:pt x="49813" y="718329"/>
                  </a:cubicBezTo>
                  <a:cubicBezTo>
                    <a:pt x="49813" y="718259"/>
                    <a:pt x="49848" y="718189"/>
                    <a:pt x="49813" y="718119"/>
                  </a:cubicBezTo>
                  <a:cubicBezTo>
                    <a:pt x="42427" y="664457"/>
                    <a:pt x="23944" y="612965"/>
                    <a:pt x="17433" y="559093"/>
                  </a:cubicBezTo>
                  <a:cubicBezTo>
                    <a:pt x="11448" y="509316"/>
                    <a:pt x="12463" y="458839"/>
                    <a:pt x="16138" y="408922"/>
                  </a:cubicBezTo>
                  <a:cubicBezTo>
                    <a:pt x="22544" y="322250"/>
                    <a:pt x="30070" y="235753"/>
                    <a:pt x="49953" y="150972"/>
                  </a:cubicBezTo>
                  <a:cubicBezTo>
                    <a:pt x="54048" y="133469"/>
                    <a:pt x="58844" y="115722"/>
                    <a:pt x="66615" y="99445"/>
                  </a:cubicBezTo>
                  <a:cubicBezTo>
                    <a:pt x="72951" y="86178"/>
                    <a:pt x="81807" y="71476"/>
                    <a:pt x="96719" y="66995"/>
                  </a:cubicBezTo>
                  <a:cubicBezTo>
                    <a:pt x="102915" y="65140"/>
                    <a:pt x="100640" y="56739"/>
                    <a:pt x="95214" y="56214"/>
                  </a:cubicBezTo>
                  <a:cubicBezTo>
                    <a:pt x="94934" y="55128"/>
                    <a:pt x="94374" y="54078"/>
                    <a:pt x="93324" y="53343"/>
                  </a:cubicBezTo>
                  <a:cubicBezTo>
                    <a:pt x="84433" y="46937"/>
                    <a:pt x="75086" y="41302"/>
                    <a:pt x="66405" y="34581"/>
                  </a:cubicBezTo>
                  <a:cubicBezTo>
                    <a:pt x="53488" y="24569"/>
                    <a:pt x="41797" y="13508"/>
                    <a:pt x="30805" y="1501"/>
                  </a:cubicBezTo>
                  <a:cubicBezTo>
                    <a:pt x="27235" y="-2384"/>
                    <a:pt x="21529" y="1991"/>
                    <a:pt x="24329" y="6472"/>
                  </a:cubicBezTo>
                  <a:cubicBezTo>
                    <a:pt x="32240" y="19109"/>
                    <a:pt x="43337" y="29470"/>
                    <a:pt x="54678" y="39026"/>
                  </a:cubicBezTo>
                  <a:cubicBezTo>
                    <a:pt x="63675" y="46622"/>
                    <a:pt x="73336" y="54463"/>
                    <a:pt x="83837" y="60169"/>
                  </a:cubicBezTo>
                  <a:cubicBezTo>
                    <a:pt x="61820" y="72246"/>
                    <a:pt x="51388" y="102000"/>
                    <a:pt x="44562" y="124298"/>
                  </a:cubicBezTo>
                  <a:cubicBezTo>
                    <a:pt x="34866" y="155977"/>
                    <a:pt x="28915" y="189337"/>
                    <a:pt x="22964" y="221926"/>
                  </a:cubicBezTo>
                  <a:cubicBezTo>
                    <a:pt x="13163" y="275624"/>
                    <a:pt x="10117" y="330266"/>
                    <a:pt x="5147" y="384559"/>
                  </a:cubicBezTo>
                  <a:cubicBezTo>
                    <a:pt x="351" y="437206"/>
                    <a:pt x="-2169" y="490343"/>
                    <a:pt x="2416" y="543095"/>
                  </a:cubicBezTo>
                  <a:cubicBezTo>
                    <a:pt x="7632" y="603199"/>
                    <a:pt x="26780" y="660431"/>
                    <a:pt x="37421" y="719590"/>
                  </a:cubicBezTo>
                  <a:cubicBezTo>
                    <a:pt x="38191" y="723825"/>
                    <a:pt x="42042" y="725330"/>
                    <a:pt x="45297" y="724630"/>
                  </a:cubicBezTo>
                  <a:cubicBezTo>
                    <a:pt x="44457" y="725890"/>
                    <a:pt x="43582" y="727186"/>
                    <a:pt x="42777" y="728481"/>
                  </a:cubicBezTo>
                  <a:cubicBezTo>
                    <a:pt x="39416" y="734047"/>
                    <a:pt x="46312" y="739997"/>
                    <a:pt x="50863" y="734887"/>
                  </a:cubicBezTo>
                  <a:cubicBezTo>
                    <a:pt x="72636" y="710488"/>
                    <a:pt x="98644" y="690571"/>
                    <a:pt x="121153" y="667012"/>
                  </a:cubicBezTo>
                  <a:cubicBezTo>
                    <a:pt x="131269" y="656406"/>
                    <a:pt x="140195" y="644714"/>
                    <a:pt x="149576" y="633443"/>
                  </a:cubicBezTo>
                  <a:cubicBezTo>
                    <a:pt x="154512" y="627492"/>
                    <a:pt x="159588" y="621681"/>
                    <a:pt x="165049" y="616185"/>
                  </a:cubicBezTo>
                  <a:cubicBezTo>
                    <a:pt x="169074" y="612125"/>
                    <a:pt x="173205" y="608204"/>
                    <a:pt x="177510" y="604459"/>
                  </a:cubicBezTo>
                  <a:cubicBezTo>
                    <a:pt x="180416" y="601938"/>
                    <a:pt x="183986" y="599943"/>
                    <a:pt x="185596" y="596373"/>
                  </a:cubicBezTo>
                  <a:cubicBezTo>
                    <a:pt x="186997" y="593152"/>
                    <a:pt x="185596" y="589057"/>
                    <a:pt x="181571" y="588952"/>
                  </a:cubicBez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402E066F-EEB6-4F8B-89CB-E90DF8C6EFA9}"/>
                </a:ext>
              </a:extLst>
            </p:cNvPr>
            <p:cNvSpPr/>
            <p:nvPr/>
          </p:nvSpPr>
          <p:spPr>
            <a:xfrm>
              <a:off x="6138103" y="2136975"/>
              <a:ext cx="208300" cy="1146976"/>
            </a:xfrm>
            <a:custGeom>
              <a:avLst/>
              <a:gdLst>
                <a:gd name="connsiteX0" fmla="*/ 203630 w 208300"/>
                <a:gd name="connsiteY0" fmla="*/ 1001 h 1146976"/>
                <a:gd name="connsiteX1" fmla="*/ 154903 w 208300"/>
                <a:gd name="connsiteY1" fmla="*/ 190167 h 1146976"/>
                <a:gd name="connsiteX2" fmla="*/ 132045 w 208300"/>
                <a:gd name="connsiteY2" fmla="*/ 419378 h 1146976"/>
                <a:gd name="connsiteX3" fmla="*/ 111987 w 208300"/>
                <a:gd name="connsiteY3" fmla="*/ 649815 h 1146976"/>
                <a:gd name="connsiteX4" fmla="*/ 106772 w 208300"/>
                <a:gd name="connsiteY4" fmla="*/ 880672 h 1146976"/>
                <a:gd name="connsiteX5" fmla="*/ 113107 w 208300"/>
                <a:gd name="connsiteY5" fmla="*/ 1006794 h 1146976"/>
                <a:gd name="connsiteX6" fmla="*/ 122313 w 208300"/>
                <a:gd name="connsiteY6" fmla="*/ 1128156 h 1146976"/>
                <a:gd name="connsiteX7" fmla="*/ 105861 w 208300"/>
                <a:gd name="connsiteY7" fmla="*/ 1120525 h 1146976"/>
                <a:gd name="connsiteX8" fmla="*/ 74112 w 208300"/>
                <a:gd name="connsiteY8" fmla="*/ 1113103 h 1146976"/>
                <a:gd name="connsiteX9" fmla="*/ 4942 w 208300"/>
                <a:gd name="connsiteY9" fmla="*/ 1098507 h 1146976"/>
                <a:gd name="connsiteX10" fmla="*/ 952 w 208300"/>
                <a:gd name="connsiteY10" fmla="*/ 1104387 h 1146976"/>
                <a:gd name="connsiteX11" fmla="*/ 63401 w 208300"/>
                <a:gd name="connsiteY11" fmla="*/ 1125250 h 1146976"/>
                <a:gd name="connsiteX12" fmla="*/ 94905 w 208300"/>
                <a:gd name="connsiteY12" fmla="*/ 1131866 h 1146976"/>
                <a:gd name="connsiteX13" fmla="*/ 109292 w 208300"/>
                <a:gd name="connsiteY13" fmla="*/ 1137362 h 1146976"/>
                <a:gd name="connsiteX14" fmla="*/ 122209 w 208300"/>
                <a:gd name="connsiteY14" fmla="*/ 1146113 h 1146976"/>
                <a:gd name="connsiteX15" fmla="*/ 128089 w 208300"/>
                <a:gd name="connsiteY15" fmla="*/ 1146393 h 1146976"/>
                <a:gd name="connsiteX16" fmla="*/ 134950 w 208300"/>
                <a:gd name="connsiteY16" fmla="*/ 1139917 h 1146976"/>
                <a:gd name="connsiteX17" fmla="*/ 122209 w 208300"/>
                <a:gd name="connsiteY17" fmla="*/ 916482 h 1146976"/>
                <a:gd name="connsiteX18" fmla="*/ 123889 w 208300"/>
                <a:gd name="connsiteY18" fmla="*/ 689651 h 1146976"/>
                <a:gd name="connsiteX19" fmla="*/ 140971 w 208300"/>
                <a:gd name="connsiteY19" fmla="*/ 462189 h 1146976"/>
                <a:gd name="connsiteX20" fmla="*/ 161064 w 208300"/>
                <a:gd name="connsiteY20" fmla="*/ 235218 h 1146976"/>
                <a:gd name="connsiteX21" fmla="*/ 176536 w 208300"/>
                <a:gd name="connsiteY21" fmla="*/ 115187 h 1146976"/>
                <a:gd name="connsiteX22" fmla="*/ 208075 w 208300"/>
                <a:gd name="connsiteY22" fmla="*/ 3381 h 1146976"/>
                <a:gd name="connsiteX23" fmla="*/ 203630 w 208300"/>
                <a:gd name="connsiteY23" fmla="*/ 1001 h 114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8300" h="1146976">
                  <a:moveTo>
                    <a:pt x="203630" y="1001"/>
                  </a:moveTo>
                  <a:cubicBezTo>
                    <a:pt x="166315" y="55609"/>
                    <a:pt x="163864" y="126738"/>
                    <a:pt x="154903" y="190167"/>
                  </a:cubicBezTo>
                  <a:cubicBezTo>
                    <a:pt x="144157" y="266302"/>
                    <a:pt x="139291" y="342893"/>
                    <a:pt x="132045" y="419378"/>
                  </a:cubicBezTo>
                  <a:cubicBezTo>
                    <a:pt x="124764" y="496179"/>
                    <a:pt x="116468" y="572769"/>
                    <a:pt x="111987" y="649815"/>
                  </a:cubicBezTo>
                  <a:cubicBezTo>
                    <a:pt x="107507" y="726686"/>
                    <a:pt x="105476" y="803696"/>
                    <a:pt x="106772" y="880672"/>
                  </a:cubicBezTo>
                  <a:cubicBezTo>
                    <a:pt x="107471" y="922817"/>
                    <a:pt x="109362" y="964788"/>
                    <a:pt x="113107" y="1006794"/>
                  </a:cubicBezTo>
                  <a:cubicBezTo>
                    <a:pt x="116713" y="1047155"/>
                    <a:pt x="121228" y="1087620"/>
                    <a:pt x="122313" y="1128156"/>
                  </a:cubicBezTo>
                  <a:cubicBezTo>
                    <a:pt x="116958" y="1124725"/>
                    <a:pt x="110587" y="1122205"/>
                    <a:pt x="105861" y="1120525"/>
                  </a:cubicBezTo>
                  <a:cubicBezTo>
                    <a:pt x="95640" y="1116849"/>
                    <a:pt x="84788" y="1114889"/>
                    <a:pt x="74112" y="1113103"/>
                  </a:cubicBezTo>
                  <a:cubicBezTo>
                    <a:pt x="50939" y="1109288"/>
                    <a:pt x="27066" y="1106908"/>
                    <a:pt x="4942" y="1098507"/>
                  </a:cubicBezTo>
                  <a:cubicBezTo>
                    <a:pt x="1617" y="1097246"/>
                    <a:pt x="-1673" y="1101762"/>
                    <a:pt x="952" y="1104387"/>
                  </a:cubicBezTo>
                  <a:cubicBezTo>
                    <a:pt x="16809" y="1120070"/>
                    <a:pt x="42433" y="1121785"/>
                    <a:pt x="63401" y="1125250"/>
                  </a:cubicBezTo>
                  <a:cubicBezTo>
                    <a:pt x="73972" y="1127000"/>
                    <a:pt x="84613" y="1128786"/>
                    <a:pt x="94905" y="1131866"/>
                  </a:cubicBezTo>
                  <a:cubicBezTo>
                    <a:pt x="99805" y="1133336"/>
                    <a:pt x="104706" y="1135017"/>
                    <a:pt x="109292" y="1137362"/>
                  </a:cubicBezTo>
                  <a:cubicBezTo>
                    <a:pt x="113983" y="1139777"/>
                    <a:pt x="117658" y="1143663"/>
                    <a:pt x="122209" y="1146113"/>
                  </a:cubicBezTo>
                  <a:cubicBezTo>
                    <a:pt x="124344" y="1147268"/>
                    <a:pt x="126374" y="1147163"/>
                    <a:pt x="128089" y="1146393"/>
                  </a:cubicBezTo>
                  <a:cubicBezTo>
                    <a:pt x="131380" y="1146393"/>
                    <a:pt x="134915" y="1144153"/>
                    <a:pt x="134950" y="1139917"/>
                  </a:cubicBezTo>
                  <a:cubicBezTo>
                    <a:pt x="135475" y="1065287"/>
                    <a:pt x="124694" y="991042"/>
                    <a:pt x="122209" y="916482"/>
                  </a:cubicBezTo>
                  <a:cubicBezTo>
                    <a:pt x="119688" y="840871"/>
                    <a:pt x="120528" y="765191"/>
                    <a:pt x="123889" y="689651"/>
                  </a:cubicBezTo>
                  <a:cubicBezTo>
                    <a:pt x="127249" y="613690"/>
                    <a:pt x="133165" y="537835"/>
                    <a:pt x="140971" y="462189"/>
                  </a:cubicBezTo>
                  <a:cubicBezTo>
                    <a:pt x="148777" y="386614"/>
                    <a:pt x="152558" y="310689"/>
                    <a:pt x="161064" y="235218"/>
                  </a:cubicBezTo>
                  <a:cubicBezTo>
                    <a:pt x="165580" y="195208"/>
                    <a:pt x="170585" y="155022"/>
                    <a:pt x="176536" y="115187"/>
                  </a:cubicBezTo>
                  <a:cubicBezTo>
                    <a:pt x="182312" y="76752"/>
                    <a:pt x="191483" y="38666"/>
                    <a:pt x="208075" y="3381"/>
                  </a:cubicBezTo>
                  <a:cubicBezTo>
                    <a:pt x="209301" y="756"/>
                    <a:pt x="205205" y="-1309"/>
                    <a:pt x="203630" y="1001"/>
                  </a:cubicBezTo>
                  <a:close/>
                </a:path>
              </a:pathLst>
            </a:custGeom>
            <a:solidFill>
              <a:srgbClr val="404F4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A5E83E96-13D2-443D-9983-A7E1227618F1}"/>
                </a:ext>
              </a:extLst>
            </p:cNvPr>
            <p:cNvSpPr/>
            <p:nvPr/>
          </p:nvSpPr>
          <p:spPr>
            <a:xfrm>
              <a:off x="5890642" y="842335"/>
              <a:ext cx="50688" cy="216875"/>
            </a:xfrm>
            <a:custGeom>
              <a:avLst/>
              <a:gdLst>
                <a:gd name="connsiteX0" fmla="*/ 49866 w 50688"/>
                <a:gd name="connsiteY0" fmla="*/ 117660 h 216875"/>
                <a:gd name="connsiteX1" fmla="*/ 44405 w 50688"/>
                <a:gd name="connsiteY1" fmla="*/ 59657 h 216875"/>
                <a:gd name="connsiteX2" fmla="*/ 29913 w 50688"/>
                <a:gd name="connsiteY2" fmla="*/ 14360 h 216875"/>
                <a:gd name="connsiteX3" fmla="*/ 15911 w 50688"/>
                <a:gd name="connsiteY3" fmla="*/ 1514 h 216875"/>
                <a:gd name="connsiteX4" fmla="*/ 6880 w 50688"/>
                <a:gd name="connsiteY4" fmla="*/ 44 h 216875"/>
                <a:gd name="connsiteX5" fmla="*/ 1034 w 50688"/>
                <a:gd name="connsiteY5" fmla="*/ 1549 h 216875"/>
                <a:gd name="connsiteX6" fmla="*/ 3519 w 50688"/>
                <a:gd name="connsiteY6" fmla="*/ 6344 h 216875"/>
                <a:gd name="connsiteX7" fmla="*/ 26307 w 50688"/>
                <a:gd name="connsiteY7" fmla="*/ 21957 h 216875"/>
                <a:gd name="connsiteX8" fmla="*/ 37859 w 50688"/>
                <a:gd name="connsiteY8" fmla="*/ 65572 h 216875"/>
                <a:gd name="connsiteX9" fmla="*/ 43040 w 50688"/>
                <a:gd name="connsiteY9" fmla="*/ 172512 h 216875"/>
                <a:gd name="connsiteX10" fmla="*/ 42585 w 50688"/>
                <a:gd name="connsiteY10" fmla="*/ 195685 h 216875"/>
                <a:gd name="connsiteX11" fmla="*/ 42865 w 50688"/>
                <a:gd name="connsiteY11" fmla="*/ 214378 h 216875"/>
                <a:gd name="connsiteX12" fmla="*/ 49096 w 50688"/>
                <a:gd name="connsiteY12" fmla="*/ 214728 h 216875"/>
                <a:gd name="connsiteX13" fmla="*/ 50216 w 50688"/>
                <a:gd name="connsiteY13" fmla="*/ 195125 h 216875"/>
                <a:gd name="connsiteX14" fmla="*/ 50601 w 50688"/>
                <a:gd name="connsiteY14" fmla="*/ 173212 h 216875"/>
                <a:gd name="connsiteX15" fmla="*/ 49866 w 50688"/>
                <a:gd name="connsiteY15" fmla="*/ 117660 h 21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688" h="216875">
                  <a:moveTo>
                    <a:pt x="49866" y="117660"/>
                  </a:moveTo>
                  <a:cubicBezTo>
                    <a:pt x="49026" y="98302"/>
                    <a:pt x="47730" y="78804"/>
                    <a:pt x="44405" y="59657"/>
                  </a:cubicBezTo>
                  <a:cubicBezTo>
                    <a:pt x="41710" y="44185"/>
                    <a:pt x="38209" y="27872"/>
                    <a:pt x="29913" y="14360"/>
                  </a:cubicBezTo>
                  <a:cubicBezTo>
                    <a:pt x="26587" y="8935"/>
                    <a:pt x="21932" y="3929"/>
                    <a:pt x="15911" y="1514"/>
                  </a:cubicBezTo>
                  <a:cubicBezTo>
                    <a:pt x="13111" y="394"/>
                    <a:pt x="9925" y="-167"/>
                    <a:pt x="6880" y="44"/>
                  </a:cubicBezTo>
                  <a:cubicBezTo>
                    <a:pt x="5165" y="149"/>
                    <a:pt x="2364" y="429"/>
                    <a:pt x="1034" y="1549"/>
                  </a:cubicBezTo>
                  <a:cubicBezTo>
                    <a:pt x="-1311" y="3509"/>
                    <a:pt x="684" y="6974"/>
                    <a:pt x="3519" y="6344"/>
                  </a:cubicBezTo>
                  <a:cubicBezTo>
                    <a:pt x="14371" y="3929"/>
                    <a:pt x="22037" y="13275"/>
                    <a:pt x="26307" y="21957"/>
                  </a:cubicBezTo>
                  <a:cubicBezTo>
                    <a:pt x="32958" y="35468"/>
                    <a:pt x="35689" y="50800"/>
                    <a:pt x="37859" y="65572"/>
                  </a:cubicBezTo>
                  <a:cubicBezTo>
                    <a:pt x="43040" y="100892"/>
                    <a:pt x="43460" y="136842"/>
                    <a:pt x="43040" y="172512"/>
                  </a:cubicBezTo>
                  <a:cubicBezTo>
                    <a:pt x="42935" y="180248"/>
                    <a:pt x="42795" y="187949"/>
                    <a:pt x="42585" y="195685"/>
                  </a:cubicBezTo>
                  <a:cubicBezTo>
                    <a:pt x="42445" y="201846"/>
                    <a:pt x="41815" y="208252"/>
                    <a:pt x="42865" y="214378"/>
                  </a:cubicBezTo>
                  <a:cubicBezTo>
                    <a:pt x="43390" y="217353"/>
                    <a:pt x="48430" y="217913"/>
                    <a:pt x="49096" y="214728"/>
                  </a:cubicBezTo>
                  <a:cubicBezTo>
                    <a:pt x="50426" y="208357"/>
                    <a:pt x="50076" y="201601"/>
                    <a:pt x="50216" y="195125"/>
                  </a:cubicBezTo>
                  <a:cubicBezTo>
                    <a:pt x="50391" y="187809"/>
                    <a:pt x="50531" y="180528"/>
                    <a:pt x="50601" y="173212"/>
                  </a:cubicBezTo>
                  <a:cubicBezTo>
                    <a:pt x="50811" y="154660"/>
                    <a:pt x="50671" y="136142"/>
                    <a:pt x="49866" y="117660"/>
                  </a:cubicBezTo>
                  <a:close/>
                </a:path>
              </a:pathLst>
            </a:custGeom>
            <a:solidFill>
              <a:srgbClr val="80430C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8C60644-90D1-4B73-84A0-73FD59182A38}"/>
                </a:ext>
              </a:extLst>
            </p:cNvPr>
            <p:cNvSpPr/>
            <p:nvPr/>
          </p:nvSpPr>
          <p:spPr>
            <a:xfrm>
              <a:off x="5932271" y="1065160"/>
              <a:ext cx="6593" cy="31598"/>
            </a:xfrm>
            <a:custGeom>
              <a:avLst/>
              <a:gdLst>
                <a:gd name="connsiteX0" fmla="*/ 6487 w 6593"/>
                <a:gd name="connsiteY0" fmla="*/ 1704 h 31598"/>
                <a:gd name="connsiteX1" fmla="*/ 2356 w 6593"/>
                <a:gd name="connsiteY1" fmla="*/ 1844 h 31598"/>
                <a:gd name="connsiteX2" fmla="*/ 1026 w 6593"/>
                <a:gd name="connsiteY2" fmla="*/ 17526 h 31598"/>
                <a:gd name="connsiteX3" fmla="*/ 291 w 6593"/>
                <a:gd name="connsiteY3" fmla="*/ 24387 h 31598"/>
                <a:gd name="connsiteX4" fmla="*/ 2846 w 6593"/>
                <a:gd name="connsiteY4" fmla="*/ 31598 h 31598"/>
                <a:gd name="connsiteX5" fmla="*/ 6136 w 6593"/>
                <a:gd name="connsiteY5" fmla="*/ 24632 h 31598"/>
                <a:gd name="connsiteX6" fmla="*/ 6487 w 6593"/>
                <a:gd name="connsiteY6" fmla="*/ 17351 h 31598"/>
                <a:gd name="connsiteX7" fmla="*/ 6487 w 6593"/>
                <a:gd name="connsiteY7" fmla="*/ 1704 h 3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93" h="31598">
                  <a:moveTo>
                    <a:pt x="6487" y="1704"/>
                  </a:moveTo>
                  <a:cubicBezTo>
                    <a:pt x="6381" y="-676"/>
                    <a:pt x="2461" y="-501"/>
                    <a:pt x="2356" y="1844"/>
                  </a:cubicBezTo>
                  <a:cubicBezTo>
                    <a:pt x="2076" y="7095"/>
                    <a:pt x="1621" y="12311"/>
                    <a:pt x="1026" y="17526"/>
                  </a:cubicBezTo>
                  <a:cubicBezTo>
                    <a:pt x="781" y="19837"/>
                    <a:pt x="501" y="22112"/>
                    <a:pt x="291" y="24387"/>
                  </a:cubicBezTo>
                  <a:cubicBezTo>
                    <a:pt x="81" y="26803"/>
                    <a:pt x="-970" y="31563"/>
                    <a:pt x="2846" y="31598"/>
                  </a:cubicBezTo>
                  <a:cubicBezTo>
                    <a:pt x="6346" y="31633"/>
                    <a:pt x="5961" y="27048"/>
                    <a:pt x="6136" y="24632"/>
                  </a:cubicBezTo>
                  <a:cubicBezTo>
                    <a:pt x="6312" y="22217"/>
                    <a:pt x="6416" y="19767"/>
                    <a:pt x="6487" y="17351"/>
                  </a:cubicBezTo>
                  <a:cubicBezTo>
                    <a:pt x="6591" y="12136"/>
                    <a:pt x="6662" y="6920"/>
                    <a:pt x="6487" y="1704"/>
                  </a:cubicBezTo>
                  <a:close/>
                </a:path>
              </a:pathLst>
            </a:custGeom>
            <a:solidFill>
              <a:srgbClr val="80430C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5D0AF75-2C67-48BD-B302-9C905148A886}"/>
                </a:ext>
              </a:extLst>
            </p:cNvPr>
            <p:cNvSpPr/>
            <p:nvPr/>
          </p:nvSpPr>
          <p:spPr>
            <a:xfrm>
              <a:off x="5958288" y="893372"/>
              <a:ext cx="10414" cy="49202"/>
            </a:xfrm>
            <a:custGeom>
              <a:avLst/>
              <a:gdLst>
                <a:gd name="connsiteX0" fmla="*/ 10189 w 10414"/>
                <a:gd name="connsiteY0" fmla="*/ 35678 h 49202"/>
                <a:gd name="connsiteX1" fmla="*/ 9384 w 10414"/>
                <a:gd name="connsiteY1" fmla="*/ 24896 h 49202"/>
                <a:gd name="connsiteX2" fmla="*/ 4799 w 10414"/>
                <a:gd name="connsiteY2" fmla="*/ 1793 h 49202"/>
                <a:gd name="connsiteX3" fmla="*/ 73 w 10414"/>
                <a:gd name="connsiteY3" fmla="*/ 2878 h 49202"/>
                <a:gd name="connsiteX4" fmla="*/ 3363 w 10414"/>
                <a:gd name="connsiteY4" fmla="*/ 25912 h 49202"/>
                <a:gd name="connsiteX5" fmla="*/ 3924 w 10414"/>
                <a:gd name="connsiteY5" fmla="*/ 36623 h 49202"/>
                <a:gd name="connsiteX6" fmla="*/ 5604 w 10414"/>
                <a:gd name="connsiteY6" fmla="*/ 48350 h 49202"/>
                <a:gd name="connsiteX7" fmla="*/ 9034 w 10414"/>
                <a:gd name="connsiteY7" fmla="*/ 48070 h 49202"/>
                <a:gd name="connsiteX8" fmla="*/ 10189 w 10414"/>
                <a:gd name="connsiteY8" fmla="*/ 35678 h 4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14" h="49202">
                  <a:moveTo>
                    <a:pt x="10189" y="35678"/>
                  </a:moveTo>
                  <a:cubicBezTo>
                    <a:pt x="10014" y="32072"/>
                    <a:pt x="9769" y="28467"/>
                    <a:pt x="9384" y="24896"/>
                  </a:cubicBezTo>
                  <a:cubicBezTo>
                    <a:pt x="8544" y="17090"/>
                    <a:pt x="7004" y="9354"/>
                    <a:pt x="4799" y="1793"/>
                  </a:cubicBezTo>
                  <a:cubicBezTo>
                    <a:pt x="3924" y="-1182"/>
                    <a:pt x="-627" y="-202"/>
                    <a:pt x="73" y="2878"/>
                  </a:cubicBezTo>
                  <a:cubicBezTo>
                    <a:pt x="1788" y="10474"/>
                    <a:pt x="2803" y="18176"/>
                    <a:pt x="3363" y="25912"/>
                  </a:cubicBezTo>
                  <a:cubicBezTo>
                    <a:pt x="3643" y="29482"/>
                    <a:pt x="3818" y="33053"/>
                    <a:pt x="3924" y="36623"/>
                  </a:cubicBezTo>
                  <a:cubicBezTo>
                    <a:pt x="4028" y="40614"/>
                    <a:pt x="3679" y="44779"/>
                    <a:pt x="5604" y="48350"/>
                  </a:cubicBezTo>
                  <a:cubicBezTo>
                    <a:pt x="6339" y="49750"/>
                    <a:pt x="8404" y="49260"/>
                    <a:pt x="9034" y="48070"/>
                  </a:cubicBezTo>
                  <a:cubicBezTo>
                    <a:pt x="10959" y="44394"/>
                    <a:pt x="10364" y="39703"/>
                    <a:pt x="10189" y="35678"/>
                  </a:cubicBezTo>
                  <a:close/>
                </a:path>
              </a:pathLst>
            </a:custGeom>
            <a:solidFill>
              <a:srgbClr val="80430C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01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5839924" y="826101"/>
              <a:ext cx="10765" cy="12006"/>
              <a:chOff x="5839924" y="826101"/>
              <a:chExt cx="10765" cy="12006"/>
            </a:xfrm>
            <a:solidFill>
              <a:srgbClr val="80430C"/>
            </a:solidFill>
          </p:grpSpPr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7164F251-0927-4B09-8A23-3AF3CA3AA78F}"/>
                  </a:ext>
                </a:extLst>
              </p:cNvPr>
              <p:cNvSpPr/>
              <p:nvPr/>
            </p:nvSpPr>
            <p:spPr>
              <a:xfrm>
                <a:off x="5841234" y="831527"/>
                <a:ext cx="385" cy="665"/>
              </a:xfrm>
              <a:custGeom>
                <a:avLst/>
                <a:gdLst>
                  <a:gd name="connsiteX0" fmla="*/ 0 w 385"/>
                  <a:gd name="connsiteY0" fmla="*/ 665 h 665"/>
                  <a:gd name="connsiteX1" fmla="*/ 105 w 385"/>
                  <a:gd name="connsiteY1" fmla="*/ 490 h 665"/>
                  <a:gd name="connsiteX2" fmla="*/ 385 w 385"/>
                  <a:gd name="connsiteY2" fmla="*/ 0 h 665"/>
                  <a:gd name="connsiteX3" fmla="*/ 0 w 385"/>
                  <a:gd name="connsiteY3" fmla="*/ 665 h 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5" h="665">
                    <a:moveTo>
                      <a:pt x="0" y="665"/>
                    </a:moveTo>
                    <a:cubicBezTo>
                      <a:pt x="35" y="595"/>
                      <a:pt x="70" y="560"/>
                      <a:pt x="105" y="490"/>
                    </a:cubicBezTo>
                    <a:cubicBezTo>
                      <a:pt x="210" y="315"/>
                      <a:pt x="280" y="175"/>
                      <a:pt x="385" y="0"/>
                    </a:cubicBezTo>
                    <a:cubicBezTo>
                      <a:pt x="280" y="245"/>
                      <a:pt x="140" y="455"/>
                      <a:pt x="0" y="665"/>
                    </a:cubicBezTo>
                    <a:close/>
                  </a:path>
                </a:pathLst>
              </a:custGeom>
              <a:solidFill>
                <a:srgbClr val="80430C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12F482F0-6C00-46D5-91E0-5800CAABEFF5}"/>
                  </a:ext>
                </a:extLst>
              </p:cNvPr>
              <p:cNvSpPr/>
              <p:nvPr/>
            </p:nvSpPr>
            <p:spPr>
              <a:xfrm>
                <a:off x="5839924" y="826101"/>
                <a:ext cx="10765" cy="12006"/>
              </a:xfrm>
              <a:custGeom>
                <a:avLst/>
                <a:gdLst>
                  <a:gd name="connsiteX0" fmla="*/ 9887 w 10765"/>
                  <a:gd name="connsiteY0" fmla="*/ 4656 h 12006"/>
                  <a:gd name="connsiteX1" fmla="*/ 10762 w 10765"/>
                  <a:gd name="connsiteY1" fmla="*/ 2765 h 12006"/>
                  <a:gd name="connsiteX2" fmla="*/ 10097 w 10765"/>
                  <a:gd name="connsiteY2" fmla="*/ 875 h 12006"/>
                  <a:gd name="connsiteX3" fmla="*/ 8207 w 10765"/>
                  <a:gd name="connsiteY3" fmla="*/ 0 h 12006"/>
                  <a:gd name="connsiteX4" fmla="*/ 6317 w 10765"/>
                  <a:gd name="connsiteY4" fmla="*/ 665 h 12006"/>
                  <a:gd name="connsiteX5" fmla="*/ 4566 w 10765"/>
                  <a:gd name="connsiteY5" fmla="*/ 1960 h 12006"/>
                  <a:gd name="connsiteX6" fmla="*/ 3096 w 10765"/>
                  <a:gd name="connsiteY6" fmla="*/ 3535 h 12006"/>
                  <a:gd name="connsiteX7" fmla="*/ 1416 w 10765"/>
                  <a:gd name="connsiteY7" fmla="*/ 5916 h 12006"/>
                  <a:gd name="connsiteX8" fmla="*/ 366 w 10765"/>
                  <a:gd name="connsiteY8" fmla="*/ 7701 h 12006"/>
                  <a:gd name="connsiteX9" fmla="*/ 16 w 10765"/>
                  <a:gd name="connsiteY9" fmla="*/ 9416 h 12006"/>
                  <a:gd name="connsiteX10" fmla="*/ 646 w 10765"/>
                  <a:gd name="connsiteY10" fmla="*/ 10851 h 12006"/>
                  <a:gd name="connsiteX11" fmla="*/ 1661 w 10765"/>
                  <a:gd name="connsiteY11" fmla="*/ 11867 h 12006"/>
                  <a:gd name="connsiteX12" fmla="*/ 2641 w 10765"/>
                  <a:gd name="connsiteY12" fmla="*/ 11937 h 12006"/>
                  <a:gd name="connsiteX13" fmla="*/ 2711 w 10765"/>
                  <a:gd name="connsiteY13" fmla="*/ 11902 h 12006"/>
                  <a:gd name="connsiteX14" fmla="*/ 2536 w 10765"/>
                  <a:gd name="connsiteY14" fmla="*/ 12007 h 12006"/>
                  <a:gd name="connsiteX15" fmla="*/ 4006 w 10765"/>
                  <a:gd name="connsiteY15" fmla="*/ 11517 h 12006"/>
                  <a:gd name="connsiteX16" fmla="*/ 5021 w 10765"/>
                  <a:gd name="connsiteY16" fmla="*/ 10536 h 12006"/>
                  <a:gd name="connsiteX17" fmla="*/ 5231 w 10765"/>
                  <a:gd name="connsiteY17" fmla="*/ 10221 h 12006"/>
                  <a:gd name="connsiteX18" fmla="*/ 5371 w 10765"/>
                  <a:gd name="connsiteY18" fmla="*/ 10011 h 12006"/>
                  <a:gd name="connsiteX19" fmla="*/ 8487 w 10765"/>
                  <a:gd name="connsiteY19" fmla="*/ 6301 h 12006"/>
                  <a:gd name="connsiteX20" fmla="*/ 8732 w 10765"/>
                  <a:gd name="connsiteY20" fmla="*/ 6021 h 12006"/>
                  <a:gd name="connsiteX21" fmla="*/ 8487 w 10765"/>
                  <a:gd name="connsiteY21" fmla="*/ 6301 h 12006"/>
                  <a:gd name="connsiteX22" fmla="*/ 8487 w 10765"/>
                  <a:gd name="connsiteY22" fmla="*/ 6266 h 12006"/>
                  <a:gd name="connsiteX23" fmla="*/ 8242 w 10765"/>
                  <a:gd name="connsiteY23" fmla="*/ 6511 h 12006"/>
                  <a:gd name="connsiteX24" fmla="*/ 8207 w 10765"/>
                  <a:gd name="connsiteY24" fmla="*/ 6546 h 12006"/>
                  <a:gd name="connsiteX25" fmla="*/ 9887 w 10765"/>
                  <a:gd name="connsiteY25" fmla="*/ 4656 h 12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0765" h="12006">
                    <a:moveTo>
                      <a:pt x="9887" y="4656"/>
                    </a:moveTo>
                    <a:cubicBezTo>
                      <a:pt x="10377" y="4096"/>
                      <a:pt x="10762" y="3535"/>
                      <a:pt x="10762" y="2765"/>
                    </a:cubicBezTo>
                    <a:cubicBezTo>
                      <a:pt x="10797" y="2135"/>
                      <a:pt x="10552" y="1330"/>
                      <a:pt x="10097" y="875"/>
                    </a:cubicBezTo>
                    <a:cubicBezTo>
                      <a:pt x="9607" y="385"/>
                      <a:pt x="8942" y="0"/>
                      <a:pt x="8207" y="0"/>
                    </a:cubicBezTo>
                    <a:cubicBezTo>
                      <a:pt x="7472" y="0"/>
                      <a:pt x="6912" y="245"/>
                      <a:pt x="6317" y="665"/>
                    </a:cubicBezTo>
                    <a:cubicBezTo>
                      <a:pt x="5756" y="1050"/>
                      <a:pt x="5091" y="1470"/>
                      <a:pt x="4566" y="1960"/>
                    </a:cubicBezTo>
                    <a:cubicBezTo>
                      <a:pt x="4041" y="2450"/>
                      <a:pt x="3586" y="3010"/>
                      <a:pt x="3096" y="3535"/>
                    </a:cubicBezTo>
                    <a:cubicBezTo>
                      <a:pt x="2431" y="4271"/>
                      <a:pt x="1941" y="5076"/>
                      <a:pt x="1416" y="5916"/>
                    </a:cubicBezTo>
                    <a:cubicBezTo>
                      <a:pt x="1031" y="6511"/>
                      <a:pt x="646" y="7071"/>
                      <a:pt x="366" y="7701"/>
                    </a:cubicBezTo>
                    <a:cubicBezTo>
                      <a:pt x="121" y="8261"/>
                      <a:pt x="-54" y="8786"/>
                      <a:pt x="16" y="9416"/>
                    </a:cubicBezTo>
                    <a:cubicBezTo>
                      <a:pt x="86" y="9906"/>
                      <a:pt x="261" y="10466"/>
                      <a:pt x="646" y="10851"/>
                    </a:cubicBezTo>
                    <a:cubicBezTo>
                      <a:pt x="856" y="11307"/>
                      <a:pt x="1171" y="11727"/>
                      <a:pt x="1661" y="11867"/>
                    </a:cubicBezTo>
                    <a:cubicBezTo>
                      <a:pt x="1976" y="11972"/>
                      <a:pt x="2291" y="11972"/>
                      <a:pt x="2641" y="11937"/>
                    </a:cubicBezTo>
                    <a:cubicBezTo>
                      <a:pt x="2676" y="11937"/>
                      <a:pt x="2676" y="11902"/>
                      <a:pt x="2711" y="11902"/>
                    </a:cubicBezTo>
                    <a:cubicBezTo>
                      <a:pt x="2641" y="11937"/>
                      <a:pt x="2606" y="11972"/>
                      <a:pt x="2536" y="12007"/>
                    </a:cubicBezTo>
                    <a:cubicBezTo>
                      <a:pt x="3026" y="11867"/>
                      <a:pt x="3516" y="11727"/>
                      <a:pt x="4006" y="11517"/>
                    </a:cubicBezTo>
                    <a:cubicBezTo>
                      <a:pt x="4426" y="11272"/>
                      <a:pt x="4776" y="10956"/>
                      <a:pt x="5021" y="10536"/>
                    </a:cubicBezTo>
                    <a:cubicBezTo>
                      <a:pt x="5091" y="10431"/>
                      <a:pt x="5161" y="10326"/>
                      <a:pt x="5231" y="10221"/>
                    </a:cubicBezTo>
                    <a:cubicBezTo>
                      <a:pt x="5266" y="10151"/>
                      <a:pt x="5336" y="10081"/>
                      <a:pt x="5371" y="10011"/>
                    </a:cubicBezTo>
                    <a:cubicBezTo>
                      <a:pt x="6351" y="8751"/>
                      <a:pt x="7402" y="7491"/>
                      <a:pt x="8487" y="6301"/>
                    </a:cubicBezTo>
                    <a:cubicBezTo>
                      <a:pt x="8557" y="6196"/>
                      <a:pt x="8662" y="6126"/>
                      <a:pt x="8732" y="6021"/>
                    </a:cubicBezTo>
                    <a:cubicBezTo>
                      <a:pt x="8662" y="6126"/>
                      <a:pt x="8557" y="6196"/>
                      <a:pt x="8487" y="6301"/>
                    </a:cubicBezTo>
                    <a:cubicBezTo>
                      <a:pt x="8487" y="6301"/>
                      <a:pt x="8487" y="6301"/>
                      <a:pt x="8487" y="6266"/>
                    </a:cubicBezTo>
                    <a:lnTo>
                      <a:pt x="8242" y="6511"/>
                    </a:lnTo>
                    <a:cubicBezTo>
                      <a:pt x="8242" y="6511"/>
                      <a:pt x="8207" y="6546"/>
                      <a:pt x="8207" y="6546"/>
                    </a:cubicBezTo>
                    <a:cubicBezTo>
                      <a:pt x="8802" y="5951"/>
                      <a:pt x="9327" y="5286"/>
                      <a:pt x="9887" y="4656"/>
                    </a:cubicBezTo>
                    <a:close/>
                  </a:path>
                </a:pathLst>
              </a:custGeom>
              <a:solidFill>
                <a:srgbClr val="80430C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FC42ECBA-EB7F-4D02-9F21-AC97E22DF9FE}"/>
                </a:ext>
              </a:extLst>
            </p:cNvPr>
            <p:cNvSpPr/>
            <p:nvPr/>
          </p:nvSpPr>
          <p:spPr>
            <a:xfrm>
              <a:off x="5951357" y="1173372"/>
              <a:ext cx="177433" cy="206066"/>
            </a:xfrm>
            <a:custGeom>
              <a:avLst/>
              <a:gdLst>
                <a:gd name="connsiteX0" fmla="*/ 176567 w 177433"/>
                <a:gd name="connsiteY0" fmla="*/ 199049 h 206066"/>
                <a:gd name="connsiteX1" fmla="*/ 140092 w 177433"/>
                <a:gd name="connsiteY1" fmla="*/ 160474 h 206066"/>
                <a:gd name="connsiteX2" fmla="*/ 104912 w 177433"/>
                <a:gd name="connsiteY2" fmla="*/ 123159 h 206066"/>
                <a:gd name="connsiteX3" fmla="*/ 73933 w 177433"/>
                <a:gd name="connsiteY3" fmla="*/ 85704 h 206066"/>
                <a:gd name="connsiteX4" fmla="*/ 41273 w 177433"/>
                <a:gd name="connsiteY4" fmla="*/ 49754 h 206066"/>
                <a:gd name="connsiteX5" fmla="*/ 5569 w 177433"/>
                <a:gd name="connsiteY5" fmla="*/ 1552 h 206066"/>
                <a:gd name="connsiteX6" fmla="*/ 283 w 177433"/>
                <a:gd name="connsiteY6" fmla="*/ 4002 h 206066"/>
                <a:gd name="connsiteX7" fmla="*/ 59966 w 177433"/>
                <a:gd name="connsiteY7" fmla="*/ 83288 h 206066"/>
                <a:gd name="connsiteX8" fmla="*/ 91751 w 177433"/>
                <a:gd name="connsiteY8" fmla="*/ 121934 h 206066"/>
                <a:gd name="connsiteX9" fmla="*/ 127350 w 177433"/>
                <a:gd name="connsiteY9" fmla="*/ 160824 h 206066"/>
                <a:gd name="connsiteX10" fmla="*/ 169881 w 177433"/>
                <a:gd name="connsiteY10" fmla="*/ 204860 h 206066"/>
                <a:gd name="connsiteX11" fmla="*/ 176567 w 177433"/>
                <a:gd name="connsiteY11" fmla="*/ 199049 h 206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7433" h="206066">
                  <a:moveTo>
                    <a:pt x="176567" y="199049"/>
                  </a:moveTo>
                  <a:cubicBezTo>
                    <a:pt x="165401" y="185362"/>
                    <a:pt x="152449" y="173041"/>
                    <a:pt x="140092" y="160474"/>
                  </a:cubicBezTo>
                  <a:cubicBezTo>
                    <a:pt x="128121" y="148257"/>
                    <a:pt x="116184" y="136006"/>
                    <a:pt x="104912" y="123159"/>
                  </a:cubicBezTo>
                  <a:cubicBezTo>
                    <a:pt x="94236" y="110942"/>
                    <a:pt x="84715" y="97850"/>
                    <a:pt x="73933" y="85704"/>
                  </a:cubicBezTo>
                  <a:cubicBezTo>
                    <a:pt x="63186" y="73592"/>
                    <a:pt x="52020" y="61865"/>
                    <a:pt x="41273" y="49754"/>
                  </a:cubicBezTo>
                  <a:cubicBezTo>
                    <a:pt x="27867" y="34667"/>
                    <a:pt x="16000" y="18844"/>
                    <a:pt x="5569" y="1552"/>
                  </a:cubicBezTo>
                  <a:cubicBezTo>
                    <a:pt x="3678" y="-1598"/>
                    <a:pt x="-1222" y="467"/>
                    <a:pt x="283" y="4002"/>
                  </a:cubicBezTo>
                  <a:cubicBezTo>
                    <a:pt x="13200" y="34597"/>
                    <a:pt x="38193" y="58890"/>
                    <a:pt x="59966" y="83288"/>
                  </a:cubicBezTo>
                  <a:cubicBezTo>
                    <a:pt x="71098" y="95750"/>
                    <a:pt x="81039" y="109122"/>
                    <a:pt x="91751" y="121934"/>
                  </a:cubicBezTo>
                  <a:cubicBezTo>
                    <a:pt x="103022" y="135445"/>
                    <a:pt x="115099" y="148222"/>
                    <a:pt x="127350" y="160824"/>
                  </a:cubicBezTo>
                  <a:cubicBezTo>
                    <a:pt x="141562" y="175456"/>
                    <a:pt x="155774" y="190123"/>
                    <a:pt x="169881" y="204860"/>
                  </a:cubicBezTo>
                  <a:cubicBezTo>
                    <a:pt x="173382" y="208535"/>
                    <a:pt x="179753" y="203005"/>
                    <a:pt x="176567" y="199049"/>
                  </a:cubicBezTo>
                  <a:close/>
                </a:path>
              </a:pathLst>
            </a:custGeom>
            <a:solidFill>
              <a:srgbClr val="80430C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467E82EA-7005-4618-B54A-E5CCE4C25EDD}"/>
                </a:ext>
              </a:extLst>
            </p:cNvPr>
            <p:cNvSpPr/>
            <p:nvPr/>
          </p:nvSpPr>
          <p:spPr>
            <a:xfrm>
              <a:off x="6007179" y="1189016"/>
              <a:ext cx="59197" cy="68835"/>
            </a:xfrm>
            <a:custGeom>
              <a:avLst/>
              <a:gdLst>
                <a:gd name="connsiteX0" fmla="*/ 52310 w 59197"/>
                <a:gd name="connsiteY0" fmla="*/ 57877 h 68835"/>
                <a:gd name="connsiteX1" fmla="*/ 46569 w 59197"/>
                <a:gd name="connsiteY1" fmla="*/ 49581 h 68835"/>
                <a:gd name="connsiteX2" fmla="*/ 34598 w 59197"/>
                <a:gd name="connsiteY2" fmla="*/ 32919 h 68835"/>
                <a:gd name="connsiteX3" fmla="*/ 17305 w 59197"/>
                <a:gd name="connsiteY3" fmla="*/ 15136 h 68835"/>
                <a:gd name="connsiteX4" fmla="*/ 9009 w 59197"/>
                <a:gd name="connsiteY4" fmla="*/ 6315 h 68835"/>
                <a:gd name="connsiteX5" fmla="*/ 2673 w 59197"/>
                <a:gd name="connsiteY5" fmla="*/ 49 h 68835"/>
                <a:gd name="connsiteX6" fmla="*/ 1238 w 59197"/>
                <a:gd name="connsiteY6" fmla="*/ 4180 h 68835"/>
                <a:gd name="connsiteX7" fmla="*/ 853 w 59197"/>
                <a:gd name="connsiteY7" fmla="*/ 4355 h 68835"/>
                <a:gd name="connsiteX8" fmla="*/ 4388 w 59197"/>
                <a:gd name="connsiteY8" fmla="*/ 9291 h 68835"/>
                <a:gd name="connsiteX9" fmla="*/ 7714 w 59197"/>
                <a:gd name="connsiteY9" fmla="*/ 13596 h 68835"/>
                <a:gd name="connsiteX10" fmla="*/ 16290 w 59197"/>
                <a:gd name="connsiteY10" fmla="*/ 23118 h 68835"/>
                <a:gd name="connsiteX11" fmla="*/ 31552 w 59197"/>
                <a:gd name="connsiteY11" fmla="*/ 39780 h 68835"/>
                <a:gd name="connsiteX12" fmla="*/ 42614 w 59197"/>
                <a:gd name="connsiteY12" fmla="*/ 55672 h 68835"/>
                <a:gd name="connsiteX13" fmla="*/ 49615 w 59197"/>
                <a:gd name="connsiteY13" fmla="*/ 64283 h 68835"/>
                <a:gd name="connsiteX14" fmla="*/ 57876 w 59197"/>
                <a:gd name="connsiteY14" fmla="*/ 68799 h 68835"/>
                <a:gd name="connsiteX15" fmla="*/ 59171 w 59197"/>
                <a:gd name="connsiteY15" fmla="*/ 67154 h 68835"/>
                <a:gd name="connsiteX16" fmla="*/ 52310 w 59197"/>
                <a:gd name="connsiteY16" fmla="*/ 57877 h 68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197" h="68835">
                  <a:moveTo>
                    <a:pt x="52310" y="57877"/>
                  </a:moveTo>
                  <a:cubicBezTo>
                    <a:pt x="50245" y="55217"/>
                    <a:pt x="48390" y="52417"/>
                    <a:pt x="46569" y="49581"/>
                  </a:cubicBezTo>
                  <a:cubicBezTo>
                    <a:pt x="42859" y="43805"/>
                    <a:pt x="39113" y="38100"/>
                    <a:pt x="34598" y="32919"/>
                  </a:cubicBezTo>
                  <a:cubicBezTo>
                    <a:pt x="29137" y="26688"/>
                    <a:pt x="23046" y="21087"/>
                    <a:pt x="17305" y="15136"/>
                  </a:cubicBezTo>
                  <a:cubicBezTo>
                    <a:pt x="14505" y="12231"/>
                    <a:pt x="11670" y="9361"/>
                    <a:pt x="9009" y="6315"/>
                  </a:cubicBezTo>
                  <a:cubicBezTo>
                    <a:pt x="7294" y="4355"/>
                    <a:pt x="5404" y="574"/>
                    <a:pt x="2673" y="49"/>
                  </a:cubicBezTo>
                  <a:cubicBezTo>
                    <a:pt x="48" y="-476"/>
                    <a:pt x="-1037" y="3340"/>
                    <a:pt x="1238" y="4180"/>
                  </a:cubicBezTo>
                  <a:cubicBezTo>
                    <a:pt x="1098" y="4250"/>
                    <a:pt x="958" y="4285"/>
                    <a:pt x="853" y="4355"/>
                  </a:cubicBezTo>
                  <a:cubicBezTo>
                    <a:pt x="2218" y="5685"/>
                    <a:pt x="3268" y="7750"/>
                    <a:pt x="4388" y="9291"/>
                  </a:cubicBezTo>
                  <a:cubicBezTo>
                    <a:pt x="5474" y="10761"/>
                    <a:pt x="6594" y="12196"/>
                    <a:pt x="7714" y="13596"/>
                  </a:cubicBezTo>
                  <a:cubicBezTo>
                    <a:pt x="10409" y="16922"/>
                    <a:pt x="13350" y="20002"/>
                    <a:pt x="16290" y="23118"/>
                  </a:cubicBezTo>
                  <a:cubicBezTo>
                    <a:pt x="21471" y="28578"/>
                    <a:pt x="26757" y="33969"/>
                    <a:pt x="31552" y="39780"/>
                  </a:cubicBezTo>
                  <a:cubicBezTo>
                    <a:pt x="35648" y="44786"/>
                    <a:pt x="38833" y="50421"/>
                    <a:pt x="42614" y="55672"/>
                  </a:cubicBezTo>
                  <a:cubicBezTo>
                    <a:pt x="44784" y="58682"/>
                    <a:pt x="46989" y="61658"/>
                    <a:pt x="49615" y="64283"/>
                  </a:cubicBezTo>
                  <a:cubicBezTo>
                    <a:pt x="51820" y="66454"/>
                    <a:pt x="54550" y="69184"/>
                    <a:pt x="57876" y="68799"/>
                  </a:cubicBezTo>
                  <a:cubicBezTo>
                    <a:pt x="58611" y="68729"/>
                    <a:pt x="59346" y="67959"/>
                    <a:pt x="59171" y="67154"/>
                  </a:cubicBezTo>
                  <a:cubicBezTo>
                    <a:pt x="58366" y="63513"/>
                    <a:pt x="54515" y="60713"/>
                    <a:pt x="52310" y="57877"/>
                  </a:cubicBezTo>
                  <a:close/>
                </a:path>
              </a:pathLst>
            </a:custGeom>
            <a:solidFill>
              <a:srgbClr val="80430C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485AD582-5B67-4C2B-9343-80EDDF081301}"/>
                </a:ext>
              </a:extLst>
            </p:cNvPr>
            <p:cNvSpPr/>
            <p:nvPr/>
          </p:nvSpPr>
          <p:spPr>
            <a:xfrm>
              <a:off x="6071448" y="1264466"/>
              <a:ext cx="11157" cy="11138"/>
            </a:xfrm>
            <a:custGeom>
              <a:avLst/>
              <a:gdLst>
                <a:gd name="connsiteX0" fmla="*/ 10444 w 11157"/>
                <a:gd name="connsiteY0" fmla="*/ 7631 h 11138"/>
                <a:gd name="connsiteX1" fmla="*/ 5614 w 11157"/>
                <a:gd name="connsiteY1" fmla="*/ 3185 h 11138"/>
                <a:gd name="connsiteX2" fmla="*/ 3723 w 11157"/>
                <a:gd name="connsiteY2" fmla="*/ 1505 h 11138"/>
                <a:gd name="connsiteX3" fmla="*/ 1483 w 11157"/>
                <a:gd name="connsiteY3" fmla="*/ 0 h 11138"/>
                <a:gd name="connsiteX4" fmla="*/ 118 w 11157"/>
                <a:gd name="connsiteY4" fmla="*/ 910 h 11138"/>
                <a:gd name="connsiteX5" fmla="*/ 573 w 11157"/>
                <a:gd name="connsiteY5" fmla="*/ 2660 h 11138"/>
                <a:gd name="connsiteX6" fmla="*/ 643 w 11157"/>
                <a:gd name="connsiteY6" fmla="*/ 2765 h 11138"/>
                <a:gd name="connsiteX7" fmla="*/ 888 w 11157"/>
                <a:gd name="connsiteY7" fmla="*/ 3010 h 11138"/>
                <a:gd name="connsiteX8" fmla="*/ 1343 w 11157"/>
                <a:gd name="connsiteY8" fmla="*/ 3535 h 11138"/>
                <a:gd name="connsiteX9" fmla="*/ 2148 w 11157"/>
                <a:gd name="connsiteY9" fmla="*/ 4446 h 11138"/>
                <a:gd name="connsiteX10" fmla="*/ 4178 w 11157"/>
                <a:gd name="connsiteY10" fmla="*/ 6721 h 11138"/>
                <a:gd name="connsiteX11" fmla="*/ 7889 w 11157"/>
                <a:gd name="connsiteY11" fmla="*/ 10676 h 11138"/>
                <a:gd name="connsiteX12" fmla="*/ 10689 w 11157"/>
                <a:gd name="connsiteY12" fmla="*/ 10431 h 11138"/>
                <a:gd name="connsiteX13" fmla="*/ 11144 w 11157"/>
                <a:gd name="connsiteY13" fmla="*/ 8996 h 11138"/>
                <a:gd name="connsiteX14" fmla="*/ 10444 w 11157"/>
                <a:gd name="connsiteY14" fmla="*/ 7631 h 1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157" h="11138">
                  <a:moveTo>
                    <a:pt x="10444" y="7631"/>
                  </a:moveTo>
                  <a:cubicBezTo>
                    <a:pt x="8939" y="6021"/>
                    <a:pt x="7259" y="4621"/>
                    <a:pt x="5614" y="3185"/>
                  </a:cubicBezTo>
                  <a:cubicBezTo>
                    <a:pt x="4984" y="2625"/>
                    <a:pt x="4353" y="2065"/>
                    <a:pt x="3723" y="1505"/>
                  </a:cubicBezTo>
                  <a:cubicBezTo>
                    <a:pt x="3128" y="980"/>
                    <a:pt x="2358" y="0"/>
                    <a:pt x="1483" y="0"/>
                  </a:cubicBezTo>
                  <a:cubicBezTo>
                    <a:pt x="888" y="0"/>
                    <a:pt x="328" y="350"/>
                    <a:pt x="118" y="910"/>
                  </a:cubicBezTo>
                  <a:cubicBezTo>
                    <a:pt x="-162" y="1540"/>
                    <a:pt x="83" y="2240"/>
                    <a:pt x="573" y="2660"/>
                  </a:cubicBezTo>
                  <a:cubicBezTo>
                    <a:pt x="468" y="2625"/>
                    <a:pt x="503" y="2660"/>
                    <a:pt x="643" y="2765"/>
                  </a:cubicBezTo>
                  <a:cubicBezTo>
                    <a:pt x="713" y="2835"/>
                    <a:pt x="783" y="2940"/>
                    <a:pt x="888" y="3010"/>
                  </a:cubicBezTo>
                  <a:cubicBezTo>
                    <a:pt x="1028" y="3185"/>
                    <a:pt x="1203" y="3360"/>
                    <a:pt x="1343" y="3535"/>
                  </a:cubicBezTo>
                  <a:cubicBezTo>
                    <a:pt x="1623" y="3851"/>
                    <a:pt x="1868" y="4131"/>
                    <a:pt x="2148" y="4446"/>
                  </a:cubicBezTo>
                  <a:cubicBezTo>
                    <a:pt x="2813" y="5216"/>
                    <a:pt x="3513" y="5951"/>
                    <a:pt x="4178" y="6721"/>
                  </a:cubicBezTo>
                  <a:cubicBezTo>
                    <a:pt x="5369" y="8086"/>
                    <a:pt x="6559" y="9451"/>
                    <a:pt x="7889" y="10676"/>
                  </a:cubicBezTo>
                  <a:cubicBezTo>
                    <a:pt x="8659" y="11377"/>
                    <a:pt x="10059" y="11272"/>
                    <a:pt x="10689" y="10431"/>
                  </a:cubicBezTo>
                  <a:cubicBezTo>
                    <a:pt x="11004" y="10046"/>
                    <a:pt x="11214" y="9521"/>
                    <a:pt x="11144" y="8996"/>
                  </a:cubicBezTo>
                  <a:cubicBezTo>
                    <a:pt x="11075" y="8436"/>
                    <a:pt x="10829" y="8051"/>
                    <a:pt x="10444" y="7631"/>
                  </a:cubicBezTo>
                  <a:close/>
                </a:path>
              </a:pathLst>
            </a:custGeom>
            <a:solidFill>
              <a:srgbClr val="80430C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86C92397-6D98-4A1B-8837-0086B11F6597}"/>
                </a:ext>
              </a:extLst>
            </p:cNvPr>
            <p:cNvSpPr/>
            <p:nvPr/>
          </p:nvSpPr>
          <p:spPr>
            <a:xfrm>
              <a:off x="5726282" y="1202402"/>
              <a:ext cx="145901" cy="80133"/>
            </a:xfrm>
            <a:custGeom>
              <a:avLst/>
              <a:gdLst>
                <a:gd name="connsiteX0" fmla="*/ 141801 w 145901"/>
                <a:gd name="connsiteY0" fmla="*/ 245 h 80133"/>
                <a:gd name="connsiteX1" fmla="*/ 125804 w 145901"/>
                <a:gd name="connsiteY1" fmla="*/ 11097 h 80133"/>
                <a:gd name="connsiteX2" fmla="*/ 109562 w 145901"/>
                <a:gd name="connsiteY2" fmla="*/ 19638 h 80133"/>
                <a:gd name="connsiteX3" fmla="*/ 78443 w 145901"/>
                <a:gd name="connsiteY3" fmla="*/ 33605 h 80133"/>
                <a:gd name="connsiteX4" fmla="*/ 1047 w 145901"/>
                <a:gd name="connsiteY4" fmla="*/ 76066 h 80133"/>
                <a:gd name="connsiteX5" fmla="*/ 3042 w 145901"/>
                <a:gd name="connsiteY5" fmla="*/ 79846 h 80133"/>
                <a:gd name="connsiteX6" fmla="*/ 85409 w 145901"/>
                <a:gd name="connsiteY6" fmla="*/ 38296 h 80133"/>
                <a:gd name="connsiteX7" fmla="*/ 118733 w 145901"/>
                <a:gd name="connsiteY7" fmla="*/ 23243 h 80133"/>
                <a:gd name="connsiteX8" fmla="*/ 134065 w 145901"/>
                <a:gd name="connsiteY8" fmla="*/ 14597 h 80133"/>
                <a:gd name="connsiteX9" fmla="*/ 145722 w 145901"/>
                <a:gd name="connsiteY9" fmla="*/ 3396 h 80133"/>
                <a:gd name="connsiteX10" fmla="*/ 141801 w 145901"/>
                <a:gd name="connsiteY10" fmla="*/ 245 h 8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901" h="80133">
                  <a:moveTo>
                    <a:pt x="141801" y="245"/>
                  </a:moveTo>
                  <a:cubicBezTo>
                    <a:pt x="136131" y="2976"/>
                    <a:pt x="131230" y="7841"/>
                    <a:pt x="125804" y="11097"/>
                  </a:cubicBezTo>
                  <a:cubicBezTo>
                    <a:pt x="120554" y="14247"/>
                    <a:pt x="115093" y="17013"/>
                    <a:pt x="109562" y="19638"/>
                  </a:cubicBezTo>
                  <a:cubicBezTo>
                    <a:pt x="99306" y="24504"/>
                    <a:pt x="88769" y="28844"/>
                    <a:pt x="78443" y="33605"/>
                  </a:cubicBezTo>
                  <a:cubicBezTo>
                    <a:pt x="51769" y="45892"/>
                    <a:pt x="25795" y="60208"/>
                    <a:pt x="1047" y="76066"/>
                  </a:cubicBezTo>
                  <a:cubicBezTo>
                    <a:pt x="-1228" y="77536"/>
                    <a:pt x="557" y="81176"/>
                    <a:pt x="3042" y="79846"/>
                  </a:cubicBezTo>
                  <a:cubicBezTo>
                    <a:pt x="30171" y="65564"/>
                    <a:pt x="57370" y="50722"/>
                    <a:pt x="85409" y="38296"/>
                  </a:cubicBezTo>
                  <a:cubicBezTo>
                    <a:pt x="96540" y="33360"/>
                    <a:pt x="107847" y="28704"/>
                    <a:pt x="118733" y="23243"/>
                  </a:cubicBezTo>
                  <a:cubicBezTo>
                    <a:pt x="123984" y="20618"/>
                    <a:pt x="129165" y="17783"/>
                    <a:pt x="134065" y="14597"/>
                  </a:cubicBezTo>
                  <a:cubicBezTo>
                    <a:pt x="138546" y="11657"/>
                    <a:pt x="143517" y="8471"/>
                    <a:pt x="145722" y="3396"/>
                  </a:cubicBezTo>
                  <a:cubicBezTo>
                    <a:pt x="146667" y="1085"/>
                    <a:pt x="143657" y="-665"/>
                    <a:pt x="141801" y="245"/>
                  </a:cubicBezTo>
                  <a:close/>
                </a:path>
              </a:pathLst>
            </a:custGeom>
            <a:solidFill>
              <a:srgbClr val="80430C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98869DBC-67E4-4726-9263-9E0509AD95B8}"/>
                </a:ext>
              </a:extLst>
            </p:cNvPr>
            <p:cNvSpPr/>
            <p:nvPr/>
          </p:nvSpPr>
          <p:spPr>
            <a:xfrm>
              <a:off x="5878687" y="1188197"/>
              <a:ext cx="23074" cy="15508"/>
            </a:xfrm>
            <a:custGeom>
              <a:avLst/>
              <a:gdLst>
                <a:gd name="connsiteX0" fmla="*/ 22090 w 23074"/>
                <a:gd name="connsiteY0" fmla="*/ 763 h 15508"/>
                <a:gd name="connsiteX1" fmla="*/ 21705 w 23074"/>
                <a:gd name="connsiteY1" fmla="*/ 448 h 15508"/>
                <a:gd name="connsiteX2" fmla="*/ 20585 w 23074"/>
                <a:gd name="connsiteY2" fmla="*/ 28 h 15508"/>
                <a:gd name="connsiteX3" fmla="*/ 18590 w 23074"/>
                <a:gd name="connsiteY3" fmla="*/ 308 h 15508"/>
                <a:gd name="connsiteX4" fmla="*/ 14949 w 23074"/>
                <a:gd name="connsiteY4" fmla="*/ 1603 h 15508"/>
                <a:gd name="connsiteX5" fmla="*/ 8928 w 23074"/>
                <a:gd name="connsiteY5" fmla="*/ 5034 h 15508"/>
                <a:gd name="connsiteX6" fmla="*/ 3048 w 23074"/>
                <a:gd name="connsiteY6" fmla="*/ 9584 h 15508"/>
                <a:gd name="connsiteX7" fmla="*/ 1297 w 23074"/>
                <a:gd name="connsiteY7" fmla="*/ 11405 h 15508"/>
                <a:gd name="connsiteX8" fmla="*/ 2 w 23074"/>
                <a:gd name="connsiteY8" fmla="*/ 13575 h 15508"/>
                <a:gd name="connsiteX9" fmla="*/ 912 w 23074"/>
                <a:gd name="connsiteY9" fmla="*/ 15255 h 15508"/>
                <a:gd name="connsiteX10" fmla="*/ 2103 w 23074"/>
                <a:gd name="connsiteY10" fmla="*/ 15500 h 15508"/>
                <a:gd name="connsiteX11" fmla="*/ 3223 w 23074"/>
                <a:gd name="connsiteY11" fmla="*/ 15010 h 15508"/>
                <a:gd name="connsiteX12" fmla="*/ 5813 w 23074"/>
                <a:gd name="connsiteY12" fmla="*/ 13680 h 15508"/>
                <a:gd name="connsiteX13" fmla="*/ 6338 w 23074"/>
                <a:gd name="connsiteY13" fmla="*/ 13365 h 15508"/>
                <a:gd name="connsiteX14" fmla="*/ 7563 w 23074"/>
                <a:gd name="connsiteY14" fmla="*/ 12595 h 15508"/>
                <a:gd name="connsiteX15" fmla="*/ 9804 w 23074"/>
                <a:gd name="connsiteY15" fmla="*/ 11265 h 15508"/>
                <a:gd name="connsiteX16" fmla="*/ 13969 w 23074"/>
                <a:gd name="connsiteY16" fmla="*/ 8849 h 15508"/>
                <a:gd name="connsiteX17" fmla="*/ 18030 w 23074"/>
                <a:gd name="connsiteY17" fmla="*/ 6784 h 15508"/>
                <a:gd name="connsiteX18" fmla="*/ 19710 w 23074"/>
                <a:gd name="connsiteY18" fmla="*/ 5944 h 15508"/>
                <a:gd name="connsiteX19" fmla="*/ 22090 w 23074"/>
                <a:gd name="connsiteY19" fmla="*/ 4684 h 15508"/>
                <a:gd name="connsiteX20" fmla="*/ 23000 w 23074"/>
                <a:gd name="connsiteY20" fmla="*/ 2934 h 15508"/>
                <a:gd name="connsiteX21" fmla="*/ 22090 w 23074"/>
                <a:gd name="connsiteY21" fmla="*/ 763 h 15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3074" h="15508">
                  <a:moveTo>
                    <a:pt x="22090" y="763"/>
                  </a:moveTo>
                  <a:cubicBezTo>
                    <a:pt x="22510" y="1078"/>
                    <a:pt x="21740" y="483"/>
                    <a:pt x="21705" y="448"/>
                  </a:cubicBezTo>
                  <a:cubicBezTo>
                    <a:pt x="21355" y="238"/>
                    <a:pt x="20970" y="98"/>
                    <a:pt x="20585" y="28"/>
                  </a:cubicBezTo>
                  <a:cubicBezTo>
                    <a:pt x="19885" y="-77"/>
                    <a:pt x="19220" y="133"/>
                    <a:pt x="18590" y="308"/>
                  </a:cubicBezTo>
                  <a:cubicBezTo>
                    <a:pt x="17330" y="658"/>
                    <a:pt x="16140" y="1078"/>
                    <a:pt x="14949" y="1603"/>
                  </a:cubicBezTo>
                  <a:cubicBezTo>
                    <a:pt x="12849" y="2583"/>
                    <a:pt x="10854" y="3739"/>
                    <a:pt x="8928" y="5034"/>
                  </a:cubicBezTo>
                  <a:cubicBezTo>
                    <a:pt x="6828" y="6399"/>
                    <a:pt x="4938" y="7974"/>
                    <a:pt x="3048" y="9584"/>
                  </a:cubicBezTo>
                  <a:cubicBezTo>
                    <a:pt x="2418" y="10145"/>
                    <a:pt x="1858" y="10775"/>
                    <a:pt x="1297" y="11405"/>
                  </a:cubicBezTo>
                  <a:cubicBezTo>
                    <a:pt x="772" y="12035"/>
                    <a:pt x="37" y="12700"/>
                    <a:pt x="2" y="13575"/>
                  </a:cubicBezTo>
                  <a:cubicBezTo>
                    <a:pt x="-33" y="14240"/>
                    <a:pt x="352" y="14905"/>
                    <a:pt x="912" y="15255"/>
                  </a:cubicBezTo>
                  <a:cubicBezTo>
                    <a:pt x="1263" y="15465"/>
                    <a:pt x="1683" y="15535"/>
                    <a:pt x="2103" y="15500"/>
                  </a:cubicBezTo>
                  <a:cubicBezTo>
                    <a:pt x="2313" y="15465"/>
                    <a:pt x="3223" y="15290"/>
                    <a:pt x="3223" y="15010"/>
                  </a:cubicBezTo>
                  <a:cubicBezTo>
                    <a:pt x="4133" y="14625"/>
                    <a:pt x="4973" y="14205"/>
                    <a:pt x="5813" y="13680"/>
                  </a:cubicBezTo>
                  <a:cubicBezTo>
                    <a:pt x="5988" y="13575"/>
                    <a:pt x="6163" y="13470"/>
                    <a:pt x="6338" y="13365"/>
                  </a:cubicBezTo>
                  <a:cubicBezTo>
                    <a:pt x="6758" y="13120"/>
                    <a:pt x="7143" y="12840"/>
                    <a:pt x="7563" y="12595"/>
                  </a:cubicBezTo>
                  <a:cubicBezTo>
                    <a:pt x="8298" y="12140"/>
                    <a:pt x="9069" y="11720"/>
                    <a:pt x="9804" y="11265"/>
                  </a:cubicBezTo>
                  <a:cubicBezTo>
                    <a:pt x="11169" y="10425"/>
                    <a:pt x="12534" y="9619"/>
                    <a:pt x="13969" y="8849"/>
                  </a:cubicBezTo>
                  <a:cubicBezTo>
                    <a:pt x="15299" y="8114"/>
                    <a:pt x="16665" y="7414"/>
                    <a:pt x="18030" y="6784"/>
                  </a:cubicBezTo>
                  <a:cubicBezTo>
                    <a:pt x="18590" y="6539"/>
                    <a:pt x="19150" y="6259"/>
                    <a:pt x="19710" y="5944"/>
                  </a:cubicBezTo>
                  <a:cubicBezTo>
                    <a:pt x="20515" y="5559"/>
                    <a:pt x="21425" y="5314"/>
                    <a:pt x="22090" y="4684"/>
                  </a:cubicBezTo>
                  <a:cubicBezTo>
                    <a:pt x="22615" y="4159"/>
                    <a:pt x="22755" y="3599"/>
                    <a:pt x="23000" y="2934"/>
                  </a:cubicBezTo>
                  <a:cubicBezTo>
                    <a:pt x="23280" y="2058"/>
                    <a:pt x="22720" y="1253"/>
                    <a:pt x="22090" y="763"/>
                  </a:cubicBezTo>
                  <a:close/>
                </a:path>
              </a:pathLst>
            </a:custGeom>
            <a:solidFill>
              <a:srgbClr val="80430C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9" name="Graphic 3">
            <a:extLst>
              <a:ext uri="{FF2B5EF4-FFF2-40B4-BE49-F238E27FC236}">
                <a16:creationId xmlns:a16="http://schemas.microsoft.com/office/drawing/2014/main" id="{6AABCBA6-D995-4D4B-9073-B33A8B3A8D6A}"/>
              </a:ext>
            </a:extLst>
          </p:cNvPr>
          <p:cNvGrpSpPr/>
          <p:nvPr/>
        </p:nvGrpSpPr>
        <p:grpSpPr>
          <a:xfrm>
            <a:off x="5125867" y="735310"/>
            <a:ext cx="1548709" cy="2722566"/>
            <a:chOff x="4666546" y="801097"/>
            <a:chExt cx="1548709" cy="2722566"/>
          </a:xfrm>
        </p:grpSpPr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159AFB87-DFEA-479F-A200-5D5530D821BA}"/>
                </a:ext>
              </a:extLst>
            </p:cNvPr>
            <p:cNvSpPr/>
            <p:nvPr/>
          </p:nvSpPr>
          <p:spPr>
            <a:xfrm>
              <a:off x="4695554" y="1248582"/>
              <a:ext cx="1349251" cy="2122247"/>
            </a:xfrm>
            <a:custGeom>
              <a:avLst/>
              <a:gdLst>
                <a:gd name="connsiteX0" fmla="*/ 1343528 w 1349251"/>
                <a:gd name="connsiteY0" fmla="*/ 759001 h 2122247"/>
                <a:gd name="connsiteX1" fmla="*/ 1225596 w 1349251"/>
                <a:gd name="connsiteY1" fmla="*/ 267498 h 2122247"/>
                <a:gd name="connsiteX2" fmla="*/ 767629 w 1349251"/>
                <a:gd name="connsiteY2" fmla="*/ 17144 h 2122247"/>
                <a:gd name="connsiteX3" fmla="*/ 515979 w 1349251"/>
                <a:gd name="connsiteY3" fmla="*/ 4437 h 2122247"/>
                <a:gd name="connsiteX4" fmla="*/ 395458 w 1349251"/>
                <a:gd name="connsiteY4" fmla="*/ 29746 h 2122247"/>
                <a:gd name="connsiteX5" fmla="*/ 252358 w 1349251"/>
                <a:gd name="connsiteY5" fmla="*/ 168680 h 2122247"/>
                <a:gd name="connsiteX6" fmla="*/ 248577 w 1349251"/>
                <a:gd name="connsiteY6" fmla="*/ 178621 h 2122247"/>
                <a:gd name="connsiteX7" fmla="*/ 166246 w 1349251"/>
                <a:gd name="connsiteY7" fmla="*/ 351230 h 2122247"/>
                <a:gd name="connsiteX8" fmla="*/ 136282 w 1349251"/>
                <a:gd name="connsiteY8" fmla="*/ 491879 h 2122247"/>
                <a:gd name="connsiteX9" fmla="*/ 121090 w 1349251"/>
                <a:gd name="connsiteY9" fmla="*/ 654441 h 2122247"/>
                <a:gd name="connsiteX10" fmla="*/ 65222 w 1349251"/>
                <a:gd name="connsiteY10" fmla="*/ 978586 h 2122247"/>
                <a:gd name="connsiteX11" fmla="*/ 30253 w 1349251"/>
                <a:gd name="connsiteY11" fmla="*/ 1311901 h 2122247"/>
                <a:gd name="connsiteX12" fmla="*/ 1969 w 1349251"/>
                <a:gd name="connsiteY12" fmla="*/ 1643817 h 2122247"/>
                <a:gd name="connsiteX13" fmla="*/ 498 w 1349251"/>
                <a:gd name="connsiteY13" fmla="*/ 1807184 h 2122247"/>
                <a:gd name="connsiteX14" fmla="*/ 24967 w 1349251"/>
                <a:gd name="connsiteY14" fmla="*/ 1897392 h 2122247"/>
                <a:gd name="connsiteX15" fmla="*/ 197260 w 1349251"/>
                <a:gd name="connsiteY15" fmla="*/ 1956305 h 2122247"/>
                <a:gd name="connsiteX16" fmla="*/ 362028 w 1349251"/>
                <a:gd name="connsiteY16" fmla="*/ 1979933 h 2122247"/>
                <a:gd name="connsiteX17" fmla="*/ 522490 w 1349251"/>
                <a:gd name="connsiteY17" fmla="*/ 2028485 h 2122247"/>
                <a:gd name="connsiteX18" fmla="*/ 559245 w 1349251"/>
                <a:gd name="connsiteY18" fmla="*/ 2041751 h 2122247"/>
                <a:gd name="connsiteX19" fmla="*/ 687573 w 1349251"/>
                <a:gd name="connsiteY19" fmla="*/ 2080747 h 2122247"/>
                <a:gd name="connsiteX20" fmla="*/ 704515 w 1349251"/>
                <a:gd name="connsiteY20" fmla="*/ 2084387 h 2122247"/>
                <a:gd name="connsiteX21" fmla="*/ 885665 w 1349251"/>
                <a:gd name="connsiteY21" fmla="*/ 2111271 h 2122247"/>
                <a:gd name="connsiteX22" fmla="*/ 1291686 w 1349251"/>
                <a:gd name="connsiteY22" fmla="*/ 2117887 h 2122247"/>
                <a:gd name="connsiteX23" fmla="*/ 1312513 w 1349251"/>
                <a:gd name="connsiteY23" fmla="*/ 2095624 h 2122247"/>
                <a:gd name="connsiteX24" fmla="*/ 1331941 w 1349251"/>
                <a:gd name="connsiteY24" fmla="*/ 1425597 h 2122247"/>
                <a:gd name="connsiteX25" fmla="*/ 1343528 w 1349251"/>
                <a:gd name="connsiteY25" fmla="*/ 759001 h 2122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49251" h="2122247">
                  <a:moveTo>
                    <a:pt x="1343528" y="759001"/>
                  </a:moveTo>
                  <a:cubicBezTo>
                    <a:pt x="1333341" y="594408"/>
                    <a:pt x="1325150" y="410003"/>
                    <a:pt x="1225596" y="267498"/>
                  </a:cubicBezTo>
                  <a:cubicBezTo>
                    <a:pt x="1124363" y="122578"/>
                    <a:pt x="941953" y="52884"/>
                    <a:pt x="767629" y="17144"/>
                  </a:cubicBezTo>
                  <a:cubicBezTo>
                    <a:pt x="690268" y="1287"/>
                    <a:pt x="601671" y="-5014"/>
                    <a:pt x="515979" y="4437"/>
                  </a:cubicBezTo>
                  <a:cubicBezTo>
                    <a:pt x="474604" y="8953"/>
                    <a:pt x="433858" y="17144"/>
                    <a:pt x="395458" y="29746"/>
                  </a:cubicBezTo>
                  <a:cubicBezTo>
                    <a:pt x="341165" y="47388"/>
                    <a:pt x="293139" y="131715"/>
                    <a:pt x="252358" y="168680"/>
                  </a:cubicBezTo>
                  <a:cubicBezTo>
                    <a:pt x="248998" y="171690"/>
                    <a:pt x="247982" y="175296"/>
                    <a:pt x="248577" y="178621"/>
                  </a:cubicBezTo>
                  <a:cubicBezTo>
                    <a:pt x="206327" y="249016"/>
                    <a:pt x="186199" y="273554"/>
                    <a:pt x="166246" y="351230"/>
                  </a:cubicBezTo>
                  <a:cubicBezTo>
                    <a:pt x="154275" y="397926"/>
                    <a:pt x="142233" y="444062"/>
                    <a:pt x="136282" y="491879"/>
                  </a:cubicBezTo>
                  <a:cubicBezTo>
                    <a:pt x="129526" y="545926"/>
                    <a:pt x="127286" y="600324"/>
                    <a:pt x="121090" y="654441"/>
                  </a:cubicBezTo>
                  <a:cubicBezTo>
                    <a:pt x="108663" y="763096"/>
                    <a:pt x="79959" y="870001"/>
                    <a:pt x="65222" y="978586"/>
                  </a:cubicBezTo>
                  <a:cubicBezTo>
                    <a:pt x="50275" y="1089376"/>
                    <a:pt x="40089" y="1200691"/>
                    <a:pt x="30253" y="1311901"/>
                  </a:cubicBezTo>
                  <a:cubicBezTo>
                    <a:pt x="20416" y="1422342"/>
                    <a:pt x="5574" y="1533062"/>
                    <a:pt x="1969" y="1643817"/>
                  </a:cubicBezTo>
                  <a:cubicBezTo>
                    <a:pt x="113" y="1698179"/>
                    <a:pt x="-552" y="1752822"/>
                    <a:pt x="498" y="1807184"/>
                  </a:cubicBezTo>
                  <a:cubicBezTo>
                    <a:pt x="1164" y="1838479"/>
                    <a:pt x="5259" y="1871103"/>
                    <a:pt x="24967" y="1897392"/>
                  </a:cubicBezTo>
                  <a:cubicBezTo>
                    <a:pt x="62457" y="1947379"/>
                    <a:pt x="138872" y="1948359"/>
                    <a:pt x="197260" y="1956305"/>
                  </a:cubicBezTo>
                  <a:cubicBezTo>
                    <a:pt x="252218" y="1963761"/>
                    <a:pt x="307596" y="1969257"/>
                    <a:pt x="362028" y="1979933"/>
                  </a:cubicBezTo>
                  <a:cubicBezTo>
                    <a:pt x="417511" y="1990854"/>
                    <a:pt x="469808" y="2009302"/>
                    <a:pt x="522490" y="2028485"/>
                  </a:cubicBezTo>
                  <a:cubicBezTo>
                    <a:pt x="534707" y="2032930"/>
                    <a:pt x="546958" y="2037446"/>
                    <a:pt x="559245" y="2041751"/>
                  </a:cubicBezTo>
                  <a:cubicBezTo>
                    <a:pt x="601286" y="2056873"/>
                    <a:pt x="643747" y="2070875"/>
                    <a:pt x="687573" y="2080747"/>
                  </a:cubicBezTo>
                  <a:cubicBezTo>
                    <a:pt x="693208" y="2082042"/>
                    <a:pt x="698809" y="2083267"/>
                    <a:pt x="704515" y="2084387"/>
                  </a:cubicBezTo>
                  <a:cubicBezTo>
                    <a:pt x="764268" y="2096359"/>
                    <a:pt x="824897" y="2104865"/>
                    <a:pt x="885665" y="2111271"/>
                  </a:cubicBezTo>
                  <a:cubicBezTo>
                    <a:pt x="1021658" y="2125763"/>
                    <a:pt x="1155202" y="2123593"/>
                    <a:pt x="1291686" y="2117887"/>
                  </a:cubicBezTo>
                  <a:cubicBezTo>
                    <a:pt x="1304707" y="2117397"/>
                    <a:pt x="1312058" y="2106650"/>
                    <a:pt x="1312513" y="2095624"/>
                  </a:cubicBezTo>
                  <a:cubicBezTo>
                    <a:pt x="1321650" y="1872363"/>
                    <a:pt x="1320180" y="1648788"/>
                    <a:pt x="1331941" y="1425597"/>
                  </a:cubicBezTo>
                  <a:cubicBezTo>
                    <a:pt x="1343528" y="1203492"/>
                    <a:pt x="1357215" y="981281"/>
                    <a:pt x="1343528" y="759001"/>
                  </a:cubicBezTo>
                  <a:close/>
                </a:path>
              </a:pathLst>
            </a:custGeom>
            <a:solidFill>
              <a:srgbClr val="E4D5CC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9886B337-E9A8-4D70-979A-7B771CF3DF70}"/>
                </a:ext>
              </a:extLst>
            </p:cNvPr>
            <p:cNvSpPr/>
            <p:nvPr/>
          </p:nvSpPr>
          <p:spPr>
            <a:xfrm>
              <a:off x="4944713" y="801097"/>
              <a:ext cx="980145" cy="824504"/>
            </a:xfrm>
            <a:custGeom>
              <a:avLst/>
              <a:gdLst>
                <a:gd name="connsiteX0" fmla="*/ 968352 w 980145"/>
                <a:gd name="connsiteY0" fmla="*/ 767841 h 824504"/>
                <a:gd name="connsiteX1" fmla="*/ 757483 w 980145"/>
                <a:gd name="connsiteY1" fmla="*/ 548011 h 824504"/>
                <a:gd name="connsiteX2" fmla="*/ 641827 w 980145"/>
                <a:gd name="connsiteY2" fmla="*/ 423849 h 824504"/>
                <a:gd name="connsiteX3" fmla="*/ 566077 w 980145"/>
                <a:gd name="connsiteY3" fmla="*/ 346313 h 824504"/>
                <a:gd name="connsiteX4" fmla="*/ 565761 w 980145"/>
                <a:gd name="connsiteY4" fmla="*/ 342988 h 824504"/>
                <a:gd name="connsiteX5" fmla="*/ 565902 w 980145"/>
                <a:gd name="connsiteY5" fmla="*/ 341483 h 824504"/>
                <a:gd name="connsiteX6" fmla="*/ 561596 w 980145"/>
                <a:gd name="connsiteY6" fmla="*/ 120707 h 824504"/>
                <a:gd name="connsiteX7" fmla="*/ 516370 w 980145"/>
                <a:gd name="connsiteY7" fmla="*/ 11632 h 824504"/>
                <a:gd name="connsiteX8" fmla="*/ 418076 w 980145"/>
                <a:gd name="connsiteY8" fmla="*/ 35296 h 824504"/>
                <a:gd name="connsiteX9" fmla="*/ 412300 w 980145"/>
                <a:gd name="connsiteY9" fmla="*/ 50943 h 824504"/>
                <a:gd name="connsiteX10" fmla="*/ 461832 w 980145"/>
                <a:gd name="connsiteY10" fmla="*/ 50943 h 824504"/>
                <a:gd name="connsiteX11" fmla="*/ 494142 w 980145"/>
                <a:gd name="connsiteY11" fmla="*/ 61444 h 824504"/>
                <a:gd name="connsiteX12" fmla="*/ 511364 w 980145"/>
                <a:gd name="connsiteY12" fmla="*/ 156972 h 824504"/>
                <a:gd name="connsiteX13" fmla="*/ 509439 w 980145"/>
                <a:gd name="connsiteY13" fmla="*/ 322860 h 824504"/>
                <a:gd name="connsiteX14" fmla="*/ 430923 w 980145"/>
                <a:gd name="connsiteY14" fmla="*/ 367491 h 824504"/>
                <a:gd name="connsiteX15" fmla="*/ 279282 w 980145"/>
                <a:gd name="connsiteY15" fmla="*/ 436906 h 824504"/>
                <a:gd name="connsiteX16" fmla="*/ 6805 w 980145"/>
                <a:gd name="connsiteY16" fmla="*/ 572759 h 824504"/>
                <a:gd name="connsiteX17" fmla="*/ 8975 w 980145"/>
                <a:gd name="connsiteY17" fmla="*/ 600168 h 824504"/>
                <a:gd name="connsiteX18" fmla="*/ 139088 w 980145"/>
                <a:gd name="connsiteY18" fmla="*/ 568524 h 824504"/>
                <a:gd name="connsiteX19" fmla="*/ 283728 w 980145"/>
                <a:gd name="connsiteY19" fmla="*/ 502505 h 824504"/>
                <a:gd name="connsiteX20" fmla="*/ 431203 w 980145"/>
                <a:gd name="connsiteY20" fmla="*/ 437151 h 824504"/>
                <a:gd name="connsiteX21" fmla="*/ 536427 w 980145"/>
                <a:gd name="connsiteY21" fmla="*/ 378483 h 824504"/>
                <a:gd name="connsiteX22" fmla="*/ 715617 w 980145"/>
                <a:gd name="connsiteY22" fmla="*/ 591417 h 824504"/>
                <a:gd name="connsiteX23" fmla="*/ 929041 w 980145"/>
                <a:gd name="connsiteY23" fmla="*/ 817373 h 824504"/>
                <a:gd name="connsiteX24" fmla="*/ 968352 w 980145"/>
                <a:gd name="connsiteY24" fmla="*/ 767841 h 82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80145" h="824504">
                  <a:moveTo>
                    <a:pt x="968352" y="767841"/>
                  </a:moveTo>
                  <a:cubicBezTo>
                    <a:pt x="888366" y="704272"/>
                    <a:pt x="823537" y="625302"/>
                    <a:pt x="757483" y="548011"/>
                  </a:cubicBezTo>
                  <a:cubicBezTo>
                    <a:pt x="720658" y="504920"/>
                    <a:pt x="681592" y="464174"/>
                    <a:pt x="641827" y="423849"/>
                  </a:cubicBezTo>
                  <a:cubicBezTo>
                    <a:pt x="618409" y="400081"/>
                    <a:pt x="595480" y="364796"/>
                    <a:pt x="566077" y="346313"/>
                  </a:cubicBezTo>
                  <a:cubicBezTo>
                    <a:pt x="566006" y="345193"/>
                    <a:pt x="565937" y="344108"/>
                    <a:pt x="565761" y="342988"/>
                  </a:cubicBezTo>
                  <a:cubicBezTo>
                    <a:pt x="565796" y="342463"/>
                    <a:pt x="565902" y="342008"/>
                    <a:pt x="565902" y="341483"/>
                  </a:cubicBezTo>
                  <a:cubicBezTo>
                    <a:pt x="565061" y="267623"/>
                    <a:pt x="572027" y="194323"/>
                    <a:pt x="561596" y="120707"/>
                  </a:cubicBezTo>
                  <a:cubicBezTo>
                    <a:pt x="556415" y="84127"/>
                    <a:pt x="549169" y="34701"/>
                    <a:pt x="516370" y="11632"/>
                  </a:cubicBezTo>
                  <a:cubicBezTo>
                    <a:pt x="482310" y="-12346"/>
                    <a:pt x="437224" y="3301"/>
                    <a:pt x="418076" y="35296"/>
                  </a:cubicBezTo>
                  <a:cubicBezTo>
                    <a:pt x="415206" y="40126"/>
                    <a:pt x="411145" y="46567"/>
                    <a:pt x="412300" y="50943"/>
                  </a:cubicBezTo>
                  <a:lnTo>
                    <a:pt x="461832" y="50943"/>
                  </a:lnTo>
                  <a:cubicBezTo>
                    <a:pt x="472474" y="44292"/>
                    <a:pt x="486126" y="47022"/>
                    <a:pt x="494142" y="61444"/>
                  </a:cubicBezTo>
                  <a:cubicBezTo>
                    <a:pt x="509334" y="88748"/>
                    <a:pt x="509719" y="126693"/>
                    <a:pt x="511364" y="156972"/>
                  </a:cubicBezTo>
                  <a:cubicBezTo>
                    <a:pt x="514409" y="212490"/>
                    <a:pt x="510244" y="267518"/>
                    <a:pt x="509439" y="322860"/>
                  </a:cubicBezTo>
                  <a:cubicBezTo>
                    <a:pt x="481540" y="334167"/>
                    <a:pt x="458157" y="353174"/>
                    <a:pt x="430923" y="367491"/>
                  </a:cubicBezTo>
                  <a:cubicBezTo>
                    <a:pt x="381776" y="393360"/>
                    <a:pt x="329689" y="413733"/>
                    <a:pt x="279282" y="436906"/>
                  </a:cubicBezTo>
                  <a:cubicBezTo>
                    <a:pt x="187150" y="479262"/>
                    <a:pt x="96872" y="526518"/>
                    <a:pt x="6805" y="572759"/>
                  </a:cubicBezTo>
                  <a:cubicBezTo>
                    <a:pt x="-3382" y="577975"/>
                    <a:pt x="-1701" y="596528"/>
                    <a:pt x="8975" y="600168"/>
                  </a:cubicBezTo>
                  <a:cubicBezTo>
                    <a:pt x="53571" y="615430"/>
                    <a:pt x="98062" y="583681"/>
                    <a:pt x="139088" y="568524"/>
                  </a:cubicBezTo>
                  <a:cubicBezTo>
                    <a:pt x="189565" y="549866"/>
                    <a:pt x="235386" y="525678"/>
                    <a:pt x="283728" y="502505"/>
                  </a:cubicBezTo>
                  <a:cubicBezTo>
                    <a:pt x="332244" y="479262"/>
                    <a:pt x="382441" y="459869"/>
                    <a:pt x="431203" y="437151"/>
                  </a:cubicBezTo>
                  <a:cubicBezTo>
                    <a:pt x="467573" y="420208"/>
                    <a:pt x="500127" y="395040"/>
                    <a:pt x="536427" y="378483"/>
                  </a:cubicBezTo>
                  <a:cubicBezTo>
                    <a:pt x="586379" y="455878"/>
                    <a:pt x="656984" y="521197"/>
                    <a:pt x="715617" y="591417"/>
                  </a:cubicBezTo>
                  <a:cubicBezTo>
                    <a:pt x="782126" y="671053"/>
                    <a:pt x="848145" y="751704"/>
                    <a:pt x="929041" y="817373"/>
                  </a:cubicBezTo>
                  <a:cubicBezTo>
                    <a:pt x="960581" y="842996"/>
                    <a:pt x="1000311" y="793255"/>
                    <a:pt x="968352" y="767841"/>
                  </a:cubicBezTo>
                  <a:close/>
                </a:path>
              </a:pathLst>
            </a:custGeom>
            <a:solidFill>
              <a:srgbClr val="A25F27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9D3D3002-5EF2-4F5F-81DA-EB9A80AC1B7F}"/>
                </a:ext>
              </a:extLst>
            </p:cNvPr>
            <p:cNvSpPr/>
            <p:nvPr/>
          </p:nvSpPr>
          <p:spPr>
            <a:xfrm>
              <a:off x="5326419" y="1350791"/>
              <a:ext cx="766197" cy="2172873"/>
            </a:xfrm>
            <a:custGeom>
              <a:avLst/>
              <a:gdLst>
                <a:gd name="connsiteX0" fmla="*/ 766010 w 766197"/>
                <a:gd name="connsiteY0" fmla="*/ 1790948 h 2172873"/>
                <a:gd name="connsiteX1" fmla="*/ 743747 w 766197"/>
                <a:gd name="connsiteY1" fmla="*/ 1194711 h 2172873"/>
                <a:gd name="connsiteX2" fmla="*/ 723794 w 766197"/>
                <a:gd name="connsiteY2" fmla="*/ 872282 h 2172873"/>
                <a:gd name="connsiteX3" fmla="*/ 710107 w 766197"/>
                <a:gd name="connsiteY3" fmla="*/ 547192 h 2172873"/>
                <a:gd name="connsiteX4" fmla="*/ 641673 w 766197"/>
                <a:gd name="connsiteY4" fmla="*/ 209396 h 2172873"/>
                <a:gd name="connsiteX5" fmla="*/ 448551 w 766197"/>
                <a:gd name="connsiteY5" fmla="*/ 8223 h 2172873"/>
                <a:gd name="connsiteX6" fmla="*/ 418797 w 766197"/>
                <a:gd name="connsiteY6" fmla="*/ 28981 h 2172873"/>
                <a:gd name="connsiteX7" fmla="*/ 412322 w 766197"/>
                <a:gd name="connsiteY7" fmla="*/ 89015 h 2172873"/>
                <a:gd name="connsiteX8" fmla="*/ 409031 w 766197"/>
                <a:gd name="connsiteY8" fmla="*/ 102841 h 2172873"/>
                <a:gd name="connsiteX9" fmla="*/ 280108 w 766197"/>
                <a:gd name="connsiteY9" fmla="*/ 327292 h 2172873"/>
                <a:gd name="connsiteX10" fmla="*/ 191196 w 766197"/>
                <a:gd name="connsiteY10" fmla="*/ 389776 h 2172873"/>
                <a:gd name="connsiteX11" fmla="*/ 118351 w 766197"/>
                <a:gd name="connsiteY11" fmla="*/ 465876 h 2172873"/>
                <a:gd name="connsiteX12" fmla="*/ 58038 w 766197"/>
                <a:gd name="connsiteY12" fmla="*/ 535151 h 2172873"/>
                <a:gd name="connsiteX13" fmla="*/ 56253 w 766197"/>
                <a:gd name="connsiteY13" fmla="*/ 538581 h 2172873"/>
                <a:gd name="connsiteX14" fmla="*/ 48517 w 766197"/>
                <a:gd name="connsiteY14" fmla="*/ 649441 h 2172873"/>
                <a:gd name="connsiteX15" fmla="*/ 72530 w 766197"/>
                <a:gd name="connsiteY15" fmla="*/ 758061 h 2172873"/>
                <a:gd name="connsiteX16" fmla="*/ 72600 w 766197"/>
                <a:gd name="connsiteY16" fmla="*/ 758586 h 2172873"/>
                <a:gd name="connsiteX17" fmla="*/ 76766 w 766197"/>
                <a:gd name="connsiteY17" fmla="*/ 815574 h 2172873"/>
                <a:gd name="connsiteX18" fmla="*/ 73405 w 766197"/>
                <a:gd name="connsiteY18" fmla="*/ 880298 h 2172873"/>
                <a:gd name="connsiteX19" fmla="*/ 67139 w 766197"/>
                <a:gd name="connsiteY19" fmla="*/ 1161141 h 2172873"/>
                <a:gd name="connsiteX20" fmla="*/ 73300 w 766197"/>
                <a:gd name="connsiteY20" fmla="*/ 1438309 h 2172873"/>
                <a:gd name="connsiteX21" fmla="*/ 49182 w 766197"/>
                <a:gd name="connsiteY21" fmla="*/ 1662760 h 2172873"/>
                <a:gd name="connsiteX22" fmla="*/ 42111 w 766197"/>
                <a:gd name="connsiteY22" fmla="*/ 1746457 h 2172873"/>
                <a:gd name="connsiteX23" fmla="*/ 0 w 766197"/>
                <a:gd name="connsiteY23" fmla="*/ 2006157 h 2172873"/>
                <a:gd name="connsiteX24" fmla="*/ 4621 w 766197"/>
                <a:gd name="connsiteY24" fmla="*/ 2044173 h 2172873"/>
                <a:gd name="connsiteX25" fmla="*/ 36090 w 766197"/>
                <a:gd name="connsiteY25" fmla="*/ 2107321 h 2172873"/>
                <a:gd name="connsiteX26" fmla="*/ 79531 w 766197"/>
                <a:gd name="connsiteY26" fmla="*/ 2138405 h 2172873"/>
                <a:gd name="connsiteX27" fmla="*/ 86357 w 766197"/>
                <a:gd name="connsiteY27" fmla="*/ 2141381 h 2172873"/>
                <a:gd name="connsiteX28" fmla="*/ 124652 w 766197"/>
                <a:gd name="connsiteY28" fmla="*/ 2152373 h 2172873"/>
                <a:gd name="connsiteX29" fmla="*/ 131513 w 766197"/>
                <a:gd name="connsiteY29" fmla="*/ 2153563 h 2172873"/>
                <a:gd name="connsiteX30" fmla="*/ 139984 w 766197"/>
                <a:gd name="connsiteY30" fmla="*/ 2154893 h 2172873"/>
                <a:gd name="connsiteX31" fmla="*/ 161267 w 766197"/>
                <a:gd name="connsiteY31" fmla="*/ 2157133 h 2172873"/>
                <a:gd name="connsiteX32" fmla="*/ 168338 w 766197"/>
                <a:gd name="connsiteY32" fmla="*/ 2157728 h 2172873"/>
                <a:gd name="connsiteX33" fmla="*/ 198337 w 766197"/>
                <a:gd name="connsiteY33" fmla="*/ 2159058 h 2172873"/>
                <a:gd name="connsiteX34" fmla="*/ 205408 w 766197"/>
                <a:gd name="connsiteY34" fmla="*/ 2159268 h 2172873"/>
                <a:gd name="connsiteX35" fmla="*/ 225256 w 766197"/>
                <a:gd name="connsiteY35" fmla="*/ 2159583 h 2172873"/>
                <a:gd name="connsiteX36" fmla="*/ 232922 w 766197"/>
                <a:gd name="connsiteY36" fmla="*/ 2159653 h 2172873"/>
                <a:gd name="connsiteX37" fmla="*/ 267227 w 766197"/>
                <a:gd name="connsiteY37" fmla="*/ 2160459 h 2172873"/>
                <a:gd name="connsiteX38" fmla="*/ 274648 w 766197"/>
                <a:gd name="connsiteY38" fmla="*/ 2160738 h 2172873"/>
                <a:gd name="connsiteX39" fmla="*/ 293305 w 766197"/>
                <a:gd name="connsiteY39" fmla="*/ 2161929 h 2172873"/>
                <a:gd name="connsiteX40" fmla="*/ 302441 w 766197"/>
                <a:gd name="connsiteY40" fmla="*/ 2162664 h 2172873"/>
                <a:gd name="connsiteX41" fmla="*/ 309513 w 766197"/>
                <a:gd name="connsiteY41" fmla="*/ 2163259 h 2172873"/>
                <a:gd name="connsiteX42" fmla="*/ 328870 w 766197"/>
                <a:gd name="connsiteY42" fmla="*/ 2164834 h 2172873"/>
                <a:gd name="connsiteX43" fmla="*/ 336816 w 766197"/>
                <a:gd name="connsiteY43" fmla="*/ 2165499 h 2172873"/>
                <a:gd name="connsiteX44" fmla="*/ 372906 w 766197"/>
                <a:gd name="connsiteY44" fmla="*/ 2168195 h 2172873"/>
                <a:gd name="connsiteX45" fmla="*/ 380257 w 766197"/>
                <a:gd name="connsiteY45" fmla="*/ 2168720 h 2172873"/>
                <a:gd name="connsiteX46" fmla="*/ 403395 w 766197"/>
                <a:gd name="connsiteY46" fmla="*/ 2170225 h 2172873"/>
                <a:gd name="connsiteX47" fmla="*/ 410676 w 766197"/>
                <a:gd name="connsiteY47" fmla="*/ 2170610 h 2172873"/>
                <a:gd name="connsiteX48" fmla="*/ 442426 w 766197"/>
                <a:gd name="connsiteY48" fmla="*/ 2172080 h 2172873"/>
                <a:gd name="connsiteX49" fmla="*/ 449707 w 766197"/>
                <a:gd name="connsiteY49" fmla="*/ 2172290 h 2172873"/>
                <a:gd name="connsiteX50" fmla="*/ 468749 w 766197"/>
                <a:gd name="connsiteY50" fmla="*/ 2172675 h 2172873"/>
                <a:gd name="connsiteX51" fmla="*/ 509285 w 766197"/>
                <a:gd name="connsiteY51" fmla="*/ 2172815 h 2172873"/>
                <a:gd name="connsiteX52" fmla="*/ 516881 w 766197"/>
                <a:gd name="connsiteY52" fmla="*/ 2172745 h 2172873"/>
                <a:gd name="connsiteX53" fmla="*/ 550871 w 766197"/>
                <a:gd name="connsiteY53" fmla="*/ 2171275 h 2172873"/>
                <a:gd name="connsiteX54" fmla="*/ 558397 w 766197"/>
                <a:gd name="connsiteY54" fmla="*/ 2170750 h 2172873"/>
                <a:gd name="connsiteX55" fmla="*/ 585630 w 766197"/>
                <a:gd name="connsiteY55" fmla="*/ 2167774 h 2172873"/>
                <a:gd name="connsiteX56" fmla="*/ 593576 w 766197"/>
                <a:gd name="connsiteY56" fmla="*/ 2166444 h 2172873"/>
                <a:gd name="connsiteX57" fmla="*/ 624731 w 766197"/>
                <a:gd name="connsiteY57" fmla="*/ 2159758 h 2172873"/>
                <a:gd name="connsiteX58" fmla="*/ 631557 w 766197"/>
                <a:gd name="connsiteY58" fmla="*/ 2157833 h 2172873"/>
                <a:gd name="connsiteX59" fmla="*/ 654555 w 766197"/>
                <a:gd name="connsiteY59" fmla="*/ 2149782 h 2172873"/>
                <a:gd name="connsiteX60" fmla="*/ 657985 w 766197"/>
                <a:gd name="connsiteY60" fmla="*/ 2148312 h 2172873"/>
                <a:gd name="connsiteX61" fmla="*/ 665651 w 766197"/>
                <a:gd name="connsiteY61" fmla="*/ 2144741 h 2172873"/>
                <a:gd name="connsiteX62" fmla="*/ 686549 w 766197"/>
                <a:gd name="connsiteY62" fmla="*/ 2132315 h 2172873"/>
                <a:gd name="connsiteX63" fmla="*/ 694285 w 766197"/>
                <a:gd name="connsiteY63" fmla="*/ 2126434 h 2172873"/>
                <a:gd name="connsiteX64" fmla="*/ 715778 w 766197"/>
                <a:gd name="connsiteY64" fmla="*/ 2105221 h 2172873"/>
                <a:gd name="connsiteX65" fmla="*/ 715778 w 766197"/>
                <a:gd name="connsiteY65" fmla="*/ 2105081 h 2172873"/>
                <a:gd name="connsiteX66" fmla="*/ 715778 w 766197"/>
                <a:gd name="connsiteY66" fmla="*/ 2104941 h 2172873"/>
                <a:gd name="connsiteX67" fmla="*/ 724249 w 766197"/>
                <a:gd name="connsiteY67" fmla="*/ 2093249 h 2172873"/>
                <a:gd name="connsiteX68" fmla="*/ 745952 w 766197"/>
                <a:gd name="connsiteY68" fmla="*/ 2046623 h 2172873"/>
                <a:gd name="connsiteX69" fmla="*/ 746022 w 766197"/>
                <a:gd name="connsiteY69" fmla="*/ 2046343 h 2172873"/>
                <a:gd name="connsiteX70" fmla="*/ 753478 w 766197"/>
                <a:gd name="connsiteY70" fmla="*/ 2017044 h 2172873"/>
                <a:gd name="connsiteX71" fmla="*/ 753478 w 766197"/>
                <a:gd name="connsiteY71" fmla="*/ 2016519 h 2172873"/>
                <a:gd name="connsiteX72" fmla="*/ 755334 w 766197"/>
                <a:gd name="connsiteY72" fmla="*/ 2006402 h 2172873"/>
                <a:gd name="connsiteX73" fmla="*/ 766010 w 766197"/>
                <a:gd name="connsiteY73" fmla="*/ 1790948 h 217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766197" h="2172873">
                  <a:moveTo>
                    <a:pt x="766010" y="1790948"/>
                  </a:moveTo>
                  <a:cubicBezTo>
                    <a:pt x="764435" y="1592401"/>
                    <a:pt x="756699" y="1392803"/>
                    <a:pt x="743747" y="1194711"/>
                  </a:cubicBezTo>
                  <a:cubicBezTo>
                    <a:pt x="736746" y="1087281"/>
                    <a:pt x="728415" y="979852"/>
                    <a:pt x="723794" y="872282"/>
                  </a:cubicBezTo>
                  <a:cubicBezTo>
                    <a:pt x="719104" y="763977"/>
                    <a:pt x="717703" y="655427"/>
                    <a:pt x="710107" y="547192"/>
                  </a:cubicBezTo>
                  <a:cubicBezTo>
                    <a:pt x="702231" y="434477"/>
                    <a:pt x="692185" y="312695"/>
                    <a:pt x="641673" y="209396"/>
                  </a:cubicBezTo>
                  <a:cubicBezTo>
                    <a:pt x="598022" y="120344"/>
                    <a:pt x="515936" y="76308"/>
                    <a:pt x="448551" y="8223"/>
                  </a:cubicBezTo>
                  <a:cubicBezTo>
                    <a:pt x="428529" y="-12009"/>
                    <a:pt x="437385" y="9029"/>
                    <a:pt x="418797" y="28981"/>
                  </a:cubicBezTo>
                  <a:cubicBezTo>
                    <a:pt x="401995" y="47114"/>
                    <a:pt x="401995" y="69762"/>
                    <a:pt x="412322" y="89015"/>
                  </a:cubicBezTo>
                  <a:cubicBezTo>
                    <a:pt x="410606" y="93390"/>
                    <a:pt x="409346" y="97941"/>
                    <a:pt x="409031" y="102841"/>
                  </a:cubicBezTo>
                  <a:cubicBezTo>
                    <a:pt x="403150" y="183562"/>
                    <a:pt x="329640" y="265684"/>
                    <a:pt x="280108" y="327292"/>
                  </a:cubicBezTo>
                  <a:cubicBezTo>
                    <a:pt x="253190" y="360862"/>
                    <a:pt x="216785" y="355261"/>
                    <a:pt x="191196" y="389776"/>
                  </a:cubicBezTo>
                  <a:cubicBezTo>
                    <a:pt x="169563" y="418865"/>
                    <a:pt x="145375" y="441863"/>
                    <a:pt x="118351" y="465876"/>
                  </a:cubicBezTo>
                  <a:cubicBezTo>
                    <a:pt x="95458" y="486179"/>
                    <a:pt x="72285" y="507917"/>
                    <a:pt x="58038" y="535151"/>
                  </a:cubicBezTo>
                  <a:cubicBezTo>
                    <a:pt x="57373" y="536271"/>
                    <a:pt x="56848" y="537461"/>
                    <a:pt x="56253" y="538581"/>
                  </a:cubicBezTo>
                  <a:cubicBezTo>
                    <a:pt x="39661" y="572746"/>
                    <a:pt x="42181" y="613211"/>
                    <a:pt x="48517" y="649441"/>
                  </a:cubicBezTo>
                  <a:cubicBezTo>
                    <a:pt x="54923" y="685986"/>
                    <a:pt x="65914" y="721586"/>
                    <a:pt x="72530" y="758061"/>
                  </a:cubicBezTo>
                  <a:cubicBezTo>
                    <a:pt x="72600" y="758271"/>
                    <a:pt x="72600" y="758376"/>
                    <a:pt x="72600" y="758586"/>
                  </a:cubicBezTo>
                  <a:cubicBezTo>
                    <a:pt x="75960" y="777244"/>
                    <a:pt x="76976" y="796392"/>
                    <a:pt x="76766" y="815574"/>
                  </a:cubicBezTo>
                  <a:cubicBezTo>
                    <a:pt x="76555" y="837277"/>
                    <a:pt x="74910" y="859085"/>
                    <a:pt x="73405" y="880298"/>
                  </a:cubicBezTo>
                  <a:cubicBezTo>
                    <a:pt x="66719" y="974846"/>
                    <a:pt x="59578" y="1066279"/>
                    <a:pt x="67139" y="1161141"/>
                  </a:cubicBezTo>
                  <a:cubicBezTo>
                    <a:pt x="74490" y="1254114"/>
                    <a:pt x="82331" y="1345127"/>
                    <a:pt x="73300" y="1438309"/>
                  </a:cubicBezTo>
                  <a:cubicBezTo>
                    <a:pt x="66019" y="1513220"/>
                    <a:pt x="58563" y="1588060"/>
                    <a:pt x="49182" y="1662760"/>
                  </a:cubicBezTo>
                  <a:cubicBezTo>
                    <a:pt x="47397" y="1690659"/>
                    <a:pt x="45086" y="1718628"/>
                    <a:pt x="42111" y="1746457"/>
                  </a:cubicBezTo>
                  <a:cubicBezTo>
                    <a:pt x="32730" y="1833724"/>
                    <a:pt x="17922" y="1920256"/>
                    <a:pt x="0" y="2006157"/>
                  </a:cubicBezTo>
                  <a:cubicBezTo>
                    <a:pt x="525" y="2018969"/>
                    <a:pt x="1925" y="2031816"/>
                    <a:pt x="4621" y="2044173"/>
                  </a:cubicBezTo>
                  <a:cubicBezTo>
                    <a:pt x="9696" y="2067241"/>
                    <a:pt x="19288" y="2089014"/>
                    <a:pt x="36090" y="2107321"/>
                  </a:cubicBezTo>
                  <a:cubicBezTo>
                    <a:pt x="48727" y="2121078"/>
                    <a:pt x="63464" y="2131054"/>
                    <a:pt x="79531" y="2138405"/>
                  </a:cubicBezTo>
                  <a:cubicBezTo>
                    <a:pt x="81701" y="2139456"/>
                    <a:pt x="84012" y="2140471"/>
                    <a:pt x="86357" y="2141381"/>
                  </a:cubicBezTo>
                  <a:cubicBezTo>
                    <a:pt x="98538" y="2146281"/>
                    <a:pt x="111420" y="2149852"/>
                    <a:pt x="124652" y="2152373"/>
                  </a:cubicBezTo>
                  <a:cubicBezTo>
                    <a:pt x="126892" y="2152828"/>
                    <a:pt x="129203" y="2153248"/>
                    <a:pt x="131513" y="2153563"/>
                  </a:cubicBezTo>
                  <a:cubicBezTo>
                    <a:pt x="134278" y="2154088"/>
                    <a:pt x="137149" y="2154473"/>
                    <a:pt x="139984" y="2154893"/>
                  </a:cubicBezTo>
                  <a:cubicBezTo>
                    <a:pt x="147055" y="2155803"/>
                    <a:pt x="154126" y="2156608"/>
                    <a:pt x="161267" y="2157133"/>
                  </a:cubicBezTo>
                  <a:cubicBezTo>
                    <a:pt x="163648" y="2157343"/>
                    <a:pt x="165958" y="2157518"/>
                    <a:pt x="168338" y="2157728"/>
                  </a:cubicBezTo>
                  <a:cubicBezTo>
                    <a:pt x="178244" y="2158393"/>
                    <a:pt x="188291" y="2158778"/>
                    <a:pt x="198337" y="2159058"/>
                  </a:cubicBezTo>
                  <a:cubicBezTo>
                    <a:pt x="200647" y="2159128"/>
                    <a:pt x="203028" y="2159198"/>
                    <a:pt x="205408" y="2159268"/>
                  </a:cubicBezTo>
                  <a:cubicBezTo>
                    <a:pt x="212024" y="2159408"/>
                    <a:pt x="218640" y="2159478"/>
                    <a:pt x="225256" y="2159583"/>
                  </a:cubicBezTo>
                  <a:cubicBezTo>
                    <a:pt x="227846" y="2159583"/>
                    <a:pt x="230332" y="2159653"/>
                    <a:pt x="232922" y="2159653"/>
                  </a:cubicBezTo>
                  <a:cubicBezTo>
                    <a:pt x="244369" y="2159863"/>
                    <a:pt x="255815" y="2159968"/>
                    <a:pt x="267227" y="2160459"/>
                  </a:cubicBezTo>
                  <a:cubicBezTo>
                    <a:pt x="269677" y="2160528"/>
                    <a:pt x="272127" y="2160669"/>
                    <a:pt x="274648" y="2160738"/>
                  </a:cubicBezTo>
                  <a:cubicBezTo>
                    <a:pt x="280879" y="2161054"/>
                    <a:pt x="287074" y="2161404"/>
                    <a:pt x="293305" y="2161929"/>
                  </a:cubicBezTo>
                  <a:cubicBezTo>
                    <a:pt x="296351" y="2162209"/>
                    <a:pt x="299396" y="2162384"/>
                    <a:pt x="302441" y="2162664"/>
                  </a:cubicBezTo>
                  <a:cubicBezTo>
                    <a:pt x="304822" y="2162874"/>
                    <a:pt x="307132" y="2163049"/>
                    <a:pt x="309513" y="2163259"/>
                  </a:cubicBezTo>
                  <a:cubicBezTo>
                    <a:pt x="315988" y="2163784"/>
                    <a:pt x="322464" y="2164309"/>
                    <a:pt x="328870" y="2164834"/>
                  </a:cubicBezTo>
                  <a:cubicBezTo>
                    <a:pt x="331530" y="2165044"/>
                    <a:pt x="334156" y="2165219"/>
                    <a:pt x="336816" y="2165499"/>
                  </a:cubicBezTo>
                  <a:cubicBezTo>
                    <a:pt x="348858" y="2166409"/>
                    <a:pt x="360864" y="2167354"/>
                    <a:pt x="372906" y="2168195"/>
                  </a:cubicBezTo>
                  <a:cubicBezTo>
                    <a:pt x="375357" y="2168405"/>
                    <a:pt x="377807" y="2168580"/>
                    <a:pt x="380257" y="2168720"/>
                  </a:cubicBezTo>
                  <a:cubicBezTo>
                    <a:pt x="387923" y="2169315"/>
                    <a:pt x="395659" y="2169770"/>
                    <a:pt x="403395" y="2170225"/>
                  </a:cubicBezTo>
                  <a:cubicBezTo>
                    <a:pt x="405776" y="2170435"/>
                    <a:pt x="408226" y="2170540"/>
                    <a:pt x="410676" y="2170610"/>
                  </a:cubicBezTo>
                  <a:cubicBezTo>
                    <a:pt x="421248" y="2171275"/>
                    <a:pt x="431819" y="2171730"/>
                    <a:pt x="442426" y="2172080"/>
                  </a:cubicBezTo>
                  <a:cubicBezTo>
                    <a:pt x="444806" y="2172150"/>
                    <a:pt x="447256" y="2172290"/>
                    <a:pt x="449707" y="2172290"/>
                  </a:cubicBezTo>
                  <a:cubicBezTo>
                    <a:pt x="456043" y="2172500"/>
                    <a:pt x="462413" y="2172605"/>
                    <a:pt x="468749" y="2172675"/>
                  </a:cubicBezTo>
                  <a:cubicBezTo>
                    <a:pt x="482051" y="2172815"/>
                    <a:pt x="495598" y="2172955"/>
                    <a:pt x="509285" y="2172815"/>
                  </a:cubicBezTo>
                  <a:cubicBezTo>
                    <a:pt x="511805" y="2172815"/>
                    <a:pt x="514326" y="2172745"/>
                    <a:pt x="516881" y="2172745"/>
                  </a:cubicBezTo>
                  <a:cubicBezTo>
                    <a:pt x="528187" y="2172465"/>
                    <a:pt x="539564" y="2172080"/>
                    <a:pt x="550871" y="2171275"/>
                  </a:cubicBezTo>
                  <a:cubicBezTo>
                    <a:pt x="553391" y="2171135"/>
                    <a:pt x="555911" y="2170960"/>
                    <a:pt x="558397" y="2170750"/>
                  </a:cubicBezTo>
                  <a:cubicBezTo>
                    <a:pt x="567533" y="2170015"/>
                    <a:pt x="576634" y="2169035"/>
                    <a:pt x="585630" y="2167774"/>
                  </a:cubicBezTo>
                  <a:cubicBezTo>
                    <a:pt x="588291" y="2167389"/>
                    <a:pt x="590916" y="2166969"/>
                    <a:pt x="593576" y="2166444"/>
                  </a:cubicBezTo>
                  <a:cubicBezTo>
                    <a:pt x="604078" y="2164799"/>
                    <a:pt x="614544" y="2162594"/>
                    <a:pt x="624731" y="2159758"/>
                  </a:cubicBezTo>
                  <a:cubicBezTo>
                    <a:pt x="627041" y="2159233"/>
                    <a:pt x="629281" y="2158568"/>
                    <a:pt x="631557" y="2157833"/>
                  </a:cubicBezTo>
                  <a:cubicBezTo>
                    <a:pt x="639363" y="2155523"/>
                    <a:pt x="647029" y="2152862"/>
                    <a:pt x="654555" y="2149782"/>
                  </a:cubicBezTo>
                  <a:cubicBezTo>
                    <a:pt x="655745" y="2149327"/>
                    <a:pt x="656865" y="2148802"/>
                    <a:pt x="657985" y="2148312"/>
                  </a:cubicBezTo>
                  <a:cubicBezTo>
                    <a:pt x="660646" y="2147192"/>
                    <a:pt x="663131" y="2146002"/>
                    <a:pt x="665651" y="2144741"/>
                  </a:cubicBezTo>
                  <a:cubicBezTo>
                    <a:pt x="673177" y="2141031"/>
                    <a:pt x="680143" y="2136865"/>
                    <a:pt x="686549" y="2132315"/>
                  </a:cubicBezTo>
                  <a:cubicBezTo>
                    <a:pt x="689209" y="2130459"/>
                    <a:pt x="691835" y="2128464"/>
                    <a:pt x="694285" y="2126434"/>
                  </a:cubicBezTo>
                  <a:cubicBezTo>
                    <a:pt x="702336" y="2119958"/>
                    <a:pt x="709162" y="2113027"/>
                    <a:pt x="715778" y="2105221"/>
                  </a:cubicBezTo>
                  <a:cubicBezTo>
                    <a:pt x="715708" y="2105151"/>
                    <a:pt x="715708" y="2105151"/>
                    <a:pt x="715778" y="2105081"/>
                  </a:cubicBezTo>
                  <a:cubicBezTo>
                    <a:pt x="715708" y="2105011"/>
                    <a:pt x="715708" y="2105011"/>
                    <a:pt x="715778" y="2104941"/>
                  </a:cubicBezTo>
                  <a:cubicBezTo>
                    <a:pt x="718754" y="2101160"/>
                    <a:pt x="721589" y="2097275"/>
                    <a:pt x="724249" y="2093249"/>
                  </a:cubicBezTo>
                  <a:cubicBezTo>
                    <a:pt x="733491" y="2079177"/>
                    <a:pt x="740527" y="2063565"/>
                    <a:pt x="745952" y="2046623"/>
                  </a:cubicBezTo>
                  <a:cubicBezTo>
                    <a:pt x="746022" y="2046553"/>
                    <a:pt x="746022" y="2046413"/>
                    <a:pt x="746022" y="2046343"/>
                  </a:cubicBezTo>
                  <a:cubicBezTo>
                    <a:pt x="748998" y="2037032"/>
                    <a:pt x="751448" y="2027020"/>
                    <a:pt x="753478" y="2017044"/>
                  </a:cubicBezTo>
                  <a:lnTo>
                    <a:pt x="753478" y="2016519"/>
                  </a:lnTo>
                  <a:cubicBezTo>
                    <a:pt x="754144" y="2013158"/>
                    <a:pt x="754739" y="2009763"/>
                    <a:pt x="755334" y="2006402"/>
                  </a:cubicBezTo>
                  <a:cubicBezTo>
                    <a:pt x="766745" y="1936568"/>
                    <a:pt x="766535" y="1861553"/>
                    <a:pt x="766010" y="1790948"/>
                  </a:cubicBezTo>
                  <a:close/>
                </a:path>
              </a:pathLst>
            </a:custGeom>
            <a:solidFill>
              <a:srgbClr val="F7E6DB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F339AA6E-4F80-40A9-B05F-402E91FFD5CF}"/>
                </a:ext>
              </a:extLst>
            </p:cNvPr>
            <p:cNvSpPr/>
            <p:nvPr/>
          </p:nvSpPr>
          <p:spPr>
            <a:xfrm>
              <a:off x="4667768" y="1272296"/>
              <a:ext cx="750170" cy="2182168"/>
            </a:xfrm>
            <a:custGeom>
              <a:avLst/>
              <a:gdLst>
                <a:gd name="connsiteX0" fmla="*/ 746058 w 750170"/>
                <a:gd name="connsiteY0" fmla="*/ 1053971 h 2182168"/>
                <a:gd name="connsiteX1" fmla="*/ 735346 w 750170"/>
                <a:gd name="connsiteY1" fmla="*/ 894104 h 2182168"/>
                <a:gd name="connsiteX2" fmla="*/ 731181 w 750170"/>
                <a:gd name="connsiteY2" fmla="*/ 837116 h 2182168"/>
                <a:gd name="connsiteX3" fmla="*/ 731111 w 750170"/>
                <a:gd name="connsiteY3" fmla="*/ 836591 h 2182168"/>
                <a:gd name="connsiteX4" fmla="*/ 728520 w 750170"/>
                <a:gd name="connsiteY4" fmla="*/ 795986 h 2182168"/>
                <a:gd name="connsiteX5" fmla="*/ 716619 w 750170"/>
                <a:gd name="connsiteY5" fmla="*/ 613646 h 2182168"/>
                <a:gd name="connsiteX6" fmla="*/ 704927 w 750170"/>
                <a:gd name="connsiteY6" fmla="*/ 520043 h 2182168"/>
                <a:gd name="connsiteX7" fmla="*/ 648395 w 750170"/>
                <a:gd name="connsiteY7" fmla="*/ 279770 h 2182168"/>
                <a:gd name="connsiteX8" fmla="*/ 616645 w 750170"/>
                <a:gd name="connsiteY8" fmla="*/ 158863 h 2182168"/>
                <a:gd name="connsiteX9" fmla="*/ 531829 w 750170"/>
                <a:gd name="connsiteY9" fmla="*/ 20559 h 2182168"/>
                <a:gd name="connsiteX10" fmla="*/ 368391 w 750170"/>
                <a:gd name="connsiteY10" fmla="*/ 35156 h 2182168"/>
                <a:gd name="connsiteX11" fmla="*/ 208734 w 750170"/>
                <a:gd name="connsiteY11" fmla="*/ 177486 h 2182168"/>
                <a:gd name="connsiteX12" fmla="*/ 121012 w 750170"/>
                <a:gd name="connsiteY12" fmla="*/ 388320 h 2182168"/>
                <a:gd name="connsiteX13" fmla="*/ 80932 w 750170"/>
                <a:gd name="connsiteY13" fmla="*/ 628908 h 2182168"/>
                <a:gd name="connsiteX14" fmla="*/ 18658 w 750170"/>
                <a:gd name="connsiteY14" fmla="*/ 1186849 h 2182168"/>
                <a:gd name="connsiteX15" fmla="*/ 1681 w 750170"/>
                <a:gd name="connsiteY15" fmla="*/ 1480400 h 2182168"/>
                <a:gd name="connsiteX16" fmla="*/ 3606 w 750170"/>
                <a:gd name="connsiteY16" fmla="*/ 1697044 h 2182168"/>
                <a:gd name="connsiteX17" fmla="*/ 17678 w 750170"/>
                <a:gd name="connsiteY17" fmla="*/ 2006522 h 2182168"/>
                <a:gd name="connsiteX18" fmla="*/ 18133 w 750170"/>
                <a:gd name="connsiteY18" fmla="*/ 2006837 h 2182168"/>
                <a:gd name="connsiteX19" fmla="*/ 24084 w 750170"/>
                <a:gd name="connsiteY19" fmla="*/ 2010197 h 2182168"/>
                <a:gd name="connsiteX20" fmla="*/ 43652 w 750170"/>
                <a:gd name="connsiteY20" fmla="*/ 2019648 h 2182168"/>
                <a:gd name="connsiteX21" fmla="*/ 50127 w 750170"/>
                <a:gd name="connsiteY21" fmla="*/ 2022554 h 2182168"/>
                <a:gd name="connsiteX22" fmla="*/ 73861 w 750170"/>
                <a:gd name="connsiteY22" fmla="*/ 2032600 h 2182168"/>
                <a:gd name="connsiteX23" fmla="*/ 80127 w 750170"/>
                <a:gd name="connsiteY23" fmla="*/ 2035191 h 2182168"/>
                <a:gd name="connsiteX24" fmla="*/ 102740 w 750170"/>
                <a:gd name="connsiteY24" fmla="*/ 2044117 h 2182168"/>
                <a:gd name="connsiteX25" fmla="*/ 109286 w 750170"/>
                <a:gd name="connsiteY25" fmla="*/ 2046567 h 2182168"/>
                <a:gd name="connsiteX26" fmla="*/ 137044 w 750170"/>
                <a:gd name="connsiteY26" fmla="*/ 2056964 h 2182168"/>
                <a:gd name="connsiteX27" fmla="*/ 144115 w 750170"/>
                <a:gd name="connsiteY27" fmla="*/ 2059624 h 2182168"/>
                <a:gd name="connsiteX28" fmla="*/ 172014 w 750170"/>
                <a:gd name="connsiteY28" fmla="*/ 2069425 h 2182168"/>
                <a:gd name="connsiteX29" fmla="*/ 178875 w 750170"/>
                <a:gd name="connsiteY29" fmla="*/ 2071806 h 2182168"/>
                <a:gd name="connsiteX30" fmla="*/ 204079 w 750170"/>
                <a:gd name="connsiteY30" fmla="*/ 2080137 h 2182168"/>
                <a:gd name="connsiteX31" fmla="*/ 212025 w 750170"/>
                <a:gd name="connsiteY31" fmla="*/ 2082727 h 2182168"/>
                <a:gd name="connsiteX32" fmla="*/ 233168 w 750170"/>
                <a:gd name="connsiteY32" fmla="*/ 2089203 h 2182168"/>
                <a:gd name="connsiteX33" fmla="*/ 240624 w 750170"/>
                <a:gd name="connsiteY33" fmla="*/ 2091443 h 2182168"/>
                <a:gd name="connsiteX34" fmla="*/ 275803 w 750170"/>
                <a:gd name="connsiteY34" fmla="*/ 2101105 h 2182168"/>
                <a:gd name="connsiteX35" fmla="*/ 282874 w 750170"/>
                <a:gd name="connsiteY35" fmla="*/ 2102750 h 2182168"/>
                <a:gd name="connsiteX36" fmla="*/ 312944 w 750170"/>
                <a:gd name="connsiteY36" fmla="*/ 2108911 h 2182168"/>
                <a:gd name="connsiteX37" fmla="*/ 313854 w 750170"/>
                <a:gd name="connsiteY37" fmla="*/ 2109051 h 2182168"/>
                <a:gd name="connsiteX38" fmla="*/ 320330 w 750170"/>
                <a:gd name="connsiteY38" fmla="*/ 2110031 h 2182168"/>
                <a:gd name="connsiteX39" fmla="*/ 344868 w 750170"/>
                <a:gd name="connsiteY39" fmla="*/ 2113811 h 2182168"/>
                <a:gd name="connsiteX40" fmla="*/ 352464 w 750170"/>
                <a:gd name="connsiteY40" fmla="*/ 2114932 h 2182168"/>
                <a:gd name="connsiteX41" fmla="*/ 383618 w 750170"/>
                <a:gd name="connsiteY41" fmla="*/ 2119902 h 2182168"/>
                <a:gd name="connsiteX42" fmla="*/ 391564 w 750170"/>
                <a:gd name="connsiteY42" fmla="*/ 2121232 h 2182168"/>
                <a:gd name="connsiteX43" fmla="*/ 415823 w 750170"/>
                <a:gd name="connsiteY43" fmla="*/ 2125328 h 2182168"/>
                <a:gd name="connsiteX44" fmla="*/ 422579 w 750170"/>
                <a:gd name="connsiteY44" fmla="*/ 2126518 h 2182168"/>
                <a:gd name="connsiteX45" fmla="*/ 455238 w 750170"/>
                <a:gd name="connsiteY45" fmla="*/ 2132749 h 2182168"/>
                <a:gd name="connsiteX46" fmla="*/ 462239 w 750170"/>
                <a:gd name="connsiteY46" fmla="*/ 2134149 h 2182168"/>
                <a:gd name="connsiteX47" fmla="*/ 491328 w 750170"/>
                <a:gd name="connsiteY47" fmla="*/ 2140415 h 2182168"/>
                <a:gd name="connsiteX48" fmla="*/ 498749 w 750170"/>
                <a:gd name="connsiteY48" fmla="*/ 2142130 h 2182168"/>
                <a:gd name="connsiteX49" fmla="*/ 513171 w 750170"/>
                <a:gd name="connsiteY49" fmla="*/ 2145561 h 2182168"/>
                <a:gd name="connsiteX50" fmla="*/ 521047 w 750170"/>
                <a:gd name="connsiteY50" fmla="*/ 2147556 h 2182168"/>
                <a:gd name="connsiteX51" fmla="*/ 552131 w 750170"/>
                <a:gd name="connsiteY51" fmla="*/ 2155817 h 2182168"/>
                <a:gd name="connsiteX52" fmla="*/ 559657 w 750170"/>
                <a:gd name="connsiteY52" fmla="*/ 2157917 h 2182168"/>
                <a:gd name="connsiteX53" fmla="*/ 634498 w 750170"/>
                <a:gd name="connsiteY53" fmla="*/ 2181931 h 2182168"/>
                <a:gd name="connsiteX54" fmla="*/ 657636 w 750170"/>
                <a:gd name="connsiteY54" fmla="*/ 2147871 h 2182168"/>
                <a:gd name="connsiteX55" fmla="*/ 663132 w 750170"/>
                <a:gd name="connsiteY55" fmla="*/ 2122738 h 2182168"/>
                <a:gd name="connsiteX56" fmla="*/ 720189 w 750170"/>
                <a:gd name="connsiteY56" fmla="*/ 1701665 h 2182168"/>
                <a:gd name="connsiteX57" fmla="*/ 733071 w 750170"/>
                <a:gd name="connsiteY57" fmla="*/ 1688188 h 2182168"/>
                <a:gd name="connsiteX58" fmla="*/ 733666 w 750170"/>
                <a:gd name="connsiteY58" fmla="*/ 1590070 h 2182168"/>
                <a:gd name="connsiteX59" fmla="*/ 747073 w 750170"/>
                <a:gd name="connsiteY59" fmla="*/ 1323368 h 2182168"/>
                <a:gd name="connsiteX60" fmla="*/ 746058 w 750170"/>
                <a:gd name="connsiteY60" fmla="*/ 1053971 h 218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750170" h="2182168">
                  <a:moveTo>
                    <a:pt x="746058" y="1053971"/>
                  </a:moveTo>
                  <a:cubicBezTo>
                    <a:pt x="743223" y="1000624"/>
                    <a:pt x="739197" y="947381"/>
                    <a:pt x="735346" y="894104"/>
                  </a:cubicBezTo>
                  <a:cubicBezTo>
                    <a:pt x="733876" y="875132"/>
                    <a:pt x="732511" y="856089"/>
                    <a:pt x="731181" y="837116"/>
                  </a:cubicBezTo>
                  <a:cubicBezTo>
                    <a:pt x="731181" y="836906"/>
                    <a:pt x="731181" y="836801"/>
                    <a:pt x="731111" y="836591"/>
                  </a:cubicBezTo>
                  <a:cubicBezTo>
                    <a:pt x="730236" y="823114"/>
                    <a:pt x="729396" y="809498"/>
                    <a:pt x="728520" y="795986"/>
                  </a:cubicBezTo>
                  <a:cubicBezTo>
                    <a:pt x="724810" y="735287"/>
                    <a:pt x="722255" y="674274"/>
                    <a:pt x="716619" y="613646"/>
                  </a:cubicBezTo>
                  <a:cubicBezTo>
                    <a:pt x="713714" y="582316"/>
                    <a:pt x="710003" y="551092"/>
                    <a:pt x="704927" y="520043"/>
                  </a:cubicBezTo>
                  <a:cubicBezTo>
                    <a:pt x="691520" y="437852"/>
                    <a:pt x="667717" y="360386"/>
                    <a:pt x="648395" y="279770"/>
                  </a:cubicBezTo>
                  <a:cubicBezTo>
                    <a:pt x="638663" y="239234"/>
                    <a:pt x="629877" y="198454"/>
                    <a:pt x="616645" y="158863"/>
                  </a:cubicBezTo>
                  <a:cubicBezTo>
                    <a:pt x="599703" y="108281"/>
                    <a:pt x="577720" y="52274"/>
                    <a:pt x="531829" y="20559"/>
                  </a:cubicBezTo>
                  <a:cubicBezTo>
                    <a:pt x="479986" y="-15215"/>
                    <a:pt x="416138" y="-408"/>
                    <a:pt x="368391" y="35156"/>
                  </a:cubicBezTo>
                  <a:cubicBezTo>
                    <a:pt x="308883" y="79508"/>
                    <a:pt x="251090" y="114687"/>
                    <a:pt x="208734" y="177486"/>
                  </a:cubicBezTo>
                  <a:cubicBezTo>
                    <a:pt x="165958" y="240950"/>
                    <a:pt x="140510" y="314950"/>
                    <a:pt x="121012" y="388320"/>
                  </a:cubicBezTo>
                  <a:cubicBezTo>
                    <a:pt x="100044" y="467046"/>
                    <a:pt x="89473" y="548047"/>
                    <a:pt x="80932" y="628908"/>
                  </a:cubicBezTo>
                  <a:cubicBezTo>
                    <a:pt x="61364" y="815028"/>
                    <a:pt x="36441" y="1000554"/>
                    <a:pt x="18658" y="1186849"/>
                  </a:cubicBezTo>
                  <a:cubicBezTo>
                    <a:pt x="9417" y="1284443"/>
                    <a:pt x="2801" y="1382351"/>
                    <a:pt x="1681" y="1480400"/>
                  </a:cubicBezTo>
                  <a:cubicBezTo>
                    <a:pt x="876" y="1552719"/>
                    <a:pt x="6302" y="1624864"/>
                    <a:pt x="3606" y="1697044"/>
                  </a:cubicBezTo>
                  <a:cubicBezTo>
                    <a:pt x="-875" y="1813085"/>
                    <a:pt x="-5320" y="1991119"/>
                    <a:pt x="17678" y="2006522"/>
                  </a:cubicBezTo>
                  <a:cubicBezTo>
                    <a:pt x="17818" y="2006592"/>
                    <a:pt x="17958" y="2006732"/>
                    <a:pt x="18133" y="2006837"/>
                  </a:cubicBezTo>
                  <a:cubicBezTo>
                    <a:pt x="19638" y="2007817"/>
                    <a:pt x="21634" y="2008937"/>
                    <a:pt x="24084" y="2010197"/>
                  </a:cubicBezTo>
                  <a:cubicBezTo>
                    <a:pt x="28985" y="2012893"/>
                    <a:pt x="35670" y="2016078"/>
                    <a:pt x="43652" y="2019648"/>
                  </a:cubicBezTo>
                  <a:cubicBezTo>
                    <a:pt x="45717" y="2020629"/>
                    <a:pt x="47887" y="2021574"/>
                    <a:pt x="50127" y="2022554"/>
                  </a:cubicBezTo>
                  <a:cubicBezTo>
                    <a:pt x="57268" y="2025669"/>
                    <a:pt x="65215" y="2029030"/>
                    <a:pt x="73861" y="2032600"/>
                  </a:cubicBezTo>
                  <a:cubicBezTo>
                    <a:pt x="75926" y="2033475"/>
                    <a:pt x="78026" y="2034245"/>
                    <a:pt x="80127" y="2035191"/>
                  </a:cubicBezTo>
                  <a:cubicBezTo>
                    <a:pt x="87268" y="2038026"/>
                    <a:pt x="94864" y="2041001"/>
                    <a:pt x="102740" y="2044117"/>
                  </a:cubicBezTo>
                  <a:cubicBezTo>
                    <a:pt x="104910" y="2044922"/>
                    <a:pt x="107115" y="2045762"/>
                    <a:pt x="109286" y="2046567"/>
                  </a:cubicBezTo>
                  <a:cubicBezTo>
                    <a:pt x="118212" y="2049998"/>
                    <a:pt x="127523" y="2053498"/>
                    <a:pt x="137044" y="2056964"/>
                  </a:cubicBezTo>
                  <a:cubicBezTo>
                    <a:pt x="139355" y="2057874"/>
                    <a:pt x="141735" y="2058749"/>
                    <a:pt x="144115" y="2059624"/>
                  </a:cubicBezTo>
                  <a:cubicBezTo>
                    <a:pt x="153322" y="2062879"/>
                    <a:pt x="162633" y="2066170"/>
                    <a:pt x="172014" y="2069425"/>
                  </a:cubicBezTo>
                  <a:cubicBezTo>
                    <a:pt x="174325" y="2070230"/>
                    <a:pt x="176565" y="2071000"/>
                    <a:pt x="178875" y="2071806"/>
                  </a:cubicBezTo>
                  <a:cubicBezTo>
                    <a:pt x="187276" y="2074641"/>
                    <a:pt x="195747" y="2077441"/>
                    <a:pt x="204079" y="2080137"/>
                  </a:cubicBezTo>
                  <a:cubicBezTo>
                    <a:pt x="206739" y="2081012"/>
                    <a:pt x="209364" y="2081852"/>
                    <a:pt x="212025" y="2082727"/>
                  </a:cubicBezTo>
                  <a:cubicBezTo>
                    <a:pt x="219166" y="2084968"/>
                    <a:pt x="226237" y="2087173"/>
                    <a:pt x="233168" y="2089203"/>
                  </a:cubicBezTo>
                  <a:cubicBezTo>
                    <a:pt x="235688" y="2090008"/>
                    <a:pt x="238208" y="2090708"/>
                    <a:pt x="240624" y="2091443"/>
                  </a:cubicBezTo>
                  <a:cubicBezTo>
                    <a:pt x="252910" y="2095084"/>
                    <a:pt x="264707" y="2098304"/>
                    <a:pt x="275803" y="2101105"/>
                  </a:cubicBezTo>
                  <a:cubicBezTo>
                    <a:pt x="278184" y="2101700"/>
                    <a:pt x="280564" y="2102225"/>
                    <a:pt x="282874" y="2102750"/>
                  </a:cubicBezTo>
                  <a:cubicBezTo>
                    <a:pt x="293866" y="2105410"/>
                    <a:pt x="304017" y="2107510"/>
                    <a:pt x="312944" y="2108911"/>
                  </a:cubicBezTo>
                  <a:cubicBezTo>
                    <a:pt x="313259" y="2108981"/>
                    <a:pt x="313539" y="2108981"/>
                    <a:pt x="313854" y="2109051"/>
                  </a:cubicBezTo>
                  <a:cubicBezTo>
                    <a:pt x="316024" y="2109366"/>
                    <a:pt x="318159" y="2109716"/>
                    <a:pt x="320330" y="2110031"/>
                  </a:cubicBezTo>
                  <a:cubicBezTo>
                    <a:pt x="328451" y="2111291"/>
                    <a:pt x="336607" y="2112551"/>
                    <a:pt x="344868" y="2113811"/>
                  </a:cubicBezTo>
                  <a:cubicBezTo>
                    <a:pt x="347388" y="2114196"/>
                    <a:pt x="349944" y="2114617"/>
                    <a:pt x="352464" y="2114932"/>
                  </a:cubicBezTo>
                  <a:cubicBezTo>
                    <a:pt x="362790" y="2116577"/>
                    <a:pt x="373152" y="2118187"/>
                    <a:pt x="383618" y="2119902"/>
                  </a:cubicBezTo>
                  <a:cubicBezTo>
                    <a:pt x="386279" y="2120357"/>
                    <a:pt x="388904" y="2120777"/>
                    <a:pt x="391564" y="2121232"/>
                  </a:cubicBezTo>
                  <a:cubicBezTo>
                    <a:pt x="399580" y="2122563"/>
                    <a:pt x="407632" y="2123893"/>
                    <a:pt x="415823" y="2125328"/>
                  </a:cubicBezTo>
                  <a:cubicBezTo>
                    <a:pt x="418063" y="2125713"/>
                    <a:pt x="420303" y="2126133"/>
                    <a:pt x="422579" y="2126518"/>
                  </a:cubicBezTo>
                  <a:cubicBezTo>
                    <a:pt x="433290" y="2128443"/>
                    <a:pt x="444212" y="2130474"/>
                    <a:pt x="455238" y="2132749"/>
                  </a:cubicBezTo>
                  <a:cubicBezTo>
                    <a:pt x="457548" y="2133204"/>
                    <a:pt x="459859" y="2133659"/>
                    <a:pt x="462239" y="2134149"/>
                  </a:cubicBezTo>
                  <a:cubicBezTo>
                    <a:pt x="471830" y="2136145"/>
                    <a:pt x="481492" y="2138245"/>
                    <a:pt x="491328" y="2140415"/>
                  </a:cubicBezTo>
                  <a:cubicBezTo>
                    <a:pt x="493778" y="2141010"/>
                    <a:pt x="496229" y="2141535"/>
                    <a:pt x="498749" y="2142130"/>
                  </a:cubicBezTo>
                  <a:cubicBezTo>
                    <a:pt x="503510" y="2143250"/>
                    <a:pt x="508340" y="2144371"/>
                    <a:pt x="513171" y="2145561"/>
                  </a:cubicBezTo>
                  <a:cubicBezTo>
                    <a:pt x="515831" y="2146226"/>
                    <a:pt x="518387" y="2146891"/>
                    <a:pt x="521047" y="2147556"/>
                  </a:cubicBezTo>
                  <a:cubicBezTo>
                    <a:pt x="531233" y="2150076"/>
                    <a:pt x="541595" y="2152842"/>
                    <a:pt x="552131" y="2155817"/>
                  </a:cubicBezTo>
                  <a:cubicBezTo>
                    <a:pt x="554652" y="2156482"/>
                    <a:pt x="557172" y="2157217"/>
                    <a:pt x="559657" y="2157917"/>
                  </a:cubicBezTo>
                  <a:cubicBezTo>
                    <a:pt x="583671" y="2164743"/>
                    <a:pt x="608524" y="2172655"/>
                    <a:pt x="634498" y="2181931"/>
                  </a:cubicBezTo>
                  <a:cubicBezTo>
                    <a:pt x="643424" y="2185186"/>
                    <a:pt x="649585" y="2154032"/>
                    <a:pt x="657636" y="2147871"/>
                  </a:cubicBezTo>
                  <a:cubicBezTo>
                    <a:pt x="659491" y="2139470"/>
                    <a:pt x="661346" y="2131139"/>
                    <a:pt x="663132" y="2122738"/>
                  </a:cubicBezTo>
                  <a:cubicBezTo>
                    <a:pt x="692956" y="1984014"/>
                    <a:pt x="715149" y="1843609"/>
                    <a:pt x="720189" y="1701665"/>
                  </a:cubicBezTo>
                  <a:cubicBezTo>
                    <a:pt x="720469" y="1693334"/>
                    <a:pt x="726595" y="1688853"/>
                    <a:pt x="733071" y="1688188"/>
                  </a:cubicBezTo>
                  <a:cubicBezTo>
                    <a:pt x="733386" y="1655599"/>
                    <a:pt x="733526" y="1622939"/>
                    <a:pt x="733666" y="1590070"/>
                  </a:cubicBezTo>
                  <a:cubicBezTo>
                    <a:pt x="733981" y="1501017"/>
                    <a:pt x="742382" y="1412280"/>
                    <a:pt x="747073" y="1323368"/>
                  </a:cubicBezTo>
                  <a:cubicBezTo>
                    <a:pt x="751764" y="1233616"/>
                    <a:pt x="750889" y="1143688"/>
                    <a:pt x="746058" y="1053971"/>
                  </a:cubicBezTo>
                  <a:close/>
                </a:path>
              </a:pathLst>
            </a:custGeom>
            <a:solidFill>
              <a:srgbClr val="F7E6DB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8F8E24D4-63B6-470C-844A-6CB3C8B07D54}"/>
                </a:ext>
              </a:extLst>
            </p:cNvPr>
            <p:cNvSpPr/>
            <p:nvPr/>
          </p:nvSpPr>
          <p:spPr>
            <a:xfrm>
              <a:off x="5869328" y="1539675"/>
              <a:ext cx="345926" cy="1714480"/>
            </a:xfrm>
            <a:custGeom>
              <a:avLst/>
              <a:gdLst>
                <a:gd name="connsiteX0" fmla="*/ 331826 w 345926"/>
                <a:gd name="connsiteY0" fmla="*/ 1102475 h 1714480"/>
                <a:gd name="connsiteX1" fmla="*/ 272388 w 345926"/>
                <a:gd name="connsiteY1" fmla="*/ 624485 h 1714480"/>
                <a:gd name="connsiteX2" fmla="*/ 247814 w 345926"/>
                <a:gd name="connsiteY2" fmla="*/ 385822 h 1714480"/>
                <a:gd name="connsiteX3" fmla="*/ 211724 w 345926"/>
                <a:gd name="connsiteY3" fmla="*/ 163331 h 1714480"/>
                <a:gd name="connsiteX4" fmla="*/ 172274 w 345926"/>
                <a:gd name="connsiteY4" fmla="*/ 36859 h 1714480"/>
                <a:gd name="connsiteX5" fmla="*/ 67645 w 345926"/>
                <a:gd name="connsiteY5" fmla="*/ 14736 h 1714480"/>
                <a:gd name="connsiteX6" fmla="*/ 57913 w 345926"/>
                <a:gd name="connsiteY6" fmla="*/ 16346 h 1714480"/>
                <a:gd name="connsiteX7" fmla="*/ 21823 w 345926"/>
                <a:gd name="connsiteY7" fmla="*/ 59332 h 1714480"/>
                <a:gd name="connsiteX8" fmla="*/ 28299 w 345926"/>
                <a:gd name="connsiteY8" fmla="*/ 811620 h 1714480"/>
                <a:gd name="connsiteX9" fmla="*/ 8416 w 345926"/>
                <a:gd name="connsiteY9" fmla="*/ 1172975 h 1714480"/>
                <a:gd name="connsiteX10" fmla="*/ 1240 w 345926"/>
                <a:gd name="connsiteY10" fmla="*/ 1462359 h 1714480"/>
                <a:gd name="connsiteX11" fmla="*/ 5686 w 345926"/>
                <a:gd name="connsiteY11" fmla="*/ 1650790 h 1714480"/>
                <a:gd name="connsiteX12" fmla="*/ 81016 w 345926"/>
                <a:gd name="connsiteY12" fmla="*/ 1713484 h 1714480"/>
                <a:gd name="connsiteX13" fmla="*/ 290695 w 345926"/>
                <a:gd name="connsiteY13" fmla="*/ 1673928 h 1714480"/>
                <a:gd name="connsiteX14" fmla="*/ 340857 w 345926"/>
                <a:gd name="connsiteY14" fmla="*/ 1545566 h 1714480"/>
                <a:gd name="connsiteX15" fmla="*/ 331826 w 345926"/>
                <a:gd name="connsiteY15" fmla="*/ 1102475 h 171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5926" h="1714480">
                  <a:moveTo>
                    <a:pt x="331826" y="1102475"/>
                  </a:moveTo>
                  <a:cubicBezTo>
                    <a:pt x="308758" y="943553"/>
                    <a:pt x="289505" y="784141"/>
                    <a:pt x="272388" y="624485"/>
                  </a:cubicBezTo>
                  <a:cubicBezTo>
                    <a:pt x="263846" y="544954"/>
                    <a:pt x="255795" y="465423"/>
                    <a:pt x="247814" y="385822"/>
                  </a:cubicBezTo>
                  <a:cubicBezTo>
                    <a:pt x="240253" y="310141"/>
                    <a:pt x="226426" y="237856"/>
                    <a:pt x="211724" y="163331"/>
                  </a:cubicBezTo>
                  <a:cubicBezTo>
                    <a:pt x="203428" y="121291"/>
                    <a:pt x="196147" y="73544"/>
                    <a:pt x="172274" y="36859"/>
                  </a:cubicBezTo>
                  <a:cubicBezTo>
                    <a:pt x="144445" y="-5952"/>
                    <a:pt x="100304" y="-8857"/>
                    <a:pt x="67645" y="14736"/>
                  </a:cubicBezTo>
                  <a:cubicBezTo>
                    <a:pt x="64459" y="15086"/>
                    <a:pt x="61239" y="15576"/>
                    <a:pt x="57913" y="16346"/>
                  </a:cubicBezTo>
                  <a:cubicBezTo>
                    <a:pt x="37085" y="21177"/>
                    <a:pt x="23853" y="38714"/>
                    <a:pt x="21823" y="59332"/>
                  </a:cubicBezTo>
                  <a:cubicBezTo>
                    <a:pt x="-2470" y="310281"/>
                    <a:pt x="33900" y="560636"/>
                    <a:pt x="28299" y="811620"/>
                  </a:cubicBezTo>
                  <a:cubicBezTo>
                    <a:pt x="25604" y="932247"/>
                    <a:pt x="15697" y="1052558"/>
                    <a:pt x="8416" y="1172975"/>
                  </a:cubicBezTo>
                  <a:cubicBezTo>
                    <a:pt x="2571" y="1269308"/>
                    <a:pt x="-2400" y="1365886"/>
                    <a:pt x="1240" y="1462359"/>
                  </a:cubicBezTo>
                  <a:cubicBezTo>
                    <a:pt x="3621" y="1525228"/>
                    <a:pt x="6701" y="1587852"/>
                    <a:pt x="5686" y="1650790"/>
                  </a:cubicBezTo>
                  <a:cubicBezTo>
                    <a:pt x="5021" y="1692551"/>
                    <a:pt x="41041" y="1720170"/>
                    <a:pt x="81016" y="1713484"/>
                  </a:cubicBezTo>
                  <a:cubicBezTo>
                    <a:pt x="151796" y="1701687"/>
                    <a:pt x="227546" y="1717509"/>
                    <a:pt x="290695" y="1673928"/>
                  </a:cubicBezTo>
                  <a:cubicBezTo>
                    <a:pt x="335536" y="1642949"/>
                    <a:pt x="339457" y="1595378"/>
                    <a:pt x="340857" y="1545566"/>
                  </a:cubicBezTo>
                  <a:cubicBezTo>
                    <a:pt x="345023" y="1397425"/>
                    <a:pt x="353214" y="1249810"/>
                    <a:pt x="331826" y="1102475"/>
                  </a:cubicBezTo>
                  <a:close/>
                </a:path>
              </a:pathLst>
            </a:custGeom>
            <a:solidFill>
              <a:srgbClr val="F7E6DB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15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5347891" y="1333105"/>
              <a:ext cx="473346" cy="705109"/>
              <a:chOff x="5347891" y="1333105"/>
              <a:chExt cx="473346" cy="705109"/>
            </a:xfrm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08F1622C-B034-4161-A080-1406966DBB83}"/>
                  </a:ext>
                </a:extLst>
              </p:cNvPr>
              <p:cNvSpPr/>
              <p:nvPr/>
            </p:nvSpPr>
            <p:spPr>
              <a:xfrm>
                <a:off x="5347891" y="1333105"/>
                <a:ext cx="473346" cy="705109"/>
              </a:xfrm>
              <a:custGeom>
                <a:avLst/>
                <a:gdLst>
                  <a:gd name="connsiteX0" fmla="*/ 473286 w 473346"/>
                  <a:gd name="connsiteY0" fmla="*/ 124203 h 705109"/>
                  <a:gd name="connsiteX1" fmla="*/ 472376 w 473346"/>
                  <a:gd name="connsiteY1" fmla="*/ 146816 h 705109"/>
                  <a:gd name="connsiteX2" fmla="*/ 471466 w 473346"/>
                  <a:gd name="connsiteY2" fmla="*/ 155077 h 705109"/>
                  <a:gd name="connsiteX3" fmla="*/ 459354 w 473346"/>
                  <a:gd name="connsiteY3" fmla="*/ 203139 h 705109"/>
                  <a:gd name="connsiteX4" fmla="*/ 456659 w 473346"/>
                  <a:gd name="connsiteY4" fmla="*/ 210350 h 705109"/>
                  <a:gd name="connsiteX5" fmla="*/ 453403 w 473346"/>
                  <a:gd name="connsiteY5" fmla="*/ 218366 h 705109"/>
                  <a:gd name="connsiteX6" fmla="*/ 430580 w 473346"/>
                  <a:gd name="connsiteY6" fmla="*/ 264257 h 705109"/>
                  <a:gd name="connsiteX7" fmla="*/ 426730 w 473346"/>
                  <a:gd name="connsiteY7" fmla="*/ 270803 h 705109"/>
                  <a:gd name="connsiteX8" fmla="*/ 404922 w 473346"/>
                  <a:gd name="connsiteY8" fmla="*/ 304968 h 705109"/>
                  <a:gd name="connsiteX9" fmla="*/ 400686 w 473346"/>
                  <a:gd name="connsiteY9" fmla="*/ 310989 h 705109"/>
                  <a:gd name="connsiteX10" fmla="*/ 370617 w 473346"/>
                  <a:gd name="connsiteY10" fmla="*/ 350999 h 705109"/>
                  <a:gd name="connsiteX11" fmla="*/ 365856 w 473346"/>
                  <a:gd name="connsiteY11" fmla="*/ 357020 h 705109"/>
                  <a:gd name="connsiteX12" fmla="*/ 341843 w 473346"/>
                  <a:gd name="connsiteY12" fmla="*/ 385794 h 705109"/>
                  <a:gd name="connsiteX13" fmla="*/ 333302 w 473346"/>
                  <a:gd name="connsiteY13" fmla="*/ 395595 h 705109"/>
                  <a:gd name="connsiteX14" fmla="*/ 328331 w 473346"/>
                  <a:gd name="connsiteY14" fmla="*/ 401266 h 705109"/>
                  <a:gd name="connsiteX15" fmla="*/ 295742 w 473346"/>
                  <a:gd name="connsiteY15" fmla="*/ 436971 h 705109"/>
                  <a:gd name="connsiteX16" fmla="*/ 290666 w 473346"/>
                  <a:gd name="connsiteY16" fmla="*/ 442397 h 705109"/>
                  <a:gd name="connsiteX17" fmla="*/ 258147 w 473346"/>
                  <a:gd name="connsiteY17" fmla="*/ 476456 h 705109"/>
                  <a:gd name="connsiteX18" fmla="*/ 253176 w 473346"/>
                  <a:gd name="connsiteY18" fmla="*/ 481532 h 705109"/>
                  <a:gd name="connsiteX19" fmla="*/ 213375 w 473346"/>
                  <a:gd name="connsiteY19" fmla="*/ 522593 h 705109"/>
                  <a:gd name="connsiteX20" fmla="*/ 209000 w 473346"/>
                  <a:gd name="connsiteY20" fmla="*/ 527073 h 705109"/>
                  <a:gd name="connsiteX21" fmla="*/ 208090 w 473346"/>
                  <a:gd name="connsiteY21" fmla="*/ 527983 h 705109"/>
                  <a:gd name="connsiteX22" fmla="*/ 188137 w 473346"/>
                  <a:gd name="connsiteY22" fmla="*/ 548951 h 705109"/>
                  <a:gd name="connsiteX23" fmla="*/ 183166 w 473346"/>
                  <a:gd name="connsiteY23" fmla="*/ 554097 h 705109"/>
                  <a:gd name="connsiteX24" fmla="*/ 182501 w 473346"/>
                  <a:gd name="connsiteY24" fmla="*/ 554832 h 705109"/>
                  <a:gd name="connsiteX25" fmla="*/ 168219 w 473346"/>
                  <a:gd name="connsiteY25" fmla="*/ 570164 h 705109"/>
                  <a:gd name="connsiteX26" fmla="*/ 164719 w 473346"/>
                  <a:gd name="connsiteY26" fmla="*/ 573875 h 705109"/>
                  <a:gd name="connsiteX27" fmla="*/ 162724 w 473346"/>
                  <a:gd name="connsiteY27" fmla="*/ 576255 h 705109"/>
                  <a:gd name="connsiteX28" fmla="*/ 152992 w 473346"/>
                  <a:gd name="connsiteY28" fmla="*/ 587281 h 705109"/>
                  <a:gd name="connsiteX29" fmla="*/ 148022 w 473346"/>
                  <a:gd name="connsiteY29" fmla="*/ 592847 h 705109"/>
                  <a:gd name="connsiteX30" fmla="*/ 124673 w 473346"/>
                  <a:gd name="connsiteY30" fmla="*/ 619171 h 705109"/>
                  <a:gd name="connsiteX31" fmla="*/ 119983 w 473346"/>
                  <a:gd name="connsiteY31" fmla="*/ 624527 h 705109"/>
                  <a:gd name="connsiteX32" fmla="*/ 99015 w 473346"/>
                  <a:gd name="connsiteY32" fmla="*/ 648540 h 705109"/>
                  <a:gd name="connsiteX33" fmla="*/ 94534 w 473346"/>
                  <a:gd name="connsiteY33" fmla="*/ 653826 h 705109"/>
                  <a:gd name="connsiteX34" fmla="*/ 69996 w 473346"/>
                  <a:gd name="connsiteY34" fmla="*/ 684490 h 705109"/>
                  <a:gd name="connsiteX35" fmla="*/ 17314 w 473346"/>
                  <a:gd name="connsiteY35" fmla="*/ 548356 h 705109"/>
                  <a:gd name="connsiteX36" fmla="*/ 37266 w 473346"/>
                  <a:gd name="connsiteY36" fmla="*/ 519197 h 705109"/>
                  <a:gd name="connsiteX37" fmla="*/ 40907 w 473346"/>
                  <a:gd name="connsiteY37" fmla="*/ 514436 h 705109"/>
                  <a:gd name="connsiteX38" fmla="*/ 59809 w 473346"/>
                  <a:gd name="connsiteY38" fmla="*/ 491018 h 705109"/>
                  <a:gd name="connsiteX39" fmla="*/ 63695 w 473346"/>
                  <a:gd name="connsiteY39" fmla="*/ 486398 h 705109"/>
                  <a:gd name="connsiteX40" fmla="*/ 77837 w 473346"/>
                  <a:gd name="connsiteY40" fmla="*/ 470610 h 705109"/>
                  <a:gd name="connsiteX41" fmla="*/ 81687 w 473346"/>
                  <a:gd name="connsiteY41" fmla="*/ 466375 h 705109"/>
                  <a:gd name="connsiteX42" fmla="*/ 111161 w 473346"/>
                  <a:gd name="connsiteY42" fmla="*/ 435711 h 705109"/>
                  <a:gd name="connsiteX43" fmla="*/ 114802 w 473346"/>
                  <a:gd name="connsiteY43" fmla="*/ 432070 h 705109"/>
                  <a:gd name="connsiteX44" fmla="*/ 138465 w 473346"/>
                  <a:gd name="connsiteY44" fmla="*/ 408652 h 705109"/>
                  <a:gd name="connsiteX45" fmla="*/ 142036 w 473346"/>
                  <a:gd name="connsiteY45" fmla="*/ 405151 h 705109"/>
                  <a:gd name="connsiteX46" fmla="*/ 172245 w 473346"/>
                  <a:gd name="connsiteY46" fmla="*/ 375467 h 705109"/>
                  <a:gd name="connsiteX47" fmla="*/ 176936 w 473346"/>
                  <a:gd name="connsiteY47" fmla="*/ 370777 h 705109"/>
                  <a:gd name="connsiteX48" fmla="*/ 195068 w 473346"/>
                  <a:gd name="connsiteY48" fmla="*/ 352539 h 705109"/>
                  <a:gd name="connsiteX49" fmla="*/ 199234 w 473346"/>
                  <a:gd name="connsiteY49" fmla="*/ 348094 h 705109"/>
                  <a:gd name="connsiteX50" fmla="*/ 207179 w 473346"/>
                  <a:gd name="connsiteY50" fmla="*/ 339832 h 705109"/>
                  <a:gd name="connsiteX51" fmla="*/ 220866 w 473346"/>
                  <a:gd name="connsiteY51" fmla="*/ 325271 h 705109"/>
                  <a:gd name="connsiteX52" fmla="*/ 224297 w 473346"/>
                  <a:gd name="connsiteY52" fmla="*/ 321630 h 705109"/>
                  <a:gd name="connsiteX53" fmla="*/ 261577 w 473346"/>
                  <a:gd name="connsiteY53" fmla="*/ 280569 h 705109"/>
                  <a:gd name="connsiteX54" fmla="*/ 265673 w 473346"/>
                  <a:gd name="connsiteY54" fmla="*/ 275949 h 705109"/>
                  <a:gd name="connsiteX55" fmla="*/ 295952 w 473346"/>
                  <a:gd name="connsiteY55" fmla="*/ 239054 h 705109"/>
                  <a:gd name="connsiteX56" fmla="*/ 299662 w 473346"/>
                  <a:gd name="connsiteY56" fmla="*/ 234153 h 705109"/>
                  <a:gd name="connsiteX57" fmla="*/ 318180 w 473346"/>
                  <a:gd name="connsiteY57" fmla="*/ 208039 h 705109"/>
                  <a:gd name="connsiteX58" fmla="*/ 318320 w 473346"/>
                  <a:gd name="connsiteY58" fmla="*/ 207829 h 705109"/>
                  <a:gd name="connsiteX59" fmla="*/ 321750 w 473346"/>
                  <a:gd name="connsiteY59" fmla="*/ 202544 h 705109"/>
                  <a:gd name="connsiteX60" fmla="*/ 347129 w 473346"/>
                  <a:gd name="connsiteY60" fmla="*/ 158263 h 705109"/>
                  <a:gd name="connsiteX61" fmla="*/ 349824 w 473346"/>
                  <a:gd name="connsiteY61" fmla="*/ 152522 h 705109"/>
                  <a:gd name="connsiteX62" fmla="*/ 355460 w 473346"/>
                  <a:gd name="connsiteY62" fmla="*/ 139045 h 705109"/>
                  <a:gd name="connsiteX63" fmla="*/ 361621 w 473346"/>
                  <a:gd name="connsiteY63" fmla="*/ 108836 h 705109"/>
                  <a:gd name="connsiteX64" fmla="*/ 361691 w 473346"/>
                  <a:gd name="connsiteY64" fmla="*/ 107926 h 705109"/>
                  <a:gd name="connsiteX65" fmla="*/ 361901 w 473346"/>
                  <a:gd name="connsiteY65" fmla="*/ 101590 h 705109"/>
                  <a:gd name="connsiteX66" fmla="*/ 360641 w 473346"/>
                  <a:gd name="connsiteY66" fmla="*/ 64555 h 705109"/>
                  <a:gd name="connsiteX67" fmla="*/ 360115 w 473346"/>
                  <a:gd name="connsiteY67" fmla="*/ 57939 h 705109"/>
                  <a:gd name="connsiteX68" fmla="*/ 355145 w 473346"/>
                  <a:gd name="connsiteY68" fmla="*/ 20064 h 705109"/>
                  <a:gd name="connsiteX69" fmla="*/ 354270 w 473346"/>
                  <a:gd name="connsiteY69" fmla="*/ 16038 h 705109"/>
                  <a:gd name="connsiteX70" fmla="*/ 353745 w 473346"/>
                  <a:gd name="connsiteY70" fmla="*/ 13518 h 705109"/>
                  <a:gd name="connsiteX71" fmla="*/ 385949 w 473346"/>
                  <a:gd name="connsiteY71" fmla="*/ 5187 h 705109"/>
                  <a:gd name="connsiteX72" fmla="*/ 438246 w 473346"/>
                  <a:gd name="connsiteY72" fmla="*/ 35151 h 705109"/>
                  <a:gd name="connsiteX73" fmla="*/ 447768 w 473346"/>
                  <a:gd name="connsiteY73" fmla="*/ 47332 h 705109"/>
                  <a:gd name="connsiteX74" fmla="*/ 467650 w 473346"/>
                  <a:gd name="connsiteY74" fmla="*/ 89793 h 705109"/>
                  <a:gd name="connsiteX75" fmla="*/ 470171 w 473346"/>
                  <a:gd name="connsiteY75" fmla="*/ 99770 h 705109"/>
                  <a:gd name="connsiteX76" fmla="*/ 473286 w 473346"/>
                  <a:gd name="connsiteY76" fmla="*/ 124203 h 705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473346" h="705109">
                    <a:moveTo>
                      <a:pt x="473286" y="124203"/>
                    </a:moveTo>
                    <a:cubicBezTo>
                      <a:pt x="473496" y="131659"/>
                      <a:pt x="473146" y="139290"/>
                      <a:pt x="472376" y="146816"/>
                    </a:cubicBezTo>
                    <a:cubicBezTo>
                      <a:pt x="472166" y="149581"/>
                      <a:pt x="471851" y="152382"/>
                      <a:pt x="471466" y="155077"/>
                    </a:cubicBezTo>
                    <a:cubicBezTo>
                      <a:pt x="469085" y="171459"/>
                      <a:pt x="464850" y="187737"/>
                      <a:pt x="459354" y="203139"/>
                    </a:cubicBezTo>
                    <a:cubicBezTo>
                      <a:pt x="458479" y="205589"/>
                      <a:pt x="457569" y="207969"/>
                      <a:pt x="456659" y="210350"/>
                    </a:cubicBezTo>
                    <a:cubicBezTo>
                      <a:pt x="455609" y="213045"/>
                      <a:pt x="454559" y="215705"/>
                      <a:pt x="453403" y="218366"/>
                    </a:cubicBezTo>
                    <a:cubicBezTo>
                      <a:pt x="446787" y="234118"/>
                      <a:pt x="439051" y="249380"/>
                      <a:pt x="430580" y="264257"/>
                    </a:cubicBezTo>
                    <a:cubicBezTo>
                      <a:pt x="429320" y="266427"/>
                      <a:pt x="428060" y="268633"/>
                      <a:pt x="426730" y="270803"/>
                    </a:cubicBezTo>
                    <a:cubicBezTo>
                      <a:pt x="419904" y="282425"/>
                      <a:pt x="412588" y="293801"/>
                      <a:pt x="404922" y="304968"/>
                    </a:cubicBezTo>
                    <a:cubicBezTo>
                      <a:pt x="403522" y="307033"/>
                      <a:pt x="402156" y="308993"/>
                      <a:pt x="400686" y="310989"/>
                    </a:cubicBezTo>
                    <a:cubicBezTo>
                      <a:pt x="391095" y="324675"/>
                      <a:pt x="380978" y="338012"/>
                      <a:pt x="370617" y="350999"/>
                    </a:cubicBezTo>
                    <a:cubicBezTo>
                      <a:pt x="369042" y="353064"/>
                      <a:pt x="367432" y="355025"/>
                      <a:pt x="365856" y="357020"/>
                    </a:cubicBezTo>
                    <a:cubicBezTo>
                      <a:pt x="357910" y="366821"/>
                      <a:pt x="349929" y="376377"/>
                      <a:pt x="341843" y="385794"/>
                    </a:cubicBezTo>
                    <a:cubicBezTo>
                      <a:pt x="339078" y="389084"/>
                      <a:pt x="336207" y="392340"/>
                      <a:pt x="333302" y="395595"/>
                    </a:cubicBezTo>
                    <a:cubicBezTo>
                      <a:pt x="331727" y="397520"/>
                      <a:pt x="330046" y="399376"/>
                      <a:pt x="328331" y="401266"/>
                    </a:cubicBezTo>
                    <a:cubicBezTo>
                      <a:pt x="317690" y="413378"/>
                      <a:pt x="306768" y="425209"/>
                      <a:pt x="295742" y="436971"/>
                    </a:cubicBezTo>
                    <a:cubicBezTo>
                      <a:pt x="294096" y="438826"/>
                      <a:pt x="292381" y="440611"/>
                      <a:pt x="290666" y="442397"/>
                    </a:cubicBezTo>
                    <a:cubicBezTo>
                      <a:pt x="279955" y="453843"/>
                      <a:pt x="269033" y="465150"/>
                      <a:pt x="258147" y="476456"/>
                    </a:cubicBezTo>
                    <a:cubicBezTo>
                      <a:pt x="256501" y="478171"/>
                      <a:pt x="254856" y="479817"/>
                      <a:pt x="253176" y="481532"/>
                    </a:cubicBezTo>
                    <a:cubicBezTo>
                      <a:pt x="239874" y="495219"/>
                      <a:pt x="226607" y="508906"/>
                      <a:pt x="213375" y="522593"/>
                    </a:cubicBezTo>
                    <a:cubicBezTo>
                      <a:pt x="211905" y="524098"/>
                      <a:pt x="210470" y="525568"/>
                      <a:pt x="209000" y="527073"/>
                    </a:cubicBezTo>
                    <a:cubicBezTo>
                      <a:pt x="208720" y="527388"/>
                      <a:pt x="208405" y="527668"/>
                      <a:pt x="208090" y="527983"/>
                    </a:cubicBezTo>
                    <a:cubicBezTo>
                      <a:pt x="201404" y="534914"/>
                      <a:pt x="194718" y="541950"/>
                      <a:pt x="188137" y="548951"/>
                    </a:cubicBezTo>
                    <a:lnTo>
                      <a:pt x="183166" y="554097"/>
                    </a:lnTo>
                    <a:cubicBezTo>
                      <a:pt x="182956" y="554377"/>
                      <a:pt x="182711" y="554552"/>
                      <a:pt x="182501" y="554832"/>
                    </a:cubicBezTo>
                    <a:cubicBezTo>
                      <a:pt x="177741" y="559908"/>
                      <a:pt x="172980" y="565018"/>
                      <a:pt x="168219" y="570164"/>
                    </a:cubicBezTo>
                    <a:cubicBezTo>
                      <a:pt x="166504" y="571949"/>
                      <a:pt x="165454" y="573140"/>
                      <a:pt x="164719" y="573875"/>
                    </a:cubicBezTo>
                    <a:cubicBezTo>
                      <a:pt x="164334" y="574400"/>
                      <a:pt x="163669" y="575135"/>
                      <a:pt x="162724" y="576255"/>
                    </a:cubicBezTo>
                    <a:cubicBezTo>
                      <a:pt x="160728" y="578565"/>
                      <a:pt x="157298" y="582416"/>
                      <a:pt x="152992" y="587281"/>
                    </a:cubicBezTo>
                    <a:cubicBezTo>
                      <a:pt x="151487" y="588997"/>
                      <a:pt x="149807" y="590852"/>
                      <a:pt x="148022" y="592847"/>
                    </a:cubicBezTo>
                    <a:cubicBezTo>
                      <a:pt x="141335" y="600373"/>
                      <a:pt x="133144" y="609509"/>
                      <a:pt x="124673" y="619171"/>
                    </a:cubicBezTo>
                    <a:cubicBezTo>
                      <a:pt x="123098" y="620956"/>
                      <a:pt x="121488" y="622741"/>
                      <a:pt x="119983" y="624527"/>
                    </a:cubicBezTo>
                    <a:cubicBezTo>
                      <a:pt x="112842" y="632578"/>
                      <a:pt x="105701" y="640804"/>
                      <a:pt x="99015" y="648540"/>
                    </a:cubicBezTo>
                    <a:cubicBezTo>
                      <a:pt x="97510" y="650325"/>
                      <a:pt x="95969" y="652110"/>
                      <a:pt x="94534" y="653826"/>
                    </a:cubicBezTo>
                    <a:cubicBezTo>
                      <a:pt x="82843" y="667582"/>
                      <a:pt x="73391" y="679134"/>
                      <a:pt x="69996" y="684490"/>
                    </a:cubicBezTo>
                    <a:cubicBezTo>
                      <a:pt x="24840" y="757020"/>
                      <a:pt x="-27983" y="620501"/>
                      <a:pt x="17314" y="548356"/>
                    </a:cubicBezTo>
                    <a:cubicBezTo>
                      <a:pt x="23544" y="538380"/>
                      <a:pt x="30265" y="528718"/>
                      <a:pt x="37266" y="519197"/>
                    </a:cubicBezTo>
                    <a:cubicBezTo>
                      <a:pt x="38456" y="517622"/>
                      <a:pt x="39647" y="516012"/>
                      <a:pt x="40907" y="514436"/>
                    </a:cubicBezTo>
                    <a:cubicBezTo>
                      <a:pt x="46928" y="506490"/>
                      <a:pt x="53263" y="498684"/>
                      <a:pt x="59809" y="491018"/>
                    </a:cubicBezTo>
                    <a:cubicBezTo>
                      <a:pt x="61070" y="489513"/>
                      <a:pt x="62400" y="487903"/>
                      <a:pt x="63695" y="486398"/>
                    </a:cubicBezTo>
                    <a:cubicBezTo>
                      <a:pt x="68316" y="481112"/>
                      <a:pt x="73006" y="475826"/>
                      <a:pt x="77837" y="470610"/>
                    </a:cubicBezTo>
                    <a:cubicBezTo>
                      <a:pt x="79027" y="469140"/>
                      <a:pt x="80357" y="467775"/>
                      <a:pt x="81687" y="466375"/>
                    </a:cubicBezTo>
                    <a:cubicBezTo>
                      <a:pt x="91279" y="455978"/>
                      <a:pt x="101115" y="445757"/>
                      <a:pt x="111161" y="435711"/>
                    </a:cubicBezTo>
                    <a:cubicBezTo>
                      <a:pt x="112352" y="434451"/>
                      <a:pt x="113542" y="433260"/>
                      <a:pt x="114802" y="432070"/>
                    </a:cubicBezTo>
                    <a:cubicBezTo>
                      <a:pt x="122608" y="424194"/>
                      <a:pt x="130519" y="416388"/>
                      <a:pt x="138465" y="408652"/>
                    </a:cubicBezTo>
                    <a:cubicBezTo>
                      <a:pt x="139655" y="407462"/>
                      <a:pt x="140846" y="406272"/>
                      <a:pt x="142036" y="405151"/>
                    </a:cubicBezTo>
                    <a:cubicBezTo>
                      <a:pt x="152152" y="395245"/>
                      <a:pt x="162338" y="385374"/>
                      <a:pt x="172245" y="375467"/>
                    </a:cubicBezTo>
                    <a:cubicBezTo>
                      <a:pt x="173820" y="373962"/>
                      <a:pt x="175430" y="372352"/>
                      <a:pt x="176936" y="370777"/>
                    </a:cubicBezTo>
                    <a:cubicBezTo>
                      <a:pt x="183026" y="364756"/>
                      <a:pt x="189117" y="358665"/>
                      <a:pt x="195068" y="352539"/>
                    </a:cubicBezTo>
                    <a:cubicBezTo>
                      <a:pt x="196468" y="351069"/>
                      <a:pt x="197833" y="349634"/>
                      <a:pt x="199234" y="348094"/>
                    </a:cubicBezTo>
                    <a:cubicBezTo>
                      <a:pt x="201929" y="345398"/>
                      <a:pt x="204589" y="342598"/>
                      <a:pt x="207179" y="339832"/>
                    </a:cubicBezTo>
                    <a:cubicBezTo>
                      <a:pt x="211730" y="335002"/>
                      <a:pt x="216316" y="330101"/>
                      <a:pt x="220866" y="325271"/>
                    </a:cubicBezTo>
                    <a:cubicBezTo>
                      <a:pt x="222057" y="324010"/>
                      <a:pt x="223177" y="322820"/>
                      <a:pt x="224297" y="321630"/>
                    </a:cubicBezTo>
                    <a:cubicBezTo>
                      <a:pt x="236864" y="308153"/>
                      <a:pt x="249500" y="294536"/>
                      <a:pt x="261577" y="280569"/>
                    </a:cubicBezTo>
                    <a:cubicBezTo>
                      <a:pt x="263047" y="279064"/>
                      <a:pt x="264342" y="277524"/>
                      <a:pt x="265673" y="275949"/>
                    </a:cubicBezTo>
                    <a:cubicBezTo>
                      <a:pt x="276104" y="263907"/>
                      <a:pt x="286290" y="251690"/>
                      <a:pt x="295952" y="239054"/>
                    </a:cubicBezTo>
                    <a:cubicBezTo>
                      <a:pt x="297212" y="237408"/>
                      <a:pt x="298472" y="235798"/>
                      <a:pt x="299662" y="234153"/>
                    </a:cubicBezTo>
                    <a:cubicBezTo>
                      <a:pt x="306138" y="225612"/>
                      <a:pt x="312299" y="216896"/>
                      <a:pt x="318180" y="208039"/>
                    </a:cubicBezTo>
                    <a:cubicBezTo>
                      <a:pt x="318250" y="207969"/>
                      <a:pt x="318250" y="207899"/>
                      <a:pt x="318320" y="207829"/>
                    </a:cubicBezTo>
                    <a:cubicBezTo>
                      <a:pt x="319440" y="206114"/>
                      <a:pt x="320560" y="204399"/>
                      <a:pt x="321750" y="202544"/>
                    </a:cubicBezTo>
                    <a:cubicBezTo>
                      <a:pt x="330467" y="188997"/>
                      <a:pt x="339988" y="172580"/>
                      <a:pt x="347129" y="158263"/>
                    </a:cubicBezTo>
                    <a:cubicBezTo>
                      <a:pt x="348039" y="156267"/>
                      <a:pt x="348984" y="154377"/>
                      <a:pt x="349824" y="152522"/>
                    </a:cubicBezTo>
                    <a:cubicBezTo>
                      <a:pt x="352135" y="147551"/>
                      <a:pt x="354060" y="143001"/>
                      <a:pt x="355460" y="139045"/>
                    </a:cubicBezTo>
                    <a:cubicBezTo>
                      <a:pt x="356860" y="135089"/>
                      <a:pt x="360956" y="118532"/>
                      <a:pt x="361621" y="108836"/>
                    </a:cubicBezTo>
                    <a:cubicBezTo>
                      <a:pt x="361691" y="108521"/>
                      <a:pt x="361691" y="108171"/>
                      <a:pt x="361691" y="107926"/>
                    </a:cubicBezTo>
                    <a:cubicBezTo>
                      <a:pt x="361831" y="105930"/>
                      <a:pt x="361901" y="103830"/>
                      <a:pt x="361901" y="101590"/>
                    </a:cubicBezTo>
                    <a:cubicBezTo>
                      <a:pt x="362111" y="91088"/>
                      <a:pt x="361586" y="77857"/>
                      <a:pt x="360641" y="64555"/>
                    </a:cubicBezTo>
                    <a:cubicBezTo>
                      <a:pt x="360431" y="62384"/>
                      <a:pt x="360326" y="60109"/>
                      <a:pt x="360115" y="57939"/>
                    </a:cubicBezTo>
                    <a:cubicBezTo>
                      <a:pt x="358855" y="43867"/>
                      <a:pt x="357140" y="30250"/>
                      <a:pt x="355145" y="20064"/>
                    </a:cubicBezTo>
                    <a:cubicBezTo>
                      <a:pt x="354865" y="18663"/>
                      <a:pt x="354550" y="17298"/>
                      <a:pt x="354270" y="16038"/>
                    </a:cubicBezTo>
                    <a:cubicBezTo>
                      <a:pt x="354060" y="15163"/>
                      <a:pt x="353885" y="14323"/>
                      <a:pt x="353745" y="13518"/>
                    </a:cubicBezTo>
                    <a:cubicBezTo>
                      <a:pt x="349509" y="-7905"/>
                      <a:pt x="361761" y="1686"/>
                      <a:pt x="385949" y="5187"/>
                    </a:cubicBezTo>
                    <a:cubicBezTo>
                      <a:pt x="406707" y="8162"/>
                      <a:pt x="424419" y="19539"/>
                      <a:pt x="438246" y="35151"/>
                    </a:cubicBezTo>
                    <a:cubicBezTo>
                      <a:pt x="441677" y="38931"/>
                      <a:pt x="444862" y="43027"/>
                      <a:pt x="447768" y="47332"/>
                    </a:cubicBezTo>
                    <a:cubicBezTo>
                      <a:pt x="456694" y="60214"/>
                      <a:pt x="463380" y="74916"/>
                      <a:pt x="467650" y="89793"/>
                    </a:cubicBezTo>
                    <a:cubicBezTo>
                      <a:pt x="468630" y="93154"/>
                      <a:pt x="469436" y="96479"/>
                      <a:pt x="470171" y="99770"/>
                    </a:cubicBezTo>
                    <a:cubicBezTo>
                      <a:pt x="472026" y="108031"/>
                      <a:pt x="473076" y="116292"/>
                      <a:pt x="473286" y="124203"/>
                    </a:cubicBezTo>
                    <a:close/>
                  </a:path>
                </a:pathLst>
              </a:custGeom>
              <a:solidFill>
                <a:srgbClr val="F7E6DB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7FC5AF26-2D44-4D72-8AC4-F80C189ACBA7}"/>
                  </a:ext>
                </a:extLst>
              </p:cNvPr>
              <p:cNvSpPr/>
              <p:nvPr/>
            </p:nvSpPr>
            <p:spPr>
              <a:xfrm>
                <a:off x="5385227" y="1847541"/>
                <a:ext cx="61713" cy="139354"/>
              </a:xfrm>
              <a:custGeom>
                <a:avLst/>
                <a:gdLst>
                  <a:gd name="connsiteX0" fmla="*/ 61713 w 61713"/>
                  <a:gd name="connsiteY0" fmla="*/ 134068 h 139354"/>
                  <a:gd name="connsiteX1" fmla="*/ 57233 w 61713"/>
                  <a:gd name="connsiteY1" fmla="*/ 139354 h 139354"/>
                  <a:gd name="connsiteX2" fmla="*/ 43161 w 61713"/>
                  <a:gd name="connsiteY2" fmla="*/ 103999 h 139354"/>
                  <a:gd name="connsiteX3" fmla="*/ 26114 w 61713"/>
                  <a:gd name="connsiteY3" fmla="*/ 62729 h 139354"/>
                  <a:gd name="connsiteX4" fmla="*/ 0 w 61713"/>
                  <a:gd name="connsiteY4" fmla="*/ 4761 h 139354"/>
                  <a:gd name="connsiteX5" fmla="*/ 3640 w 61713"/>
                  <a:gd name="connsiteY5" fmla="*/ 0 h 139354"/>
                  <a:gd name="connsiteX6" fmla="*/ 12707 w 61713"/>
                  <a:gd name="connsiteY6" fmla="*/ 19918 h 139354"/>
                  <a:gd name="connsiteX7" fmla="*/ 49252 w 61713"/>
                  <a:gd name="connsiteY7" fmla="*/ 102564 h 139354"/>
                  <a:gd name="connsiteX8" fmla="*/ 61713 w 61713"/>
                  <a:gd name="connsiteY8" fmla="*/ 134068 h 139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713" h="139354">
                    <a:moveTo>
                      <a:pt x="61713" y="134068"/>
                    </a:moveTo>
                    <a:cubicBezTo>
                      <a:pt x="60208" y="135854"/>
                      <a:pt x="58668" y="137639"/>
                      <a:pt x="57233" y="139354"/>
                    </a:cubicBezTo>
                    <a:cubicBezTo>
                      <a:pt x="51562" y="128118"/>
                      <a:pt x="47572" y="115901"/>
                      <a:pt x="43161" y="103999"/>
                    </a:cubicBezTo>
                    <a:cubicBezTo>
                      <a:pt x="37945" y="90032"/>
                      <a:pt x="32239" y="76311"/>
                      <a:pt x="26114" y="62729"/>
                    </a:cubicBezTo>
                    <a:cubicBezTo>
                      <a:pt x="17467" y="43441"/>
                      <a:pt x="8191" y="24328"/>
                      <a:pt x="0" y="4761"/>
                    </a:cubicBezTo>
                    <a:cubicBezTo>
                      <a:pt x="1190" y="3185"/>
                      <a:pt x="2380" y="1575"/>
                      <a:pt x="3640" y="0"/>
                    </a:cubicBezTo>
                    <a:cubicBezTo>
                      <a:pt x="6616" y="6686"/>
                      <a:pt x="9661" y="13302"/>
                      <a:pt x="12707" y="19918"/>
                    </a:cubicBezTo>
                    <a:cubicBezTo>
                      <a:pt x="25413" y="47292"/>
                      <a:pt x="38680" y="74280"/>
                      <a:pt x="49252" y="102564"/>
                    </a:cubicBezTo>
                    <a:cubicBezTo>
                      <a:pt x="53137" y="113031"/>
                      <a:pt x="56848" y="123952"/>
                      <a:pt x="61713" y="1340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2028BD28-8F2F-4B01-90C5-2E96163F23B3}"/>
                  </a:ext>
                </a:extLst>
              </p:cNvPr>
              <p:cNvSpPr/>
              <p:nvPr/>
            </p:nvSpPr>
            <p:spPr>
              <a:xfrm>
                <a:off x="5407700" y="1819502"/>
                <a:ext cx="64898" cy="138093"/>
              </a:xfrm>
              <a:custGeom>
                <a:avLst/>
                <a:gdLst>
                  <a:gd name="connsiteX0" fmla="*/ 64899 w 64898"/>
                  <a:gd name="connsiteY0" fmla="*/ 132738 h 138093"/>
                  <a:gd name="connsiteX1" fmla="*/ 60208 w 64898"/>
                  <a:gd name="connsiteY1" fmla="*/ 138094 h 138093"/>
                  <a:gd name="connsiteX2" fmla="*/ 57548 w 64898"/>
                  <a:gd name="connsiteY2" fmla="*/ 132423 h 138093"/>
                  <a:gd name="connsiteX3" fmla="*/ 45786 w 64898"/>
                  <a:gd name="connsiteY3" fmla="*/ 99764 h 138093"/>
                  <a:gd name="connsiteX4" fmla="*/ 36720 w 64898"/>
                  <a:gd name="connsiteY4" fmla="*/ 74175 h 138093"/>
                  <a:gd name="connsiteX5" fmla="*/ 12182 w 64898"/>
                  <a:gd name="connsiteY5" fmla="*/ 26954 h 138093"/>
                  <a:gd name="connsiteX6" fmla="*/ 0 w 64898"/>
                  <a:gd name="connsiteY6" fmla="*/ 4621 h 138093"/>
                  <a:gd name="connsiteX7" fmla="*/ 3886 w 64898"/>
                  <a:gd name="connsiteY7" fmla="*/ 0 h 138093"/>
                  <a:gd name="connsiteX8" fmla="*/ 5741 w 64898"/>
                  <a:gd name="connsiteY8" fmla="*/ 3255 h 138093"/>
                  <a:gd name="connsiteX9" fmla="*/ 21073 w 64898"/>
                  <a:gd name="connsiteY9" fmla="*/ 30699 h 138093"/>
                  <a:gd name="connsiteX10" fmla="*/ 43406 w 64898"/>
                  <a:gd name="connsiteY10" fmla="*/ 73265 h 138093"/>
                  <a:gd name="connsiteX11" fmla="*/ 52402 w 64898"/>
                  <a:gd name="connsiteY11" fmla="*/ 98713 h 138093"/>
                  <a:gd name="connsiteX12" fmla="*/ 63639 w 64898"/>
                  <a:gd name="connsiteY12" fmla="*/ 129903 h 138093"/>
                  <a:gd name="connsiteX13" fmla="*/ 64899 w 64898"/>
                  <a:gd name="connsiteY13" fmla="*/ 132738 h 138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4898" h="138093">
                    <a:moveTo>
                      <a:pt x="64899" y="132738"/>
                    </a:moveTo>
                    <a:cubicBezTo>
                      <a:pt x="63324" y="134523"/>
                      <a:pt x="61713" y="136309"/>
                      <a:pt x="60208" y="138094"/>
                    </a:cubicBezTo>
                    <a:cubicBezTo>
                      <a:pt x="59228" y="136239"/>
                      <a:pt x="58423" y="134313"/>
                      <a:pt x="57548" y="132423"/>
                    </a:cubicBezTo>
                    <a:cubicBezTo>
                      <a:pt x="52927" y="121852"/>
                      <a:pt x="49357" y="110720"/>
                      <a:pt x="45786" y="99764"/>
                    </a:cubicBezTo>
                    <a:cubicBezTo>
                      <a:pt x="42951" y="91222"/>
                      <a:pt x="40501" y="82366"/>
                      <a:pt x="36720" y="74175"/>
                    </a:cubicBezTo>
                    <a:cubicBezTo>
                      <a:pt x="29264" y="58108"/>
                      <a:pt x="20583" y="42496"/>
                      <a:pt x="12182" y="26954"/>
                    </a:cubicBezTo>
                    <a:cubicBezTo>
                      <a:pt x="8156" y="19533"/>
                      <a:pt x="3991" y="12147"/>
                      <a:pt x="0" y="4621"/>
                    </a:cubicBezTo>
                    <a:cubicBezTo>
                      <a:pt x="1260" y="3115"/>
                      <a:pt x="2590" y="1505"/>
                      <a:pt x="3886" y="0"/>
                    </a:cubicBezTo>
                    <a:cubicBezTo>
                      <a:pt x="4551" y="1050"/>
                      <a:pt x="5146" y="2170"/>
                      <a:pt x="5741" y="3255"/>
                    </a:cubicBezTo>
                    <a:cubicBezTo>
                      <a:pt x="10887" y="12392"/>
                      <a:pt x="16067" y="21493"/>
                      <a:pt x="21073" y="30699"/>
                    </a:cubicBezTo>
                    <a:cubicBezTo>
                      <a:pt x="28739" y="44666"/>
                      <a:pt x="37140" y="58598"/>
                      <a:pt x="43406" y="73265"/>
                    </a:cubicBezTo>
                    <a:cubicBezTo>
                      <a:pt x="46976" y="81526"/>
                      <a:pt x="49567" y="90207"/>
                      <a:pt x="52402" y="98713"/>
                    </a:cubicBezTo>
                    <a:cubicBezTo>
                      <a:pt x="55833" y="109215"/>
                      <a:pt x="59403" y="119681"/>
                      <a:pt x="63639" y="129903"/>
                    </a:cubicBezTo>
                    <a:cubicBezTo>
                      <a:pt x="64129" y="130848"/>
                      <a:pt x="64514" y="131828"/>
                      <a:pt x="64899" y="1327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A888082D-7FA5-4F78-A966-CF72B8EA5AAA}"/>
                  </a:ext>
                </a:extLst>
              </p:cNvPr>
              <p:cNvSpPr/>
              <p:nvPr/>
            </p:nvSpPr>
            <p:spPr>
              <a:xfrm>
                <a:off x="5425833" y="1799479"/>
                <a:ext cx="75085" cy="126472"/>
              </a:xfrm>
              <a:custGeom>
                <a:avLst/>
                <a:gdLst>
                  <a:gd name="connsiteX0" fmla="*/ 75085 w 75085"/>
                  <a:gd name="connsiteY0" fmla="*/ 120906 h 126472"/>
                  <a:gd name="connsiteX1" fmla="*/ 70115 w 75085"/>
                  <a:gd name="connsiteY1" fmla="*/ 126472 h 126472"/>
                  <a:gd name="connsiteX2" fmla="*/ 67419 w 75085"/>
                  <a:gd name="connsiteY2" fmla="*/ 121572 h 126472"/>
                  <a:gd name="connsiteX3" fmla="*/ 38995 w 75085"/>
                  <a:gd name="connsiteY3" fmla="*/ 64794 h 126472"/>
                  <a:gd name="connsiteX4" fmla="*/ 13477 w 75085"/>
                  <a:gd name="connsiteY4" fmla="*/ 25868 h 126472"/>
                  <a:gd name="connsiteX5" fmla="*/ 0 w 75085"/>
                  <a:gd name="connsiteY5" fmla="*/ 4236 h 126472"/>
                  <a:gd name="connsiteX6" fmla="*/ 3851 w 75085"/>
                  <a:gd name="connsiteY6" fmla="*/ 0 h 126472"/>
                  <a:gd name="connsiteX7" fmla="*/ 7036 w 75085"/>
                  <a:gd name="connsiteY7" fmla="*/ 5146 h 126472"/>
                  <a:gd name="connsiteX8" fmla="*/ 23033 w 75085"/>
                  <a:gd name="connsiteY8" fmla="*/ 28634 h 126472"/>
                  <a:gd name="connsiteX9" fmla="*/ 45646 w 75085"/>
                  <a:gd name="connsiteY9" fmla="*/ 62344 h 126472"/>
                  <a:gd name="connsiteX10" fmla="*/ 57163 w 75085"/>
                  <a:gd name="connsiteY10" fmla="*/ 85482 h 126472"/>
                  <a:gd name="connsiteX11" fmla="*/ 72110 w 75085"/>
                  <a:gd name="connsiteY11" fmla="*/ 115236 h 126472"/>
                  <a:gd name="connsiteX12" fmla="*/ 75085 w 75085"/>
                  <a:gd name="connsiteY12" fmla="*/ 120906 h 126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5085" h="126472">
                    <a:moveTo>
                      <a:pt x="75085" y="120906"/>
                    </a:moveTo>
                    <a:cubicBezTo>
                      <a:pt x="73580" y="122622"/>
                      <a:pt x="71900" y="124477"/>
                      <a:pt x="70115" y="126472"/>
                    </a:cubicBezTo>
                    <a:cubicBezTo>
                      <a:pt x="69205" y="124827"/>
                      <a:pt x="68329" y="123217"/>
                      <a:pt x="67419" y="121572"/>
                    </a:cubicBezTo>
                    <a:cubicBezTo>
                      <a:pt x="57163" y="103054"/>
                      <a:pt x="49042" y="83416"/>
                      <a:pt x="38995" y="64794"/>
                    </a:cubicBezTo>
                    <a:cubicBezTo>
                      <a:pt x="31644" y="51177"/>
                      <a:pt x="22053" y="38680"/>
                      <a:pt x="13477" y="25868"/>
                    </a:cubicBezTo>
                    <a:cubicBezTo>
                      <a:pt x="8716" y="18868"/>
                      <a:pt x="4166" y="11657"/>
                      <a:pt x="0" y="4236"/>
                    </a:cubicBezTo>
                    <a:cubicBezTo>
                      <a:pt x="1190" y="2765"/>
                      <a:pt x="2520" y="1400"/>
                      <a:pt x="3851" y="0"/>
                    </a:cubicBezTo>
                    <a:cubicBezTo>
                      <a:pt x="4901" y="1715"/>
                      <a:pt x="5951" y="3430"/>
                      <a:pt x="7036" y="5146"/>
                    </a:cubicBezTo>
                    <a:cubicBezTo>
                      <a:pt x="12112" y="13162"/>
                      <a:pt x="17607" y="20898"/>
                      <a:pt x="23033" y="28634"/>
                    </a:cubicBezTo>
                    <a:cubicBezTo>
                      <a:pt x="30769" y="39625"/>
                      <a:pt x="39240" y="50442"/>
                      <a:pt x="45646" y="62344"/>
                    </a:cubicBezTo>
                    <a:cubicBezTo>
                      <a:pt x="49672" y="69940"/>
                      <a:pt x="53312" y="77746"/>
                      <a:pt x="57163" y="85482"/>
                    </a:cubicBezTo>
                    <a:cubicBezTo>
                      <a:pt x="61994" y="95458"/>
                      <a:pt x="66964" y="105399"/>
                      <a:pt x="72110" y="115236"/>
                    </a:cubicBezTo>
                    <a:cubicBezTo>
                      <a:pt x="73020" y="117126"/>
                      <a:pt x="74000" y="119051"/>
                      <a:pt x="75085" y="120906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C0F89D41-1E3F-4769-81F5-11FB7F3E7851}"/>
                  </a:ext>
                </a:extLst>
              </p:cNvPr>
              <p:cNvSpPr/>
              <p:nvPr/>
            </p:nvSpPr>
            <p:spPr>
              <a:xfrm>
                <a:off x="5459157" y="1765175"/>
                <a:ext cx="76870" cy="122026"/>
              </a:xfrm>
              <a:custGeom>
                <a:avLst/>
                <a:gdLst>
                  <a:gd name="connsiteX0" fmla="*/ 76871 w 76870"/>
                  <a:gd name="connsiteY0" fmla="*/ 116881 h 122026"/>
                  <a:gd name="connsiteX1" fmla="*/ 71900 w 76870"/>
                  <a:gd name="connsiteY1" fmla="*/ 122027 h 122026"/>
                  <a:gd name="connsiteX2" fmla="*/ 65564 w 76870"/>
                  <a:gd name="connsiteY2" fmla="*/ 111455 h 122026"/>
                  <a:gd name="connsiteX3" fmla="*/ 53207 w 76870"/>
                  <a:gd name="connsiteY3" fmla="*/ 93288 h 122026"/>
                  <a:gd name="connsiteX4" fmla="*/ 30664 w 76870"/>
                  <a:gd name="connsiteY4" fmla="*/ 58773 h 122026"/>
                  <a:gd name="connsiteX5" fmla="*/ 0 w 76870"/>
                  <a:gd name="connsiteY5" fmla="*/ 3641 h 122026"/>
                  <a:gd name="connsiteX6" fmla="*/ 3640 w 76870"/>
                  <a:gd name="connsiteY6" fmla="*/ 0 h 122026"/>
                  <a:gd name="connsiteX7" fmla="*/ 35705 w 76870"/>
                  <a:gd name="connsiteY7" fmla="*/ 53277 h 122026"/>
                  <a:gd name="connsiteX8" fmla="*/ 57513 w 76870"/>
                  <a:gd name="connsiteY8" fmla="*/ 86742 h 122026"/>
                  <a:gd name="connsiteX9" fmla="*/ 70150 w 76870"/>
                  <a:gd name="connsiteY9" fmla="*/ 105469 h 122026"/>
                  <a:gd name="connsiteX10" fmla="*/ 76381 w 76870"/>
                  <a:gd name="connsiteY10" fmla="*/ 115971 h 122026"/>
                  <a:gd name="connsiteX11" fmla="*/ 76871 w 76870"/>
                  <a:gd name="connsiteY11" fmla="*/ 116881 h 122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870" h="122026">
                    <a:moveTo>
                      <a:pt x="76871" y="116881"/>
                    </a:moveTo>
                    <a:lnTo>
                      <a:pt x="71900" y="122027"/>
                    </a:lnTo>
                    <a:cubicBezTo>
                      <a:pt x="69904" y="118456"/>
                      <a:pt x="67804" y="114886"/>
                      <a:pt x="65564" y="111455"/>
                    </a:cubicBezTo>
                    <a:cubicBezTo>
                      <a:pt x="61608" y="105294"/>
                      <a:pt x="57443" y="99274"/>
                      <a:pt x="53207" y="93288"/>
                    </a:cubicBezTo>
                    <a:cubicBezTo>
                      <a:pt x="45331" y="81981"/>
                      <a:pt x="37280" y="70885"/>
                      <a:pt x="30664" y="58773"/>
                    </a:cubicBezTo>
                    <a:cubicBezTo>
                      <a:pt x="20758" y="40641"/>
                      <a:pt x="12532" y="20373"/>
                      <a:pt x="0" y="3641"/>
                    </a:cubicBezTo>
                    <a:cubicBezTo>
                      <a:pt x="1190" y="2380"/>
                      <a:pt x="2380" y="1190"/>
                      <a:pt x="3640" y="0"/>
                    </a:cubicBezTo>
                    <a:cubicBezTo>
                      <a:pt x="17012" y="15752"/>
                      <a:pt x="25728" y="35355"/>
                      <a:pt x="35705" y="53277"/>
                    </a:cubicBezTo>
                    <a:cubicBezTo>
                      <a:pt x="42251" y="64899"/>
                      <a:pt x="49847" y="75820"/>
                      <a:pt x="57513" y="86742"/>
                    </a:cubicBezTo>
                    <a:cubicBezTo>
                      <a:pt x="61888" y="92903"/>
                      <a:pt x="66159" y="99029"/>
                      <a:pt x="70150" y="105469"/>
                    </a:cubicBezTo>
                    <a:cubicBezTo>
                      <a:pt x="72320" y="108900"/>
                      <a:pt x="74385" y="112400"/>
                      <a:pt x="76381" y="115971"/>
                    </a:cubicBezTo>
                    <a:cubicBezTo>
                      <a:pt x="76520" y="116286"/>
                      <a:pt x="76660" y="116531"/>
                      <a:pt x="76871" y="11688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DA731497-5126-49E9-AA18-9A0BCFE484BD}"/>
                  </a:ext>
                </a:extLst>
              </p:cNvPr>
              <p:cNvSpPr/>
              <p:nvPr/>
            </p:nvSpPr>
            <p:spPr>
              <a:xfrm>
                <a:off x="5486461" y="1738221"/>
                <a:ext cx="74805" cy="122831"/>
              </a:xfrm>
              <a:custGeom>
                <a:avLst/>
                <a:gdLst>
                  <a:gd name="connsiteX0" fmla="*/ 74805 w 74805"/>
                  <a:gd name="connsiteY0" fmla="*/ 117441 h 122831"/>
                  <a:gd name="connsiteX1" fmla="*/ 70430 w 74805"/>
                  <a:gd name="connsiteY1" fmla="*/ 121922 h 122831"/>
                  <a:gd name="connsiteX2" fmla="*/ 69519 w 74805"/>
                  <a:gd name="connsiteY2" fmla="*/ 122832 h 122831"/>
                  <a:gd name="connsiteX3" fmla="*/ 65564 w 74805"/>
                  <a:gd name="connsiteY3" fmla="*/ 115411 h 122831"/>
                  <a:gd name="connsiteX4" fmla="*/ 35355 w 74805"/>
                  <a:gd name="connsiteY4" fmla="*/ 52017 h 122831"/>
                  <a:gd name="connsiteX5" fmla="*/ 0 w 74805"/>
                  <a:gd name="connsiteY5" fmla="*/ 3500 h 122831"/>
                  <a:gd name="connsiteX6" fmla="*/ 3571 w 74805"/>
                  <a:gd name="connsiteY6" fmla="*/ 0 h 122831"/>
                  <a:gd name="connsiteX7" fmla="*/ 20163 w 74805"/>
                  <a:gd name="connsiteY7" fmla="*/ 18833 h 122831"/>
                  <a:gd name="connsiteX8" fmla="*/ 58388 w 74805"/>
                  <a:gd name="connsiteY8" fmla="*/ 82681 h 122831"/>
                  <a:gd name="connsiteX9" fmla="*/ 73195 w 74805"/>
                  <a:gd name="connsiteY9" fmla="*/ 114466 h 122831"/>
                  <a:gd name="connsiteX10" fmla="*/ 74805 w 74805"/>
                  <a:gd name="connsiteY10" fmla="*/ 117441 h 122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805" h="122831">
                    <a:moveTo>
                      <a:pt x="74805" y="117441"/>
                    </a:moveTo>
                    <a:cubicBezTo>
                      <a:pt x="73335" y="118946"/>
                      <a:pt x="71900" y="120416"/>
                      <a:pt x="70430" y="121922"/>
                    </a:cubicBezTo>
                    <a:cubicBezTo>
                      <a:pt x="70150" y="122237"/>
                      <a:pt x="69835" y="122517"/>
                      <a:pt x="69519" y="122832"/>
                    </a:cubicBezTo>
                    <a:cubicBezTo>
                      <a:pt x="68119" y="120381"/>
                      <a:pt x="66824" y="117931"/>
                      <a:pt x="65564" y="115411"/>
                    </a:cubicBezTo>
                    <a:cubicBezTo>
                      <a:pt x="54993" y="94513"/>
                      <a:pt x="47327" y="72250"/>
                      <a:pt x="35355" y="52017"/>
                    </a:cubicBezTo>
                    <a:cubicBezTo>
                      <a:pt x="25168" y="34760"/>
                      <a:pt x="13092" y="18693"/>
                      <a:pt x="0" y="3500"/>
                    </a:cubicBezTo>
                    <a:cubicBezTo>
                      <a:pt x="1190" y="2310"/>
                      <a:pt x="2380" y="1120"/>
                      <a:pt x="3571" y="0"/>
                    </a:cubicBezTo>
                    <a:cubicBezTo>
                      <a:pt x="9381" y="6091"/>
                      <a:pt x="14877" y="12357"/>
                      <a:pt x="20163" y="18833"/>
                    </a:cubicBezTo>
                    <a:cubicBezTo>
                      <a:pt x="35950" y="38400"/>
                      <a:pt x="48272" y="59683"/>
                      <a:pt x="58388" y="82681"/>
                    </a:cubicBezTo>
                    <a:cubicBezTo>
                      <a:pt x="63079" y="93393"/>
                      <a:pt x="67699" y="104104"/>
                      <a:pt x="73195" y="114466"/>
                    </a:cubicBezTo>
                    <a:cubicBezTo>
                      <a:pt x="73685" y="115516"/>
                      <a:pt x="74210" y="116531"/>
                      <a:pt x="74805" y="1174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314CB464-56A9-4A0A-9530-201C1E73F383}"/>
                  </a:ext>
                </a:extLst>
              </p:cNvPr>
              <p:cNvSpPr/>
              <p:nvPr/>
            </p:nvSpPr>
            <p:spPr>
              <a:xfrm>
                <a:off x="5520206" y="1703881"/>
                <a:ext cx="85831" cy="110720"/>
              </a:xfrm>
              <a:custGeom>
                <a:avLst/>
                <a:gdLst>
                  <a:gd name="connsiteX0" fmla="*/ 85832 w 85831"/>
                  <a:gd name="connsiteY0" fmla="*/ 105644 h 110720"/>
                  <a:gd name="connsiteX1" fmla="*/ 80861 w 85831"/>
                  <a:gd name="connsiteY1" fmla="*/ 110720 h 110720"/>
                  <a:gd name="connsiteX2" fmla="*/ 77151 w 85831"/>
                  <a:gd name="connsiteY2" fmla="*/ 106100 h 110720"/>
                  <a:gd name="connsiteX3" fmla="*/ 24923 w 85831"/>
                  <a:gd name="connsiteY3" fmla="*/ 38855 h 110720"/>
                  <a:gd name="connsiteX4" fmla="*/ 0 w 85831"/>
                  <a:gd name="connsiteY4" fmla="*/ 4691 h 110720"/>
                  <a:gd name="connsiteX5" fmla="*/ 4691 w 85831"/>
                  <a:gd name="connsiteY5" fmla="*/ 0 h 110720"/>
                  <a:gd name="connsiteX6" fmla="*/ 8856 w 85831"/>
                  <a:gd name="connsiteY6" fmla="*/ 5216 h 110720"/>
                  <a:gd name="connsiteX7" fmla="*/ 31399 w 85831"/>
                  <a:gd name="connsiteY7" fmla="*/ 35950 h 110720"/>
                  <a:gd name="connsiteX8" fmla="*/ 58493 w 85831"/>
                  <a:gd name="connsiteY8" fmla="*/ 71270 h 110720"/>
                  <a:gd name="connsiteX9" fmla="*/ 85657 w 85831"/>
                  <a:gd name="connsiteY9" fmla="*/ 105434 h 110720"/>
                  <a:gd name="connsiteX10" fmla="*/ 85832 w 85831"/>
                  <a:gd name="connsiteY10" fmla="*/ 105644 h 110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5831" h="110720">
                    <a:moveTo>
                      <a:pt x="85832" y="105644"/>
                    </a:moveTo>
                    <a:cubicBezTo>
                      <a:pt x="84187" y="107360"/>
                      <a:pt x="82541" y="109005"/>
                      <a:pt x="80861" y="110720"/>
                    </a:cubicBezTo>
                    <a:cubicBezTo>
                      <a:pt x="79671" y="109215"/>
                      <a:pt x="78411" y="107675"/>
                      <a:pt x="77151" y="106100"/>
                    </a:cubicBezTo>
                    <a:cubicBezTo>
                      <a:pt x="59368" y="83941"/>
                      <a:pt x="41446" y="61993"/>
                      <a:pt x="24923" y="38855"/>
                    </a:cubicBezTo>
                    <a:cubicBezTo>
                      <a:pt x="16732" y="27339"/>
                      <a:pt x="8576" y="15857"/>
                      <a:pt x="0" y="4691"/>
                    </a:cubicBezTo>
                    <a:cubicBezTo>
                      <a:pt x="1575" y="3185"/>
                      <a:pt x="3185" y="1575"/>
                      <a:pt x="4691" y="0"/>
                    </a:cubicBezTo>
                    <a:cubicBezTo>
                      <a:pt x="6161" y="1715"/>
                      <a:pt x="7456" y="3430"/>
                      <a:pt x="8856" y="5216"/>
                    </a:cubicBezTo>
                    <a:cubicBezTo>
                      <a:pt x="16592" y="15262"/>
                      <a:pt x="23943" y="25658"/>
                      <a:pt x="31399" y="35950"/>
                    </a:cubicBezTo>
                    <a:cubicBezTo>
                      <a:pt x="40046" y="47992"/>
                      <a:pt x="49322" y="59543"/>
                      <a:pt x="58493" y="71270"/>
                    </a:cubicBezTo>
                    <a:cubicBezTo>
                      <a:pt x="67559" y="82646"/>
                      <a:pt x="76626" y="94023"/>
                      <a:pt x="85657" y="105434"/>
                    </a:cubicBezTo>
                    <a:cubicBezTo>
                      <a:pt x="85762" y="105504"/>
                      <a:pt x="85832" y="105574"/>
                      <a:pt x="85832" y="1056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5C66F6E0-2AA8-4DC5-8F8B-76BC6D034B75}"/>
                  </a:ext>
                </a:extLst>
              </p:cNvPr>
              <p:cNvSpPr/>
              <p:nvPr/>
            </p:nvSpPr>
            <p:spPr>
              <a:xfrm>
                <a:off x="5543029" y="1681163"/>
                <a:ext cx="100603" cy="94302"/>
              </a:xfrm>
              <a:custGeom>
                <a:avLst/>
                <a:gdLst>
                  <a:gd name="connsiteX0" fmla="*/ 100604 w 100603"/>
                  <a:gd name="connsiteY0" fmla="*/ 88877 h 94302"/>
                  <a:gd name="connsiteX1" fmla="*/ 95528 w 100603"/>
                  <a:gd name="connsiteY1" fmla="*/ 94303 h 94302"/>
                  <a:gd name="connsiteX2" fmla="*/ 86392 w 100603"/>
                  <a:gd name="connsiteY2" fmla="*/ 84397 h 94302"/>
                  <a:gd name="connsiteX3" fmla="*/ 27094 w 100603"/>
                  <a:gd name="connsiteY3" fmla="*/ 27864 h 94302"/>
                  <a:gd name="connsiteX4" fmla="*/ 0 w 100603"/>
                  <a:gd name="connsiteY4" fmla="*/ 4446 h 94302"/>
                  <a:gd name="connsiteX5" fmla="*/ 4165 w 100603"/>
                  <a:gd name="connsiteY5" fmla="*/ 0 h 94302"/>
                  <a:gd name="connsiteX6" fmla="*/ 9136 w 100603"/>
                  <a:gd name="connsiteY6" fmla="*/ 4306 h 94302"/>
                  <a:gd name="connsiteX7" fmla="*/ 37910 w 100603"/>
                  <a:gd name="connsiteY7" fmla="*/ 27829 h 94302"/>
                  <a:gd name="connsiteX8" fmla="*/ 67454 w 100603"/>
                  <a:gd name="connsiteY8" fmla="*/ 54853 h 94302"/>
                  <a:gd name="connsiteX9" fmla="*/ 96998 w 100603"/>
                  <a:gd name="connsiteY9" fmla="*/ 84817 h 94302"/>
                  <a:gd name="connsiteX10" fmla="*/ 100604 w 100603"/>
                  <a:gd name="connsiteY10" fmla="*/ 88877 h 9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0603" h="94302">
                    <a:moveTo>
                      <a:pt x="100604" y="88877"/>
                    </a:moveTo>
                    <a:cubicBezTo>
                      <a:pt x="98958" y="90732"/>
                      <a:pt x="97243" y="92518"/>
                      <a:pt x="95528" y="94303"/>
                    </a:cubicBezTo>
                    <a:cubicBezTo>
                      <a:pt x="92552" y="91012"/>
                      <a:pt x="89507" y="87617"/>
                      <a:pt x="86392" y="84397"/>
                    </a:cubicBezTo>
                    <a:cubicBezTo>
                      <a:pt x="67664" y="64619"/>
                      <a:pt x="48062" y="45331"/>
                      <a:pt x="27094" y="27864"/>
                    </a:cubicBezTo>
                    <a:cubicBezTo>
                      <a:pt x="17957" y="20198"/>
                      <a:pt x="8646" y="12672"/>
                      <a:pt x="0" y="4446"/>
                    </a:cubicBezTo>
                    <a:cubicBezTo>
                      <a:pt x="1400" y="2975"/>
                      <a:pt x="2765" y="1540"/>
                      <a:pt x="4165" y="0"/>
                    </a:cubicBezTo>
                    <a:cubicBezTo>
                      <a:pt x="5811" y="1470"/>
                      <a:pt x="7456" y="2905"/>
                      <a:pt x="9136" y="4306"/>
                    </a:cubicBezTo>
                    <a:cubicBezTo>
                      <a:pt x="18588" y="12322"/>
                      <a:pt x="28424" y="19778"/>
                      <a:pt x="37910" y="27829"/>
                    </a:cubicBezTo>
                    <a:cubicBezTo>
                      <a:pt x="48026" y="36475"/>
                      <a:pt x="57793" y="45611"/>
                      <a:pt x="67454" y="54853"/>
                    </a:cubicBezTo>
                    <a:cubicBezTo>
                      <a:pt x="77571" y="64584"/>
                      <a:pt x="87477" y="74490"/>
                      <a:pt x="96998" y="84817"/>
                    </a:cubicBezTo>
                    <a:cubicBezTo>
                      <a:pt x="98223" y="86182"/>
                      <a:pt x="99414" y="87477"/>
                      <a:pt x="100604" y="88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AFAD7DD7-C34B-4BF4-81FB-51F5FBFDE2DD}"/>
                  </a:ext>
                </a:extLst>
              </p:cNvPr>
              <p:cNvSpPr/>
              <p:nvPr/>
            </p:nvSpPr>
            <p:spPr>
              <a:xfrm>
                <a:off x="5568792" y="1654735"/>
                <a:ext cx="112400" cy="79600"/>
              </a:xfrm>
              <a:custGeom>
                <a:avLst/>
                <a:gdLst>
                  <a:gd name="connsiteX0" fmla="*/ 112400 w 112400"/>
                  <a:gd name="connsiteY0" fmla="*/ 73930 h 79600"/>
                  <a:gd name="connsiteX1" fmla="*/ 107430 w 112400"/>
                  <a:gd name="connsiteY1" fmla="*/ 79601 h 79600"/>
                  <a:gd name="connsiteX2" fmla="*/ 62729 w 112400"/>
                  <a:gd name="connsiteY2" fmla="*/ 42181 h 79600"/>
                  <a:gd name="connsiteX3" fmla="*/ 0 w 112400"/>
                  <a:gd name="connsiteY3" fmla="*/ 3641 h 79600"/>
                  <a:gd name="connsiteX4" fmla="*/ 3430 w 112400"/>
                  <a:gd name="connsiteY4" fmla="*/ 0 h 79600"/>
                  <a:gd name="connsiteX5" fmla="*/ 28879 w 112400"/>
                  <a:gd name="connsiteY5" fmla="*/ 12777 h 79600"/>
                  <a:gd name="connsiteX6" fmla="*/ 99099 w 112400"/>
                  <a:gd name="connsiteY6" fmla="*/ 62169 h 79600"/>
                  <a:gd name="connsiteX7" fmla="*/ 112400 w 112400"/>
                  <a:gd name="connsiteY7" fmla="*/ 73930 h 7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400" h="79600">
                    <a:moveTo>
                      <a:pt x="112400" y="73930"/>
                    </a:moveTo>
                    <a:cubicBezTo>
                      <a:pt x="110825" y="75855"/>
                      <a:pt x="109145" y="77711"/>
                      <a:pt x="107430" y="79601"/>
                    </a:cubicBezTo>
                    <a:cubicBezTo>
                      <a:pt x="93288" y="66229"/>
                      <a:pt x="78341" y="53697"/>
                      <a:pt x="62729" y="42181"/>
                    </a:cubicBezTo>
                    <a:cubicBezTo>
                      <a:pt x="42951" y="27584"/>
                      <a:pt x="21668" y="15157"/>
                      <a:pt x="0" y="3641"/>
                    </a:cubicBezTo>
                    <a:cubicBezTo>
                      <a:pt x="1190" y="2380"/>
                      <a:pt x="2310" y="1190"/>
                      <a:pt x="3430" y="0"/>
                    </a:cubicBezTo>
                    <a:cubicBezTo>
                      <a:pt x="12042" y="4026"/>
                      <a:pt x="20548" y="8191"/>
                      <a:pt x="28879" y="12777"/>
                    </a:cubicBezTo>
                    <a:cubicBezTo>
                      <a:pt x="54187" y="26534"/>
                      <a:pt x="77325" y="43336"/>
                      <a:pt x="99099" y="62169"/>
                    </a:cubicBezTo>
                    <a:cubicBezTo>
                      <a:pt x="103614" y="65984"/>
                      <a:pt x="108060" y="69940"/>
                      <a:pt x="112400" y="7393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DE2283C3-2028-4CB7-95F1-E50CB7438962}"/>
                  </a:ext>
                </a:extLst>
              </p:cNvPr>
              <p:cNvSpPr/>
              <p:nvPr/>
            </p:nvSpPr>
            <p:spPr>
              <a:xfrm>
                <a:off x="5609503" y="1609053"/>
                <a:ext cx="108969" cy="81071"/>
              </a:xfrm>
              <a:custGeom>
                <a:avLst/>
                <a:gdLst>
                  <a:gd name="connsiteX0" fmla="*/ 108970 w 108969"/>
                  <a:gd name="connsiteY0" fmla="*/ 75050 h 81071"/>
                  <a:gd name="connsiteX1" fmla="*/ 104209 w 108969"/>
                  <a:gd name="connsiteY1" fmla="*/ 81071 h 81071"/>
                  <a:gd name="connsiteX2" fmla="*/ 100849 w 108969"/>
                  <a:gd name="connsiteY2" fmla="*/ 78411 h 81071"/>
                  <a:gd name="connsiteX3" fmla="*/ 75120 w 108969"/>
                  <a:gd name="connsiteY3" fmla="*/ 57198 h 81071"/>
                  <a:gd name="connsiteX4" fmla="*/ 42181 w 108969"/>
                  <a:gd name="connsiteY4" fmla="*/ 34585 h 81071"/>
                  <a:gd name="connsiteX5" fmla="*/ 4691 w 108969"/>
                  <a:gd name="connsiteY5" fmla="*/ 8401 h 81071"/>
                  <a:gd name="connsiteX6" fmla="*/ 0 w 108969"/>
                  <a:gd name="connsiteY6" fmla="*/ 4621 h 81071"/>
                  <a:gd name="connsiteX7" fmla="*/ 4096 w 108969"/>
                  <a:gd name="connsiteY7" fmla="*/ 0 h 81071"/>
                  <a:gd name="connsiteX8" fmla="*/ 14877 w 108969"/>
                  <a:gd name="connsiteY8" fmla="*/ 7876 h 81071"/>
                  <a:gd name="connsiteX9" fmla="*/ 81176 w 108969"/>
                  <a:gd name="connsiteY9" fmla="*/ 52157 h 81071"/>
                  <a:gd name="connsiteX10" fmla="*/ 105644 w 108969"/>
                  <a:gd name="connsiteY10" fmla="*/ 72320 h 81071"/>
                  <a:gd name="connsiteX11" fmla="*/ 108970 w 108969"/>
                  <a:gd name="connsiteY11" fmla="*/ 75050 h 8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8969" h="81071">
                    <a:moveTo>
                      <a:pt x="108970" y="75050"/>
                    </a:moveTo>
                    <a:cubicBezTo>
                      <a:pt x="107395" y="77116"/>
                      <a:pt x="105784" y="79076"/>
                      <a:pt x="104209" y="81071"/>
                    </a:cubicBezTo>
                    <a:cubicBezTo>
                      <a:pt x="103089" y="80196"/>
                      <a:pt x="101969" y="79286"/>
                      <a:pt x="100849" y="78411"/>
                    </a:cubicBezTo>
                    <a:cubicBezTo>
                      <a:pt x="92133" y="71480"/>
                      <a:pt x="83871" y="64129"/>
                      <a:pt x="75120" y="57198"/>
                    </a:cubicBezTo>
                    <a:cubicBezTo>
                      <a:pt x="64724" y="48867"/>
                      <a:pt x="53242" y="41936"/>
                      <a:pt x="42181" y="34585"/>
                    </a:cubicBezTo>
                    <a:cubicBezTo>
                      <a:pt x="29474" y="26114"/>
                      <a:pt x="16802" y="17642"/>
                      <a:pt x="4691" y="8401"/>
                    </a:cubicBezTo>
                    <a:cubicBezTo>
                      <a:pt x="3115" y="7211"/>
                      <a:pt x="1505" y="5951"/>
                      <a:pt x="0" y="4621"/>
                    </a:cubicBezTo>
                    <a:cubicBezTo>
                      <a:pt x="1470" y="3115"/>
                      <a:pt x="2765" y="1575"/>
                      <a:pt x="4096" y="0"/>
                    </a:cubicBezTo>
                    <a:cubicBezTo>
                      <a:pt x="7666" y="2695"/>
                      <a:pt x="11236" y="5286"/>
                      <a:pt x="14877" y="7876"/>
                    </a:cubicBezTo>
                    <a:cubicBezTo>
                      <a:pt x="36615" y="23138"/>
                      <a:pt x="60313" y="35775"/>
                      <a:pt x="81176" y="52157"/>
                    </a:cubicBezTo>
                    <a:cubicBezTo>
                      <a:pt x="89437" y="58703"/>
                      <a:pt x="97453" y="65634"/>
                      <a:pt x="105644" y="72320"/>
                    </a:cubicBezTo>
                    <a:cubicBezTo>
                      <a:pt x="106800" y="73265"/>
                      <a:pt x="107850" y="74105"/>
                      <a:pt x="108970" y="750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47C41202-C5E8-48B5-A6AC-F92B4681F385}"/>
                  </a:ext>
                </a:extLst>
              </p:cNvPr>
              <p:cNvSpPr/>
              <p:nvPr/>
            </p:nvSpPr>
            <p:spPr>
              <a:xfrm>
                <a:off x="5643912" y="1567223"/>
                <a:ext cx="108900" cy="76870"/>
              </a:xfrm>
              <a:custGeom>
                <a:avLst/>
                <a:gdLst>
                  <a:gd name="connsiteX0" fmla="*/ 108900 w 108900"/>
                  <a:gd name="connsiteY0" fmla="*/ 70850 h 76870"/>
                  <a:gd name="connsiteX1" fmla="*/ 104664 w 108900"/>
                  <a:gd name="connsiteY1" fmla="*/ 76871 h 76870"/>
                  <a:gd name="connsiteX2" fmla="*/ 94163 w 108900"/>
                  <a:gd name="connsiteY2" fmla="*/ 69450 h 76870"/>
                  <a:gd name="connsiteX3" fmla="*/ 34725 w 108900"/>
                  <a:gd name="connsiteY3" fmla="*/ 27654 h 76870"/>
                  <a:gd name="connsiteX4" fmla="*/ 0 w 108900"/>
                  <a:gd name="connsiteY4" fmla="*/ 4901 h 76870"/>
                  <a:gd name="connsiteX5" fmla="*/ 3711 w 108900"/>
                  <a:gd name="connsiteY5" fmla="*/ 0 h 76870"/>
                  <a:gd name="connsiteX6" fmla="*/ 12042 w 108900"/>
                  <a:gd name="connsiteY6" fmla="*/ 5496 h 76870"/>
                  <a:gd name="connsiteX7" fmla="*/ 73545 w 108900"/>
                  <a:gd name="connsiteY7" fmla="*/ 44981 h 76870"/>
                  <a:gd name="connsiteX8" fmla="*/ 103439 w 108900"/>
                  <a:gd name="connsiteY8" fmla="*/ 66999 h 76870"/>
                  <a:gd name="connsiteX9" fmla="*/ 108900 w 108900"/>
                  <a:gd name="connsiteY9" fmla="*/ 70850 h 76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8900" h="76870">
                    <a:moveTo>
                      <a:pt x="108900" y="70850"/>
                    </a:moveTo>
                    <a:cubicBezTo>
                      <a:pt x="107500" y="72915"/>
                      <a:pt x="106135" y="74875"/>
                      <a:pt x="104664" y="76871"/>
                    </a:cubicBezTo>
                    <a:cubicBezTo>
                      <a:pt x="101094" y="74490"/>
                      <a:pt x="97663" y="71970"/>
                      <a:pt x="94163" y="69450"/>
                    </a:cubicBezTo>
                    <a:cubicBezTo>
                      <a:pt x="74525" y="55168"/>
                      <a:pt x="55273" y="40571"/>
                      <a:pt x="34725" y="27654"/>
                    </a:cubicBezTo>
                    <a:cubicBezTo>
                      <a:pt x="23033" y="20303"/>
                      <a:pt x="11202" y="13057"/>
                      <a:pt x="0" y="4901"/>
                    </a:cubicBezTo>
                    <a:cubicBezTo>
                      <a:pt x="1260" y="3255"/>
                      <a:pt x="2520" y="1645"/>
                      <a:pt x="3711" y="0"/>
                    </a:cubicBezTo>
                    <a:cubicBezTo>
                      <a:pt x="6476" y="1925"/>
                      <a:pt x="9276" y="3711"/>
                      <a:pt x="12042" y="5496"/>
                    </a:cubicBezTo>
                    <a:cubicBezTo>
                      <a:pt x="32660" y="18518"/>
                      <a:pt x="53837" y="30559"/>
                      <a:pt x="73545" y="44981"/>
                    </a:cubicBezTo>
                    <a:cubicBezTo>
                      <a:pt x="83522" y="52262"/>
                      <a:pt x="93393" y="59788"/>
                      <a:pt x="103439" y="66999"/>
                    </a:cubicBezTo>
                    <a:cubicBezTo>
                      <a:pt x="105259" y="68329"/>
                      <a:pt x="107045" y="69590"/>
                      <a:pt x="108900" y="708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C6027C06-3666-4C45-B5CE-F9A64160FD6B}"/>
                  </a:ext>
                </a:extLst>
              </p:cNvPr>
              <p:cNvSpPr/>
              <p:nvPr/>
            </p:nvSpPr>
            <p:spPr>
              <a:xfrm>
                <a:off x="5666246" y="1535683"/>
                <a:ext cx="112225" cy="68224"/>
              </a:xfrm>
              <a:custGeom>
                <a:avLst/>
                <a:gdLst>
                  <a:gd name="connsiteX0" fmla="*/ 112225 w 112225"/>
                  <a:gd name="connsiteY0" fmla="*/ 61678 h 68224"/>
                  <a:gd name="connsiteX1" fmla="*/ 108375 w 112225"/>
                  <a:gd name="connsiteY1" fmla="*/ 68224 h 68224"/>
                  <a:gd name="connsiteX2" fmla="*/ 50057 w 112225"/>
                  <a:gd name="connsiteY2" fmla="*/ 34165 h 68224"/>
                  <a:gd name="connsiteX3" fmla="*/ 4096 w 112225"/>
                  <a:gd name="connsiteY3" fmla="*/ 7736 h 68224"/>
                  <a:gd name="connsiteX4" fmla="*/ 0 w 112225"/>
                  <a:gd name="connsiteY4" fmla="*/ 5286 h 68224"/>
                  <a:gd name="connsiteX5" fmla="*/ 3431 w 112225"/>
                  <a:gd name="connsiteY5" fmla="*/ 0 h 68224"/>
                  <a:gd name="connsiteX6" fmla="*/ 6931 w 112225"/>
                  <a:gd name="connsiteY6" fmla="*/ 1925 h 68224"/>
                  <a:gd name="connsiteX7" fmla="*/ 83487 w 112225"/>
                  <a:gd name="connsiteY7" fmla="*/ 45156 h 68224"/>
                  <a:gd name="connsiteX8" fmla="*/ 112225 w 112225"/>
                  <a:gd name="connsiteY8" fmla="*/ 61678 h 68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225" h="68224">
                    <a:moveTo>
                      <a:pt x="112225" y="61678"/>
                    </a:moveTo>
                    <a:cubicBezTo>
                      <a:pt x="110965" y="63849"/>
                      <a:pt x="109705" y="66054"/>
                      <a:pt x="108375" y="68224"/>
                    </a:cubicBezTo>
                    <a:cubicBezTo>
                      <a:pt x="88422" y="57793"/>
                      <a:pt x="69625" y="45331"/>
                      <a:pt x="50057" y="34165"/>
                    </a:cubicBezTo>
                    <a:cubicBezTo>
                      <a:pt x="34725" y="25449"/>
                      <a:pt x="19463" y="16592"/>
                      <a:pt x="4096" y="7736"/>
                    </a:cubicBezTo>
                    <a:cubicBezTo>
                      <a:pt x="2766" y="6931"/>
                      <a:pt x="1400" y="6161"/>
                      <a:pt x="0" y="5286"/>
                    </a:cubicBezTo>
                    <a:cubicBezTo>
                      <a:pt x="1120" y="3571"/>
                      <a:pt x="2240" y="1855"/>
                      <a:pt x="3431" y="0"/>
                    </a:cubicBezTo>
                    <a:cubicBezTo>
                      <a:pt x="4621" y="665"/>
                      <a:pt x="5741" y="1330"/>
                      <a:pt x="6931" y="1925"/>
                    </a:cubicBezTo>
                    <a:cubicBezTo>
                      <a:pt x="32730" y="15822"/>
                      <a:pt x="58423" y="30034"/>
                      <a:pt x="83487" y="45156"/>
                    </a:cubicBezTo>
                    <a:cubicBezTo>
                      <a:pt x="92973" y="50897"/>
                      <a:pt x="102424" y="56568"/>
                      <a:pt x="112225" y="616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F421BAC1-367F-4856-8858-6799D3F7487B}"/>
                  </a:ext>
                </a:extLst>
              </p:cNvPr>
              <p:cNvSpPr/>
              <p:nvPr/>
            </p:nvSpPr>
            <p:spPr>
              <a:xfrm>
                <a:off x="5695089" y="1485661"/>
                <a:ext cx="112120" cy="57827"/>
              </a:xfrm>
              <a:custGeom>
                <a:avLst/>
                <a:gdLst>
                  <a:gd name="connsiteX0" fmla="*/ 112120 w 112120"/>
                  <a:gd name="connsiteY0" fmla="*/ 50617 h 57827"/>
                  <a:gd name="connsiteX1" fmla="*/ 109425 w 112120"/>
                  <a:gd name="connsiteY1" fmla="*/ 57828 h 57827"/>
                  <a:gd name="connsiteX2" fmla="*/ 107360 w 112120"/>
                  <a:gd name="connsiteY2" fmla="*/ 56848 h 57827"/>
                  <a:gd name="connsiteX3" fmla="*/ 30664 w 112120"/>
                  <a:gd name="connsiteY3" fmla="*/ 20303 h 57827"/>
                  <a:gd name="connsiteX4" fmla="*/ 0 w 112120"/>
                  <a:gd name="connsiteY4" fmla="*/ 5741 h 57827"/>
                  <a:gd name="connsiteX5" fmla="*/ 2695 w 112120"/>
                  <a:gd name="connsiteY5" fmla="*/ 0 h 57827"/>
                  <a:gd name="connsiteX6" fmla="*/ 2836 w 112120"/>
                  <a:gd name="connsiteY6" fmla="*/ 70 h 57827"/>
                  <a:gd name="connsiteX7" fmla="*/ 72600 w 112120"/>
                  <a:gd name="connsiteY7" fmla="*/ 31854 h 57827"/>
                  <a:gd name="connsiteX8" fmla="*/ 112120 w 112120"/>
                  <a:gd name="connsiteY8" fmla="*/ 50617 h 57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120" h="57827">
                    <a:moveTo>
                      <a:pt x="112120" y="50617"/>
                    </a:moveTo>
                    <a:cubicBezTo>
                      <a:pt x="111245" y="53067"/>
                      <a:pt x="110335" y="55448"/>
                      <a:pt x="109425" y="57828"/>
                    </a:cubicBezTo>
                    <a:cubicBezTo>
                      <a:pt x="108760" y="57513"/>
                      <a:pt x="108025" y="57163"/>
                      <a:pt x="107360" y="56848"/>
                    </a:cubicBezTo>
                    <a:cubicBezTo>
                      <a:pt x="81701" y="44736"/>
                      <a:pt x="56463" y="31994"/>
                      <a:pt x="30664" y="20303"/>
                    </a:cubicBezTo>
                    <a:cubicBezTo>
                      <a:pt x="20618" y="15682"/>
                      <a:pt x="10116" y="11062"/>
                      <a:pt x="0" y="5741"/>
                    </a:cubicBezTo>
                    <a:cubicBezTo>
                      <a:pt x="910" y="3746"/>
                      <a:pt x="1855" y="1855"/>
                      <a:pt x="2695" y="0"/>
                    </a:cubicBezTo>
                    <a:cubicBezTo>
                      <a:pt x="2766" y="0"/>
                      <a:pt x="2766" y="70"/>
                      <a:pt x="2836" y="70"/>
                    </a:cubicBezTo>
                    <a:cubicBezTo>
                      <a:pt x="25729" y="11447"/>
                      <a:pt x="49637" y="20583"/>
                      <a:pt x="72600" y="31854"/>
                    </a:cubicBezTo>
                    <a:cubicBezTo>
                      <a:pt x="85692" y="38295"/>
                      <a:pt x="98819" y="44526"/>
                      <a:pt x="112120" y="506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58FE48AB-2E4B-4485-B430-81162719CC9C}"/>
                  </a:ext>
                </a:extLst>
              </p:cNvPr>
              <p:cNvSpPr/>
              <p:nvPr/>
            </p:nvSpPr>
            <p:spPr>
              <a:xfrm>
                <a:off x="5709581" y="1434659"/>
                <a:ext cx="110650" cy="53522"/>
              </a:xfrm>
              <a:custGeom>
                <a:avLst/>
                <a:gdLst>
                  <a:gd name="connsiteX0" fmla="*/ 110650 w 110650"/>
                  <a:gd name="connsiteY0" fmla="*/ 45261 h 53522"/>
                  <a:gd name="connsiteX1" fmla="*/ 109740 w 110650"/>
                  <a:gd name="connsiteY1" fmla="*/ 53522 h 53522"/>
                  <a:gd name="connsiteX2" fmla="*/ 104910 w 110650"/>
                  <a:gd name="connsiteY2" fmla="*/ 50827 h 53522"/>
                  <a:gd name="connsiteX3" fmla="*/ 86007 w 110650"/>
                  <a:gd name="connsiteY3" fmla="*/ 40991 h 53522"/>
                  <a:gd name="connsiteX4" fmla="*/ 46136 w 110650"/>
                  <a:gd name="connsiteY4" fmla="*/ 23593 h 53522"/>
                  <a:gd name="connsiteX5" fmla="*/ 0 w 110650"/>
                  <a:gd name="connsiteY5" fmla="*/ 7246 h 53522"/>
                  <a:gd name="connsiteX6" fmla="*/ 70 w 110650"/>
                  <a:gd name="connsiteY6" fmla="*/ 6336 h 53522"/>
                  <a:gd name="connsiteX7" fmla="*/ 280 w 110650"/>
                  <a:gd name="connsiteY7" fmla="*/ 0 h 53522"/>
                  <a:gd name="connsiteX8" fmla="*/ 47431 w 110650"/>
                  <a:gd name="connsiteY8" fmla="*/ 16137 h 53522"/>
                  <a:gd name="connsiteX9" fmla="*/ 87827 w 110650"/>
                  <a:gd name="connsiteY9" fmla="*/ 33395 h 53522"/>
                  <a:gd name="connsiteX10" fmla="*/ 107605 w 110650"/>
                  <a:gd name="connsiteY10" fmla="*/ 43581 h 53522"/>
                  <a:gd name="connsiteX11" fmla="*/ 110650 w 110650"/>
                  <a:gd name="connsiteY11" fmla="*/ 45261 h 53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0650" h="53522">
                    <a:moveTo>
                      <a:pt x="110650" y="45261"/>
                    </a:moveTo>
                    <a:cubicBezTo>
                      <a:pt x="110440" y="48027"/>
                      <a:pt x="110125" y="50827"/>
                      <a:pt x="109740" y="53522"/>
                    </a:cubicBezTo>
                    <a:cubicBezTo>
                      <a:pt x="108165" y="52612"/>
                      <a:pt x="106485" y="51667"/>
                      <a:pt x="104910" y="50827"/>
                    </a:cubicBezTo>
                    <a:cubicBezTo>
                      <a:pt x="98644" y="47396"/>
                      <a:pt x="92343" y="44141"/>
                      <a:pt x="86007" y="40991"/>
                    </a:cubicBezTo>
                    <a:cubicBezTo>
                      <a:pt x="72915" y="34655"/>
                      <a:pt x="59613" y="28949"/>
                      <a:pt x="46136" y="23593"/>
                    </a:cubicBezTo>
                    <a:cubicBezTo>
                      <a:pt x="30944" y="17572"/>
                      <a:pt x="15472" y="12357"/>
                      <a:pt x="0" y="7246"/>
                    </a:cubicBezTo>
                    <a:cubicBezTo>
                      <a:pt x="70" y="6931"/>
                      <a:pt x="70" y="6581"/>
                      <a:pt x="70" y="6336"/>
                    </a:cubicBezTo>
                    <a:cubicBezTo>
                      <a:pt x="210" y="4341"/>
                      <a:pt x="280" y="2240"/>
                      <a:pt x="280" y="0"/>
                    </a:cubicBezTo>
                    <a:cubicBezTo>
                      <a:pt x="16207" y="4761"/>
                      <a:pt x="32029" y="10326"/>
                      <a:pt x="47431" y="16137"/>
                    </a:cubicBezTo>
                    <a:cubicBezTo>
                      <a:pt x="61118" y="21283"/>
                      <a:pt x="74595" y="27059"/>
                      <a:pt x="87827" y="33395"/>
                    </a:cubicBezTo>
                    <a:cubicBezTo>
                      <a:pt x="94513" y="36580"/>
                      <a:pt x="101129" y="39940"/>
                      <a:pt x="107605" y="43581"/>
                    </a:cubicBezTo>
                    <a:cubicBezTo>
                      <a:pt x="108620" y="44141"/>
                      <a:pt x="109600" y="44666"/>
                      <a:pt x="110650" y="452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6B57D5FB-C30B-400A-AEE6-72961EA7C99D}"/>
                  </a:ext>
                </a:extLst>
              </p:cNvPr>
              <p:cNvSpPr/>
              <p:nvPr/>
            </p:nvSpPr>
            <p:spPr>
              <a:xfrm>
                <a:off x="5708041" y="1391008"/>
                <a:ext cx="110090" cy="41795"/>
              </a:xfrm>
              <a:custGeom>
                <a:avLst/>
                <a:gdLst>
                  <a:gd name="connsiteX0" fmla="*/ 110090 w 110090"/>
                  <a:gd name="connsiteY0" fmla="*/ 41796 h 41795"/>
                  <a:gd name="connsiteX1" fmla="*/ 108515 w 110090"/>
                  <a:gd name="connsiteY1" fmla="*/ 40991 h 41795"/>
                  <a:gd name="connsiteX2" fmla="*/ 64269 w 110090"/>
                  <a:gd name="connsiteY2" fmla="*/ 25799 h 41795"/>
                  <a:gd name="connsiteX3" fmla="*/ 13827 w 110090"/>
                  <a:gd name="connsiteY3" fmla="*/ 11447 h 41795"/>
                  <a:gd name="connsiteX4" fmla="*/ 525 w 110090"/>
                  <a:gd name="connsiteY4" fmla="*/ 6616 h 41795"/>
                  <a:gd name="connsiteX5" fmla="*/ 0 w 110090"/>
                  <a:gd name="connsiteY5" fmla="*/ 0 h 41795"/>
                  <a:gd name="connsiteX6" fmla="*/ 6861 w 110090"/>
                  <a:gd name="connsiteY6" fmla="*/ 2240 h 41795"/>
                  <a:gd name="connsiteX7" fmla="*/ 85062 w 110090"/>
                  <a:gd name="connsiteY7" fmla="*/ 23803 h 41795"/>
                  <a:gd name="connsiteX8" fmla="*/ 107535 w 110090"/>
                  <a:gd name="connsiteY8" fmla="*/ 31819 h 41795"/>
                  <a:gd name="connsiteX9" fmla="*/ 110090 w 110090"/>
                  <a:gd name="connsiteY9" fmla="*/ 41796 h 41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0090" h="41795">
                    <a:moveTo>
                      <a:pt x="110090" y="41796"/>
                    </a:moveTo>
                    <a:cubicBezTo>
                      <a:pt x="109565" y="41516"/>
                      <a:pt x="109040" y="41271"/>
                      <a:pt x="108515" y="40991"/>
                    </a:cubicBezTo>
                    <a:cubicBezTo>
                      <a:pt x="94513" y="34165"/>
                      <a:pt x="79216" y="30069"/>
                      <a:pt x="64269" y="25799"/>
                    </a:cubicBezTo>
                    <a:cubicBezTo>
                      <a:pt x="47467" y="21108"/>
                      <a:pt x="30559" y="16592"/>
                      <a:pt x="13827" y="11447"/>
                    </a:cubicBezTo>
                    <a:cubicBezTo>
                      <a:pt x="9451" y="10116"/>
                      <a:pt x="5041" y="8331"/>
                      <a:pt x="525" y="6616"/>
                    </a:cubicBezTo>
                    <a:cubicBezTo>
                      <a:pt x="315" y="4446"/>
                      <a:pt x="210" y="2170"/>
                      <a:pt x="0" y="0"/>
                    </a:cubicBezTo>
                    <a:cubicBezTo>
                      <a:pt x="2310" y="805"/>
                      <a:pt x="4551" y="1505"/>
                      <a:pt x="6861" y="2240"/>
                    </a:cubicBezTo>
                    <a:cubicBezTo>
                      <a:pt x="32660" y="10361"/>
                      <a:pt x="59228" y="15857"/>
                      <a:pt x="85062" y="23803"/>
                    </a:cubicBezTo>
                    <a:cubicBezTo>
                      <a:pt x="92658" y="26184"/>
                      <a:pt x="100254" y="28704"/>
                      <a:pt x="107535" y="31819"/>
                    </a:cubicBezTo>
                    <a:cubicBezTo>
                      <a:pt x="108550" y="35180"/>
                      <a:pt x="109355" y="38470"/>
                      <a:pt x="110090" y="41796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0BFB21D0-FF2D-499A-A6EF-29A341FA7F12}"/>
                  </a:ext>
                </a:extLst>
              </p:cNvPr>
              <p:cNvSpPr/>
              <p:nvPr/>
            </p:nvSpPr>
            <p:spPr>
              <a:xfrm>
                <a:off x="5701670" y="1346587"/>
                <a:ext cx="94023" cy="33779"/>
              </a:xfrm>
              <a:custGeom>
                <a:avLst/>
                <a:gdLst>
                  <a:gd name="connsiteX0" fmla="*/ 94023 w 94023"/>
                  <a:gd name="connsiteY0" fmla="*/ 33780 h 33779"/>
                  <a:gd name="connsiteX1" fmla="*/ 71200 w 94023"/>
                  <a:gd name="connsiteY1" fmla="*/ 25728 h 33779"/>
                  <a:gd name="connsiteX2" fmla="*/ 1400 w 94023"/>
                  <a:gd name="connsiteY2" fmla="*/ 6546 h 33779"/>
                  <a:gd name="connsiteX3" fmla="*/ 525 w 94023"/>
                  <a:gd name="connsiteY3" fmla="*/ 2520 h 33779"/>
                  <a:gd name="connsiteX4" fmla="*/ 0 w 94023"/>
                  <a:gd name="connsiteY4" fmla="*/ 0 h 33779"/>
                  <a:gd name="connsiteX5" fmla="*/ 74525 w 94023"/>
                  <a:gd name="connsiteY5" fmla="*/ 18237 h 33779"/>
                  <a:gd name="connsiteX6" fmla="*/ 84502 w 94023"/>
                  <a:gd name="connsiteY6" fmla="*/ 21598 h 33779"/>
                  <a:gd name="connsiteX7" fmla="*/ 94023 w 94023"/>
                  <a:gd name="connsiteY7" fmla="*/ 33780 h 33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023" h="33779">
                    <a:moveTo>
                      <a:pt x="94023" y="33780"/>
                    </a:moveTo>
                    <a:cubicBezTo>
                      <a:pt x="86497" y="30874"/>
                      <a:pt x="78831" y="28284"/>
                      <a:pt x="71200" y="25728"/>
                    </a:cubicBezTo>
                    <a:cubicBezTo>
                      <a:pt x="48377" y="18062"/>
                      <a:pt x="25239" y="9731"/>
                      <a:pt x="1400" y="6546"/>
                    </a:cubicBezTo>
                    <a:cubicBezTo>
                      <a:pt x="1120" y="5146"/>
                      <a:pt x="805" y="3781"/>
                      <a:pt x="525" y="2520"/>
                    </a:cubicBezTo>
                    <a:cubicBezTo>
                      <a:pt x="315" y="1645"/>
                      <a:pt x="140" y="805"/>
                      <a:pt x="0" y="0"/>
                    </a:cubicBezTo>
                    <a:cubicBezTo>
                      <a:pt x="25449" y="1855"/>
                      <a:pt x="50302" y="10186"/>
                      <a:pt x="74525" y="18237"/>
                    </a:cubicBezTo>
                    <a:cubicBezTo>
                      <a:pt x="77886" y="19358"/>
                      <a:pt x="81211" y="20478"/>
                      <a:pt x="84502" y="21598"/>
                    </a:cubicBezTo>
                    <a:cubicBezTo>
                      <a:pt x="87967" y="25378"/>
                      <a:pt x="91118" y="29474"/>
                      <a:pt x="94023" y="3378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32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5084466" y="1237127"/>
              <a:ext cx="373361" cy="2241427"/>
              <a:chOff x="5084466" y="1237127"/>
              <a:chExt cx="373361" cy="2241427"/>
            </a:xfrm>
          </p:grpSpPr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FA42EA4F-C457-4D81-A3BA-B1441FEFF6C0}"/>
                  </a:ext>
                </a:extLst>
              </p:cNvPr>
              <p:cNvSpPr/>
              <p:nvPr/>
            </p:nvSpPr>
            <p:spPr>
              <a:xfrm>
                <a:off x="5084466" y="1237127"/>
                <a:ext cx="373361" cy="2241427"/>
              </a:xfrm>
              <a:custGeom>
                <a:avLst/>
                <a:gdLst>
                  <a:gd name="connsiteX0" fmla="*/ 373256 w 373361"/>
                  <a:gd name="connsiteY0" fmla="*/ 1109827 h 2241427"/>
                  <a:gd name="connsiteX1" fmla="*/ 373256 w 373361"/>
                  <a:gd name="connsiteY1" fmla="*/ 1149908 h 2241427"/>
                  <a:gd name="connsiteX2" fmla="*/ 373256 w 373361"/>
                  <a:gd name="connsiteY2" fmla="*/ 1157504 h 2241427"/>
                  <a:gd name="connsiteX3" fmla="*/ 372661 w 373361"/>
                  <a:gd name="connsiteY3" fmla="*/ 1209871 h 2241427"/>
                  <a:gd name="connsiteX4" fmla="*/ 372521 w 373361"/>
                  <a:gd name="connsiteY4" fmla="*/ 1217292 h 2241427"/>
                  <a:gd name="connsiteX5" fmla="*/ 371331 w 373361"/>
                  <a:gd name="connsiteY5" fmla="*/ 1266159 h 2241427"/>
                  <a:gd name="connsiteX6" fmla="*/ 371121 w 373361"/>
                  <a:gd name="connsiteY6" fmla="*/ 1273510 h 2241427"/>
                  <a:gd name="connsiteX7" fmla="*/ 369651 w 373361"/>
                  <a:gd name="connsiteY7" fmla="*/ 1312575 h 2241427"/>
                  <a:gd name="connsiteX8" fmla="*/ 369371 w 373361"/>
                  <a:gd name="connsiteY8" fmla="*/ 1319401 h 2241427"/>
                  <a:gd name="connsiteX9" fmla="*/ 367900 w 373361"/>
                  <a:gd name="connsiteY9" fmla="*/ 1353110 h 2241427"/>
                  <a:gd name="connsiteX10" fmla="*/ 367690 w 373361"/>
                  <a:gd name="connsiteY10" fmla="*/ 1358326 h 2241427"/>
                  <a:gd name="connsiteX11" fmla="*/ 367620 w 373361"/>
                  <a:gd name="connsiteY11" fmla="*/ 1360041 h 2241427"/>
                  <a:gd name="connsiteX12" fmla="*/ 365520 w 373361"/>
                  <a:gd name="connsiteY12" fmla="*/ 1400052 h 2241427"/>
                  <a:gd name="connsiteX13" fmla="*/ 365135 w 373361"/>
                  <a:gd name="connsiteY13" fmla="*/ 1407473 h 2241427"/>
                  <a:gd name="connsiteX14" fmla="*/ 362965 w 373361"/>
                  <a:gd name="connsiteY14" fmla="*/ 1445173 h 2241427"/>
                  <a:gd name="connsiteX15" fmla="*/ 362440 w 373361"/>
                  <a:gd name="connsiteY15" fmla="*/ 1453119 h 2241427"/>
                  <a:gd name="connsiteX16" fmla="*/ 360199 w 373361"/>
                  <a:gd name="connsiteY16" fmla="*/ 1489419 h 2241427"/>
                  <a:gd name="connsiteX17" fmla="*/ 359674 w 373361"/>
                  <a:gd name="connsiteY17" fmla="*/ 1497085 h 2241427"/>
                  <a:gd name="connsiteX18" fmla="*/ 355719 w 373361"/>
                  <a:gd name="connsiteY18" fmla="*/ 1553163 h 2241427"/>
                  <a:gd name="connsiteX19" fmla="*/ 355194 w 373361"/>
                  <a:gd name="connsiteY19" fmla="*/ 1560374 h 2241427"/>
                  <a:gd name="connsiteX20" fmla="*/ 351413 w 373361"/>
                  <a:gd name="connsiteY20" fmla="*/ 1607910 h 2241427"/>
                  <a:gd name="connsiteX21" fmla="*/ 350888 w 373361"/>
                  <a:gd name="connsiteY21" fmla="*/ 1615051 h 2241427"/>
                  <a:gd name="connsiteX22" fmla="*/ 347913 w 373361"/>
                  <a:gd name="connsiteY22" fmla="*/ 1650091 h 2241427"/>
                  <a:gd name="connsiteX23" fmla="*/ 347318 w 373361"/>
                  <a:gd name="connsiteY23" fmla="*/ 1657022 h 2241427"/>
                  <a:gd name="connsiteX24" fmla="*/ 342697 w 373361"/>
                  <a:gd name="connsiteY24" fmla="*/ 1710054 h 2241427"/>
                  <a:gd name="connsiteX25" fmla="*/ 342102 w 373361"/>
                  <a:gd name="connsiteY25" fmla="*/ 1716320 h 2241427"/>
                  <a:gd name="connsiteX26" fmla="*/ 338216 w 373361"/>
                  <a:gd name="connsiteY26" fmla="*/ 1758816 h 2241427"/>
                  <a:gd name="connsiteX27" fmla="*/ 337481 w 373361"/>
                  <a:gd name="connsiteY27" fmla="*/ 1766167 h 2241427"/>
                  <a:gd name="connsiteX28" fmla="*/ 334191 w 373361"/>
                  <a:gd name="connsiteY28" fmla="*/ 1799877 h 2241427"/>
                  <a:gd name="connsiteX29" fmla="*/ 333596 w 373361"/>
                  <a:gd name="connsiteY29" fmla="*/ 1806108 h 2241427"/>
                  <a:gd name="connsiteX30" fmla="*/ 326910 w 373361"/>
                  <a:gd name="connsiteY30" fmla="*/ 1872407 h 2241427"/>
                  <a:gd name="connsiteX31" fmla="*/ 326105 w 373361"/>
                  <a:gd name="connsiteY31" fmla="*/ 1879688 h 2241427"/>
                  <a:gd name="connsiteX32" fmla="*/ 325195 w 373361"/>
                  <a:gd name="connsiteY32" fmla="*/ 1889069 h 2241427"/>
                  <a:gd name="connsiteX33" fmla="*/ 322079 w 373361"/>
                  <a:gd name="connsiteY33" fmla="*/ 1919348 h 2241427"/>
                  <a:gd name="connsiteX34" fmla="*/ 321344 w 373361"/>
                  <a:gd name="connsiteY34" fmla="*/ 1926629 h 2241427"/>
                  <a:gd name="connsiteX35" fmla="*/ 316863 w 373361"/>
                  <a:gd name="connsiteY35" fmla="*/ 1973711 h 2241427"/>
                  <a:gd name="connsiteX36" fmla="*/ 316128 w 373361"/>
                  <a:gd name="connsiteY36" fmla="*/ 1980922 h 2241427"/>
                  <a:gd name="connsiteX37" fmla="*/ 311508 w 373361"/>
                  <a:gd name="connsiteY37" fmla="*/ 2034024 h 2241427"/>
                  <a:gd name="connsiteX38" fmla="*/ 310843 w 373361"/>
                  <a:gd name="connsiteY38" fmla="*/ 2041830 h 2241427"/>
                  <a:gd name="connsiteX39" fmla="*/ 307272 w 373361"/>
                  <a:gd name="connsiteY39" fmla="*/ 2087371 h 2241427"/>
                  <a:gd name="connsiteX40" fmla="*/ 306747 w 373361"/>
                  <a:gd name="connsiteY40" fmla="*/ 2094512 h 2241427"/>
                  <a:gd name="connsiteX41" fmla="*/ 303912 w 373361"/>
                  <a:gd name="connsiteY41" fmla="*/ 2136903 h 2241427"/>
                  <a:gd name="connsiteX42" fmla="*/ 303597 w 373361"/>
                  <a:gd name="connsiteY42" fmla="*/ 2142399 h 2241427"/>
                  <a:gd name="connsiteX43" fmla="*/ 303457 w 373361"/>
                  <a:gd name="connsiteY43" fmla="*/ 2144324 h 2241427"/>
                  <a:gd name="connsiteX44" fmla="*/ 301286 w 373361"/>
                  <a:gd name="connsiteY44" fmla="*/ 2183529 h 2241427"/>
                  <a:gd name="connsiteX45" fmla="*/ 300971 w 373361"/>
                  <a:gd name="connsiteY45" fmla="*/ 2190600 h 2241427"/>
                  <a:gd name="connsiteX46" fmla="*/ 299851 w 373361"/>
                  <a:gd name="connsiteY46" fmla="*/ 2214264 h 2241427"/>
                  <a:gd name="connsiteX47" fmla="*/ 299536 w 373361"/>
                  <a:gd name="connsiteY47" fmla="*/ 2221125 h 2241427"/>
                  <a:gd name="connsiteX48" fmla="*/ 298661 w 373361"/>
                  <a:gd name="connsiteY48" fmla="*/ 2241427 h 2241427"/>
                  <a:gd name="connsiteX49" fmla="*/ 170333 w 373361"/>
                  <a:gd name="connsiteY49" fmla="*/ 2199632 h 2241427"/>
                  <a:gd name="connsiteX50" fmla="*/ 171454 w 373361"/>
                  <a:gd name="connsiteY50" fmla="*/ 2176878 h 2241427"/>
                  <a:gd name="connsiteX51" fmla="*/ 171664 w 373361"/>
                  <a:gd name="connsiteY51" fmla="*/ 2172503 h 2241427"/>
                  <a:gd name="connsiteX52" fmla="*/ 173239 w 373361"/>
                  <a:gd name="connsiteY52" fmla="*/ 2144289 h 2241427"/>
                  <a:gd name="connsiteX53" fmla="*/ 173624 w 373361"/>
                  <a:gd name="connsiteY53" fmla="*/ 2137813 h 2241427"/>
                  <a:gd name="connsiteX54" fmla="*/ 176214 w 373361"/>
                  <a:gd name="connsiteY54" fmla="*/ 2098818 h 2241427"/>
                  <a:gd name="connsiteX55" fmla="*/ 176599 w 373361"/>
                  <a:gd name="connsiteY55" fmla="*/ 2093252 h 2241427"/>
                  <a:gd name="connsiteX56" fmla="*/ 177474 w 373361"/>
                  <a:gd name="connsiteY56" fmla="*/ 2080965 h 2241427"/>
                  <a:gd name="connsiteX57" fmla="*/ 180240 w 373361"/>
                  <a:gd name="connsiteY57" fmla="*/ 2045190 h 2241427"/>
                  <a:gd name="connsiteX58" fmla="*/ 180625 w 373361"/>
                  <a:gd name="connsiteY58" fmla="*/ 2040115 h 2241427"/>
                  <a:gd name="connsiteX59" fmla="*/ 185070 w 373361"/>
                  <a:gd name="connsiteY59" fmla="*/ 1989148 h 2241427"/>
                  <a:gd name="connsiteX60" fmla="*/ 185595 w 373361"/>
                  <a:gd name="connsiteY60" fmla="*/ 1983267 h 2241427"/>
                  <a:gd name="connsiteX61" fmla="*/ 189446 w 373361"/>
                  <a:gd name="connsiteY61" fmla="*/ 1943151 h 2241427"/>
                  <a:gd name="connsiteX62" fmla="*/ 189971 w 373361"/>
                  <a:gd name="connsiteY62" fmla="*/ 1937586 h 2241427"/>
                  <a:gd name="connsiteX63" fmla="*/ 194067 w 373361"/>
                  <a:gd name="connsiteY63" fmla="*/ 1897050 h 2241427"/>
                  <a:gd name="connsiteX64" fmla="*/ 194662 w 373361"/>
                  <a:gd name="connsiteY64" fmla="*/ 1891239 h 2241427"/>
                  <a:gd name="connsiteX65" fmla="*/ 199107 w 373361"/>
                  <a:gd name="connsiteY65" fmla="*/ 1848463 h 2241427"/>
                  <a:gd name="connsiteX66" fmla="*/ 199632 w 373361"/>
                  <a:gd name="connsiteY66" fmla="*/ 1843388 h 2241427"/>
                  <a:gd name="connsiteX67" fmla="*/ 203588 w 373361"/>
                  <a:gd name="connsiteY67" fmla="*/ 1805442 h 2241427"/>
                  <a:gd name="connsiteX68" fmla="*/ 204183 w 373361"/>
                  <a:gd name="connsiteY68" fmla="*/ 1799422 h 2241427"/>
                  <a:gd name="connsiteX69" fmla="*/ 204778 w 373361"/>
                  <a:gd name="connsiteY69" fmla="*/ 1793786 h 2241427"/>
                  <a:gd name="connsiteX70" fmla="*/ 207894 w 373361"/>
                  <a:gd name="connsiteY70" fmla="*/ 1762982 h 2241427"/>
                  <a:gd name="connsiteX71" fmla="*/ 208489 w 373361"/>
                  <a:gd name="connsiteY71" fmla="*/ 1757626 h 2241427"/>
                  <a:gd name="connsiteX72" fmla="*/ 211989 w 373361"/>
                  <a:gd name="connsiteY72" fmla="*/ 1723111 h 2241427"/>
                  <a:gd name="connsiteX73" fmla="*/ 212444 w 373361"/>
                  <a:gd name="connsiteY73" fmla="*/ 1718280 h 2241427"/>
                  <a:gd name="connsiteX74" fmla="*/ 217345 w 373361"/>
                  <a:gd name="connsiteY74" fmla="*/ 1668224 h 2241427"/>
                  <a:gd name="connsiteX75" fmla="*/ 217800 w 373361"/>
                  <a:gd name="connsiteY75" fmla="*/ 1663078 h 2241427"/>
                  <a:gd name="connsiteX76" fmla="*/ 221825 w 373361"/>
                  <a:gd name="connsiteY76" fmla="*/ 1620162 h 2241427"/>
                  <a:gd name="connsiteX77" fmla="*/ 222350 w 373361"/>
                  <a:gd name="connsiteY77" fmla="*/ 1614666 h 2241427"/>
                  <a:gd name="connsiteX78" fmla="*/ 226726 w 373361"/>
                  <a:gd name="connsiteY78" fmla="*/ 1565205 h 2241427"/>
                  <a:gd name="connsiteX79" fmla="*/ 227181 w 373361"/>
                  <a:gd name="connsiteY79" fmla="*/ 1559639 h 2241427"/>
                  <a:gd name="connsiteX80" fmla="*/ 232327 w 373361"/>
                  <a:gd name="connsiteY80" fmla="*/ 1497960 h 2241427"/>
                  <a:gd name="connsiteX81" fmla="*/ 232782 w 373361"/>
                  <a:gd name="connsiteY81" fmla="*/ 1492535 h 2241427"/>
                  <a:gd name="connsiteX82" fmla="*/ 235442 w 373361"/>
                  <a:gd name="connsiteY82" fmla="*/ 1456760 h 2241427"/>
                  <a:gd name="connsiteX83" fmla="*/ 235827 w 373361"/>
                  <a:gd name="connsiteY83" fmla="*/ 1451999 h 2241427"/>
                  <a:gd name="connsiteX84" fmla="*/ 238488 w 373361"/>
                  <a:gd name="connsiteY84" fmla="*/ 1413844 h 2241427"/>
                  <a:gd name="connsiteX85" fmla="*/ 238873 w 373361"/>
                  <a:gd name="connsiteY85" fmla="*/ 1407753 h 2241427"/>
                  <a:gd name="connsiteX86" fmla="*/ 241638 w 373361"/>
                  <a:gd name="connsiteY86" fmla="*/ 1363402 h 2241427"/>
                  <a:gd name="connsiteX87" fmla="*/ 241638 w 373361"/>
                  <a:gd name="connsiteY87" fmla="*/ 1363332 h 2241427"/>
                  <a:gd name="connsiteX88" fmla="*/ 241918 w 373361"/>
                  <a:gd name="connsiteY88" fmla="*/ 1358431 h 2241427"/>
                  <a:gd name="connsiteX89" fmla="*/ 243773 w 373361"/>
                  <a:gd name="connsiteY89" fmla="*/ 1324512 h 2241427"/>
                  <a:gd name="connsiteX90" fmla="*/ 244089 w 373361"/>
                  <a:gd name="connsiteY90" fmla="*/ 1319226 h 2241427"/>
                  <a:gd name="connsiteX91" fmla="*/ 246014 w 373361"/>
                  <a:gd name="connsiteY91" fmla="*/ 1277430 h 2241427"/>
                  <a:gd name="connsiteX92" fmla="*/ 246294 w 373361"/>
                  <a:gd name="connsiteY92" fmla="*/ 1271619 h 2241427"/>
                  <a:gd name="connsiteX93" fmla="*/ 248394 w 373361"/>
                  <a:gd name="connsiteY93" fmla="*/ 1214281 h 2241427"/>
                  <a:gd name="connsiteX94" fmla="*/ 248534 w 373361"/>
                  <a:gd name="connsiteY94" fmla="*/ 1208856 h 2241427"/>
                  <a:gd name="connsiteX95" fmla="*/ 249584 w 373361"/>
                  <a:gd name="connsiteY95" fmla="*/ 1162439 h 2241427"/>
                  <a:gd name="connsiteX96" fmla="*/ 249724 w 373361"/>
                  <a:gd name="connsiteY96" fmla="*/ 1156174 h 2241427"/>
                  <a:gd name="connsiteX97" fmla="*/ 250249 w 373361"/>
                  <a:gd name="connsiteY97" fmla="*/ 1114203 h 2241427"/>
                  <a:gd name="connsiteX98" fmla="*/ 250249 w 373361"/>
                  <a:gd name="connsiteY98" fmla="*/ 1108637 h 2241427"/>
                  <a:gd name="connsiteX99" fmla="*/ 250319 w 373361"/>
                  <a:gd name="connsiteY99" fmla="*/ 1073527 h 2241427"/>
                  <a:gd name="connsiteX100" fmla="*/ 250319 w 373361"/>
                  <a:gd name="connsiteY100" fmla="*/ 1068452 h 2241427"/>
                  <a:gd name="connsiteX101" fmla="*/ 249934 w 373361"/>
                  <a:gd name="connsiteY101" fmla="*/ 1030121 h 2241427"/>
                  <a:gd name="connsiteX102" fmla="*/ 249864 w 373361"/>
                  <a:gd name="connsiteY102" fmla="*/ 1024835 h 2241427"/>
                  <a:gd name="connsiteX103" fmla="*/ 248359 w 373361"/>
                  <a:gd name="connsiteY103" fmla="*/ 964137 h 2241427"/>
                  <a:gd name="connsiteX104" fmla="*/ 248149 w 373361"/>
                  <a:gd name="connsiteY104" fmla="*/ 957976 h 2241427"/>
                  <a:gd name="connsiteX105" fmla="*/ 246084 w 373361"/>
                  <a:gd name="connsiteY105" fmla="*/ 910300 h 2241427"/>
                  <a:gd name="connsiteX106" fmla="*/ 245769 w 373361"/>
                  <a:gd name="connsiteY106" fmla="*/ 903299 h 2241427"/>
                  <a:gd name="connsiteX107" fmla="*/ 244263 w 373361"/>
                  <a:gd name="connsiteY107" fmla="*/ 876275 h 2241427"/>
                  <a:gd name="connsiteX108" fmla="*/ 243948 w 373361"/>
                  <a:gd name="connsiteY108" fmla="*/ 871304 h 2241427"/>
                  <a:gd name="connsiteX109" fmla="*/ 240973 w 373361"/>
                  <a:gd name="connsiteY109" fmla="*/ 827934 h 2241427"/>
                  <a:gd name="connsiteX110" fmla="*/ 240518 w 373361"/>
                  <a:gd name="connsiteY110" fmla="*/ 822508 h 2241427"/>
                  <a:gd name="connsiteX111" fmla="*/ 237753 w 373361"/>
                  <a:gd name="connsiteY111" fmla="*/ 789113 h 2241427"/>
                  <a:gd name="connsiteX112" fmla="*/ 237473 w 373361"/>
                  <a:gd name="connsiteY112" fmla="*/ 786348 h 2241427"/>
                  <a:gd name="connsiteX113" fmla="*/ 237263 w 373361"/>
                  <a:gd name="connsiteY113" fmla="*/ 784037 h 2241427"/>
                  <a:gd name="connsiteX114" fmla="*/ 231242 w 373361"/>
                  <a:gd name="connsiteY114" fmla="*/ 731005 h 2241427"/>
                  <a:gd name="connsiteX115" fmla="*/ 230367 w 373361"/>
                  <a:gd name="connsiteY115" fmla="*/ 724249 h 2241427"/>
                  <a:gd name="connsiteX116" fmla="*/ 225536 w 373361"/>
                  <a:gd name="connsiteY116" fmla="*/ 691660 h 2241427"/>
                  <a:gd name="connsiteX117" fmla="*/ 224556 w 373361"/>
                  <a:gd name="connsiteY117" fmla="*/ 685324 h 2241427"/>
                  <a:gd name="connsiteX118" fmla="*/ 218395 w 373361"/>
                  <a:gd name="connsiteY118" fmla="*/ 650004 h 2241427"/>
                  <a:gd name="connsiteX119" fmla="*/ 217660 w 373361"/>
                  <a:gd name="connsiteY119" fmla="*/ 646049 h 2241427"/>
                  <a:gd name="connsiteX120" fmla="*/ 209644 w 373361"/>
                  <a:gd name="connsiteY120" fmla="*/ 605723 h 2241427"/>
                  <a:gd name="connsiteX121" fmla="*/ 208454 w 373361"/>
                  <a:gd name="connsiteY121" fmla="*/ 599842 h 2241427"/>
                  <a:gd name="connsiteX122" fmla="*/ 200052 w 373361"/>
                  <a:gd name="connsiteY122" fmla="*/ 562212 h 2241427"/>
                  <a:gd name="connsiteX123" fmla="*/ 198862 w 373361"/>
                  <a:gd name="connsiteY123" fmla="*/ 557066 h 2241427"/>
                  <a:gd name="connsiteX124" fmla="*/ 188536 w 373361"/>
                  <a:gd name="connsiteY124" fmla="*/ 514746 h 2241427"/>
                  <a:gd name="connsiteX125" fmla="*/ 187066 w 373361"/>
                  <a:gd name="connsiteY125" fmla="*/ 509110 h 2241427"/>
                  <a:gd name="connsiteX126" fmla="*/ 178350 w 373361"/>
                  <a:gd name="connsiteY126" fmla="*/ 475540 h 2241427"/>
                  <a:gd name="connsiteX127" fmla="*/ 176844 w 373361"/>
                  <a:gd name="connsiteY127" fmla="*/ 470044 h 2241427"/>
                  <a:gd name="connsiteX128" fmla="*/ 165083 w 373361"/>
                  <a:gd name="connsiteY128" fmla="*/ 427864 h 2241427"/>
                  <a:gd name="connsiteX129" fmla="*/ 163577 w 373361"/>
                  <a:gd name="connsiteY129" fmla="*/ 422508 h 2241427"/>
                  <a:gd name="connsiteX130" fmla="*/ 154791 w 373361"/>
                  <a:gd name="connsiteY130" fmla="*/ 392159 h 2241427"/>
                  <a:gd name="connsiteX131" fmla="*/ 153146 w 373361"/>
                  <a:gd name="connsiteY131" fmla="*/ 386523 h 2241427"/>
                  <a:gd name="connsiteX132" fmla="*/ 144885 w 373361"/>
                  <a:gd name="connsiteY132" fmla="*/ 358939 h 2241427"/>
                  <a:gd name="connsiteX133" fmla="*/ 142890 w 373361"/>
                  <a:gd name="connsiteY133" fmla="*/ 352463 h 2241427"/>
                  <a:gd name="connsiteX134" fmla="*/ 138724 w 373361"/>
                  <a:gd name="connsiteY134" fmla="*/ 338636 h 2241427"/>
                  <a:gd name="connsiteX135" fmla="*/ 131968 w 373361"/>
                  <a:gd name="connsiteY135" fmla="*/ 317214 h 2241427"/>
                  <a:gd name="connsiteX136" fmla="*/ 131968 w 373361"/>
                  <a:gd name="connsiteY136" fmla="*/ 317143 h 2241427"/>
                  <a:gd name="connsiteX137" fmla="*/ 130253 w 373361"/>
                  <a:gd name="connsiteY137" fmla="*/ 311858 h 2241427"/>
                  <a:gd name="connsiteX138" fmla="*/ 116776 w 373361"/>
                  <a:gd name="connsiteY138" fmla="*/ 271322 h 2241427"/>
                  <a:gd name="connsiteX139" fmla="*/ 114781 w 373361"/>
                  <a:gd name="connsiteY139" fmla="*/ 265756 h 2241427"/>
                  <a:gd name="connsiteX140" fmla="*/ 99309 w 373361"/>
                  <a:gd name="connsiteY140" fmla="*/ 223121 h 2241427"/>
                  <a:gd name="connsiteX141" fmla="*/ 97663 w 373361"/>
                  <a:gd name="connsiteY141" fmla="*/ 218815 h 2241427"/>
                  <a:gd name="connsiteX142" fmla="*/ 83591 w 373361"/>
                  <a:gd name="connsiteY142" fmla="*/ 182270 h 2241427"/>
                  <a:gd name="connsiteX143" fmla="*/ 83591 w 373361"/>
                  <a:gd name="connsiteY143" fmla="*/ 182200 h 2241427"/>
                  <a:gd name="connsiteX144" fmla="*/ 81806 w 373361"/>
                  <a:gd name="connsiteY144" fmla="*/ 177894 h 2241427"/>
                  <a:gd name="connsiteX145" fmla="*/ 76976 w 373361"/>
                  <a:gd name="connsiteY145" fmla="*/ 165923 h 2241427"/>
                  <a:gd name="connsiteX146" fmla="*/ 73020 w 373361"/>
                  <a:gd name="connsiteY146" fmla="*/ 156471 h 2241427"/>
                  <a:gd name="connsiteX147" fmla="*/ 70710 w 373361"/>
                  <a:gd name="connsiteY147" fmla="*/ 150906 h 2241427"/>
                  <a:gd name="connsiteX148" fmla="*/ 53382 w 373361"/>
                  <a:gd name="connsiteY148" fmla="*/ 114011 h 2241427"/>
                  <a:gd name="connsiteX149" fmla="*/ 50687 w 373361"/>
                  <a:gd name="connsiteY149" fmla="*/ 108795 h 2241427"/>
                  <a:gd name="connsiteX150" fmla="*/ 34690 w 373361"/>
                  <a:gd name="connsiteY150" fmla="*/ 80966 h 2241427"/>
                  <a:gd name="connsiteX151" fmla="*/ 33185 w 373361"/>
                  <a:gd name="connsiteY151" fmla="*/ 78726 h 2241427"/>
                  <a:gd name="connsiteX152" fmla="*/ 30139 w 373361"/>
                  <a:gd name="connsiteY152" fmla="*/ 74630 h 2241427"/>
                  <a:gd name="connsiteX153" fmla="*/ 9451 w 373361"/>
                  <a:gd name="connsiteY153" fmla="*/ 53417 h 2241427"/>
                  <a:gd name="connsiteX154" fmla="*/ 5566 w 373361"/>
                  <a:gd name="connsiteY154" fmla="*/ 49532 h 2241427"/>
                  <a:gd name="connsiteX155" fmla="*/ 0 w 373361"/>
                  <a:gd name="connsiteY155" fmla="*/ 43371 h 2241427"/>
                  <a:gd name="connsiteX156" fmla="*/ 119331 w 373361"/>
                  <a:gd name="connsiteY156" fmla="*/ 140 h 2241427"/>
                  <a:gd name="connsiteX157" fmla="*/ 119471 w 373361"/>
                  <a:gd name="connsiteY157" fmla="*/ 140 h 2241427"/>
                  <a:gd name="connsiteX158" fmla="*/ 120452 w 373361"/>
                  <a:gd name="connsiteY158" fmla="*/ 0 h 2241427"/>
                  <a:gd name="connsiteX159" fmla="*/ 124162 w 373361"/>
                  <a:gd name="connsiteY159" fmla="*/ 5356 h 2241427"/>
                  <a:gd name="connsiteX160" fmla="*/ 137324 w 373361"/>
                  <a:gd name="connsiteY160" fmla="*/ 26114 h 2241427"/>
                  <a:gd name="connsiteX161" fmla="*/ 140439 w 373361"/>
                  <a:gd name="connsiteY161" fmla="*/ 31469 h 2241427"/>
                  <a:gd name="connsiteX162" fmla="*/ 160147 w 373361"/>
                  <a:gd name="connsiteY162" fmla="*/ 67629 h 2241427"/>
                  <a:gd name="connsiteX163" fmla="*/ 163122 w 373361"/>
                  <a:gd name="connsiteY163" fmla="*/ 73370 h 2241427"/>
                  <a:gd name="connsiteX164" fmla="*/ 178804 w 373361"/>
                  <a:gd name="connsiteY164" fmla="*/ 105224 h 2241427"/>
                  <a:gd name="connsiteX165" fmla="*/ 181710 w 373361"/>
                  <a:gd name="connsiteY165" fmla="*/ 111175 h 2241427"/>
                  <a:gd name="connsiteX166" fmla="*/ 192631 w 373361"/>
                  <a:gd name="connsiteY166" fmla="*/ 134313 h 2241427"/>
                  <a:gd name="connsiteX167" fmla="*/ 193366 w 373361"/>
                  <a:gd name="connsiteY167" fmla="*/ 135889 h 2241427"/>
                  <a:gd name="connsiteX168" fmla="*/ 195467 w 373361"/>
                  <a:gd name="connsiteY168" fmla="*/ 140439 h 2241427"/>
                  <a:gd name="connsiteX169" fmla="*/ 210624 w 373361"/>
                  <a:gd name="connsiteY169" fmla="*/ 175864 h 2241427"/>
                  <a:gd name="connsiteX170" fmla="*/ 213074 w 373361"/>
                  <a:gd name="connsiteY170" fmla="*/ 182095 h 2241427"/>
                  <a:gd name="connsiteX171" fmla="*/ 229001 w 373361"/>
                  <a:gd name="connsiteY171" fmla="*/ 226516 h 2241427"/>
                  <a:gd name="connsiteX172" fmla="*/ 231312 w 373361"/>
                  <a:gd name="connsiteY172" fmla="*/ 233377 h 2241427"/>
                  <a:gd name="connsiteX173" fmla="*/ 243423 w 373361"/>
                  <a:gd name="connsiteY173" fmla="*/ 271462 h 2241427"/>
                  <a:gd name="connsiteX174" fmla="*/ 245524 w 373361"/>
                  <a:gd name="connsiteY174" fmla="*/ 278323 h 2241427"/>
                  <a:gd name="connsiteX175" fmla="*/ 257145 w 373361"/>
                  <a:gd name="connsiteY175" fmla="*/ 316933 h 2241427"/>
                  <a:gd name="connsiteX176" fmla="*/ 259211 w 373361"/>
                  <a:gd name="connsiteY176" fmla="*/ 323934 h 2241427"/>
                  <a:gd name="connsiteX177" fmla="*/ 260856 w 373361"/>
                  <a:gd name="connsiteY177" fmla="*/ 329430 h 2241427"/>
                  <a:gd name="connsiteX178" fmla="*/ 268662 w 373361"/>
                  <a:gd name="connsiteY178" fmla="*/ 355684 h 2241427"/>
                  <a:gd name="connsiteX179" fmla="*/ 270587 w 373361"/>
                  <a:gd name="connsiteY179" fmla="*/ 362160 h 2241427"/>
                  <a:gd name="connsiteX180" fmla="*/ 276223 w 373361"/>
                  <a:gd name="connsiteY180" fmla="*/ 381867 h 2241427"/>
                  <a:gd name="connsiteX181" fmla="*/ 278078 w 373361"/>
                  <a:gd name="connsiteY181" fmla="*/ 388483 h 2241427"/>
                  <a:gd name="connsiteX182" fmla="*/ 289770 w 373361"/>
                  <a:gd name="connsiteY182" fmla="*/ 430209 h 2241427"/>
                  <a:gd name="connsiteX183" fmla="*/ 291555 w 373361"/>
                  <a:gd name="connsiteY183" fmla="*/ 436965 h 2241427"/>
                  <a:gd name="connsiteX184" fmla="*/ 302651 w 373361"/>
                  <a:gd name="connsiteY184" fmla="*/ 479146 h 2241427"/>
                  <a:gd name="connsiteX185" fmla="*/ 304297 w 373361"/>
                  <a:gd name="connsiteY185" fmla="*/ 485552 h 2241427"/>
                  <a:gd name="connsiteX186" fmla="*/ 312313 w 373361"/>
                  <a:gd name="connsiteY186" fmla="*/ 517931 h 2241427"/>
                  <a:gd name="connsiteX187" fmla="*/ 313958 w 373361"/>
                  <a:gd name="connsiteY187" fmla="*/ 525002 h 2241427"/>
                  <a:gd name="connsiteX188" fmla="*/ 324740 w 373361"/>
                  <a:gd name="connsiteY188" fmla="*/ 572258 h 2241427"/>
                  <a:gd name="connsiteX189" fmla="*/ 326245 w 373361"/>
                  <a:gd name="connsiteY189" fmla="*/ 579259 h 2241427"/>
                  <a:gd name="connsiteX190" fmla="*/ 333596 w 373361"/>
                  <a:gd name="connsiteY190" fmla="*/ 614964 h 2241427"/>
                  <a:gd name="connsiteX191" fmla="*/ 334856 w 373361"/>
                  <a:gd name="connsiteY191" fmla="*/ 621580 h 2241427"/>
                  <a:gd name="connsiteX192" fmla="*/ 341402 w 373361"/>
                  <a:gd name="connsiteY192" fmla="*/ 657215 h 2241427"/>
                  <a:gd name="connsiteX193" fmla="*/ 342592 w 373361"/>
                  <a:gd name="connsiteY193" fmla="*/ 664286 h 2241427"/>
                  <a:gd name="connsiteX194" fmla="*/ 347563 w 373361"/>
                  <a:gd name="connsiteY194" fmla="*/ 694775 h 2241427"/>
                  <a:gd name="connsiteX195" fmla="*/ 348683 w 373361"/>
                  <a:gd name="connsiteY195" fmla="*/ 702056 h 2241427"/>
                  <a:gd name="connsiteX196" fmla="*/ 356279 w 373361"/>
                  <a:gd name="connsiteY196" fmla="*/ 760374 h 2241427"/>
                  <a:gd name="connsiteX197" fmla="*/ 357084 w 373361"/>
                  <a:gd name="connsiteY197" fmla="*/ 767585 h 2241427"/>
                  <a:gd name="connsiteX198" fmla="*/ 360129 w 373361"/>
                  <a:gd name="connsiteY198" fmla="*/ 796744 h 2241427"/>
                  <a:gd name="connsiteX199" fmla="*/ 360724 w 373361"/>
                  <a:gd name="connsiteY199" fmla="*/ 803675 h 2241427"/>
                  <a:gd name="connsiteX200" fmla="*/ 362650 w 373361"/>
                  <a:gd name="connsiteY200" fmla="*/ 826953 h 2241427"/>
                  <a:gd name="connsiteX201" fmla="*/ 363700 w 373361"/>
                  <a:gd name="connsiteY201" fmla="*/ 842110 h 2241427"/>
                  <a:gd name="connsiteX202" fmla="*/ 364155 w 373361"/>
                  <a:gd name="connsiteY202" fmla="*/ 849111 h 2241427"/>
                  <a:gd name="connsiteX203" fmla="*/ 366990 w 373361"/>
                  <a:gd name="connsiteY203" fmla="*/ 895143 h 2241427"/>
                  <a:gd name="connsiteX204" fmla="*/ 367445 w 373361"/>
                  <a:gd name="connsiteY204" fmla="*/ 903404 h 2241427"/>
                  <a:gd name="connsiteX205" fmla="*/ 369616 w 373361"/>
                  <a:gd name="connsiteY205" fmla="*/ 948490 h 2241427"/>
                  <a:gd name="connsiteX206" fmla="*/ 369896 w 373361"/>
                  <a:gd name="connsiteY206" fmla="*/ 955631 h 2241427"/>
                  <a:gd name="connsiteX207" fmla="*/ 371996 w 373361"/>
                  <a:gd name="connsiteY207" fmla="*/ 1016049 h 2241427"/>
                  <a:gd name="connsiteX208" fmla="*/ 372136 w 373361"/>
                  <a:gd name="connsiteY208" fmla="*/ 1023715 h 2241427"/>
                  <a:gd name="connsiteX209" fmla="*/ 372941 w 373361"/>
                  <a:gd name="connsiteY209" fmla="*/ 1064391 h 2241427"/>
                  <a:gd name="connsiteX210" fmla="*/ 373081 w 373361"/>
                  <a:gd name="connsiteY210" fmla="*/ 1072267 h 2241427"/>
                  <a:gd name="connsiteX211" fmla="*/ 373361 w 373361"/>
                  <a:gd name="connsiteY211" fmla="*/ 1102231 h 2241427"/>
                  <a:gd name="connsiteX212" fmla="*/ 373256 w 373361"/>
                  <a:gd name="connsiteY212" fmla="*/ 1109827 h 2241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</a:cxnLst>
                <a:rect l="l" t="t" r="r" b="b"/>
                <a:pathLst>
                  <a:path w="373361" h="2241427">
                    <a:moveTo>
                      <a:pt x="373256" y="1109827"/>
                    </a:moveTo>
                    <a:cubicBezTo>
                      <a:pt x="373396" y="1123199"/>
                      <a:pt x="373396" y="1136536"/>
                      <a:pt x="373256" y="1149908"/>
                    </a:cubicBezTo>
                    <a:lnTo>
                      <a:pt x="373256" y="1157504"/>
                    </a:lnTo>
                    <a:cubicBezTo>
                      <a:pt x="373116" y="1174971"/>
                      <a:pt x="372941" y="1192403"/>
                      <a:pt x="372661" y="1209871"/>
                    </a:cubicBezTo>
                    <a:cubicBezTo>
                      <a:pt x="372591" y="1212391"/>
                      <a:pt x="372521" y="1214841"/>
                      <a:pt x="372521" y="1217292"/>
                    </a:cubicBezTo>
                    <a:cubicBezTo>
                      <a:pt x="372206" y="1233639"/>
                      <a:pt x="371786" y="1249881"/>
                      <a:pt x="371331" y="1266159"/>
                    </a:cubicBezTo>
                    <a:cubicBezTo>
                      <a:pt x="371261" y="1268609"/>
                      <a:pt x="371191" y="1271059"/>
                      <a:pt x="371121" y="1273510"/>
                    </a:cubicBezTo>
                    <a:cubicBezTo>
                      <a:pt x="370666" y="1286531"/>
                      <a:pt x="370246" y="1299553"/>
                      <a:pt x="369651" y="1312575"/>
                    </a:cubicBezTo>
                    <a:cubicBezTo>
                      <a:pt x="369651" y="1314815"/>
                      <a:pt x="369511" y="1317126"/>
                      <a:pt x="369371" y="1319401"/>
                    </a:cubicBezTo>
                    <a:cubicBezTo>
                      <a:pt x="368986" y="1330637"/>
                      <a:pt x="368496" y="1341874"/>
                      <a:pt x="367900" y="1353110"/>
                    </a:cubicBezTo>
                    <a:cubicBezTo>
                      <a:pt x="367900" y="1354826"/>
                      <a:pt x="367760" y="1356611"/>
                      <a:pt x="367690" y="1358326"/>
                    </a:cubicBezTo>
                    <a:cubicBezTo>
                      <a:pt x="367690" y="1358921"/>
                      <a:pt x="367620" y="1359446"/>
                      <a:pt x="367620" y="1360041"/>
                    </a:cubicBezTo>
                    <a:cubicBezTo>
                      <a:pt x="366955" y="1373413"/>
                      <a:pt x="366220" y="1386680"/>
                      <a:pt x="365520" y="1400052"/>
                    </a:cubicBezTo>
                    <a:cubicBezTo>
                      <a:pt x="365380" y="1402502"/>
                      <a:pt x="365240" y="1405023"/>
                      <a:pt x="365135" y="1407473"/>
                    </a:cubicBezTo>
                    <a:cubicBezTo>
                      <a:pt x="364470" y="1420040"/>
                      <a:pt x="363735" y="1432606"/>
                      <a:pt x="362965" y="1445173"/>
                    </a:cubicBezTo>
                    <a:cubicBezTo>
                      <a:pt x="362825" y="1447833"/>
                      <a:pt x="362650" y="1450459"/>
                      <a:pt x="362440" y="1453119"/>
                    </a:cubicBezTo>
                    <a:cubicBezTo>
                      <a:pt x="361775" y="1465231"/>
                      <a:pt x="360969" y="1477308"/>
                      <a:pt x="360199" y="1489419"/>
                    </a:cubicBezTo>
                    <a:cubicBezTo>
                      <a:pt x="359989" y="1492010"/>
                      <a:pt x="359884" y="1494495"/>
                      <a:pt x="359674" y="1497085"/>
                    </a:cubicBezTo>
                    <a:cubicBezTo>
                      <a:pt x="358414" y="1515813"/>
                      <a:pt x="357084" y="1534505"/>
                      <a:pt x="355719" y="1553163"/>
                    </a:cubicBezTo>
                    <a:cubicBezTo>
                      <a:pt x="355509" y="1555613"/>
                      <a:pt x="355334" y="1557994"/>
                      <a:pt x="355194" y="1560374"/>
                    </a:cubicBezTo>
                    <a:cubicBezTo>
                      <a:pt x="354004" y="1576231"/>
                      <a:pt x="352743" y="1592123"/>
                      <a:pt x="351413" y="1607910"/>
                    </a:cubicBezTo>
                    <a:cubicBezTo>
                      <a:pt x="351273" y="1610291"/>
                      <a:pt x="351098" y="1612671"/>
                      <a:pt x="350888" y="1615051"/>
                    </a:cubicBezTo>
                    <a:cubicBezTo>
                      <a:pt x="349908" y="1626743"/>
                      <a:pt x="348963" y="1638399"/>
                      <a:pt x="347913" y="1650091"/>
                    </a:cubicBezTo>
                    <a:cubicBezTo>
                      <a:pt x="347773" y="1652401"/>
                      <a:pt x="347598" y="1654712"/>
                      <a:pt x="347318" y="1657022"/>
                    </a:cubicBezTo>
                    <a:cubicBezTo>
                      <a:pt x="345847" y="1674734"/>
                      <a:pt x="344342" y="1692377"/>
                      <a:pt x="342697" y="1710054"/>
                    </a:cubicBezTo>
                    <a:cubicBezTo>
                      <a:pt x="342487" y="1712155"/>
                      <a:pt x="342382" y="1714220"/>
                      <a:pt x="342102" y="1716320"/>
                    </a:cubicBezTo>
                    <a:cubicBezTo>
                      <a:pt x="340842" y="1730462"/>
                      <a:pt x="339512" y="1744604"/>
                      <a:pt x="338216" y="1758816"/>
                    </a:cubicBezTo>
                    <a:cubicBezTo>
                      <a:pt x="337936" y="1761266"/>
                      <a:pt x="337761" y="1763717"/>
                      <a:pt x="337481" y="1766167"/>
                    </a:cubicBezTo>
                    <a:cubicBezTo>
                      <a:pt x="336431" y="1777404"/>
                      <a:pt x="335311" y="1788640"/>
                      <a:pt x="334191" y="1799877"/>
                    </a:cubicBezTo>
                    <a:cubicBezTo>
                      <a:pt x="334051" y="1801942"/>
                      <a:pt x="333876" y="1803972"/>
                      <a:pt x="333596" y="1806108"/>
                    </a:cubicBezTo>
                    <a:cubicBezTo>
                      <a:pt x="331425" y="1828196"/>
                      <a:pt x="329220" y="1850354"/>
                      <a:pt x="326910" y="1872407"/>
                    </a:cubicBezTo>
                    <a:cubicBezTo>
                      <a:pt x="326630" y="1874857"/>
                      <a:pt x="326455" y="1877237"/>
                      <a:pt x="326105" y="1879688"/>
                    </a:cubicBezTo>
                    <a:cubicBezTo>
                      <a:pt x="325825" y="1882803"/>
                      <a:pt x="325510" y="1885954"/>
                      <a:pt x="325195" y="1889069"/>
                    </a:cubicBezTo>
                    <a:cubicBezTo>
                      <a:pt x="324144" y="1899185"/>
                      <a:pt x="323129" y="1909232"/>
                      <a:pt x="322079" y="1919348"/>
                    </a:cubicBezTo>
                    <a:cubicBezTo>
                      <a:pt x="321869" y="1921798"/>
                      <a:pt x="321624" y="1924249"/>
                      <a:pt x="321344" y="1926629"/>
                    </a:cubicBezTo>
                    <a:cubicBezTo>
                      <a:pt x="319839" y="1942311"/>
                      <a:pt x="318299" y="1958028"/>
                      <a:pt x="316863" y="1973711"/>
                    </a:cubicBezTo>
                    <a:cubicBezTo>
                      <a:pt x="316583" y="1976091"/>
                      <a:pt x="316408" y="1978541"/>
                      <a:pt x="316128" y="1980922"/>
                    </a:cubicBezTo>
                    <a:cubicBezTo>
                      <a:pt x="314553" y="1998564"/>
                      <a:pt x="312943" y="2016276"/>
                      <a:pt x="311508" y="2034024"/>
                    </a:cubicBezTo>
                    <a:cubicBezTo>
                      <a:pt x="311228" y="2036614"/>
                      <a:pt x="311053" y="2039170"/>
                      <a:pt x="310843" y="2041830"/>
                    </a:cubicBezTo>
                    <a:cubicBezTo>
                      <a:pt x="309582" y="2056987"/>
                      <a:pt x="308392" y="2072179"/>
                      <a:pt x="307272" y="2087371"/>
                    </a:cubicBezTo>
                    <a:cubicBezTo>
                      <a:pt x="307062" y="2089751"/>
                      <a:pt x="306957" y="2092132"/>
                      <a:pt x="306747" y="2094512"/>
                    </a:cubicBezTo>
                    <a:cubicBezTo>
                      <a:pt x="305767" y="2108584"/>
                      <a:pt x="304752" y="2122726"/>
                      <a:pt x="303912" y="2136903"/>
                    </a:cubicBezTo>
                    <a:cubicBezTo>
                      <a:pt x="303772" y="2138758"/>
                      <a:pt x="303702" y="2140543"/>
                      <a:pt x="303597" y="2142399"/>
                    </a:cubicBezTo>
                    <a:cubicBezTo>
                      <a:pt x="303527" y="2143064"/>
                      <a:pt x="303527" y="2143659"/>
                      <a:pt x="303457" y="2144324"/>
                    </a:cubicBezTo>
                    <a:cubicBezTo>
                      <a:pt x="302651" y="2157416"/>
                      <a:pt x="301951" y="2170438"/>
                      <a:pt x="301286" y="2183529"/>
                    </a:cubicBezTo>
                    <a:cubicBezTo>
                      <a:pt x="301146" y="2185840"/>
                      <a:pt x="301006" y="2188220"/>
                      <a:pt x="300971" y="2190600"/>
                    </a:cubicBezTo>
                    <a:cubicBezTo>
                      <a:pt x="300586" y="2198476"/>
                      <a:pt x="300166" y="2206387"/>
                      <a:pt x="299851" y="2214264"/>
                    </a:cubicBezTo>
                    <a:cubicBezTo>
                      <a:pt x="299711" y="2216574"/>
                      <a:pt x="299641" y="2218814"/>
                      <a:pt x="299536" y="2221125"/>
                    </a:cubicBezTo>
                    <a:cubicBezTo>
                      <a:pt x="299256" y="2227880"/>
                      <a:pt x="298941" y="2234671"/>
                      <a:pt x="298661" y="2241427"/>
                    </a:cubicBezTo>
                    <a:cubicBezTo>
                      <a:pt x="254835" y="2230856"/>
                      <a:pt x="212374" y="2215839"/>
                      <a:pt x="170333" y="2199632"/>
                    </a:cubicBezTo>
                    <a:cubicBezTo>
                      <a:pt x="170648" y="2192036"/>
                      <a:pt x="171068" y="2184474"/>
                      <a:pt x="171454" y="2176878"/>
                    </a:cubicBezTo>
                    <a:cubicBezTo>
                      <a:pt x="171524" y="2175408"/>
                      <a:pt x="171593" y="2173973"/>
                      <a:pt x="171664" y="2172503"/>
                    </a:cubicBezTo>
                    <a:cubicBezTo>
                      <a:pt x="172119" y="2163122"/>
                      <a:pt x="172644" y="2153670"/>
                      <a:pt x="173239" y="2144289"/>
                    </a:cubicBezTo>
                    <a:cubicBezTo>
                      <a:pt x="173379" y="2142119"/>
                      <a:pt x="173519" y="2139983"/>
                      <a:pt x="173624" y="2137813"/>
                    </a:cubicBezTo>
                    <a:cubicBezTo>
                      <a:pt x="174429" y="2124791"/>
                      <a:pt x="175269" y="2111770"/>
                      <a:pt x="176214" y="2098818"/>
                    </a:cubicBezTo>
                    <a:cubicBezTo>
                      <a:pt x="176354" y="2096962"/>
                      <a:pt x="176494" y="2095107"/>
                      <a:pt x="176599" y="2093252"/>
                    </a:cubicBezTo>
                    <a:cubicBezTo>
                      <a:pt x="176879" y="2089156"/>
                      <a:pt x="177124" y="2085061"/>
                      <a:pt x="177474" y="2080965"/>
                    </a:cubicBezTo>
                    <a:cubicBezTo>
                      <a:pt x="178350" y="2069064"/>
                      <a:pt x="179260" y="2057092"/>
                      <a:pt x="180240" y="2045190"/>
                    </a:cubicBezTo>
                    <a:cubicBezTo>
                      <a:pt x="180380" y="2043475"/>
                      <a:pt x="180520" y="2041830"/>
                      <a:pt x="180625" y="2040115"/>
                    </a:cubicBezTo>
                    <a:cubicBezTo>
                      <a:pt x="182025" y="2023137"/>
                      <a:pt x="183530" y="2006125"/>
                      <a:pt x="185070" y="1989148"/>
                    </a:cubicBezTo>
                    <a:cubicBezTo>
                      <a:pt x="185280" y="1987152"/>
                      <a:pt x="185455" y="1985262"/>
                      <a:pt x="185595" y="1983267"/>
                    </a:cubicBezTo>
                    <a:cubicBezTo>
                      <a:pt x="186856" y="1969895"/>
                      <a:pt x="188116" y="1956488"/>
                      <a:pt x="189446" y="1943151"/>
                    </a:cubicBezTo>
                    <a:cubicBezTo>
                      <a:pt x="189656" y="1941296"/>
                      <a:pt x="189831" y="1939441"/>
                      <a:pt x="189971" y="1937586"/>
                    </a:cubicBezTo>
                    <a:cubicBezTo>
                      <a:pt x="191371" y="1924109"/>
                      <a:pt x="192666" y="1910597"/>
                      <a:pt x="194067" y="1897050"/>
                    </a:cubicBezTo>
                    <a:cubicBezTo>
                      <a:pt x="194277" y="1895125"/>
                      <a:pt x="194452" y="1893200"/>
                      <a:pt x="194662" y="1891239"/>
                    </a:cubicBezTo>
                    <a:cubicBezTo>
                      <a:pt x="196132" y="1877027"/>
                      <a:pt x="197637" y="1862745"/>
                      <a:pt x="199107" y="1848463"/>
                    </a:cubicBezTo>
                    <a:cubicBezTo>
                      <a:pt x="199317" y="1846818"/>
                      <a:pt x="199492" y="1845103"/>
                      <a:pt x="199632" y="1843388"/>
                    </a:cubicBezTo>
                    <a:cubicBezTo>
                      <a:pt x="200963" y="1830751"/>
                      <a:pt x="202293" y="1818079"/>
                      <a:pt x="203588" y="1805442"/>
                    </a:cubicBezTo>
                    <a:cubicBezTo>
                      <a:pt x="203798" y="1803447"/>
                      <a:pt x="203973" y="1801417"/>
                      <a:pt x="204183" y="1799422"/>
                    </a:cubicBezTo>
                    <a:cubicBezTo>
                      <a:pt x="204393" y="1797566"/>
                      <a:pt x="204568" y="1795641"/>
                      <a:pt x="204778" y="1793786"/>
                    </a:cubicBezTo>
                    <a:cubicBezTo>
                      <a:pt x="205828" y="1783529"/>
                      <a:pt x="206878" y="1773273"/>
                      <a:pt x="207894" y="1762982"/>
                    </a:cubicBezTo>
                    <a:cubicBezTo>
                      <a:pt x="208174" y="1761196"/>
                      <a:pt x="208279" y="1759411"/>
                      <a:pt x="208489" y="1757626"/>
                    </a:cubicBezTo>
                    <a:cubicBezTo>
                      <a:pt x="209679" y="1746109"/>
                      <a:pt x="210799" y="1734628"/>
                      <a:pt x="211989" y="1723111"/>
                    </a:cubicBezTo>
                    <a:cubicBezTo>
                      <a:pt x="212129" y="1721536"/>
                      <a:pt x="212304" y="1719856"/>
                      <a:pt x="212444" y="1718280"/>
                    </a:cubicBezTo>
                    <a:cubicBezTo>
                      <a:pt x="214089" y="1701618"/>
                      <a:pt x="215735" y="1684886"/>
                      <a:pt x="217345" y="1668224"/>
                    </a:cubicBezTo>
                    <a:cubicBezTo>
                      <a:pt x="217485" y="1666508"/>
                      <a:pt x="217660" y="1664793"/>
                      <a:pt x="217800" y="1663078"/>
                    </a:cubicBezTo>
                    <a:cubicBezTo>
                      <a:pt x="219200" y="1648796"/>
                      <a:pt x="220565" y="1634444"/>
                      <a:pt x="221825" y="1620162"/>
                    </a:cubicBezTo>
                    <a:cubicBezTo>
                      <a:pt x="222035" y="1618307"/>
                      <a:pt x="222211" y="1616452"/>
                      <a:pt x="222350" y="1614666"/>
                    </a:cubicBezTo>
                    <a:cubicBezTo>
                      <a:pt x="223856" y="1598214"/>
                      <a:pt x="225326" y="1581727"/>
                      <a:pt x="226726" y="1565205"/>
                    </a:cubicBezTo>
                    <a:cubicBezTo>
                      <a:pt x="226936" y="1563349"/>
                      <a:pt x="227111" y="1561494"/>
                      <a:pt x="227181" y="1559639"/>
                    </a:cubicBezTo>
                    <a:cubicBezTo>
                      <a:pt x="229036" y="1539091"/>
                      <a:pt x="230752" y="1518508"/>
                      <a:pt x="232327" y="1497960"/>
                    </a:cubicBezTo>
                    <a:cubicBezTo>
                      <a:pt x="232467" y="1496175"/>
                      <a:pt x="232607" y="1494320"/>
                      <a:pt x="232782" y="1492535"/>
                    </a:cubicBezTo>
                    <a:cubicBezTo>
                      <a:pt x="233692" y="1480633"/>
                      <a:pt x="234567" y="1468661"/>
                      <a:pt x="235442" y="1456760"/>
                    </a:cubicBezTo>
                    <a:cubicBezTo>
                      <a:pt x="235582" y="1455185"/>
                      <a:pt x="235722" y="1453574"/>
                      <a:pt x="235827" y="1451999"/>
                    </a:cubicBezTo>
                    <a:cubicBezTo>
                      <a:pt x="236737" y="1439292"/>
                      <a:pt x="237613" y="1426551"/>
                      <a:pt x="238488" y="1413844"/>
                    </a:cubicBezTo>
                    <a:cubicBezTo>
                      <a:pt x="238628" y="1411778"/>
                      <a:pt x="238768" y="1409818"/>
                      <a:pt x="238873" y="1407753"/>
                    </a:cubicBezTo>
                    <a:cubicBezTo>
                      <a:pt x="239853" y="1392946"/>
                      <a:pt x="240798" y="1378209"/>
                      <a:pt x="241638" y="1363402"/>
                    </a:cubicBezTo>
                    <a:lnTo>
                      <a:pt x="241638" y="1363332"/>
                    </a:lnTo>
                    <a:cubicBezTo>
                      <a:pt x="241778" y="1361757"/>
                      <a:pt x="241848" y="1360077"/>
                      <a:pt x="241918" y="1358431"/>
                    </a:cubicBezTo>
                    <a:cubicBezTo>
                      <a:pt x="242583" y="1347125"/>
                      <a:pt x="243248" y="1335818"/>
                      <a:pt x="243773" y="1324512"/>
                    </a:cubicBezTo>
                    <a:cubicBezTo>
                      <a:pt x="243913" y="1322796"/>
                      <a:pt x="244053" y="1321011"/>
                      <a:pt x="244089" y="1319226"/>
                    </a:cubicBezTo>
                    <a:cubicBezTo>
                      <a:pt x="244824" y="1305329"/>
                      <a:pt x="245489" y="1291397"/>
                      <a:pt x="246014" y="1277430"/>
                    </a:cubicBezTo>
                    <a:cubicBezTo>
                      <a:pt x="246154" y="1275505"/>
                      <a:pt x="246224" y="1273545"/>
                      <a:pt x="246294" y="1271619"/>
                    </a:cubicBezTo>
                    <a:cubicBezTo>
                      <a:pt x="247169" y="1252507"/>
                      <a:pt x="247799" y="1233394"/>
                      <a:pt x="248394" y="1214281"/>
                    </a:cubicBezTo>
                    <a:cubicBezTo>
                      <a:pt x="248464" y="1212426"/>
                      <a:pt x="248534" y="1210641"/>
                      <a:pt x="248534" y="1208856"/>
                    </a:cubicBezTo>
                    <a:cubicBezTo>
                      <a:pt x="248989" y="1193384"/>
                      <a:pt x="249409" y="1177911"/>
                      <a:pt x="249584" y="1162439"/>
                    </a:cubicBezTo>
                    <a:cubicBezTo>
                      <a:pt x="249724" y="1160339"/>
                      <a:pt x="249724" y="1158204"/>
                      <a:pt x="249724" y="1156174"/>
                    </a:cubicBezTo>
                    <a:cubicBezTo>
                      <a:pt x="250004" y="1142172"/>
                      <a:pt x="250179" y="1128205"/>
                      <a:pt x="250249" y="1114203"/>
                    </a:cubicBezTo>
                    <a:cubicBezTo>
                      <a:pt x="250319" y="1112348"/>
                      <a:pt x="250319" y="1110492"/>
                      <a:pt x="250249" y="1108637"/>
                    </a:cubicBezTo>
                    <a:cubicBezTo>
                      <a:pt x="250389" y="1096945"/>
                      <a:pt x="250389" y="1085219"/>
                      <a:pt x="250319" y="1073527"/>
                    </a:cubicBezTo>
                    <a:cubicBezTo>
                      <a:pt x="250389" y="1071812"/>
                      <a:pt x="250389" y="1070167"/>
                      <a:pt x="250319" y="1068452"/>
                    </a:cubicBezTo>
                    <a:cubicBezTo>
                      <a:pt x="250319" y="1055675"/>
                      <a:pt x="250179" y="1042863"/>
                      <a:pt x="249934" y="1030121"/>
                    </a:cubicBezTo>
                    <a:cubicBezTo>
                      <a:pt x="249934" y="1028336"/>
                      <a:pt x="249934" y="1026621"/>
                      <a:pt x="249864" y="1024835"/>
                    </a:cubicBezTo>
                    <a:cubicBezTo>
                      <a:pt x="249584" y="1004603"/>
                      <a:pt x="249059" y="984370"/>
                      <a:pt x="248359" y="964137"/>
                    </a:cubicBezTo>
                    <a:cubicBezTo>
                      <a:pt x="248359" y="962072"/>
                      <a:pt x="248289" y="960042"/>
                      <a:pt x="248149" y="957976"/>
                    </a:cubicBezTo>
                    <a:cubicBezTo>
                      <a:pt x="247624" y="942049"/>
                      <a:pt x="246959" y="926192"/>
                      <a:pt x="246084" y="910300"/>
                    </a:cubicBezTo>
                    <a:cubicBezTo>
                      <a:pt x="246014" y="907919"/>
                      <a:pt x="245874" y="905609"/>
                      <a:pt x="245769" y="903299"/>
                    </a:cubicBezTo>
                    <a:cubicBezTo>
                      <a:pt x="245314" y="894303"/>
                      <a:pt x="244859" y="885236"/>
                      <a:pt x="244263" y="876275"/>
                    </a:cubicBezTo>
                    <a:cubicBezTo>
                      <a:pt x="244194" y="874630"/>
                      <a:pt x="244053" y="872985"/>
                      <a:pt x="243948" y="871304"/>
                    </a:cubicBezTo>
                    <a:cubicBezTo>
                      <a:pt x="243073" y="856812"/>
                      <a:pt x="242093" y="842425"/>
                      <a:pt x="240973" y="827934"/>
                    </a:cubicBezTo>
                    <a:cubicBezTo>
                      <a:pt x="240833" y="826148"/>
                      <a:pt x="240693" y="824293"/>
                      <a:pt x="240518" y="822508"/>
                    </a:cubicBezTo>
                    <a:cubicBezTo>
                      <a:pt x="239643" y="811411"/>
                      <a:pt x="238733" y="800210"/>
                      <a:pt x="237753" y="789113"/>
                    </a:cubicBezTo>
                    <a:cubicBezTo>
                      <a:pt x="237683" y="788203"/>
                      <a:pt x="237543" y="787258"/>
                      <a:pt x="237473" y="786348"/>
                    </a:cubicBezTo>
                    <a:cubicBezTo>
                      <a:pt x="237403" y="785543"/>
                      <a:pt x="237333" y="784843"/>
                      <a:pt x="237263" y="784037"/>
                    </a:cubicBezTo>
                    <a:cubicBezTo>
                      <a:pt x="235617" y="766325"/>
                      <a:pt x="233552" y="748613"/>
                      <a:pt x="231242" y="731005"/>
                    </a:cubicBezTo>
                    <a:cubicBezTo>
                      <a:pt x="230962" y="728765"/>
                      <a:pt x="230647" y="726525"/>
                      <a:pt x="230367" y="724249"/>
                    </a:cubicBezTo>
                    <a:cubicBezTo>
                      <a:pt x="228861" y="713328"/>
                      <a:pt x="227251" y="702511"/>
                      <a:pt x="225536" y="691660"/>
                    </a:cubicBezTo>
                    <a:cubicBezTo>
                      <a:pt x="225221" y="689560"/>
                      <a:pt x="224871" y="687424"/>
                      <a:pt x="224556" y="685324"/>
                    </a:cubicBezTo>
                    <a:cubicBezTo>
                      <a:pt x="222631" y="673562"/>
                      <a:pt x="220600" y="661801"/>
                      <a:pt x="218395" y="650004"/>
                    </a:cubicBezTo>
                    <a:cubicBezTo>
                      <a:pt x="218185" y="648674"/>
                      <a:pt x="217940" y="647344"/>
                      <a:pt x="217660" y="646049"/>
                    </a:cubicBezTo>
                    <a:cubicBezTo>
                      <a:pt x="215139" y="632572"/>
                      <a:pt x="212514" y="619130"/>
                      <a:pt x="209644" y="605723"/>
                    </a:cubicBezTo>
                    <a:cubicBezTo>
                      <a:pt x="209259" y="603728"/>
                      <a:pt x="208839" y="601838"/>
                      <a:pt x="208454" y="599842"/>
                    </a:cubicBezTo>
                    <a:cubicBezTo>
                      <a:pt x="205758" y="587276"/>
                      <a:pt x="202958" y="574709"/>
                      <a:pt x="200052" y="562212"/>
                    </a:cubicBezTo>
                    <a:lnTo>
                      <a:pt x="198862" y="557066"/>
                    </a:lnTo>
                    <a:cubicBezTo>
                      <a:pt x="195572" y="542924"/>
                      <a:pt x="192106" y="528853"/>
                      <a:pt x="188536" y="514746"/>
                    </a:cubicBezTo>
                    <a:cubicBezTo>
                      <a:pt x="188081" y="512820"/>
                      <a:pt x="187626" y="510965"/>
                      <a:pt x="187066" y="509110"/>
                    </a:cubicBezTo>
                    <a:cubicBezTo>
                      <a:pt x="184230" y="497873"/>
                      <a:pt x="181325" y="486707"/>
                      <a:pt x="178350" y="475540"/>
                    </a:cubicBezTo>
                    <a:cubicBezTo>
                      <a:pt x="177824" y="473685"/>
                      <a:pt x="177299" y="471900"/>
                      <a:pt x="176844" y="470044"/>
                    </a:cubicBezTo>
                    <a:cubicBezTo>
                      <a:pt x="172994" y="455972"/>
                      <a:pt x="169108" y="441866"/>
                      <a:pt x="165083" y="427864"/>
                    </a:cubicBezTo>
                    <a:cubicBezTo>
                      <a:pt x="164628" y="426078"/>
                      <a:pt x="164103" y="424293"/>
                      <a:pt x="163577" y="422508"/>
                    </a:cubicBezTo>
                    <a:cubicBezTo>
                      <a:pt x="160672" y="412392"/>
                      <a:pt x="157767" y="402275"/>
                      <a:pt x="154791" y="392159"/>
                    </a:cubicBezTo>
                    <a:cubicBezTo>
                      <a:pt x="154266" y="390233"/>
                      <a:pt x="153671" y="388378"/>
                      <a:pt x="153146" y="386523"/>
                    </a:cubicBezTo>
                    <a:cubicBezTo>
                      <a:pt x="150451" y="377282"/>
                      <a:pt x="147650" y="368075"/>
                      <a:pt x="144885" y="358939"/>
                    </a:cubicBezTo>
                    <a:cubicBezTo>
                      <a:pt x="144220" y="356769"/>
                      <a:pt x="143555" y="354564"/>
                      <a:pt x="142890" y="352463"/>
                    </a:cubicBezTo>
                    <a:cubicBezTo>
                      <a:pt x="141489" y="347843"/>
                      <a:pt x="140124" y="343257"/>
                      <a:pt x="138724" y="338636"/>
                    </a:cubicBezTo>
                    <a:cubicBezTo>
                      <a:pt x="136554" y="331425"/>
                      <a:pt x="134278" y="324354"/>
                      <a:pt x="131968" y="317214"/>
                    </a:cubicBezTo>
                    <a:lnTo>
                      <a:pt x="131968" y="317143"/>
                    </a:lnTo>
                    <a:cubicBezTo>
                      <a:pt x="131443" y="315428"/>
                      <a:pt x="130918" y="313643"/>
                      <a:pt x="130253" y="311858"/>
                    </a:cubicBezTo>
                    <a:cubicBezTo>
                      <a:pt x="125947" y="298311"/>
                      <a:pt x="121397" y="284834"/>
                      <a:pt x="116776" y="271322"/>
                    </a:cubicBezTo>
                    <a:cubicBezTo>
                      <a:pt x="116111" y="269467"/>
                      <a:pt x="115446" y="267612"/>
                      <a:pt x="114781" y="265756"/>
                    </a:cubicBezTo>
                    <a:cubicBezTo>
                      <a:pt x="109810" y="251475"/>
                      <a:pt x="104664" y="237263"/>
                      <a:pt x="99309" y="223121"/>
                    </a:cubicBezTo>
                    <a:cubicBezTo>
                      <a:pt x="98784" y="221650"/>
                      <a:pt x="98259" y="220215"/>
                      <a:pt x="97663" y="218815"/>
                    </a:cubicBezTo>
                    <a:cubicBezTo>
                      <a:pt x="93113" y="206598"/>
                      <a:pt x="88422" y="194417"/>
                      <a:pt x="83591" y="182270"/>
                    </a:cubicBezTo>
                    <a:lnTo>
                      <a:pt x="83591" y="182200"/>
                    </a:lnTo>
                    <a:cubicBezTo>
                      <a:pt x="82996" y="180730"/>
                      <a:pt x="82401" y="179365"/>
                      <a:pt x="81806" y="177894"/>
                    </a:cubicBezTo>
                    <a:cubicBezTo>
                      <a:pt x="80231" y="173939"/>
                      <a:pt x="78621" y="169878"/>
                      <a:pt x="76976" y="165923"/>
                    </a:cubicBezTo>
                    <a:cubicBezTo>
                      <a:pt x="75715" y="162737"/>
                      <a:pt x="74385" y="159657"/>
                      <a:pt x="73020" y="156471"/>
                    </a:cubicBezTo>
                    <a:cubicBezTo>
                      <a:pt x="72285" y="154616"/>
                      <a:pt x="71515" y="152761"/>
                      <a:pt x="70710" y="150906"/>
                    </a:cubicBezTo>
                    <a:cubicBezTo>
                      <a:pt x="65354" y="138479"/>
                      <a:pt x="59613" y="126122"/>
                      <a:pt x="53382" y="114011"/>
                    </a:cubicBezTo>
                    <a:cubicBezTo>
                      <a:pt x="52507" y="112225"/>
                      <a:pt x="51597" y="110510"/>
                      <a:pt x="50687" y="108795"/>
                    </a:cubicBezTo>
                    <a:cubicBezTo>
                      <a:pt x="45646" y="99344"/>
                      <a:pt x="40361" y="90032"/>
                      <a:pt x="34690" y="80966"/>
                    </a:cubicBezTo>
                    <a:cubicBezTo>
                      <a:pt x="34235" y="80231"/>
                      <a:pt x="33780" y="79461"/>
                      <a:pt x="33185" y="78726"/>
                    </a:cubicBezTo>
                    <a:cubicBezTo>
                      <a:pt x="32274" y="77326"/>
                      <a:pt x="31189" y="76030"/>
                      <a:pt x="30139" y="74630"/>
                    </a:cubicBezTo>
                    <a:cubicBezTo>
                      <a:pt x="24188" y="67279"/>
                      <a:pt x="16452" y="60348"/>
                      <a:pt x="9451" y="53417"/>
                    </a:cubicBezTo>
                    <a:cubicBezTo>
                      <a:pt x="8121" y="52157"/>
                      <a:pt x="6791" y="50827"/>
                      <a:pt x="5566" y="49532"/>
                    </a:cubicBezTo>
                    <a:cubicBezTo>
                      <a:pt x="3570" y="47466"/>
                      <a:pt x="1715" y="45436"/>
                      <a:pt x="0" y="43371"/>
                    </a:cubicBezTo>
                    <a:cubicBezTo>
                      <a:pt x="36510" y="11832"/>
                      <a:pt x="78341" y="4971"/>
                      <a:pt x="119331" y="140"/>
                    </a:cubicBezTo>
                    <a:cubicBezTo>
                      <a:pt x="119401" y="140"/>
                      <a:pt x="119401" y="140"/>
                      <a:pt x="119471" y="140"/>
                    </a:cubicBezTo>
                    <a:cubicBezTo>
                      <a:pt x="119786" y="70"/>
                      <a:pt x="120137" y="70"/>
                      <a:pt x="120452" y="0"/>
                    </a:cubicBezTo>
                    <a:cubicBezTo>
                      <a:pt x="121712" y="1715"/>
                      <a:pt x="122902" y="3500"/>
                      <a:pt x="124162" y="5356"/>
                    </a:cubicBezTo>
                    <a:cubicBezTo>
                      <a:pt x="128608" y="11832"/>
                      <a:pt x="132948" y="18833"/>
                      <a:pt x="137324" y="26114"/>
                    </a:cubicBezTo>
                    <a:cubicBezTo>
                      <a:pt x="138374" y="27899"/>
                      <a:pt x="139424" y="29614"/>
                      <a:pt x="140439" y="31469"/>
                    </a:cubicBezTo>
                    <a:cubicBezTo>
                      <a:pt x="147265" y="43091"/>
                      <a:pt x="153846" y="55413"/>
                      <a:pt x="160147" y="67629"/>
                    </a:cubicBezTo>
                    <a:cubicBezTo>
                      <a:pt x="161197" y="69555"/>
                      <a:pt x="162142" y="71480"/>
                      <a:pt x="163122" y="73370"/>
                    </a:cubicBezTo>
                    <a:cubicBezTo>
                      <a:pt x="168688" y="84292"/>
                      <a:pt x="173974" y="95108"/>
                      <a:pt x="178804" y="105224"/>
                    </a:cubicBezTo>
                    <a:cubicBezTo>
                      <a:pt x="179785" y="107290"/>
                      <a:pt x="180800" y="109250"/>
                      <a:pt x="181710" y="111175"/>
                    </a:cubicBezTo>
                    <a:cubicBezTo>
                      <a:pt x="185665" y="119576"/>
                      <a:pt x="189306" y="127382"/>
                      <a:pt x="192631" y="134313"/>
                    </a:cubicBezTo>
                    <a:cubicBezTo>
                      <a:pt x="192912" y="134839"/>
                      <a:pt x="193086" y="135364"/>
                      <a:pt x="193366" y="135889"/>
                    </a:cubicBezTo>
                    <a:cubicBezTo>
                      <a:pt x="194102" y="137394"/>
                      <a:pt x="194767" y="138934"/>
                      <a:pt x="195467" y="140439"/>
                    </a:cubicBezTo>
                    <a:cubicBezTo>
                      <a:pt x="200893" y="152061"/>
                      <a:pt x="205898" y="163927"/>
                      <a:pt x="210624" y="175864"/>
                    </a:cubicBezTo>
                    <a:cubicBezTo>
                      <a:pt x="211499" y="177929"/>
                      <a:pt x="212269" y="180030"/>
                      <a:pt x="213074" y="182095"/>
                    </a:cubicBezTo>
                    <a:cubicBezTo>
                      <a:pt x="218745" y="196762"/>
                      <a:pt x="224066" y="211569"/>
                      <a:pt x="229001" y="226516"/>
                    </a:cubicBezTo>
                    <a:cubicBezTo>
                      <a:pt x="229877" y="228826"/>
                      <a:pt x="230577" y="231067"/>
                      <a:pt x="231312" y="233377"/>
                    </a:cubicBezTo>
                    <a:cubicBezTo>
                      <a:pt x="235547" y="246014"/>
                      <a:pt x="239503" y="258685"/>
                      <a:pt x="243423" y="271462"/>
                    </a:cubicBezTo>
                    <a:cubicBezTo>
                      <a:pt x="244158" y="273773"/>
                      <a:pt x="244894" y="276013"/>
                      <a:pt x="245524" y="278323"/>
                    </a:cubicBezTo>
                    <a:cubicBezTo>
                      <a:pt x="249479" y="291205"/>
                      <a:pt x="253330" y="304122"/>
                      <a:pt x="257145" y="316933"/>
                    </a:cubicBezTo>
                    <a:cubicBezTo>
                      <a:pt x="257810" y="319314"/>
                      <a:pt x="258546" y="321624"/>
                      <a:pt x="259211" y="323934"/>
                    </a:cubicBezTo>
                    <a:cubicBezTo>
                      <a:pt x="259806" y="325790"/>
                      <a:pt x="260331" y="327575"/>
                      <a:pt x="260856" y="329430"/>
                    </a:cubicBezTo>
                    <a:cubicBezTo>
                      <a:pt x="263516" y="338216"/>
                      <a:pt x="266072" y="346968"/>
                      <a:pt x="268662" y="355684"/>
                    </a:cubicBezTo>
                    <a:cubicBezTo>
                      <a:pt x="269257" y="357854"/>
                      <a:pt x="269922" y="360059"/>
                      <a:pt x="270587" y="362160"/>
                    </a:cubicBezTo>
                    <a:cubicBezTo>
                      <a:pt x="272442" y="368776"/>
                      <a:pt x="274368" y="375321"/>
                      <a:pt x="276223" y="381867"/>
                    </a:cubicBezTo>
                    <a:cubicBezTo>
                      <a:pt x="276888" y="384108"/>
                      <a:pt x="277483" y="386313"/>
                      <a:pt x="278078" y="388483"/>
                    </a:cubicBezTo>
                    <a:cubicBezTo>
                      <a:pt x="282104" y="402380"/>
                      <a:pt x="286024" y="416312"/>
                      <a:pt x="289770" y="430209"/>
                    </a:cubicBezTo>
                    <a:cubicBezTo>
                      <a:pt x="290365" y="432449"/>
                      <a:pt x="290960" y="434690"/>
                      <a:pt x="291555" y="436965"/>
                    </a:cubicBezTo>
                    <a:cubicBezTo>
                      <a:pt x="295406" y="450967"/>
                      <a:pt x="299081" y="465074"/>
                      <a:pt x="302651" y="479146"/>
                    </a:cubicBezTo>
                    <a:cubicBezTo>
                      <a:pt x="303247" y="481246"/>
                      <a:pt x="303772" y="483381"/>
                      <a:pt x="304297" y="485552"/>
                    </a:cubicBezTo>
                    <a:cubicBezTo>
                      <a:pt x="307062" y="496333"/>
                      <a:pt x="309723" y="507115"/>
                      <a:pt x="312313" y="517931"/>
                    </a:cubicBezTo>
                    <a:cubicBezTo>
                      <a:pt x="312908" y="520241"/>
                      <a:pt x="313503" y="522622"/>
                      <a:pt x="313958" y="525002"/>
                    </a:cubicBezTo>
                    <a:cubicBezTo>
                      <a:pt x="317809" y="540754"/>
                      <a:pt x="321379" y="556471"/>
                      <a:pt x="324740" y="572258"/>
                    </a:cubicBezTo>
                    <a:cubicBezTo>
                      <a:pt x="325265" y="574639"/>
                      <a:pt x="325720" y="576949"/>
                      <a:pt x="326245" y="579259"/>
                    </a:cubicBezTo>
                    <a:cubicBezTo>
                      <a:pt x="328835" y="591161"/>
                      <a:pt x="331285" y="603063"/>
                      <a:pt x="333596" y="614964"/>
                    </a:cubicBezTo>
                    <a:cubicBezTo>
                      <a:pt x="333981" y="617135"/>
                      <a:pt x="334471" y="619410"/>
                      <a:pt x="334856" y="621580"/>
                    </a:cubicBezTo>
                    <a:cubicBezTo>
                      <a:pt x="337166" y="633412"/>
                      <a:pt x="339337" y="645313"/>
                      <a:pt x="341402" y="657215"/>
                    </a:cubicBezTo>
                    <a:cubicBezTo>
                      <a:pt x="341787" y="659525"/>
                      <a:pt x="342207" y="661906"/>
                      <a:pt x="342592" y="664286"/>
                    </a:cubicBezTo>
                    <a:cubicBezTo>
                      <a:pt x="344307" y="674402"/>
                      <a:pt x="345952" y="684589"/>
                      <a:pt x="347563" y="694775"/>
                    </a:cubicBezTo>
                    <a:cubicBezTo>
                      <a:pt x="347878" y="697226"/>
                      <a:pt x="348298" y="699606"/>
                      <a:pt x="348683" y="702056"/>
                    </a:cubicBezTo>
                    <a:cubicBezTo>
                      <a:pt x="351518" y="721414"/>
                      <a:pt x="354109" y="740807"/>
                      <a:pt x="356279" y="760374"/>
                    </a:cubicBezTo>
                    <a:cubicBezTo>
                      <a:pt x="356594" y="762755"/>
                      <a:pt x="356874" y="765135"/>
                      <a:pt x="357084" y="767585"/>
                    </a:cubicBezTo>
                    <a:cubicBezTo>
                      <a:pt x="358204" y="777317"/>
                      <a:pt x="359184" y="787013"/>
                      <a:pt x="360129" y="796744"/>
                    </a:cubicBezTo>
                    <a:cubicBezTo>
                      <a:pt x="360339" y="799055"/>
                      <a:pt x="360514" y="801365"/>
                      <a:pt x="360724" y="803675"/>
                    </a:cubicBezTo>
                    <a:cubicBezTo>
                      <a:pt x="361460" y="811411"/>
                      <a:pt x="362055" y="819147"/>
                      <a:pt x="362650" y="826953"/>
                    </a:cubicBezTo>
                    <a:cubicBezTo>
                      <a:pt x="363035" y="831994"/>
                      <a:pt x="363385" y="837070"/>
                      <a:pt x="363700" y="842110"/>
                    </a:cubicBezTo>
                    <a:cubicBezTo>
                      <a:pt x="363910" y="844421"/>
                      <a:pt x="364015" y="846801"/>
                      <a:pt x="364155" y="849111"/>
                    </a:cubicBezTo>
                    <a:cubicBezTo>
                      <a:pt x="365205" y="864443"/>
                      <a:pt x="366150" y="879776"/>
                      <a:pt x="366990" y="895143"/>
                    </a:cubicBezTo>
                    <a:cubicBezTo>
                      <a:pt x="367200" y="897838"/>
                      <a:pt x="367305" y="900638"/>
                      <a:pt x="367445" y="903404"/>
                    </a:cubicBezTo>
                    <a:cubicBezTo>
                      <a:pt x="368251" y="918421"/>
                      <a:pt x="368951" y="933473"/>
                      <a:pt x="369616" y="948490"/>
                    </a:cubicBezTo>
                    <a:cubicBezTo>
                      <a:pt x="369756" y="950870"/>
                      <a:pt x="369826" y="953251"/>
                      <a:pt x="369896" y="955631"/>
                    </a:cubicBezTo>
                    <a:cubicBezTo>
                      <a:pt x="370771" y="975794"/>
                      <a:pt x="371401" y="995957"/>
                      <a:pt x="371996" y="1016049"/>
                    </a:cubicBezTo>
                    <a:cubicBezTo>
                      <a:pt x="371996" y="1018640"/>
                      <a:pt x="372066" y="1021195"/>
                      <a:pt x="372136" y="1023715"/>
                    </a:cubicBezTo>
                    <a:cubicBezTo>
                      <a:pt x="372451" y="1037262"/>
                      <a:pt x="372731" y="1050809"/>
                      <a:pt x="372941" y="1064391"/>
                    </a:cubicBezTo>
                    <a:cubicBezTo>
                      <a:pt x="373011" y="1067051"/>
                      <a:pt x="373081" y="1069677"/>
                      <a:pt x="373081" y="1072267"/>
                    </a:cubicBezTo>
                    <a:cubicBezTo>
                      <a:pt x="373221" y="1082243"/>
                      <a:pt x="373361" y="1092220"/>
                      <a:pt x="373361" y="1102231"/>
                    </a:cubicBezTo>
                    <a:cubicBezTo>
                      <a:pt x="373256" y="1104752"/>
                      <a:pt x="373256" y="1107307"/>
                      <a:pt x="373256" y="1109827"/>
                    </a:cubicBezTo>
                    <a:close/>
                  </a:path>
                </a:pathLst>
              </a:custGeom>
              <a:solidFill>
                <a:srgbClr val="F7E6DB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A3437D37-8159-4CD9-9A03-AC6B252C61CC}"/>
                  </a:ext>
                </a:extLst>
              </p:cNvPr>
              <p:cNvSpPr/>
              <p:nvPr/>
            </p:nvSpPr>
            <p:spPr>
              <a:xfrm>
                <a:off x="5089962" y="1237127"/>
                <a:ext cx="118596" cy="53417"/>
              </a:xfrm>
              <a:custGeom>
                <a:avLst/>
                <a:gdLst>
                  <a:gd name="connsiteX0" fmla="*/ 118596 w 118596"/>
                  <a:gd name="connsiteY0" fmla="*/ 5321 h 53417"/>
                  <a:gd name="connsiteX1" fmla="*/ 48377 w 118596"/>
                  <a:gd name="connsiteY1" fmla="*/ 28074 h 53417"/>
                  <a:gd name="connsiteX2" fmla="*/ 15927 w 118596"/>
                  <a:gd name="connsiteY2" fmla="*/ 44421 h 53417"/>
                  <a:gd name="connsiteX3" fmla="*/ 4551 w 118596"/>
                  <a:gd name="connsiteY3" fmla="*/ 52752 h 53417"/>
                  <a:gd name="connsiteX4" fmla="*/ 3885 w 118596"/>
                  <a:gd name="connsiteY4" fmla="*/ 53417 h 53417"/>
                  <a:gd name="connsiteX5" fmla="*/ 0 w 118596"/>
                  <a:gd name="connsiteY5" fmla="*/ 49532 h 53417"/>
                  <a:gd name="connsiteX6" fmla="*/ 1470 w 118596"/>
                  <a:gd name="connsiteY6" fmla="*/ 48202 h 53417"/>
                  <a:gd name="connsiteX7" fmla="*/ 15297 w 118596"/>
                  <a:gd name="connsiteY7" fmla="*/ 38225 h 53417"/>
                  <a:gd name="connsiteX8" fmla="*/ 89542 w 118596"/>
                  <a:gd name="connsiteY8" fmla="*/ 6966 h 53417"/>
                  <a:gd name="connsiteX9" fmla="*/ 113801 w 118596"/>
                  <a:gd name="connsiteY9" fmla="*/ 140 h 53417"/>
                  <a:gd name="connsiteX10" fmla="*/ 113941 w 118596"/>
                  <a:gd name="connsiteY10" fmla="*/ 140 h 53417"/>
                  <a:gd name="connsiteX11" fmla="*/ 114921 w 118596"/>
                  <a:gd name="connsiteY11" fmla="*/ 0 h 53417"/>
                  <a:gd name="connsiteX12" fmla="*/ 118596 w 118596"/>
                  <a:gd name="connsiteY12" fmla="*/ 5321 h 53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596" h="53417">
                    <a:moveTo>
                      <a:pt x="118596" y="5321"/>
                    </a:moveTo>
                    <a:cubicBezTo>
                      <a:pt x="94723" y="11062"/>
                      <a:pt x="70990" y="18553"/>
                      <a:pt x="48377" y="28074"/>
                    </a:cubicBezTo>
                    <a:cubicBezTo>
                      <a:pt x="37210" y="32764"/>
                      <a:pt x="26149" y="37910"/>
                      <a:pt x="15927" y="44421"/>
                    </a:cubicBezTo>
                    <a:cubicBezTo>
                      <a:pt x="11972" y="46941"/>
                      <a:pt x="8121" y="49637"/>
                      <a:pt x="4551" y="52752"/>
                    </a:cubicBezTo>
                    <a:cubicBezTo>
                      <a:pt x="4271" y="52962"/>
                      <a:pt x="4096" y="53207"/>
                      <a:pt x="3885" y="53417"/>
                    </a:cubicBezTo>
                    <a:cubicBezTo>
                      <a:pt x="2555" y="52157"/>
                      <a:pt x="1225" y="50827"/>
                      <a:pt x="0" y="49532"/>
                    </a:cubicBezTo>
                    <a:cubicBezTo>
                      <a:pt x="525" y="49077"/>
                      <a:pt x="980" y="48622"/>
                      <a:pt x="1470" y="48202"/>
                    </a:cubicBezTo>
                    <a:cubicBezTo>
                      <a:pt x="5776" y="44491"/>
                      <a:pt x="10466" y="41201"/>
                      <a:pt x="15297" y="38225"/>
                    </a:cubicBezTo>
                    <a:cubicBezTo>
                      <a:pt x="38155" y="24223"/>
                      <a:pt x="64094" y="14807"/>
                      <a:pt x="89542" y="6966"/>
                    </a:cubicBezTo>
                    <a:cubicBezTo>
                      <a:pt x="97593" y="4446"/>
                      <a:pt x="105680" y="2205"/>
                      <a:pt x="113801" y="140"/>
                    </a:cubicBezTo>
                    <a:cubicBezTo>
                      <a:pt x="113871" y="140"/>
                      <a:pt x="113871" y="140"/>
                      <a:pt x="113941" y="140"/>
                    </a:cubicBezTo>
                    <a:cubicBezTo>
                      <a:pt x="114256" y="70"/>
                      <a:pt x="114606" y="70"/>
                      <a:pt x="114921" y="0"/>
                    </a:cubicBezTo>
                    <a:cubicBezTo>
                      <a:pt x="116146" y="1680"/>
                      <a:pt x="117336" y="3465"/>
                      <a:pt x="118596" y="532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CE783046-4E94-49BB-8C40-0FC4A7731722}"/>
                  </a:ext>
                </a:extLst>
              </p:cNvPr>
              <p:cNvSpPr/>
              <p:nvPr/>
            </p:nvSpPr>
            <p:spPr>
              <a:xfrm>
                <a:off x="5114500" y="1263171"/>
                <a:ext cx="110300" cy="52647"/>
              </a:xfrm>
              <a:custGeom>
                <a:avLst/>
                <a:gdLst>
                  <a:gd name="connsiteX0" fmla="*/ 110300 w 110300"/>
                  <a:gd name="connsiteY0" fmla="*/ 5391 h 52647"/>
                  <a:gd name="connsiteX1" fmla="*/ 98539 w 110300"/>
                  <a:gd name="connsiteY1" fmla="*/ 8821 h 52647"/>
                  <a:gd name="connsiteX2" fmla="*/ 33885 w 110300"/>
                  <a:gd name="connsiteY2" fmla="*/ 36720 h 52647"/>
                  <a:gd name="connsiteX3" fmla="*/ 8611 w 110300"/>
                  <a:gd name="connsiteY3" fmla="*/ 50197 h 52647"/>
                  <a:gd name="connsiteX4" fmla="*/ 3046 w 110300"/>
                  <a:gd name="connsiteY4" fmla="*/ 52647 h 52647"/>
                  <a:gd name="connsiteX5" fmla="*/ 0 w 110300"/>
                  <a:gd name="connsiteY5" fmla="*/ 48552 h 52647"/>
                  <a:gd name="connsiteX6" fmla="*/ 16137 w 110300"/>
                  <a:gd name="connsiteY6" fmla="*/ 40676 h 52647"/>
                  <a:gd name="connsiteX7" fmla="*/ 39871 w 110300"/>
                  <a:gd name="connsiteY7" fmla="*/ 26849 h 52647"/>
                  <a:gd name="connsiteX8" fmla="*/ 67839 w 110300"/>
                  <a:gd name="connsiteY8" fmla="*/ 13757 h 52647"/>
                  <a:gd name="connsiteX9" fmla="*/ 104384 w 110300"/>
                  <a:gd name="connsiteY9" fmla="*/ 805 h 52647"/>
                  <a:gd name="connsiteX10" fmla="*/ 107150 w 110300"/>
                  <a:gd name="connsiteY10" fmla="*/ 0 h 52647"/>
                  <a:gd name="connsiteX11" fmla="*/ 110300 w 110300"/>
                  <a:gd name="connsiteY11" fmla="*/ 5391 h 52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0300" h="52647">
                    <a:moveTo>
                      <a:pt x="110300" y="5391"/>
                    </a:moveTo>
                    <a:cubicBezTo>
                      <a:pt x="106345" y="6441"/>
                      <a:pt x="102424" y="7631"/>
                      <a:pt x="98539" y="8821"/>
                    </a:cubicBezTo>
                    <a:cubicBezTo>
                      <a:pt x="76065" y="15892"/>
                      <a:pt x="54292" y="24888"/>
                      <a:pt x="33885" y="36720"/>
                    </a:cubicBezTo>
                    <a:cubicBezTo>
                      <a:pt x="25624" y="41481"/>
                      <a:pt x="17362" y="46311"/>
                      <a:pt x="8611" y="50197"/>
                    </a:cubicBezTo>
                    <a:cubicBezTo>
                      <a:pt x="6896" y="51002"/>
                      <a:pt x="5041" y="51842"/>
                      <a:pt x="3046" y="52647"/>
                    </a:cubicBezTo>
                    <a:cubicBezTo>
                      <a:pt x="2135" y="51247"/>
                      <a:pt x="1050" y="49952"/>
                      <a:pt x="0" y="48552"/>
                    </a:cubicBezTo>
                    <a:cubicBezTo>
                      <a:pt x="5636" y="46486"/>
                      <a:pt x="10992" y="43581"/>
                      <a:pt x="16137" y="40676"/>
                    </a:cubicBezTo>
                    <a:cubicBezTo>
                      <a:pt x="24153" y="36230"/>
                      <a:pt x="31924" y="31364"/>
                      <a:pt x="39871" y="26849"/>
                    </a:cubicBezTo>
                    <a:cubicBezTo>
                      <a:pt x="48867" y="21773"/>
                      <a:pt x="58318" y="17642"/>
                      <a:pt x="67839" y="13757"/>
                    </a:cubicBezTo>
                    <a:cubicBezTo>
                      <a:pt x="79811" y="8786"/>
                      <a:pt x="91958" y="4376"/>
                      <a:pt x="104384" y="805"/>
                    </a:cubicBezTo>
                    <a:cubicBezTo>
                      <a:pt x="105295" y="525"/>
                      <a:pt x="106240" y="280"/>
                      <a:pt x="107150" y="0"/>
                    </a:cubicBezTo>
                    <a:cubicBezTo>
                      <a:pt x="108270" y="1820"/>
                      <a:pt x="109320" y="3535"/>
                      <a:pt x="110300" y="539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DE309E6D-83C0-440D-9CB4-07EB08BEA125}"/>
                  </a:ext>
                </a:extLst>
              </p:cNvPr>
              <p:cNvSpPr/>
              <p:nvPr/>
            </p:nvSpPr>
            <p:spPr>
              <a:xfrm>
                <a:off x="5135083" y="1304722"/>
                <a:ext cx="112400" cy="46416"/>
              </a:xfrm>
              <a:custGeom>
                <a:avLst/>
                <a:gdLst>
                  <a:gd name="connsiteX0" fmla="*/ 112400 w 112400"/>
                  <a:gd name="connsiteY0" fmla="*/ 5776 h 46416"/>
                  <a:gd name="connsiteX1" fmla="*/ 94408 w 112400"/>
                  <a:gd name="connsiteY1" fmla="*/ 11517 h 46416"/>
                  <a:gd name="connsiteX2" fmla="*/ 56393 w 112400"/>
                  <a:gd name="connsiteY2" fmla="*/ 25659 h 46416"/>
                  <a:gd name="connsiteX3" fmla="*/ 18098 w 112400"/>
                  <a:gd name="connsiteY3" fmla="*/ 40606 h 46416"/>
                  <a:gd name="connsiteX4" fmla="*/ 2695 w 112400"/>
                  <a:gd name="connsiteY4" fmla="*/ 46416 h 46416"/>
                  <a:gd name="connsiteX5" fmla="*/ 0 w 112400"/>
                  <a:gd name="connsiteY5" fmla="*/ 41201 h 46416"/>
                  <a:gd name="connsiteX6" fmla="*/ 15087 w 112400"/>
                  <a:gd name="connsiteY6" fmla="*/ 35565 h 46416"/>
                  <a:gd name="connsiteX7" fmla="*/ 53032 w 112400"/>
                  <a:gd name="connsiteY7" fmla="*/ 20373 h 46416"/>
                  <a:gd name="connsiteX8" fmla="*/ 92378 w 112400"/>
                  <a:gd name="connsiteY8" fmla="*/ 5496 h 46416"/>
                  <a:gd name="connsiteX9" fmla="*/ 109425 w 112400"/>
                  <a:gd name="connsiteY9" fmla="*/ 0 h 46416"/>
                  <a:gd name="connsiteX10" fmla="*/ 112400 w 112400"/>
                  <a:gd name="connsiteY10" fmla="*/ 5776 h 46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2400" h="46416">
                    <a:moveTo>
                      <a:pt x="112400" y="5776"/>
                    </a:moveTo>
                    <a:cubicBezTo>
                      <a:pt x="106380" y="7561"/>
                      <a:pt x="100429" y="9486"/>
                      <a:pt x="94408" y="11517"/>
                    </a:cubicBezTo>
                    <a:cubicBezTo>
                      <a:pt x="81631" y="15892"/>
                      <a:pt x="69029" y="20723"/>
                      <a:pt x="56393" y="25659"/>
                    </a:cubicBezTo>
                    <a:cubicBezTo>
                      <a:pt x="43686" y="30699"/>
                      <a:pt x="30944" y="35845"/>
                      <a:pt x="18098" y="40606"/>
                    </a:cubicBezTo>
                    <a:cubicBezTo>
                      <a:pt x="13057" y="42461"/>
                      <a:pt x="7911" y="44561"/>
                      <a:pt x="2695" y="46416"/>
                    </a:cubicBezTo>
                    <a:cubicBezTo>
                      <a:pt x="1820" y="44631"/>
                      <a:pt x="910" y="42916"/>
                      <a:pt x="0" y="41201"/>
                    </a:cubicBezTo>
                    <a:cubicBezTo>
                      <a:pt x="5041" y="39415"/>
                      <a:pt x="10116" y="37490"/>
                      <a:pt x="15087" y="35565"/>
                    </a:cubicBezTo>
                    <a:cubicBezTo>
                      <a:pt x="27794" y="30594"/>
                      <a:pt x="40396" y="25449"/>
                      <a:pt x="53032" y="20373"/>
                    </a:cubicBezTo>
                    <a:cubicBezTo>
                      <a:pt x="66054" y="15157"/>
                      <a:pt x="79146" y="10046"/>
                      <a:pt x="92378" y="5496"/>
                    </a:cubicBezTo>
                    <a:cubicBezTo>
                      <a:pt x="98048" y="3500"/>
                      <a:pt x="103684" y="1610"/>
                      <a:pt x="109425" y="0"/>
                    </a:cubicBezTo>
                    <a:cubicBezTo>
                      <a:pt x="110475" y="1925"/>
                      <a:pt x="111420" y="3851"/>
                      <a:pt x="112400" y="577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D13E82A7-B5DD-47A7-BD7B-552C82A86195}"/>
                  </a:ext>
                </a:extLst>
              </p:cNvPr>
              <p:cNvSpPr/>
              <p:nvPr/>
            </p:nvSpPr>
            <p:spPr>
              <a:xfrm>
                <a:off x="5155140" y="1342317"/>
                <a:ext cx="110930" cy="51246"/>
              </a:xfrm>
              <a:custGeom>
                <a:avLst/>
                <a:gdLst>
                  <a:gd name="connsiteX0" fmla="*/ 110930 w 110930"/>
                  <a:gd name="connsiteY0" fmla="*/ 5986 h 51246"/>
                  <a:gd name="connsiteX1" fmla="*/ 103649 w 110930"/>
                  <a:gd name="connsiteY1" fmla="*/ 9416 h 51246"/>
                  <a:gd name="connsiteX2" fmla="*/ 33780 w 110930"/>
                  <a:gd name="connsiteY2" fmla="*/ 40431 h 51246"/>
                  <a:gd name="connsiteX3" fmla="*/ 3570 w 110930"/>
                  <a:gd name="connsiteY3" fmla="*/ 50932 h 51246"/>
                  <a:gd name="connsiteX4" fmla="*/ 2310 w 110930"/>
                  <a:gd name="connsiteY4" fmla="*/ 51247 h 51246"/>
                  <a:gd name="connsiteX5" fmla="*/ 0 w 110930"/>
                  <a:gd name="connsiteY5" fmla="*/ 45681 h 51246"/>
                  <a:gd name="connsiteX6" fmla="*/ 7071 w 110930"/>
                  <a:gd name="connsiteY6" fmla="*/ 43581 h 51246"/>
                  <a:gd name="connsiteX7" fmla="*/ 74245 w 110930"/>
                  <a:gd name="connsiteY7" fmla="*/ 15612 h 51246"/>
                  <a:gd name="connsiteX8" fmla="*/ 106170 w 110930"/>
                  <a:gd name="connsiteY8" fmla="*/ 875 h 51246"/>
                  <a:gd name="connsiteX9" fmla="*/ 108025 w 110930"/>
                  <a:gd name="connsiteY9" fmla="*/ 0 h 51246"/>
                  <a:gd name="connsiteX10" fmla="*/ 110930 w 110930"/>
                  <a:gd name="connsiteY10" fmla="*/ 5986 h 51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930" h="51246">
                    <a:moveTo>
                      <a:pt x="110930" y="5986"/>
                    </a:moveTo>
                    <a:cubicBezTo>
                      <a:pt x="108550" y="7176"/>
                      <a:pt x="106100" y="8296"/>
                      <a:pt x="103649" y="9416"/>
                    </a:cubicBezTo>
                    <a:cubicBezTo>
                      <a:pt x="80511" y="20128"/>
                      <a:pt x="57443" y="30979"/>
                      <a:pt x="33780" y="40431"/>
                    </a:cubicBezTo>
                    <a:cubicBezTo>
                      <a:pt x="23943" y="44386"/>
                      <a:pt x="13862" y="48377"/>
                      <a:pt x="3570" y="50932"/>
                    </a:cubicBezTo>
                    <a:cubicBezTo>
                      <a:pt x="3185" y="51002"/>
                      <a:pt x="2765" y="51142"/>
                      <a:pt x="2310" y="51247"/>
                    </a:cubicBezTo>
                    <a:cubicBezTo>
                      <a:pt x="1575" y="49392"/>
                      <a:pt x="805" y="47536"/>
                      <a:pt x="0" y="45681"/>
                    </a:cubicBezTo>
                    <a:cubicBezTo>
                      <a:pt x="2380" y="45016"/>
                      <a:pt x="4691" y="44281"/>
                      <a:pt x="7071" y="43581"/>
                    </a:cubicBezTo>
                    <a:cubicBezTo>
                      <a:pt x="30139" y="36230"/>
                      <a:pt x="52297" y="25659"/>
                      <a:pt x="74245" y="15612"/>
                    </a:cubicBezTo>
                    <a:cubicBezTo>
                      <a:pt x="84887" y="10711"/>
                      <a:pt x="95458" y="5706"/>
                      <a:pt x="106170" y="875"/>
                    </a:cubicBezTo>
                    <a:cubicBezTo>
                      <a:pt x="106765" y="595"/>
                      <a:pt x="107360" y="280"/>
                      <a:pt x="108025" y="0"/>
                    </a:cubicBezTo>
                    <a:cubicBezTo>
                      <a:pt x="109005" y="2065"/>
                      <a:pt x="109985" y="4061"/>
                      <a:pt x="110930" y="598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65D92A83-067A-46B1-B5E4-E2E841D6A520}"/>
                  </a:ext>
                </a:extLst>
              </p:cNvPr>
              <p:cNvSpPr/>
              <p:nvPr/>
            </p:nvSpPr>
            <p:spPr>
              <a:xfrm>
                <a:off x="5166237" y="1371441"/>
                <a:ext cx="113590" cy="47886"/>
              </a:xfrm>
              <a:custGeom>
                <a:avLst/>
                <a:gdLst>
                  <a:gd name="connsiteX0" fmla="*/ 113591 w 113590"/>
                  <a:gd name="connsiteY0" fmla="*/ 6161 h 47886"/>
                  <a:gd name="connsiteX1" fmla="*/ 98118 w 113590"/>
                  <a:gd name="connsiteY1" fmla="*/ 10396 h 47886"/>
                  <a:gd name="connsiteX2" fmla="*/ 60488 w 113590"/>
                  <a:gd name="connsiteY2" fmla="*/ 23033 h 47886"/>
                  <a:gd name="connsiteX3" fmla="*/ 1785 w 113590"/>
                  <a:gd name="connsiteY3" fmla="*/ 47887 h 47886"/>
                  <a:gd name="connsiteX4" fmla="*/ 0 w 113590"/>
                  <a:gd name="connsiteY4" fmla="*/ 43581 h 47886"/>
                  <a:gd name="connsiteX5" fmla="*/ 58983 w 113590"/>
                  <a:gd name="connsiteY5" fmla="*/ 16942 h 47886"/>
                  <a:gd name="connsiteX6" fmla="*/ 96928 w 113590"/>
                  <a:gd name="connsiteY6" fmla="*/ 3851 h 47886"/>
                  <a:gd name="connsiteX7" fmla="*/ 110755 w 113590"/>
                  <a:gd name="connsiteY7" fmla="*/ 0 h 47886"/>
                  <a:gd name="connsiteX8" fmla="*/ 111490 w 113590"/>
                  <a:gd name="connsiteY8" fmla="*/ 1575 h 47886"/>
                  <a:gd name="connsiteX9" fmla="*/ 113591 w 113590"/>
                  <a:gd name="connsiteY9" fmla="*/ 6161 h 47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590" h="47886">
                    <a:moveTo>
                      <a:pt x="113591" y="6161"/>
                    </a:moveTo>
                    <a:cubicBezTo>
                      <a:pt x="108445" y="7491"/>
                      <a:pt x="103264" y="8926"/>
                      <a:pt x="98118" y="10396"/>
                    </a:cubicBezTo>
                    <a:cubicBezTo>
                      <a:pt x="85342" y="14107"/>
                      <a:pt x="72880" y="18413"/>
                      <a:pt x="60488" y="23033"/>
                    </a:cubicBezTo>
                    <a:cubicBezTo>
                      <a:pt x="40536" y="30454"/>
                      <a:pt x="21073" y="38960"/>
                      <a:pt x="1785" y="47887"/>
                    </a:cubicBezTo>
                    <a:cubicBezTo>
                      <a:pt x="1190" y="46416"/>
                      <a:pt x="595" y="45051"/>
                      <a:pt x="0" y="43581"/>
                    </a:cubicBezTo>
                    <a:cubicBezTo>
                      <a:pt x="19253" y="33745"/>
                      <a:pt x="38890" y="24748"/>
                      <a:pt x="58983" y="16942"/>
                    </a:cubicBezTo>
                    <a:cubicBezTo>
                      <a:pt x="71410" y="12042"/>
                      <a:pt x="84117" y="7701"/>
                      <a:pt x="96928" y="3851"/>
                    </a:cubicBezTo>
                    <a:cubicBezTo>
                      <a:pt x="101479" y="2450"/>
                      <a:pt x="106134" y="1155"/>
                      <a:pt x="110755" y="0"/>
                    </a:cubicBezTo>
                    <a:cubicBezTo>
                      <a:pt x="111035" y="525"/>
                      <a:pt x="111210" y="1050"/>
                      <a:pt x="111490" y="1575"/>
                    </a:cubicBezTo>
                    <a:cubicBezTo>
                      <a:pt x="112190" y="3115"/>
                      <a:pt x="112855" y="4621"/>
                      <a:pt x="113591" y="616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3406F27E-E102-46C4-B065-FC2620622779}"/>
                  </a:ext>
                </a:extLst>
              </p:cNvPr>
              <p:cNvSpPr/>
              <p:nvPr/>
            </p:nvSpPr>
            <p:spPr>
              <a:xfrm>
                <a:off x="5182129" y="1413026"/>
                <a:ext cx="115270" cy="47221"/>
              </a:xfrm>
              <a:custGeom>
                <a:avLst/>
                <a:gdLst>
                  <a:gd name="connsiteX0" fmla="*/ 115271 w 115270"/>
                  <a:gd name="connsiteY0" fmla="*/ 6231 h 47221"/>
                  <a:gd name="connsiteX1" fmla="*/ 97033 w 115270"/>
                  <a:gd name="connsiteY1" fmla="*/ 10467 h 47221"/>
                  <a:gd name="connsiteX2" fmla="*/ 55588 w 115270"/>
                  <a:gd name="connsiteY2" fmla="*/ 23873 h 47221"/>
                  <a:gd name="connsiteX3" fmla="*/ 1645 w 115270"/>
                  <a:gd name="connsiteY3" fmla="*/ 47222 h 47221"/>
                  <a:gd name="connsiteX4" fmla="*/ 0 w 115270"/>
                  <a:gd name="connsiteY4" fmla="*/ 42916 h 47221"/>
                  <a:gd name="connsiteX5" fmla="*/ 56778 w 115270"/>
                  <a:gd name="connsiteY5" fmla="*/ 16732 h 47221"/>
                  <a:gd name="connsiteX6" fmla="*/ 99099 w 115270"/>
                  <a:gd name="connsiteY6" fmla="*/ 3046 h 47221"/>
                  <a:gd name="connsiteX7" fmla="*/ 112856 w 115270"/>
                  <a:gd name="connsiteY7" fmla="*/ 0 h 47221"/>
                  <a:gd name="connsiteX8" fmla="*/ 115271 w 115270"/>
                  <a:gd name="connsiteY8" fmla="*/ 6231 h 47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5270" h="47221">
                    <a:moveTo>
                      <a:pt x="115271" y="6231"/>
                    </a:moveTo>
                    <a:cubicBezTo>
                      <a:pt x="109110" y="7491"/>
                      <a:pt x="103054" y="8891"/>
                      <a:pt x="97033" y="10467"/>
                    </a:cubicBezTo>
                    <a:cubicBezTo>
                      <a:pt x="82961" y="14107"/>
                      <a:pt x="69205" y="18728"/>
                      <a:pt x="55588" y="23873"/>
                    </a:cubicBezTo>
                    <a:cubicBezTo>
                      <a:pt x="37280" y="30874"/>
                      <a:pt x="19288" y="38750"/>
                      <a:pt x="1645" y="47222"/>
                    </a:cubicBezTo>
                    <a:cubicBezTo>
                      <a:pt x="1120" y="45751"/>
                      <a:pt x="595" y="44316"/>
                      <a:pt x="0" y="42916"/>
                    </a:cubicBezTo>
                    <a:cubicBezTo>
                      <a:pt x="18448" y="33185"/>
                      <a:pt x="37280" y="24258"/>
                      <a:pt x="56778" y="16732"/>
                    </a:cubicBezTo>
                    <a:cubicBezTo>
                      <a:pt x="70605" y="11447"/>
                      <a:pt x="84747" y="6686"/>
                      <a:pt x="99099" y="3046"/>
                    </a:cubicBezTo>
                    <a:cubicBezTo>
                      <a:pt x="103649" y="1925"/>
                      <a:pt x="108235" y="875"/>
                      <a:pt x="112856" y="0"/>
                    </a:cubicBezTo>
                    <a:cubicBezTo>
                      <a:pt x="113696" y="2065"/>
                      <a:pt x="114466" y="4166"/>
                      <a:pt x="115271" y="623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B2061D5F-BD0E-4BC1-809A-6849D0138E5C}"/>
                  </a:ext>
                </a:extLst>
              </p:cNvPr>
              <p:cNvSpPr/>
              <p:nvPr/>
            </p:nvSpPr>
            <p:spPr>
              <a:xfrm>
                <a:off x="5199176" y="1463678"/>
                <a:ext cx="116461" cy="44771"/>
              </a:xfrm>
              <a:custGeom>
                <a:avLst/>
                <a:gdLst>
                  <a:gd name="connsiteX0" fmla="*/ 116461 w 116461"/>
                  <a:gd name="connsiteY0" fmla="*/ 6861 h 44771"/>
                  <a:gd name="connsiteX1" fmla="*/ 101129 w 116461"/>
                  <a:gd name="connsiteY1" fmla="*/ 11412 h 44771"/>
                  <a:gd name="connsiteX2" fmla="*/ 75925 w 116461"/>
                  <a:gd name="connsiteY2" fmla="*/ 18167 h 44771"/>
                  <a:gd name="connsiteX3" fmla="*/ 36055 w 116461"/>
                  <a:gd name="connsiteY3" fmla="*/ 30069 h 44771"/>
                  <a:gd name="connsiteX4" fmla="*/ 12322 w 116461"/>
                  <a:gd name="connsiteY4" fmla="*/ 40396 h 44771"/>
                  <a:gd name="connsiteX5" fmla="*/ 1995 w 116461"/>
                  <a:gd name="connsiteY5" fmla="*/ 44771 h 44771"/>
                  <a:gd name="connsiteX6" fmla="*/ 0 w 116461"/>
                  <a:gd name="connsiteY6" fmla="*/ 39205 h 44771"/>
                  <a:gd name="connsiteX7" fmla="*/ 34760 w 116461"/>
                  <a:gd name="connsiteY7" fmla="*/ 23873 h 44771"/>
                  <a:gd name="connsiteX8" fmla="*/ 77676 w 116461"/>
                  <a:gd name="connsiteY8" fmla="*/ 10922 h 44771"/>
                  <a:gd name="connsiteX9" fmla="*/ 101269 w 116461"/>
                  <a:gd name="connsiteY9" fmla="*/ 4446 h 44771"/>
                  <a:gd name="connsiteX10" fmla="*/ 114081 w 116461"/>
                  <a:gd name="connsiteY10" fmla="*/ 0 h 44771"/>
                  <a:gd name="connsiteX11" fmla="*/ 116461 w 116461"/>
                  <a:gd name="connsiteY11" fmla="*/ 6861 h 44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6461" h="44771">
                    <a:moveTo>
                      <a:pt x="116461" y="6861"/>
                    </a:moveTo>
                    <a:cubicBezTo>
                      <a:pt x="111385" y="8716"/>
                      <a:pt x="105960" y="10046"/>
                      <a:pt x="101129" y="11412"/>
                    </a:cubicBezTo>
                    <a:cubicBezTo>
                      <a:pt x="92798" y="13792"/>
                      <a:pt x="84327" y="15962"/>
                      <a:pt x="75925" y="18167"/>
                    </a:cubicBezTo>
                    <a:cubicBezTo>
                      <a:pt x="62554" y="21668"/>
                      <a:pt x="48902" y="24924"/>
                      <a:pt x="36055" y="30069"/>
                    </a:cubicBezTo>
                    <a:cubicBezTo>
                      <a:pt x="28039" y="33325"/>
                      <a:pt x="20198" y="36930"/>
                      <a:pt x="12322" y="40396"/>
                    </a:cubicBezTo>
                    <a:cubicBezTo>
                      <a:pt x="8891" y="41866"/>
                      <a:pt x="5461" y="43371"/>
                      <a:pt x="1995" y="44771"/>
                    </a:cubicBezTo>
                    <a:cubicBezTo>
                      <a:pt x="1330" y="42916"/>
                      <a:pt x="665" y="41061"/>
                      <a:pt x="0" y="39205"/>
                    </a:cubicBezTo>
                    <a:cubicBezTo>
                      <a:pt x="11622" y="34235"/>
                      <a:pt x="22998" y="28564"/>
                      <a:pt x="34760" y="23873"/>
                    </a:cubicBezTo>
                    <a:cubicBezTo>
                      <a:pt x="48587" y="18238"/>
                      <a:pt x="63254" y="14667"/>
                      <a:pt x="77676" y="10922"/>
                    </a:cubicBezTo>
                    <a:cubicBezTo>
                      <a:pt x="85622" y="8821"/>
                      <a:pt x="93463" y="6756"/>
                      <a:pt x="101269" y="4446"/>
                    </a:cubicBezTo>
                    <a:cubicBezTo>
                      <a:pt x="105505" y="3185"/>
                      <a:pt x="109810" y="1470"/>
                      <a:pt x="114081" y="0"/>
                    </a:cubicBezTo>
                    <a:cubicBezTo>
                      <a:pt x="115026" y="2310"/>
                      <a:pt x="115761" y="4551"/>
                      <a:pt x="116461" y="686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182C9FBE-034F-4807-8D6D-D276C8BACF2F}"/>
                  </a:ext>
                </a:extLst>
              </p:cNvPr>
              <p:cNvSpPr/>
              <p:nvPr/>
            </p:nvSpPr>
            <p:spPr>
              <a:xfrm>
                <a:off x="5214719" y="1508625"/>
                <a:ext cx="115130" cy="45646"/>
              </a:xfrm>
              <a:custGeom>
                <a:avLst/>
                <a:gdLst>
                  <a:gd name="connsiteX0" fmla="*/ 115131 w 115130"/>
                  <a:gd name="connsiteY0" fmla="*/ 6896 h 45646"/>
                  <a:gd name="connsiteX1" fmla="*/ 110580 w 115130"/>
                  <a:gd name="connsiteY1" fmla="*/ 7701 h 45646"/>
                  <a:gd name="connsiteX2" fmla="*/ 51422 w 115130"/>
                  <a:gd name="connsiteY2" fmla="*/ 25694 h 45646"/>
                  <a:gd name="connsiteX3" fmla="*/ 1715 w 115130"/>
                  <a:gd name="connsiteY3" fmla="*/ 45646 h 45646"/>
                  <a:gd name="connsiteX4" fmla="*/ 0 w 115130"/>
                  <a:gd name="connsiteY4" fmla="*/ 40361 h 45646"/>
                  <a:gd name="connsiteX5" fmla="*/ 14562 w 115130"/>
                  <a:gd name="connsiteY5" fmla="*/ 33535 h 45646"/>
                  <a:gd name="connsiteX6" fmla="*/ 84712 w 115130"/>
                  <a:gd name="connsiteY6" fmla="*/ 7281 h 45646"/>
                  <a:gd name="connsiteX7" fmla="*/ 113066 w 115130"/>
                  <a:gd name="connsiteY7" fmla="*/ 0 h 45646"/>
                  <a:gd name="connsiteX8" fmla="*/ 115131 w 115130"/>
                  <a:gd name="connsiteY8" fmla="*/ 6896 h 45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5130" h="45646">
                    <a:moveTo>
                      <a:pt x="115131" y="6896"/>
                    </a:moveTo>
                    <a:cubicBezTo>
                      <a:pt x="113626" y="7106"/>
                      <a:pt x="112085" y="7351"/>
                      <a:pt x="110580" y="7701"/>
                    </a:cubicBezTo>
                    <a:cubicBezTo>
                      <a:pt x="90487" y="11797"/>
                      <a:pt x="70850" y="19078"/>
                      <a:pt x="51422" y="25694"/>
                    </a:cubicBezTo>
                    <a:cubicBezTo>
                      <a:pt x="34480" y="31434"/>
                      <a:pt x="18168" y="38645"/>
                      <a:pt x="1715" y="45646"/>
                    </a:cubicBezTo>
                    <a:cubicBezTo>
                      <a:pt x="1190" y="43931"/>
                      <a:pt x="665" y="42146"/>
                      <a:pt x="0" y="40361"/>
                    </a:cubicBezTo>
                    <a:cubicBezTo>
                      <a:pt x="4831" y="38050"/>
                      <a:pt x="9661" y="35810"/>
                      <a:pt x="14562" y="33535"/>
                    </a:cubicBezTo>
                    <a:cubicBezTo>
                      <a:pt x="37315" y="23103"/>
                      <a:pt x="60978" y="15087"/>
                      <a:pt x="84712" y="7281"/>
                    </a:cubicBezTo>
                    <a:cubicBezTo>
                      <a:pt x="94023" y="4236"/>
                      <a:pt x="103439" y="1540"/>
                      <a:pt x="113066" y="0"/>
                    </a:cubicBezTo>
                    <a:cubicBezTo>
                      <a:pt x="113766" y="2310"/>
                      <a:pt x="114501" y="4551"/>
                      <a:pt x="115131" y="689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7ABBB29F-8C8E-4AF4-8FE9-202444542D8E}"/>
                  </a:ext>
                </a:extLst>
              </p:cNvPr>
              <p:cNvSpPr/>
              <p:nvPr/>
            </p:nvSpPr>
            <p:spPr>
              <a:xfrm>
                <a:off x="5227285" y="1554131"/>
                <a:ext cx="116251" cy="41900"/>
              </a:xfrm>
              <a:custGeom>
                <a:avLst/>
                <a:gdLst>
                  <a:gd name="connsiteX0" fmla="*/ 116251 w 116251"/>
                  <a:gd name="connsiteY0" fmla="*/ 7001 h 41900"/>
                  <a:gd name="connsiteX1" fmla="*/ 103894 w 116251"/>
                  <a:gd name="connsiteY1" fmla="*/ 10571 h 41900"/>
                  <a:gd name="connsiteX2" fmla="*/ 1995 w 116251"/>
                  <a:gd name="connsiteY2" fmla="*/ 41901 h 41900"/>
                  <a:gd name="connsiteX3" fmla="*/ 0 w 116251"/>
                  <a:gd name="connsiteY3" fmla="*/ 35425 h 41900"/>
                  <a:gd name="connsiteX4" fmla="*/ 68749 w 116251"/>
                  <a:gd name="connsiteY4" fmla="*/ 12427 h 41900"/>
                  <a:gd name="connsiteX5" fmla="*/ 103509 w 116251"/>
                  <a:gd name="connsiteY5" fmla="*/ 3115 h 41900"/>
                  <a:gd name="connsiteX6" fmla="*/ 114151 w 116251"/>
                  <a:gd name="connsiteY6" fmla="*/ 0 h 41900"/>
                  <a:gd name="connsiteX7" fmla="*/ 116251 w 116251"/>
                  <a:gd name="connsiteY7" fmla="*/ 7001 h 41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251" h="41900">
                    <a:moveTo>
                      <a:pt x="116251" y="7001"/>
                    </a:moveTo>
                    <a:cubicBezTo>
                      <a:pt x="112155" y="8261"/>
                      <a:pt x="108060" y="9451"/>
                      <a:pt x="103894" y="10571"/>
                    </a:cubicBezTo>
                    <a:cubicBezTo>
                      <a:pt x="69730" y="20163"/>
                      <a:pt x="34410" y="27514"/>
                      <a:pt x="1995" y="41901"/>
                    </a:cubicBezTo>
                    <a:cubicBezTo>
                      <a:pt x="1330" y="39730"/>
                      <a:pt x="665" y="37525"/>
                      <a:pt x="0" y="35425"/>
                    </a:cubicBezTo>
                    <a:cubicBezTo>
                      <a:pt x="22018" y="25378"/>
                      <a:pt x="45436" y="18693"/>
                      <a:pt x="68749" y="12427"/>
                    </a:cubicBezTo>
                    <a:cubicBezTo>
                      <a:pt x="80371" y="9311"/>
                      <a:pt x="91958" y="6336"/>
                      <a:pt x="103509" y="3115"/>
                    </a:cubicBezTo>
                    <a:cubicBezTo>
                      <a:pt x="107080" y="2135"/>
                      <a:pt x="110650" y="1050"/>
                      <a:pt x="114151" y="0"/>
                    </a:cubicBezTo>
                    <a:cubicBezTo>
                      <a:pt x="114886" y="2380"/>
                      <a:pt x="115621" y="4691"/>
                      <a:pt x="116251" y="700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D081A203-B4C8-42E2-A7AD-774B99035452}"/>
                  </a:ext>
                </a:extLst>
              </p:cNvPr>
              <p:cNvSpPr/>
              <p:nvPr/>
            </p:nvSpPr>
            <p:spPr>
              <a:xfrm>
                <a:off x="5261310" y="1667371"/>
                <a:ext cx="114570" cy="45226"/>
              </a:xfrm>
              <a:custGeom>
                <a:avLst/>
                <a:gdLst>
                  <a:gd name="connsiteX0" fmla="*/ 114571 w 114570"/>
                  <a:gd name="connsiteY0" fmla="*/ 6756 h 45226"/>
                  <a:gd name="connsiteX1" fmla="*/ 114431 w 114570"/>
                  <a:gd name="connsiteY1" fmla="*/ 6756 h 45226"/>
                  <a:gd name="connsiteX2" fmla="*/ 1505 w 114570"/>
                  <a:gd name="connsiteY2" fmla="*/ 45226 h 45226"/>
                  <a:gd name="connsiteX3" fmla="*/ 0 w 114570"/>
                  <a:gd name="connsiteY3" fmla="*/ 39730 h 45226"/>
                  <a:gd name="connsiteX4" fmla="*/ 75050 w 114570"/>
                  <a:gd name="connsiteY4" fmla="*/ 10501 h 45226"/>
                  <a:gd name="connsiteX5" fmla="*/ 112785 w 114570"/>
                  <a:gd name="connsiteY5" fmla="*/ 0 h 45226"/>
                  <a:gd name="connsiteX6" fmla="*/ 114571 w 114570"/>
                  <a:gd name="connsiteY6" fmla="*/ 6756 h 45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570" h="45226">
                    <a:moveTo>
                      <a:pt x="114571" y="6756"/>
                    </a:moveTo>
                    <a:cubicBezTo>
                      <a:pt x="114501" y="6756"/>
                      <a:pt x="114501" y="6756"/>
                      <a:pt x="114431" y="6756"/>
                    </a:cubicBezTo>
                    <a:cubicBezTo>
                      <a:pt x="75365" y="15157"/>
                      <a:pt x="38715" y="31084"/>
                      <a:pt x="1505" y="45226"/>
                    </a:cubicBezTo>
                    <a:cubicBezTo>
                      <a:pt x="980" y="43371"/>
                      <a:pt x="455" y="41586"/>
                      <a:pt x="0" y="39730"/>
                    </a:cubicBezTo>
                    <a:cubicBezTo>
                      <a:pt x="24853" y="29614"/>
                      <a:pt x="49532" y="18973"/>
                      <a:pt x="75050" y="10501"/>
                    </a:cubicBezTo>
                    <a:cubicBezTo>
                      <a:pt x="87477" y="6336"/>
                      <a:pt x="100044" y="2765"/>
                      <a:pt x="112785" y="0"/>
                    </a:cubicBezTo>
                    <a:cubicBezTo>
                      <a:pt x="113381" y="2240"/>
                      <a:pt x="113976" y="4481"/>
                      <a:pt x="114571" y="675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FF03EB03-B08F-43AA-971A-5302771C59F6}"/>
                  </a:ext>
                </a:extLst>
              </p:cNvPr>
              <p:cNvSpPr/>
              <p:nvPr/>
            </p:nvSpPr>
            <p:spPr>
              <a:xfrm>
                <a:off x="5248043" y="1619030"/>
                <a:ext cx="114360" cy="45891"/>
              </a:xfrm>
              <a:custGeom>
                <a:avLst/>
                <a:gdLst>
                  <a:gd name="connsiteX0" fmla="*/ 114361 w 114360"/>
                  <a:gd name="connsiteY0" fmla="*/ 6616 h 45891"/>
                  <a:gd name="connsiteX1" fmla="*/ 96508 w 114360"/>
                  <a:gd name="connsiteY1" fmla="*/ 11097 h 45891"/>
                  <a:gd name="connsiteX2" fmla="*/ 27619 w 114360"/>
                  <a:gd name="connsiteY2" fmla="*/ 34515 h 45891"/>
                  <a:gd name="connsiteX3" fmla="*/ 1505 w 114360"/>
                  <a:gd name="connsiteY3" fmla="*/ 45891 h 45891"/>
                  <a:gd name="connsiteX4" fmla="*/ 0 w 114360"/>
                  <a:gd name="connsiteY4" fmla="*/ 40536 h 45891"/>
                  <a:gd name="connsiteX5" fmla="*/ 7211 w 114360"/>
                  <a:gd name="connsiteY5" fmla="*/ 37490 h 45891"/>
                  <a:gd name="connsiteX6" fmla="*/ 33255 w 114360"/>
                  <a:gd name="connsiteY6" fmla="*/ 24923 h 45891"/>
                  <a:gd name="connsiteX7" fmla="*/ 61293 w 114360"/>
                  <a:gd name="connsiteY7" fmla="*/ 14422 h 45891"/>
                  <a:gd name="connsiteX8" fmla="*/ 102809 w 114360"/>
                  <a:gd name="connsiteY8" fmla="*/ 2450 h 45891"/>
                  <a:gd name="connsiteX9" fmla="*/ 112540 w 114360"/>
                  <a:gd name="connsiteY9" fmla="*/ 0 h 45891"/>
                  <a:gd name="connsiteX10" fmla="*/ 114361 w 114360"/>
                  <a:gd name="connsiteY10" fmla="*/ 6616 h 45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360" h="45891">
                    <a:moveTo>
                      <a:pt x="114361" y="6616"/>
                    </a:moveTo>
                    <a:cubicBezTo>
                      <a:pt x="108410" y="8086"/>
                      <a:pt x="102459" y="9521"/>
                      <a:pt x="96508" y="11097"/>
                    </a:cubicBezTo>
                    <a:cubicBezTo>
                      <a:pt x="73090" y="17362"/>
                      <a:pt x="49567" y="23978"/>
                      <a:pt x="27619" y="34515"/>
                    </a:cubicBezTo>
                    <a:cubicBezTo>
                      <a:pt x="19078" y="38610"/>
                      <a:pt x="10501" y="42846"/>
                      <a:pt x="1505" y="45891"/>
                    </a:cubicBezTo>
                    <a:cubicBezTo>
                      <a:pt x="1050" y="44106"/>
                      <a:pt x="525" y="42321"/>
                      <a:pt x="0" y="40536"/>
                    </a:cubicBezTo>
                    <a:cubicBezTo>
                      <a:pt x="2660" y="39555"/>
                      <a:pt x="5076" y="38435"/>
                      <a:pt x="7211" y="37490"/>
                    </a:cubicBezTo>
                    <a:cubicBezTo>
                      <a:pt x="16067" y="33640"/>
                      <a:pt x="24608" y="29159"/>
                      <a:pt x="33255" y="24923"/>
                    </a:cubicBezTo>
                    <a:cubicBezTo>
                      <a:pt x="42251" y="20548"/>
                      <a:pt x="51772" y="17467"/>
                      <a:pt x="61293" y="14422"/>
                    </a:cubicBezTo>
                    <a:cubicBezTo>
                      <a:pt x="75050" y="10046"/>
                      <a:pt x="88877" y="6091"/>
                      <a:pt x="102809" y="2450"/>
                    </a:cubicBezTo>
                    <a:cubicBezTo>
                      <a:pt x="106065" y="1575"/>
                      <a:pt x="109285" y="805"/>
                      <a:pt x="112540" y="0"/>
                    </a:cubicBezTo>
                    <a:cubicBezTo>
                      <a:pt x="113170" y="2240"/>
                      <a:pt x="113766" y="4446"/>
                      <a:pt x="114361" y="661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D84DC9AF-A7CF-4BCD-98A0-07FB13BBC7B7}"/>
                  </a:ext>
                </a:extLst>
              </p:cNvPr>
              <p:cNvSpPr/>
              <p:nvPr/>
            </p:nvSpPr>
            <p:spPr>
              <a:xfrm>
                <a:off x="5237577" y="1592776"/>
                <a:ext cx="117336" cy="36404"/>
              </a:xfrm>
              <a:custGeom>
                <a:avLst/>
                <a:gdLst>
                  <a:gd name="connsiteX0" fmla="*/ 117336 w 117336"/>
                  <a:gd name="connsiteY0" fmla="*/ 6546 h 36404"/>
                  <a:gd name="connsiteX1" fmla="*/ 104979 w 117336"/>
                  <a:gd name="connsiteY1" fmla="*/ 9976 h 36404"/>
                  <a:gd name="connsiteX2" fmla="*/ 60873 w 117336"/>
                  <a:gd name="connsiteY2" fmla="*/ 20478 h 36404"/>
                  <a:gd name="connsiteX3" fmla="*/ 15857 w 117336"/>
                  <a:gd name="connsiteY3" fmla="*/ 33045 h 36404"/>
                  <a:gd name="connsiteX4" fmla="*/ 1645 w 117336"/>
                  <a:gd name="connsiteY4" fmla="*/ 36405 h 36404"/>
                  <a:gd name="connsiteX5" fmla="*/ 0 w 117336"/>
                  <a:gd name="connsiteY5" fmla="*/ 30769 h 36404"/>
                  <a:gd name="connsiteX6" fmla="*/ 17642 w 117336"/>
                  <a:gd name="connsiteY6" fmla="*/ 26464 h 36404"/>
                  <a:gd name="connsiteX7" fmla="*/ 60803 w 117336"/>
                  <a:gd name="connsiteY7" fmla="*/ 13757 h 36404"/>
                  <a:gd name="connsiteX8" fmla="*/ 104034 w 117336"/>
                  <a:gd name="connsiteY8" fmla="*/ 3185 h 36404"/>
                  <a:gd name="connsiteX9" fmla="*/ 115411 w 117336"/>
                  <a:gd name="connsiteY9" fmla="*/ 0 h 36404"/>
                  <a:gd name="connsiteX10" fmla="*/ 117336 w 117336"/>
                  <a:gd name="connsiteY10" fmla="*/ 6546 h 36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7336" h="36404">
                    <a:moveTo>
                      <a:pt x="117336" y="6546"/>
                    </a:moveTo>
                    <a:cubicBezTo>
                      <a:pt x="113241" y="7736"/>
                      <a:pt x="109145" y="8856"/>
                      <a:pt x="104979" y="9976"/>
                    </a:cubicBezTo>
                    <a:cubicBezTo>
                      <a:pt x="90382" y="13757"/>
                      <a:pt x="75575" y="16907"/>
                      <a:pt x="60873" y="20478"/>
                    </a:cubicBezTo>
                    <a:cubicBezTo>
                      <a:pt x="45716" y="24188"/>
                      <a:pt x="30979" y="29124"/>
                      <a:pt x="15857" y="33045"/>
                    </a:cubicBezTo>
                    <a:cubicBezTo>
                      <a:pt x="11307" y="34235"/>
                      <a:pt x="6476" y="35425"/>
                      <a:pt x="1645" y="36405"/>
                    </a:cubicBezTo>
                    <a:cubicBezTo>
                      <a:pt x="1120" y="34480"/>
                      <a:pt x="525" y="32624"/>
                      <a:pt x="0" y="30769"/>
                    </a:cubicBezTo>
                    <a:cubicBezTo>
                      <a:pt x="5881" y="29579"/>
                      <a:pt x="11762" y="28179"/>
                      <a:pt x="17642" y="26464"/>
                    </a:cubicBezTo>
                    <a:cubicBezTo>
                      <a:pt x="32064" y="22298"/>
                      <a:pt x="46276" y="17537"/>
                      <a:pt x="60803" y="13757"/>
                    </a:cubicBezTo>
                    <a:cubicBezTo>
                      <a:pt x="75155" y="10116"/>
                      <a:pt x="89682" y="7001"/>
                      <a:pt x="104034" y="3185"/>
                    </a:cubicBezTo>
                    <a:cubicBezTo>
                      <a:pt x="107815" y="2205"/>
                      <a:pt x="111630" y="1120"/>
                      <a:pt x="115411" y="0"/>
                    </a:cubicBezTo>
                    <a:cubicBezTo>
                      <a:pt x="116041" y="2275"/>
                      <a:pt x="116671" y="4446"/>
                      <a:pt x="117336" y="654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id="{0736753D-06C2-43D4-BE87-EACAA2CA0838}"/>
                  </a:ext>
                </a:extLst>
              </p:cNvPr>
              <p:cNvSpPr/>
              <p:nvPr/>
            </p:nvSpPr>
            <p:spPr>
              <a:xfrm>
                <a:off x="5271531" y="1716273"/>
                <a:ext cx="117126" cy="35529"/>
              </a:xfrm>
              <a:custGeom>
                <a:avLst/>
                <a:gdLst>
                  <a:gd name="connsiteX0" fmla="*/ 117126 w 117126"/>
                  <a:gd name="connsiteY0" fmla="*/ 6441 h 35529"/>
                  <a:gd name="connsiteX1" fmla="*/ 93043 w 117126"/>
                  <a:gd name="connsiteY1" fmla="*/ 10992 h 35529"/>
                  <a:gd name="connsiteX2" fmla="*/ 49007 w 117126"/>
                  <a:gd name="connsiteY2" fmla="*/ 20828 h 35529"/>
                  <a:gd name="connsiteX3" fmla="*/ 9346 w 117126"/>
                  <a:gd name="connsiteY3" fmla="*/ 33465 h 35529"/>
                  <a:gd name="connsiteX4" fmla="*/ 1470 w 117126"/>
                  <a:gd name="connsiteY4" fmla="*/ 35530 h 35529"/>
                  <a:gd name="connsiteX5" fmla="*/ 0 w 117126"/>
                  <a:gd name="connsiteY5" fmla="*/ 29894 h 35529"/>
                  <a:gd name="connsiteX6" fmla="*/ 13477 w 117126"/>
                  <a:gd name="connsiteY6" fmla="*/ 26184 h 35529"/>
                  <a:gd name="connsiteX7" fmla="*/ 50162 w 117126"/>
                  <a:gd name="connsiteY7" fmla="*/ 13897 h 35529"/>
                  <a:gd name="connsiteX8" fmla="*/ 91678 w 117126"/>
                  <a:gd name="connsiteY8" fmla="*/ 4446 h 35529"/>
                  <a:gd name="connsiteX9" fmla="*/ 115411 w 117126"/>
                  <a:gd name="connsiteY9" fmla="*/ 0 h 35529"/>
                  <a:gd name="connsiteX10" fmla="*/ 117126 w 117126"/>
                  <a:gd name="connsiteY10" fmla="*/ 6441 h 35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7126" h="35529">
                    <a:moveTo>
                      <a:pt x="117126" y="6441"/>
                    </a:moveTo>
                    <a:cubicBezTo>
                      <a:pt x="109110" y="7911"/>
                      <a:pt x="101059" y="9416"/>
                      <a:pt x="93043" y="10992"/>
                    </a:cubicBezTo>
                    <a:cubicBezTo>
                      <a:pt x="78306" y="13827"/>
                      <a:pt x="63359" y="16417"/>
                      <a:pt x="49007" y="20828"/>
                    </a:cubicBezTo>
                    <a:cubicBezTo>
                      <a:pt x="35705" y="24923"/>
                      <a:pt x="22753" y="29824"/>
                      <a:pt x="9346" y="33465"/>
                    </a:cubicBezTo>
                    <a:cubicBezTo>
                      <a:pt x="6756" y="34200"/>
                      <a:pt x="4201" y="34865"/>
                      <a:pt x="1470" y="35530"/>
                    </a:cubicBezTo>
                    <a:cubicBezTo>
                      <a:pt x="1015" y="33605"/>
                      <a:pt x="560" y="31749"/>
                      <a:pt x="0" y="29894"/>
                    </a:cubicBezTo>
                    <a:cubicBezTo>
                      <a:pt x="4481" y="28914"/>
                      <a:pt x="8996" y="27654"/>
                      <a:pt x="13477" y="26184"/>
                    </a:cubicBezTo>
                    <a:cubicBezTo>
                      <a:pt x="25763" y="22298"/>
                      <a:pt x="37805" y="17572"/>
                      <a:pt x="50162" y="13897"/>
                    </a:cubicBezTo>
                    <a:cubicBezTo>
                      <a:pt x="63779" y="9871"/>
                      <a:pt x="77781" y="7211"/>
                      <a:pt x="91678" y="4446"/>
                    </a:cubicBezTo>
                    <a:cubicBezTo>
                      <a:pt x="99554" y="2870"/>
                      <a:pt x="107465" y="1400"/>
                      <a:pt x="115411" y="0"/>
                    </a:cubicBezTo>
                    <a:cubicBezTo>
                      <a:pt x="116041" y="2135"/>
                      <a:pt x="116566" y="4236"/>
                      <a:pt x="117126" y="644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2BCDFF4D-8618-451B-8197-096E613CA921}"/>
                  </a:ext>
                </a:extLst>
              </p:cNvPr>
              <p:cNvSpPr/>
              <p:nvPr/>
            </p:nvSpPr>
            <p:spPr>
              <a:xfrm>
                <a:off x="5283293" y="1755128"/>
                <a:ext cx="114990" cy="44141"/>
              </a:xfrm>
              <a:custGeom>
                <a:avLst/>
                <a:gdLst>
                  <a:gd name="connsiteX0" fmla="*/ 114991 w 114990"/>
                  <a:gd name="connsiteY0" fmla="*/ 7036 h 44141"/>
                  <a:gd name="connsiteX1" fmla="*/ 107185 w 114990"/>
                  <a:gd name="connsiteY1" fmla="*/ 8366 h 44141"/>
                  <a:gd name="connsiteX2" fmla="*/ 86567 w 114990"/>
                  <a:gd name="connsiteY2" fmla="*/ 13582 h 44141"/>
                  <a:gd name="connsiteX3" fmla="*/ 47222 w 114990"/>
                  <a:gd name="connsiteY3" fmla="*/ 26954 h 44141"/>
                  <a:gd name="connsiteX4" fmla="*/ 1190 w 114990"/>
                  <a:gd name="connsiteY4" fmla="*/ 44141 h 44141"/>
                  <a:gd name="connsiteX5" fmla="*/ 0 w 114990"/>
                  <a:gd name="connsiteY5" fmla="*/ 38995 h 44141"/>
                  <a:gd name="connsiteX6" fmla="*/ 46486 w 114990"/>
                  <a:gd name="connsiteY6" fmla="*/ 20163 h 44141"/>
                  <a:gd name="connsiteX7" fmla="*/ 85377 w 114990"/>
                  <a:gd name="connsiteY7" fmla="*/ 6931 h 44141"/>
                  <a:gd name="connsiteX8" fmla="*/ 106135 w 114990"/>
                  <a:gd name="connsiteY8" fmla="*/ 1575 h 44141"/>
                  <a:gd name="connsiteX9" fmla="*/ 113346 w 114990"/>
                  <a:gd name="connsiteY9" fmla="*/ 0 h 44141"/>
                  <a:gd name="connsiteX10" fmla="*/ 114991 w 114990"/>
                  <a:gd name="connsiteY10" fmla="*/ 7036 h 44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990" h="44141">
                    <a:moveTo>
                      <a:pt x="114991" y="7036"/>
                    </a:moveTo>
                    <a:cubicBezTo>
                      <a:pt x="112331" y="7421"/>
                      <a:pt x="109705" y="7841"/>
                      <a:pt x="107185" y="8366"/>
                    </a:cubicBezTo>
                    <a:cubicBezTo>
                      <a:pt x="100254" y="9871"/>
                      <a:pt x="93358" y="11622"/>
                      <a:pt x="86567" y="13582"/>
                    </a:cubicBezTo>
                    <a:cubicBezTo>
                      <a:pt x="73265" y="17467"/>
                      <a:pt x="60243" y="22193"/>
                      <a:pt x="47222" y="26954"/>
                    </a:cubicBezTo>
                    <a:cubicBezTo>
                      <a:pt x="31819" y="32624"/>
                      <a:pt x="16627" y="38575"/>
                      <a:pt x="1190" y="44141"/>
                    </a:cubicBezTo>
                    <a:lnTo>
                      <a:pt x="0" y="38995"/>
                    </a:lnTo>
                    <a:cubicBezTo>
                      <a:pt x="15472" y="32730"/>
                      <a:pt x="30874" y="26114"/>
                      <a:pt x="46486" y="20163"/>
                    </a:cubicBezTo>
                    <a:cubicBezTo>
                      <a:pt x="59263" y="15192"/>
                      <a:pt x="72215" y="10711"/>
                      <a:pt x="85377" y="6931"/>
                    </a:cubicBezTo>
                    <a:cubicBezTo>
                      <a:pt x="92238" y="4936"/>
                      <a:pt x="99134" y="3080"/>
                      <a:pt x="106135" y="1575"/>
                    </a:cubicBezTo>
                    <a:cubicBezTo>
                      <a:pt x="108445" y="1120"/>
                      <a:pt x="110825" y="525"/>
                      <a:pt x="113346" y="0"/>
                    </a:cubicBezTo>
                    <a:cubicBezTo>
                      <a:pt x="113941" y="2275"/>
                      <a:pt x="114536" y="4656"/>
                      <a:pt x="114991" y="703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0B96A6C6-C2A0-497A-9A46-B7FB0CA36426}"/>
                  </a:ext>
                </a:extLst>
              </p:cNvPr>
              <p:cNvSpPr/>
              <p:nvPr/>
            </p:nvSpPr>
            <p:spPr>
              <a:xfrm>
                <a:off x="5292919" y="1809421"/>
                <a:ext cx="117686" cy="33324"/>
              </a:xfrm>
              <a:custGeom>
                <a:avLst/>
                <a:gdLst>
                  <a:gd name="connsiteX0" fmla="*/ 117686 w 117686"/>
                  <a:gd name="connsiteY0" fmla="*/ 7036 h 33324"/>
                  <a:gd name="connsiteX1" fmla="*/ 115831 w 117686"/>
                  <a:gd name="connsiteY1" fmla="*/ 7351 h 33324"/>
                  <a:gd name="connsiteX2" fmla="*/ 93218 w 117686"/>
                  <a:gd name="connsiteY2" fmla="*/ 11517 h 33324"/>
                  <a:gd name="connsiteX3" fmla="*/ 25239 w 117686"/>
                  <a:gd name="connsiteY3" fmla="*/ 26324 h 33324"/>
                  <a:gd name="connsiteX4" fmla="*/ 1190 w 117686"/>
                  <a:gd name="connsiteY4" fmla="*/ 33325 h 33324"/>
                  <a:gd name="connsiteX5" fmla="*/ 0 w 117686"/>
                  <a:gd name="connsiteY5" fmla="*/ 27444 h 33324"/>
                  <a:gd name="connsiteX6" fmla="*/ 4551 w 117686"/>
                  <a:gd name="connsiteY6" fmla="*/ 26114 h 33324"/>
                  <a:gd name="connsiteX7" fmla="*/ 35110 w 117686"/>
                  <a:gd name="connsiteY7" fmla="*/ 16382 h 33324"/>
                  <a:gd name="connsiteX8" fmla="*/ 84887 w 117686"/>
                  <a:gd name="connsiteY8" fmla="*/ 5741 h 33324"/>
                  <a:gd name="connsiteX9" fmla="*/ 109880 w 117686"/>
                  <a:gd name="connsiteY9" fmla="*/ 1190 h 33324"/>
                  <a:gd name="connsiteX10" fmla="*/ 116146 w 117686"/>
                  <a:gd name="connsiteY10" fmla="*/ 0 h 33324"/>
                  <a:gd name="connsiteX11" fmla="*/ 117686 w 117686"/>
                  <a:gd name="connsiteY11" fmla="*/ 7036 h 33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7686" h="33324">
                    <a:moveTo>
                      <a:pt x="117686" y="7036"/>
                    </a:moveTo>
                    <a:cubicBezTo>
                      <a:pt x="117091" y="7176"/>
                      <a:pt x="116426" y="7246"/>
                      <a:pt x="115831" y="7351"/>
                    </a:cubicBezTo>
                    <a:cubicBezTo>
                      <a:pt x="108305" y="8821"/>
                      <a:pt x="100744" y="10116"/>
                      <a:pt x="93218" y="11517"/>
                    </a:cubicBezTo>
                    <a:cubicBezTo>
                      <a:pt x="70395" y="15612"/>
                      <a:pt x="47327" y="19323"/>
                      <a:pt x="25239" y="26324"/>
                    </a:cubicBezTo>
                    <a:cubicBezTo>
                      <a:pt x="17292" y="28844"/>
                      <a:pt x="9311" y="31399"/>
                      <a:pt x="1190" y="33325"/>
                    </a:cubicBezTo>
                    <a:cubicBezTo>
                      <a:pt x="805" y="31329"/>
                      <a:pt x="385" y="29439"/>
                      <a:pt x="0" y="27444"/>
                    </a:cubicBezTo>
                    <a:cubicBezTo>
                      <a:pt x="1505" y="26989"/>
                      <a:pt x="3046" y="26569"/>
                      <a:pt x="4551" y="26114"/>
                    </a:cubicBezTo>
                    <a:cubicBezTo>
                      <a:pt x="14807" y="23068"/>
                      <a:pt x="24713" y="19113"/>
                      <a:pt x="35110" y="16382"/>
                    </a:cubicBezTo>
                    <a:cubicBezTo>
                      <a:pt x="51492" y="12077"/>
                      <a:pt x="68224" y="8786"/>
                      <a:pt x="84887" y="5741"/>
                    </a:cubicBezTo>
                    <a:cubicBezTo>
                      <a:pt x="93218" y="4236"/>
                      <a:pt x="101549" y="2695"/>
                      <a:pt x="109880" y="1190"/>
                    </a:cubicBezTo>
                    <a:cubicBezTo>
                      <a:pt x="111980" y="805"/>
                      <a:pt x="114046" y="385"/>
                      <a:pt x="116146" y="0"/>
                    </a:cubicBezTo>
                    <a:cubicBezTo>
                      <a:pt x="116671" y="2415"/>
                      <a:pt x="117161" y="4726"/>
                      <a:pt x="117686" y="703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EE62E727-AA45-499E-900A-099D6C04632E}"/>
                  </a:ext>
                </a:extLst>
              </p:cNvPr>
              <p:cNvSpPr/>
              <p:nvPr/>
            </p:nvSpPr>
            <p:spPr>
              <a:xfrm>
                <a:off x="5302091" y="1852162"/>
                <a:ext cx="117090" cy="34899"/>
              </a:xfrm>
              <a:custGeom>
                <a:avLst/>
                <a:gdLst>
                  <a:gd name="connsiteX0" fmla="*/ 117091 w 117090"/>
                  <a:gd name="connsiteY0" fmla="*/ 6616 h 34899"/>
                  <a:gd name="connsiteX1" fmla="*/ 115901 w 117090"/>
                  <a:gd name="connsiteY1" fmla="*/ 6686 h 34899"/>
                  <a:gd name="connsiteX2" fmla="*/ 96403 w 117090"/>
                  <a:gd name="connsiteY2" fmla="*/ 9381 h 34899"/>
                  <a:gd name="connsiteX3" fmla="*/ 56883 w 117090"/>
                  <a:gd name="connsiteY3" fmla="*/ 18973 h 34899"/>
                  <a:gd name="connsiteX4" fmla="*/ 735 w 117090"/>
                  <a:gd name="connsiteY4" fmla="*/ 34900 h 34899"/>
                  <a:gd name="connsiteX5" fmla="*/ 0 w 117090"/>
                  <a:gd name="connsiteY5" fmla="*/ 30944 h 34899"/>
                  <a:gd name="connsiteX6" fmla="*/ 53207 w 117090"/>
                  <a:gd name="connsiteY6" fmla="*/ 13827 h 34899"/>
                  <a:gd name="connsiteX7" fmla="*/ 94058 w 117090"/>
                  <a:gd name="connsiteY7" fmla="*/ 3185 h 34899"/>
                  <a:gd name="connsiteX8" fmla="*/ 113626 w 117090"/>
                  <a:gd name="connsiteY8" fmla="*/ 280 h 34899"/>
                  <a:gd name="connsiteX9" fmla="*/ 115796 w 117090"/>
                  <a:gd name="connsiteY9" fmla="*/ 0 h 34899"/>
                  <a:gd name="connsiteX10" fmla="*/ 117091 w 117090"/>
                  <a:gd name="connsiteY10" fmla="*/ 6616 h 34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7090" h="34899">
                    <a:moveTo>
                      <a:pt x="117091" y="6616"/>
                    </a:moveTo>
                    <a:cubicBezTo>
                      <a:pt x="116706" y="6616"/>
                      <a:pt x="116286" y="6616"/>
                      <a:pt x="115901" y="6686"/>
                    </a:cubicBezTo>
                    <a:cubicBezTo>
                      <a:pt x="109355" y="7211"/>
                      <a:pt x="102809" y="8156"/>
                      <a:pt x="96403" y="9381"/>
                    </a:cubicBezTo>
                    <a:cubicBezTo>
                      <a:pt x="83031" y="11832"/>
                      <a:pt x="69905" y="15262"/>
                      <a:pt x="56883" y="18973"/>
                    </a:cubicBezTo>
                    <a:cubicBezTo>
                      <a:pt x="38155" y="24328"/>
                      <a:pt x="19673" y="30209"/>
                      <a:pt x="735" y="34900"/>
                    </a:cubicBezTo>
                    <a:cubicBezTo>
                      <a:pt x="525" y="33570"/>
                      <a:pt x="280" y="32239"/>
                      <a:pt x="0" y="30944"/>
                    </a:cubicBezTo>
                    <a:cubicBezTo>
                      <a:pt x="17852" y="25729"/>
                      <a:pt x="35425" y="19323"/>
                      <a:pt x="53207" y="13827"/>
                    </a:cubicBezTo>
                    <a:cubicBezTo>
                      <a:pt x="66614" y="9661"/>
                      <a:pt x="80196" y="5811"/>
                      <a:pt x="94058" y="3185"/>
                    </a:cubicBezTo>
                    <a:cubicBezTo>
                      <a:pt x="100534" y="1925"/>
                      <a:pt x="107080" y="945"/>
                      <a:pt x="113626" y="280"/>
                    </a:cubicBezTo>
                    <a:cubicBezTo>
                      <a:pt x="114361" y="210"/>
                      <a:pt x="115096" y="140"/>
                      <a:pt x="115796" y="0"/>
                    </a:cubicBezTo>
                    <a:cubicBezTo>
                      <a:pt x="116251" y="2170"/>
                      <a:pt x="116706" y="4411"/>
                      <a:pt x="117091" y="661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2293C4A4-A15B-40F5-A95B-EE65623C33EE}"/>
                  </a:ext>
                </a:extLst>
              </p:cNvPr>
              <p:cNvSpPr/>
              <p:nvPr/>
            </p:nvSpPr>
            <p:spPr>
              <a:xfrm>
                <a:off x="5308987" y="1894030"/>
                <a:ext cx="117931" cy="34686"/>
              </a:xfrm>
              <a:custGeom>
                <a:avLst/>
                <a:gdLst>
                  <a:gd name="connsiteX0" fmla="*/ 117931 w 117931"/>
                  <a:gd name="connsiteY0" fmla="*/ 7453 h 34686"/>
                  <a:gd name="connsiteX1" fmla="*/ 111455 w 117931"/>
                  <a:gd name="connsiteY1" fmla="*/ 7523 h 34686"/>
                  <a:gd name="connsiteX2" fmla="*/ 103124 w 117931"/>
                  <a:gd name="connsiteY2" fmla="*/ 7803 h 34686"/>
                  <a:gd name="connsiteX3" fmla="*/ 85482 w 117931"/>
                  <a:gd name="connsiteY3" fmla="*/ 9974 h 34686"/>
                  <a:gd name="connsiteX4" fmla="*/ 51492 w 117931"/>
                  <a:gd name="connsiteY4" fmla="*/ 18760 h 34686"/>
                  <a:gd name="connsiteX5" fmla="*/ 17257 w 117931"/>
                  <a:gd name="connsiteY5" fmla="*/ 30066 h 34686"/>
                  <a:gd name="connsiteX6" fmla="*/ 980 w 117931"/>
                  <a:gd name="connsiteY6" fmla="*/ 34687 h 34686"/>
                  <a:gd name="connsiteX7" fmla="*/ 0 w 117931"/>
                  <a:gd name="connsiteY7" fmla="*/ 28351 h 34686"/>
                  <a:gd name="connsiteX8" fmla="*/ 1785 w 117931"/>
                  <a:gd name="connsiteY8" fmla="*/ 27896 h 34686"/>
                  <a:gd name="connsiteX9" fmla="*/ 17992 w 117931"/>
                  <a:gd name="connsiteY9" fmla="*/ 22750 h 34686"/>
                  <a:gd name="connsiteX10" fmla="*/ 51772 w 117931"/>
                  <a:gd name="connsiteY10" fmla="*/ 11129 h 34686"/>
                  <a:gd name="connsiteX11" fmla="*/ 86672 w 117931"/>
                  <a:gd name="connsiteY11" fmla="*/ 2133 h 34686"/>
                  <a:gd name="connsiteX12" fmla="*/ 104839 w 117931"/>
                  <a:gd name="connsiteY12" fmla="*/ 277 h 34686"/>
                  <a:gd name="connsiteX13" fmla="*/ 116741 w 117931"/>
                  <a:gd name="connsiteY13" fmla="*/ 417 h 34686"/>
                  <a:gd name="connsiteX14" fmla="*/ 117931 w 117931"/>
                  <a:gd name="connsiteY14" fmla="*/ 7453 h 34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7931" h="34686">
                    <a:moveTo>
                      <a:pt x="117931" y="7453"/>
                    </a:moveTo>
                    <a:cubicBezTo>
                      <a:pt x="115866" y="7838"/>
                      <a:pt x="113555" y="7523"/>
                      <a:pt x="111455" y="7523"/>
                    </a:cubicBezTo>
                    <a:cubicBezTo>
                      <a:pt x="108690" y="7523"/>
                      <a:pt x="105890" y="7593"/>
                      <a:pt x="103124" y="7803"/>
                    </a:cubicBezTo>
                    <a:cubicBezTo>
                      <a:pt x="97173" y="8118"/>
                      <a:pt x="91292" y="8924"/>
                      <a:pt x="85482" y="9974"/>
                    </a:cubicBezTo>
                    <a:cubicBezTo>
                      <a:pt x="73895" y="12039"/>
                      <a:pt x="62659" y="15189"/>
                      <a:pt x="51492" y="18760"/>
                    </a:cubicBezTo>
                    <a:cubicBezTo>
                      <a:pt x="40045" y="22470"/>
                      <a:pt x="28669" y="26496"/>
                      <a:pt x="17257" y="30066"/>
                    </a:cubicBezTo>
                    <a:cubicBezTo>
                      <a:pt x="11832" y="31782"/>
                      <a:pt x="6476" y="33322"/>
                      <a:pt x="980" y="34687"/>
                    </a:cubicBezTo>
                    <a:cubicBezTo>
                      <a:pt x="665" y="32587"/>
                      <a:pt x="315" y="30451"/>
                      <a:pt x="0" y="28351"/>
                    </a:cubicBezTo>
                    <a:cubicBezTo>
                      <a:pt x="595" y="28211"/>
                      <a:pt x="1190" y="28071"/>
                      <a:pt x="1785" y="27896"/>
                    </a:cubicBezTo>
                    <a:cubicBezTo>
                      <a:pt x="7211" y="26321"/>
                      <a:pt x="12637" y="24536"/>
                      <a:pt x="17992" y="22750"/>
                    </a:cubicBezTo>
                    <a:cubicBezTo>
                      <a:pt x="29299" y="18900"/>
                      <a:pt x="40466" y="14734"/>
                      <a:pt x="51772" y="11129"/>
                    </a:cubicBezTo>
                    <a:cubicBezTo>
                      <a:pt x="63149" y="7348"/>
                      <a:pt x="74770" y="3988"/>
                      <a:pt x="86672" y="2133"/>
                    </a:cubicBezTo>
                    <a:cubicBezTo>
                      <a:pt x="92693" y="1152"/>
                      <a:pt x="98784" y="557"/>
                      <a:pt x="104839" y="277"/>
                    </a:cubicBezTo>
                    <a:cubicBezTo>
                      <a:pt x="108200" y="207"/>
                      <a:pt x="112890" y="-388"/>
                      <a:pt x="116741" y="417"/>
                    </a:cubicBezTo>
                    <a:cubicBezTo>
                      <a:pt x="117126" y="2693"/>
                      <a:pt x="117546" y="5073"/>
                      <a:pt x="117931" y="7453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3CF925A6-4CC7-4203-BE7B-D6B95857282C}"/>
                  </a:ext>
                </a:extLst>
              </p:cNvPr>
              <p:cNvSpPr/>
              <p:nvPr/>
            </p:nvSpPr>
            <p:spPr>
              <a:xfrm>
                <a:off x="5314797" y="1931903"/>
                <a:ext cx="118211" cy="36124"/>
              </a:xfrm>
              <a:custGeom>
                <a:avLst/>
                <a:gdLst>
                  <a:gd name="connsiteX0" fmla="*/ 118211 w 118211"/>
                  <a:gd name="connsiteY0" fmla="*/ 7316 h 36124"/>
                  <a:gd name="connsiteX1" fmla="*/ 108235 w 118211"/>
                  <a:gd name="connsiteY1" fmla="*/ 8716 h 36124"/>
                  <a:gd name="connsiteX2" fmla="*/ 63149 w 118211"/>
                  <a:gd name="connsiteY2" fmla="*/ 18167 h 36124"/>
                  <a:gd name="connsiteX3" fmla="*/ 22298 w 118211"/>
                  <a:gd name="connsiteY3" fmla="*/ 30454 h 36124"/>
                  <a:gd name="connsiteX4" fmla="*/ 875 w 118211"/>
                  <a:gd name="connsiteY4" fmla="*/ 36125 h 36124"/>
                  <a:gd name="connsiteX5" fmla="*/ 0 w 118211"/>
                  <a:gd name="connsiteY5" fmla="*/ 29369 h 36124"/>
                  <a:gd name="connsiteX6" fmla="*/ 23068 w 118211"/>
                  <a:gd name="connsiteY6" fmla="*/ 22963 h 36124"/>
                  <a:gd name="connsiteX7" fmla="*/ 62344 w 118211"/>
                  <a:gd name="connsiteY7" fmla="*/ 10921 h 36124"/>
                  <a:gd name="connsiteX8" fmla="*/ 107955 w 118211"/>
                  <a:gd name="connsiteY8" fmla="*/ 1190 h 36124"/>
                  <a:gd name="connsiteX9" fmla="*/ 117091 w 118211"/>
                  <a:gd name="connsiteY9" fmla="*/ 0 h 36124"/>
                  <a:gd name="connsiteX10" fmla="*/ 118211 w 118211"/>
                  <a:gd name="connsiteY10" fmla="*/ 7316 h 36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8211" h="36124">
                    <a:moveTo>
                      <a:pt x="118211" y="7316"/>
                    </a:moveTo>
                    <a:cubicBezTo>
                      <a:pt x="114851" y="7701"/>
                      <a:pt x="111525" y="8191"/>
                      <a:pt x="108235" y="8716"/>
                    </a:cubicBezTo>
                    <a:cubicBezTo>
                      <a:pt x="93078" y="11097"/>
                      <a:pt x="78096" y="14527"/>
                      <a:pt x="63149" y="18167"/>
                    </a:cubicBezTo>
                    <a:cubicBezTo>
                      <a:pt x="49217" y="21528"/>
                      <a:pt x="35915" y="25974"/>
                      <a:pt x="22298" y="30454"/>
                    </a:cubicBezTo>
                    <a:cubicBezTo>
                      <a:pt x="15612" y="32694"/>
                      <a:pt x="8296" y="34935"/>
                      <a:pt x="875" y="36125"/>
                    </a:cubicBezTo>
                    <a:cubicBezTo>
                      <a:pt x="595" y="33885"/>
                      <a:pt x="280" y="31644"/>
                      <a:pt x="0" y="29369"/>
                    </a:cubicBezTo>
                    <a:cubicBezTo>
                      <a:pt x="7736" y="27899"/>
                      <a:pt x="15332" y="25659"/>
                      <a:pt x="23068" y="22963"/>
                    </a:cubicBezTo>
                    <a:cubicBezTo>
                      <a:pt x="36090" y="18483"/>
                      <a:pt x="48937" y="14247"/>
                      <a:pt x="62344" y="10921"/>
                    </a:cubicBezTo>
                    <a:cubicBezTo>
                      <a:pt x="77431" y="7071"/>
                      <a:pt x="92553" y="3500"/>
                      <a:pt x="107955" y="1190"/>
                    </a:cubicBezTo>
                    <a:cubicBezTo>
                      <a:pt x="111000" y="735"/>
                      <a:pt x="114046" y="315"/>
                      <a:pt x="117091" y="0"/>
                    </a:cubicBezTo>
                    <a:cubicBezTo>
                      <a:pt x="117406" y="2485"/>
                      <a:pt x="117826" y="4901"/>
                      <a:pt x="118211" y="731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7989A2F7-5386-4853-8AEE-79666F67B71C}"/>
                  </a:ext>
                </a:extLst>
              </p:cNvPr>
              <p:cNvSpPr/>
              <p:nvPr/>
            </p:nvSpPr>
            <p:spPr>
              <a:xfrm>
                <a:off x="5321623" y="1997537"/>
                <a:ext cx="119786" cy="28633"/>
              </a:xfrm>
              <a:custGeom>
                <a:avLst/>
                <a:gdLst>
                  <a:gd name="connsiteX0" fmla="*/ 119786 w 119786"/>
                  <a:gd name="connsiteY0" fmla="*/ 7211 h 28633"/>
                  <a:gd name="connsiteX1" fmla="*/ 108865 w 119786"/>
                  <a:gd name="connsiteY1" fmla="*/ 8926 h 28633"/>
                  <a:gd name="connsiteX2" fmla="*/ 66614 w 119786"/>
                  <a:gd name="connsiteY2" fmla="*/ 18237 h 28633"/>
                  <a:gd name="connsiteX3" fmla="*/ 490 w 119786"/>
                  <a:gd name="connsiteY3" fmla="*/ 28634 h 28633"/>
                  <a:gd name="connsiteX4" fmla="*/ 210 w 119786"/>
                  <a:gd name="connsiteY4" fmla="*/ 25869 h 28633"/>
                  <a:gd name="connsiteX5" fmla="*/ 0 w 119786"/>
                  <a:gd name="connsiteY5" fmla="*/ 23558 h 28633"/>
                  <a:gd name="connsiteX6" fmla="*/ 67489 w 119786"/>
                  <a:gd name="connsiteY6" fmla="*/ 10852 h 28633"/>
                  <a:gd name="connsiteX7" fmla="*/ 108795 w 119786"/>
                  <a:gd name="connsiteY7" fmla="*/ 1645 h 28633"/>
                  <a:gd name="connsiteX8" fmla="*/ 118911 w 119786"/>
                  <a:gd name="connsiteY8" fmla="*/ 0 h 28633"/>
                  <a:gd name="connsiteX9" fmla="*/ 119786 w 119786"/>
                  <a:gd name="connsiteY9" fmla="*/ 7211 h 28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9786" h="28633">
                    <a:moveTo>
                      <a:pt x="119786" y="7211"/>
                    </a:moveTo>
                    <a:cubicBezTo>
                      <a:pt x="116146" y="7666"/>
                      <a:pt x="112505" y="8261"/>
                      <a:pt x="108865" y="8926"/>
                    </a:cubicBezTo>
                    <a:cubicBezTo>
                      <a:pt x="94653" y="11447"/>
                      <a:pt x="80686" y="14947"/>
                      <a:pt x="66614" y="18237"/>
                    </a:cubicBezTo>
                    <a:cubicBezTo>
                      <a:pt x="44876" y="23313"/>
                      <a:pt x="22858" y="28214"/>
                      <a:pt x="490" y="28634"/>
                    </a:cubicBezTo>
                    <a:cubicBezTo>
                      <a:pt x="420" y="27724"/>
                      <a:pt x="280" y="26779"/>
                      <a:pt x="210" y="25869"/>
                    </a:cubicBezTo>
                    <a:cubicBezTo>
                      <a:pt x="140" y="25063"/>
                      <a:pt x="70" y="24363"/>
                      <a:pt x="0" y="23558"/>
                    </a:cubicBezTo>
                    <a:cubicBezTo>
                      <a:pt x="22823" y="22088"/>
                      <a:pt x="45366" y="16347"/>
                      <a:pt x="67489" y="10852"/>
                    </a:cubicBezTo>
                    <a:cubicBezTo>
                      <a:pt x="81176" y="7421"/>
                      <a:pt x="94933" y="4096"/>
                      <a:pt x="108795" y="1645"/>
                    </a:cubicBezTo>
                    <a:cubicBezTo>
                      <a:pt x="112155" y="1050"/>
                      <a:pt x="115551" y="455"/>
                      <a:pt x="118911" y="0"/>
                    </a:cubicBezTo>
                    <a:cubicBezTo>
                      <a:pt x="119331" y="2380"/>
                      <a:pt x="119576" y="4761"/>
                      <a:pt x="119786" y="721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9CE2C51D-31DA-4B85-8A57-F43B8C6E76AA}"/>
                  </a:ext>
                </a:extLst>
              </p:cNvPr>
              <p:cNvSpPr/>
              <p:nvPr/>
            </p:nvSpPr>
            <p:spPr>
              <a:xfrm>
                <a:off x="5324949" y="2033907"/>
                <a:ext cx="120101" cy="31577"/>
              </a:xfrm>
              <a:custGeom>
                <a:avLst/>
                <a:gdLst>
                  <a:gd name="connsiteX0" fmla="*/ 120101 w 120101"/>
                  <a:gd name="connsiteY0" fmla="*/ 6931 h 31577"/>
                  <a:gd name="connsiteX1" fmla="*/ 102389 w 120101"/>
                  <a:gd name="connsiteY1" fmla="*/ 10956 h 31577"/>
                  <a:gd name="connsiteX2" fmla="*/ 63254 w 120101"/>
                  <a:gd name="connsiteY2" fmla="*/ 22333 h 31577"/>
                  <a:gd name="connsiteX3" fmla="*/ 455 w 120101"/>
                  <a:gd name="connsiteY3" fmla="*/ 31049 h 31577"/>
                  <a:gd name="connsiteX4" fmla="*/ 0 w 120101"/>
                  <a:gd name="connsiteY4" fmla="*/ 25623 h 31577"/>
                  <a:gd name="connsiteX5" fmla="*/ 63289 w 120101"/>
                  <a:gd name="connsiteY5" fmla="*/ 15122 h 31577"/>
                  <a:gd name="connsiteX6" fmla="*/ 100779 w 120101"/>
                  <a:gd name="connsiteY6" fmla="*/ 4096 h 31577"/>
                  <a:gd name="connsiteX7" fmla="*/ 119541 w 120101"/>
                  <a:gd name="connsiteY7" fmla="*/ 0 h 31577"/>
                  <a:gd name="connsiteX8" fmla="*/ 120101 w 120101"/>
                  <a:gd name="connsiteY8" fmla="*/ 6931 h 31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101" h="31577">
                    <a:moveTo>
                      <a:pt x="120101" y="6931"/>
                    </a:moveTo>
                    <a:cubicBezTo>
                      <a:pt x="114151" y="8051"/>
                      <a:pt x="108200" y="9451"/>
                      <a:pt x="102389" y="10956"/>
                    </a:cubicBezTo>
                    <a:cubicBezTo>
                      <a:pt x="89227" y="14317"/>
                      <a:pt x="76275" y="18622"/>
                      <a:pt x="63254" y="22333"/>
                    </a:cubicBezTo>
                    <a:cubicBezTo>
                      <a:pt x="42741" y="28214"/>
                      <a:pt x="21528" y="33255"/>
                      <a:pt x="455" y="31049"/>
                    </a:cubicBezTo>
                    <a:cubicBezTo>
                      <a:pt x="315" y="29264"/>
                      <a:pt x="175" y="27409"/>
                      <a:pt x="0" y="25623"/>
                    </a:cubicBezTo>
                    <a:cubicBezTo>
                      <a:pt x="21423" y="26884"/>
                      <a:pt x="42986" y="21178"/>
                      <a:pt x="63289" y="15122"/>
                    </a:cubicBezTo>
                    <a:cubicBezTo>
                      <a:pt x="75785" y="11411"/>
                      <a:pt x="88212" y="7386"/>
                      <a:pt x="100779" y="4096"/>
                    </a:cubicBezTo>
                    <a:cubicBezTo>
                      <a:pt x="107010" y="2450"/>
                      <a:pt x="113206" y="1050"/>
                      <a:pt x="119541" y="0"/>
                    </a:cubicBezTo>
                    <a:cubicBezTo>
                      <a:pt x="119681" y="2310"/>
                      <a:pt x="119891" y="4621"/>
                      <a:pt x="120101" y="693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FD82C8D7-6D97-40A6-8760-05627C602E5E}"/>
                  </a:ext>
                </a:extLst>
              </p:cNvPr>
              <p:cNvSpPr/>
              <p:nvPr/>
            </p:nvSpPr>
            <p:spPr>
              <a:xfrm>
                <a:off x="5328379" y="2079238"/>
                <a:ext cx="120101" cy="34059"/>
              </a:xfrm>
              <a:custGeom>
                <a:avLst/>
                <a:gdLst>
                  <a:gd name="connsiteX0" fmla="*/ 120101 w 120101"/>
                  <a:gd name="connsiteY0" fmla="*/ 7036 h 34059"/>
                  <a:gd name="connsiteX1" fmla="*/ 114151 w 120101"/>
                  <a:gd name="connsiteY1" fmla="*/ 8016 h 34059"/>
                  <a:gd name="connsiteX2" fmla="*/ 72635 w 120101"/>
                  <a:gd name="connsiteY2" fmla="*/ 17677 h 34059"/>
                  <a:gd name="connsiteX3" fmla="*/ 315 w 120101"/>
                  <a:gd name="connsiteY3" fmla="*/ 34060 h 34059"/>
                  <a:gd name="connsiteX4" fmla="*/ 0 w 120101"/>
                  <a:gd name="connsiteY4" fmla="*/ 29089 h 34059"/>
                  <a:gd name="connsiteX5" fmla="*/ 73440 w 120101"/>
                  <a:gd name="connsiteY5" fmla="*/ 10501 h 34059"/>
                  <a:gd name="connsiteX6" fmla="*/ 115411 w 120101"/>
                  <a:gd name="connsiteY6" fmla="*/ 665 h 34059"/>
                  <a:gd name="connsiteX7" fmla="*/ 119646 w 120101"/>
                  <a:gd name="connsiteY7" fmla="*/ 0 h 34059"/>
                  <a:gd name="connsiteX8" fmla="*/ 120101 w 120101"/>
                  <a:gd name="connsiteY8" fmla="*/ 7036 h 34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101" h="34059">
                    <a:moveTo>
                      <a:pt x="120101" y="7036"/>
                    </a:moveTo>
                    <a:cubicBezTo>
                      <a:pt x="118106" y="7351"/>
                      <a:pt x="116146" y="7701"/>
                      <a:pt x="114151" y="8016"/>
                    </a:cubicBezTo>
                    <a:cubicBezTo>
                      <a:pt x="100149" y="10536"/>
                      <a:pt x="86322" y="13967"/>
                      <a:pt x="72635" y="17677"/>
                    </a:cubicBezTo>
                    <a:cubicBezTo>
                      <a:pt x="48762" y="24153"/>
                      <a:pt x="24888" y="31154"/>
                      <a:pt x="315" y="34060"/>
                    </a:cubicBezTo>
                    <a:cubicBezTo>
                      <a:pt x="245" y="32414"/>
                      <a:pt x="105" y="30769"/>
                      <a:pt x="0" y="29089"/>
                    </a:cubicBezTo>
                    <a:cubicBezTo>
                      <a:pt x="24923" y="25133"/>
                      <a:pt x="49182" y="17257"/>
                      <a:pt x="73440" y="10501"/>
                    </a:cubicBezTo>
                    <a:cubicBezTo>
                      <a:pt x="87267" y="6651"/>
                      <a:pt x="101199" y="2975"/>
                      <a:pt x="115411" y="665"/>
                    </a:cubicBezTo>
                    <a:cubicBezTo>
                      <a:pt x="116811" y="385"/>
                      <a:pt x="118176" y="210"/>
                      <a:pt x="119646" y="0"/>
                    </a:cubicBezTo>
                    <a:cubicBezTo>
                      <a:pt x="119821" y="2345"/>
                      <a:pt x="119962" y="4726"/>
                      <a:pt x="120101" y="703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F13B4D56-5FEA-4583-8FD7-4191DBBD812F}"/>
                  </a:ext>
                </a:extLst>
              </p:cNvPr>
              <p:cNvSpPr/>
              <p:nvPr/>
            </p:nvSpPr>
            <p:spPr>
              <a:xfrm>
                <a:off x="5255919" y="3409525"/>
                <a:ext cx="128362" cy="48621"/>
              </a:xfrm>
              <a:custGeom>
                <a:avLst/>
                <a:gdLst>
                  <a:gd name="connsiteX0" fmla="*/ 128363 w 128362"/>
                  <a:gd name="connsiteY0" fmla="*/ 41761 h 48621"/>
                  <a:gd name="connsiteX1" fmla="*/ 128048 w 128362"/>
                  <a:gd name="connsiteY1" fmla="*/ 48622 h 48621"/>
                  <a:gd name="connsiteX2" fmla="*/ 113170 w 128362"/>
                  <a:gd name="connsiteY2" fmla="*/ 43581 h 48621"/>
                  <a:gd name="connsiteX3" fmla="*/ 69870 w 128362"/>
                  <a:gd name="connsiteY3" fmla="*/ 28319 h 48621"/>
                  <a:gd name="connsiteX4" fmla="*/ 0 w 128362"/>
                  <a:gd name="connsiteY4" fmla="*/ 4376 h 48621"/>
                  <a:gd name="connsiteX5" fmla="*/ 210 w 128362"/>
                  <a:gd name="connsiteY5" fmla="*/ 0 h 48621"/>
                  <a:gd name="connsiteX6" fmla="*/ 68294 w 128362"/>
                  <a:gd name="connsiteY6" fmla="*/ 21563 h 48621"/>
                  <a:gd name="connsiteX7" fmla="*/ 112190 w 128362"/>
                  <a:gd name="connsiteY7" fmla="*/ 36755 h 48621"/>
                  <a:gd name="connsiteX8" fmla="*/ 128363 w 128362"/>
                  <a:gd name="connsiteY8" fmla="*/ 41761 h 48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8362" h="48621">
                    <a:moveTo>
                      <a:pt x="128363" y="41761"/>
                    </a:moveTo>
                    <a:cubicBezTo>
                      <a:pt x="128223" y="44071"/>
                      <a:pt x="128153" y="46311"/>
                      <a:pt x="128048" y="48622"/>
                    </a:cubicBezTo>
                    <a:cubicBezTo>
                      <a:pt x="123007" y="46976"/>
                      <a:pt x="118071" y="45261"/>
                      <a:pt x="113170" y="43581"/>
                    </a:cubicBezTo>
                    <a:cubicBezTo>
                      <a:pt x="98608" y="38680"/>
                      <a:pt x="84222" y="33534"/>
                      <a:pt x="69870" y="28319"/>
                    </a:cubicBezTo>
                    <a:cubicBezTo>
                      <a:pt x="46731" y="19918"/>
                      <a:pt x="23593" y="11342"/>
                      <a:pt x="0" y="4376"/>
                    </a:cubicBezTo>
                    <a:cubicBezTo>
                      <a:pt x="70" y="2905"/>
                      <a:pt x="140" y="1470"/>
                      <a:pt x="210" y="0"/>
                    </a:cubicBezTo>
                    <a:cubicBezTo>
                      <a:pt x="23278" y="6021"/>
                      <a:pt x="45821" y="13687"/>
                      <a:pt x="68294" y="21563"/>
                    </a:cubicBezTo>
                    <a:cubicBezTo>
                      <a:pt x="82891" y="26709"/>
                      <a:pt x="97523" y="31959"/>
                      <a:pt x="112190" y="36755"/>
                    </a:cubicBezTo>
                    <a:cubicBezTo>
                      <a:pt x="117511" y="38575"/>
                      <a:pt x="122937" y="40220"/>
                      <a:pt x="128363" y="4176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2F0C0E77-488B-450C-896A-B3BE057FEB5C}"/>
                  </a:ext>
                </a:extLst>
              </p:cNvPr>
              <p:cNvSpPr/>
              <p:nvPr/>
            </p:nvSpPr>
            <p:spPr>
              <a:xfrm>
                <a:off x="5257670" y="3374835"/>
                <a:ext cx="128047" cy="52752"/>
              </a:xfrm>
              <a:custGeom>
                <a:avLst/>
                <a:gdLst>
                  <a:gd name="connsiteX0" fmla="*/ 128048 w 128047"/>
                  <a:gd name="connsiteY0" fmla="*/ 45681 h 52752"/>
                  <a:gd name="connsiteX1" fmla="*/ 127732 w 128047"/>
                  <a:gd name="connsiteY1" fmla="*/ 52752 h 52752"/>
                  <a:gd name="connsiteX2" fmla="*/ 49777 w 128047"/>
                  <a:gd name="connsiteY2" fmla="*/ 25519 h 52752"/>
                  <a:gd name="connsiteX3" fmla="*/ 0 w 128047"/>
                  <a:gd name="connsiteY3" fmla="*/ 6476 h 52752"/>
                  <a:gd name="connsiteX4" fmla="*/ 385 w 128047"/>
                  <a:gd name="connsiteY4" fmla="*/ 0 h 52752"/>
                  <a:gd name="connsiteX5" fmla="*/ 13687 w 128047"/>
                  <a:gd name="connsiteY5" fmla="*/ 4971 h 52752"/>
                  <a:gd name="connsiteX6" fmla="*/ 96928 w 128047"/>
                  <a:gd name="connsiteY6" fmla="*/ 35845 h 52752"/>
                  <a:gd name="connsiteX7" fmla="*/ 128048 w 128047"/>
                  <a:gd name="connsiteY7" fmla="*/ 45681 h 52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8047" h="52752">
                    <a:moveTo>
                      <a:pt x="128048" y="45681"/>
                    </a:moveTo>
                    <a:cubicBezTo>
                      <a:pt x="127907" y="47992"/>
                      <a:pt x="127768" y="50372"/>
                      <a:pt x="127732" y="52752"/>
                    </a:cubicBezTo>
                    <a:cubicBezTo>
                      <a:pt x="101234" y="45226"/>
                      <a:pt x="75435" y="35495"/>
                      <a:pt x="49777" y="25519"/>
                    </a:cubicBezTo>
                    <a:cubicBezTo>
                      <a:pt x="33255" y="19043"/>
                      <a:pt x="16592" y="12742"/>
                      <a:pt x="0" y="6476"/>
                    </a:cubicBezTo>
                    <a:cubicBezTo>
                      <a:pt x="140" y="4306"/>
                      <a:pt x="280" y="2170"/>
                      <a:pt x="385" y="0"/>
                    </a:cubicBezTo>
                    <a:cubicBezTo>
                      <a:pt x="4866" y="1645"/>
                      <a:pt x="9241" y="3290"/>
                      <a:pt x="13687" y="4971"/>
                    </a:cubicBezTo>
                    <a:cubicBezTo>
                      <a:pt x="41446" y="15297"/>
                      <a:pt x="68959" y="26254"/>
                      <a:pt x="96928" y="35845"/>
                    </a:cubicBezTo>
                    <a:cubicBezTo>
                      <a:pt x="107185" y="39345"/>
                      <a:pt x="117546" y="42706"/>
                      <a:pt x="128048" y="4568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C7B690EA-264B-4836-9655-3958EFB0617C}"/>
                  </a:ext>
                </a:extLst>
              </p:cNvPr>
              <p:cNvSpPr/>
              <p:nvPr/>
            </p:nvSpPr>
            <p:spPr>
              <a:xfrm>
                <a:off x="5260645" y="3330309"/>
                <a:ext cx="127732" cy="51036"/>
              </a:xfrm>
              <a:custGeom>
                <a:avLst/>
                <a:gdLst>
                  <a:gd name="connsiteX0" fmla="*/ 127733 w 127732"/>
                  <a:gd name="connsiteY0" fmla="*/ 43616 h 51036"/>
                  <a:gd name="connsiteX1" fmla="*/ 127418 w 127732"/>
                  <a:gd name="connsiteY1" fmla="*/ 49112 h 51036"/>
                  <a:gd name="connsiteX2" fmla="*/ 127278 w 127732"/>
                  <a:gd name="connsiteY2" fmla="*/ 51037 h 51036"/>
                  <a:gd name="connsiteX3" fmla="*/ 102354 w 127732"/>
                  <a:gd name="connsiteY3" fmla="*/ 40535 h 51036"/>
                  <a:gd name="connsiteX4" fmla="*/ 61818 w 127732"/>
                  <a:gd name="connsiteY4" fmla="*/ 26464 h 51036"/>
                  <a:gd name="connsiteX5" fmla="*/ 0 w 127732"/>
                  <a:gd name="connsiteY5" fmla="*/ 5566 h 51036"/>
                  <a:gd name="connsiteX6" fmla="*/ 385 w 127732"/>
                  <a:gd name="connsiteY6" fmla="*/ 0 h 51036"/>
                  <a:gd name="connsiteX7" fmla="*/ 28004 w 127732"/>
                  <a:gd name="connsiteY7" fmla="*/ 9591 h 51036"/>
                  <a:gd name="connsiteX8" fmla="*/ 108480 w 127732"/>
                  <a:gd name="connsiteY8" fmla="*/ 35635 h 51036"/>
                  <a:gd name="connsiteX9" fmla="*/ 127733 w 127732"/>
                  <a:gd name="connsiteY9" fmla="*/ 43616 h 51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32" h="51036">
                    <a:moveTo>
                      <a:pt x="127733" y="43616"/>
                    </a:moveTo>
                    <a:cubicBezTo>
                      <a:pt x="127593" y="45471"/>
                      <a:pt x="127523" y="47256"/>
                      <a:pt x="127418" y="49112"/>
                    </a:cubicBezTo>
                    <a:cubicBezTo>
                      <a:pt x="127347" y="49777"/>
                      <a:pt x="127347" y="50372"/>
                      <a:pt x="127278" y="51037"/>
                    </a:cubicBezTo>
                    <a:cubicBezTo>
                      <a:pt x="118946" y="47606"/>
                      <a:pt x="110685" y="43966"/>
                      <a:pt x="102354" y="40535"/>
                    </a:cubicBezTo>
                    <a:cubicBezTo>
                      <a:pt x="89122" y="35110"/>
                      <a:pt x="75505" y="30699"/>
                      <a:pt x="61818" y="26464"/>
                    </a:cubicBezTo>
                    <a:cubicBezTo>
                      <a:pt x="40991" y="20058"/>
                      <a:pt x="19953" y="13967"/>
                      <a:pt x="0" y="5566"/>
                    </a:cubicBezTo>
                    <a:cubicBezTo>
                      <a:pt x="140" y="3711"/>
                      <a:pt x="280" y="1855"/>
                      <a:pt x="385" y="0"/>
                    </a:cubicBezTo>
                    <a:cubicBezTo>
                      <a:pt x="9451" y="3640"/>
                      <a:pt x="18763" y="6686"/>
                      <a:pt x="28004" y="9591"/>
                    </a:cubicBezTo>
                    <a:cubicBezTo>
                      <a:pt x="54993" y="18062"/>
                      <a:pt x="82366" y="24748"/>
                      <a:pt x="108480" y="35635"/>
                    </a:cubicBezTo>
                    <a:cubicBezTo>
                      <a:pt x="114921" y="38260"/>
                      <a:pt x="121327" y="40956"/>
                      <a:pt x="127733" y="4361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E3A79DB5-2D42-4C64-8719-16379892048D}"/>
                  </a:ext>
                </a:extLst>
              </p:cNvPr>
              <p:cNvSpPr/>
              <p:nvPr/>
            </p:nvSpPr>
            <p:spPr>
              <a:xfrm>
                <a:off x="5264671" y="3277137"/>
                <a:ext cx="127067" cy="54397"/>
              </a:xfrm>
              <a:custGeom>
                <a:avLst/>
                <a:gdLst>
                  <a:gd name="connsiteX0" fmla="*/ 127067 w 127067"/>
                  <a:gd name="connsiteY0" fmla="*/ 47256 h 54397"/>
                  <a:gd name="connsiteX1" fmla="*/ 126542 w 127067"/>
                  <a:gd name="connsiteY1" fmla="*/ 54397 h 54397"/>
                  <a:gd name="connsiteX2" fmla="*/ 118736 w 127067"/>
                  <a:gd name="connsiteY2" fmla="*/ 51702 h 54397"/>
                  <a:gd name="connsiteX3" fmla="*/ 87652 w 127067"/>
                  <a:gd name="connsiteY3" fmla="*/ 38085 h 54397"/>
                  <a:gd name="connsiteX4" fmla="*/ 52822 w 127067"/>
                  <a:gd name="connsiteY4" fmla="*/ 23663 h 54397"/>
                  <a:gd name="connsiteX5" fmla="*/ 0 w 127067"/>
                  <a:gd name="connsiteY5" fmla="*/ 5076 h 54397"/>
                  <a:gd name="connsiteX6" fmla="*/ 385 w 127067"/>
                  <a:gd name="connsiteY6" fmla="*/ 0 h 54397"/>
                  <a:gd name="connsiteX7" fmla="*/ 15542 w 127067"/>
                  <a:gd name="connsiteY7" fmla="*/ 4551 h 54397"/>
                  <a:gd name="connsiteX8" fmla="*/ 90697 w 127067"/>
                  <a:gd name="connsiteY8" fmla="*/ 32134 h 54397"/>
                  <a:gd name="connsiteX9" fmla="*/ 119856 w 127067"/>
                  <a:gd name="connsiteY9" fmla="*/ 44631 h 54397"/>
                  <a:gd name="connsiteX10" fmla="*/ 127067 w 127067"/>
                  <a:gd name="connsiteY10" fmla="*/ 47256 h 54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7067" h="54397">
                    <a:moveTo>
                      <a:pt x="127067" y="47256"/>
                    </a:moveTo>
                    <a:cubicBezTo>
                      <a:pt x="126857" y="49637"/>
                      <a:pt x="126752" y="52017"/>
                      <a:pt x="126542" y="54397"/>
                    </a:cubicBezTo>
                    <a:cubicBezTo>
                      <a:pt x="123952" y="53592"/>
                      <a:pt x="121327" y="52682"/>
                      <a:pt x="118736" y="51702"/>
                    </a:cubicBezTo>
                    <a:cubicBezTo>
                      <a:pt x="108165" y="47747"/>
                      <a:pt x="97908" y="42846"/>
                      <a:pt x="87652" y="38085"/>
                    </a:cubicBezTo>
                    <a:cubicBezTo>
                      <a:pt x="76275" y="32799"/>
                      <a:pt x="64654" y="28109"/>
                      <a:pt x="52822" y="23663"/>
                    </a:cubicBezTo>
                    <a:cubicBezTo>
                      <a:pt x="35355" y="17047"/>
                      <a:pt x="17712" y="10957"/>
                      <a:pt x="0" y="5076"/>
                    </a:cubicBezTo>
                    <a:cubicBezTo>
                      <a:pt x="140" y="3360"/>
                      <a:pt x="280" y="1715"/>
                      <a:pt x="385" y="0"/>
                    </a:cubicBezTo>
                    <a:cubicBezTo>
                      <a:pt x="5461" y="1470"/>
                      <a:pt x="10501" y="2975"/>
                      <a:pt x="15542" y="4551"/>
                    </a:cubicBezTo>
                    <a:cubicBezTo>
                      <a:pt x="40991" y="12567"/>
                      <a:pt x="66334" y="21143"/>
                      <a:pt x="90697" y="32134"/>
                    </a:cubicBezTo>
                    <a:cubicBezTo>
                      <a:pt x="100359" y="36510"/>
                      <a:pt x="110020" y="40851"/>
                      <a:pt x="119856" y="44631"/>
                    </a:cubicBezTo>
                    <a:cubicBezTo>
                      <a:pt x="122237" y="45541"/>
                      <a:pt x="124617" y="46451"/>
                      <a:pt x="127067" y="4725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C70AE83A-F744-43CD-A2A4-35AEA09B45B1}"/>
                  </a:ext>
                </a:extLst>
              </p:cNvPr>
              <p:cNvSpPr/>
              <p:nvPr/>
            </p:nvSpPr>
            <p:spPr>
              <a:xfrm>
                <a:off x="5269501" y="3220289"/>
                <a:ext cx="126472" cy="58562"/>
              </a:xfrm>
              <a:custGeom>
                <a:avLst/>
                <a:gdLst>
                  <a:gd name="connsiteX0" fmla="*/ 126472 w 126472"/>
                  <a:gd name="connsiteY0" fmla="*/ 50757 h 58562"/>
                  <a:gd name="connsiteX1" fmla="*/ 125807 w 126472"/>
                  <a:gd name="connsiteY1" fmla="*/ 58563 h 58562"/>
                  <a:gd name="connsiteX2" fmla="*/ 122307 w 126472"/>
                  <a:gd name="connsiteY2" fmla="*/ 57583 h 58562"/>
                  <a:gd name="connsiteX3" fmla="*/ 0 w 126472"/>
                  <a:gd name="connsiteY3" fmla="*/ 5881 h 58562"/>
                  <a:gd name="connsiteX4" fmla="*/ 525 w 126472"/>
                  <a:gd name="connsiteY4" fmla="*/ 0 h 58562"/>
                  <a:gd name="connsiteX5" fmla="*/ 10431 w 126472"/>
                  <a:gd name="connsiteY5" fmla="*/ 2765 h 58562"/>
                  <a:gd name="connsiteX6" fmla="*/ 87127 w 126472"/>
                  <a:gd name="connsiteY6" fmla="*/ 35950 h 58562"/>
                  <a:gd name="connsiteX7" fmla="*/ 125597 w 126472"/>
                  <a:gd name="connsiteY7" fmla="*/ 50547 h 58562"/>
                  <a:gd name="connsiteX8" fmla="*/ 126472 w 126472"/>
                  <a:gd name="connsiteY8" fmla="*/ 50757 h 58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6472" h="58562">
                    <a:moveTo>
                      <a:pt x="126472" y="50757"/>
                    </a:moveTo>
                    <a:cubicBezTo>
                      <a:pt x="126192" y="53347"/>
                      <a:pt x="126017" y="55903"/>
                      <a:pt x="125807" y="58563"/>
                    </a:cubicBezTo>
                    <a:cubicBezTo>
                      <a:pt x="124617" y="58248"/>
                      <a:pt x="123497" y="57898"/>
                      <a:pt x="122307" y="57583"/>
                    </a:cubicBezTo>
                    <a:cubicBezTo>
                      <a:pt x="80266" y="44876"/>
                      <a:pt x="42251" y="17992"/>
                      <a:pt x="0" y="5881"/>
                    </a:cubicBezTo>
                    <a:cubicBezTo>
                      <a:pt x="210" y="3885"/>
                      <a:pt x="385" y="1995"/>
                      <a:pt x="525" y="0"/>
                    </a:cubicBezTo>
                    <a:cubicBezTo>
                      <a:pt x="3816" y="805"/>
                      <a:pt x="7141" y="1715"/>
                      <a:pt x="10431" y="2765"/>
                    </a:cubicBezTo>
                    <a:cubicBezTo>
                      <a:pt x="37070" y="11096"/>
                      <a:pt x="61748" y="24573"/>
                      <a:pt x="87127" y="35950"/>
                    </a:cubicBezTo>
                    <a:cubicBezTo>
                      <a:pt x="99624" y="41586"/>
                      <a:pt x="112400" y="46801"/>
                      <a:pt x="125597" y="50547"/>
                    </a:cubicBezTo>
                    <a:cubicBezTo>
                      <a:pt x="125877" y="50617"/>
                      <a:pt x="126227" y="50757"/>
                      <a:pt x="126472" y="50757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ECFD1014-9207-4822-9142-D9DEFF43AA5C}"/>
                  </a:ext>
                </a:extLst>
              </p:cNvPr>
              <p:cNvSpPr/>
              <p:nvPr/>
            </p:nvSpPr>
            <p:spPr>
              <a:xfrm>
                <a:off x="5273877" y="3174538"/>
                <a:ext cx="127452" cy="43405"/>
              </a:xfrm>
              <a:custGeom>
                <a:avLst/>
                <a:gdLst>
                  <a:gd name="connsiteX0" fmla="*/ 127452 w 127452"/>
                  <a:gd name="connsiteY0" fmla="*/ 36195 h 43405"/>
                  <a:gd name="connsiteX1" fmla="*/ 126717 w 127452"/>
                  <a:gd name="connsiteY1" fmla="*/ 43406 h 43405"/>
                  <a:gd name="connsiteX2" fmla="*/ 120977 w 127452"/>
                  <a:gd name="connsiteY2" fmla="*/ 42076 h 43405"/>
                  <a:gd name="connsiteX3" fmla="*/ 0 w 127452"/>
                  <a:gd name="connsiteY3" fmla="*/ 5566 h 43405"/>
                  <a:gd name="connsiteX4" fmla="*/ 525 w 127452"/>
                  <a:gd name="connsiteY4" fmla="*/ 0 h 43405"/>
                  <a:gd name="connsiteX5" fmla="*/ 12637 w 127452"/>
                  <a:gd name="connsiteY5" fmla="*/ 3255 h 43405"/>
                  <a:gd name="connsiteX6" fmla="*/ 89052 w 127452"/>
                  <a:gd name="connsiteY6" fmla="*/ 26184 h 43405"/>
                  <a:gd name="connsiteX7" fmla="*/ 124967 w 127452"/>
                  <a:gd name="connsiteY7" fmla="*/ 35635 h 43405"/>
                  <a:gd name="connsiteX8" fmla="*/ 127452 w 127452"/>
                  <a:gd name="connsiteY8" fmla="*/ 36195 h 43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452" h="43405">
                    <a:moveTo>
                      <a:pt x="127452" y="36195"/>
                    </a:moveTo>
                    <a:cubicBezTo>
                      <a:pt x="127172" y="38575"/>
                      <a:pt x="126997" y="41026"/>
                      <a:pt x="126717" y="43406"/>
                    </a:cubicBezTo>
                    <a:cubicBezTo>
                      <a:pt x="124792" y="43021"/>
                      <a:pt x="122867" y="42531"/>
                      <a:pt x="120977" y="42076"/>
                    </a:cubicBezTo>
                    <a:cubicBezTo>
                      <a:pt x="79986" y="32239"/>
                      <a:pt x="40500" y="17082"/>
                      <a:pt x="0" y="5566"/>
                    </a:cubicBezTo>
                    <a:cubicBezTo>
                      <a:pt x="210" y="3711"/>
                      <a:pt x="385" y="1855"/>
                      <a:pt x="525" y="0"/>
                    </a:cubicBezTo>
                    <a:cubicBezTo>
                      <a:pt x="4551" y="1050"/>
                      <a:pt x="8576" y="2100"/>
                      <a:pt x="12637" y="3255"/>
                    </a:cubicBezTo>
                    <a:cubicBezTo>
                      <a:pt x="38225" y="10466"/>
                      <a:pt x="63464" y="18798"/>
                      <a:pt x="89052" y="26184"/>
                    </a:cubicBezTo>
                    <a:cubicBezTo>
                      <a:pt x="100884" y="29684"/>
                      <a:pt x="112855" y="32869"/>
                      <a:pt x="124967" y="35635"/>
                    </a:cubicBezTo>
                    <a:cubicBezTo>
                      <a:pt x="125807" y="35880"/>
                      <a:pt x="126612" y="36090"/>
                      <a:pt x="127452" y="36195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502C682C-FF7B-4FEA-A9DF-FB18D170B129}"/>
                  </a:ext>
                </a:extLst>
              </p:cNvPr>
              <p:cNvSpPr/>
              <p:nvPr/>
            </p:nvSpPr>
            <p:spPr>
              <a:xfrm>
                <a:off x="5278497" y="3128261"/>
                <a:ext cx="128047" cy="35424"/>
              </a:xfrm>
              <a:custGeom>
                <a:avLst/>
                <a:gdLst>
                  <a:gd name="connsiteX0" fmla="*/ 128048 w 128047"/>
                  <a:gd name="connsiteY0" fmla="*/ 28144 h 35424"/>
                  <a:gd name="connsiteX1" fmla="*/ 127312 w 128047"/>
                  <a:gd name="connsiteY1" fmla="*/ 35425 h 35424"/>
                  <a:gd name="connsiteX2" fmla="*/ 110195 w 128047"/>
                  <a:gd name="connsiteY2" fmla="*/ 31539 h 35424"/>
                  <a:gd name="connsiteX3" fmla="*/ 61539 w 128047"/>
                  <a:gd name="connsiteY3" fmla="*/ 20373 h 35424"/>
                  <a:gd name="connsiteX4" fmla="*/ 0 w 128047"/>
                  <a:gd name="connsiteY4" fmla="*/ 5811 h 35424"/>
                  <a:gd name="connsiteX5" fmla="*/ 595 w 128047"/>
                  <a:gd name="connsiteY5" fmla="*/ 0 h 35424"/>
                  <a:gd name="connsiteX6" fmla="*/ 63884 w 128047"/>
                  <a:gd name="connsiteY6" fmla="*/ 13827 h 35424"/>
                  <a:gd name="connsiteX7" fmla="*/ 111700 w 128047"/>
                  <a:gd name="connsiteY7" fmla="*/ 24398 h 35424"/>
                  <a:gd name="connsiteX8" fmla="*/ 128048 w 128047"/>
                  <a:gd name="connsiteY8" fmla="*/ 28144 h 35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8047" h="35424">
                    <a:moveTo>
                      <a:pt x="128048" y="28144"/>
                    </a:moveTo>
                    <a:cubicBezTo>
                      <a:pt x="127838" y="30594"/>
                      <a:pt x="127593" y="33045"/>
                      <a:pt x="127312" y="35425"/>
                    </a:cubicBezTo>
                    <a:cubicBezTo>
                      <a:pt x="121572" y="34165"/>
                      <a:pt x="115866" y="32835"/>
                      <a:pt x="110195" y="31539"/>
                    </a:cubicBezTo>
                    <a:cubicBezTo>
                      <a:pt x="93988" y="27829"/>
                      <a:pt x="77746" y="24188"/>
                      <a:pt x="61539" y="20373"/>
                    </a:cubicBezTo>
                    <a:cubicBezTo>
                      <a:pt x="41061" y="15612"/>
                      <a:pt x="20478" y="10852"/>
                      <a:pt x="0" y="5811"/>
                    </a:cubicBezTo>
                    <a:cubicBezTo>
                      <a:pt x="210" y="3885"/>
                      <a:pt x="385" y="1960"/>
                      <a:pt x="595" y="0"/>
                    </a:cubicBezTo>
                    <a:cubicBezTo>
                      <a:pt x="21668" y="4691"/>
                      <a:pt x="42776" y="9241"/>
                      <a:pt x="63884" y="13827"/>
                    </a:cubicBezTo>
                    <a:cubicBezTo>
                      <a:pt x="79811" y="17257"/>
                      <a:pt x="95738" y="20828"/>
                      <a:pt x="111700" y="24398"/>
                    </a:cubicBezTo>
                    <a:cubicBezTo>
                      <a:pt x="117161" y="25624"/>
                      <a:pt x="122657" y="26814"/>
                      <a:pt x="128048" y="28144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4F20D146-F29E-4950-AA6D-3C9BAECB3C5E}"/>
                  </a:ext>
                </a:extLst>
              </p:cNvPr>
              <p:cNvSpPr/>
              <p:nvPr/>
            </p:nvSpPr>
            <p:spPr>
              <a:xfrm>
                <a:off x="5283468" y="3080410"/>
                <a:ext cx="127907" cy="36334"/>
              </a:xfrm>
              <a:custGeom>
                <a:avLst/>
                <a:gdLst>
                  <a:gd name="connsiteX0" fmla="*/ 127908 w 127907"/>
                  <a:gd name="connsiteY0" fmla="*/ 29054 h 36334"/>
                  <a:gd name="connsiteX1" fmla="*/ 127102 w 127907"/>
                  <a:gd name="connsiteY1" fmla="*/ 36335 h 36334"/>
                  <a:gd name="connsiteX2" fmla="*/ 110160 w 127907"/>
                  <a:gd name="connsiteY2" fmla="*/ 33955 h 36334"/>
                  <a:gd name="connsiteX3" fmla="*/ 66719 w 127907"/>
                  <a:gd name="connsiteY3" fmla="*/ 24573 h 36334"/>
                  <a:gd name="connsiteX4" fmla="*/ 0 w 127907"/>
                  <a:gd name="connsiteY4" fmla="*/ 5076 h 36334"/>
                  <a:gd name="connsiteX5" fmla="*/ 525 w 127907"/>
                  <a:gd name="connsiteY5" fmla="*/ 0 h 36334"/>
                  <a:gd name="connsiteX6" fmla="*/ 71585 w 127907"/>
                  <a:gd name="connsiteY6" fmla="*/ 18763 h 36334"/>
                  <a:gd name="connsiteX7" fmla="*/ 116216 w 127907"/>
                  <a:gd name="connsiteY7" fmla="*/ 27549 h 36334"/>
                  <a:gd name="connsiteX8" fmla="*/ 127908 w 127907"/>
                  <a:gd name="connsiteY8" fmla="*/ 29054 h 3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907" h="36334">
                    <a:moveTo>
                      <a:pt x="127908" y="29054"/>
                    </a:moveTo>
                    <a:cubicBezTo>
                      <a:pt x="127627" y="31504"/>
                      <a:pt x="127452" y="33885"/>
                      <a:pt x="127102" y="36335"/>
                    </a:cubicBezTo>
                    <a:cubicBezTo>
                      <a:pt x="121432" y="35740"/>
                      <a:pt x="115796" y="34865"/>
                      <a:pt x="110160" y="33955"/>
                    </a:cubicBezTo>
                    <a:cubicBezTo>
                      <a:pt x="95563" y="31434"/>
                      <a:pt x="81211" y="27689"/>
                      <a:pt x="66719" y="24573"/>
                    </a:cubicBezTo>
                    <a:cubicBezTo>
                      <a:pt x="44421" y="19673"/>
                      <a:pt x="20163" y="16522"/>
                      <a:pt x="0" y="5076"/>
                    </a:cubicBezTo>
                    <a:cubicBezTo>
                      <a:pt x="210" y="3430"/>
                      <a:pt x="385" y="1715"/>
                      <a:pt x="525" y="0"/>
                    </a:cubicBezTo>
                    <a:cubicBezTo>
                      <a:pt x="21948" y="11902"/>
                      <a:pt x="48062" y="13897"/>
                      <a:pt x="71585" y="18763"/>
                    </a:cubicBezTo>
                    <a:cubicBezTo>
                      <a:pt x="86462" y="21808"/>
                      <a:pt x="101129" y="25378"/>
                      <a:pt x="116216" y="27549"/>
                    </a:cubicBezTo>
                    <a:cubicBezTo>
                      <a:pt x="120101" y="28109"/>
                      <a:pt x="124022" y="28669"/>
                      <a:pt x="127908" y="29054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BC0D4002-1BD6-46A9-A926-6E87DE4B9E95}"/>
                  </a:ext>
                </a:extLst>
              </p:cNvPr>
              <p:cNvSpPr/>
              <p:nvPr/>
            </p:nvSpPr>
            <p:spPr>
              <a:xfrm>
                <a:off x="5288614" y="3030773"/>
                <a:ext cx="130042" cy="12391"/>
              </a:xfrm>
              <a:custGeom>
                <a:avLst/>
                <a:gdLst>
                  <a:gd name="connsiteX0" fmla="*/ 130043 w 130042"/>
                  <a:gd name="connsiteY0" fmla="*/ 6161 h 12391"/>
                  <a:gd name="connsiteX1" fmla="*/ 129448 w 130042"/>
                  <a:gd name="connsiteY1" fmla="*/ 12392 h 12391"/>
                  <a:gd name="connsiteX2" fmla="*/ 107430 w 130042"/>
                  <a:gd name="connsiteY2" fmla="*/ 11657 h 12391"/>
                  <a:gd name="connsiteX3" fmla="*/ 61083 w 130042"/>
                  <a:gd name="connsiteY3" fmla="*/ 8996 h 12391"/>
                  <a:gd name="connsiteX4" fmla="*/ 0 w 130042"/>
                  <a:gd name="connsiteY4" fmla="*/ 5636 h 12391"/>
                  <a:gd name="connsiteX5" fmla="*/ 595 w 130042"/>
                  <a:gd name="connsiteY5" fmla="*/ 0 h 12391"/>
                  <a:gd name="connsiteX6" fmla="*/ 61538 w 130042"/>
                  <a:gd name="connsiteY6" fmla="*/ 2975 h 12391"/>
                  <a:gd name="connsiteX7" fmla="*/ 109005 w 130042"/>
                  <a:gd name="connsiteY7" fmla="*/ 5426 h 12391"/>
                  <a:gd name="connsiteX8" fmla="*/ 130043 w 130042"/>
                  <a:gd name="connsiteY8" fmla="*/ 6161 h 1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042" h="12391">
                    <a:moveTo>
                      <a:pt x="130043" y="6161"/>
                    </a:moveTo>
                    <a:cubicBezTo>
                      <a:pt x="129903" y="8226"/>
                      <a:pt x="129728" y="10256"/>
                      <a:pt x="129448" y="12392"/>
                    </a:cubicBezTo>
                    <a:cubicBezTo>
                      <a:pt x="122027" y="12252"/>
                      <a:pt x="114781" y="12007"/>
                      <a:pt x="107430" y="11657"/>
                    </a:cubicBezTo>
                    <a:cubicBezTo>
                      <a:pt x="91958" y="10992"/>
                      <a:pt x="76486" y="10011"/>
                      <a:pt x="61083" y="8996"/>
                    </a:cubicBezTo>
                    <a:cubicBezTo>
                      <a:pt x="40711" y="7736"/>
                      <a:pt x="20373" y="6476"/>
                      <a:pt x="0" y="5636"/>
                    </a:cubicBezTo>
                    <a:cubicBezTo>
                      <a:pt x="210" y="3781"/>
                      <a:pt x="385" y="1855"/>
                      <a:pt x="595" y="0"/>
                    </a:cubicBezTo>
                    <a:cubicBezTo>
                      <a:pt x="20968" y="595"/>
                      <a:pt x="41271" y="1715"/>
                      <a:pt x="61538" y="2975"/>
                    </a:cubicBezTo>
                    <a:cubicBezTo>
                      <a:pt x="77396" y="3885"/>
                      <a:pt x="93218" y="4831"/>
                      <a:pt x="109005" y="5426"/>
                    </a:cubicBezTo>
                    <a:cubicBezTo>
                      <a:pt x="116041" y="5776"/>
                      <a:pt x="123042" y="5951"/>
                      <a:pt x="130043" y="616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D09DA423-E1D0-43F5-AD1D-B198A45694E2}"/>
                  </a:ext>
                </a:extLst>
              </p:cNvPr>
              <p:cNvSpPr/>
              <p:nvPr/>
            </p:nvSpPr>
            <p:spPr>
              <a:xfrm>
                <a:off x="5292289" y="2994613"/>
                <a:ext cx="130392" cy="8905"/>
              </a:xfrm>
              <a:custGeom>
                <a:avLst/>
                <a:gdLst>
                  <a:gd name="connsiteX0" fmla="*/ 130393 w 130392"/>
                  <a:gd name="connsiteY0" fmla="*/ 1260 h 8905"/>
                  <a:gd name="connsiteX1" fmla="*/ 129658 w 130392"/>
                  <a:gd name="connsiteY1" fmla="*/ 8611 h 8905"/>
                  <a:gd name="connsiteX2" fmla="*/ 111595 w 130392"/>
                  <a:gd name="connsiteY2" fmla="*/ 8541 h 8905"/>
                  <a:gd name="connsiteX3" fmla="*/ 0 w 130392"/>
                  <a:gd name="connsiteY3" fmla="*/ 5356 h 8905"/>
                  <a:gd name="connsiteX4" fmla="*/ 595 w 130392"/>
                  <a:gd name="connsiteY4" fmla="*/ 0 h 8905"/>
                  <a:gd name="connsiteX5" fmla="*/ 77151 w 130392"/>
                  <a:gd name="connsiteY5" fmla="*/ 2240 h 8905"/>
                  <a:gd name="connsiteX6" fmla="*/ 115691 w 130392"/>
                  <a:gd name="connsiteY6" fmla="*/ 1645 h 8905"/>
                  <a:gd name="connsiteX7" fmla="*/ 130393 w 130392"/>
                  <a:gd name="connsiteY7" fmla="*/ 1260 h 8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392" h="8905">
                    <a:moveTo>
                      <a:pt x="130393" y="1260"/>
                    </a:moveTo>
                    <a:cubicBezTo>
                      <a:pt x="130113" y="3711"/>
                      <a:pt x="129938" y="6161"/>
                      <a:pt x="129658" y="8611"/>
                    </a:cubicBezTo>
                    <a:cubicBezTo>
                      <a:pt x="123637" y="8541"/>
                      <a:pt x="117546" y="8471"/>
                      <a:pt x="111595" y="8541"/>
                    </a:cubicBezTo>
                    <a:cubicBezTo>
                      <a:pt x="74490" y="9066"/>
                      <a:pt x="36895" y="9661"/>
                      <a:pt x="0" y="5356"/>
                    </a:cubicBezTo>
                    <a:cubicBezTo>
                      <a:pt x="280" y="3571"/>
                      <a:pt x="385" y="1785"/>
                      <a:pt x="595" y="0"/>
                    </a:cubicBezTo>
                    <a:cubicBezTo>
                      <a:pt x="26044" y="2170"/>
                      <a:pt x="51632" y="2450"/>
                      <a:pt x="77151" y="2240"/>
                    </a:cubicBezTo>
                    <a:cubicBezTo>
                      <a:pt x="90032" y="2100"/>
                      <a:pt x="102879" y="1925"/>
                      <a:pt x="115691" y="1645"/>
                    </a:cubicBezTo>
                    <a:cubicBezTo>
                      <a:pt x="120627" y="1575"/>
                      <a:pt x="125527" y="1400"/>
                      <a:pt x="130393" y="1260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83FA7451-E0B7-4CF2-AD4C-D4D94EC8F0E2}"/>
                  </a:ext>
                </a:extLst>
              </p:cNvPr>
              <p:cNvSpPr/>
              <p:nvPr/>
            </p:nvSpPr>
            <p:spPr>
              <a:xfrm>
                <a:off x="5296420" y="2946976"/>
                <a:ext cx="130777" cy="13087"/>
              </a:xfrm>
              <a:custGeom>
                <a:avLst/>
                <a:gdLst>
                  <a:gd name="connsiteX0" fmla="*/ 130778 w 130777"/>
                  <a:gd name="connsiteY0" fmla="*/ 101 h 13087"/>
                  <a:gd name="connsiteX1" fmla="*/ 130183 w 130777"/>
                  <a:gd name="connsiteY1" fmla="*/ 6367 h 13087"/>
                  <a:gd name="connsiteX2" fmla="*/ 109285 w 130777"/>
                  <a:gd name="connsiteY2" fmla="*/ 6682 h 13087"/>
                  <a:gd name="connsiteX3" fmla="*/ 64199 w 130777"/>
                  <a:gd name="connsiteY3" fmla="*/ 9202 h 13087"/>
                  <a:gd name="connsiteX4" fmla="*/ 0 w 130777"/>
                  <a:gd name="connsiteY4" fmla="*/ 13088 h 13087"/>
                  <a:gd name="connsiteX5" fmla="*/ 455 w 130777"/>
                  <a:gd name="connsiteY5" fmla="*/ 8257 h 13087"/>
                  <a:gd name="connsiteX6" fmla="*/ 65459 w 130777"/>
                  <a:gd name="connsiteY6" fmla="*/ 2971 h 13087"/>
                  <a:gd name="connsiteX7" fmla="*/ 111945 w 130777"/>
                  <a:gd name="connsiteY7" fmla="*/ 136 h 13087"/>
                  <a:gd name="connsiteX8" fmla="*/ 130778 w 130777"/>
                  <a:gd name="connsiteY8" fmla="*/ 101 h 1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777" h="13087">
                    <a:moveTo>
                      <a:pt x="130778" y="101"/>
                    </a:moveTo>
                    <a:cubicBezTo>
                      <a:pt x="130568" y="2201"/>
                      <a:pt x="130463" y="4267"/>
                      <a:pt x="130183" y="6367"/>
                    </a:cubicBezTo>
                    <a:cubicBezTo>
                      <a:pt x="123252" y="6367"/>
                      <a:pt x="116286" y="6507"/>
                      <a:pt x="109285" y="6682"/>
                    </a:cubicBezTo>
                    <a:cubicBezTo>
                      <a:pt x="94268" y="7067"/>
                      <a:pt x="79216" y="8082"/>
                      <a:pt x="64199" y="9202"/>
                    </a:cubicBezTo>
                    <a:cubicBezTo>
                      <a:pt x="42846" y="10707"/>
                      <a:pt x="21423" y="12388"/>
                      <a:pt x="0" y="13088"/>
                    </a:cubicBezTo>
                    <a:cubicBezTo>
                      <a:pt x="140" y="11513"/>
                      <a:pt x="315" y="9832"/>
                      <a:pt x="455" y="8257"/>
                    </a:cubicBezTo>
                    <a:cubicBezTo>
                      <a:pt x="22158" y="6857"/>
                      <a:pt x="43826" y="4687"/>
                      <a:pt x="65459" y="2971"/>
                    </a:cubicBezTo>
                    <a:cubicBezTo>
                      <a:pt x="80931" y="1711"/>
                      <a:pt x="96403" y="591"/>
                      <a:pt x="111945" y="136"/>
                    </a:cubicBezTo>
                    <a:cubicBezTo>
                      <a:pt x="118211" y="-39"/>
                      <a:pt x="124477" y="-39"/>
                      <a:pt x="130778" y="10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30ABAFD5-1374-4BCC-A4D5-FA1441BDBDF2}"/>
                  </a:ext>
                </a:extLst>
              </p:cNvPr>
              <p:cNvSpPr/>
              <p:nvPr/>
            </p:nvSpPr>
            <p:spPr>
              <a:xfrm>
                <a:off x="5301776" y="2887113"/>
                <a:ext cx="130637" cy="18097"/>
              </a:xfrm>
              <a:custGeom>
                <a:avLst/>
                <a:gdLst>
                  <a:gd name="connsiteX0" fmla="*/ 130638 w 130637"/>
                  <a:gd name="connsiteY0" fmla="*/ 0 h 18097"/>
                  <a:gd name="connsiteX1" fmla="*/ 130043 w 130637"/>
                  <a:gd name="connsiteY1" fmla="*/ 6931 h 18097"/>
                  <a:gd name="connsiteX2" fmla="*/ 119541 w 130637"/>
                  <a:gd name="connsiteY2" fmla="*/ 8436 h 18097"/>
                  <a:gd name="connsiteX3" fmla="*/ 99029 w 130637"/>
                  <a:gd name="connsiteY3" fmla="*/ 11272 h 18097"/>
                  <a:gd name="connsiteX4" fmla="*/ 55868 w 130637"/>
                  <a:gd name="connsiteY4" fmla="*/ 15577 h 18097"/>
                  <a:gd name="connsiteX5" fmla="*/ 0 w 130637"/>
                  <a:gd name="connsiteY5" fmla="*/ 18098 h 18097"/>
                  <a:gd name="connsiteX6" fmla="*/ 455 w 130637"/>
                  <a:gd name="connsiteY6" fmla="*/ 12952 h 18097"/>
                  <a:gd name="connsiteX7" fmla="*/ 58423 w 130637"/>
                  <a:gd name="connsiteY7" fmla="*/ 8926 h 18097"/>
                  <a:gd name="connsiteX8" fmla="*/ 98084 w 130637"/>
                  <a:gd name="connsiteY8" fmla="*/ 4481 h 18097"/>
                  <a:gd name="connsiteX9" fmla="*/ 118631 w 130637"/>
                  <a:gd name="connsiteY9" fmla="*/ 1715 h 18097"/>
                  <a:gd name="connsiteX10" fmla="*/ 130638 w 130637"/>
                  <a:gd name="connsiteY10" fmla="*/ 0 h 18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0637" h="18097">
                    <a:moveTo>
                      <a:pt x="130638" y="0"/>
                    </a:moveTo>
                    <a:cubicBezTo>
                      <a:pt x="130498" y="2310"/>
                      <a:pt x="130323" y="4621"/>
                      <a:pt x="130043" y="6931"/>
                    </a:cubicBezTo>
                    <a:cubicBezTo>
                      <a:pt x="126542" y="7526"/>
                      <a:pt x="122972" y="7911"/>
                      <a:pt x="119541" y="8436"/>
                    </a:cubicBezTo>
                    <a:cubicBezTo>
                      <a:pt x="112716" y="9486"/>
                      <a:pt x="105855" y="10432"/>
                      <a:pt x="99029" y="11272"/>
                    </a:cubicBezTo>
                    <a:cubicBezTo>
                      <a:pt x="84677" y="12987"/>
                      <a:pt x="70255" y="14527"/>
                      <a:pt x="55868" y="15577"/>
                    </a:cubicBezTo>
                    <a:cubicBezTo>
                      <a:pt x="37210" y="16977"/>
                      <a:pt x="18588" y="17818"/>
                      <a:pt x="0" y="18098"/>
                    </a:cubicBezTo>
                    <a:cubicBezTo>
                      <a:pt x="140" y="16382"/>
                      <a:pt x="315" y="14667"/>
                      <a:pt x="455" y="12952"/>
                    </a:cubicBezTo>
                    <a:cubicBezTo>
                      <a:pt x="19813" y="12077"/>
                      <a:pt x="39205" y="10782"/>
                      <a:pt x="58423" y="8926"/>
                    </a:cubicBezTo>
                    <a:cubicBezTo>
                      <a:pt x="71655" y="7596"/>
                      <a:pt x="84922" y="6161"/>
                      <a:pt x="98084" y="4481"/>
                    </a:cubicBezTo>
                    <a:cubicBezTo>
                      <a:pt x="104944" y="3571"/>
                      <a:pt x="111840" y="2625"/>
                      <a:pt x="118631" y="1715"/>
                    </a:cubicBezTo>
                    <a:cubicBezTo>
                      <a:pt x="122692" y="1190"/>
                      <a:pt x="126682" y="455"/>
                      <a:pt x="130638" y="0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544E8D36-129A-48D9-8060-16BF3631929C}"/>
                  </a:ext>
                </a:extLst>
              </p:cNvPr>
              <p:cNvSpPr/>
              <p:nvPr/>
            </p:nvSpPr>
            <p:spPr>
              <a:xfrm>
                <a:off x="5306256" y="2844933"/>
                <a:ext cx="129657" cy="12216"/>
              </a:xfrm>
              <a:custGeom>
                <a:avLst/>
                <a:gdLst>
                  <a:gd name="connsiteX0" fmla="*/ 129658 w 129657"/>
                  <a:gd name="connsiteY0" fmla="*/ 0 h 12216"/>
                  <a:gd name="connsiteX1" fmla="*/ 129133 w 129657"/>
                  <a:gd name="connsiteY1" fmla="*/ 7141 h 12216"/>
                  <a:gd name="connsiteX2" fmla="*/ 112925 w 129657"/>
                  <a:gd name="connsiteY2" fmla="*/ 7666 h 12216"/>
                  <a:gd name="connsiteX3" fmla="*/ 63009 w 129657"/>
                  <a:gd name="connsiteY3" fmla="*/ 9976 h 12216"/>
                  <a:gd name="connsiteX4" fmla="*/ 0 w 129657"/>
                  <a:gd name="connsiteY4" fmla="*/ 12217 h 12216"/>
                  <a:gd name="connsiteX5" fmla="*/ 525 w 129657"/>
                  <a:gd name="connsiteY5" fmla="*/ 6721 h 12216"/>
                  <a:gd name="connsiteX6" fmla="*/ 63254 w 129657"/>
                  <a:gd name="connsiteY6" fmla="*/ 3221 h 12216"/>
                  <a:gd name="connsiteX7" fmla="*/ 112890 w 129657"/>
                  <a:gd name="connsiteY7" fmla="*/ 560 h 12216"/>
                  <a:gd name="connsiteX8" fmla="*/ 129658 w 129657"/>
                  <a:gd name="connsiteY8" fmla="*/ 0 h 12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657" h="12216">
                    <a:moveTo>
                      <a:pt x="129658" y="0"/>
                    </a:moveTo>
                    <a:cubicBezTo>
                      <a:pt x="129518" y="2380"/>
                      <a:pt x="129343" y="4761"/>
                      <a:pt x="129133" y="7141"/>
                    </a:cubicBezTo>
                    <a:cubicBezTo>
                      <a:pt x="123707" y="7281"/>
                      <a:pt x="118281" y="7456"/>
                      <a:pt x="112925" y="7666"/>
                    </a:cubicBezTo>
                    <a:cubicBezTo>
                      <a:pt x="96263" y="8401"/>
                      <a:pt x="79601" y="9171"/>
                      <a:pt x="63009" y="9976"/>
                    </a:cubicBezTo>
                    <a:cubicBezTo>
                      <a:pt x="42041" y="10957"/>
                      <a:pt x="21038" y="11902"/>
                      <a:pt x="0" y="12217"/>
                    </a:cubicBezTo>
                    <a:cubicBezTo>
                      <a:pt x="210" y="10361"/>
                      <a:pt x="385" y="8506"/>
                      <a:pt x="525" y="6721"/>
                    </a:cubicBezTo>
                    <a:cubicBezTo>
                      <a:pt x="21423" y="5811"/>
                      <a:pt x="42391" y="4481"/>
                      <a:pt x="63254" y="3221"/>
                    </a:cubicBezTo>
                    <a:cubicBezTo>
                      <a:pt x="79846" y="2240"/>
                      <a:pt x="96368" y="1225"/>
                      <a:pt x="112890" y="560"/>
                    </a:cubicBezTo>
                    <a:cubicBezTo>
                      <a:pt x="118561" y="385"/>
                      <a:pt x="124092" y="140"/>
                      <a:pt x="129658" y="0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1B1F8AB3-0611-4987-8C90-D17E400A8B13}"/>
                  </a:ext>
                </a:extLst>
              </p:cNvPr>
              <p:cNvSpPr/>
              <p:nvPr/>
            </p:nvSpPr>
            <p:spPr>
              <a:xfrm>
                <a:off x="5311192" y="2790185"/>
                <a:ext cx="129027" cy="12041"/>
              </a:xfrm>
              <a:custGeom>
                <a:avLst/>
                <a:gdLst>
                  <a:gd name="connsiteX0" fmla="*/ 129028 w 129027"/>
                  <a:gd name="connsiteY0" fmla="*/ 0 h 12041"/>
                  <a:gd name="connsiteX1" fmla="*/ 128503 w 129027"/>
                  <a:gd name="connsiteY1" fmla="*/ 7211 h 12041"/>
                  <a:gd name="connsiteX2" fmla="*/ 118316 w 129027"/>
                  <a:gd name="connsiteY2" fmla="*/ 7806 h 12041"/>
                  <a:gd name="connsiteX3" fmla="*/ 42496 w 129027"/>
                  <a:gd name="connsiteY3" fmla="*/ 10781 h 12041"/>
                  <a:gd name="connsiteX4" fmla="*/ 0 w 129027"/>
                  <a:gd name="connsiteY4" fmla="*/ 12041 h 12041"/>
                  <a:gd name="connsiteX5" fmla="*/ 455 w 129027"/>
                  <a:gd name="connsiteY5" fmla="*/ 6476 h 12041"/>
                  <a:gd name="connsiteX6" fmla="*/ 58633 w 129027"/>
                  <a:gd name="connsiteY6" fmla="*/ 4306 h 12041"/>
                  <a:gd name="connsiteX7" fmla="*/ 108690 w 129027"/>
                  <a:gd name="connsiteY7" fmla="*/ 1330 h 12041"/>
                  <a:gd name="connsiteX8" fmla="*/ 129028 w 129027"/>
                  <a:gd name="connsiteY8" fmla="*/ 0 h 1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027" h="12041">
                    <a:moveTo>
                      <a:pt x="129028" y="0"/>
                    </a:moveTo>
                    <a:cubicBezTo>
                      <a:pt x="128818" y="2450"/>
                      <a:pt x="128643" y="4830"/>
                      <a:pt x="128503" y="7211"/>
                    </a:cubicBezTo>
                    <a:cubicBezTo>
                      <a:pt x="125142" y="7421"/>
                      <a:pt x="121677" y="7596"/>
                      <a:pt x="118316" y="7806"/>
                    </a:cubicBezTo>
                    <a:cubicBezTo>
                      <a:pt x="93008" y="9521"/>
                      <a:pt x="67874" y="11166"/>
                      <a:pt x="42496" y="10781"/>
                    </a:cubicBezTo>
                    <a:cubicBezTo>
                      <a:pt x="28494" y="10571"/>
                      <a:pt x="14072" y="10326"/>
                      <a:pt x="0" y="12041"/>
                    </a:cubicBezTo>
                    <a:cubicBezTo>
                      <a:pt x="210" y="10186"/>
                      <a:pt x="385" y="8331"/>
                      <a:pt x="455" y="6476"/>
                    </a:cubicBezTo>
                    <a:cubicBezTo>
                      <a:pt x="19568" y="3711"/>
                      <a:pt x="39450" y="4551"/>
                      <a:pt x="58633" y="4306"/>
                    </a:cubicBezTo>
                    <a:cubicBezTo>
                      <a:pt x="75365" y="4096"/>
                      <a:pt x="92028" y="2590"/>
                      <a:pt x="108690" y="1330"/>
                    </a:cubicBezTo>
                    <a:cubicBezTo>
                      <a:pt x="115481" y="875"/>
                      <a:pt x="122202" y="420"/>
                      <a:pt x="129028" y="0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D47E4828-A87E-423D-A2E4-9CD9A49AA574}"/>
                  </a:ext>
                </a:extLst>
              </p:cNvPr>
              <p:cNvSpPr/>
              <p:nvPr/>
            </p:nvSpPr>
            <p:spPr>
              <a:xfrm>
                <a:off x="5316758" y="2726441"/>
                <a:ext cx="127942" cy="8657"/>
              </a:xfrm>
              <a:custGeom>
                <a:avLst/>
                <a:gdLst>
                  <a:gd name="connsiteX0" fmla="*/ 127943 w 127942"/>
                  <a:gd name="connsiteY0" fmla="*/ 0 h 8657"/>
                  <a:gd name="connsiteX1" fmla="*/ 127417 w 127942"/>
                  <a:gd name="connsiteY1" fmla="*/ 7666 h 8657"/>
                  <a:gd name="connsiteX2" fmla="*/ 116111 w 127942"/>
                  <a:gd name="connsiteY2" fmla="*/ 7736 h 8657"/>
                  <a:gd name="connsiteX3" fmla="*/ 70220 w 127942"/>
                  <a:gd name="connsiteY3" fmla="*/ 8331 h 8657"/>
                  <a:gd name="connsiteX4" fmla="*/ 0 w 127942"/>
                  <a:gd name="connsiteY4" fmla="*/ 8541 h 8657"/>
                  <a:gd name="connsiteX5" fmla="*/ 455 w 127942"/>
                  <a:gd name="connsiteY5" fmla="*/ 3115 h 8657"/>
                  <a:gd name="connsiteX6" fmla="*/ 70220 w 127942"/>
                  <a:gd name="connsiteY6" fmla="*/ 1190 h 8657"/>
                  <a:gd name="connsiteX7" fmla="*/ 115586 w 127942"/>
                  <a:gd name="connsiteY7" fmla="*/ 140 h 8657"/>
                  <a:gd name="connsiteX8" fmla="*/ 127943 w 127942"/>
                  <a:gd name="connsiteY8" fmla="*/ 0 h 8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942" h="8657">
                    <a:moveTo>
                      <a:pt x="127943" y="0"/>
                    </a:moveTo>
                    <a:cubicBezTo>
                      <a:pt x="127732" y="2590"/>
                      <a:pt x="127627" y="5076"/>
                      <a:pt x="127417" y="7666"/>
                    </a:cubicBezTo>
                    <a:cubicBezTo>
                      <a:pt x="123637" y="7666"/>
                      <a:pt x="119891" y="7736"/>
                      <a:pt x="116111" y="7736"/>
                    </a:cubicBezTo>
                    <a:cubicBezTo>
                      <a:pt x="100849" y="7946"/>
                      <a:pt x="85517" y="8121"/>
                      <a:pt x="70220" y="8331"/>
                    </a:cubicBezTo>
                    <a:cubicBezTo>
                      <a:pt x="46801" y="8611"/>
                      <a:pt x="23418" y="8786"/>
                      <a:pt x="0" y="8541"/>
                    </a:cubicBezTo>
                    <a:cubicBezTo>
                      <a:pt x="140" y="6756"/>
                      <a:pt x="280" y="4901"/>
                      <a:pt x="455" y="3115"/>
                    </a:cubicBezTo>
                    <a:cubicBezTo>
                      <a:pt x="23733" y="2520"/>
                      <a:pt x="47011" y="1855"/>
                      <a:pt x="70220" y="1190"/>
                    </a:cubicBezTo>
                    <a:cubicBezTo>
                      <a:pt x="85342" y="735"/>
                      <a:pt x="100429" y="385"/>
                      <a:pt x="115586" y="140"/>
                    </a:cubicBezTo>
                    <a:cubicBezTo>
                      <a:pt x="119681" y="70"/>
                      <a:pt x="123847" y="0"/>
                      <a:pt x="127943" y="0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5A074021-B8D3-4331-835B-025985F55931}"/>
                  </a:ext>
                </a:extLst>
              </p:cNvPr>
              <p:cNvSpPr/>
              <p:nvPr/>
            </p:nvSpPr>
            <p:spPr>
              <a:xfrm>
                <a:off x="5319908" y="2681630"/>
                <a:ext cx="127592" cy="12187"/>
              </a:xfrm>
              <a:custGeom>
                <a:avLst/>
                <a:gdLst>
                  <a:gd name="connsiteX0" fmla="*/ 127592 w 127592"/>
                  <a:gd name="connsiteY0" fmla="*/ 600 h 12187"/>
                  <a:gd name="connsiteX1" fmla="*/ 127067 w 127592"/>
                  <a:gd name="connsiteY1" fmla="*/ 8547 h 12187"/>
                  <a:gd name="connsiteX2" fmla="*/ 119996 w 127592"/>
                  <a:gd name="connsiteY2" fmla="*/ 8337 h 12187"/>
                  <a:gd name="connsiteX3" fmla="*/ 72915 w 127592"/>
                  <a:gd name="connsiteY3" fmla="*/ 7286 h 12187"/>
                  <a:gd name="connsiteX4" fmla="*/ 0 w 127592"/>
                  <a:gd name="connsiteY4" fmla="*/ 12187 h 12187"/>
                  <a:gd name="connsiteX5" fmla="*/ 385 w 127592"/>
                  <a:gd name="connsiteY5" fmla="*/ 7426 h 12187"/>
                  <a:gd name="connsiteX6" fmla="*/ 71445 w 127592"/>
                  <a:gd name="connsiteY6" fmla="*/ 145 h 12187"/>
                  <a:gd name="connsiteX7" fmla="*/ 117791 w 127592"/>
                  <a:gd name="connsiteY7" fmla="*/ 425 h 12187"/>
                  <a:gd name="connsiteX8" fmla="*/ 127592 w 127592"/>
                  <a:gd name="connsiteY8" fmla="*/ 600 h 12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592" h="12187">
                    <a:moveTo>
                      <a:pt x="127592" y="600"/>
                    </a:moveTo>
                    <a:cubicBezTo>
                      <a:pt x="127452" y="3261"/>
                      <a:pt x="127277" y="5886"/>
                      <a:pt x="127067" y="8547"/>
                    </a:cubicBezTo>
                    <a:cubicBezTo>
                      <a:pt x="124687" y="8477"/>
                      <a:pt x="122377" y="8406"/>
                      <a:pt x="119996" y="8337"/>
                    </a:cubicBezTo>
                    <a:cubicBezTo>
                      <a:pt x="104314" y="7811"/>
                      <a:pt x="88597" y="7356"/>
                      <a:pt x="72915" y="7286"/>
                    </a:cubicBezTo>
                    <a:cubicBezTo>
                      <a:pt x="48587" y="7146"/>
                      <a:pt x="23978" y="8021"/>
                      <a:pt x="0" y="12187"/>
                    </a:cubicBezTo>
                    <a:cubicBezTo>
                      <a:pt x="140" y="10612"/>
                      <a:pt x="280" y="9002"/>
                      <a:pt x="385" y="7426"/>
                    </a:cubicBezTo>
                    <a:cubicBezTo>
                      <a:pt x="23733" y="2596"/>
                      <a:pt x="47607" y="671"/>
                      <a:pt x="71445" y="145"/>
                    </a:cubicBezTo>
                    <a:cubicBezTo>
                      <a:pt x="86917" y="-170"/>
                      <a:pt x="102319" y="75"/>
                      <a:pt x="117791" y="425"/>
                    </a:cubicBezTo>
                    <a:cubicBezTo>
                      <a:pt x="121047" y="461"/>
                      <a:pt x="124267" y="530"/>
                      <a:pt x="127592" y="600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9D60AA90-3509-4324-B540-F356AA23D847}"/>
                  </a:ext>
                </a:extLst>
              </p:cNvPr>
              <p:cNvSpPr/>
              <p:nvPr/>
            </p:nvSpPr>
            <p:spPr>
              <a:xfrm>
                <a:off x="5322918" y="2637144"/>
                <a:ext cx="127137" cy="13791"/>
              </a:xfrm>
              <a:custGeom>
                <a:avLst/>
                <a:gdLst>
                  <a:gd name="connsiteX0" fmla="*/ 127137 w 127137"/>
                  <a:gd name="connsiteY0" fmla="*/ 0 h 13791"/>
                  <a:gd name="connsiteX1" fmla="*/ 126752 w 127137"/>
                  <a:gd name="connsiteY1" fmla="*/ 7421 h 13791"/>
                  <a:gd name="connsiteX2" fmla="*/ 111665 w 127137"/>
                  <a:gd name="connsiteY2" fmla="*/ 7701 h 13791"/>
                  <a:gd name="connsiteX3" fmla="*/ 68819 w 127137"/>
                  <a:gd name="connsiteY3" fmla="*/ 9696 h 13791"/>
                  <a:gd name="connsiteX4" fmla="*/ 0 w 127137"/>
                  <a:gd name="connsiteY4" fmla="*/ 13792 h 13791"/>
                  <a:gd name="connsiteX5" fmla="*/ 385 w 127137"/>
                  <a:gd name="connsiteY5" fmla="*/ 7701 h 13791"/>
                  <a:gd name="connsiteX6" fmla="*/ 65564 w 127137"/>
                  <a:gd name="connsiteY6" fmla="*/ 3010 h 13791"/>
                  <a:gd name="connsiteX7" fmla="*/ 88842 w 127137"/>
                  <a:gd name="connsiteY7" fmla="*/ 560 h 13791"/>
                  <a:gd name="connsiteX8" fmla="*/ 108550 w 127137"/>
                  <a:gd name="connsiteY8" fmla="*/ 420 h 13791"/>
                  <a:gd name="connsiteX9" fmla="*/ 127137 w 127137"/>
                  <a:gd name="connsiteY9" fmla="*/ 0 h 13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137" h="13791">
                    <a:moveTo>
                      <a:pt x="127137" y="0"/>
                    </a:moveTo>
                    <a:cubicBezTo>
                      <a:pt x="126997" y="2450"/>
                      <a:pt x="126857" y="4971"/>
                      <a:pt x="126752" y="7421"/>
                    </a:cubicBezTo>
                    <a:cubicBezTo>
                      <a:pt x="121677" y="7736"/>
                      <a:pt x="116496" y="7701"/>
                      <a:pt x="111665" y="7701"/>
                    </a:cubicBezTo>
                    <a:cubicBezTo>
                      <a:pt x="97243" y="7771"/>
                      <a:pt x="83171" y="8016"/>
                      <a:pt x="68819" y="9696"/>
                    </a:cubicBezTo>
                    <a:cubicBezTo>
                      <a:pt x="45961" y="12357"/>
                      <a:pt x="22928" y="13547"/>
                      <a:pt x="0" y="13792"/>
                    </a:cubicBezTo>
                    <a:cubicBezTo>
                      <a:pt x="140" y="11727"/>
                      <a:pt x="280" y="9766"/>
                      <a:pt x="385" y="7701"/>
                    </a:cubicBezTo>
                    <a:cubicBezTo>
                      <a:pt x="22123" y="6896"/>
                      <a:pt x="43896" y="5531"/>
                      <a:pt x="65564" y="3010"/>
                    </a:cubicBezTo>
                    <a:cubicBezTo>
                      <a:pt x="73300" y="2100"/>
                      <a:pt x="80966" y="910"/>
                      <a:pt x="88842" y="560"/>
                    </a:cubicBezTo>
                    <a:cubicBezTo>
                      <a:pt x="95388" y="280"/>
                      <a:pt x="102004" y="420"/>
                      <a:pt x="108550" y="420"/>
                    </a:cubicBezTo>
                    <a:cubicBezTo>
                      <a:pt x="114851" y="455"/>
                      <a:pt x="121012" y="385"/>
                      <a:pt x="127137" y="0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DA379BE6-8FD1-4FE6-A3E3-3699128C78BF}"/>
                  </a:ext>
                </a:extLst>
              </p:cNvPr>
              <p:cNvSpPr/>
              <p:nvPr/>
            </p:nvSpPr>
            <p:spPr>
              <a:xfrm>
                <a:off x="5326069" y="2590203"/>
                <a:ext cx="126367" cy="10894"/>
              </a:xfrm>
              <a:custGeom>
                <a:avLst/>
                <a:gdLst>
                  <a:gd name="connsiteX0" fmla="*/ 126367 w 126367"/>
                  <a:gd name="connsiteY0" fmla="*/ 0 h 10894"/>
                  <a:gd name="connsiteX1" fmla="*/ 126157 w 126367"/>
                  <a:gd name="connsiteY1" fmla="*/ 5216 h 10894"/>
                  <a:gd name="connsiteX2" fmla="*/ 126087 w 126367"/>
                  <a:gd name="connsiteY2" fmla="*/ 6931 h 10894"/>
                  <a:gd name="connsiteX3" fmla="*/ 0 w 126367"/>
                  <a:gd name="connsiteY3" fmla="*/ 10221 h 10894"/>
                  <a:gd name="connsiteX4" fmla="*/ 0 w 126367"/>
                  <a:gd name="connsiteY4" fmla="*/ 10151 h 10894"/>
                  <a:gd name="connsiteX5" fmla="*/ 280 w 126367"/>
                  <a:gd name="connsiteY5" fmla="*/ 5251 h 10894"/>
                  <a:gd name="connsiteX6" fmla="*/ 13827 w 126367"/>
                  <a:gd name="connsiteY6" fmla="*/ 5181 h 10894"/>
                  <a:gd name="connsiteX7" fmla="*/ 95073 w 126367"/>
                  <a:gd name="connsiteY7" fmla="*/ 3080 h 10894"/>
                  <a:gd name="connsiteX8" fmla="*/ 126367 w 126367"/>
                  <a:gd name="connsiteY8" fmla="*/ 0 h 10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6367" h="10894">
                    <a:moveTo>
                      <a:pt x="126367" y="0"/>
                    </a:moveTo>
                    <a:cubicBezTo>
                      <a:pt x="126367" y="1715"/>
                      <a:pt x="126227" y="3500"/>
                      <a:pt x="126157" y="5216"/>
                    </a:cubicBezTo>
                    <a:cubicBezTo>
                      <a:pt x="126157" y="5811"/>
                      <a:pt x="126087" y="6336"/>
                      <a:pt x="126087" y="6931"/>
                    </a:cubicBezTo>
                    <a:cubicBezTo>
                      <a:pt x="84187" y="11972"/>
                      <a:pt x="42111" y="11096"/>
                      <a:pt x="0" y="10221"/>
                    </a:cubicBezTo>
                    <a:lnTo>
                      <a:pt x="0" y="10151"/>
                    </a:lnTo>
                    <a:cubicBezTo>
                      <a:pt x="140" y="8576"/>
                      <a:pt x="210" y="6896"/>
                      <a:pt x="280" y="5251"/>
                    </a:cubicBezTo>
                    <a:cubicBezTo>
                      <a:pt x="4761" y="5181"/>
                      <a:pt x="9346" y="5181"/>
                      <a:pt x="13827" y="5181"/>
                    </a:cubicBezTo>
                    <a:cubicBezTo>
                      <a:pt x="40921" y="5181"/>
                      <a:pt x="68049" y="4866"/>
                      <a:pt x="95073" y="3080"/>
                    </a:cubicBezTo>
                    <a:cubicBezTo>
                      <a:pt x="105540" y="2310"/>
                      <a:pt x="116006" y="1365"/>
                      <a:pt x="126367" y="0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E0FA0274-5D75-44A1-BC00-C00AC65813E0}"/>
                  </a:ext>
                </a:extLst>
              </p:cNvPr>
              <p:cNvSpPr/>
              <p:nvPr/>
            </p:nvSpPr>
            <p:spPr>
              <a:xfrm>
                <a:off x="5328169" y="2549667"/>
                <a:ext cx="125982" cy="11936"/>
              </a:xfrm>
              <a:custGeom>
                <a:avLst/>
                <a:gdLst>
                  <a:gd name="connsiteX0" fmla="*/ 125982 w 125982"/>
                  <a:gd name="connsiteY0" fmla="*/ 0 h 11936"/>
                  <a:gd name="connsiteX1" fmla="*/ 125702 w 125982"/>
                  <a:gd name="connsiteY1" fmla="*/ 6826 h 11936"/>
                  <a:gd name="connsiteX2" fmla="*/ 118351 w 125982"/>
                  <a:gd name="connsiteY2" fmla="*/ 7106 h 11936"/>
                  <a:gd name="connsiteX3" fmla="*/ 69695 w 125982"/>
                  <a:gd name="connsiteY3" fmla="*/ 9346 h 11936"/>
                  <a:gd name="connsiteX4" fmla="*/ 0 w 125982"/>
                  <a:gd name="connsiteY4" fmla="*/ 11937 h 11936"/>
                  <a:gd name="connsiteX5" fmla="*/ 315 w 125982"/>
                  <a:gd name="connsiteY5" fmla="*/ 6651 h 11936"/>
                  <a:gd name="connsiteX6" fmla="*/ 68399 w 125982"/>
                  <a:gd name="connsiteY6" fmla="*/ 2940 h 11936"/>
                  <a:gd name="connsiteX7" fmla="*/ 117336 w 125982"/>
                  <a:gd name="connsiteY7" fmla="*/ 280 h 11936"/>
                  <a:gd name="connsiteX8" fmla="*/ 125982 w 125982"/>
                  <a:gd name="connsiteY8" fmla="*/ 0 h 11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5982" h="11936">
                    <a:moveTo>
                      <a:pt x="125982" y="0"/>
                    </a:moveTo>
                    <a:cubicBezTo>
                      <a:pt x="125982" y="2240"/>
                      <a:pt x="125842" y="4551"/>
                      <a:pt x="125702" y="6826"/>
                    </a:cubicBezTo>
                    <a:cubicBezTo>
                      <a:pt x="123252" y="6896"/>
                      <a:pt x="120802" y="7036"/>
                      <a:pt x="118351" y="7106"/>
                    </a:cubicBezTo>
                    <a:cubicBezTo>
                      <a:pt x="102144" y="7771"/>
                      <a:pt x="85937" y="8611"/>
                      <a:pt x="69695" y="9346"/>
                    </a:cubicBezTo>
                    <a:cubicBezTo>
                      <a:pt x="46486" y="10396"/>
                      <a:pt x="23278" y="11447"/>
                      <a:pt x="0" y="11937"/>
                    </a:cubicBezTo>
                    <a:cubicBezTo>
                      <a:pt x="140" y="10221"/>
                      <a:pt x="280" y="8436"/>
                      <a:pt x="315" y="6651"/>
                    </a:cubicBezTo>
                    <a:cubicBezTo>
                      <a:pt x="23068" y="5776"/>
                      <a:pt x="45751" y="4411"/>
                      <a:pt x="68399" y="2940"/>
                    </a:cubicBezTo>
                    <a:cubicBezTo>
                      <a:pt x="84747" y="1960"/>
                      <a:pt x="100989" y="1015"/>
                      <a:pt x="117336" y="280"/>
                    </a:cubicBezTo>
                    <a:cubicBezTo>
                      <a:pt x="120242" y="140"/>
                      <a:pt x="123077" y="70"/>
                      <a:pt x="125982" y="0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95D685DC-C09B-4E50-865A-A54E0B2E1574}"/>
                  </a:ext>
                </a:extLst>
              </p:cNvPr>
              <p:cNvSpPr/>
              <p:nvPr/>
            </p:nvSpPr>
            <p:spPr>
              <a:xfrm>
                <a:off x="5330444" y="2503251"/>
                <a:ext cx="125387" cy="11271"/>
              </a:xfrm>
              <a:custGeom>
                <a:avLst/>
                <a:gdLst>
                  <a:gd name="connsiteX0" fmla="*/ 125387 w 125387"/>
                  <a:gd name="connsiteY0" fmla="*/ 0 h 11271"/>
                  <a:gd name="connsiteX1" fmla="*/ 125177 w 125387"/>
                  <a:gd name="connsiteY1" fmla="*/ 7351 h 11271"/>
                  <a:gd name="connsiteX2" fmla="*/ 122062 w 125387"/>
                  <a:gd name="connsiteY2" fmla="*/ 7631 h 11271"/>
                  <a:gd name="connsiteX3" fmla="*/ 54958 w 125387"/>
                  <a:gd name="connsiteY3" fmla="*/ 10081 h 11271"/>
                  <a:gd name="connsiteX4" fmla="*/ 0 w 125387"/>
                  <a:gd name="connsiteY4" fmla="*/ 11272 h 11271"/>
                  <a:gd name="connsiteX5" fmla="*/ 280 w 125387"/>
                  <a:gd name="connsiteY5" fmla="*/ 5461 h 11271"/>
                  <a:gd name="connsiteX6" fmla="*/ 15157 w 125387"/>
                  <a:gd name="connsiteY6" fmla="*/ 5006 h 11271"/>
                  <a:gd name="connsiteX7" fmla="*/ 91923 w 125387"/>
                  <a:gd name="connsiteY7" fmla="*/ 1645 h 11271"/>
                  <a:gd name="connsiteX8" fmla="*/ 125387 w 125387"/>
                  <a:gd name="connsiteY8" fmla="*/ 0 h 11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5387" h="11271">
                    <a:moveTo>
                      <a:pt x="125387" y="0"/>
                    </a:moveTo>
                    <a:cubicBezTo>
                      <a:pt x="125317" y="2450"/>
                      <a:pt x="125247" y="4901"/>
                      <a:pt x="125177" y="7351"/>
                    </a:cubicBezTo>
                    <a:cubicBezTo>
                      <a:pt x="124127" y="7421"/>
                      <a:pt x="123077" y="7491"/>
                      <a:pt x="122062" y="7631"/>
                    </a:cubicBezTo>
                    <a:cubicBezTo>
                      <a:pt x="99904" y="9801"/>
                      <a:pt x="77221" y="9346"/>
                      <a:pt x="54958" y="10081"/>
                    </a:cubicBezTo>
                    <a:cubicBezTo>
                      <a:pt x="36650" y="10746"/>
                      <a:pt x="18413" y="11272"/>
                      <a:pt x="0" y="11272"/>
                    </a:cubicBezTo>
                    <a:cubicBezTo>
                      <a:pt x="140" y="9346"/>
                      <a:pt x="210" y="7386"/>
                      <a:pt x="280" y="5461"/>
                    </a:cubicBezTo>
                    <a:cubicBezTo>
                      <a:pt x="5251" y="5321"/>
                      <a:pt x="10186" y="5181"/>
                      <a:pt x="15157" y="5006"/>
                    </a:cubicBezTo>
                    <a:cubicBezTo>
                      <a:pt x="40746" y="4131"/>
                      <a:pt x="66334" y="2170"/>
                      <a:pt x="91923" y="1645"/>
                    </a:cubicBezTo>
                    <a:cubicBezTo>
                      <a:pt x="102564" y="1400"/>
                      <a:pt x="114186" y="1540"/>
                      <a:pt x="125387" y="0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607E5FA9-A3E9-4D41-B10F-009D0627A3BF}"/>
                  </a:ext>
                </a:extLst>
              </p:cNvPr>
              <p:cNvSpPr/>
              <p:nvPr/>
            </p:nvSpPr>
            <p:spPr>
              <a:xfrm>
                <a:off x="5332825" y="2445302"/>
                <a:ext cx="124301" cy="9284"/>
              </a:xfrm>
              <a:custGeom>
                <a:avLst/>
                <a:gdLst>
                  <a:gd name="connsiteX0" fmla="*/ 124302 w 124301"/>
                  <a:gd name="connsiteY0" fmla="*/ 1696 h 9284"/>
                  <a:gd name="connsiteX1" fmla="*/ 124162 w 124301"/>
                  <a:gd name="connsiteY1" fmla="*/ 9117 h 9284"/>
                  <a:gd name="connsiteX2" fmla="*/ 112785 w 124301"/>
                  <a:gd name="connsiteY2" fmla="*/ 9258 h 9284"/>
                  <a:gd name="connsiteX3" fmla="*/ 70990 w 124301"/>
                  <a:gd name="connsiteY3" fmla="*/ 7087 h 9284"/>
                  <a:gd name="connsiteX4" fmla="*/ 0 w 124301"/>
                  <a:gd name="connsiteY4" fmla="*/ 6107 h 9284"/>
                  <a:gd name="connsiteX5" fmla="*/ 140 w 124301"/>
                  <a:gd name="connsiteY5" fmla="*/ 681 h 9284"/>
                  <a:gd name="connsiteX6" fmla="*/ 71025 w 124301"/>
                  <a:gd name="connsiteY6" fmla="*/ 156 h 9284"/>
                  <a:gd name="connsiteX7" fmla="*/ 113345 w 124301"/>
                  <a:gd name="connsiteY7" fmla="*/ 1941 h 9284"/>
                  <a:gd name="connsiteX8" fmla="*/ 124302 w 124301"/>
                  <a:gd name="connsiteY8" fmla="*/ 1696 h 9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301" h="9284">
                    <a:moveTo>
                      <a:pt x="124302" y="1696"/>
                    </a:moveTo>
                    <a:cubicBezTo>
                      <a:pt x="124232" y="4217"/>
                      <a:pt x="124162" y="6667"/>
                      <a:pt x="124162" y="9117"/>
                    </a:cubicBezTo>
                    <a:cubicBezTo>
                      <a:pt x="120381" y="9258"/>
                      <a:pt x="116636" y="9327"/>
                      <a:pt x="112785" y="9258"/>
                    </a:cubicBezTo>
                    <a:cubicBezTo>
                      <a:pt x="98854" y="8977"/>
                      <a:pt x="84957" y="7542"/>
                      <a:pt x="70990" y="7087"/>
                    </a:cubicBezTo>
                    <a:cubicBezTo>
                      <a:pt x="47396" y="6282"/>
                      <a:pt x="23663" y="6282"/>
                      <a:pt x="0" y="6107"/>
                    </a:cubicBezTo>
                    <a:cubicBezTo>
                      <a:pt x="70" y="4252"/>
                      <a:pt x="140" y="2467"/>
                      <a:pt x="140" y="681"/>
                    </a:cubicBezTo>
                    <a:cubicBezTo>
                      <a:pt x="23733" y="156"/>
                      <a:pt x="47396" y="-229"/>
                      <a:pt x="71025" y="156"/>
                    </a:cubicBezTo>
                    <a:cubicBezTo>
                      <a:pt x="85097" y="436"/>
                      <a:pt x="99239" y="1731"/>
                      <a:pt x="113345" y="1941"/>
                    </a:cubicBezTo>
                    <a:cubicBezTo>
                      <a:pt x="117056" y="1941"/>
                      <a:pt x="120662" y="1871"/>
                      <a:pt x="124302" y="169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076CAEBB-C68A-4DD8-9B83-500E179922BC}"/>
                  </a:ext>
                </a:extLst>
              </p:cNvPr>
              <p:cNvSpPr/>
              <p:nvPr/>
            </p:nvSpPr>
            <p:spPr>
              <a:xfrm>
                <a:off x="5334050" y="2387035"/>
                <a:ext cx="123672" cy="13761"/>
              </a:xfrm>
              <a:custGeom>
                <a:avLst/>
                <a:gdLst>
                  <a:gd name="connsiteX0" fmla="*/ 123672 w 123672"/>
                  <a:gd name="connsiteY0" fmla="*/ 0 h 13761"/>
                  <a:gd name="connsiteX1" fmla="*/ 123672 w 123672"/>
                  <a:gd name="connsiteY1" fmla="*/ 7596 h 13761"/>
                  <a:gd name="connsiteX2" fmla="*/ 116531 w 123672"/>
                  <a:gd name="connsiteY2" fmla="*/ 8926 h 13761"/>
                  <a:gd name="connsiteX3" fmla="*/ 96438 w 123672"/>
                  <a:gd name="connsiteY3" fmla="*/ 11762 h 13761"/>
                  <a:gd name="connsiteX4" fmla="*/ 54397 w 123672"/>
                  <a:gd name="connsiteY4" fmla="*/ 13757 h 13761"/>
                  <a:gd name="connsiteX5" fmla="*/ 0 w 123672"/>
                  <a:gd name="connsiteY5" fmla="*/ 12497 h 13761"/>
                  <a:gd name="connsiteX6" fmla="*/ 140 w 123672"/>
                  <a:gd name="connsiteY6" fmla="*/ 6231 h 13761"/>
                  <a:gd name="connsiteX7" fmla="*/ 52717 w 123672"/>
                  <a:gd name="connsiteY7" fmla="*/ 6616 h 13761"/>
                  <a:gd name="connsiteX8" fmla="*/ 92588 w 123672"/>
                  <a:gd name="connsiteY8" fmla="*/ 4691 h 13761"/>
                  <a:gd name="connsiteX9" fmla="*/ 112961 w 123672"/>
                  <a:gd name="connsiteY9" fmla="*/ 2100 h 13761"/>
                  <a:gd name="connsiteX10" fmla="*/ 123672 w 123672"/>
                  <a:gd name="connsiteY10" fmla="*/ 0 h 13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3672" h="13761">
                    <a:moveTo>
                      <a:pt x="123672" y="0"/>
                    </a:moveTo>
                    <a:lnTo>
                      <a:pt x="123672" y="7596"/>
                    </a:lnTo>
                    <a:cubicBezTo>
                      <a:pt x="121292" y="8121"/>
                      <a:pt x="118841" y="8471"/>
                      <a:pt x="116531" y="8926"/>
                    </a:cubicBezTo>
                    <a:cubicBezTo>
                      <a:pt x="109845" y="10187"/>
                      <a:pt x="103159" y="11027"/>
                      <a:pt x="96438" y="11762"/>
                    </a:cubicBezTo>
                    <a:cubicBezTo>
                      <a:pt x="82471" y="13162"/>
                      <a:pt x="68399" y="13757"/>
                      <a:pt x="54397" y="13757"/>
                    </a:cubicBezTo>
                    <a:cubicBezTo>
                      <a:pt x="36265" y="13827"/>
                      <a:pt x="18098" y="13092"/>
                      <a:pt x="0" y="12497"/>
                    </a:cubicBezTo>
                    <a:cubicBezTo>
                      <a:pt x="140" y="10397"/>
                      <a:pt x="140" y="8261"/>
                      <a:pt x="140" y="6231"/>
                    </a:cubicBezTo>
                    <a:cubicBezTo>
                      <a:pt x="17642" y="6511"/>
                      <a:pt x="35180" y="6826"/>
                      <a:pt x="52717" y="6616"/>
                    </a:cubicBezTo>
                    <a:cubicBezTo>
                      <a:pt x="66019" y="6406"/>
                      <a:pt x="79356" y="5951"/>
                      <a:pt x="92588" y="4691"/>
                    </a:cubicBezTo>
                    <a:cubicBezTo>
                      <a:pt x="99414" y="4026"/>
                      <a:pt x="106205" y="3115"/>
                      <a:pt x="112961" y="2100"/>
                    </a:cubicBezTo>
                    <a:cubicBezTo>
                      <a:pt x="116426" y="1575"/>
                      <a:pt x="120031" y="665"/>
                      <a:pt x="123672" y="0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93D99CAA-4105-4999-832C-2ABEBC55DD78}"/>
                  </a:ext>
                </a:extLst>
              </p:cNvPr>
              <p:cNvSpPr/>
              <p:nvPr/>
            </p:nvSpPr>
            <p:spPr>
              <a:xfrm>
                <a:off x="5334715" y="2339288"/>
                <a:ext cx="123006" cy="11936"/>
              </a:xfrm>
              <a:custGeom>
                <a:avLst/>
                <a:gdLst>
                  <a:gd name="connsiteX0" fmla="*/ 123007 w 123006"/>
                  <a:gd name="connsiteY0" fmla="*/ 7666 h 11936"/>
                  <a:gd name="connsiteX1" fmla="*/ 120697 w 123006"/>
                  <a:gd name="connsiteY1" fmla="*/ 7596 h 11936"/>
                  <a:gd name="connsiteX2" fmla="*/ 100744 w 123006"/>
                  <a:gd name="connsiteY2" fmla="*/ 8121 h 11936"/>
                  <a:gd name="connsiteX3" fmla="*/ 56183 w 123006"/>
                  <a:gd name="connsiteY3" fmla="*/ 9696 h 11936"/>
                  <a:gd name="connsiteX4" fmla="*/ 0 w 123006"/>
                  <a:gd name="connsiteY4" fmla="*/ 11937 h 11936"/>
                  <a:gd name="connsiteX5" fmla="*/ 0 w 123006"/>
                  <a:gd name="connsiteY5" fmla="*/ 6371 h 11936"/>
                  <a:gd name="connsiteX6" fmla="*/ 55798 w 123006"/>
                  <a:gd name="connsiteY6" fmla="*/ 2801 h 11936"/>
                  <a:gd name="connsiteX7" fmla="*/ 98364 w 123006"/>
                  <a:gd name="connsiteY7" fmla="*/ 735 h 11936"/>
                  <a:gd name="connsiteX8" fmla="*/ 118806 w 123006"/>
                  <a:gd name="connsiteY8" fmla="*/ 210 h 11936"/>
                  <a:gd name="connsiteX9" fmla="*/ 122972 w 123006"/>
                  <a:gd name="connsiteY9" fmla="*/ 0 h 11936"/>
                  <a:gd name="connsiteX10" fmla="*/ 123007 w 123006"/>
                  <a:gd name="connsiteY10" fmla="*/ 7666 h 11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3006" h="11936">
                    <a:moveTo>
                      <a:pt x="123007" y="7666"/>
                    </a:moveTo>
                    <a:cubicBezTo>
                      <a:pt x="122202" y="7596"/>
                      <a:pt x="121432" y="7596"/>
                      <a:pt x="120697" y="7596"/>
                    </a:cubicBezTo>
                    <a:cubicBezTo>
                      <a:pt x="114081" y="7736"/>
                      <a:pt x="107395" y="7876"/>
                      <a:pt x="100744" y="8121"/>
                    </a:cubicBezTo>
                    <a:cubicBezTo>
                      <a:pt x="85867" y="8506"/>
                      <a:pt x="71060" y="9031"/>
                      <a:pt x="56183" y="9696"/>
                    </a:cubicBezTo>
                    <a:cubicBezTo>
                      <a:pt x="37490" y="10501"/>
                      <a:pt x="18693" y="11272"/>
                      <a:pt x="0" y="11937"/>
                    </a:cubicBezTo>
                    <a:cubicBezTo>
                      <a:pt x="70" y="10081"/>
                      <a:pt x="70" y="8226"/>
                      <a:pt x="0" y="6371"/>
                    </a:cubicBezTo>
                    <a:cubicBezTo>
                      <a:pt x="18588" y="5041"/>
                      <a:pt x="37210" y="3781"/>
                      <a:pt x="55798" y="2801"/>
                    </a:cubicBezTo>
                    <a:cubicBezTo>
                      <a:pt x="70010" y="1995"/>
                      <a:pt x="84152" y="1225"/>
                      <a:pt x="98364" y="735"/>
                    </a:cubicBezTo>
                    <a:cubicBezTo>
                      <a:pt x="105189" y="525"/>
                      <a:pt x="111980" y="350"/>
                      <a:pt x="118806" y="210"/>
                    </a:cubicBezTo>
                    <a:cubicBezTo>
                      <a:pt x="120137" y="140"/>
                      <a:pt x="121502" y="70"/>
                      <a:pt x="122972" y="0"/>
                    </a:cubicBezTo>
                    <a:cubicBezTo>
                      <a:pt x="123007" y="2591"/>
                      <a:pt x="123007" y="5146"/>
                      <a:pt x="123007" y="766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14F2BFF4-8238-4349-A9C6-C6179B11C670}"/>
                  </a:ext>
                </a:extLst>
              </p:cNvPr>
              <p:cNvSpPr/>
              <p:nvPr/>
            </p:nvSpPr>
            <p:spPr>
              <a:xfrm>
                <a:off x="5334750" y="2301553"/>
                <a:ext cx="122656" cy="11893"/>
              </a:xfrm>
              <a:custGeom>
                <a:avLst/>
                <a:gdLst>
                  <a:gd name="connsiteX0" fmla="*/ 122657 w 122656"/>
                  <a:gd name="connsiteY0" fmla="*/ 7841 h 11893"/>
                  <a:gd name="connsiteX1" fmla="*/ 118631 w 122656"/>
                  <a:gd name="connsiteY1" fmla="*/ 8646 h 11893"/>
                  <a:gd name="connsiteX2" fmla="*/ 99519 w 122656"/>
                  <a:gd name="connsiteY2" fmla="*/ 11096 h 11893"/>
                  <a:gd name="connsiteX3" fmla="*/ 57653 w 122656"/>
                  <a:gd name="connsiteY3" fmla="*/ 11481 h 11893"/>
                  <a:gd name="connsiteX4" fmla="*/ 0 w 122656"/>
                  <a:gd name="connsiteY4" fmla="*/ 9031 h 11893"/>
                  <a:gd name="connsiteX5" fmla="*/ 0 w 122656"/>
                  <a:gd name="connsiteY5" fmla="*/ 3956 h 11893"/>
                  <a:gd name="connsiteX6" fmla="*/ 58773 w 122656"/>
                  <a:gd name="connsiteY6" fmla="*/ 4761 h 11893"/>
                  <a:gd name="connsiteX7" fmla="*/ 100044 w 122656"/>
                  <a:gd name="connsiteY7" fmla="*/ 3571 h 11893"/>
                  <a:gd name="connsiteX8" fmla="*/ 118701 w 122656"/>
                  <a:gd name="connsiteY8" fmla="*/ 910 h 11893"/>
                  <a:gd name="connsiteX9" fmla="*/ 122552 w 122656"/>
                  <a:gd name="connsiteY9" fmla="*/ 0 h 11893"/>
                  <a:gd name="connsiteX10" fmla="*/ 122657 w 122656"/>
                  <a:gd name="connsiteY10" fmla="*/ 7841 h 11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2656" h="11893">
                    <a:moveTo>
                      <a:pt x="122657" y="7841"/>
                    </a:moveTo>
                    <a:cubicBezTo>
                      <a:pt x="121327" y="8156"/>
                      <a:pt x="119961" y="8366"/>
                      <a:pt x="118631" y="8646"/>
                    </a:cubicBezTo>
                    <a:cubicBezTo>
                      <a:pt x="112295" y="9836"/>
                      <a:pt x="105925" y="10641"/>
                      <a:pt x="99519" y="11096"/>
                    </a:cubicBezTo>
                    <a:cubicBezTo>
                      <a:pt x="85622" y="12217"/>
                      <a:pt x="71620" y="11972"/>
                      <a:pt x="57653" y="11481"/>
                    </a:cubicBezTo>
                    <a:cubicBezTo>
                      <a:pt x="38540" y="10817"/>
                      <a:pt x="19253" y="9171"/>
                      <a:pt x="0" y="9031"/>
                    </a:cubicBezTo>
                    <a:cubicBezTo>
                      <a:pt x="70" y="7316"/>
                      <a:pt x="70" y="5671"/>
                      <a:pt x="0" y="3956"/>
                    </a:cubicBezTo>
                    <a:cubicBezTo>
                      <a:pt x="19568" y="3361"/>
                      <a:pt x="39275" y="4411"/>
                      <a:pt x="58773" y="4761"/>
                    </a:cubicBezTo>
                    <a:cubicBezTo>
                      <a:pt x="72530" y="5041"/>
                      <a:pt x="86357" y="4831"/>
                      <a:pt x="100044" y="3571"/>
                    </a:cubicBezTo>
                    <a:cubicBezTo>
                      <a:pt x="106310" y="2975"/>
                      <a:pt x="112540" y="2170"/>
                      <a:pt x="118701" y="910"/>
                    </a:cubicBezTo>
                    <a:cubicBezTo>
                      <a:pt x="119961" y="630"/>
                      <a:pt x="121292" y="385"/>
                      <a:pt x="122552" y="0"/>
                    </a:cubicBezTo>
                    <a:cubicBezTo>
                      <a:pt x="122587" y="2625"/>
                      <a:pt x="122657" y="5286"/>
                      <a:pt x="122657" y="7841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C191DEFF-1CAD-499C-8257-FA8AF62B0AB9}"/>
                  </a:ext>
                </a:extLst>
              </p:cNvPr>
              <p:cNvSpPr/>
              <p:nvPr/>
            </p:nvSpPr>
            <p:spPr>
              <a:xfrm>
                <a:off x="5334260" y="2253212"/>
                <a:ext cx="122201" cy="14017"/>
              </a:xfrm>
              <a:custGeom>
                <a:avLst/>
                <a:gdLst>
                  <a:gd name="connsiteX0" fmla="*/ 122202 w 122201"/>
                  <a:gd name="connsiteY0" fmla="*/ 7666 h 14017"/>
                  <a:gd name="connsiteX1" fmla="*/ 104034 w 122201"/>
                  <a:gd name="connsiteY1" fmla="*/ 8576 h 14017"/>
                  <a:gd name="connsiteX2" fmla="*/ 61573 w 122201"/>
                  <a:gd name="connsiteY2" fmla="*/ 11762 h 14017"/>
                  <a:gd name="connsiteX3" fmla="*/ 70 w 122201"/>
                  <a:gd name="connsiteY3" fmla="*/ 13932 h 14017"/>
                  <a:gd name="connsiteX4" fmla="*/ 0 w 122201"/>
                  <a:gd name="connsiteY4" fmla="*/ 8646 h 14017"/>
                  <a:gd name="connsiteX5" fmla="*/ 61503 w 122201"/>
                  <a:gd name="connsiteY5" fmla="*/ 4621 h 14017"/>
                  <a:gd name="connsiteX6" fmla="*/ 104279 w 122201"/>
                  <a:gd name="connsiteY6" fmla="*/ 980 h 14017"/>
                  <a:gd name="connsiteX7" fmla="*/ 122062 w 122201"/>
                  <a:gd name="connsiteY7" fmla="*/ 0 h 14017"/>
                  <a:gd name="connsiteX8" fmla="*/ 122202 w 122201"/>
                  <a:gd name="connsiteY8" fmla="*/ 7666 h 14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201" h="14017">
                    <a:moveTo>
                      <a:pt x="122202" y="7666"/>
                    </a:moveTo>
                    <a:cubicBezTo>
                      <a:pt x="116111" y="7946"/>
                      <a:pt x="110020" y="8261"/>
                      <a:pt x="104034" y="8576"/>
                    </a:cubicBezTo>
                    <a:cubicBezTo>
                      <a:pt x="89892" y="9486"/>
                      <a:pt x="75750" y="10746"/>
                      <a:pt x="61573" y="11762"/>
                    </a:cubicBezTo>
                    <a:cubicBezTo>
                      <a:pt x="41026" y="13162"/>
                      <a:pt x="20583" y="14352"/>
                      <a:pt x="70" y="13932"/>
                    </a:cubicBezTo>
                    <a:cubicBezTo>
                      <a:pt x="70" y="12147"/>
                      <a:pt x="70" y="10431"/>
                      <a:pt x="0" y="8646"/>
                    </a:cubicBezTo>
                    <a:cubicBezTo>
                      <a:pt x="20548" y="8261"/>
                      <a:pt x="41131" y="6546"/>
                      <a:pt x="61503" y="4621"/>
                    </a:cubicBezTo>
                    <a:cubicBezTo>
                      <a:pt x="75715" y="3220"/>
                      <a:pt x="89997" y="2030"/>
                      <a:pt x="104279" y="980"/>
                    </a:cubicBezTo>
                    <a:cubicBezTo>
                      <a:pt x="110160" y="595"/>
                      <a:pt x="116111" y="175"/>
                      <a:pt x="122062" y="0"/>
                    </a:cubicBezTo>
                    <a:cubicBezTo>
                      <a:pt x="122097" y="2590"/>
                      <a:pt x="122167" y="5146"/>
                      <a:pt x="122202" y="766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916AAB99-17E7-4C61-A4E2-C9DADAF2A882}"/>
                  </a:ext>
                </a:extLst>
              </p:cNvPr>
              <p:cNvSpPr/>
              <p:nvPr/>
            </p:nvSpPr>
            <p:spPr>
              <a:xfrm>
                <a:off x="5332580" y="2185409"/>
                <a:ext cx="121641" cy="15785"/>
              </a:xfrm>
              <a:custGeom>
                <a:avLst/>
                <a:gdLst>
                  <a:gd name="connsiteX0" fmla="*/ 121642 w 121641"/>
                  <a:gd name="connsiteY0" fmla="*/ 7384 h 15785"/>
                  <a:gd name="connsiteX1" fmla="*/ 107745 w 121641"/>
                  <a:gd name="connsiteY1" fmla="*/ 8049 h 15785"/>
                  <a:gd name="connsiteX2" fmla="*/ 89367 w 121641"/>
                  <a:gd name="connsiteY2" fmla="*/ 9240 h 15785"/>
                  <a:gd name="connsiteX3" fmla="*/ 52227 w 121641"/>
                  <a:gd name="connsiteY3" fmla="*/ 12425 h 15785"/>
                  <a:gd name="connsiteX4" fmla="*/ 210 w 121641"/>
                  <a:gd name="connsiteY4" fmla="*/ 15785 h 15785"/>
                  <a:gd name="connsiteX5" fmla="*/ 0 w 121641"/>
                  <a:gd name="connsiteY5" fmla="*/ 9625 h 15785"/>
                  <a:gd name="connsiteX6" fmla="*/ 52087 w 121641"/>
                  <a:gd name="connsiteY6" fmla="*/ 5179 h 15785"/>
                  <a:gd name="connsiteX7" fmla="*/ 87582 w 121641"/>
                  <a:gd name="connsiteY7" fmla="*/ 1924 h 15785"/>
                  <a:gd name="connsiteX8" fmla="*/ 105959 w 121641"/>
                  <a:gd name="connsiteY8" fmla="*/ 733 h 15785"/>
                  <a:gd name="connsiteX9" fmla="*/ 121362 w 121641"/>
                  <a:gd name="connsiteY9" fmla="*/ 208 h 15785"/>
                  <a:gd name="connsiteX10" fmla="*/ 121642 w 121641"/>
                  <a:gd name="connsiteY10" fmla="*/ 7384 h 15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1641" h="15785">
                    <a:moveTo>
                      <a:pt x="121642" y="7384"/>
                    </a:moveTo>
                    <a:cubicBezTo>
                      <a:pt x="117161" y="8119"/>
                      <a:pt x="112190" y="7839"/>
                      <a:pt x="107745" y="8049"/>
                    </a:cubicBezTo>
                    <a:cubicBezTo>
                      <a:pt x="101654" y="8435"/>
                      <a:pt x="95528" y="8855"/>
                      <a:pt x="89367" y="9240"/>
                    </a:cubicBezTo>
                    <a:cubicBezTo>
                      <a:pt x="77011" y="10150"/>
                      <a:pt x="64654" y="11340"/>
                      <a:pt x="52227" y="12425"/>
                    </a:cubicBezTo>
                    <a:cubicBezTo>
                      <a:pt x="34900" y="13825"/>
                      <a:pt x="17572" y="15190"/>
                      <a:pt x="210" y="15785"/>
                    </a:cubicBezTo>
                    <a:cubicBezTo>
                      <a:pt x="210" y="13720"/>
                      <a:pt x="140" y="11690"/>
                      <a:pt x="0" y="9625"/>
                    </a:cubicBezTo>
                    <a:cubicBezTo>
                      <a:pt x="17397" y="8574"/>
                      <a:pt x="34760" y="6964"/>
                      <a:pt x="52087" y="5179"/>
                    </a:cubicBezTo>
                    <a:cubicBezTo>
                      <a:pt x="63919" y="3919"/>
                      <a:pt x="75750" y="2869"/>
                      <a:pt x="87582" y="1924"/>
                    </a:cubicBezTo>
                    <a:cubicBezTo>
                      <a:pt x="93743" y="1469"/>
                      <a:pt x="99799" y="1013"/>
                      <a:pt x="105959" y="733"/>
                    </a:cubicBezTo>
                    <a:cubicBezTo>
                      <a:pt x="110720" y="453"/>
                      <a:pt x="116356" y="-387"/>
                      <a:pt x="121362" y="208"/>
                    </a:cubicBezTo>
                    <a:cubicBezTo>
                      <a:pt x="121502" y="2624"/>
                      <a:pt x="121572" y="5004"/>
                      <a:pt x="121642" y="7384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B66CA2A1-6347-4CD1-9E51-A8F2BBD45C44}"/>
                  </a:ext>
                </a:extLst>
              </p:cNvPr>
              <p:cNvSpPr/>
              <p:nvPr/>
            </p:nvSpPr>
            <p:spPr>
              <a:xfrm>
                <a:off x="5330200" y="2132270"/>
                <a:ext cx="121571" cy="15087"/>
              </a:xfrm>
              <a:custGeom>
                <a:avLst/>
                <a:gdLst>
                  <a:gd name="connsiteX0" fmla="*/ 121572 w 121571"/>
                  <a:gd name="connsiteY0" fmla="*/ 8296 h 15087"/>
                  <a:gd name="connsiteX1" fmla="*/ 103439 w 121571"/>
                  <a:gd name="connsiteY1" fmla="*/ 8751 h 15087"/>
                  <a:gd name="connsiteX2" fmla="*/ 62063 w 121571"/>
                  <a:gd name="connsiteY2" fmla="*/ 10396 h 15087"/>
                  <a:gd name="connsiteX3" fmla="*/ 21738 w 121571"/>
                  <a:gd name="connsiteY3" fmla="*/ 12987 h 15087"/>
                  <a:gd name="connsiteX4" fmla="*/ 315 w 121571"/>
                  <a:gd name="connsiteY4" fmla="*/ 15087 h 15087"/>
                  <a:gd name="connsiteX5" fmla="*/ 0 w 121571"/>
                  <a:gd name="connsiteY5" fmla="*/ 8086 h 15087"/>
                  <a:gd name="connsiteX6" fmla="*/ 24013 w 121571"/>
                  <a:gd name="connsiteY6" fmla="*/ 5566 h 15087"/>
                  <a:gd name="connsiteX7" fmla="*/ 62624 w 121571"/>
                  <a:gd name="connsiteY7" fmla="*/ 2380 h 15087"/>
                  <a:gd name="connsiteX8" fmla="*/ 104524 w 121571"/>
                  <a:gd name="connsiteY8" fmla="*/ 315 h 15087"/>
                  <a:gd name="connsiteX9" fmla="*/ 121117 w 121571"/>
                  <a:gd name="connsiteY9" fmla="*/ 0 h 15087"/>
                  <a:gd name="connsiteX10" fmla="*/ 121572 w 121571"/>
                  <a:gd name="connsiteY10" fmla="*/ 8296 h 15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1571" h="15087">
                    <a:moveTo>
                      <a:pt x="121572" y="8296"/>
                    </a:moveTo>
                    <a:cubicBezTo>
                      <a:pt x="115481" y="8436"/>
                      <a:pt x="109460" y="8576"/>
                      <a:pt x="103439" y="8751"/>
                    </a:cubicBezTo>
                    <a:cubicBezTo>
                      <a:pt x="89612" y="9136"/>
                      <a:pt x="75820" y="9626"/>
                      <a:pt x="62063" y="10396"/>
                    </a:cubicBezTo>
                    <a:cubicBezTo>
                      <a:pt x="48587" y="11132"/>
                      <a:pt x="35145" y="12042"/>
                      <a:pt x="21738" y="12987"/>
                    </a:cubicBezTo>
                    <a:cubicBezTo>
                      <a:pt x="14667" y="13512"/>
                      <a:pt x="7456" y="14457"/>
                      <a:pt x="315" y="15087"/>
                    </a:cubicBezTo>
                    <a:cubicBezTo>
                      <a:pt x="245" y="12707"/>
                      <a:pt x="105" y="10396"/>
                      <a:pt x="0" y="8086"/>
                    </a:cubicBezTo>
                    <a:cubicBezTo>
                      <a:pt x="8016" y="7036"/>
                      <a:pt x="16137" y="6441"/>
                      <a:pt x="24013" y="5566"/>
                    </a:cubicBezTo>
                    <a:cubicBezTo>
                      <a:pt x="36825" y="4166"/>
                      <a:pt x="49742" y="3185"/>
                      <a:pt x="62624" y="2380"/>
                    </a:cubicBezTo>
                    <a:cubicBezTo>
                      <a:pt x="76590" y="1470"/>
                      <a:pt x="90522" y="735"/>
                      <a:pt x="104524" y="315"/>
                    </a:cubicBezTo>
                    <a:cubicBezTo>
                      <a:pt x="110020" y="175"/>
                      <a:pt x="115551" y="35"/>
                      <a:pt x="121117" y="0"/>
                    </a:cubicBezTo>
                    <a:cubicBezTo>
                      <a:pt x="121327" y="2730"/>
                      <a:pt x="121467" y="5496"/>
                      <a:pt x="121572" y="8296"/>
                    </a:cubicBezTo>
                    <a:close/>
                  </a:path>
                </a:pathLst>
              </a:custGeom>
              <a:solidFill>
                <a:srgbClr val="231F20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8AB6B814-A3B4-4CAE-8D4D-407400872C26}"/>
                </a:ext>
              </a:extLst>
            </p:cNvPr>
            <p:cNvSpPr/>
            <p:nvPr/>
          </p:nvSpPr>
          <p:spPr>
            <a:xfrm>
              <a:off x="4680406" y="3163071"/>
              <a:ext cx="11446" cy="119491"/>
            </a:xfrm>
            <a:custGeom>
              <a:avLst/>
              <a:gdLst>
                <a:gd name="connsiteX0" fmla="*/ 11446 w 11446"/>
                <a:gd name="connsiteY0" fmla="*/ 119492 h 119491"/>
                <a:gd name="connsiteX1" fmla="*/ 5495 w 11446"/>
                <a:gd name="connsiteY1" fmla="*/ 116131 h 119491"/>
                <a:gd name="connsiteX2" fmla="*/ 5215 w 11446"/>
                <a:gd name="connsiteY2" fmla="*/ 88443 h 119491"/>
                <a:gd name="connsiteX3" fmla="*/ 665 w 11446"/>
                <a:gd name="connsiteY3" fmla="*/ 1841 h 119491"/>
                <a:gd name="connsiteX4" fmla="*/ 5145 w 11446"/>
                <a:gd name="connsiteY4" fmla="*/ 2051 h 119491"/>
                <a:gd name="connsiteX5" fmla="*/ 7736 w 11446"/>
                <a:gd name="connsiteY5" fmla="*/ 49272 h 119491"/>
                <a:gd name="connsiteX6" fmla="*/ 10921 w 11446"/>
                <a:gd name="connsiteY6" fmla="*/ 85712 h 119491"/>
                <a:gd name="connsiteX7" fmla="*/ 11306 w 11446"/>
                <a:gd name="connsiteY7" fmla="*/ 116587 h 119491"/>
                <a:gd name="connsiteX8" fmla="*/ 11446 w 11446"/>
                <a:gd name="connsiteY8" fmla="*/ 119492 h 119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46" h="119491">
                  <a:moveTo>
                    <a:pt x="11446" y="119492"/>
                  </a:moveTo>
                  <a:cubicBezTo>
                    <a:pt x="8996" y="118232"/>
                    <a:pt x="7001" y="117112"/>
                    <a:pt x="5495" y="116131"/>
                  </a:cubicBezTo>
                  <a:cubicBezTo>
                    <a:pt x="5040" y="106890"/>
                    <a:pt x="5215" y="97684"/>
                    <a:pt x="5215" y="88443"/>
                  </a:cubicBezTo>
                  <a:cubicBezTo>
                    <a:pt x="5145" y="59494"/>
                    <a:pt x="-2206" y="30790"/>
                    <a:pt x="665" y="1841"/>
                  </a:cubicBezTo>
                  <a:cubicBezTo>
                    <a:pt x="945" y="-749"/>
                    <a:pt x="5215" y="-539"/>
                    <a:pt x="5145" y="2051"/>
                  </a:cubicBezTo>
                  <a:cubicBezTo>
                    <a:pt x="4830" y="17908"/>
                    <a:pt x="6055" y="33520"/>
                    <a:pt x="7736" y="49272"/>
                  </a:cubicBezTo>
                  <a:cubicBezTo>
                    <a:pt x="8996" y="61384"/>
                    <a:pt x="10711" y="73531"/>
                    <a:pt x="10921" y="85712"/>
                  </a:cubicBezTo>
                  <a:cubicBezTo>
                    <a:pt x="11131" y="95969"/>
                    <a:pt x="10851" y="106260"/>
                    <a:pt x="11306" y="116587"/>
                  </a:cubicBezTo>
                  <a:cubicBezTo>
                    <a:pt x="11376" y="117497"/>
                    <a:pt x="11446" y="118477"/>
                    <a:pt x="11446" y="119492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3E38CAE4-124E-4835-AD76-BDBC15DE040E}"/>
                </a:ext>
              </a:extLst>
            </p:cNvPr>
            <p:cNvSpPr/>
            <p:nvPr/>
          </p:nvSpPr>
          <p:spPr>
            <a:xfrm>
              <a:off x="4711280" y="3168475"/>
              <a:ext cx="7071" cy="126443"/>
            </a:xfrm>
            <a:custGeom>
              <a:avLst/>
              <a:gdLst>
                <a:gd name="connsiteX0" fmla="*/ 6021 w 7071"/>
                <a:gd name="connsiteY0" fmla="*/ 111567 h 126443"/>
                <a:gd name="connsiteX1" fmla="*/ 6616 w 7071"/>
                <a:gd name="connsiteY1" fmla="*/ 126444 h 126443"/>
                <a:gd name="connsiteX2" fmla="*/ 140 w 7071"/>
                <a:gd name="connsiteY2" fmla="*/ 123539 h 126443"/>
                <a:gd name="connsiteX3" fmla="*/ 0 w 7071"/>
                <a:gd name="connsiteY3" fmla="*/ 114892 h 126443"/>
                <a:gd name="connsiteX4" fmla="*/ 1190 w 7071"/>
                <a:gd name="connsiteY4" fmla="*/ 80763 h 126443"/>
                <a:gd name="connsiteX5" fmla="*/ 385 w 7071"/>
                <a:gd name="connsiteY5" fmla="*/ 41697 h 126443"/>
                <a:gd name="connsiteX6" fmla="*/ 105 w 7071"/>
                <a:gd name="connsiteY6" fmla="*/ 21395 h 126443"/>
                <a:gd name="connsiteX7" fmla="*/ 840 w 7071"/>
                <a:gd name="connsiteY7" fmla="*/ 1547 h 126443"/>
                <a:gd name="connsiteX8" fmla="*/ 4026 w 7071"/>
                <a:gd name="connsiteY8" fmla="*/ 1232 h 126443"/>
                <a:gd name="connsiteX9" fmla="*/ 5146 w 7071"/>
                <a:gd name="connsiteY9" fmla="*/ 22795 h 126443"/>
                <a:gd name="connsiteX10" fmla="*/ 5811 w 7071"/>
                <a:gd name="connsiteY10" fmla="*/ 42643 h 126443"/>
                <a:gd name="connsiteX11" fmla="*/ 7071 w 7071"/>
                <a:gd name="connsiteY11" fmla="*/ 78557 h 126443"/>
                <a:gd name="connsiteX12" fmla="*/ 6021 w 7071"/>
                <a:gd name="connsiteY12" fmla="*/ 111567 h 126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71" h="126443">
                  <a:moveTo>
                    <a:pt x="6021" y="111567"/>
                  </a:moveTo>
                  <a:cubicBezTo>
                    <a:pt x="5951" y="116608"/>
                    <a:pt x="6091" y="121543"/>
                    <a:pt x="6616" y="126444"/>
                  </a:cubicBezTo>
                  <a:cubicBezTo>
                    <a:pt x="4376" y="125464"/>
                    <a:pt x="2170" y="124519"/>
                    <a:pt x="140" y="123539"/>
                  </a:cubicBezTo>
                  <a:cubicBezTo>
                    <a:pt x="0" y="120633"/>
                    <a:pt x="0" y="117728"/>
                    <a:pt x="0" y="114892"/>
                  </a:cubicBezTo>
                  <a:cubicBezTo>
                    <a:pt x="0" y="103516"/>
                    <a:pt x="910" y="92139"/>
                    <a:pt x="1190" y="80763"/>
                  </a:cubicBezTo>
                  <a:cubicBezTo>
                    <a:pt x="1505" y="67741"/>
                    <a:pt x="665" y="54719"/>
                    <a:pt x="385" y="41697"/>
                  </a:cubicBezTo>
                  <a:cubicBezTo>
                    <a:pt x="245" y="34942"/>
                    <a:pt x="105" y="28221"/>
                    <a:pt x="105" y="21395"/>
                  </a:cubicBezTo>
                  <a:cubicBezTo>
                    <a:pt x="105" y="14779"/>
                    <a:pt x="-175" y="8023"/>
                    <a:pt x="840" y="1547"/>
                  </a:cubicBezTo>
                  <a:cubicBezTo>
                    <a:pt x="1120" y="-98"/>
                    <a:pt x="3675" y="-763"/>
                    <a:pt x="4026" y="1232"/>
                  </a:cubicBezTo>
                  <a:cubicBezTo>
                    <a:pt x="5146" y="8303"/>
                    <a:pt x="4936" y="15584"/>
                    <a:pt x="5146" y="22795"/>
                  </a:cubicBezTo>
                  <a:cubicBezTo>
                    <a:pt x="5426" y="29411"/>
                    <a:pt x="5601" y="36027"/>
                    <a:pt x="5811" y="42643"/>
                  </a:cubicBezTo>
                  <a:cubicBezTo>
                    <a:pt x="6266" y="54614"/>
                    <a:pt x="7071" y="66586"/>
                    <a:pt x="7071" y="78557"/>
                  </a:cubicBezTo>
                  <a:cubicBezTo>
                    <a:pt x="7106" y="89549"/>
                    <a:pt x="6161" y="100505"/>
                    <a:pt x="6021" y="111567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5053E634-67F9-4E94-8894-22A0DAB581BC}"/>
                </a:ext>
              </a:extLst>
            </p:cNvPr>
            <p:cNvSpPr/>
            <p:nvPr/>
          </p:nvSpPr>
          <p:spPr>
            <a:xfrm>
              <a:off x="4740887" y="3174785"/>
              <a:ext cx="10056" cy="132771"/>
            </a:xfrm>
            <a:custGeom>
              <a:avLst/>
              <a:gdLst>
                <a:gd name="connsiteX0" fmla="*/ 8372 w 10056"/>
                <a:gd name="connsiteY0" fmla="*/ 73333 h 132771"/>
                <a:gd name="connsiteX1" fmla="*/ 6902 w 10056"/>
                <a:gd name="connsiteY1" fmla="*/ 113274 h 132771"/>
                <a:gd name="connsiteX2" fmla="*/ 7042 w 10056"/>
                <a:gd name="connsiteY2" fmla="*/ 132772 h 132771"/>
                <a:gd name="connsiteX3" fmla="*/ 776 w 10056"/>
                <a:gd name="connsiteY3" fmla="*/ 130181 h 132771"/>
                <a:gd name="connsiteX4" fmla="*/ 776 w 10056"/>
                <a:gd name="connsiteY4" fmla="*/ 113659 h 132771"/>
                <a:gd name="connsiteX5" fmla="*/ 2422 w 10056"/>
                <a:gd name="connsiteY5" fmla="*/ 74174 h 132771"/>
                <a:gd name="connsiteX6" fmla="*/ 111 w 10056"/>
                <a:gd name="connsiteY6" fmla="*/ 2309 h 132771"/>
                <a:gd name="connsiteX7" fmla="*/ 3367 w 10056"/>
                <a:gd name="connsiteY7" fmla="*/ 1048 h 132771"/>
                <a:gd name="connsiteX8" fmla="*/ 8372 w 10056"/>
                <a:gd name="connsiteY8" fmla="*/ 73333 h 132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56" h="132771">
                  <a:moveTo>
                    <a:pt x="8372" y="73333"/>
                  </a:moveTo>
                  <a:cubicBezTo>
                    <a:pt x="7497" y="86635"/>
                    <a:pt x="7042" y="99902"/>
                    <a:pt x="6902" y="113274"/>
                  </a:cubicBezTo>
                  <a:cubicBezTo>
                    <a:pt x="6832" y="119750"/>
                    <a:pt x="6902" y="126226"/>
                    <a:pt x="7042" y="132772"/>
                  </a:cubicBezTo>
                  <a:cubicBezTo>
                    <a:pt x="4942" y="131861"/>
                    <a:pt x="2807" y="131056"/>
                    <a:pt x="776" y="130181"/>
                  </a:cubicBezTo>
                  <a:cubicBezTo>
                    <a:pt x="706" y="124685"/>
                    <a:pt x="706" y="119190"/>
                    <a:pt x="776" y="113659"/>
                  </a:cubicBezTo>
                  <a:cubicBezTo>
                    <a:pt x="986" y="100497"/>
                    <a:pt x="1441" y="87335"/>
                    <a:pt x="2422" y="74174"/>
                  </a:cubicBezTo>
                  <a:cubicBezTo>
                    <a:pt x="4277" y="50895"/>
                    <a:pt x="8057" y="24852"/>
                    <a:pt x="111" y="2309"/>
                  </a:cubicBezTo>
                  <a:cubicBezTo>
                    <a:pt x="-624" y="208"/>
                    <a:pt x="2492" y="-982"/>
                    <a:pt x="3367" y="1048"/>
                  </a:cubicBezTo>
                  <a:cubicBezTo>
                    <a:pt x="12853" y="23661"/>
                    <a:pt x="9948" y="49530"/>
                    <a:pt x="8372" y="73333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E69F6D33-4506-43F8-B31C-BAF084579A61}"/>
                </a:ext>
              </a:extLst>
            </p:cNvPr>
            <p:cNvSpPr/>
            <p:nvPr/>
          </p:nvSpPr>
          <p:spPr>
            <a:xfrm>
              <a:off x="4770455" y="3188872"/>
              <a:ext cx="9735" cy="130025"/>
            </a:xfrm>
            <a:custGeom>
              <a:avLst/>
              <a:gdLst>
                <a:gd name="connsiteX0" fmla="*/ 7369 w 9735"/>
                <a:gd name="connsiteY0" fmla="*/ 86550 h 130025"/>
                <a:gd name="connsiteX1" fmla="*/ 6564 w 9735"/>
                <a:gd name="connsiteY1" fmla="*/ 127855 h 130025"/>
                <a:gd name="connsiteX2" fmla="*/ 6634 w 9735"/>
                <a:gd name="connsiteY2" fmla="*/ 130026 h 130025"/>
                <a:gd name="connsiteX3" fmla="*/ 88 w 9735"/>
                <a:gd name="connsiteY3" fmla="*/ 127575 h 130025"/>
                <a:gd name="connsiteX4" fmla="*/ 893 w 9735"/>
                <a:gd name="connsiteY4" fmla="*/ 86970 h 130025"/>
                <a:gd name="connsiteX5" fmla="*/ 5374 w 9735"/>
                <a:gd name="connsiteY5" fmla="*/ 1698 h 130025"/>
                <a:gd name="connsiteX6" fmla="*/ 9469 w 9735"/>
                <a:gd name="connsiteY6" fmla="*/ 1768 h 130025"/>
                <a:gd name="connsiteX7" fmla="*/ 7369 w 9735"/>
                <a:gd name="connsiteY7" fmla="*/ 86550 h 13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35" h="130025">
                  <a:moveTo>
                    <a:pt x="7369" y="86550"/>
                  </a:moveTo>
                  <a:cubicBezTo>
                    <a:pt x="6844" y="100307"/>
                    <a:pt x="6459" y="114134"/>
                    <a:pt x="6564" y="127855"/>
                  </a:cubicBezTo>
                  <a:cubicBezTo>
                    <a:pt x="6564" y="128590"/>
                    <a:pt x="6564" y="129326"/>
                    <a:pt x="6634" y="130026"/>
                  </a:cubicBezTo>
                  <a:cubicBezTo>
                    <a:pt x="4464" y="129221"/>
                    <a:pt x="2258" y="128380"/>
                    <a:pt x="88" y="127575"/>
                  </a:cubicBezTo>
                  <a:cubicBezTo>
                    <a:pt x="-192" y="114099"/>
                    <a:pt x="228" y="100482"/>
                    <a:pt x="893" y="86970"/>
                  </a:cubicBezTo>
                  <a:cubicBezTo>
                    <a:pt x="2153" y="58546"/>
                    <a:pt x="4009" y="30122"/>
                    <a:pt x="5374" y="1698"/>
                  </a:cubicBezTo>
                  <a:cubicBezTo>
                    <a:pt x="5514" y="-612"/>
                    <a:pt x="9329" y="-542"/>
                    <a:pt x="9469" y="1768"/>
                  </a:cubicBezTo>
                  <a:cubicBezTo>
                    <a:pt x="10449" y="30087"/>
                    <a:pt x="8489" y="58301"/>
                    <a:pt x="7369" y="86550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B9A75D78-369C-4F73-8AC2-EC35F7D15DD8}"/>
                </a:ext>
              </a:extLst>
            </p:cNvPr>
            <p:cNvSpPr/>
            <p:nvPr/>
          </p:nvSpPr>
          <p:spPr>
            <a:xfrm>
              <a:off x="4804847" y="3198287"/>
              <a:ext cx="10930" cy="133632"/>
            </a:xfrm>
            <a:custGeom>
              <a:avLst/>
              <a:gdLst>
                <a:gd name="connsiteX0" fmla="*/ 9206 w 10930"/>
                <a:gd name="connsiteY0" fmla="*/ 73740 h 133632"/>
                <a:gd name="connsiteX1" fmla="*/ 7736 w 10930"/>
                <a:gd name="connsiteY1" fmla="*/ 107449 h 133632"/>
                <a:gd name="connsiteX2" fmla="*/ 7141 w 10930"/>
                <a:gd name="connsiteY2" fmla="*/ 124777 h 133632"/>
                <a:gd name="connsiteX3" fmla="*/ 7071 w 10930"/>
                <a:gd name="connsiteY3" fmla="*/ 133633 h 133632"/>
                <a:gd name="connsiteX4" fmla="*/ 0 w 10930"/>
                <a:gd name="connsiteY4" fmla="*/ 130973 h 133632"/>
                <a:gd name="connsiteX5" fmla="*/ 210 w 10930"/>
                <a:gd name="connsiteY5" fmla="*/ 125022 h 133632"/>
                <a:gd name="connsiteX6" fmla="*/ 595 w 10930"/>
                <a:gd name="connsiteY6" fmla="*/ 107484 h 133632"/>
                <a:gd name="connsiteX7" fmla="*/ 2240 w 10930"/>
                <a:gd name="connsiteY7" fmla="*/ 73110 h 133632"/>
                <a:gd name="connsiteX8" fmla="*/ 6091 w 10930"/>
                <a:gd name="connsiteY8" fmla="*/ 2225 h 133632"/>
                <a:gd name="connsiteX9" fmla="*/ 10536 w 10930"/>
                <a:gd name="connsiteY9" fmla="*/ 2085 h 133632"/>
                <a:gd name="connsiteX10" fmla="*/ 9206 w 10930"/>
                <a:gd name="connsiteY10" fmla="*/ 73740 h 133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30" h="133632">
                  <a:moveTo>
                    <a:pt x="9206" y="73740"/>
                  </a:moveTo>
                  <a:cubicBezTo>
                    <a:pt x="8681" y="84976"/>
                    <a:pt x="8156" y="96213"/>
                    <a:pt x="7736" y="107449"/>
                  </a:cubicBezTo>
                  <a:cubicBezTo>
                    <a:pt x="7526" y="113190"/>
                    <a:pt x="7351" y="119036"/>
                    <a:pt x="7141" y="124777"/>
                  </a:cubicBezTo>
                  <a:cubicBezTo>
                    <a:pt x="7071" y="127542"/>
                    <a:pt x="7211" y="130587"/>
                    <a:pt x="7071" y="133633"/>
                  </a:cubicBezTo>
                  <a:cubicBezTo>
                    <a:pt x="4691" y="132758"/>
                    <a:pt x="2310" y="131918"/>
                    <a:pt x="0" y="130973"/>
                  </a:cubicBezTo>
                  <a:cubicBezTo>
                    <a:pt x="70" y="128907"/>
                    <a:pt x="210" y="126947"/>
                    <a:pt x="210" y="125022"/>
                  </a:cubicBezTo>
                  <a:cubicBezTo>
                    <a:pt x="280" y="119211"/>
                    <a:pt x="350" y="113330"/>
                    <a:pt x="595" y="107484"/>
                  </a:cubicBezTo>
                  <a:cubicBezTo>
                    <a:pt x="1050" y="96038"/>
                    <a:pt x="1645" y="84556"/>
                    <a:pt x="2240" y="73110"/>
                  </a:cubicBezTo>
                  <a:cubicBezTo>
                    <a:pt x="3571" y="49516"/>
                    <a:pt x="4761" y="25853"/>
                    <a:pt x="6091" y="2225"/>
                  </a:cubicBezTo>
                  <a:cubicBezTo>
                    <a:pt x="6231" y="-611"/>
                    <a:pt x="10396" y="-821"/>
                    <a:pt x="10536" y="2085"/>
                  </a:cubicBezTo>
                  <a:cubicBezTo>
                    <a:pt x="11587" y="26028"/>
                    <a:pt x="10326" y="49866"/>
                    <a:pt x="9206" y="73740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F429B12A-37E4-4C98-978B-430E0BD1B0E0}"/>
                </a:ext>
              </a:extLst>
            </p:cNvPr>
            <p:cNvSpPr/>
            <p:nvPr/>
          </p:nvSpPr>
          <p:spPr>
            <a:xfrm>
              <a:off x="4839869" y="3215823"/>
              <a:ext cx="13022" cy="128243"/>
            </a:xfrm>
            <a:custGeom>
              <a:avLst/>
              <a:gdLst>
                <a:gd name="connsiteX0" fmla="*/ 11920 w 13022"/>
                <a:gd name="connsiteY0" fmla="*/ 38876 h 128243"/>
                <a:gd name="connsiteX1" fmla="*/ 9224 w 13022"/>
                <a:gd name="connsiteY1" fmla="*/ 74441 h 128243"/>
                <a:gd name="connsiteX2" fmla="*/ 7124 w 13022"/>
                <a:gd name="connsiteY2" fmla="*/ 108361 h 128243"/>
                <a:gd name="connsiteX3" fmla="*/ 6809 w 13022"/>
                <a:gd name="connsiteY3" fmla="*/ 124883 h 128243"/>
                <a:gd name="connsiteX4" fmla="*/ 6879 w 13022"/>
                <a:gd name="connsiteY4" fmla="*/ 128243 h 128243"/>
                <a:gd name="connsiteX5" fmla="*/ 18 w 13022"/>
                <a:gd name="connsiteY5" fmla="*/ 125863 h 128243"/>
                <a:gd name="connsiteX6" fmla="*/ 333 w 13022"/>
                <a:gd name="connsiteY6" fmla="*/ 108220 h 128243"/>
                <a:gd name="connsiteX7" fmla="*/ 2503 w 13022"/>
                <a:gd name="connsiteY7" fmla="*/ 74686 h 128243"/>
                <a:gd name="connsiteX8" fmla="*/ 5409 w 13022"/>
                <a:gd name="connsiteY8" fmla="*/ 39506 h 128243"/>
                <a:gd name="connsiteX9" fmla="*/ 7859 w 13022"/>
                <a:gd name="connsiteY9" fmla="*/ 1876 h 128243"/>
                <a:gd name="connsiteX10" fmla="*/ 12410 w 13022"/>
                <a:gd name="connsiteY10" fmla="*/ 2016 h 128243"/>
                <a:gd name="connsiteX11" fmla="*/ 11920 w 13022"/>
                <a:gd name="connsiteY11" fmla="*/ 38876 h 12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022" h="128243">
                  <a:moveTo>
                    <a:pt x="11920" y="38876"/>
                  </a:moveTo>
                  <a:cubicBezTo>
                    <a:pt x="11255" y="50778"/>
                    <a:pt x="10134" y="62609"/>
                    <a:pt x="9224" y="74441"/>
                  </a:cubicBezTo>
                  <a:cubicBezTo>
                    <a:pt x="8349" y="85747"/>
                    <a:pt x="7579" y="97054"/>
                    <a:pt x="7124" y="108361"/>
                  </a:cubicBezTo>
                  <a:cubicBezTo>
                    <a:pt x="6914" y="113856"/>
                    <a:pt x="6844" y="119387"/>
                    <a:pt x="6809" y="124883"/>
                  </a:cubicBezTo>
                  <a:cubicBezTo>
                    <a:pt x="6809" y="125933"/>
                    <a:pt x="6809" y="127123"/>
                    <a:pt x="6879" y="128243"/>
                  </a:cubicBezTo>
                  <a:cubicBezTo>
                    <a:pt x="4569" y="127438"/>
                    <a:pt x="2328" y="126668"/>
                    <a:pt x="18" y="125863"/>
                  </a:cubicBezTo>
                  <a:cubicBezTo>
                    <a:pt x="-52" y="119982"/>
                    <a:pt x="88" y="114101"/>
                    <a:pt x="333" y="108220"/>
                  </a:cubicBezTo>
                  <a:cubicBezTo>
                    <a:pt x="788" y="97054"/>
                    <a:pt x="1663" y="85887"/>
                    <a:pt x="2503" y="74686"/>
                  </a:cubicBezTo>
                  <a:cubicBezTo>
                    <a:pt x="3483" y="62924"/>
                    <a:pt x="4499" y="51233"/>
                    <a:pt x="5409" y="39506"/>
                  </a:cubicBezTo>
                  <a:cubicBezTo>
                    <a:pt x="6389" y="27009"/>
                    <a:pt x="6599" y="14373"/>
                    <a:pt x="7859" y="1876"/>
                  </a:cubicBezTo>
                  <a:cubicBezTo>
                    <a:pt x="8174" y="-784"/>
                    <a:pt x="12165" y="-504"/>
                    <a:pt x="12410" y="2016"/>
                  </a:cubicBezTo>
                  <a:cubicBezTo>
                    <a:pt x="13705" y="14233"/>
                    <a:pt x="12655" y="26729"/>
                    <a:pt x="11920" y="38876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17E7F63E-5B35-4878-B796-328962D6FE53}"/>
                </a:ext>
              </a:extLst>
            </p:cNvPr>
            <p:cNvSpPr/>
            <p:nvPr/>
          </p:nvSpPr>
          <p:spPr>
            <a:xfrm>
              <a:off x="4871882" y="3230026"/>
              <a:ext cx="17357" cy="125031"/>
            </a:xfrm>
            <a:custGeom>
              <a:avLst/>
              <a:gdLst>
                <a:gd name="connsiteX0" fmla="*/ 12112 w 17357"/>
                <a:gd name="connsiteY0" fmla="*/ 66678 h 125031"/>
                <a:gd name="connsiteX1" fmla="*/ 8751 w 17357"/>
                <a:gd name="connsiteY1" fmla="*/ 101928 h 125031"/>
                <a:gd name="connsiteX2" fmla="*/ 7876 w 17357"/>
                <a:gd name="connsiteY2" fmla="*/ 119396 h 125031"/>
                <a:gd name="connsiteX3" fmla="*/ 7946 w 17357"/>
                <a:gd name="connsiteY3" fmla="*/ 125032 h 125031"/>
                <a:gd name="connsiteX4" fmla="*/ 0 w 17357"/>
                <a:gd name="connsiteY4" fmla="*/ 122441 h 125031"/>
                <a:gd name="connsiteX5" fmla="*/ 140 w 17357"/>
                <a:gd name="connsiteY5" fmla="*/ 119536 h 125031"/>
                <a:gd name="connsiteX6" fmla="*/ 1120 w 17357"/>
                <a:gd name="connsiteY6" fmla="*/ 101823 h 125031"/>
                <a:gd name="connsiteX7" fmla="*/ 4481 w 17357"/>
                <a:gd name="connsiteY7" fmla="*/ 67309 h 125031"/>
                <a:gd name="connsiteX8" fmla="*/ 9381 w 17357"/>
                <a:gd name="connsiteY8" fmla="*/ 3425 h 125031"/>
                <a:gd name="connsiteX9" fmla="*/ 14142 w 17357"/>
                <a:gd name="connsiteY9" fmla="*/ 1710 h 125031"/>
                <a:gd name="connsiteX10" fmla="*/ 12112 w 17357"/>
                <a:gd name="connsiteY10" fmla="*/ 66678 h 12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57" h="125031">
                  <a:moveTo>
                    <a:pt x="12112" y="66678"/>
                  </a:moveTo>
                  <a:cubicBezTo>
                    <a:pt x="10606" y="78370"/>
                    <a:pt x="9521" y="90167"/>
                    <a:pt x="8751" y="101928"/>
                  </a:cubicBezTo>
                  <a:cubicBezTo>
                    <a:pt x="8366" y="107739"/>
                    <a:pt x="8086" y="113550"/>
                    <a:pt x="7876" y="119396"/>
                  </a:cubicBezTo>
                  <a:cubicBezTo>
                    <a:pt x="7806" y="121181"/>
                    <a:pt x="7876" y="123106"/>
                    <a:pt x="7946" y="125032"/>
                  </a:cubicBezTo>
                  <a:cubicBezTo>
                    <a:pt x="5286" y="124157"/>
                    <a:pt x="2660" y="123316"/>
                    <a:pt x="0" y="122441"/>
                  </a:cubicBezTo>
                  <a:cubicBezTo>
                    <a:pt x="70" y="121461"/>
                    <a:pt x="140" y="120446"/>
                    <a:pt x="140" y="119536"/>
                  </a:cubicBezTo>
                  <a:cubicBezTo>
                    <a:pt x="420" y="113655"/>
                    <a:pt x="665" y="107704"/>
                    <a:pt x="1120" y="101823"/>
                  </a:cubicBezTo>
                  <a:cubicBezTo>
                    <a:pt x="1925" y="90307"/>
                    <a:pt x="3046" y="78755"/>
                    <a:pt x="4481" y="67309"/>
                  </a:cubicBezTo>
                  <a:cubicBezTo>
                    <a:pt x="7141" y="46411"/>
                    <a:pt x="14282" y="24533"/>
                    <a:pt x="9381" y="3425"/>
                  </a:cubicBezTo>
                  <a:cubicBezTo>
                    <a:pt x="8646" y="310"/>
                    <a:pt x="13162" y="-1546"/>
                    <a:pt x="14142" y="1710"/>
                  </a:cubicBezTo>
                  <a:cubicBezTo>
                    <a:pt x="21178" y="23098"/>
                    <a:pt x="14877" y="45046"/>
                    <a:pt x="12112" y="66678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965AB839-A7B1-4007-B77D-6E511B42A6A1}"/>
                </a:ext>
              </a:extLst>
            </p:cNvPr>
            <p:cNvSpPr/>
            <p:nvPr/>
          </p:nvSpPr>
          <p:spPr>
            <a:xfrm>
              <a:off x="4900971" y="3245338"/>
              <a:ext cx="15107" cy="118366"/>
            </a:xfrm>
            <a:custGeom>
              <a:avLst/>
              <a:gdLst>
                <a:gd name="connsiteX0" fmla="*/ 14352 w 15107"/>
                <a:gd name="connsiteY0" fmla="*/ 21998 h 118366"/>
                <a:gd name="connsiteX1" fmla="*/ 11377 w 15107"/>
                <a:gd name="connsiteY1" fmla="*/ 50422 h 118366"/>
                <a:gd name="connsiteX2" fmla="*/ 9136 w 15107"/>
                <a:gd name="connsiteY2" fmla="*/ 81366 h 118366"/>
                <a:gd name="connsiteX3" fmla="*/ 7736 w 15107"/>
                <a:gd name="connsiteY3" fmla="*/ 105484 h 118366"/>
                <a:gd name="connsiteX4" fmla="*/ 7456 w 15107"/>
                <a:gd name="connsiteY4" fmla="*/ 118366 h 118366"/>
                <a:gd name="connsiteX5" fmla="*/ 0 w 15107"/>
                <a:gd name="connsiteY5" fmla="*/ 116126 h 118366"/>
                <a:gd name="connsiteX6" fmla="*/ 595 w 15107"/>
                <a:gd name="connsiteY6" fmla="*/ 105484 h 118366"/>
                <a:gd name="connsiteX7" fmla="*/ 1995 w 15107"/>
                <a:gd name="connsiteY7" fmla="*/ 82661 h 118366"/>
                <a:gd name="connsiteX8" fmla="*/ 4376 w 15107"/>
                <a:gd name="connsiteY8" fmla="*/ 51647 h 118366"/>
                <a:gd name="connsiteX9" fmla="*/ 7876 w 15107"/>
                <a:gd name="connsiteY9" fmla="*/ 24553 h 118366"/>
                <a:gd name="connsiteX10" fmla="*/ 8786 w 15107"/>
                <a:gd name="connsiteY10" fmla="*/ 12196 h 118366"/>
                <a:gd name="connsiteX11" fmla="*/ 8716 w 15107"/>
                <a:gd name="connsiteY11" fmla="*/ 6701 h 118366"/>
                <a:gd name="connsiteX12" fmla="*/ 8506 w 15107"/>
                <a:gd name="connsiteY12" fmla="*/ 2395 h 118366"/>
                <a:gd name="connsiteX13" fmla="*/ 10746 w 15107"/>
                <a:gd name="connsiteY13" fmla="*/ 225 h 118366"/>
                <a:gd name="connsiteX14" fmla="*/ 14352 w 15107"/>
                <a:gd name="connsiteY14" fmla="*/ 21998 h 118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107" h="118366">
                  <a:moveTo>
                    <a:pt x="14352" y="21998"/>
                  </a:moveTo>
                  <a:cubicBezTo>
                    <a:pt x="13687" y="31449"/>
                    <a:pt x="12427" y="40970"/>
                    <a:pt x="11377" y="50422"/>
                  </a:cubicBezTo>
                  <a:cubicBezTo>
                    <a:pt x="10186" y="60748"/>
                    <a:pt x="9801" y="71039"/>
                    <a:pt x="9136" y="81366"/>
                  </a:cubicBezTo>
                  <a:cubicBezTo>
                    <a:pt x="8681" y="89417"/>
                    <a:pt x="8156" y="97433"/>
                    <a:pt x="7736" y="105484"/>
                  </a:cubicBezTo>
                  <a:cubicBezTo>
                    <a:pt x="7526" y="109720"/>
                    <a:pt x="7596" y="114096"/>
                    <a:pt x="7456" y="118366"/>
                  </a:cubicBezTo>
                  <a:cubicBezTo>
                    <a:pt x="5006" y="117631"/>
                    <a:pt x="2485" y="116896"/>
                    <a:pt x="0" y="116126"/>
                  </a:cubicBezTo>
                  <a:cubicBezTo>
                    <a:pt x="140" y="112555"/>
                    <a:pt x="385" y="108915"/>
                    <a:pt x="595" y="105484"/>
                  </a:cubicBezTo>
                  <a:cubicBezTo>
                    <a:pt x="980" y="97888"/>
                    <a:pt x="1505" y="90292"/>
                    <a:pt x="1995" y="82661"/>
                  </a:cubicBezTo>
                  <a:cubicBezTo>
                    <a:pt x="2660" y="72335"/>
                    <a:pt x="2905" y="61973"/>
                    <a:pt x="4376" y="51647"/>
                  </a:cubicBezTo>
                  <a:cubicBezTo>
                    <a:pt x="5566" y="42651"/>
                    <a:pt x="6896" y="33654"/>
                    <a:pt x="7876" y="24553"/>
                  </a:cubicBezTo>
                  <a:cubicBezTo>
                    <a:pt x="8331" y="20458"/>
                    <a:pt x="8681" y="16362"/>
                    <a:pt x="8786" y="12196"/>
                  </a:cubicBezTo>
                  <a:cubicBezTo>
                    <a:pt x="8856" y="10411"/>
                    <a:pt x="8926" y="8556"/>
                    <a:pt x="8716" y="6701"/>
                  </a:cubicBezTo>
                  <a:cubicBezTo>
                    <a:pt x="8576" y="5721"/>
                    <a:pt x="8716" y="2745"/>
                    <a:pt x="8506" y="2395"/>
                  </a:cubicBezTo>
                  <a:cubicBezTo>
                    <a:pt x="7771" y="925"/>
                    <a:pt x="9381" y="-580"/>
                    <a:pt x="10746" y="225"/>
                  </a:cubicBezTo>
                  <a:cubicBezTo>
                    <a:pt x="17082" y="4005"/>
                    <a:pt x="14772" y="15802"/>
                    <a:pt x="14352" y="21998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8D607C80-D899-4B07-B668-BD5F6ACBDC8B}"/>
                </a:ext>
              </a:extLst>
            </p:cNvPr>
            <p:cNvSpPr/>
            <p:nvPr/>
          </p:nvSpPr>
          <p:spPr>
            <a:xfrm>
              <a:off x="4943607" y="3260779"/>
              <a:ext cx="13339" cy="114266"/>
            </a:xfrm>
            <a:custGeom>
              <a:avLst/>
              <a:gdLst>
                <a:gd name="connsiteX0" fmla="*/ 9801 w 13339"/>
                <a:gd name="connsiteY0" fmla="*/ 75446 h 114266"/>
                <a:gd name="connsiteX1" fmla="*/ 7281 w 13339"/>
                <a:gd name="connsiteY1" fmla="*/ 109576 h 114266"/>
                <a:gd name="connsiteX2" fmla="*/ 7071 w 13339"/>
                <a:gd name="connsiteY2" fmla="*/ 114267 h 114266"/>
                <a:gd name="connsiteX3" fmla="*/ 0 w 13339"/>
                <a:gd name="connsiteY3" fmla="*/ 112621 h 114266"/>
                <a:gd name="connsiteX4" fmla="*/ 140 w 13339"/>
                <a:gd name="connsiteY4" fmla="*/ 110976 h 114266"/>
                <a:gd name="connsiteX5" fmla="*/ 2835 w 13339"/>
                <a:gd name="connsiteY5" fmla="*/ 75481 h 114266"/>
                <a:gd name="connsiteX6" fmla="*/ 5881 w 13339"/>
                <a:gd name="connsiteY6" fmla="*/ 40511 h 114266"/>
                <a:gd name="connsiteX7" fmla="*/ 8261 w 13339"/>
                <a:gd name="connsiteY7" fmla="*/ 1901 h 114266"/>
                <a:gd name="connsiteX8" fmla="*/ 12812 w 13339"/>
                <a:gd name="connsiteY8" fmla="*/ 2041 h 114266"/>
                <a:gd name="connsiteX9" fmla="*/ 9801 w 13339"/>
                <a:gd name="connsiteY9" fmla="*/ 75446 h 11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339" h="114266">
                  <a:moveTo>
                    <a:pt x="9801" y="75446"/>
                  </a:moveTo>
                  <a:cubicBezTo>
                    <a:pt x="8891" y="86823"/>
                    <a:pt x="7946" y="98199"/>
                    <a:pt x="7281" y="109576"/>
                  </a:cubicBezTo>
                  <a:cubicBezTo>
                    <a:pt x="7211" y="111151"/>
                    <a:pt x="7071" y="112691"/>
                    <a:pt x="7071" y="114267"/>
                  </a:cubicBezTo>
                  <a:cubicBezTo>
                    <a:pt x="4761" y="113742"/>
                    <a:pt x="2380" y="113216"/>
                    <a:pt x="0" y="112621"/>
                  </a:cubicBezTo>
                  <a:cubicBezTo>
                    <a:pt x="70" y="112096"/>
                    <a:pt x="70" y="111501"/>
                    <a:pt x="140" y="110976"/>
                  </a:cubicBezTo>
                  <a:cubicBezTo>
                    <a:pt x="875" y="99144"/>
                    <a:pt x="1855" y="87313"/>
                    <a:pt x="2835" y="75481"/>
                  </a:cubicBezTo>
                  <a:cubicBezTo>
                    <a:pt x="3885" y="63860"/>
                    <a:pt x="4936" y="52133"/>
                    <a:pt x="5881" y="40511"/>
                  </a:cubicBezTo>
                  <a:cubicBezTo>
                    <a:pt x="6861" y="27630"/>
                    <a:pt x="7211" y="14713"/>
                    <a:pt x="8261" y="1901"/>
                  </a:cubicBezTo>
                  <a:cubicBezTo>
                    <a:pt x="8541" y="-759"/>
                    <a:pt x="12707" y="-549"/>
                    <a:pt x="12812" y="2041"/>
                  </a:cubicBezTo>
                  <a:cubicBezTo>
                    <a:pt x="14492" y="26335"/>
                    <a:pt x="11797" y="51188"/>
                    <a:pt x="9801" y="75446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4ACC44E3-FBD7-4C3C-9661-C9B63EA15D4A}"/>
                </a:ext>
              </a:extLst>
            </p:cNvPr>
            <p:cNvSpPr/>
            <p:nvPr/>
          </p:nvSpPr>
          <p:spPr>
            <a:xfrm>
              <a:off x="4980817" y="3276661"/>
              <a:ext cx="12952" cy="105665"/>
            </a:xfrm>
            <a:custGeom>
              <a:avLst/>
              <a:gdLst>
                <a:gd name="connsiteX0" fmla="*/ 12532 w 12952"/>
                <a:gd name="connsiteY0" fmla="*/ 37616 h 105665"/>
                <a:gd name="connsiteX1" fmla="*/ 10291 w 12952"/>
                <a:gd name="connsiteY1" fmla="*/ 71606 h 105665"/>
                <a:gd name="connsiteX2" fmla="*/ 7456 w 12952"/>
                <a:gd name="connsiteY2" fmla="*/ 104930 h 105665"/>
                <a:gd name="connsiteX3" fmla="*/ 7386 w 12952"/>
                <a:gd name="connsiteY3" fmla="*/ 105665 h 105665"/>
                <a:gd name="connsiteX4" fmla="*/ 910 w 12952"/>
                <a:gd name="connsiteY4" fmla="*/ 104685 h 105665"/>
                <a:gd name="connsiteX5" fmla="*/ 0 w 12952"/>
                <a:gd name="connsiteY5" fmla="*/ 104545 h 105665"/>
                <a:gd name="connsiteX6" fmla="*/ 0 w 12952"/>
                <a:gd name="connsiteY6" fmla="*/ 104335 h 105665"/>
                <a:gd name="connsiteX7" fmla="*/ 2975 w 12952"/>
                <a:gd name="connsiteY7" fmla="*/ 71151 h 105665"/>
                <a:gd name="connsiteX8" fmla="*/ 5566 w 12952"/>
                <a:gd name="connsiteY8" fmla="*/ 36566 h 105665"/>
                <a:gd name="connsiteX9" fmla="*/ 6091 w 12952"/>
                <a:gd name="connsiteY9" fmla="*/ 18993 h 105665"/>
                <a:gd name="connsiteX10" fmla="*/ 6231 w 12952"/>
                <a:gd name="connsiteY10" fmla="*/ 2401 h 105665"/>
                <a:gd name="connsiteX11" fmla="*/ 11061 w 12952"/>
                <a:gd name="connsiteY11" fmla="*/ 1806 h 105665"/>
                <a:gd name="connsiteX12" fmla="*/ 12532 w 12952"/>
                <a:gd name="connsiteY12" fmla="*/ 37616 h 10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952" h="105665">
                  <a:moveTo>
                    <a:pt x="12532" y="37616"/>
                  </a:moveTo>
                  <a:cubicBezTo>
                    <a:pt x="12217" y="48923"/>
                    <a:pt x="11201" y="60299"/>
                    <a:pt x="10291" y="71606"/>
                  </a:cubicBezTo>
                  <a:cubicBezTo>
                    <a:pt x="9381" y="82702"/>
                    <a:pt x="8296" y="93834"/>
                    <a:pt x="7456" y="104930"/>
                  </a:cubicBezTo>
                  <a:cubicBezTo>
                    <a:pt x="7456" y="105210"/>
                    <a:pt x="7386" y="105385"/>
                    <a:pt x="7386" y="105665"/>
                  </a:cubicBezTo>
                  <a:cubicBezTo>
                    <a:pt x="5216" y="105350"/>
                    <a:pt x="3080" y="105000"/>
                    <a:pt x="910" y="104685"/>
                  </a:cubicBezTo>
                  <a:cubicBezTo>
                    <a:pt x="595" y="104615"/>
                    <a:pt x="315" y="104615"/>
                    <a:pt x="0" y="104545"/>
                  </a:cubicBezTo>
                  <a:lnTo>
                    <a:pt x="0" y="104335"/>
                  </a:lnTo>
                  <a:cubicBezTo>
                    <a:pt x="805" y="93309"/>
                    <a:pt x="1925" y="82177"/>
                    <a:pt x="2975" y="71151"/>
                  </a:cubicBezTo>
                  <a:cubicBezTo>
                    <a:pt x="4096" y="59634"/>
                    <a:pt x="4971" y="48153"/>
                    <a:pt x="5566" y="36566"/>
                  </a:cubicBezTo>
                  <a:cubicBezTo>
                    <a:pt x="5881" y="30685"/>
                    <a:pt x="6091" y="24874"/>
                    <a:pt x="6091" y="18993"/>
                  </a:cubicBezTo>
                  <a:cubicBezTo>
                    <a:pt x="6161" y="13498"/>
                    <a:pt x="5706" y="7827"/>
                    <a:pt x="6231" y="2401"/>
                  </a:cubicBezTo>
                  <a:cubicBezTo>
                    <a:pt x="6441" y="-294"/>
                    <a:pt x="10396" y="-1029"/>
                    <a:pt x="11061" y="1806"/>
                  </a:cubicBezTo>
                  <a:cubicBezTo>
                    <a:pt x="13722" y="13078"/>
                    <a:pt x="12917" y="26064"/>
                    <a:pt x="12532" y="37616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B9055CF5-7ED2-44FE-983E-B7F727147FDA}"/>
                </a:ext>
              </a:extLst>
            </p:cNvPr>
            <p:cNvSpPr/>
            <p:nvPr/>
          </p:nvSpPr>
          <p:spPr>
            <a:xfrm>
              <a:off x="5012741" y="3283174"/>
              <a:ext cx="14543" cy="104018"/>
            </a:xfrm>
            <a:custGeom>
              <a:avLst/>
              <a:gdLst>
                <a:gd name="connsiteX0" fmla="*/ 10431 w 14543"/>
                <a:gd name="connsiteY0" fmla="*/ 72689 h 104018"/>
                <a:gd name="connsiteX1" fmla="*/ 7596 w 14543"/>
                <a:gd name="connsiteY1" fmla="*/ 104018 h 104018"/>
                <a:gd name="connsiteX2" fmla="*/ 0 w 14543"/>
                <a:gd name="connsiteY2" fmla="*/ 102898 h 104018"/>
                <a:gd name="connsiteX3" fmla="*/ 3290 w 14543"/>
                <a:gd name="connsiteY3" fmla="*/ 71429 h 104018"/>
                <a:gd name="connsiteX4" fmla="*/ 9696 w 14543"/>
                <a:gd name="connsiteY4" fmla="*/ 1874 h 104018"/>
                <a:gd name="connsiteX5" fmla="*/ 14247 w 14543"/>
                <a:gd name="connsiteY5" fmla="*/ 2014 h 104018"/>
                <a:gd name="connsiteX6" fmla="*/ 10431 w 14543"/>
                <a:gd name="connsiteY6" fmla="*/ 72689 h 10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43" h="104018">
                  <a:moveTo>
                    <a:pt x="10431" y="72689"/>
                  </a:moveTo>
                  <a:cubicBezTo>
                    <a:pt x="9381" y="83120"/>
                    <a:pt x="8366" y="93587"/>
                    <a:pt x="7596" y="104018"/>
                  </a:cubicBezTo>
                  <a:cubicBezTo>
                    <a:pt x="5076" y="103703"/>
                    <a:pt x="2520" y="103283"/>
                    <a:pt x="0" y="102898"/>
                  </a:cubicBezTo>
                  <a:cubicBezTo>
                    <a:pt x="910" y="92397"/>
                    <a:pt x="2100" y="81860"/>
                    <a:pt x="3290" y="71429"/>
                  </a:cubicBezTo>
                  <a:cubicBezTo>
                    <a:pt x="5951" y="48290"/>
                    <a:pt x="8051" y="25152"/>
                    <a:pt x="9696" y="1874"/>
                  </a:cubicBezTo>
                  <a:cubicBezTo>
                    <a:pt x="9906" y="-716"/>
                    <a:pt x="14142" y="-576"/>
                    <a:pt x="14247" y="2014"/>
                  </a:cubicBezTo>
                  <a:cubicBezTo>
                    <a:pt x="15437" y="25677"/>
                    <a:pt x="12812" y="49236"/>
                    <a:pt x="10431" y="72689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D4C021D9-BA58-42C8-8553-45348C54067A}"/>
                </a:ext>
              </a:extLst>
            </p:cNvPr>
            <p:cNvSpPr/>
            <p:nvPr/>
          </p:nvSpPr>
          <p:spPr>
            <a:xfrm>
              <a:off x="5051456" y="3287173"/>
              <a:ext cx="13589" cy="106285"/>
            </a:xfrm>
            <a:custGeom>
              <a:avLst/>
              <a:gdLst>
                <a:gd name="connsiteX0" fmla="*/ 10396 w 13589"/>
                <a:gd name="connsiteY0" fmla="*/ 75026 h 106285"/>
                <a:gd name="connsiteX1" fmla="*/ 7946 w 13589"/>
                <a:gd name="connsiteY1" fmla="*/ 106285 h 106285"/>
                <a:gd name="connsiteX2" fmla="*/ 0 w 13589"/>
                <a:gd name="connsiteY2" fmla="*/ 104955 h 106285"/>
                <a:gd name="connsiteX3" fmla="*/ 2520 w 13589"/>
                <a:gd name="connsiteY3" fmla="*/ 76776 h 106285"/>
                <a:gd name="connsiteX4" fmla="*/ 7001 w 13589"/>
                <a:gd name="connsiteY4" fmla="*/ 2531 h 106285"/>
                <a:gd name="connsiteX5" fmla="*/ 13232 w 13589"/>
                <a:gd name="connsiteY5" fmla="*/ 2671 h 106285"/>
                <a:gd name="connsiteX6" fmla="*/ 10396 w 13589"/>
                <a:gd name="connsiteY6" fmla="*/ 75026 h 10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9" h="106285">
                  <a:moveTo>
                    <a:pt x="10396" y="75026"/>
                  </a:moveTo>
                  <a:cubicBezTo>
                    <a:pt x="9486" y="85457"/>
                    <a:pt x="8611" y="95924"/>
                    <a:pt x="7946" y="106285"/>
                  </a:cubicBezTo>
                  <a:cubicBezTo>
                    <a:pt x="5286" y="105830"/>
                    <a:pt x="2660" y="105410"/>
                    <a:pt x="0" y="104955"/>
                  </a:cubicBezTo>
                  <a:cubicBezTo>
                    <a:pt x="735" y="95503"/>
                    <a:pt x="1645" y="86192"/>
                    <a:pt x="2520" y="76776"/>
                  </a:cubicBezTo>
                  <a:cubicBezTo>
                    <a:pt x="4761" y="51993"/>
                    <a:pt x="6231" y="27384"/>
                    <a:pt x="7001" y="2531"/>
                  </a:cubicBezTo>
                  <a:cubicBezTo>
                    <a:pt x="7141" y="-970"/>
                    <a:pt x="13022" y="-760"/>
                    <a:pt x="13232" y="2671"/>
                  </a:cubicBezTo>
                  <a:cubicBezTo>
                    <a:pt x="14422" y="26894"/>
                    <a:pt x="12427" y="50977"/>
                    <a:pt x="10396" y="75026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6A05CD8F-222D-4D85-8083-21F18AACF4A9}"/>
                </a:ext>
              </a:extLst>
            </p:cNvPr>
            <p:cNvSpPr/>
            <p:nvPr/>
          </p:nvSpPr>
          <p:spPr>
            <a:xfrm>
              <a:off x="5123041" y="3301097"/>
              <a:ext cx="12081" cy="105312"/>
            </a:xfrm>
            <a:custGeom>
              <a:avLst/>
              <a:gdLst>
                <a:gd name="connsiteX0" fmla="*/ 9346 w 12081"/>
                <a:gd name="connsiteY0" fmla="*/ 64637 h 105312"/>
                <a:gd name="connsiteX1" fmla="*/ 7281 w 12081"/>
                <a:gd name="connsiteY1" fmla="*/ 99746 h 105312"/>
                <a:gd name="connsiteX2" fmla="*/ 7001 w 12081"/>
                <a:gd name="connsiteY2" fmla="*/ 105312 h 105312"/>
                <a:gd name="connsiteX3" fmla="*/ 0 w 12081"/>
                <a:gd name="connsiteY3" fmla="*/ 103912 h 105312"/>
                <a:gd name="connsiteX4" fmla="*/ 315 w 12081"/>
                <a:gd name="connsiteY4" fmla="*/ 97751 h 105312"/>
                <a:gd name="connsiteX5" fmla="*/ 2625 w 12081"/>
                <a:gd name="connsiteY5" fmla="*/ 63971 h 105312"/>
                <a:gd name="connsiteX6" fmla="*/ 3746 w 12081"/>
                <a:gd name="connsiteY6" fmla="*/ 2223 h 105312"/>
                <a:gd name="connsiteX7" fmla="*/ 7701 w 12081"/>
                <a:gd name="connsiteY7" fmla="*/ 1243 h 105312"/>
                <a:gd name="connsiteX8" fmla="*/ 9346 w 12081"/>
                <a:gd name="connsiteY8" fmla="*/ 64637 h 105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81" h="105312">
                  <a:moveTo>
                    <a:pt x="9346" y="64637"/>
                  </a:moveTo>
                  <a:cubicBezTo>
                    <a:pt x="8541" y="76328"/>
                    <a:pt x="7876" y="88055"/>
                    <a:pt x="7281" y="99746"/>
                  </a:cubicBezTo>
                  <a:cubicBezTo>
                    <a:pt x="7141" y="101602"/>
                    <a:pt x="7071" y="103457"/>
                    <a:pt x="7001" y="105312"/>
                  </a:cubicBezTo>
                  <a:cubicBezTo>
                    <a:pt x="4621" y="104857"/>
                    <a:pt x="2310" y="104402"/>
                    <a:pt x="0" y="103912"/>
                  </a:cubicBezTo>
                  <a:cubicBezTo>
                    <a:pt x="140" y="101847"/>
                    <a:pt x="210" y="99816"/>
                    <a:pt x="315" y="97751"/>
                  </a:cubicBezTo>
                  <a:cubicBezTo>
                    <a:pt x="980" y="86515"/>
                    <a:pt x="1715" y="75208"/>
                    <a:pt x="2625" y="63971"/>
                  </a:cubicBezTo>
                  <a:cubicBezTo>
                    <a:pt x="4341" y="43494"/>
                    <a:pt x="8296" y="22666"/>
                    <a:pt x="3746" y="2223"/>
                  </a:cubicBezTo>
                  <a:cubicBezTo>
                    <a:pt x="3290" y="-87"/>
                    <a:pt x="6861" y="-893"/>
                    <a:pt x="7701" y="1243"/>
                  </a:cubicBezTo>
                  <a:cubicBezTo>
                    <a:pt x="15542" y="21196"/>
                    <a:pt x="10746" y="43879"/>
                    <a:pt x="9346" y="64637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2B4B78B8-F1F1-4FC7-95ED-43FA531751DE}"/>
                </a:ext>
              </a:extLst>
            </p:cNvPr>
            <p:cNvSpPr/>
            <p:nvPr/>
          </p:nvSpPr>
          <p:spPr>
            <a:xfrm>
              <a:off x="4700892" y="3142563"/>
              <a:ext cx="485651" cy="271827"/>
            </a:xfrm>
            <a:custGeom>
              <a:avLst/>
              <a:gdLst>
                <a:gd name="connsiteX0" fmla="*/ 483373 w 485651"/>
                <a:gd name="connsiteY0" fmla="*/ 158972 h 271827"/>
                <a:gd name="connsiteX1" fmla="*/ 454844 w 485651"/>
                <a:gd name="connsiteY1" fmla="*/ 152567 h 271827"/>
                <a:gd name="connsiteX2" fmla="*/ 428520 w 485651"/>
                <a:gd name="connsiteY2" fmla="*/ 147456 h 271827"/>
                <a:gd name="connsiteX3" fmla="*/ 375173 w 485651"/>
                <a:gd name="connsiteY3" fmla="*/ 136674 h 271827"/>
                <a:gd name="connsiteX4" fmla="*/ 270684 w 485651"/>
                <a:gd name="connsiteY4" fmla="*/ 106500 h 271827"/>
                <a:gd name="connsiteX5" fmla="*/ 100420 w 485651"/>
                <a:gd name="connsiteY5" fmla="*/ 20633 h 271827"/>
                <a:gd name="connsiteX6" fmla="*/ 50048 w 485651"/>
                <a:gd name="connsiteY6" fmla="*/ 4251 h 271827"/>
                <a:gd name="connsiteX7" fmla="*/ 1147 w 485651"/>
                <a:gd name="connsiteY7" fmla="*/ 1906 h 271827"/>
                <a:gd name="connsiteX8" fmla="*/ 1742 w 485651"/>
                <a:gd name="connsiteY8" fmla="*/ 5196 h 271827"/>
                <a:gd name="connsiteX9" fmla="*/ 23235 w 485651"/>
                <a:gd name="connsiteY9" fmla="*/ 6281 h 271827"/>
                <a:gd name="connsiteX10" fmla="*/ 45008 w 485651"/>
                <a:gd name="connsiteY10" fmla="*/ 9607 h 271827"/>
                <a:gd name="connsiteX11" fmla="*/ 90549 w 485651"/>
                <a:gd name="connsiteY11" fmla="*/ 23994 h 271827"/>
                <a:gd name="connsiteX12" fmla="*/ 176731 w 485651"/>
                <a:gd name="connsiteY12" fmla="*/ 67330 h 271827"/>
                <a:gd name="connsiteX13" fmla="*/ 258572 w 485651"/>
                <a:gd name="connsiteY13" fmla="*/ 109756 h 271827"/>
                <a:gd name="connsiteX14" fmla="*/ 361836 w 485651"/>
                <a:gd name="connsiteY14" fmla="*/ 141680 h 271827"/>
                <a:gd name="connsiteX15" fmla="*/ 392290 w 485651"/>
                <a:gd name="connsiteY15" fmla="*/ 148261 h 271827"/>
                <a:gd name="connsiteX16" fmla="*/ 384939 w 485651"/>
                <a:gd name="connsiteY16" fmla="*/ 223486 h 271827"/>
                <a:gd name="connsiteX17" fmla="*/ 382769 w 485651"/>
                <a:gd name="connsiteY17" fmla="*/ 252120 h 271827"/>
                <a:gd name="connsiteX18" fmla="*/ 382839 w 485651"/>
                <a:gd name="connsiteY18" fmla="*/ 255096 h 271827"/>
                <a:gd name="connsiteX19" fmla="*/ 389595 w 485651"/>
                <a:gd name="connsiteY19" fmla="*/ 256286 h 271827"/>
                <a:gd name="connsiteX20" fmla="*/ 389455 w 485651"/>
                <a:gd name="connsiteY20" fmla="*/ 248935 h 271827"/>
                <a:gd name="connsiteX21" fmla="*/ 392045 w 485651"/>
                <a:gd name="connsiteY21" fmla="*/ 219846 h 271827"/>
                <a:gd name="connsiteX22" fmla="*/ 396491 w 485651"/>
                <a:gd name="connsiteY22" fmla="*/ 149066 h 271827"/>
                <a:gd name="connsiteX23" fmla="*/ 421904 w 485651"/>
                <a:gd name="connsiteY23" fmla="*/ 154142 h 271827"/>
                <a:gd name="connsiteX24" fmla="*/ 451168 w 485651"/>
                <a:gd name="connsiteY24" fmla="*/ 159812 h 271827"/>
                <a:gd name="connsiteX25" fmla="*/ 466115 w 485651"/>
                <a:gd name="connsiteY25" fmla="*/ 162928 h 271827"/>
                <a:gd name="connsiteX26" fmla="*/ 465800 w 485651"/>
                <a:gd name="connsiteY26" fmla="*/ 163418 h 271827"/>
                <a:gd name="connsiteX27" fmla="*/ 464680 w 485651"/>
                <a:gd name="connsiteY27" fmla="*/ 179765 h 271827"/>
                <a:gd name="connsiteX28" fmla="*/ 463875 w 485651"/>
                <a:gd name="connsiteY28" fmla="*/ 197408 h 271827"/>
                <a:gd name="connsiteX29" fmla="*/ 461495 w 485651"/>
                <a:gd name="connsiteY29" fmla="*/ 233953 h 271827"/>
                <a:gd name="connsiteX30" fmla="*/ 458379 w 485651"/>
                <a:gd name="connsiteY30" fmla="*/ 269728 h 271827"/>
                <a:gd name="connsiteX31" fmla="*/ 458309 w 485651"/>
                <a:gd name="connsiteY31" fmla="*/ 270113 h 271827"/>
                <a:gd name="connsiteX32" fmla="*/ 465730 w 485651"/>
                <a:gd name="connsiteY32" fmla="*/ 271828 h 271827"/>
                <a:gd name="connsiteX33" fmla="*/ 465870 w 485651"/>
                <a:gd name="connsiteY33" fmla="*/ 270428 h 271827"/>
                <a:gd name="connsiteX34" fmla="*/ 468776 w 485651"/>
                <a:gd name="connsiteY34" fmla="*/ 235703 h 271827"/>
                <a:gd name="connsiteX35" fmla="*/ 470631 w 485651"/>
                <a:gd name="connsiteY35" fmla="*/ 199858 h 271827"/>
                <a:gd name="connsiteX36" fmla="*/ 471086 w 485651"/>
                <a:gd name="connsiteY36" fmla="*/ 181725 h 271827"/>
                <a:gd name="connsiteX37" fmla="*/ 470456 w 485651"/>
                <a:gd name="connsiteY37" fmla="*/ 163663 h 271827"/>
                <a:gd name="connsiteX38" fmla="*/ 482533 w 485651"/>
                <a:gd name="connsiteY38" fmla="*/ 165378 h 271827"/>
                <a:gd name="connsiteX39" fmla="*/ 483373 w 485651"/>
                <a:gd name="connsiteY39" fmla="*/ 158972 h 271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5651" h="271827">
                  <a:moveTo>
                    <a:pt x="483373" y="158972"/>
                  </a:moveTo>
                  <a:cubicBezTo>
                    <a:pt x="474167" y="155822"/>
                    <a:pt x="464365" y="154422"/>
                    <a:pt x="454844" y="152567"/>
                  </a:cubicBezTo>
                  <a:cubicBezTo>
                    <a:pt x="446058" y="150851"/>
                    <a:pt x="437272" y="149136"/>
                    <a:pt x="428520" y="147456"/>
                  </a:cubicBezTo>
                  <a:cubicBezTo>
                    <a:pt x="410703" y="143990"/>
                    <a:pt x="392885" y="140525"/>
                    <a:pt x="375173" y="136674"/>
                  </a:cubicBezTo>
                  <a:cubicBezTo>
                    <a:pt x="339713" y="128973"/>
                    <a:pt x="304498" y="119732"/>
                    <a:pt x="270684" y="106500"/>
                  </a:cubicBezTo>
                  <a:cubicBezTo>
                    <a:pt x="211316" y="83257"/>
                    <a:pt x="159158" y="45312"/>
                    <a:pt x="100420" y="20633"/>
                  </a:cubicBezTo>
                  <a:cubicBezTo>
                    <a:pt x="84108" y="13772"/>
                    <a:pt x="67341" y="8067"/>
                    <a:pt x="50048" y="4251"/>
                  </a:cubicBezTo>
                  <a:cubicBezTo>
                    <a:pt x="34646" y="856"/>
                    <a:pt x="16689" y="-2050"/>
                    <a:pt x="1147" y="1906"/>
                  </a:cubicBezTo>
                  <a:cubicBezTo>
                    <a:pt x="-849" y="2431"/>
                    <a:pt x="27" y="5021"/>
                    <a:pt x="1742" y="5196"/>
                  </a:cubicBezTo>
                  <a:cubicBezTo>
                    <a:pt x="8883" y="5861"/>
                    <a:pt x="16059" y="5616"/>
                    <a:pt x="23235" y="6281"/>
                  </a:cubicBezTo>
                  <a:cubicBezTo>
                    <a:pt x="30551" y="6946"/>
                    <a:pt x="37797" y="8102"/>
                    <a:pt x="45008" y="9607"/>
                  </a:cubicBezTo>
                  <a:cubicBezTo>
                    <a:pt x="60620" y="12862"/>
                    <a:pt x="75777" y="18078"/>
                    <a:pt x="90549" y="23994"/>
                  </a:cubicBezTo>
                  <a:cubicBezTo>
                    <a:pt x="120408" y="36000"/>
                    <a:pt x="148692" y="51613"/>
                    <a:pt x="176731" y="67330"/>
                  </a:cubicBezTo>
                  <a:cubicBezTo>
                    <a:pt x="203544" y="82382"/>
                    <a:pt x="230183" y="97819"/>
                    <a:pt x="258572" y="109756"/>
                  </a:cubicBezTo>
                  <a:cubicBezTo>
                    <a:pt x="291862" y="123722"/>
                    <a:pt x="326691" y="133594"/>
                    <a:pt x="361836" y="141680"/>
                  </a:cubicBezTo>
                  <a:cubicBezTo>
                    <a:pt x="371953" y="143990"/>
                    <a:pt x="382139" y="146196"/>
                    <a:pt x="392290" y="148261"/>
                  </a:cubicBezTo>
                  <a:cubicBezTo>
                    <a:pt x="390960" y="173464"/>
                    <a:pt x="387950" y="198493"/>
                    <a:pt x="384939" y="223486"/>
                  </a:cubicBezTo>
                  <a:cubicBezTo>
                    <a:pt x="383819" y="233008"/>
                    <a:pt x="382839" y="242529"/>
                    <a:pt x="382769" y="252120"/>
                  </a:cubicBezTo>
                  <a:cubicBezTo>
                    <a:pt x="382769" y="253100"/>
                    <a:pt x="382769" y="254115"/>
                    <a:pt x="382839" y="255096"/>
                  </a:cubicBezTo>
                  <a:cubicBezTo>
                    <a:pt x="385079" y="255481"/>
                    <a:pt x="387320" y="255901"/>
                    <a:pt x="389595" y="256286"/>
                  </a:cubicBezTo>
                  <a:cubicBezTo>
                    <a:pt x="389455" y="253835"/>
                    <a:pt x="389385" y="251385"/>
                    <a:pt x="389455" y="248935"/>
                  </a:cubicBezTo>
                  <a:cubicBezTo>
                    <a:pt x="389735" y="239203"/>
                    <a:pt x="390855" y="229507"/>
                    <a:pt x="392045" y="219846"/>
                  </a:cubicBezTo>
                  <a:cubicBezTo>
                    <a:pt x="394881" y="196392"/>
                    <a:pt x="397366" y="172729"/>
                    <a:pt x="396491" y="149066"/>
                  </a:cubicBezTo>
                  <a:cubicBezTo>
                    <a:pt x="404962" y="150781"/>
                    <a:pt x="413433" y="152461"/>
                    <a:pt x="421904" y="154142"/>
                  </a:cubicBezTo>
                  <a:cubicBezTo>
                    <a:pt x="431671" y="156032"/>
                    <a:pt x="441437" y="157922"/>
                    <a:pt x="451168" y="159812"/>
                  </a:cubicBezTo>
                  <a:cubicBezTo>
                    <a:pt x="456139" y="160793"/>
                    <a:pt x="461110" y="161913"/>
                    <a:pt x="466115" y="162928"/>
                  </a:cubicBezTo>
                  <a:cubicBezTo>
                    <a:pt x="466045" y="163103"/>
                    <a:pt x="465870" y="163208"/>
                    <a:pt x="465800" y="163418"/>
                  </a:cubicBezTo>
                  <a:cubicBezTo>
                    <a:pt x="464820" y="168774"/>
                    <a:pt x="464925" y="174339"/>
                    <a:pt x="464680" y="179765"/>
                  </a:cubicBezTo>
                  <a:cubicBezTo>
                    <a:pt x="464400" y="185646"/>
                    <a:pt x="464225" y="191527"/>
                    <a:pt x="463875" y="197408"/>
                  </a:cubicBezTo>
                  <a:cubicBezTo>
                    <a:pt x="463210" y="209589"/>
                    <a:pt x="462405" y="221806"/>
                    <a:pt x="461495" y="233953"/>
                  </a:cubicBezTo>
                  <a:cubicBezTo>
                    <a:pt x="460585" y="245854"/>
                    <a:pt x="459430" y="257826"/>
                    <a:pt x="458379" y="269728"/>
                  </a:cubicBezTo>
                  <a:cubicBezTo>
                    <a:pt x="458379" y="269867"/>
                    <a:pt x="458379" y="270008"/>
                    <a:pt x="458309" y="270113"/>
                  </a:cubicBezTo>
                  <a:cubicBezTo>
                    <a:pt x="460760" y="270708"/>
                    <a:pt x="463210" y="271233"/>
                    <a:pt x="465730" y="271828"/>
                  </a:cubicBezTo>
                  <a:cubicBezTo>
                    <a:pt x="465800" y="271373"/>
                    <a:pt x="465800" y="270918"/>
                    <a:pt x="465870" y="270428"/>
                  </a:cubicBezTo>
                  <a:cubicBezTo>
                    <a:pt x="467061" y="258841"/>
                    <a:pt x="467971" y="247290"/>
                    <a:pt x="468776" y="235703"/>
                  </a:cubicBezTo>
                  <a:cubicBezTo>
                    <a:pt x="469651" y="223731"/>
                    <a:pt x="470281" y="211830"/>
                    <a:pt x="470631" y="199858"/>
                  </a:cubicBezTo>
                  <a:cubicBezTo>
                    <a:pt x="470841" y="193767"/>
                    <a:pt x="471016" y="187746"/>
                    <a:pt x="471086" y="181725"/>
                  </a:cubicBezTo>
                  <a:cubicBezTo>
                    <a:pt x="471086" y="175775"/>
                    <a:pt x="471471" y="169474"/>
                    <a:pt x="470456" y="163663"/>
                  </a:cubicBezTo>
                  <a:cubicBezTo>
                    <a:pt x="474447" y="164398"/>
                    <a:pt x="478472" y="165063"/>
                    <a:pt x="482533" y="165378"/>
                  </a:cubicBezTo>
                  <a:cubicBezTo>
                    <a:pt x="486313" y="165693"/>
                    <a:pt x="486733" y="160092"/>
                    <a:pt x="483373" y="158972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E935AC2A-FED6-434F-AC82-B552CC111C06}"/>
                </a:ext>
              </a:extLst>
            </p:cNvPr>
            <p:cNvSpPr/>
            <p:nvPr/>
          </p:nvSpPr>
          <p:spPr>
            <a:xfrm>
              <a:off x="5180974" y="3314058"/>
              <a:ext cx="11917" cy="105723"/>
            </a:xfrm>
            <a:custGeom>
              <a:avLst/>
              <a:gdLst>
                <a:gd name="connsiteX0" fmla="*/ 11692 w 11917"/>
                <a:gd name="connsiteY0" fmla="*/ 16741 h 105723"/>
                <a:gd name="connsiteX1" fmla="*/ 11306 w 11917"/>
                <a:gd name="connsiteY1" fmla="*/ 34594 h 105723"/>
                <a:gd name="connsiteX2" fmla="*/ 9451 w 11917"/>
                <a:gd name="connsiteY2" fmla="*/ 70299 h 105723"/>
                <a:gd name="connsiteX3" fmla="*/ 7876 w 11917"/>
                <a:gd name="connsiteY3" fmla="*/ 105724 h 105723"/>
                <a:gd name="connsiteX4" fmla="*/ 0 w 11917"/>
                <a:gd name="connsiteY4" fmla="*/ 103728 h 105723"/>
                <a:gd name="connsiteX5" fmla="*/ 1785 w 11917"/>
                <a:gd name="connsiteY5" fmla="*/ 70334 h 105723"/>
                <a:gd name="connsiteX6" fmla="*/ 4376 w 11917"/>
                <a:gd name="connsiteY6" fmla="*/ 32914 h 105723"/>
                <a:gd name="connsiteX7" fmla="*/ 5426 w 11917"/>
                <a:gd name="connsiteY7" fmla="*/ 16041 h 105723"/>
                <a:gd name="connsiteX8" fmla="*/ 7141 w 11917"/>
                <a:gd name="connsiteY8" fmla="*/ 1164 h 105723"/>
                <a:gd name="connsiteX9" fmla="*/ 10431 w 11917"/>
                <a:gd name="connsiteY9" fmla="*/ 1024 h 105723"/>
                <a:gd name="connsiteX10" fmla="*/ 11692 w 11917"/>
                <a:gd name="connsiteY10" fmla="*/ 16741 h 105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917" h="105723">
                  <a:moveTo>
                    <a:pt x="11692" y="16741"/>
                  </a:moveTo>
                  <a:cubicBezTo>
                    <a:pt x="11692" y="22692"/>
                    <a:pt x="11482" y="28643"/>
                    <a:pt x="11306" y="34594"/>
                  </a:cubicBezTo>
                  <a:cubicBezTo>
                    <a:pt x="10921" y="46495"/>
                    <a:pt x="10116" y="58397"/>
                    <a:pt x="9451" y="70299"/>
                  </a:cubicBezTo>
                  <a:cubicBezTo>
                    <a:pt x="8786" y="82131"/>
                    <a:pt x="8191" y="93892"/>
                    <a:pt x="7876" y="105724"/>
                  </a:cubicBezTo>
                  <a:cubicBezTo>
                    <a:pt x="5216" y="105059"/>
                    <a:pt x="2660" y="104394"/>
                    <a:pt x="0" y="103728"/>
                  </a:cubicBezTo>
                  <a:cubicBezTo>
                    <a:pt x="385" y="92562"/>
                    <a:pt x="1050" y="81430"/>
                    <a:pt x="1785" y="70334"/>
                  </a:cubicBezTo>
                  <a:cubicBezTo>
                    <a:pt x="2590" y="57837"/>
                    <a:pt x="3430" y="45340"/>
                    <a:pt x="4376" y="32914"/>
                  </a:cubicBezTo>
                  <a:cubicBezTo>
                    <a:pt x="4761" y="27278"/>
                    <a:pt x="5111" y="21677"/>
                    <a:pt x="5426" y="16041"/>
                  </a:cubicBezTo>
                  <a:cubicBezTo>
                    <a:pt x="5706" y="11561"/>
                    <a:pt x="5041" y="5190"/>
                    <a:pt x="7141" y="1164"/>
                  </a:cubicBezTo>
                  <a:cubicBezTo>
                    <a:pt x="7806" y="-236"/>
                    <a:pt x="9661" y="-481"/>
                    <a:pt x="10431" y="1024"/>
                  </a:cubicBezTo>
                  <a:cubicBezTo>
                    <a:pt x="12707" y="5365"/>
                    <a:pt x="11692" y="12051"/>
                    <a:pt x="11692" y="16741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2B94AF86-91CA-45D6-B936-AC0B5950325C}"/>
                </a:ext>
              </a:extLst>
            </p:cNvPr>
            <p:cNvSpPr/>
            <p:nvPr/>
          </p:nvSpPr>
          <p:spPr>
            <a:xfrm>
              <a:off x="5219934" y="3326827"/>
              <a:ext cx="12292" cy="103351"/>
            </a:xfrm>
            <a:custGeom>
              <a:avLst/>
              <a:gdLst>
                <a:gd name="connsiteX0" fmla="*/ 9626 w 12292"/>
                <a:gd name="connsiteY0" fmla="*/ 75242 h 103351"/>
                <a:gd name="connsiteX1" fmla="*/ 7526 w 12292"/>
                <a:gd name="connsiteY1" fmla="*/ 103351 h 103351"/>
                <a:gd name="connsiteX2" fmla="*/ 0 w 12292"/>
                <a:gd name="connsiteY2" fmla="*/ 101251 h 103351"/>
                <a:gd name="connsiteX3" fmla="*/ 1995 w 12292"/>
                <a:gd name="connsiteY3" fmla="*/ 76923 h 103351"/>
                <a:gd name="connsiteX4" fmla="*/ 8016 w 12292"/>
                <a:gd name="connsiteY4" fmla="*/ 2012 h 103351"/>
                <a:gd name="connsiteX5" fmla="*/ 11902 w 12292"/>
                <a:gd name="connsiteY5" fmla="*/ 1802 h 103351"/>
                <a:gd name="connsiteX6" fmla="*/ 9626 w 12292"/>
                <a:gd name="connsiteY6" fmla="*/ 75242 h 1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92" h="103351">
                  <a:moveTo>
                    <a:pt x="9626" y="75242"/>
                  </a:moveTo>
                  <a:cubicBezTo>
                    <a:pt x="8961" y="84624"/>
                    <a:pt x="8156" y="93970"/>
                    <a:pt x="7526" y="103351"/>
                  </a:cubicBezTo>
                  <a:cubicBezTo>
                    <a:pt x="5006" y="102616"/>
                    <a:pt x="2485" y="101881"/>
                    <a:pt x="0" y="101251"/>
                  </a:cubicBezTo>
                  <a:cubicBezTo>
                    <a:pt x="595" y="93130"/>
                    <a:pt x="1260" y="85044"/>
                    <a:pt x="1995" y="76923"/>
                  </a:cubicBezTo>
                  <a:cubicBezTo>
                    <a:pt x="4306" y="51999"/>
                    <a:pt x="6546" y="27006"/>
                    <a:pt x="8016" y="2012"/>
                  </a:cubicBezTo>
                  <a:cubicBezTo>
                    <a:pt x="8156" y="-508"/>
                    <a:pt x="11797" y="-753"/>
                    <a:pt x="11902" y="1802"/>
                  </a:cubicBezTo>
                  <a:cubicBezTo>
                    <a:pt x="13092" y="26411"/>
                    <a:pt x="11342" y="50809"/>
                    <a:pt x="9626" y="75242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DE57A8BC-F98B-469F-AAD5-6E9646737A8B}"/>
                </a:ext>
              </a:extLst>
            </p:cNvPr>
            <p:cNvSpPr/>
            <p:nvPr/>
          </p:nvSpPr>
          <p:spPr>
            <a:xfrm>
              <a:off x="5405845" y="3366493"/>
              <a:ext cx="15942" cy="125678"/>
            </a:xfrm>
            <a:custGeom>
              <a:avLst/>
              <a:gdLst>
                <a:gd name="connsiteX0" fmla="*/ 14212 w 15942"/>
                <a:gd name="connsiteY0" fmla="*/ 38026 h 125678"/>
                <a:gd name="connsiteX1" fmla="*/ 10501 w 15942"/>
                <a:gd name="connsiteY1" fmla="*/ 74641 h 125678"/>
                <a:gd name="connsiteX2" fmla="*/ 7211 w 15942"/>
                <a:gd name="connsiteY2" fmla="*/ 111536 h 125678"/>
                <a:gd name="connsiteX3" fmla="*/ 6826 w 15942"/>
                <a:gd name="connsiteY3" fmla="*/ 125678 h 125678"/>
                <a:gd name="connsiteX4" fmla="*/ 0 w 15942"/>
                <a:gd name="connsiteY4" fmla="*/ 122703 h 125678"/>
                <a:gd name="connsiteX5" fmla="*/ 595 w 15942"/>
                <a:gd name="connsiteY5" fmla="*/ 111711 h 125678"/>
                <a:gd name="connsiteX6" fmla="*/ 3956 w 15942"/>
                <a:gd name="connsiteY6" fmla="*/ 74956 h 125678"/>
                <a:gd name="connsiteX7" fmla="*/ 8331 w 15942"/>
                <a:gd name="connsiteY7" fmla="*/ 37151 h 125678"/>
                <a:gd name="connsiteX8" fmla="*/ 10921 w 15942"/>
                <a:gd name="connsiteY8" fmla="*/ 1901 h 125678"/>
                <a:gd name="connsiteX9" fmla="*/ 15472 w 15942"/>
                <a:gd name="connsiteY9" fmla="*/ 2041 h 125678"/>
                <a:gd name="connsiteX10" fmla="*/ 14212 w 15942"/>
                <a:gd name="connsiteY10" fmla="*/ 38026 h 12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42" h="125678">
                  <a:moveTo>
                    <a:pt x="14212" y="38026"/>
                  </a:moveTo>
                  <a:cubicBezTo>
                    <a:pt x="13162" y="50243"/>
                    <a:pt x="11832" y="62424"/>
                    <a:pt x="10501" y="74641"/>
                  </a:cubicBezTo>
                  <a:cubicBezTo>
                    <a:pt x="9101" y="86928"/>
                    <a:pt x="7841" y="99250"/>
                    <a:pt x="7211" y="111536"/>
                  </a:cubicBezTo>
                  <a:cubicBezTo>
                    <a:pt x="6931" y="116297"/>
                    <a:pt x="6826" y="120918"/>
                    <a:pt x="6826" y="125678"/>
                  </a:cubicBezTo>
                  <a:cubicBezTo>
                    <a:pt x="4516" y="124768"/>
                    <a:pt x="2205" y="123753"/>
                    <a:pt x="0" y="122703"/>
                  </a:cubicBezTo>
                  <a:cubicBezTo>
                    <a:pt x="140" y="118992"/>
                    <a:pt x="385" y="115352"/>
                    <a:pt x="595" y="111711"/>
                  </a:cubicBezTo>
                  <a:cubicBezTo>
                    <a:pt x="1330" y="99425"/>
                    <a:pt x="2590" y="87173"/>
                    <a:pt x="3956" y="74956"/>
                  </a:cubicBezTo>
                  <a:cubicBezTo>
                    <a:pt x="5426" y="62319"/>
                    <a:pt x="7141" y="49753"/>
                    <a:pt x="8331" y="37151"/>
                  </a:cubicBezTo>
                  <a:cubicBezTo>
                    <a:pt x="9451" y="25459"/>
                    <a:pt x="9521" y="13558"/>
                    <a:pt x="10921" y="1901"/>
                  </a:cubicBezTo>
                  <a:cubicBezTo>
                    <a:pt x="11202" y="-759"/>
                    <a:pt x="15157" y="-549"/>
                    <a:pt x="15472" y="2041"/>
                  </a:cubicBezTo>
                  <a:cubicBezTo>
                    <a:pt x="16697" y="13838"/>
                    <a:pt x="15262" y="26264"/>
                    <a:pt x="14212" y="38026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C790A56D-77E3-4FEF-B0E2-435FED502D65}"/>
                </a:ext>
              </a:extLst>
            </p:cNvPr>
            <p:cNvSpPr/>
            <p:nvPr/>
          </p:nvSpPr>
          <p:spPr>
            <a:xfrm>
              <a:off x="5450931" y="3381703"/>
              <a:ext cx="9324" cy="122685"/>
            </a:xfrm>
            <a:custGeom>
              <a:avLst/>
              <a:gdLst>
                <a:gd name="connsiteX0" fmla="*/ 9101 w 9324"/>
                <a:gd name="connsiteY0" fmla="*/ 16341 h 122685"/>
                <a:gd name="connsiteX1" fmla="*/ 9031 w 9324"/>
                <a:gd name="connsiteY1" fmla="*/ 31883 h 122685"/>
                <a:gd name="connsiteX2" fmla="*/ 8226 w 9324"/>
                <a:gd name="connsiteY2" fmla="*/ 65732 h 122685"/>
                <a:gd name="connsiteX3" fmla="*/ 7246 w 9324"/>
                <a:gd name="connsiteY3" fmla="*/ 100387 h 122685"/>
                <a:gd name="connsiteX4" fmla="*/ 6931 w 9324"/>
                <a:gd name="connsiteY4" fmla="*/ 116734 h 122685"/>
                <a:gd name="connsiteX5" fmla="*/ 6861 w 9324"/>
                <a:gd name="connsiteY5" fmla="*/ 122685 h 122685"/>
                <a:gd name="connsiteX6" fmla="*/ 0 w 9324"/>
                <a:gd name="connsiteY6" fmla="*/ 121495 h 122685"/>
                <a:gd name="connsiteX7" fmla="*/ 70 w 9324"/>
                <a:gd name="connsiteY7" fmla="*/ 118135 h 122685"/>
                <a:gd name="connsiteX8" fmla="*/ 385 w 9324"/>
                <a:gd name="connsiteY8" fmla="*/ 101752 h 122685"/>
                <a:gd name="connsiteX9" fmla="*/ 1575 w 9324"/>
                <a:gd name="connsiteY9" fmla="*/ 66922 h 122685"/>
                <a:gd name="connsiteX10" fmla="*/ 2975 w 9324"/>
                <a:gd name="connsiteY10" fmla="*/ 33458 h 122685"/>
                <a:gd name="connsiteX11" fmla="*/ 3711 w 9324"/>
                <a:gd name="connsiteY11" fmla="*/ 15675 h 122685"/>
                <a:gd name="connsiteX12" fmla="*/ 5181 w 9324"/>
                <a:gd name="connsiteY12" fmla="*/ 728 h 122685"/>
                <a:gd name="connsiteX13" fmla="*/ 7946 w 9324"/>
                <a:gd name="connsiteY13" fmla="*/ 798 h 122685"/>
                <a:gd name="connsiteX14" fmla="*/ 9101 w 9324"/>
                <a:gd name="connsiteY14" fmla="*/ 16341 h 122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24" h="122685">
                  <a:moveTo>
                    <a:pt x="9101" y="16341"/>
                  </a:moveTo>
                  <a:cubicBezTo>
                    <a:pt x="9171" y="21556"/>
                    <a:pt x="9101" y="26737"/>
                    <a:pt x="9031" y="31883"/>
                  </a:cubicBezTo>
                  <a:cubicBezTo>
                    <a:pt x="8821" y="43189"/>
                    <a:pt x="8646" y="54426"/>
                    <a:pt x="8226" y="65732"/>
                  </a:cubicBezTo>
                  <a:cubicBezTo>
                    <a:pt x="7911" y="77319"/>
                    <a:pt x="7491" y="88800"/>
                    <a:pt x="7246" y="100387"/>
                  </a:cubicBezTo>
                  <a:cubicBezTo>
                    <a:pt x="7106" y="105813"/>
                    <a:pt x="7036" y="111238"/>
                    <a:pt x="6931" y="116734"/>
                  </a:cubicBezTo>
                  <a:cubicBezTo>
                    <a:pt x="6861" y="118659"/>
                    <a:pt x="6861" y="120620"/>
                    <a:pt x="6861" y="122685"/>
                  </a:cubicBezTo>
                  <a:cubicBezTo>
                    <a:pt x="4551" y="122370"/>
                    <a:pt x="2240" y="121950"/>
                    <a:pt x="0" y="121495"/>
                  </a:cubicBezTo>
                  <a:cubicBezTo>
                    <a:pt x="70" y="120375"/>
                    <a:pt x="70" y="119255"/>
                    <a:pt x="70" y="118135"/>
                  </a:cubicBezTo>
                  <a:cubicBezTo>
                    <a:pt x="70" y="112639"/>
                    <a:pt x="280" y="107143"/>
                    <a:pt x="385" y="101752"/>
                  </a:cubicBezTo>
                  <a:cubicBezTo>
                    <a:pt x="700" y="90131"/>
                    <a:pt x="1190" y="78474"/>
                    <a:pt x="1575" y="66922"/>
                  </a:cubicBezTo>
                  <a:cubicBezTo>
                    <a:pt x="1960" y="55756"/>
                    <a:pt x="2555" y="44659"/>
                    <a:pt x="2975" y="33458"/>
                  </a:cubicBezTo>
                  <a:cubicBezTo>
                    <a:pt x="3185" y="27577"/>
                    <a:pt x="3500" y="21626"/>
                    <a:pt x="3711" y="15675"/>
                  </a:cubicBezTo>
                  <a:cubicBezTo>
                    <a:pt x="3921" y="11125"/>
                    <a:pt x="2975" y="4824"/>
                    <a:pt x="5181" y="728"/>
                  </a:cubicBezTo>
                  <a:cubicBezTo>
                    <a:pt x="5776" y="-322"/>
                    <a:pt x="7421" y="-182"/>
                    <a:pt x="7946" y="798"/>
                  </a:cubicBezTo>
                  <a:cubicBezTo>
                    <a:pt x="10116" y="4964"/>
                    <a:pt x="9066" y="11650"/>
                    <a:pt x="9101" y="16341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85669AF1-FAEC-4EAF-A631-B61D07056D5A}"/>
                </a:ext>
              </a:extLst>
            </p:cNvPr>
            <p:cNvSpPr/>
            <p:nvPr/>
          </p:nvSpPr>
          <p:spPr>
            <a:xfrm>
              <a:off x="5487546" y="3379459"/>
              <a:ext cx="15520" cy="129059"/>
            </a:xfrm>
            <a:custGeom>
              <a:avLst/>
              <a:gdLst>
                <a:gd name="connsiteX0" fmla="*/ 15402 w 15520"/>
                <a:gd name="connsiteY0" fmla="*/ 2062 h 129059"/>
                <a:gd name="connsiteX1" fmla="*/ 10782 w 15520"/>
                <a:gd name="connsiteY1" fmla="*/ 78022 h 129059"/>
                <a:gd name="connsiteX2" fmla="*/ 7806 w 15520"/>
                <a:gd name="connsiteY2" fmla="*/ 113517 h 129059"/>
                <a:gd name="connsiteX3" fmla="*/ 7071 w 15520"/>
                <a:gd name="connsiteY3" fmla="*/ 129059 h 129059"/>
                <a:gd name="connsiteX4" fmla="*/ 0 w 15520"/>
                <a:gd name="connsiteY4" fmla="*/ 128464 h 129059"/>
                <a:gd name="connsiteX5" fmla="*/ 595 w 15520"/>
                <a:gd name="connsiteY5" fmla="*/ 113727 h 129059"/>
                <a:gd name="connsiteX6" fmla="*/ 3885 w 15520"/>
                <a:gd name="connsiteY6" fmla="*/ 77882 h 129059"/>
                <a:gd name="connsiteX7" fmla="*/ 10957 w 15520"/>
                <a:gd name="connsiteY7" fmla="*/ 2167 h 129059"/>
                <a:gd name="connsiteX8" fmla="*/ 15402 w 15520"/>
                <a:gd name="connsiteY8" fmla="*/ 2062 h 129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0" h="129059">
                  <a:moveTo>
                    <a:pt x="15402" y="2062"/>
                  </a:moveTo>
                  <a:cubicBezTo>
                    <a:pt x="16137" y="27510"/>
                    <a:pt x="13302" y="52784"/>
                    <a:pt x="10782" y="78022"/>
                  </a:cubicBezTo>
                  <a:cubicBezTo>
                    <a:pt x="9661" y="89854"/>
                    <a:pt x="8611" y="101685"/>
                    <a:pt x="7806" y="113517"/>
                  </a:cubicBezTo>
                  <a:cubicBezTo>
                    <a:pt x="7491" y="118663"/>
                    <a:pt x="7211" y="123844"/>
                    <a:pt x="7071" y="129059"/>
                  </a:cubicBezTo>
                  <a:cubicBezTo>
                    <a:pt x="4691" y="128849"/>
                    <a:pt x="2380" y="128674"/>
                    <a:pt x="0" y="128464"/>
                  </a:cubicBezTo>
                  <a:cubicBezTo>
                    <a:pt x="70" y="123494"/>
                    <a:pt x="315" y="118663"/>
                    <a:pt x="595" y="113727"/>
                  </a:cubicBezTo>
                  <a:cubicBezTo>
                    <a:pt x="1330" y="101756"/>
                    <a:pt x="2590" y="89784"/>
                    <a:pt x="3885" y="77882"/>
                  </a:cubicBezTo>
                  <a:cubicBezTo>
                    <a:pt x="6721" y="52749"/>
                    <a:pt x="10046" y="27510"/>
                    <a:pt x="10957" y="2167"/>
                  </a:cubicBezTo>
                  <a:cubicBezTo>
                    <a:pt x="11062" y="-633"/>
                    <a:pt x="15332" y="-773"/>
                    <a:pt x="15402" y="2062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6F550677-2922-44AB-A85A-6A39C32498D4}"/>
                </a:ext>
              </a:extLst>
            </p:cNvPr>
            <p:cNvSpPr/>
            <p:nvPr/>
          </p:nvSpPr>
          <p:spPr>
            <a:xfrm>
              <a:off x="5524651" y="3387734"/>
              <a:ext cx="9035" cy="122289"/>
            </a:xfrm>
            <a:custGeom>
              <a:avLst/>
              <a:gdLst>
                <a:gd name="connsiteX0" fmla="*/ 8331 w 9035"/>
                <a:gd name="connsiteY0" fmla="*/ 74438 h 122289"/>
                <a:gd name="connsiteX1" fmla="*/ 7351 w 9035"/>
                <a:gd name="connsiteY1" fmla="*/ 109338 h 122289"/>
                <a:gd name="connsiteX2" fmla="*/ 7071 w 9035"/>
                <a:gd name="connsiteY2" fmla="*/ 122290 h 122289"/>
                <a:gd name="connsiteX3" fmla="*/ 0 w 9035"/>
                <a:gd name="connsiteY3" fmla="*/ 122080 h 122289"/>
                <a:gd name="connsiteX4" fmla="*/ 280 w 9035"/>
                <a:gd name="connsiteY4" fmla="*/ 109198 h 122289"/>
                <a:gd name="connsiteX5" fmla="*/ 1400 w 9035"/>
                <a:gd name="connsiteY5" fmla="*/ 74543 h 122289"/>
                <a:gd name="connsiteX6" fmla="*/ 4655 w 9035"/>
                <a:gd name="connsiteY6" fmla="*/ 1803 h 122289"/>
                <a:gd name="connsiteX7" fmla="*/ 8506 w 9035"/>
                <a:gd name="connsiteY7" fmla="*/ 1873 h 122289"/>
                <a:gd name="connsiteX8" fmla="*/ 8331 w 9035"/>
                <a:gd name="connsiteY8" fmla="*/ 74438 h 122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35" h="122289">
                  <a:moveTo>
                    <a:pt x="8331" y="74438"/>
                  </a:moveTo>
                  <a:cubicBezTo>
                    <a:pt x="8051" y="86060"/>
                    <a:pt x="7596" y="97716"/>
                    <a:pt x="7351" y="109338"/>
                  </a:cubicBezTo>
                  <a:cubicBezTo>
                    <a:pt x="7211" y="113643"/>
                    <a:pt x="7211" y="117949"/>
                    <a:pt x="7071" y="122290"/>
                  </a:cubicBezTo>
                  <a:cubicBezTo>
                    <a:pt x="4691" y="122220"/>
                    <a:pt x="2310" y="122150"/>
                    <a:pt x="0" y="122080"/>
                  </a:cubicBezTo>
                  <a:cubicBezTo>
                    <a:pt x="0" y="117774"/>
                    <a:pt x="140" y="113469"/>
                    <a:pt x="280" y="109198"/>
                  </a:cubicBezTo>
                  <a:cubicBezTo>
                    <a:pt x="560" y="97611"/>
                    <a:pt x="875" y="86060"/>
                    <a:pt x="1400" y="74543"/>
                  </a:cubicBezTo>
                  <a:cubicBezTo>
                    <a:pt x="2450" y="50285"/>
                    <a:pt x="3711" y="26096"/>
                    <a:pt x="4655" y="1803"/>
                  </a:cubicBezTo>
                  <a:cubicBezTo>
                    <a:pt x="4726" y="-647"/>
                    <a:pt x="8366" y="-577"/>
                    <a:pt x="8506" y="1873"/>
                  </a:cubicBezTo>
                  <a:cubicBezTo>
                    <a:pt x="9521" y="26131"/>
                    <a:pt x="8856" y="50250"/>
                    <a:pt x="8331" y="74438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67245DE0-68E7-48D6-B11B-371EE0955E28}"/>
                </a:ext>
              </a:extLst>
            </p:cNvPr>
            <p:cNvSpPr/>
            <p:nvPr/>
          </p:nvSpPr>
          <p:spPr>
            <a:xfrm>
              <a:off x="5551570" y="3386033"/>
              <a:ext cx="15347" cy="124411"/>
            </a:xfrm>
            <a:custGeom>
              <a:avLst/>
              <a:gdLst>
                <a:gd name="connsiteX0" fmla="*/ 13722 w 15347"/>
                <a:gd name="connsiteY0" fmla="*/ 66023 h 124411"/>
                <a:gd name="connsiteX1" fmla="*/ 9837 w 15347"/>
                <a:gd name="connsiteY1" fmla="*/ 98823 h 124411"/>
                <a:gd name="connsiteX2" fmla="*/ 8191 w 15347"/>
                <a:gd name="connsiteY2" fmla="*/ 114575 h 124411"/>
                <a:gd name="connsiteX3" fmla="*/ 7666 w 15347"/>
                <a:gd name="connsiteY3" fmla="*/ 124411 h 124411"/>
                <a:gd name="connsiteX4" fmla="*/ 0 w 15347"/>
                <a:gd name="connsiteY4" fmla="*/ 124341 h 124411"/>
                <a:gd name="connsiteX5" fmla="*/ 525 w 15347"/>
                <a:gd name="connsiteY5" fmla="*/ 116465 h 124411"/>
                <a:gd name="connsiteX6" fmla="*/ 1925 w 15347"/>
                <a:gd name="connsiteY6" fmla="*/ 101203 h 124411"/>
                <a:gd name="connsiteX7" fmla="*/ 5811 w 15347"/>
                <a:gd name="connsiteY7" fmla="*/ 69874 h 124411"/>
                <a:gd name="connsiteX8" fmla="*/ 4831 w 15347"/>
                <a:gd name="connsiteY8" fmla="*/ 2315 h 124411"/>
                <a:gd name="connsiteX9" fmla="*/ 8786 w 15347"/>
                <a:gd name="connsiteY9" fmla="*/ 1195 h 124411"/>
                <a:gd name="connsiteX10" fmla="*/ 13722 w 15347"/>
                <a:gd name="connsiteY10" fmla="*/ 66023 h 124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47" h="124411">
                  <a:moveTo>
                    <a:pt x="13722" y="66023"/>
                  </a:moveTo>
                  <a:cubicBezTo>
                    <a:pt x="12602" y="76945"/>
                    <a:pt x="11062" y="87831"/>
                    <a:pt x="9837" y="98823"/>
                  </a:cubicBezTo>
                  <a:cubicBezTo>
                    <a:pt x="9241" y="104038"/>
                    <a:pt x="8646" y="109254"/>
                    <a:pt x="8191" y="114575"/>
                  </a:cubicBezTo>
                  <a:cubicBezTo>
                    <a:pt x="7911" y="117620"/>
                    <a:pt x="7981" y="121121"/>
                    <a:pt x="7666" y="124411"/>
                  </a:cubicBezTo>
                  <a:cubicBezTo>
                    <a:pt x="5076" y="124411"/>
                    <a:pt x="2591" y="124341"/>
                    <a:pt x="0" y="124341"/>
                  </a:cubicBezTo>
                  <a:cubicBezTo>
                    <a:pt x="0" y="121646"/>
                    <a:pt x="315" y="118916"/>
                    <a:pt x="525" y="116465"/>
                  </a:cubicBezTo>
                  <a:cubicBezTo>
                    <a:pt x="840" y="111320"/>
                    <a:pt x="1330" y="106209"/>
                    <a:pt x="1925" y="101203"/>
                  </a:cubicBezTo>
                  <a:cubicBezTo>
                    <a:pt x="3186" y="90772"/>
                    <a:pt x="4621" y="80305"/>
                    <a:pt x="5811" y="69874"/>
                  </a:cubicBezTo>
                  <a:cubicBezTo>
                    <a:pt x="8471" y="47261"/>
                    <a:pt x="9906" y="24648"/>
                    <a:pt x="4831" y="2315"/>
                  </a:cubicBezTo>
                  <a:cubicBezTo>
                    <a:pt x="4306" y="4"/>
                    <a:pt x="7876" y="-941"/>
                    <a:pt x="8786" y="1195"/>
                  </a:cubicBezTo>
                  <a:cubicBezTo>
                    <a:pt x="17152" y="21462"/>
                    <a:pt x="15927" y="44530"/>
                    <a:pt x="13722" y="66023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640AA4DA-454E-41AE-BB1A-26D70952A9DF}"/>
                </a:ext>
              </a:extLst>
            </p:cNvPr>
            <p:cNvSpPr/>
            <p:nvPr/>
          </p:nvSpPr>
          <p:spPr>
            <a:xfrm>
              <a:off x="5593541" y="3387700"/>
              <a:ext cx="10181" cy="123793"/>
            </a:xfrm>
            <a:custGeom>
              <a:avLst/>
              <a:gdLst>
                <a:gd name="connsiteX0" fmla="*/ 10046 w 10181"/>
                <a:gd name="connsiteY0" fmla="*/ 80353 h 123793"/>
                <a:gd name="connsiteX1" fmla="*/ 7736 w 10181"/>
                <a:gd name="connsiteY1" fmla="*/ 110632 h 123793"/>
                <a:gd name="connsiteX2" fmla="*/ 7421 w 10181"/>
                <a:gd name="connsiteY2" fmla="*/ 123794 h 123793"/>
                <a:gd name="connsiteX3" fmla="*/ 0 w 10181"/>
                <a:gd name="connsiteY3" fmla="*/ 123514 h 123793"/>
                <a:gd name="connsiteX4" fmla="*/ 210 w 10181"/>
                <a:gd name="connsiteY4" fmla="*/ 115778 h 123793"/>
                <a:gd name="connsiteX5" fmla="*/ 2905 w 10181"/>
                <a:gd name="connsiteY5" fmla="*/ 84518 h 123793"/>
                <a:gd name="connsiteX6" fmla="*/ 4621 w 10181"/>
                <a:gd name="connsiteY6" fmla="*/ 2012 h 123793"/>
                <a:gd name="connsiteX7" fmla="*/ 8506 w 10181"/>
                <a:gd name="connsiteY7" fmla="*/ 1802 h 123793"/>
                <a:gd name="connsiteX8" fmla="*/ 10046 w 10181"/>
                <a:gd name="connsiteY8" fmla="*/ 80353 h 123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81" h="123793">
                  <a:moveTo>
                    <a:pt x="10046" y="80353"/>
                  </a:moveTo>
                  <a:cubicBezTo>
                    <a:pt x="9906" y="90469"/>
                    <a:pt x="8471" y="100516"/>
                    <a:pt x="7736" y="110632"/>
                  </a:cubicBezTo>
                  <a:cubicBezTo>
                    <a:pt x="7456" y="115008"/>
                    <a:pt x="7281" y="119348"/>
                    <a:pt x="7421" y="123794"/>
                  </a:cubicBezTo>
                  <a:cubicBezTo>
                    <a:pt x="4901" y="123724"/>
                    <a:pt x="2450" y="123584"/>
                    <a:pt x="0" y="123514"/>
                  </a:cubicBezTo>
                  <a:cubicBezTo>
                    <a:pt x="0" y="120924"/>
                    <a:pt x="70" y="118368"/>
                    <a:pt x="210" y="115778"/>
                  </a:cubicBezTo>
                  <a:cubicBezTo>
                    <a:pt x="735" y="105346"/>
                    <a:pt x="2275" y="94950"/>
                    <a:pt x="2905" y="84518"/>
                  </a:cubicBezTo>
                  <a:cubicBezTo>
                    <a:pt x="4551" y="57075"/>
                    <a:pt x="3220" y="29456"/>
                    <a:pt x="4621" y="2012"/>
                  </a:cubicBezTo>
                  <a:cubicBezTo>
                    <a:pt x="4691" y="-508"/>
                    <a:pt x="8401" y="-753"/>
                    <a:pt x="8506" y="1802"/>
                  </a:cubicBezTo>
                  <a:cubicBezTo>
                    <a:pt x="9766" y="27986"/>
                    <a:pt x="10501" y="54169"/>
                    <a:pt x="10046" y="80353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CB529899-FD3C-4B51-B66A-015A681FF66D}"/>
                </a:ext>
              </a:extLst>
            </p:cNvPr>
            <p:cNvSpPr/>
            <p:nvPr/>
          </p:nvSpPr>
          <p:spPr>
            <a:xfrm>
              <a:off x="5628707" y="3387543"/>
              <a:ext cx="9337" cy="126471"/>
            </a:xfrm>
            <a:custGeom>
              <a:avLst/>
              <a:gdLst>
                <a:gd name="connsiteX0" fmla="*/ 8380 w 9337"/>
                <a:gd name="connsiteY0" fmla="*/ 73859 h 126471"/>
                <a:gd name="connsiteX1" fmla="*/ 7470 w 9337"/>
                <a:gd name="connsiteY1" fmla="*/ 108234 h 126471"/>
                <a:gd name="connsiteX2" fmla="*/ 7085 w 9337"/>
                <a:gd name="connsiteY2" fmla="*/ 125491 h 126471"/>
                <a:gd name="connsiteX3" fmla="*/ 7085 w 9337"/>
                <a:gd name="connsiteY3" fmla="*/ 126471 h 126471"/>
                <a:gd name="connsiteX4" fmla="*/ 14 w 9337"/>
                <a:gd name="connsiteY4" fmla="*/ 125876 h 126471"/>
                <a:gd name="connsiteX5" fmla="*/ 14 w 9337"/>
                <a:gd name="connsiteY5" fmla="*/ 125071 h 126471"/>
                <a:gd name="connsiteX6" fmla="*/ 329 w 9337"/>
                <a:gd name="connsiteY6" fmla="*/ 108269 h 126471"/>
                <a:gd name="connsiteX7" fmla="*/ 1519 w 9337"/>
                <a:gd name="connsiteY7" fmla="*/ 73894 h 126471"/>
                <a:gd name="connsiteX8" fmla="*/ 4494 w 9337"/>
                <a:gd name="connsiteY8" fmla="*/ 1959 h 126471"/>
                <a:gd name="connsiteX9" fmla="*/ 8800 w 9337"/>
                <a:gd name="connsiteY9" fmla="*/ 2169 h 126471"/>
                <a:gd name="connsiteX10" fmla="*/ 8380 w 9337"/>
                <a:gd name="connsiteY10" fmla="*/ 73859 h 126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" h="126471">
                  <a:moveTo>
                    <a:pt x="8380" y="73859"/>
                  </a:moveTo>
                  <a:cubicBezTo>
                    <a:pt x="8065" y="85306"/>
                    <a:pt x="7715" y="96787"/>
                    <a:pt x="7470" y="108234"/>
                  </a:cubicBezTo>
                  <a:cubicBezTo>
                    <a:pt x="7330" y="113975"/>
                    <a:pt x="7260" y="119751"/>
                    <a:pt x="7085" y="125491"/>
                  </a:cubicBezTo>
                  <a:lnTo>
                    <a:pt x="7085" y="126471"/>
                  </a:lnTo>
                  <a:cubicBezTo>
                    <a:pt x="4704" y="126261"/>
                    <a:pt x="2394" y="126086"/>
                    <a:pt x="14" y="125876"/>
                  </a:cubicBezTo>
                  <a:lnTo>
                    <a:pt x="14" y="125071"/>
                  </a:lnTo>
                  <a:cubicBezTo>
                    <a:pt x="-56" y="119506"/>
                    <a:pt x="154" y="113905"/>
                    <a:pt x="329" y="108269"/>
                  </a:cubicBezTo>
                  <a:cubicBezTo>
                    <a:pt x="609" y="96752"/>
                    <a:pt x="994" y="85341"/>
                    <a:pt x="1519" y="73894"/>
                  </a:cubicBezTo>
                  <a:cubicBezTo>
                    <a:pt x="2429" y="49881"/>
                    <a:pt x="3514" y="25973"/>
                    <a:pt x="4494" y="1959"/>
                  </a:cubicBezTo>
                  <a:cubicBezTo>
                    <a:pt x="4635" y="-806"/>
                    <a:pt x="8660" y="-561"/>
                    <a:pt x="8800" y="2169"/>
                  </a:cubicBezTo>
                  <a:cubicBezTo>
                    <a:pt x="9920" y="26043"/>
                    <a:pt x="9045" y="49916"/>
                    <a:pt x="8380" y="73859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AEF7DA5F-8EFD-4295-866A-70F89D696CAF}"/>
                </a:ext>
              </a:extLst>
            </p:cNvPr>
            <p:cNvSpPr/>
            <p:nvPr/>
          </p:nvSpPr>
          <p:spPr>
            <a:xfrm>
              <a:off x="5655114" y="3389511"/>
              <a:ext cx="16643" cy="126743"/>
            </a:xfrm>
            <a:custGeom>
              <a:avLst/>
              <a:gdLst>
                <a:gd name="connsiteX0" fmla="*/ 16487 w 16643"/>
                <a:gd name="connsiteY0" fmla="*/ 20889 h 126743"/>
                <a:gd name="connsiteX1" fmla="*/ 15682 w 16643"/>
                <a:gd name="connsiteY1" fmla="*/ 39862 h 126743"/>
                <a:gd name="connsiteX2" fmla="*/ 12427 w 16643"/>
                <a:gd name="connsiteY2" fmla="*/ 77947 h 126743"/>
                <a:gd name="connsiteX3" fmla="*/ 8541 w 16643"/>
                <a:gd name="connsiteY3" fmla="*/ 117818 h 126743"/>
                <a:gd name="connsiteX4" fmla="*/ 7946 w 16643"/>
                <a:gd name="connsiteY4" fmla="*/ 126744 h 126743"/>
                <a:gd name="connsiteX5" fmla="*/ 0 w 16643"/>
                <a:gd name="connsiteY5" fmla="*/ 126079 h 126743"/>
                <a:gd name="connsiteX6" fmla="*/ 735 w 16643"/>
                <a:gd name="connsiteY6" fmla="*/ 117292 h 126743"/>
                <a:gd name="connsiteX7" fmla="*/ 4586 w 16643"/>
                <a:gd name="connsiteY7" fmla="*/ 79557 h 126743"/>
                <a:gd name="connsiteX8" fmla="*/ 8751 w 16643"/>
                <a:gd name="connsiteY8" fmla="*/ 39967 h 126743"/>
                <a:gd name="connsiteX9" fmla="*/ 10326 w 16643"/>
                <a:gd name="connsiteY9" fmla="*/ 22044 h 126743"/>
                <a:gd name="connsiteX10" fmla="*/ 12112 w 16643"/>
                <a:gd name="connsiteY10" fmla="*/ 1496 h 126743"/>
                <a:gd name="connsiteX11" fmla="*/ 15612 w 16643"/>
                <a:gd name="connsiteY11" fmla="*/ 1496 h 126743"/>
                <a:gd name="connsiteX12" fmla="*/ 16487 w 16643"/>
                <a:gd name="connsiteY12" fmla="*/ 20889 h 12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43" h="126743">
                  <a:moveTo>
                    <a:pt x="16487" y="20889"/>
                  </a:moveTo>
                  <a:cubicBezTo>
                    <a:pt x="16277" y="27225"/>
                    <a:pt x="16172" y="33526"/>
                    <a:pt x="15682" y="39862"/>
                  </a:cubicBezTo>
                  <a:cubicBezTo>
                    <a:pt x="14877" y="52569"/>
                    <a:pt x="13757" y="65310"/>
                    <a:pt x="12427" y="77947"/>
                  </a:cubicBezTo>
                  <a:cubicBezTo>
                    <a:pt x="10957" y="91249"/>
                    <a:pt x="9591" y="104516"/>
                    <a:pt x="8541" y="117818"/>
                  </a:cubicBezTo>
                  <a:cubicBezTo>
                    <a:pt x="8261" y="120793"/>
                    <a:pt x="8086" y="123768"/>
                    <a:pt x="7946" y="126744"/>
                  </a:cubicBezTo>
                  <a:cubicBezTo>
                    <a:pt x="5286" y="126464"/>
                    <a:pt x="2660" y="126289"/>
                    <a:pt x="0" y="126079"/>
                  </a:cubicBezTo>
                  <a:cubicBezTo>
                    <a:pt x="210" y="123103"/>
                    <a:pt x="455" y="120198"/>
                    <a:pt x="735" y="117292"/>
                  </a:cubicBezTo>
                  <a:cubicBezTo>
                    <a:pt x="1785" y="104656"/>
                    <a:pt x="3186" y="92089"/>
                    <a:pt x="4586" y="79557"/>
                  </a:cubicBezTo>
                  <a:cubicBezTo>
                    <a:pt x="6056" y="66325"/>
                    <a:pt x="7561" y="53164"/>
                    <a:pt x="8751" y="39967"/>
                  </a:cubicBezTo>
                  <a:cubicBezTo>
                    <a:pt x="9276" y="34016"/>
                    <a:pt x="9871" y="28065"/>
                    <a:pt x="10326" y="22044"/>
                  </a:cubicBezTo>
                  <a:cubicBezTo>
                    <a:pt x="10782" y="15219"/>
                    <a:pt x="10642" y="8147"/>
                    <a:pt x="12112" y="1496"/>
                  </a:cubicBezTo>
                  <a:cubicBezTo>
                    <a:pt x="12497" y="-499"/>
                    <a:pt x="15227" y="-499"/>
                    <a:pt x="15612" y="1496"/>
                  </a:cubicBezTo>
                  <a:cubicBezTo>
                    <a:pt x="17012" y="7692"/>
                    <a:pt x="16627" y="14553"/>
                    <a:pt x="16487" y="20889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73A990DF-C81D-478F-9ED0-5312E530F07D}"/>
                </a:ext>
              </a:extLst>
            </p:cNvPr>
            <p:cNvSpPr/>
            <p:nvPr/>
          </p:nvSpPr>
          <p:spPr>
            <a:xfrm>
              <a:off x="5699185" y="3394035"/>
              <a:ext cx="11147" cy="125475"/>
            </a:xfrm>
            <a:custGeom>
              <a:avLst/>
              <a:gdLst>
                <a:gd name="connsiteX0" fmla="*/ 9451 w 11147"/>
                <a:gd name="connsiteY0" fmla="*/ 72443 h 125475"/>
                <a:gd name="connsiteX1" fmla="*/ 7806 w 11147"/>
                <a:gd name="connsiteY1" fmla="*/ 107168 h 125475"/>
                <a:gd name="connsiteX2" fmla="*/ 7351 w 11147"/>
                <a:gd name="connsiteY2" fmla="*/ 123375 h 125475"/>
                <a:gd name="connsiteX3" fmla="*/ 7351 w 11147"/>
                <a:gd name="connsiteY3" fmla="*/ 125475 h 125475"/>
                <a:gd name="connsiteX4" fmla="*/ 0 w 11147"/>
                <a:gd name="connsiteY4" fmla="*/ 124950 h 125475"/>
                <a:gd name="connsiteX5" fmla="*/ 595 w 11147"/>
                <a:gd name="connsiteY5" fmla="*/ 107553 h 125475"/>
                <a:gd name="connsiteX6" fmla="*/ 2380 w 11147"/>
                <a:gd name="connsiteY6" fmla="*/ 73038 h 125475"/>
                <a:gd name="connsiteX7" fmla="*/ 6266 w 11147"/>
                <a:gd name="connsiteY7" fmla="*/ 1768 h 125475"/>
                <a:gd name="connsiteX8" fmla="*/ 10291 w 11147"/>
                <a:gd name="connsiteY8" fmla="*/ 1698 h 125475"/>
                <a:gd name="connsiteX9" fmla="*/ 9451 w 11147"/>
                <a:gd name="connsiteY9" fmla="*/ 72443 h 125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7" h="125475">
                  <a:moveTo>
                    <a:pt x="9451" y="72443"/>
                  </a:moveTo>
                  <a:cubicBezTo>
                    <a:pt x="8926" y="84029"/>
                    <a:pt x="8261" y="95581"/>
                    <a:pt x="7806" y="107168"/>
                  </a:cubicBezTo>
                  <a:cubicBezTo>
                    <a:pt x="7596" y="112523"/>
                    <a:pt x="7491" y="117949"/>
                    <a:pt x="7351" y="123375"/>
                  </a:cubicBezTo>
                  <a:lnTo>
                    <a:pt x="7351" y="125475"/>
                  </a:lnTo>
                  <a:cubicBezTo>
                    <a:pt x="4901" y="125335"/>
                    <a:pt x="2450" y="125160"/>
                    <a:pt x="0" y="124950"/>
                  </a:cubicBezTo>
                  <a:cubicBezTo>
                    <a:pt x="140" y="119139"/>
                    <a:pt x="315" y="113328"/>
                    <a:pt x="595" y="107553"/>
                  </a:cubicBezTo>
                  <a:cubicBezTo>
                    <a:pt x="1050" y="95966"/>
                    <a:pt x="1645" y="84484"/>
                    <a:pt x="2380" y="73038"/>
                  </a:cubicBezTo>
                  <a:cubicBezTo>
                    <a:pt x="3780" y="49235"/>
                    <a:pt x="4621" y="25501"/>
                    <a:pt x="6266" y="1768"/>
                  </a:cubicBezTo>
                  <a:cubicBezTo>
                    <a:pt x="6406" y="-542"/>
                    <a:pt x="10151" y="-612"/>
                    <a:pt x="10291" y="1698"/>
                  </a:cubicBezTo>
                  <a:cubicBezTo>
                    <a:pt x="12147" y="25221"/>
                    <a:pt x="10571" y="48920"/>
                    <a:pt x="9451" y="72443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E833B713-3411-495B-9A29-3E1F80AC1C22}"/>
                </a:ext>
              </a:extLst>
            </p:cNvPr>
            <p:cNvSpPr/>
            <p:nvPr/>
          </p:nvSpPr>
          <p:spPr>
            <a:xfrm>
              <a:off x="5729639" y="3401892"/>
              <a:ext cx="12647" cy="119543"/>
            </a:xfrm>
            <a:custGeom>
              <a:avLst/>
              <a:gdLst>
                <a:gd name="connsiteX0" fmla="*/ 12637 w 12647"/>
                <a:gd name="connsiteY0" fmla="*/ 33326 h 119543"/>
                <a:gd name="connsiteX1" fmla="*/ 10256 w 12647"/>
                <a:gd name="connsiteY1" fmla="*/ 69871 h 119543"/>
                <a:gd name="connsiteX2" fmla="*/ 7596 w 12647"/>
                <a:gd name="connsiteY2" fmla="*/ 105051 h 119543"/>
                <a:gd name="connsiteX3" fmla="*/ 7281 w 12647"/>
                <a:gd name="connsiteY3" fmla="*/ 119543 h 119543"/>
                <a:gd name="connsiteX4" fmla="*/ 0 w 12647"/>
                <a:gd name="connsiteY4" fmla="*/ 119158 h 119543"/>
                <a:gd name="connsiteX5" fmla="*/ 315 w 12647"/>
                <a:gd name="connsiteY5" fmla="*/ 108517 h 119543"/>
                <a:gd name="connsiteX6" fmla="*/ 2905 w 12647"/>
                <a:gd name="connsiteY6" fmla="*/ 72812 h 119543"/>
                <a:gd name="connsiteX7" fmla="*/ 6161 w 12647"/>
                <a:gd name="connsiteY7" fmla="*/ 36302 h 119543"/>
                <a:gd name="connsiteX8" fmla="*/ 5951 w 12647"/>
                <a:gd name="connsiteY8" fmla="*/ 18834 h 119543"/>
                <a:gd name="connsiteX9" fmla="*/ 2975 w 12647"/>
                <a:gd name="connsiteY9" fmla="*/ 2557 h 119543"/>
                <a:gd name="connsiteX10" fmla="*/ 6686 w 12647"/>
                <a:gd name="connsiteY10" fmla="*/ 702 h 119543"/>
                <a:gd name="connsiteX11" fmla="*/ 11517 w 12647"/>
                <a:gd name="connsiteY11" fmla="*/ 15194 h 119543"/>
                <a:gd name="connsiteX12" fmla="*/ 12637 w 12647"/>
                <a:gd name="connsiteY12" fmla="*/ 33326 h 119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47" h="119543">
                  <a:moveTo>
                    <a:pt x="12637" y="33326"/>
                  </a:moveTo>
                  <a:cubicBezTo>
                    <a:pt x="12637" y="45508"/>
                    <a:pt x="11446" y="57725"/>
                    <a:pt x="10256" y="69871"/>
                  </a:cubicBezTo>
                  <a:cubicBezTo>
                    <a:pt x="9066" y="81563"/>
                    <a:pt x="8016" y="93290"/>
                    <a:pt x="7596" y="105051"/>
                  </a:cubicBezTo>
                  <a:cubicBezTo>
                    <a:pt x="7386" y="109882"/>
                    <a:pt x="7316" y="114713"/>
                    <a:pt x="7281" y="119543"/>
                  </a:cubicBezTo>
                  <a:cubicBezTo>
                    <a:pt x="4830" y="119473"/>
                    <a:pt x="2380" y="119333"/>
                    <a:pt x="0" y="119158"/>
                  </a:cubicBezTo>
                  <a:cubicBezTo>
                    <a:pt x="70" y="115588"/>
                    <a:pt x="210" y="112087"/>
                    <a:pt x="315" y="108517"/>
                  </a:cubicBezTo>
                  <a:cubicBezTo>
                    <a:pt x="700" y="96615"/>
                    <a:pt x="1575" y="84713"/>
                    <a:pt x="2905" y="72812"/>
                  </a:cubicBezTo>
                  <a:cubicBezTo>
                    <a:pt x="4306" y="60700"/>
                    <a:pt x="5671" y="48554"/>
                    <a:pt x="6161" y="36302"/>
                  </a:cubicBezTo>
                  <a:cubicBezTo>
                    <a:pt x="6441" y="30491"/>
                    <a:pt x="6441" y="24680"/>
                    <a:pt x="5951" y="18834"/>
                  </a:cubicBezTo>
                  <a:cubicBezTo>
                    <a:pt x="5566" y="13199"/>
                    <a:pt x="3885" y="8053"/>
                    <a:pt x="2975" y="2557"/>
                  </a:cubicBezTo>
                  <a:cubicBezTo>
                    <a:pt x="2660" y="562"/>
                    <a:pt x="5286" y="-943"/>
                    <a:pt x="6686" y="702"/>
                  </a:cubicBezTo>
                  <a:cubicBezTo>
                    <a:pt x="9871" y="4588"/>
                    <a:pt x="10851" y="10293"/>
                    <a:pt x="11517" y="15194"/>
                  </a:cubicBezTo>
                  <a:cubicBezTo>
                    <a:pt x="12462" y="21215"/>
                    <a:pt x="12707" y="27236"/>
                    <a:pt x="12637" y="33326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19487955-945D-438B-B9FB-129DD79D88EA}"/>
                </a:ext>
              </a:extLst>
            </p:cNvPr>
            <p:cNvSpPr/>
            <p:nvPr/>
          </p:nvSpPr>
          <p:spPr>
            <a:xfrm>
              <a:off x="5421912" y="3324650"/>
              <a:ext cx="657775" cy="198886"/>
            </a:xfrm>
            <a:custGeom>
              <a:avLst/>
              <a:gdLst>
                <a:gd name="connsiteX0" fmla="*/ 656760 w 657775"/>
                <a:gd name="connsiteY0" fmla="*/ 2264 h 198886"/>
                <a:gd name="connsiteX1" fmla="*/ 652070 w 657775"/>
                <a:gd name="connsiteY1" fmla="*/ 934 h 198886"/>
                <a:gd name="connsiteX2" fmla="*/ 649164 w 657775"/>
                <a:gd name="connsiteY2" fmla="*/ 1284 h 198886"/>
                <a:gd name="connsiteX3" fmla="*/ 534733 w 657775"/>
                <a:gd name="connsiteY3" fmla="*/ 59917 h 198886"/>
                <a:gd name="connsiteX4" fmla="*/ 422998 w 657775"/>
                <a:gd name="connsiteY4" fmla="*/ 79100 h 198886"/>
                <a:gd name="connsiteX5" fmla="*/ 419253 w 657775"/>
                <a:gd name="connsiteY5" fmla="*/ 73499 h 198886"/>
                <a:gd name="connsiteX6" fmla="*/ 417327 w 657775"/>
                <a:gd name="connsiteY6" fmla="*/ 74234 h 198886"/>
                <a:gd name="connsiteX7" fmla="*/ 417467 w 657775"/>
                <a:gd name="connsiteY7" fmla="*/ 79065 h 198886"/>
                <a:gd name="connsiteX8" fmla="*/ 408856 w 657775"/>
                <a:gd name="connsiteY8" fmla="*/ 78995 h 198886"/>
                <a:gd name="connsiteX9" fmla="*/ 396814 w 657775"/>
                <a:gd name="connsiteY9" fmla="*/ 78330 h 198886"/>
                <a:gd name="connsiteX10" fmla="*/ 396535 w 657775"/>
                <a:gd name="connsiteY10" fmla="*/ 76019 h 198886"/>
                <a:gd name="connsiteX11" fmla="*/ 392544 w 657775"/>
                <a:gd name="connsiteY11" fmla="*/ 75879 h 198886"/>
                <a:gd name="connsiteX12" fmla="*/ 392229 w 657775"/>
                <a:gd name="connsiteY12" fmla="*/ 78050 h 198886"/>
                <a:gd name="connsiteX13" fmla="*/ 362510 w 657775"/>
                <a:gd name="connsiteY13" fmla="*/ 74234 h 198886"/>
                <a:gd name="connsiteX14" fmla="*/ 359394 w 657775"/>
                <a:gd name="connsiteY14" fmla="*/ 73709 h 198886"/>
                <a:gd name="connsiteX15" fmla="*/ 344202 w 657775"/>
                <a:gd name="connsiteY15" fmla="*/ 70558 h 198886"/>
                <a:gd name="connsiteX16" fmla="*/ 281229 w 657775"/>
                <a:gd name="connsiteY16" fmla="*/ 54456 h 198886"/>
                <a:gd name="connsiteX17" fmla="*/ 148700 w 657775"/>
                <a:gd name="connsiteY17" fmla="*/ 34714 h 198886"/>
                <a:gd name="connsiteX18" fmla="*/ 1855 w 657775"/>
                <a:gd name="connsiteY18" fmla="*/ 31003 h 198886"/>
                <a:gd name="connsiteX19" fmla="*/ 1820 w 657775"/>
                <a:gd name="connsiteY19" fmla="*/ 34818 h 198886"/>
                <a:gd name="connsiteX20" fmla="*/ 274893 w 657775"/>
                <a:gd name="connsiteY20" fmla="*/ 60267 h 198886"/>
                <a:gd name="connsiteX21" fmla="*/ 337936 w 657775"/>
                <a:gd name="connsiteY21" fmla="*/ 76299 h 198886"/>
                <a:gd name="connsiteX22" fmla="*/ 357154 w 657775"/>
                <a:gd name="connsiteY22" fmla="*/ 80395 h 198886"/>
                <a:gd name="connsiteX23" fmla="*/ 351448 w 657775"/>
                <a:gd name="connsiteY23" fmla="*/ 145154 h 198886"/>
                <a:gd name="connsiteX24" fmla="*/ 347878 w 657775"/>
                <a:gd name="connsiteY24" fmla="*/ 181839 h 198886"/>
                <a:gd name="connsiteX25" fmla="*/ 346688 w 657775"/>
                <a:gd name="connsiteY25" fmla="*/ 198186 h 198886"/>
                <a:gd name="connsiteX26" fmla="*/ 353969 w 657775"/>
                <a:gd name="connsiteY26" fmla="*/ 198396 h 198886"/>
                <a:gd name="connsiteX27" fmla="*/ 354949 w 657775"/>
                <a:gd name="connsiteY27" fmla="*/ 185304 h 198886"/>
                <a:gd name="connsiteX28" fmla="*/ 358379 w 657775"/>
                <a:gd name="connsiteY28" fmla="*/ 147009 h 198886"/>
                <a:gd name="connsiteX29" fmla="*/ 361740 w 657775"/>
                <a:gd name="connsiteY29" fmla="*/ 81165 h 198886"/>
                <a:gd name="connsiteX30" fmla="*/ 391284 w 657775"/>
                <a:gd name="connsiteY30" fmla="*/ 84945 h 198886"/>
                <a:gd name="connsiteX31" fmla="*/ 390234 w 657775"/>
                <a:gd name="connsiteY31" fmla="*/ 107839 h 198886"/>
                <a:gd name="connsiteX32" fmla="*/ 388273 w 657775"/>
                <a:gd name="connsiteY32" fmla="*/ 137208 h 198886"/>
                <a:gd name="connsiteX33" fmla="*/ 386943 w 657775"/>
                <a:gd name="connsiteY33" fmla="*/ 166997 h 198886"/>
                <a:gd name="connsiteX34" fmla="*/ 387083 w 657775"/>
                <a:gd name="connsiteY34" fmla="*/ 181944 h 198886"/>
                <a:gd name="connsiteX35" fmla="*/ 388693 w 657775"/>
                <a:gd name="connsiteY35" fmla="*/ 195666 h 198886"/>
                <a:gd name="connsiteX36" fmla="*/ 393874 w 657775"/>
                <a:gd name="connsiteY36" fmla="*/ 195946 h 198886"/>
                <a:gd name="connsiteX37" fmla="*/ 394469 w 657775"/>
                <a:gd name="connsiteY37" fmla="*/ 181769 h 198886"/>
                <a:gd name="connsiteX38" fmla="*/ 394504 w 657775"/>
                <a:gd name="connsiteY38" fmla="*/ 166752 h 198886"/>
                <a:gd name="connsiteX39" fmla="*/ 395519 w 657775"/>
                <a:gd name="connsiteY39" fmla="*/ 136298 h 198886"/>
                <a:gd name="connsiteX40" fmla="*/ 396885 w 657775"/>
                <a:gd name="connsiteY40" fmla="*/ 108364 h 198886"/>
                <a:gd name="connsiteX41" fmla="*/ 397620 w 657775"/>
                <a:gd name="connsiteY41" fmla="*/ 85400 h 198886"/>
                <a:gd name="connsiteX42" fmla="*/ 401785 w 657775"/>
                <a:gd name="connsiteY42" fmla="*/ 85716 h 198886"/>
                <a:gd name="connsiteX43" fmla="*/ 418798 w 657775"/>
                <a:gd name="connsiteY43" fmla="*/ 86136 h 198886"/>
                <a:gd name="connsiteX44" fmla="*/ 418902 w 657775"/>
                <a:gd name="connsiteY44" fmla="*/ 86661 h 198886"/>
                <a:gd name="connsiteX45" fmla="*/ 419428 w 657775"/>
                <a:gd name="connsiteY45" fmla="*/ 103008 h 198886"/>
                <a:gd name="connsiteX46" fmla="*/ 417257 w 657775"/>
                <a:gd name="connsiteY46" fmla="*/ 134092 h 198886"/>
                <a:gd name="connsiteX47" fmla="*/ 415402 w 657775"/>
                <a:gd name="connsiteY47" fmla="*/ 170042 h 198886"/>
                <a:gd name="connsiteX48" fmla="*/ 414072 w 657775"/>
                <a:gd name="connsiteY48" fmla="*/ 190555 h 198886"/>
                <a:gd name="connsiteX49" fmla="*/ 413617 w 657775"/>
                <a:gd name="connsiteY49" fmla="*/ 198886 h 198886"/>
                <a:gd name="connsiteX50" fmla="*/ 421213 w 657775"/>
                <a:gd name="connsiteY50" fmla="*/ 198816 h 198886"/>
                <a:gd name="connsiteX51" fmla="*/ 421493 w 657775"/>
                <a:gd name="connsiteY51" fmla="*/ 188490 h 198886"/>
                <a:gd name="connsiteX52" fmla="*/ 422893 w 657775"/>
                <a:gd name="connsiteY52" fmla="*/ 165071 h 198886"/>
                <a:gd name="connsiteX53" fmla="*/ 424398 w 657775"/>
                <a:gd name="connsiteY53" fmla="*/ 130627 h 198886"/>
                <a:gd name="connsiteX54" fmla="*/ 425659 w 657775"/>
                <a:gd name="connsiteY54" fmla="*/ 98492 h 198886"/>
                <a:gd name="connsiteX55" fmla="*/ 424608 w 657775"/>
                <a:gd name="connsiteY55" fmla="*/ 86031 h 198886"/>
                <a:gd name="connsiteX56" fmla="*/ 462764 w 657775"/>
                <a:gd name="connsiteY56" fmla="*/ 83440 h 198886"/>
                <a:gd name="connsiteX57" fmla="*/ 458213 w 657775"/>
                <a:gd name="connsiteY57" fmla="*/ 148024 h 198886"/>
                <a:gd name="connsiteX58" fmla="*/ 455973 w 657775"/>
                <a:gd name="connsiteY58" fmla="*/ 181664 h 198886"/>
                <a:gd name="connsiteX59" fmla="*/ 455237 w 657775"/>
                <a:gd name="connsiteY59" fmla="*/ 197346 h 198886"/>
                <a:gd name="connsiteX60" fmla="*/ 462764 w 657775"/>
                <a:gd name="connsiteY60" fmla="*/ 196821 h 198886"/>
                <a:gd name="connsiteX61" fmla="*/ 463289 w 657775"/>
                <a:gd name="connsiteY61" fmla="*/ 182749 h 198886"/>
                <a:gd name="connsiteX62" fmla="*/ 465354 w 657775"/>
                <a:gd name="connsiteY62" fmla="*/ 147569 h 198886"/>
                <a:gd name="connsiteX63" fmla="*/ 467314 w 657775"/>
                <a:gd name="connsiteY63" fmla="*/ 82845 h 198886"/>
                <a:gd name="connsiteX64" fmla="*/ 492588 w 657775"/>
                <a:gd name="connsiteY64" fmla="*/ 78505 h 198886"/>
                <a:gd name="connsiteX65" fmla="*/ 492308 w 657775"/>
                <a:gd name="connsiteY65" fmla="*/ 80010 h 198886"/>
                <a:gd name="connsiteX66" fmla="*/ 494373 w 657775"/>
                <a:gd name="connsiteY66" fmla="*/ 102273 h 198886"/>
                <a:gd name="connsiteX67" fmla="*/ 491537 w 657775"/>
                <a:gd name="connsiteY67" fmla="*/ 133007 h 198886"/>
                <a:gd name="connsiteX68" fmla="*/ 490067 w 657775"/>
                <a:gd name="connsiteY68" fmla="*/ 167382 h 198886"/>
                <a:gd name="connsiteX69" fmla="*/ 489997 w 657775"/>
                <a:gd name="connsiteY69" fmla="*/ 189855 h 198886"/>
                <a:gd name="connsiteX70" fmla="*/ 489997 w 657775"/>
                <a:gd name="connsiteY70" fmla="*/ 193810 h 198886"/>
                <a:gd name="connsiteX71" fmla="*/ 497943 w 657775"/>
                <a:gd name="connsiteY71" fmla="*/ 192480 h 198886"/>
                <a:gd name="connsiteX72" fmla="*/ 497873 w 657775"/>
                <a:gd name="connsiteY72" fmla="*/ 189820 h 198886"/>
                <a:gd name="connsiteX73" fmla="*/ 497803 w 657775"/>
                <a:gd name="connsiteY73" fmla="*/ 166472 h 198886"/>
                <a:gd name="connsiteX74" fmla="*/ 498993 w 657775"/>
                <a:gd name="connsiteY74" fmla="*/ 129717 h 198886"/>
                <a:gd name="connsiteX75" fmla="*/ 500849 w 657775"/>
                <a:gd name="connsiteY75" fmla="*/ 100698 h 198886"/>
                <a:gd name="connsiteX76" fmla="*/ 495108 w 657775"/>
                <a:gd name="connsiteY76" fmla="*/ 77944 h 198886"/>
                <a:gd name="connsiteX77" fmla="*/ 525912 w 657775"/>
                <a:gd name="connsiteY77" fmla="*/ 69998 h 198886"/>
                <a:gd name="connsiteX78" fmla="*/ 528748 w 657775"/>
                <a:gd name="connsiteY78" fmla="*/ 69088 h 198886"/>
                <a:gd name="connsiteX79" fmla="*/ 527768 w 657775"/>
                <a:gd name="connsiteY79" fmla="*/ 98737 h 198886"/>
                <a:gd name="connsiteX80" fmla="*/ 528082 w 657775"/>
                <a:gd name="connsiteY80" fmla="*/ 131537 h 198886"/>
                <a:gd name="connsiteX81" fmla="*/ 528538 w 657775"/>
                <a:gd name="connsiteY81" fmla="*/ 162201 h 198886"/>
                <a:gd name="connsiteX82" fmla="*/ 528818 w 657775"/>
                <a:gd name="connsiteY82" fmla="*/ 176623 h 198886"/>
                <a:gd name="connsiteX83" fmla="*/ 529098 w 657775"/>
                <a:gd name="connsiteY83" fmla="*/ 185829 h 198886"/>
                <a:gd name="connsiteX84" fmla="*/ 535924 w 657775"/>
                <a:gd name="connsiteY84" fmla="*/ 183904 h 198886"/>
                <a:gd name="connsiteX85" fmla="*/ 535994 w 657775"/>
                <a:gd name="connsiteY85" fmla="*/ 180123 h 198886"/>
                <a:gd name="connsiteX86" fmla="*/ 535994 w 657775"/>
                <a:gd name="connsiteY86" fmla="*/ 163846 h 198886"/>
                <a:gd name="connsiteX87" fmla="*/ 535469 w 657775"/>
                <a:gd name="connsiteY87" fmla="*/ 133567 h 198886"/>
                <a:gd name="connsiteX88" fmla="*/ 534663 w 657775"/>
                <a:gd name="connsiteY88" fmla="*/ 102098 h 198886"/>
                <a:gd name="connsiteX89" fmla="*/ 534278 w 657775"/>
                <a:gd name="connsiteY89" fmla="*/ 87081 h 198886"/>
                <a:gd name="connsiteX90" fmla="*/ 533018 w 657775"/>
                <a:gd name="connsiteY90" fmla="*/ 69158 h 198886"/>
                <a:gd name="connsiteX91" fmla="*/ 532178 w 657775"/>
                <a:gd name="connsiteY91" fmla="*/ 67933 h 198886"/>
                <a:gd name="connsiteX92" fmla="*/ 564978 w 657775"/>
                <a:gd name="connsiteY92" fmla="*/ 55926 h 198886"/>
                <a:gd name="connsiteX93" fmla="*/ 564348 w 657775"/>
                <a:gd name="connsiteY93" fmla="*/ 69263 h 198886"/>
                <a:gd name="connsiteX94" fmla="*/ 563962 w 657775"/>
                <a:gd name="connsiteY94" fmla="*/ 86381 h 198886"/>
                <a:gd name="connsiteX95" fmla="*/ 563157 w 657775"/>
                <a:gd name="connsiteY95" fmla="*/ 122296 h 198886"/>
                <a:gd name="connsiteX96" fmla="*/ 562492 w 657775"/>
                <a:gd name="connsiteY96" fmla="*/ 156355 h 198886"/>
                <a:gd name="connsiteX97" fmla="*/ 562352 w 657775"/>
                <a:gd name="connsiteY97" fmla="*/ 173332 h 198886"/>
                <a:gd name="connsiteX98" fmla="*/ 562352 w 657775"/>
                <a:gd name="connsiteY98" fmla="*/ 174313 h 198886"/>
                <a:gd name="connsiteX99" fmla="*/ 570018 w 657775"/>
                <a:gd name="connsiteY99" fmla="*/ 170742 h 198886"/>
                <a:gd name="connsiteX100" fmla="*/ 570228 w 657775"/>
                <a:gd name="connsiteY100" fmla="*/ 156845 h 198886"/>
                <a:gd name="connsiteX101" fmla="*/ 570613 w 657775"/>
                <a:gd name="connsiteY101" fmla="*/ 122856 h 198886"/>
                <a:gd name="connsiteX102" fmla="*/ 570998 w 657775"/>
                <a:gd name="connsiteY102" fmla="*/ 87361 h 198886"/>
                <a:gd name="connsiteX103" fmla="*/ 570298 w 657775"/>
                <a:gd name="connsiteY103" fmla="*/ 53651 h 198886"/>
                <a:gd name="connsiteX104" fmla="*/ 591896 w 657775"/>
                <a:gd name="connsiteY104" fmla="*/ 43780 h 198886"/>
                <a:gd name="connsiteX105" fmla="*/ 593471 w 657775"/>
                <a:gd name="connsiteY105" fmla="*/ 76264 h 198886"/>
                <a:gd name="connsiteX106" fmla="*/ 591546 w 657775"/>
                <a:gd name="connsiteY106" fmla="*/ 110394 h 198886"/>
                <a:gd name="connsiteX107" fmla="*/ 590741 w 657775"/>
                <a:gd name="connsiteY107" fmla="*/ 149459 h 198886"/>
                <a:gd name="connsiteX108" fmla="*/ 590881 w 657775"/>
                <a:gd name="connsiteY108" fmla="*/ 158316 h 198886"/>
                <a:gd name="connsiteX109" fmla="*/ 598617 w 657775"/>
                <a:gd name="connsiteY109" fmla="*/ 152435 h 198886"/>
                <a:gd name="connsiteX110" fmla="*/ 598687 w 657775"/>
                <a:gd name="connsiteY110" fmla="*/ 112914 h 198886"/>
                <a:gd name="connsiteX111" fmla="*/ 595572 w 657775"/>
                <a:gd name="connsiteY111" fmla="*/ 41854 h 198886"/>
                <a:gd name="connsiteX112" fmla="*/ 625886 w 657775"/>
                <a:gd name="connsiteY112" fmla="*/ 24842 h 198886"/>
                <a:gd name="connsiteX113" fmla="*/ 624801 w 657775"/>
                <a:gd name="connsiteY113" fmla="*/ 37584 h 198886"/>
                <a:gd name="connsiteX114" fmla="*/ 623996 w 657775"/>
                <a:gd name="connsiteY114" fmla="*/ 52846 h 198886"/>
                <a:gd name="connsiteX115" fmla="*/ 621930 w 657775"/>
                <a:gd name="connsiteY115" fmla="*/ 86241 h 198886"/>
                <a:gd name="connsiteX116" fmla="*/ 620285 w 657775"/>
                <a:gd name="connsiteY116" fmla="*/ 119110 h 198886"/>
                <a:gd name="connsiteX117" fmla="*/ 620075 w 657775"/>
                <a:gd name="connsiteY117" fmla="*/ 130942 h 198886"/>
                <a:gd name="connsiteX118" fmla="*/ 628546 w 657775"/>
                <a:gd name="connsiteY118" fmla="*/ 119250 h 198886"/>
                <a:gd name="connsiteX119" fmla="*/ 628616 w 657775"/>
                <a:gd name="connsiteY119" fmla="*/ 117850 h 198886"/>
                <a:gd name="connsiteX120" fmla="*/ 630086 w 657775"/>
                <a:gd name="connsiteY120" fmla="*/ 85996 h 198886"/>
                <a:gd name="connsiteX121" fmla="*/ 631347 w 657775"/>
                <a:gd name="connsiteY121" fmla="*/ 55121 h 198886"/>
                <a:gd name="connsiteX122" fmla="*/ 631732 w 657775"/>
                <a:gd name="connsiteY122" fmla="*/ 38144 h 198886"/>
                <a:gd name="connsiteX123" fmla="*/ 630752 w 657775"/>
                <a:gd name="connsiteY123" fmla="*/ 22462 h 198886"/>
                <a:gd name="connsiteX124" fmla="*/ 630402 w 657775"/>
                <a:gd name="connsiteY124" fmla="*/ 21972 h 198886"/>
                <a:gd name="connsiteX125" fmla="*/ 651474 w 657775"/>
                <a:gd name="connsiteY125" fmla="*/ 7655 h 198886"/>
                <a:gd name="connsiteX126" fmla="*/ 650319 w 657775"/>
                <a:gd name="connsiteY126" fmla="*/ 72379 h 198886"/>
                <a:gd name="connsiteX127" fmla="*/ 657775 w 657775"/>
                <a:gd name="connsiteY127" fmla="*/ 43080 h 198886"/>
                <a:gd name="connsiteX128" fmla="*/ 657775 w 657775"/>
                <a:gd name="connsiteY128" fmla="*/ 42555 h 198886"/>
                <a:gd name="connsiteX129" fmla="*/ 656760 w 657775"/>
                <a:gd name="connsiteY129" fmla="*/ 2264 h 198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657775" h="198886">
                  <a:moveTo>
                    <a:pt x="656760" y="2264"/>
                  </a:moveTo>
                  <a:cubicBezTo>
                    <a:pt x="656655" y="-186"/>
                    <a:pt x="653260" y="-676"/>
                    <a:pt x="652070" y="934"/>
                  </a:cubicBezTo>
                  <a:cubicBezTo>
                    <a:pt x="651229" y="584"/>
                    <a:pt x="650214" y="549"/>
                    <a:pt x="649164" y="1284"/>
                  </a:cubicBezTo>
                  <a:cubicBezTo>
                    <a:pt x="613564" y="25682"/>
                    <a:pt x="575794" y="46265"/>
                    <a:pt x="534733" y="59917"/>
                  </a:cubicBezTo>
                  <a:cubicBezTo>
                    <a:pt x="498714" y="71889"/>
                    <a:pt x="460978" y="78680"/>
                    <a:pt x="422998" y="79100"/>
                  </a:cubicBezTo>
                  <a:cubicBezTo>
                    <a:pt x="422263" y="76824"/>
                    <a:pt x="421143" y="74689"/>
                    <a:pt x="419253" y="73499"/>
                  </a:cubicBezTo>
                  <a:cubicBezTo>
                    <a:pt x="418658" y="73114"/>
                    <a:pt x="417467" y="73359"/>
                    <a:pt x="417327" y="74234"/>
                  </a:cubicBezTo>
                  <a:cubicBezTo>
                    <a:pt x="417047" y="75774"/>
                    <a:pt x="417187" y="77419"/>
                    <a:pt x="417467" y="79065"/>
                  </a:cubicBezTo>
                  <a:cubicBezTo>
                    <a:pt x="414597" y="79065"/>
                    <a:pt x="411727" y="79100"/>
                    <a:pt x="408856" y="78995"/>
                  </a:cubicBezTo>
                  <a:cubicBezTo>
                    <a:pt x="404831" y="78855"/>
                    <a:pt x="400840" y="78610"/>
                    <a:pt x="396814" y="78330"/>
                  </a:cubicBezTo>
                  <a:cubicBezTo>
                    <a:pt x="396710" y="77559"/>
                    <a:pt x="396674" y="76789"/>
                    <a:pt x="396535" y="76019"/>
                  </a:cubicBezTo>
                  <a:cubicBezTo>
                    <a:pt x="396079" y="73849"/>
                    <a:pt x="393034" y="73499"/>
                    <a:pt x="392544" y="75879"/>
                  </a:cubicBezTo>
                  <a:cubicBezTo>
                    <a:pt x="392404" y="76579"/>
                    <a:pt x="392334" y="77349"/>
                    <a:pt x="392229" y="78050"/>
                  </a:cubicBezTo>
                  <a:cubicBezTo>
                    <a:pt x="382253" y="77244"/>
                    <a:pt x="372346" y="75949"/>
                    <a:pt x="362510" y="74234"/>
                  </a:cubicBezTo>
                  <a:cubicBezTo>
                    <a:pt x="362090" y="72764"/>
                    <a:pt x="360269" y="72274"/>
                    <a:pt x="359394" y="73709"/>
                  </a:cubicBezTo>
                  <a:cubicBezTo>
                    <a:pt x="354319" y="72764"/>
                    <a:pt x="349243" y="71749"/>
                    <a:pt x="344202" y="70558"/>
                  </a:cubicBezTo>
                  <a:cubicBezTo>
                    <a:pt x="323094" y="65623"/>
                    <a:pt x="302407" y="59147"/>
                    <a:pt x="281229" y="54456"/>
                  </a:cubicBezTo>
                  <a:cubicBezTo>
                    <a:pt x="237578" y="44830"/>
                    <a:pt x="193227" y="38564"/>
                    <a:pt x="148700" y="34714"/>
                  </a:cubicBezTo>
                  <a:cubicBezTo>
                    <a:pt x="99869" y="30478"/>
                    <a:pt x="50862" y="28623"/>
                    <a:pt x="1855" y="31003"/>
                  </a:cubicBezTo>
                  <a:cubicBezTo>
                    <a:pt x="-595" y="31108"/>
                    <a:pt x="-630" y="34784"/>
                    <a:pt x="1820" y="34818"/>
                  </a:cubicBezTo>
                  <a:cubicBezTo>
                    <a:pt x="93288" y="36079"/>
                    <a:pt x="185280" y="40979"/>
                    <a:pt x="274893" y="60267"/>
                  </a:cubicBezTo>
                  <a:cubicBezTo>
                    <a:pt x="296141" y="64853"/>
                    <a:pt x="316864" y="71084"/>
                    <a:pt x="337936" y="76299"/>
                  </a:cubicBezTo>
                  <a:cubicBezTo>
                    <a:pt x="344307" y="77875"/>
                    <a:pt x="350713" y="79205"/>
                    <a:pt x="357154" y="80395"/>
                  </a:cubicBezTo>
                  <a:cubicBezTo>
                    <a:pt x="351448" y="101328"/>
                    <a:pt x="352954" y="123626"/>
                    <a:pt x="351448" y="145154"/>
                  </a:cubicBezTo>
                  <a:cubicBezTo>
                    <a:pt x="350643" y="157440"/>
                    <a:pt x="348998" y="169622"/>
                    <a:pt x="347878" y="181839"/>
                  </a:cubicBezTo>
                  <a:cubicBezTo>
                    <a:pt x="347423" y="187334"/>
                    <a:pt x="347003" y="192690"/>
                    <a:pt x="346688" y="198186"/>
                  </a:cubicBezTo>
                  <a:cubicBezTo>
                    <a:pt x="349068" y="198256"/>
                    <a:pt x="351518" y="198396"/>
                    <a:pt x="353969" y="198396"/>
                  </a:cubicBezTo>
                  <a:cubicBezTo>
                    <a:pt x="354249" y="194020"/>
                    <a:pt x="354634" y="189750"/>
                    <a:pt x="354949" y="185304"/>
                  </a:cubicBezTo>
                  <a:cubicBezTo>
                    <a:pt x="356069" y="172527"/>
                    <a:pt x="357609" y="159786"/>
                    <a:pt x="358379" y="147009"/>
                  </a:cubicBezTo>
                  <a:cubicBezTo>
                    <a:pt x="359780" y="125061"/>
                    <a:pt x="358764" y="103008"/>
                    <a:pt x="361740" y="81165"/>
                  </a:cubicBezTo>
                  <a:cubicBezTo>
                    <a:pt x="371541" y="82845"/>
                    <a:pt x="381377" y="84105"/>
                    <a:pt x="391284" y="84945"/>
                  </a:cubicBezTo>
                  <a:cubicBezTo>
                    <a:pt x="390619" y="92542"/>
                    <a:pt x="390689" y="100383"/>
                    <a:pt x="390234" y="107839"/>
                  </a:cubicBezTo>
                  <a:cubicBezTo>
                    <a:pt x="389603" y="117640"/>
                    <a:pt x="388868" y="127406"/>
                    <a:pt x="388273" y="137208"/>
                  </a:cubicBezTo>
                  <a:cubicBezTo>
                    <a:pt x="387678" y="147114"/>
                    <a:pt x="387048" y="157055"/>
                    <a:pt x="386943" y="166997"/>
                  </a:cubicBezTo>
                  <a:cubicBezTo>
                    <a:pt x="386873" y="171967"/>
                    <a:pt x="386943" y="176938"/>
                    <a:pt x="387083" y="181944"/>
                  </a:cubicBezTo>
                  <a:cubicBezTo>
                    <a:pt x="387188" y="186284"/>
                    <a:pt x="386768" y="191675"/>
                    <a:pt x="388693" y="195666"/>
                  </a:cubicBezTo>
                  <a:cubicBezTo>
                    <a:pt x="389603" y="197521"/>
                    <a:pt x="393034" y="198571"/>
                    <a:pt x="393874" y="195946"/>
                  </a:cubicBezTo>
                  <a:cubicBezTo>
                    <a:pt x="395344" y="191465"/>
                    <a:pt x="394539" y="186424"/>
                    <a:pt x="394469" y="181769"/>
                  </a:cubicBezTo>
                  <a:cubicBezTo>
                    <a:pt x="394364" y="176763"/>
                    <a:pt x="394434" y="171757"/>
                    <a:pt x="394504" y="166752"/>
                  </a:cubicBezTo>
                  <a:cubicBezTo>
                    <a:pt x="394644" y="156600"/>
                    <a:pt x="394994" y="146449"/>
                    <a:pt x="395519" y="136298"/>
                  </a:cubicBezTo>
                  <a:cubicBezTo>
                    <a:pt x="396009" y="126986"/>
                    <a:pt x="396500" y="117675"/>
                    <a:pt x="396885" y="108364"/>
                  </a:cubicBezTo>
                  <a:cubicBezTo>
                    <a:pt x="397200" y="100978"/>
                    <a:pt x="397935" y="93067"/>
                    <a:pt x="397620" y="85400"/>
                  </a:cubicBezTo>
                  <a:cubicBezTo>
                    <a:pt x="399020" y="85506"/>
                    <a:pt x="400385" y="85646"/>
                    <a:pt x="401785" y="85716"/>
                  </a:cubicBezTo>
                  <a:cubicBezTo>
                    <a:pt x="407456" y="85996"/>
                    <a:pt x="413127" y="86136"/>
                    <a:pt x="418798" y="86136"/>
                  </a:cubicBezTo>
                  <a:cubicBezTo>
                    <a:pt x="418833" y="86311"/>
                    <a:pt x="418868" y="86486"/>
                    <a:pt x="418902" y="86661"/>
                  </a:cubicBezTo>
                  <a:cubicBezTo>
                    <a:pt x="419498" y="92086"/>
                    <a:pt x="419568" y="97582"/>
                    <a:pt x="419428" y="103008"/>
                  </a:cubicBezTo>
                  <a:cubicBezTo>
                    <a:pt x="419112" y="113404"/>
                    <a:pt x="417957" y="123696"/>
                    <a:pt x="417257" y="134092"/>
                  </a:cubicBezTo>
                  <a:cubicBezTo>
                    <a:pt x="416347" y="146064"/>
                    <a:pt x="416207" y="158105"/>
                    <a:pt x="415402" y="170042"/>
                  </a:cubicBezTo>
                  <a:cubicBezTo>
                    <a:pt x="414947" y="176868"/>
                    <a:pt x="414492" y="183659"/>
                    <a:pt x="414072" y="190555"/>
                  </a:cubicBezTo>
                  <a:cubicBezTo>
                    <a:pt x="413932" y="193250"/>
                    <a:pt x="413687" y="196121"/>
                    <a:pt x="413617" y="198886"/>
                  </a:cubicBezTo>
                  <a:cubicBezTo>
                    <a:pt x="416137" y="198886"/>
                    <a:pt x="418658" y="198816"/>
                    <a:pt x="421213" y="198816"/>
                  </a:cubicBezTo>
                  <a:cubicBezTo>
                    <a:pt x="421283" y="195386"/>
                    <a:pt x="421353" y="191885"/>
                    <a:pt x="421493" y="188490"/>
                  </a:cubicBezTo>
                  <a:cubicBezTo>
                    <a:pt x="421878" y="180684"/>
                    <a:pt x="422473" y="172877"/>
                    <a:pt x="422893" y="165071"/>
                  </a:cubicBezTo>
                  <a:cubicBezTo>
                    <a:pt x="423558" y="153555"/>
                    <a:pt x="423698" y="142143"/>
                    <a:pt x="424398" y="130627"/>
                  </a:cubicBezTo>
                  <a:cubicBezTo>
                    <a:pt x="425063" y="119915"/>
                    <a:pt x="425869" y="109204"/>
                    <a:pt x="425659" y="98492"/>
                  </a:cubicBezTo>
                  <a:cubicBezTo>
                    <a:pt x="425588" y="94292"/>
                    <a:pt x="425238" y="90126"/>
                    <a:pt x="424608" y="86031"/>
                  </a:cubicBezTo>
                  <a:cubicBezTo>
                    <a:pt x="437350" y="85856"/>
                    <a:pt x="450092" y="84980"/>
                    <a:pt x="462764" y="83440"/>
                  </a:cubicBezTo>
                  <a:cubicBezTo>
                    <a:pt x="461678" y="104968"/>
                    <a:pt x="459928" y="126496"/>
                    <a:pt x="458213" y="148024"/>
                  </a:cubicBezTo>
                  <a:cubicBezTo>
                    <a:pt x="457338" y="159261"/>
                    <a:pt x="456638" y="170427"/>
                    <a:pt x="455973" y="181664"/>
                  </a:cubicBezTo>
                  <a:cubicBezTo>
                    <a:pt x="455693" y="186879"/>
                    <a:pt x="455378" y="192095"/>
                    <a:pt x="455237" y="197346"/>
                  </a:cubicBezTo>
                  <a:cubicBezTo>
                    <a:pt x="457758" y="197206"/>
                    <a:pt x="460278" y="197031"/>
                    <a:pt x="462764" y="196821"/>
                  </a:cubicBezTo>
                  <a:cubicBezTo>
                    <a:pt x="462974" y="192130"/>
                    <a:pt x="463078" y="187440"/>
                    <a:pt x="463289" y="182749"/>
                  </a:cubicBezTo>
                  <a:cubicBezTo>
                    <a:pt x="463814" y="170987"/>
                    <a:pt x="464619" y="159261"/>
                    <a:pt x="465354" y="147569"/>
                  </a:cubicBezTo>
                  <a:cubicBezTo>
                    <a:pt x="466544" y="126006"/>
                    <a:pt x="467874" y="104443"/>
                    <a:pt x="467314" y="82845"/>
                  </a:cubicBezTo>
                  <a:cubicBezTo>
                    <a:pt x="475785" y="81690"/>
                    <a:pt x="484222" y="80255"/>
                    <a:pt x="492588" y="78505"/>
                  </a:cubicBezTo>
                  <a:cubicBezTo>
                    <a:pt x="492308" y="78960"/>
                    <a:pt x="492168" y="79520"/>
                    <a:pt x="492308" y="80010"/>
                  </a:cubicBezTo>
                  <a:cubicBezTo>
                    <a:pt x="494688" y="87221"/>
                    <a:pt x="494688" y="94817"/>
                    <a:pt x="494373" y="102273"/>
                  </a:cubicBezTo>
                  <a:cubicBezTo>
                    <a:pt x="493918" y="112599"/>
                    <a:pt x="492658" y="122786"/>
                    <a:pt x="491537" y="133007"/>
                  </a:cubicBezTo>
                  <a:cubicBezTo>
                    <a:pt x="490347" y="144454"/>
                    <a:pt x="490207" y="155830"/>
                    <a:pt x="490067" y="167382"/>
                  </a:cubicBezTo>
                  <a:cubicBezTo>
                    <a:pt x="489997" y="174838"/>
                    <a:pt x="489997" y="182329"/>
                    <a:pt x="489997" y="189855"/>
                  </a:cubicBezTo>
                  <a:lnTo>
                    <a:pt x="489997" y="193810"/>
                  </a:lnTo>
                  <a:cubicBezTo>
                    <a:pt x="492658" y="193425"/>
                    <a:pt x="495283" y="193005"/>
                    <a:pt x="497943" y="192480"/>
                  </a:cubicBezTo>
                  <a:cubicBezTo>
                    <a:pt x="497873" y="191570"/>
                    <a:pt x="497873" y="190695"/>
                    <a:pt x="497873" y="189820"/>
                  </a:cubicBezTo>
                  <a:cubicBezTo>
                    <a:pt x="497873" y="182014"/>
                    <a:pt x="497873" y="174278"/>
                    <a:pt x="497803" y="166472"/>
                  </a:cubicBezTo>
                  <a:cubicBezTo>
                    <a:pt x="497663" y="154115"/>
                    <a:pt x="497873" y="142003"/>
                    <a:pt x="498993" y="129717"/>
                  </a:cubicBezTo>
                  <a:cubicBezTo>
                    <a:pt x="499904" y="120055"/>
                    <a:pt x="500849" y="110394"/>
                    <a:pt x="500849" y="100698"/>
                  </a:cubicBezTo>
                  <a:cubicBezTo>
                    <a:pt x="500849" y="94117"/>
                    <a:pt x="501689" y="82075"/>
                    <a:pt x="495108" y="77944"/>
                  </a:cubicBezTo>
                  <a:cubicBezTo>
                    <a:pt x="505469" y="75704"/>
                    <a:pt x="515761" y="73079"/>
                    <a:pt x="525912" y="69998"/>
                  </a:cubicBezTo>
                  <a:cubicBezTo>
                    <a:pt x="526857" y="69718"/>
                    <a:pt x="527803" y="69368"/>
                    <a:pt x="528748" y="69088"/>
                  </a:cubicBezTo>
                  <a:cubicBezTo>
                    <a:pt x="526647" y="78470"/>
                    <a:pt x="527697" y="89181"/>
                    <a:pt x="527768" y="98737"/>
                  </a:cubicBezTo>
                  <a:cubicBezTo>
                    <a:pt x="527907" y="109659"/>
                    <a:pt x="527907" y="120615"/>
                    <a:pt x="528082" y="131537"/>
                  </a:cubicBezTo>
                  <a:cubicBezTo>
                    <a:pt x="528292" y="141793"/>
                    <a:pt x="528398" y="151980"/>
                    <a:pt x="528538" y="162201"/>
                  </a:cubicBezTo>
                  <a:cubicBezTo>
                    <a:pt x="528608" y="167032"/>
                    <a:pt x="528678" y="171862"/>
                    <a:pt x="528818" y="176623"/>
                  </a:cubicBezTo>
                  <a:cubicBezTo>
                    <a:pt x="528888" y="179668"/>
                    <a:pt x="528818" y="182784"/>
                    <a:pt x="529098" y="185829"/>
                  </a:cubicBezTo>
                  <a:cubicBezTo>
                    <a:pt x="531408" y="185304"/>
                    <a:pt x="533648" y="184639"/>
                    <a:pt x="535924" y="183904"/>
                  </a:cubicBezTo>
                  <a:cubicBezTo>
                    <a:pt x="535924" y="182644"/>
                    <a:pt x="535994" y="181384"/>
                    <a:pt x="535994" y="180123"/>
                  </a:cubicBezTo>
                  <a:cubicBezTo>
                    <a:pt x="535994" y="174698"/>
                    <a:pt x="536064" y="169272"/>
                    <a:pt x="535994" y="163846"/>
                  </a:cubicBezTo>
                  <a:cubicBezTo>
                    <a:pt x="535854" y="153800"/>
                    <a:pt x="535679" y="143684"/>
                    <a:pt x="535469" y="133567"/>
                  </a:cubicBezTo>
                  <a:cubicBezTo>
                    <a:pt x="535189" y="123066"/>
                    <a:pt x="534873" y="112599"/>
                    <a:pt x="534663" y="102098"/>
                  </a:cubicBezTo>
                  <a:cubicBezTo>
                    <a:pt x="534523" y="97057"/>
                    <a:pt x="534383" y="92122"/>
                    <a:pt x="534278" y="87081"/>
                  </a:cubicBezTo>
                  <a:cubicBezTo>
                    <a:pt x="533998" y="81130"/>
                    <a:pt x="534348" y="74899"/>
                    <a:pt x="533018" y="69158"/>
                  </a:cubicBezTo>
                  <a:cubicBezTo>
                    <a:pt x="532878" y="68633"/>
                    <a:pt x="532563" y="68213"/>
                    <a:pt x="532178" y="67933"/>
                  </a:cubicBezTo>
                  <a:cubicBezTo>
                    <a:pt x="543240" y="64398"/>
                    <a:pt x="554161" y="60407"/>
                    <a:pt x="564978" y="55926"/>
                  </a:cubicBezTo>
                  <a:cubicBezTo>
                    <a:pt x="564558" y="60337"/>
                    <a:pt x="564452" y="64853"/>
                    <a:pt x="564348" y="69263"/>
                  </a:cubicBezTo>
                  <a:cubicBezTo>
                    <a:pt x="564278" y="74934"/>
                    <a:pt x="564067" y="80640"/>
                    <a:pt x="563962" y="86381"/>
                  </a:cubicBezTo>
                  <a:cubicBezTo>
                    <a:pt x="563647" y="98352"/>
                    <a:pt x="563437" y="110324"/>
                    <a:pt x="563157" y="122296"/>
                  </a:cubicBezTo>
                  <a:cubicBezTo>
                    <a:pt x="562877" y="133672"/>
                    <a:pt x="562632" y="144979"/>
                    <a:pt x="562492" y="156355"/>
                  </a:cubicBezTo>
                  <a:cubicBezTo>
                    <a:pt x="562422" y="161991"/>
                    <a:pt x="562352" y="167662"/>
                    <a:pt x="562352" y="173332"/>
                  </a:cubicBezTo>
                  <a:lnTo>
                    <a:pt x="562352" y="174313"/>
                  </a:lnTo>
                  <a:cubicBezTo>
                    <a:pt x="565013" y="173193"/>
                    <a:pt x="567498" y="172002"/>
                    <a:pt x="570018" y="170742"/>
                  </a:cubicBezTo>
                  <a:cubicBezTo>
                    <a:pt x="570088" y="166122"/>
                    <a:pt x="570158" y="161501"/>
                    <a:pt x="570228" y="156845"/>
                  </a:cubicBezTo>
                  <a:cubicBezTo>
                    <a:pt x="570438" y="145539"/>
                    <a:pt x="570543" y="134162"/>
                    <a:pt x="570613" y="122856"/>
                  </a:cubicBezTo>
                  <a:cubicBezTo>
                    <a:pt x="570753" y="111024"/>
                    <a:pt x="570998" y="99192"/>
                    <a:pt x="570998" y="87361"/>
                  </a:cubicBezTo>
                  <a:cubicBezTo>
                    <a:pt x="570929" y="76369"/>
                    <a:pt x="571769" y="64678"/>
                    <a:pt x="570298" y="53651"/>
                  </a:cubicBezTo>
                  <a:cubicBezTo>
                    <a:pt x="577579" y="50536"/>
                    <a:pt x="584790" y="47280"/>
                    <a:pt x="591896" y="43780"/>
                  </a:cubicBezTo>
                  <a:cubicBezTo>
                    <a:pt x="593822" y="54421"/>
                    <a:pt x="593787" y="65553"/>
                    <a:pt x="593471" y="76264"/>
                  </a:cubicBezTo>
                  <a:cubicBezTo>
                    <a:pt x="593156" y="87641"/>
                    <a:pt x="592281" y="99017"/>
                    <a:pt x="591546" y="110394"/>
                  </a:cubicBezTo>
                  <a:cubicBezTo>
                    <a:pt x="590671" y="123416"/>
                    <a:pt x="590636" y="136438"/>
                    <a:pt x="590741" y="149459"/>
                  </a:cubicBezTo>
                  <a:cubicBezTo>
                    <a:pt x="590811" y="152435"/>
                    <a:pt x="590881" y="155340"/>
                    <a:pt x="590881" y="158316"/>
                  </a:cubicBezTo>
                  <a:cubicBezTo>
                    <a:pt x="593541" y="156460"/>
                    <a:pt x="596167" y="154465"/>
                    <a:pt x="598617" y="152435"/>
                  </a:cubicBezTo>
                  <a:cubicBezTo>
                    <a:pt x="598337" y="139273"/>
                    <a:pt x="598162" y="126041"/>
                    <a:pt x="598687" y="112914"/>
                  </a:cubicBezTo>
                  <a:cubicBezTo>
                    <a:pt x="599667" y="89251"/>
                    <a:pt x="602328" y="64958"/>
                    <a:pt x="595572" y="41854"/>
                  </a:cubicBezTo>
                  <a:cubicBezTo>
                    <a:pt x="605933" y="36604"/>
                    <a:pt x="616050" y="30933"/>
                    <a:pt x="625886" y="24842"/>
                  </a:cubicBezTo>
                  <a:cubicBezTo>
                    <a:pt x="625046" y="29008"/>
                    <a:pt x="625081" y="33383"/>
                    <a:pt x="624801" y="37584"/>
                  </a:cubicBezTo>
                  <a:cubicBezTo>
                    <a:pt x="624486" y="42660"/>
                    <a:pt x="624346" y="47770"/>
                    <a:pt x="623996" y="52846"/>
                  </a:cubicBezTo>
                  <a:cubicBezTo>
                    <a:pt x="623331" y="63943"/>
                    <a:pt x="622526" y="75144"/>
                    <a:pt x="621930" y="86241"/>
                  </a:cubicBezTo>
                  <a:cubicBezTo>
                    <a:pt x="621265" y="97162"/>
                    <a:pt x="620600" y="108119"/>
                    <a:pt x="620285" y="119110"/>
                  </a:cubicBezTo>
                  <a:cubicBezTo>
                    <a:pt x="620145" y="122996"/>
                    <a:pt x="620075" y="126986"/>
                    <a:pt x="620075" y="130942"/>
                  </a:cubicBezTo>
                  <a:cubicBezTo>
                    <a:pt x="623050" y="127161"/>
                    <a:pt x="625886" y="123276"/>
                    <a:pt x="628546" y="119250"/>
                  </a:cubicBezTo>
                  <a:cubicBezTo>
                    <a:pt x="628546" y="118795"/>
                    <a:pt x="628616" y="118340"/>
                    <a:pt x="628616" y="117850"/>
                  </a:cubicBezTo>
                  <a:cubicBezTo>
                    <a:pt x="629071" y="107209"/>
                    <a:pt x="629527" y="96637"/>
                    <a:pt x="630086" y="85996"/>
                  </a:cubicBezTo>
                  <a:cubicBezTo>
                    <a:pt x="630542" y="75669"/>
                    <a:pt x="630997" y="65448"/>
                    <a:pt x="631347" y="55121"/>
                  </a:cubicBezTo>
                  <a:cubicBezTo>
                    <a:pt x="631487" y="49486"/>
                    <a:pt x="631732" y="43815"/>
                    <a:pt x="631732" y="38144"/>
                  </a:cubicBezTo>
                  <a:cubicBezTo>
                    <a:pt x="631732" y="32928"/>
                    <a:pt x="632117" y="27573"/>
                    <a:pt x="630752" y="22462"/>
                  </a:cubicBezTo>
                  <a:cubicBezTo>
                    <a:pt x="630682" y="22217"/>
                    <a:pt x="630507" y="22147"/>
                    <a:pt x="630402" y="21972"/>
                  </a:cubicBezTo>
                  <a:cubicBezTo>
                    <a:pt x="637578" y="17386"/>
                    <a:pt x="644649" y="12661"/>
                    <a:pt x="651474" y="7655"/>
                  </a:cubicBezTo>
                  <a:cubicBezTo>
                    <a:pt x="650564" y="29218"/>
                    <a:pt x="650494" y="50816"/>
                    <a:pt x="650319" y="72379"/>
                  </a:cubicBezTo>
                  <a:cubicBezTo>
                    <a:pt x="653295" y="63067"/>
                    <a:pt x="655745" y="53056"/>
                    <a:pt x="657775" y="43080"/>
                  </a:cubicBezTo>
                  <a:lnTo>
                    <a:pt x="657775" y="42555"/>
                  </a:lnTo>
                  <a:cubicBezTo>
                    <a:pt x="657495" y="29218"/>
                    <a:pt x="657180" y="15741"/>
                    <a:pt x="656760" y="2264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437E092F-2C9F-438A-8891-9AF4276CF559}"/>
                </a:ext>
              </a:extLst>
            </p:cNvPr>
            <p:cNvSpPr/>
            <p:nvPr/>
          </p:nvSpPr>
          <p:spPr>
            <a:xfrm>
              <a:off x="5080335" y="1302306"/>
              <a:ext cx="210237" cy="1976543"/>
            </a:xfrm>
            <a:custGeom>
              <a:avLst/>
              <a:gdLst>
                <a:gd name="connsiteX0" fmla="*/ 197742 w 210237"/>
                <a:gd name="connsiteY0" fmla="*/ 803290 h 1976543"/>
                <a:gd name="connsiteX1" fmla="*/ 134734 w 210237"/>
                <a:gd name="connsiteY1" fmla="*/ 417502 h 1976543"/>
                <a:gd name="connsiteX2" fmla="*/ 22718 w 210237"/>
                <a:gd name="connsiteY2" fmla="*/ 45856 h 1976543"/>
                <a:gd name="connsiteX3" fmla="*/ 3956 w 210237"/>
                <a:gd name="connsiteY3" fmla="*/ 1190 h 1976543"/>
                <a:gd name="connsiteX4" fmla="*/ 175 w 210237"/>
                <a:gd name="connsiteY4" fmla="*/ 3080 h 1976543"/>
                <a:gd name="connsiteX5" fmla="*/ 117932 w 210237"/>
                <a:gd name="connsiteY5" fmla="*/ 373221 h 1976543"/>
                <a:gd name="connsiteX6" fmla="*/ 185561 w 210237"/>
                <a:gd name="connsiteY6" fmla="*/ 752498 h 1976543"/>
                <a:gd name="connsiteX7" fmla="*/ 202503 w 210237"/>
                <a:gd name="connsiteY7" fmla="*/ 1158379 h 1976543"/>
                <a:gd name="connsiteX8" fmla="*/ 175234 w 210237"/>
                <a:gd name="connsiteY8" fmla="*/ 1548017 h 1976543"/>
                <a:gd name="connsiteX9" fmla="*/ 153006 w 210237"/>
                <a:gd name="connsiteY9" fmla="*/ 1749015 h 1976543"/>
                <a:gd name="connsiteX10" fmla="*/ 144885 w 210237"/>
                <a:gd name="connsiteY10" fmla="*/ 1842337 h 1976543"/>
                <a:gd name="connsiteX11" fmla="*/ 140195 w 210237"/>
                <a:gd name="connsiteY11" fmla="*/ 1931495 h 1976543"/>
                <a:gd name="connsiteX12" fmla="*/ 133964 w 210237"/>
                <a:gd name="connsiteY12" fmla="*/ 1972660 h 1976543"/>
                <a:gd name="connsiteX13" fmla="*/ 139529 w 210237"/>
                <a:gd name="connsiteY13" fmla="*/ 1974551 h 1976543"/>
                <a:gd name="connsiteX14" fmla="*/ 154862 w 210237"/>
                <a:gd name="connsiteY14" fmla="*/ 1795221 h 1976543"/>
                <a:gd name="connsiteX15" fmla="*/ 177580 w 210237"/>
                <a:gd name="connsiteY15" fmla="*/ 1586102 h 1976543"/>
                <a:gd name="connsiteX16" fmla="*/ 208384 w 210237"/>
                <a:gd name="connsiteY16" fmla="*/ 1191423 h 1976543"/>
                <a:gd name="connsiteX17" fmla="*/ 197742 w 210237"/>
                <a:gd name="connsiteY17" fmla="*/ 803290 h 1976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0237" h="1976543">
                  <a:moveTo>
                    <a:pt x="197742" y="803290"/>
                  </a:moveTo>
                  <a:cubicBezTo>
                    <a:pt x="185351" y="673702"/>
                    <a:pt x="162738" y="544570"/>
                    <a:pt x="134734" y="417502"/>
                  </a:cubicBezTo>
                  <a:cubicBezTo>
                    <a:pt x="106835" y="291030"/>
                    <a:pt x="70710" y="166203"/>
                    <a:pt x="22718" y="45856"/>
                  </a:cubicBezTo>
                  <a:cubicBezTo>
                    <a:pt x="16733" y="30839"/>
                    <a:pt x="10467" y="15997"/>
                    <a:pt x="3956" y="1190"/>
                  </a:cubicBezTo>
                  <a:cubicBezTo>
                    <a:pt x="2836" y="-1330"/>
                    <a:pt x="-840" y="560"/>
                    <a:pt x="175" y="3080"/>
                  </a:cubicBezTo>
                  <a:cubicBezTo>
                    <a:pt x="48482" y="123672"/>
                    <a:pt x="88002" y="246749"/>
                    <a:pt x="117932" y="373221"/>
                  </a:cubicBezTo>
                  <a:cubicBezTo>
                    <a:pt x="147441" y="497978"/>
                    <a:pt x="170754" y="625116"/>
                    <a:pt x="185561" y="752498"/>
                  </a:cubicBezTo>
                  <a:cubicBezTo>
                    <a:pt x="201208" y="887127"/>
                    <a:pt x="205583" y="1022910"/>
                    <a:pt x="202503" y="1158379"/>
                  </a:cubicBezTo>
                  <a:cubicBezTo>
                    <a:pt x="199563" y="1288597"/>
                    <a:pt x="189656" y="1418569"/>
                    <a:pt x="175234" y="1548017"/>
                  </a:cubicBezTo>
                  <a:cubicBezTo>
                    <a:pt x="167778" y="1615016"/>
                    <a:pt x="159902" y="1681945"/>
                    <a:pt x="153006" y="1749015"/>
                  </a:cubicBezTo>
                  <a:cubicBezTo>
                    <a:pt x="149821" y="1780099"/>
                    <a:pt x="146285" y="1811113"/>
                    <a:pt x="144885" y="1842337"/>
                  </a:cubicBezTo>
                  <a:cubicBezTo>
                    <a:pt x="143555" y="1872057"/>
                    <a:pt x="143100" y="1901881"/>
                    <a:pt x="140195" y="1931495"/>
                  </a:cubicBezTo>
                  <a:cubicBezTo>
                    <a:pt x="138829" y="1945322"/>
                    <a:pt x="136869" y="1959079"/>
                    <a:pt x="133964" y="1972660"/>
                  </a:cubicBezTo>
                  <a:cubicBezTo>
                    <a:pt x="133194" y="1976301"/>
                    <a:pt x="138654" y="1978261"/>
                    <a:pt x="139529" y="1974551"/>
                  </a:cubicBezTo>
                  <a:cubicBezTo>
                    <a:pt x="153251" y="1915918"/>
                    <a:pt x="148701" y="1854764"/>
                    <a:pt x="154862" y="1795221"/>
                  </a:cubicBezTo>
                  <a:cubicBezTo>
                    <a:pt x="162073" y="1725457"/>
                    <a:pt x="169319" y="1655727"/>
                    <a:pt x="177580" y="1586102"/>
                  </a:cubicBezTo>
                  <a:cubicBezTo>
                    <a:pt x="193087" y="1455045"/>
                    <a:pt x="204183" y="1323356"/>
                    <a:pt x="208384" y="1191423"/>
                  </a:cubicBezTo>
                  <a:cubicBezTo>
                    <a:pt x="212514" y="1061940"/>
                    <a:pt x="210064" y="932213"/>
                    <a:pt x="197742" y="803290"/>
                  </a:cubicBezTo>
                  <a:close/>
                </a:path>
              </a:pathLst>
            </a:custGeom>
            <a:solidFill>
              <a:srgbClr val="00000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E126F367-F940-4AC1-8D71-35A465E4190A}"/>
                </a:ext>
              </a:extLst>
            </p:cNvPr>
            <p:cNvSpPr/>
            <p:nvPr/>
          </p:nvSpPr>
          <p:spPr>
            <a:xfrm>
              <a:off x="5450827" y="1436033"/>
              <a:ext cx="384622" cy="567373"/>
            </a:xfrm>
            <a:custGeom>
              <a:avLst/>
              <a:gdLst>
                <a:gd name="connsiteX0" fmla="*/ 378646 w 384622"/>
                <a:gd name="connsiteY0" fmla="*/ 2406 h 567373"/>
                <a:gd name="connsiteX1" fmla="*/ 366394 w 384622"/>
                <a:gd name="connsiteY1" fmla="*/ 68881 h 567373"/>
                <a:gd name="connsiteX2" fmla="*/ 347912 w 384622"/>
                <a:gd name="connsiteY2" fmla="*/ 129124 h 567373"/>
                <a:gd name="connsiteX3" fmla="*/ 289034 w 384622"/>
                <a:gd name="connsiteY3" fmla="*/ 237954 h 567373"/>
                <a:gd name="connsiteX4" fmla="*/ 195081 w 384622"/>
                <a:gd name="connsiteY4" fmla="*/ 344928 h 567373"/>
                <a:gd name="connsiteX5" fmla="*/ 139983 w 384622"/>
                <a:gd name="connsiteY5" fmla="*/ 404752 h 567373"/>
                <a:gd name="connsiteX6" fmla="*/ 91292 w 384622"/>
                <a:gd name="connsiteY6" fmla="*/ 462685 h 567373"/>
                <a:gd name="connsiteX7" fmla="*/ 57862 w 384622"/>
                <a:gd name="connsiteY7" fmla="*/ 508996 h 567373"/>
                <a:gd name="connsiteX8" fmla="*/ 12811 w 384622"/>
                <a:gd name="connsiteY8" fmla="*/ 557233 h 567373"/>
                <a:gd name="connsiteX9" fmla="*/ 1049 w 384622"/>
                <a:gd name="connsiteY9" fmla="*/ 563954 h 567373"/>
                <a:gd name="connsiteX10" fmla="*/ 2555 w 384622"/>
                <a:gd name="connsiteY10" fmla="*/ 567244 h 567373"/>
                <a:gd name="connsiteX11" fmla="*/ 45085 w 384622"/>
                <a:gd name="connsiteY11" fmla="*/ 533604 h 567373"/>
                <a:gd name="connsiteX12" fmla="*/ 82121 w 384622"/>
                <a:gd name="connsiteY12" fmla="*/ 484913 h 567373"/>
                <a:gd name="connsiteX13" fmla="*/ 179574 w 384622"/>
                <a:gd name="connsiteY13" fmla="*/ 370062 h 567373"/>
                <a:gd name="connsiteX14" fmla="*/ 281928 w 384622"/>
                <a:gd name="connsiteY14" fmla="*/ 257662 h 567373"/>
                <a:gd name="connsiteX15" fmla="*/ 346862 w 384622"/>
                <a:gd name="connsiteY15" fmla="*/ 148377 h 567373"/>
                <a:gd name="connsiteX16" fmla="*/ 382392 w 384622"/>
                <a:gd name="connsiteY16" fmla="*/ 21134 h 567373"/>
                <a:gd name="connsiteX17" fmla="*/ 384597 w 384622"/>
                <a:gd name="connsiteY17" fmla="*/ 3632 h 567373"/>
                <a:gd name="connsiteX18" fmla="*/ 378646 w 384622"/>
                <a:gd name="connsiteY18" fmla="*/ 2406 h 567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4622" h="567373">
                  <a:moveTo>
                    <a:pt x="378646" y="2406"/>
                  </a:moveTo>
                  <a:cubicBezTo>
                    <a:pt x="375111" y="24705"/>
                    <a:pt x="371680" y="46933"/>
                    <a:pt x="366394" y="68881"/>
                  </a:cubicBezTo>
                  <a:cubicBezTo>
                    <a:pt x="361494" y="89323"/>
                    <a:pt x="355368" y="109486"/>
                    <a:pt x="347912" y="129124"/>
                  </a:cubicBezTo>
                  <a:cubicBezTo>
                    <a:pt x="333175" y="167804"/>
                    <a:pt x="313187" y="204314"/>
                    <a:pt x="289034" y="237954"/>
                  </a:cubicBezTo>
                  <a:cubicBezTo>
                    <a:pt x="261205" y="276704"/>
                    <a:pt x="227811" y="310379"/>
                    <a:pt x="195081" y="344928"/>
                  </a:cubicBezTo>
                  <a:cubicBezTo>
                    <a:pt x="176424" y="364601"/>
                    <a:pt x="157976" y="384484"/>
                    <a:pt x="139983" y="404752"/>
                  </a:cubicBezTo>
                  <a:cubicBezTo>
                    <a:pt x="123251" y="423584"/>
                    <a:pt x="106484" y="442592"/>
                    <a:pt x="91292" y="462685"/>
                  </a:cubicBezTo>
                  <a:cubicBezTo>
                    <a:pt x="79810" y="477877"/>
                    <a:pt x="69239" y="493734"/>
                    <a:pt x="57862" y="508996"/>
                  </a:cubicBezTo>
                  <a:cubicBezTo>
                    <a:pt x="44840" y="526498"/>
                    <a:pt x="30663" y="544421"/>
                    <a:pt x="12811" y="557233"/>
                  </a:cubicBezTo>
                  <a:cubicBezTo>
                    <a:pt x="9135" y="559893"/>
                    <a:pt x="5215" y="562168"/>
                    <a:pt x="1049" y="563954"/>
                  </a:cubicBezTo>
                  <a:cubicBezTo>
                    <a:pt x="-1121" y="564864"/>
                    <a:pt x="419" y="568049"/>
                    <a:pt x="2555" y="567244"/>
                  </a:cubicBezTo>
                  <a:cubicBezTo>
                    <a:pt x="19812" y="560838"/>
                    <a:pt x="33254" y="547221"/>
                    <a:pt x="45085" y="533604"/>
                  </a:cubicBezTo>
                  <a:cubicBezTo>
                    <a:pt x="58492" y="518202"/>
                    <a:pt x="70289" y="501505"/>
                    <a:pt x="82121" y="484913"/>
                  </a:cubicBezTo>
                  <a:cubicBezTo>
                    <a:pt x="111279" y="443992"/>
                    <a:pt x="145304" y="406677"/>
                    <a:pt x="179574" y="370062"/>
                  </a:cubicBezTo>
                  <a:cubicBezTo>
                    <a:pt x="214194" y="333097"/>
                    <a:pt x="250879" y="297777"/>
                    <a:pt x="281928" y="257662"/>
                  </a:cubicBezTo>
                  <a:cubicBezTo>
                    <a:pt x="307936" y="224057"/>
                    <a:pt x="330165" y="187512"/>
                    <a:pt x="346862" y="148377"/>
                  </a:cubicBezTo>
                  <a:cubicBezTo>
                    <a:pt x="364224" y="107736"/>
                    <a:pt x="375566" y="64750"/>
                    <a:pt x="382392" y="21134"/>
                  </a:cubicBezTo>
                  <a:cubicBezTo>
                    <a:pt x="383302" y="15323"/>
                    <a:pt x="384037" y="9478"/>
                    <a:pt x="384597" y="3632"/>
                  </a:cubicBezTo>
                  <a:cubicBezTo>
                    <a:pt x="385052" y="-219"/>
                    <a:pt x="379276" y="-1584"/>
                    <a:pt x="378646" y="2406"/>
                  </a:cubicBezTo>
                  <a:close/>
                </a:path>
              </a:pathLst>
            </a:custGeom>
            <a:solidFill>
              <a:srgbClr val="00000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A4F4F70F-7873-493A-BDA8-3FE68B49DE37}"/>
                </a:ext>
              </a:extLst>
            </p:cNvPr>
            <p:cNvSpPr/>
            <p:nvPr/>
          </p:nvSpPr>
          <p:spPr>
            <a:xfrm>
              <a:off x="5845722" y="1570521"/>
              <a:ext cx="100202" cy="1665413"/>
            </a:xfrm>
            <a:custGeom>
              <a:avLst/>
              <a:gdLst>
                <a:gd name="connsiteX0" fmla="*/ 96467 w 100202"/>
                <a:gd name="connsiteY0" fmla="*/ 237 h 1665413"/>
                <a:gd name="connsiteX1" fmla="*/ 34963 w 100202"/>
                <a:gd name="connsiteY1" fmla="*/ 73958 h 1665413"/>
                <a:gd name="connsiteX2" fmla="*/ 9129 w 100202"/>
                <a:gd name="connsiteY2" fmla="*/ 196964 h 1665413"/>
                <a:gd name="connsiteX3" fmla="*/ 2514 w 100202"/>
                <a:gd name="connsiteY3" fmla="*/ 307124 h 1665413"/>
                <a:gd name="connsiteX4" fmla="*/ 588 w 100202"/>
                <a:gd name="connsiteY4" fmla="*/ 514493 h 1665413"/>
                <a:gd name="connsiteX5" fmla="*/ 7869 w 100202"/>
                <a:gd name="connsiteY5" fmla="*/ 929370 h 1665413"/>
                <a:gd name="connsiteX6" fmla="*/ 17811 w 100202"/>
                <a:gd name="connsiteY6" fmla="*/ 1137893 h 1665413"/>
                <a:gd name="connsiteX7" fmla="*/ 26352 w 100202"/>
                <a:gd name="connsiteY7" fmla="*/ 1332135 h 1665413"/>
                <a:gd name="connsiteX8" fmla="*/ 22081 w 100202"/>
                <a:gd name="connsiteY8" fmla="*/ 1481815 h 1665413"/>
                <a:gd name="connsiteX9" fmla="*/ 34683 w 100202"/>
                <a:gd name="connsiteY9" fmla="*/ 1632056 h 1665413"/>
                <a:gd name="connsiteX10" fmla="*/ 46410 w 100202"/>
                <a:gd name="connsiteY10" fmla="*/ 1663700 h 1665413"/>
                <a:gd name="connsiteX11" fmla="*/ 52080 w 100202"/>
                <a:gd name="connsiteY11" fmla="*/ 1660445 h 1665413"/>
                <a:gd name="connsiteX12" fmla="*/ 29502 w 100202"/>
                <a:gd name="connsiteY12" fmla="*/ 1522141 h 1665413"/>
                <a:gd name="connsiteX13" fmla="*/ 33493 w 100202"/>
                <a:gd name="connsiteY13" fmla="*/ 1367980 h 1665413"/>
                <a:gd name="connsiteX14" fmla="*/ 28417 w 100202"/>
                <a:gd name="connsiteY14" fmla="*/ 1196281 h 1665413"/>
                <a:gd name="connsiteX15" fmla="*/ 18231 w 100202"/>
                <a:gd name="connsiteY15" fmla="*/ 991223 h 1665413"/>
                <a:gd name="connsiteX16" fmla="*/ 10915 w 100202"/>
                <a:gd name="connsiteY16" fmla="*/ 788090 h 1665413"/>
                <a:gd name="connsiteX17" fmla="*/ 9094 w 100202"/>
                <a:gd name="connsiteY17" fmla="*/ 583662 h 1665413"/>
                <a:gd name="connsiteX18" fmla="*/ 12455 w 100202"/>
                <a:gd name="connsiteY18" fmla="*/ 241841 h 1665413"/>
                <a:gd name="connsiteX19" fmla="*/ 27962 w 100202"/>
                <a:gd name="connsiteY19" fmla="*/ 120094 h 1665413"/>
                <a:gd name="connsiteX20" fmla="*/ 76339 w 100202"/>
                <a:gd name="connsiteY20" fmla="*/ 20120 h 1665413"/>
                <a:gd name="connsiteX21" fmla="*/ 98147 w 100202"/>
                <a:gd name="connsiteY21" fmla="*/ 6083 h 1665413"/>
                <a:gd name="connsiteX22" fmla="*/ 96467 w 100202"/>
                <a:gd name="connsiteY22" fmla="*/ 237 h 166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0202" h="1665413">
                  <a:moveTo>
                    <a:pt x="96467" y="237"/>
                  </a:moveTo>
                  <a:cubicBezTo>
                    <a:pt x="65067" y="13014"/>
                    <a:pt x="46690" y="43678"/>
                    <a:pt x="34963" y="73958"/>
                  </a:cubicBezTo>
                  <a:cubicBezTo>
                    <a:pt x="19806" y="113093"/>
                    <a:pt x="13365" y="155414"/>
                    <a:pt x="9129" y="196964"/>
                  </a:cubicBezTo>
                  <a:cubicBezTo>
                    <a:pt x="5419" y="233579"/>
                    <a:pt x="4124" y="270369"/>
                    <a:pt x="2514" y="307124"/>
                  </a:cubicBezTo>
                  <a:cubicBezTo>
                    <a:pt x="-567" y="376189"/>
                    <a:pt x="-287" y="445358"/>
                    <a:pt x="588" y="514493"/>
                  </a:cubicBezTo>
                  <a:cubicBezTo>
                    <a:pt x="2304" y="652832"/>
                    <a:pt x="2199" y="791101"/>
                    <a:pt x="7869" y="929370"/>
                  </a:cubicBezTo>
                  <a:cubicBezTo>
                    <a:pt x="10740" y="998889"/>
                    <a:pt x="14310" y="1068409"/>
                    <a:pt x="17811" y="1137893"/>
                  </a:cubicBezTo>
                  <a:cubicBezTo>
                    <a:pt x="21066" y="1202512"/>
                    <a:pt x="26072" y="1267411"/>
                    <a:pt x="26352" y="1332135"/>
                  </a:cubicBezTo>
                  <a:cubicBezTo>
                    <a:pt x="26597" y="1382052"/>
                    <a:pt x="22886" y="1431899"/>
                    <a:pt x="22081" y="1481815"/>
                  </a:cubicBezTo>
                  <a:cubicBezTo>
                    <a:pt x="21241" y="1531802"/>
                    <a:pt x="21591" y="1583470"/>
                    <a:pt x="34683" y="1632056"/>
                  </a:cubicBezTo>
                  <a:cubicBezTo>
                    <a:pt x="37623" y="1642978"/>
                    <a:pt x="41544" y="1653479"/>
                    <a:pt x="46410" y="1663700"/>
                  </a:cubicBezTo>
                  <a:cubicBezTo>
                    <a:pt x="48230" y="1667551"/>
                    <a:pt x="53761" y="1664226"/>
                    <a:pt x="52080" y="1660445"/>
                  </a:cubicBezTo>
                  <a:cubicBezTo>
                    <a:pt x="33283" y="1617494"/>
                    <a:pt x="30273" y="1568417"/>
                    <a:pt x="29502" y="1522141"/>
                  </a:cubicBezTo>
                  <a:cubicBezTo>
                    <a:pt x="28662" y="1470719"/>
                    <a:pt x="32023" y="1419367"/>
                    <a:pt x="33493" y="1367980"/>
                  </a:cubicBezTo>
                  <a:cubicBezTo>
                    <a:pt x="35138" y="1310712"/>
                    <a:pt x="31218" y="1253444"/>
                    <a:pt x="28417" y="1196281"/>
                  </a:cubicBezTo>
                  <a:cubicBezTo>
                    <a:pt x="25057" y="1127917"/>
                    <a:pt x="21416" y="1059588"/>
                    <a:pt x="18231" y="991223"/>
                  </a:cubicBezTo>
                  <a:cubicBezTo>
                    <a:pt x="15080" y="923559"/>
                    <a:pt x="12385" y="855825"/>
                    <a:pt x="10915" y="788090"/>
                  </a:cubicBezTo>
                  <a:cubicBezTo>
                    <a:pt x="9445" y="719936"/>
                    <a:pt x="10040" y="651782"/>
                    <a:pt x="9094" y="583662"/>
                  </a:cubicBezTo>
                  <a:cubicBezTo>
                    <a:pt x="7554" y="469652"/>
                    <a:pt x="5734" y="355746"/>
                    <a:pt x="12455" y="241841"/>
                  </a:cubicBezTo>
                  <a:cubicBezTo>
                    <a:pt x="14870" y="201025"/>
                    <a:pt x="18791" y="159999"/>
                    <a:pt x="27962" y="120094"/>
                  </a:cubicBezTo>
                  <a:cubicBezTo>
                    <a:pt x="36083" y="84739"/>
                    <a:pt x="48405" y="45114"/>
                    <a:pt x="76339" y="20120"/>
                  </a:cubicBezTo>
                  <a:cubicBezTo>
                    <a:pt x="82850" y="14309"/>
                    <a:pt x="90131" y="9549"/>
                    <a:pt x="98147" y="6083"/>
                  </a:cubicBezTo>
                  <a:cubicBezTo>
                    <a:pt x="101822" y="4543"/>
                    <a:pt x="100142" y="-1233"/>
                    <a:pt x="96467" y="237"/>
                  </a:cubicBezTo>
                  <a:close/>
                </a:path>
              </a:pathLst>
            </a:custGeom>
            <a:solidFill>
              <a:srgbClr val="00000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9629B735-4AD8-4274-BEAC-0D2217626AC2}"/>
                </a:ext>
              </a:extLst>
            </p:cNvPr>
            <p:cNvSpPr/>
            <p:nvPr/>
          </p:nvSpPr>
          <p:spPr>
            <a:xfrm>
              <a:off x="4666546" y="1465869"/>
              <a:ext cx="220716" cy="1616123"/>
            </a:xfrm>
            <a:custGeom>
              <a:avLst/>
              <a:gdLst>
                <a:gd name="connsiteX0" fmla="*/ 217028 w 220716"/>
                <a:gd name="connsiteY0" fmla="*/ 820 h 1616123"/>
                <a:gd name="connsiteX1" fmla="*/ 208031 w 220716"/>
                <a:gd name="connsiteY1" fmla="*/ 37224 h 1616123"/>
                <a:gd name="connsiteX2" fmla="*/ 202151 w 220716"/>
                <a:gd name="connsiteY2" fmla="*/ 91867 h 1616123"/>
                <a:gd name="connsiteX3" fmla="*/ 189899 w 220716"/>
                <a:gd name="connsiteY3" fmla="*/ 167302 h 1616123"/>
                <a:gd name="connsiteX4" fmla="*/ 181183 w 220716"/>
                <a:gd name="connsiteY4" fmla="*/ 253659 h 1616123"/>
                <a:gd name="connsiteX5" fmla="*/ 134871 w 220716"/>
                <a:gd name="connsiteY5" fmla="*/ 595726 h 1616123"/>
                <a:gd name="connsiteX6" fmla="*/ 121990 w 220716"/>
                <a:gd name="connsiteY6" fmla="*/ 768440 h 1616123"/>
                <a:gd name="connsiteX7" fmla="*/ 101932 w 220716"/>
                <a:gd name="connsiteY7" fmla="*/ 941258 h 1616123"/>
                <a:gd name="connsiteX8" fmla="*/ 52470 w 220716"/>
                <a:gd name="connsiteY8" fmla="*/ 1281680 h 1616123"/>
                <a:gd name="connsiteX9" fmla="*/ 42424 w 220716"/>
                <a:gd name="connsiteY9" fmla="*/ 1359741 h 1616123"/>
                <a:gd name="connsiteX10" fmla="*/ 39973 w 220716"/>
                <a:gd name="connsiteY10" fmla="*/ 1431816 h 1616123"/>
                <a:gd name="connsiteX11" fmla="*/ 36228 w 220716"/>
                <a:gd name="connsiteY11" fmla="*/ 1510436 h 1616123"/>
                <a:gd name="connsiteX12" fmla="*/ 28142 w 220716"/>
                <a:gd name="connsiteY12" fmla="*/ 1506096 h 1616123"/>
                <a:gd name="connsiteX13" fmla="*/ 12775 w 220716"/>
                <a:gd name="connsiteY13" fmla="*/ 1500040 h 1616123"/>
                <a:gd name="connsiteX14" fmla="*/ 11094 w 220716"/>
                <a:gd name="connsiteY14" fmla="*/ 1504451 h 1616123"/>
                <a:gd name="connsiteX15" fmla="*/ 26181 w 220716"/>
                <a:gd name="connsiteY15" fmla="*/ 1511347 h 1616123"/>
                <a:gd name="connsiteX16" fmla="*/ 35528 w 220716"/>
                <a:gd name="connsiteY16" fmla="*/ 1516632 h 1616123"/>
                <a:gd name="connsiteX17" fmla="*/ 23241 w 220716"/>
                <a:gd name="connsiteY17" fmla="*/ 1576491 h 1616123"/>
                <a:gd name="connsiteX18" fmla="*/ 11829 w 220716"/>
                <a:gd name="connsiteY18" fmla="*/ 1605194 h 1616123"/>
                <a:gd name="connsiteX19" fmla="*/ 4128 w 220716"/>
                <a:gd name="connsiteY19" fmla="*/ 1596898 h 1616123"/>
                <a:gd name="connsiteX20" fmla="*/ 838 w 220716"/>
                <a:gd name="connsiteY20" fmla="*/ 1596548 h 1616123"/>
                <a:gd name="connsiteX21" fmla="*/ 488 w 220716"/>
                <a:gd name="connsiteY21" fmla="*/ 1599839 h 1616123"/>
                <a:gd name="connsiteX22" fmla="*/ 9204 w 220716"/>
                <a:gd name="connsiteY22" fmla="*/ 1609150 h 1616123"/>
                <a:gd name="connsiteX23" fmla="*/ 9834 w 220716"/>
                <a:gd name="connsiteY23" fmla="*/ 1609570 h 1616123"/>
                <a:gd name="connsiteX24" fmla="*/ 9169 w 220716"/>
                <a:gd name="connsiteY24" fmla="*/ 1611075 h 1616123"/>
                <a:gd name="connsiteX25" fmla="*/ 14665 w 220716"/>
                <a:gd name="connsiteY25" fmla="*/ 1614541 h 1616123"/>
                <a:gd name="connsiteX26" fmla="*/ 15470 w 220716"/>
                <a:gd name="connsiteY26" fmla="*/ 1613000 h 1616123"/>
                <a:gd name="connsiteX27" fmla="*/ 20686 w 220716"/>
                <a:gd name="connsiteY27" fmla="*/ 1614961 h 1616123"/>
                <a:gd name="connsiteX28" fmla="*/ 23206 w 220716"/>
                <a:gd name="connsiteY28" fmla="*/ 1613211 h 1616123"/>
                <a:gd name="connsiteX29" fmla="*/ 21806 w 220716"/>
                <a:gd name="connsiteY29" fmla="*/ 1610480 h 1616123"/>
                <a:gd name="connsiteX30" fmla="*/ 17675 w 220716"/>
                <a:gd name="connsiteY30" fmla="*/ 1608765 h 1616123"/>
                <a:gd name="connsiteX31" fmla="*/ 52190 w 220716"/>
                <a:gd name="connsiteY31" fmla="*/ 1333837 h 1616123"/>
                <a:gd name="connsiteX32" fmla="*/ 101932 w 220716"/>
                <a:gd name="connsiteY32" fmla="*/ 995411 h 1616123"/>
                <a:gd name="connsiteX33" fmla="*/ 138442 w 220716"/>
                <a:gd name="connsiteY33" fmla="*/ 652924 h 1616123"/>
                <a:gd name="connsiteX34" fmla="*/ 155174 w 220716"/>
                <a:gd name="connsiteY34" fmla="*/ 482310 h 1616123"/>
                <a:gd name="connsiteX35" fmla="*/ 180798 w 220716"/>
                <a:gd name="connsiteY35" fmla="*/ 312152 h 1616123"/>
                <a:gd name="connsiteX36" fmla="*/ 199035 w 220716"/>
                <a:gd name="connsiteY36" fmla="*/ 143849 h 1616123"/>
                <a:gd name="connsiteX37" fmla="*/ 209502 w 220716"/>
                <a:gd name="connsiteY37" fmla="*/ 76080 h 1616123"/>
                <a:gd name="connsiteX38" fmla="*/ 215067 w 220716"/>
                <a:gd name="connsiteY38" fmla="*/ 21787 h 1616123"/>
                <a:gd name="connsiteX39" fmla="*/ 220248 w 220716"/>
                <a:gd name="connsiteY39" fmla="*/ 3270 h 1616123"/>
                <a:gd name="connsiteX40" fmla="*/ 217028 w 220716"/>
                <a:gd name="connsiteY40" fmla="*/ 820 h 161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20716" h="1616123">
                  <a:moveTo>
                    <a:pt x="217028" y="820"/>
                  </a:moveTo>
                  <a:cubicBezTo>
                    <a:pt x="209747" y="10131"/>
                    <a:pt x="209362" y="26093"/>
                    <a:pt x="208031" y="37224"/>
                  </a:cubicBezTo>
                  <a:cubicBezTo>
                    <a:pt x="205826" y="55392"/>
                    <a:pt x="204671" y="73700"/>
                    <a:pt x="202151" y="91867"/>
                  </a:cubicBezTo>
                  <a:cubicBezTo>
                    <a:pt x="198650" y="117105"/>
                    <a:pt x="193049" y="141994"/>
                    <a:pt x="189899" y="167302"/>
                  </a:cubicBezTo>
                  <a:cubicBezTo>
                    <a:pt x="186328" y="196006"/>
                    <a:pt x="184018" y="224850"/>
                    <a:pt x="181183" y="253659"/>
                  </a:cubicBezTo>
                  <a:cubicBezTo>
                    <a:pt x="169806" y="368230"/>
                    <a:pt x="143798" y="480875"/>
                    <a:pt x="134871" y="595726"/>
                  </a:cubicBezTo>
                  <a:cubicBezTo>
                    <a:pt x="130391" y="653309"/>
                    <a:pt x="127590" y="710927"/>
                    <a:pt x="121990" y="768440"/>
                  </a:cubicBezTo>
                  <a:cubicBezTo>
                    <a:pt x="116354" y="826163"/>
                    <a:pt x="109493" y="883781"/>
                    <a:pt x="101932" y="941258"/>
                  </a:cubicBezTo>
                  <a:cubicBezTo>
                    <a:pt x="86950" y="1054954"/>
                    <a:pt x="69202" y="1168230"/>
                    <a:pt x="52470" y="1281680"/>
                  </a:cubicBezTo>
                  <a:cubicBezTo>
                    <a:pt x="48655" y="1307619"/>
                    <a:pt x="44314" y="1333557"/>
                    <a:pt x="42424" y="1359741"/>
                  </a:cubicBezTo>
                  <a:cubicBezTo>
                    <a:pt x="40708" y="1383719"/>
                    <a:pt x="40393" y="1407767"/>
                    <a:pt x="39973" y="1431816"/>
                  </a:cubicBezTo>
                  <a:cubicBezTo>
                    <a:pt x="39483" y="1457894"/>
                    <a:pt x="38923" y="1484323"/>
                    <a:pt x="36228" y="1510436"/>
                  </a:cubicBezTo>
                  <a:cubicBezTo>
                    <a:pt x="33568" y="1508861"/>
                    <a:pt x="30837" y="1507426"/>
                    <a:pt x="28142" y="1506096"/>
                  </a:cubicBezTo>
                  <a:cubicBezTo>
                    <a:pt x="23241" y="1503681"/>
                    <a:pt x="18095" y="1501370"/>
                    <a:pt x="12775" y="1500040"/>
                  </a:cubicBezTo>
                  <a:cubicBezTo>
                    <a:pt x="9904" y="1499340"/>
                    <a:pt x="8224" y="1503261"/>
                    <a:pt x="11094" y="1504451"/>
                  </a:cubicBezTo>
                  <a:cubicBezTo>
                    <a:pt x="16205" y="1506516"/>
                    <a:pt x="21246" y="1508861"/>
                    <a:pt x="26181" y="1511347"/>
                  </a:cubicBezTo>
                  <a:cubicBezTo>
                    <a:pt x="29367" y="1512992"/>
                    <a:pt x="32447" y="1514847"/>
                    <a:pt x="35528" y="1516632"/>
                  </a:cubicBezTo>
                  <a:cubicBezTo>
                    <a:pt x="33147" y="1536900"/>
                    <a:pt x="29472" y="1556993"/>
                    <a:pt x="23241" y="1576491"/>
                  </a:cubicBezTo>
                  <a:cubicBezTo>
                    <a:pt x="20091" y="1586292"/>
                    <a:pt x="16170" y="1595848"/>
                    <a:pt x="11829" y="1605194"/>
                  </a:cubicBezTo>
                  <a:cubicBezTo>
                    <a:pt x="8854" y="1602919"/>
                    <a:pt x="6299" y="1600084"/>
                    <a:pt x="4128" y="1596898"/>
                  </a:cubicBezTo>
                  <a:cubicBezTo>
                    <a:pt x="3428" y="1595848"/>
                    <a:pt x="1748" y="1595813"/>
                    <a:pt x="838" y="1596548"/>
                  </a:cubicBezTo>
                  <a:cubicBezTo>
                    <a:pt x="-212" y="1597388"/>
                    <a:pt x="-212" y="1598789"/>
                    <a:pt x="488" y="1599839"/>
                  </a:cubicBezTo>
                  <a:cubicBezTo>
                    <a:pt x="2868" y="1603374"/>
                    <a:pt x="5844" y="1606525"/>
                    <a:pt x="9204" y="1609150"/>
                  </a:cubicBezTo>
                  <a:cubicBezTo>
                    <a:pt x="9414" y="1609290"/>
                    <a:pt x="9624" y="1609395"/>
                    <a:pt x="9834" y="1609570"/>
                  </a:cubicBezTo>
                  <a:cubicBezTo>
                    <a:pt x="9589" y="1610060"/>
                    <a:pt x="9414" y="1610585"/>
                    <a:pt x="9169" y="1611075"/>
                  </a:cubicBezTo>
                  <a:cubicBezTo>
                    <a:pt x="7349" y="1614751"/>
                    <a:pt x="12635" y="1618251"/>
                    <a:pt x="14665" y="1614541"/>
                  </a:cubicBezTo>
                  <a:cubicBezTo>
                    <a:pt x="14945" y="1614051"/>
                    <a:pt x="15190" y="1613526"/>
                    <a:pt x="15470" y="1613000"/>
                  </a:cubicBezTo>
                  <a:cubicBezTo>
                    <a:pt x="17150" y="1613841"/>
                    <a:pt x="18901" y="1614646"/>
                    <a:pt x="20686" y="1614961"/>
                  </a:cubicBezTo>
                  <a:cubicBezTo>
                    <a:pt x="21806" y="1615171"/>
                    <a:pt x="22961" y="1614261"/>
                    <a:pt x="23206" y="1613211"/>
                  </a:cubicBezTo>
                  <a:cubicBezTo>
                    <a:pt x="23486" y="1612020"/>
                    <a:pt x="22891" y="1610970"/>
                    <a:pt x="21806" y="1610480"/>
                  </a:cubicBezTo>
                  <a:cubicBezTo>
                    <a:pt x="20441" y="1609850"/>
                    <a:pt x="19006" y="1609360"/>
                    <a:pt x="17675" y="1608765"/>
                  </a:cubicBezTo>
                  <a:cubicBezTo>
                    <a:pt x="60381" y="1524753"/>
                    <a:pt x="40393" y="1424115"/>
                    <a:pt x="52190" y="1333837"/>
                  </a:cubicBezTo>
                  <a:cubicBezTo>
                    <a:pt x="66962" y="1220807"/>
                    <a:pt x="86320" y="1108336"/>
                    <a:pt x="101932" y="995411"/>
                  </a:cubicBezTo>
                  <a:cubicBezTo>
                    <a:pt x="117649" y="881680"/>
                    <a:pt x="131196" y="767530"/>
                    <a:pt x="138442" y="652924"/>
                  </a:cubicBezTo>
                  <a:cubicBezTo>
                    <a:pt x="142047" y="595691"/>
                    <a:pt x="146913" y="539088"/>
                    <a:pt x="155174" y="482310"/>
                  </a:cubicBezTo>
                  <a:cubicBezTo>
                    <a:pt x="163435" y="425533"/>
                    <a:pt x="173272" y="369000"/>
                    <a:pt x="180798" y="312152"/>
                  </a:cubicBezTo>
                  <a:cubicBezTo>
                    <a:pt x="188184" y="256180"/>
                    <a:pt x="191089" y="199752"/>
                    <a:pt x="199035" y="143849"/>
                  </a:cubicBezTo>
                  <a:cubicBezTo>
                    <a:pt x="202256" y="121166"/>
                    <a:pt x="207331" y="98868"/>
                    <a:pt x="209502" y="76080"/>
                  </a:cubicBezTo>
                  <a:cubicBezTo>
                    <a:pt x="211217" y="57982"/>
                    <a:pt x="212197" y="39745"/>
                    <a:pt x="215067" y="21787"/>
                  </a:cubicBezTo>
                  <a:cubicBezTo>
                    <a:pt x="216013" y="15872"/>
                    <a:pt x="216643" y="8310"/>
                    <a:pt x="220248" y="3270"/>
                  </a:cubicBezTo>
                  <a:cubicBezTo>
                    <a:pt x="221928" y="1065"/>
                    <a:pt x="218673" y="-1281"/>
                    <a:pt x="217028" y="820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3F9F1887-08B9-4766-8F70-F2F7D29B0F33}"/>
                </a:ext>
              </a:extLst>
            </p:cNvPr>
            <p:cNvSpPr/>
            <p:nvPr/>
          </p:nvSpPr>
          <p:spPr>
            <a:xfrm>
              <a:off x="5954921" y="1558666"/>
              <a:ext cx="38413" cy="8158"/>
            </a:xfrm>
            <a:custGeom>
              <a:avLst/>
              <a:gdLst>
                <a:gd name="connsiteX0" fmla="*/ 36975 w 38413"/>
                <a:gd name="connsiteY0" fmla="*/ 2781 h 8158"/>
                <a:gd name="connsiteX1" fmla="*/ 34839 w 38413"/>
                <a:gd name="connsiteY1" fmla="*/ 1975 h 8158"/>
                <a:gd name="connsiteX2" fmla="*/ 33649 w 38413"/>
                <a:gd name="connsiteY2" fmla="*/ 1695 h 8158"/>
                <a:gd name="connsiteX3" fmla="*/ 31689 w 38413"/>
                <a:gd name="connsiteY3" fmla="*/ 1240 h 8158"/>
                <a:gd name="connsiteX4" fmla="*/ 27558 w 38413"/>
                <a:gd name="connsiteY4" fmla="*/ 505 h 8158"/>
                <a:gd name="connsiteX5" fmla="*/ 19332 w 38413"/>
                <a:gd name="connsiteY5" fmla="*/ 15 h 8158"/>
                <a:gd name="connsiteX6" fmla="*/ 1970 w 38413"/>
                <a:gd name="connsiteY6" fmla="*/ 2781 h 8158"/>
                <a:gd name="connsiteX7" fmla="*/ 3265 w 38413"/>
                <a:gd name="connsiteY7" fmla="*/ 8066 h 8158"/>
                <a:gd name="connsiteX8" fmla="*/ 19682 w 38413"/>
                <a:gd name="connsiteY8" fmla="*/ 5791 h 8158"/>
                <a:gd name="connsiteX9" fmla="*/ 27068 w 38413"/>
                <a:gd name="connsiteY9" fmla="*/ 6316 h 8158"/>
                <a:gd name="connsiteX10" fmla="*/ 35749 w 38413"/>
                <a:gd name="connsiteY10" fmla="*/ 7996 h 8158"/>
                <a:gd name="connsiteX11" fmla="*/ 38375 w 38413"/>
                <a:gd name="connsiteY11" fmla="*/ 5861 h 8158"/>
                <a:gd name="connsiteX12" fmla="*/ 36975 w 38413"/>
                <a:gd name="connsiteY12" fmla="*/ 2781 h 8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413" h="8158">
                  <a:moveTo>
                    <a:pt x="36975" y="2781"/>
                  </a:moveTo>
                  <a:cubicBezTo>
                    <a:pt x="36310" y="2395"/>
                    <a:pt x="35574" y="2115"/>
                    <a:pt x="34839" y="1975"/>
                  </a:cubicBezTo>
                  <a:cubicBezTo>
                    <a:pt x="34454" y="1870"/>
                    <a:pt x="34034" y="1765"/>
                    <a:pt x="33649" y="1695"/>
                  </a:cubicBezTo>
                  <a:cubicBezTo>
                    <a:pt x="32984" y="1555"/>
                    <a:pt x="32354" y="1380"/>
                    <a:pt x="31689" y="1240"/>
                  </a:cubicBezTo>
                  <a:cubicBezTo>
                    <a:pt x="30324" y="960"/>
                    <a:pt x="28924" y="715"/>
                    <a:pt x="27558" y="505"/>
                  </a:cubicBezTo>
                  <a:cubicBezTo>
                    <a:pt x="24828" y="120"/>
                    <a:pt x="22098" y="-55"/>
                    <a:pt x="19332" y="15"/>
                  </a:cubicBezTo>
                  <a:cubicBezTo>
                    <a:pt x="13417" y="85"/>
                    <a:pt x="7641" y="1135"/>
                    <a:pt x="1970" y="2781"/>
                  </a:cubicBezTo>
                  <a:cubicBezTo>
                    <a:pt x="-1356" y="3761"/>
                    <a:pt x="-165" y="8906"/>
                    <a:pt x="3265" y="8066"/>
                  </a:cubicBezTo>
                  <a:cubicBezTo>
                    <a:pt x="8621" y="6701"/>
                    <a:pt x="14152" y="5791"/>
                    <a:pt x="19682" y="5791"/>
                  </a:cubicBezTo>
                  <a:cubicBezTo>
                    <a:pt x="22168" y="5791"/>
                    <a:pt x="24618" y="5966"/>
                    <a:pt x="27068" y="6316"/>
                  </a:cubicBezTo>
                  <a:cubicBezTo>
                    <a:pt x="29974" y="6736"/>
                    <a:pt x="32844" y="7751"/>
                    <a:pt x="35749" y="7996"/>
                  </a:cubicBezTo>
                  <a:cubicBezTo>
                    <a:pt x="36940" y="8101"/>
                    <a:pt x="38095" y="6981"/>
                    <a:pt x="38375" y="5861"/>
                  </a:cubicBezTo>
                  <a:cubicBezTo>
                    <a:pt x="38550" y="4986"/>
                    <a:pt x="38130" y="2955"/>
                    <a:pt x="36975" y="2781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116AA092-5A42-4DAB-9BC1-F85C5712BF66}"/>
                </a:ext>
              </a:extLst>
            </p:cNvPr>
            <p:cNvSpPr/>
            <p:nvPr/>
          </p:nvSpPr>
          <p:spPr>
            <a:xfrm>
              <a:off x="5906789" y="3175639"/>
              <a:ext cx="280369" cy="70150"/>
            </a:xfrm>
            <a:custGeom>
              <a:avLst/>
              <a:gdLst>
                <a:gd name="connsiteX0" fmla="*/ 274762 w 280369"/>
                <a:gd name="connsiteY0" fmla="*/ 719 h 70150"/>
                <a:gd name="connsiteX1" fmla="*/ 233982 w 280369"/>
                <a:gd name="connsiteY1" fmla="*/ 23087 h 70150"/>
                <a:gd name="connsiteX2" fmla="*/ 176994 w 280369"/>
                <a:gd name="connsiteY2" fmla="*/ 44055 h 70150"/>
                <a:gd name="connsiteX3" fmla="*/ 55702 w 280369"/>
                <a:gd name="connsiteY3" fmla="*/ 62713 h 70150"/>
                <a:gd name="connsiteX4" fmla="*/ 4140 w 280369"/>
                <a:gd name="connsiteY4" fmla="*/ 49901 h 70150"/>
                <a:gd name="connsiteX5" fmla="*/ 1165 w 280369"/>
                <a:gd name="connsiteY5" fmla="*/ 54311 h 70150"/>
                <a:gd name="connsiteX6" fmla="*/ 49261 w 280369"/>
                <a:gd name="connsiteY6" fmla="*/ 69398 h 70150"/>
                <a:gd name="connsiteX7" fmla="*/ 108629 w 280369"/>
                <a:gd name="connsiteY7" fmla="*/ 67018 h 70150"/>
                <a:gd name="connsiteX8" fmla="*/ 230796 w 280369"/>
                <a:gd name="connsiteY8" fmla="*/ 32749 h 70150"/>
                <a:gd name="connsiteX9" fmla="*/ 278718 w 280369"/>
                <a:gd name="connsiteY9" fmla="*/ 7300 h 70150"/>
                <a:gd name="connsiteX10" fmla="*/ 274762 w 280369"/>
                <a:gd name="connsiteY10" fmla="*/ 719 h 7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0369" h="70150">
                  <a:moveTo>
                    <a:pt x="274762" y="719"/>
                  </a:moveTo>
                  <a:cubicBezTo>
                    <a:pt x="262161" y="9750"/>
                    <a:pt x="248124" y="16786"/>
                    <a:pt x="233982" y="23087"/>
                  </a:cubicBezTo>
                  <a:cubicBezTo>
                    <a:pt x="215499" y="31348"/>
                    <a:pt x="196386" y="38244"/>
                    <a:pt x="176994" y="44055"/>
                  </a:cubicBezTo>
                  <a:cubicBezTo>
                    <a:pt x="138104" y="55747"/>
                    <a:pt x="96518" y="64603"/>
                    <a:pt x="55702" y="62713"/>
                  </a:cubicBezTo>
                  <a:cubicBezTo>
                    <a:pt x="38060" y="61873"/>
                    <a:pt x="19647" y="58827"/>
                    <a:pt x="4140" y="49901"/>
                  </a:cubicBezTo>
                  <a:cubicBezTo>
                    <a:pt x="1200" y="48221"/>
                    <a:pt x="-1671" y="52316"/>
                    <a:pt x="1165" y="54311"/>
                  </a:cubicBezTo>
                  <a:cubicBezTo>
                    <a:pt x="15202" y="64218"/>
                    <a:pt x="32389" y="67963"/>
                    <a:pt x="49261" y="69398"/>
                  </a:cubicBezTo>
                  <a:cubicBezTo>
                    <a:pt x="69039" y="71114"/>
                    <a:pt x="88992" y="69714"/>
                    <a:pt x="108629" y="67018"/>
                  </a:cubicBezTo>
                  <a:cubicBezTo>
                    <a:pt x="150460" y="61242"/>
                    <a:pt x="191906" y="49236"/>
                    <a:pt x="230796" y="32749"/>
                  </a:cubicBezTo>
                  <a:cubicBezTo>
                    <a:pt x="247388" y="25713"/>
                    <a:pt x="263981" y="17801"/>
                    <a:pt x="278718" y="7300"/>
                  </a:cubicBezTo>
                  <a:cubicBezTo>
                    <a:pt x="282673" y="4465"/>
                    <a:pt x="278788" y="-2186"/>
                    <a:pt x="274762" y="719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0C106185-5D56-4E6F-B0CD-C119D88410D2}"/>
                </a:ext>
              </a:extLst>
            </p:cNvPr>
            <p:cNvSpPr/>
            <p:nvPr/>
          </p:nvSpPr>
          <p:spPr>
            <a:xfrm>
              <a:off x="5897301" y="3079165"/>
              <a:ext cx="295189" cy="140495"/>
            </a:xfrm>
            <a:custGeom>
              <a:avLst/>
              <a:gdLst>
                <a:gd name="connsiteX0" fmla="*/ 290201 w 295189"/>
                <a:gd name="connsiteY0" fmla="*/ 90 h 140495"/>
                <a:gd name="connsiteX1" fmla="*/ 242035 w 295189"/>
                <a:gd name="connsiteY1" fmla="*/ 15877 h 140495"/>
                <a:gd name="connsiteX2" fmla="*/ 185502 w 295189"/>
                <a:gd name="connsiteY2" fmla="*/ 40730 h 140495"/>
                <a:gd name="connsiteX3" fmla="*/ 119938 w 295189"/>
                <a:gd name="connsiteY3" fmla="*/ 67159 h 140495"/>
                <a:gd name="connsiteX4" fmla="*/ 59800 w 295189"/>
                <a:gd name="connsiteY4" fmla="*/ 80706 h 140495"/>
                <a:gd name="connsiteX5" fmla="*/ 3547 w 295189"/>
                <a:gd name="connsiteY5" fmla="*/ 69259 h 140495"/>
                <a:gd name="connsiteX6" fmla="*/ 922 w 295189"/>
                <a:gd name="connsiteY6" fmla="*/ 73670 h 140495"/>
                <a:gd name="connsiteX7" fmla="*/ 112832 w 295189"/>
                <a:gd name="connsiteY7" fmla="*/ 77871 h 140495"/>
                <a:gd name="connsiteX8" fmla="*/ 126204 w 295189"/>
                <a:gd name="connsiteY8" fmla="*/ 73495 h 140495"/>
                <a:gd name="connsiteX9" fmla="*/ 131489 w 295189"/>
                <a:gd name="connsiteY9" fmla="*/ 101289 h 140495"/>
                <a:gd name="connsiteX10" fmla="*/ 136390 w 295189"/>
                <a:gd name="connsiteY10" fmla="*/ 128663 h 140495"/>
                <a:gd name="connsiteX11" fmla="*/ 141011 w 295189"/>
                <a:gd name="connsiteY11" fmla="*/ 140249 h 140495"/>
                <a:gd name="connsiteX12" fmla="*/ 143741 w 295189"/>
                <a:gd name="connsiteY12" fmla="*/ 132968 h 140495"/>
                <a:gd name="connsiteX13" fmla="*/ 138245 w 295189"/>
                <a:gd name="connsiteY13" fmla="*/ 104824 h 140495"/>
                <a:gd name="connsiteX14" fmla="*/ 129599 w 295189"/>
                <a:gd name="connsiteY14" fmla="*/ 72375 h 140495"/>
                <a:gd name="connsiteX15" fmla="*/ 235349 w 295189"/>
                <a:gd name="connsiteY15" fmla="*/ 27954 h 140495"/>
                <a:gd name="connsiteX16" fmla="*/ 291811 w 295189"/>
                <a:gd name="connsiteY16" fmla="*/ 8631 h 140495"/>
                <a:gd name="connsiteX17" fmla="*/ 290201 w 295189"/>
                <a:gd name="connsiteY17" fmla="*/ 90 h 14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95189" h="140495">
                  <a:moveTo>
                    <a:pt x="290201" y="90"/>
                  </a:moveTo>
                  <a:cubicBezTo>
                    <a:pt x="273609" y="3275"/>
                    <a:pt x="257612" y="9471"/>
                    <a:pt x="242035" y="15877"/>
                  </a:cubicBezTo>
                  <a:cubicBezTo>
                    <a:pt x="222992" y="23718"/>
                    <a:pt x="204299" y="32364"/>
                    <a:pt x="185502" y="40730"/>
                  </a:cubicBezTo>
                  <a:cubicBezTo>
                    <a:pt x="163974" y="50287"/>
                    <a:pt x="142271" y="59598"/>
                    <a:pt x="119938" y="67159"/>
                  </a:cubicBezTo>
                  <a:cubicBezTo>
                    <a:pt x="100545" y="73740"/>
                    <a:pt x="80312" y="79236"/>
                    <a:pt x="59800" y="80706"/>
                  </a:cubicBezTo>
                  <a:cubicBezTo>
                    <a:pt x="40127" y="82106"/>
                    <a:pt x="20839" y="78991"/>
                    <a:pt x="3547" y="69259"/>
                  </a:cubicBezTo>
                  <a:cubicBezTo>
                    <a:pt x="992" y="67824"/>
                    <a:pt x="-1354" y="71920"/>
                    <a:pt x="922" y="73670"/>
                  </a:cubicBezTo>
                  <a:cubicBezTo>
                    <a:pt x="32566" y="97578"/>
                    <a:pt x="78002" y="88512"/>
                    <a:pt x="112832" y="77871"/>
                  </a:cubicBezTo>
                  <a:cubicBezTo>
                    <a:pt x="117313" y="76505"/>
                    <a:pt x="121758" y="75000"/>
                    <a:pt x="126204" y="73495"/>
                  </a:cubicBezTo>
                  <a:cubicBezTo>
                    <a:pt x="127884" y="82771"/>
                    <a:pt x="129879" y="91978"/>
                    <a:pt x="131489" y="101289"/>
                  </a:cubicBezTo>
                  <a:cubicBezTo>
                    <a:pt x="133100" y="110425"/>
                    <a:pt x="134500" y="119561"/>
                    <a:pt x="136390" y="128663"/>
                  </a:cubicBezTo>
                  <a:cubicBezTo>
                    <a:pt x="137055" y="131883"/>
                    <a:pt x="137510" y="138814"/>
                    <a:pt x="141011" y="140249"/>
                  </a:cubicBezTo>
                  <a:cubicBezTo>
                    <a:pt x="145001" y="141894"/>
                    <a:pt x="144056" y="134823"/>
                    <a:pt x="143741" y="132968"/>
                  </a:cubicBezTo>
                  <a:cubicBezTo>
                    <a:pt x="142131" y="123552"/>
                    <a:pt x="140066" y="114206"/>
                    <a:pt x="138245" y="104824"/>
                  </a:cubicBezTo>
                  <a:cubicBezTo>
                    <a:pt x="136180" y="94008"/>
                    <a:pt x="133975" y="82561"/>
                    <a:pt x="129599" y="72375"/>
                  </a:cubicBezTo>
                  <a:cubicBezTo>
                    <a:pt x="165689" y="59703"/>
                    <a:pt x="200204" y="42901"/>
                    <a:pt x="235349" y="27954"/>
                  </a:cubicBezTo>
                  <a:cubicBezTo>
                    <a:pt x="253586" y="20218"/>
                    <a:pt x="272279" y="12342"/>
                    <a:pt x="291811" y="8631"/>
                  </a:cubicBezTo>
                  <a:cubicBezTo>
                    <a:pt x="297272" y="7511"/>
                    <a:pt x="295662" y="-960"/>
                    <a:pt x="290201" y="90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57634DC3-679A-4BEC-AC00-527E3DDBAE49}"/>
                </a:ext>
              </a:extLst>
            </p:cNvPr>
            <p:cNvSpPr/>
            <p:nvPr/>
          </p:nvSpPr>
          <p:spPr>
            <a:xfrm>
              <a:off x="5915580" y="3168509"/>
              <a:ext cx="15504" cy="56718"/>
            </a:xfrm>
            <a:custGeom>
              <a:avLst/>
              <a:gdLst>
                <a:gd name="connsiteX0" fmla="*/ 13692 w 15504"/>
                <a:gd name="connsiteY0" fmla="*/ 49260 h 56718"/>
                <a:gd name="connsiteX1" fmla="*/ 10472 w 15504"/>
                <a:gd name="connsiteY1" fmla="*/ 42539 h 56718"/>
                <a:gd name="connsiteX2" fmla="*/ 6726 w 15504"/>
                <a:gd name="connsiteY2" fmla="*/ 29237 h 56718"/>
                <a:gd name="connsiteX3" fmla="*/ 6411 w 15504"/>
                <a:gd name="connsiteY3" fmla="*/ 16706 h 56718"/>
                <a:gd name="connsiteX4" fmla="*/ 8266 w 15504"/>
                <a:gd name="connsiteY4" fmla="*/ 7954 h 56718"/>
                <a:gd name="connsiteX5" fmla="*/ 9842 w 15504"/>
                <a:gd name="connsiteY5" fmla="*/ 1968 h 56718"/>
                <a:gd name="connsiteX6" fmla="*/ 6866 w 15504"/>
                <a:gd name="connsiteY6" fmla="*/ 708 h 56718"/>
                <a:gd name="connsiteX7" fmla="*/ 2946 w 15504"/>
                <a:gd name="connsiteY7" fmla="*/ 6449 h 56718"/>
                <a:gd name="connsiteX8" fmla="*/ 810 w 15504"/>
                <a:gd name="connsiteY8" fmla="*/ 13590 h 56718"/>
                <a:gd name="connsiteX9" fmla="*/ 425 w 15504"/>
                <a:gd name="connsiteY9" fmla="*/ 29552 h 56718"/>
                <a:gd name="connsiteX10" fmla="*/ 4311 w 15504"/>
                <a:gd name="connsiteY10" fmla="*/ 44429 h 56718"/>
                <a:gd name="connsiteX11" fmla="*/ 7671 w 15504"/>
                <a:gd name="connsiteY11" fmla="*/ 51570 h 56718"/>
                <a:gd name="connsiteX12" fmla="*/ 12747 w 15504"/>
                <a:gd name="connsiteY12" fmla="*/ 56716 h 56718"/>
                <a:gd name="connsiteX13" fmla="*/ 15197 w 15504"/>
                <a:gd name="connsiteY13" fmla="*/ 55281 h 56718"/>
                <a:gd name="connsiteX14" fmla="*/ 13692 w 15504"/>
                <a:gd name="connsiteY14" fmla="*/ 49260 h 5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504" h="56718">
                  <a:moveTo>
                    <a:pt x="13692" y="49260"/>
                  </a:moveTo>
                  <a:cubicBezTo>
                    <a:pt x="12502" y="47055"/>
                    <a:pt x="11417" y="44849"/>
                    <a:pt x="10472" y="42539"/>
                  </a:cubicBezTo>
                  <a:cubicBezTo>
                    <a:pt x="8721" y="38268"/>
                    <a:pt x="7426" y="33788"/>
                    <a:pt x="6726" y="29237"/>
                  </a:cubicBezTo>
                  <a:cubicBezTo>
                    <a:pt x="6096" y="25107"/>
                    <a:pt x="5921" y="20871"/>
                    <a:pt x="6411" y="16706"/>
                  </a:cubicBezTo>
                  <a:cubicBezTo>
                    <a:pt x="6726" y="13765"/>
                    <a:pt x="7356" y="10755"/>
                    <a:pt x="8266" y="7954"/>
                  </a:cubicBezTo>
                  <a:cubicBezTo>
                    <a:pt x="8932" y="5889"/>
                    <a:pt x="9002" y="3964"/>
                    <a:pt x="9842" y="1968"/>
                  </a:cubicBezTo>
                  <a:cubicBezTo>
                    <a:pt x="10612" y="183"/>
                    <a:pt x="7846" y="-727"/>
                    <a:pt x="6866" y="708"/>
                  </a:cubicBezTo>
                  <a:cubicBezTo>
                    <a:pt x="5466" y="2704"/>
                    <a:pt x="3891" y="4139"/>
                    <a:pt x="2946" y="6449"/>
                  </a:cubicBezTo>
                  <a:cubicBezTo>
                    <a:pt x="2001" y="8759"/>
                    <a:pt x="1265" y="11140"/>
                    <a:pt x="810" y="13590"/>
                  </a:cubicBezTo>
                  <a:cubicBezTo>
                    <a:pt x="-135" y="18876"/>
                    <a:pt x="-240" y="24267"/>
                    <a:pt x="425" y="29552"/>
                  </a:cubicBezTo>
                  <a:cubicBezTo>
                    <a:pt x="1055" y="34663"/>
                    <a:pt x="2421" y="39634"/>
                    <a:pt x="4311" y="44429"/>
                  </a:cubicBezTo>
                  <a:cubicBezTo>
                    <a:pt x="5291" y="46880"/>
                    <a:pt x="6376" y="49295"/>
                    <a:pt x="7671" y="51570"/>
                  </a:cubicBezTo>
                  <a:cubicBezTo>
                    <a:pt x="8826" y="53671"/>
                    <a:pt x="10017" y="56611"/>
                    <a:pt x="12747" y="56716"/>
                  </a:cubicBezTo>
                  <a:cubicBezTo>
                    <a:pt x="13762" y="56751"/>
                    <a:pt x="14812" y="56331"/>
                    <a:pt x="15197" y="55281"/>
                  </a:cubicBezTo>
                  <a:cubicBezTo>
                    <a:pt x="16107" y="52935"/>
                    <a:pt x="14812" y="51325"/>
                    <a:pt x="13692" y="49260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DC99213C-07EC-4B80-8CB4-B525D2C8DCFE}"/>
                </a:ext>
              </a:extLst>
            </p:cNvPr>
            <p:cNvSpPr/>
            <p:nvPr/>
          </p:nvSpPr>
          <p:spPr>
            <a:xfrm>
              <a:off x="5944481" y="3177472"/>
              <a:ext cx="10942" cy="43282"/>
            </a:xfrm>
            <a:custGeom>
              <a:avLst/>
              <a:gdLst>
                <a:gd name="connsiteX0" fmla="*/ 9224 w 10942"/>
                <a:gd name="connsiteY0" fmla="*/ 34696 h 43282"/>
                <a:gd name="connsiteX1" fmla="*/ 8069 w 10942"/>
                <a:gd name="connsiteY1" fmla="*/ 30740 h 43282"/>
                <a:gd name="connsiteX2" fmla="*/ 6248 w 10942"/>
                <a:gd name="connsiteY2" fmla="*/ 21814 h 43282"/>
                <a:gd name="connsiteX3" fmla="*/ 5653 w 10942"/>
                <a:gd name="connsiteY3" fmla="*/ 2071 h 43282"/>
                <a:gd name="connsiteX4" fmla="*/ 1208 w 10942"/>
                <a:gd name="connsiteY4" fmla="*/ 1721 h 43282"/>
                <a:gd name="connsiteX5" fmla="*/ 472 w 10942"/>
                <a:gd name="connsiteY5" fmla="*/ 22899 h 43282"/>
                <a:gd name="connsiteX6" fmla="*/ 2398 w 10942"/>
                <a:gd name="connsiteY6" fmla="*/ 33050 h 43282"/>
                <a:gd name="connsiteX7" fmla="*/ 3833 w 10942"/>
                <a:gd name="connsiteY7" fmla="*/ 37636 h 43282"/>
                <a:gd name="connsiteX8" fmla="*/ 6248 w 10942"/>
                <a:gd name="connsiteY8" fmla="*/ 42502 h 43282"/>
                <a:gd name="connsiteX9" fmla="*/ 10939 w 10942"/>
                <a:gd name="connsiteY9" fmla="*/ 40681 h 43282"/>
                <a:gd name="connsiteX10" fmla="*/ 9224 w 10942"/>
                <a:gd name="connsiteY10" fmla="*/ 34696 h 4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42" h="43282">
                  <a:moveTo>
                    <a:pt x="9224" y="34696"/>
                  </a:moveTo>
                  <a:cubicBezTo>
                    <a:pt x="8804" y="33400"/>
                    <a:pt x="8419" y="32070"/>
                    <a:pt x="8069" y="30740"/>
                  </a:cubicBezTo>
                  <a:cubicBezTo>
                    <a:pt x="7298" y="27800"/>
                    <a:pt x="6668" y="24824"/>
                    <a:pt x="6248" y="21814"/>
                  </a:cubicBezTo>
                  <a:cubicBezTo>
                    <a:pt x="5303" y="15233"/>
                    <a:pt x="5303" y="8687"/>
                    <a:pt x="5653" y="2071"/>
                  </a:cubicBezTo>
                  <a:cubicBezTo>
                    <a:pt x="5793" y="-519"/>
                    <a:pt x="1698" y="-729"/>
                    <a:pt x="1208" y="1721"/>
                  </a:cubicBezTo>
                  <a:cubicBezTo>
                    <a:pt x="-123" y="8687"/>
                    <a:pt x="-333" y="15898"/>
                    <a:pt x="472" y="22899"/>
                  </a:cubicBezTo>
                  <a:cubicBezTo>
                    <a:pt x="858" y="26329"/>
                    <a:pt x="1488" y="29725"/>
                    <a:pt x="2398" y="33050"/>
                  </a:cubicBezTo>
                  <a:cubicBezTo>
                    <a:pt x="2818" y="34590"/>
                    <a:pt x="3308" y="36131"/>
                    <a:pt x="3833" y="37636"/>
                  </a:cubicBezTo>
                  <a:cubicBezTo>
                    <a:pt x="4428" y="39316"/>
                    <a:pt x="4918" y="41241"/>
                    <a:pt x="6248" y="42502"/>
                  </a:cubicBezTo>
                  <a:cubicBezTo>
                    <a:pt x="7964" y="44077"/>
                    <a:pt x="10834" y="43167"/>
                    <a:pt x="10939" y="40681"/>
                  </a:cubicBezTo>
                  <a:cubicBezTo>
                    <a:pt x="11009" y="38721"/>
                    <a:pt x="9819" y="36586"/>
                    <a:pt x="9224" y="34696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A2A39C4A-9497-4033-B5AD-D228ABDA02B0}"/>
                </a:ext>
              </a:extLst>
            </p:cNvPr>
            <p:cNvSpPr/>
            <p:nvPr/>
          </p:nvSpPr>
          <p:spPr>
            <a:xfrm>
              <a:off x="5974897" y="3172979"/>
              <a:ext cx="17763" cy="51547"/>
            </a:xfrm>
            <a:custGeom>
              <a:avLst/>
              <a:gdLst>
                <a:gd name="connsiteX0" fmla="*/ 17453 w 17763"/>
                <a:gd name="connsiteY0" fmla="*/ 48815 h 51547"/>
                <a:gd name="connsiteX1" fmla="*/ 16438 w 17763"/>
                <a:gd name="connsiteY1" fmla="*/ 47765 h 51547"/>
                <a:gd name="connsiteX2" fmla="*/ 16018 w 17763"/>
                <a:gd name="connsiteY2" fmla="*/ 46155 h 51547"/>
                <a:gd name="connsiteX3" fmla="*/ 14967 w 17763"/>
                <a:gd name="connsiteY3" fmla="*/ 44020 h 51547"/>
                <a:gd name="connsiteX4" fmla="*/ 13287 w 17763"/>
                <a:gd name="connsiteY4" fmla="*/ 39504 h 51547"/>
                <a:gd name="connsiteX5" fmla="*/ 10487 w 17763"/>
                <a:gd name="connsiteY5" fmla="*/ 28338 h 51547"/>
                <a:gd name="connsiteX6" fmla="*/ 3731 w 17763"/>
                <a:gd name="connsiteY6" fmla="*/ 1349 h 51547"/>
                <a:gd name="connsiteX7" fmla="*/ 55 w 17763"/>
                <a:gd name="connsiteY7" fmla="*/ 2329 h 51547"/>
                <a:gd name="connsiteX8" fmla="*/ 2401 w 17763"/>
                <a:gd name="connsiteY8" fmla="*/ 17416 h 51547"/>
                <a:gd name="connsiteX9" fmla="*/ 5026 w 17763"/>
                <a:gd name="connsiteY9" fmla="*/ 31593 h 51547"/>
                <a:gd name="connsiteX10" fmla="*/ 7966 w 17763"/>
                <a:gd name="connsiteY10" fmla="*/ 43075 h 51547"/>
                <a:gd name="connsiteX11" fmla="*/ 16298 w 17763"/>
                <a:gd name="connsiteY11" fmla="*/ 51546 h 51547"/>
                <a:gd name="connsiteX12" fmla="*/ 17453 w 17763"/>
                <a:gd name="connsiteY12" fmla="*/ 48815 h 5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763" h="51547">
                  <a:moveTo>
                    <a:pt x="17453" y="48815"/>
                  </a:moveTo>
                  <a:cubicBezTo>
                    <a:pt x="16193" y="47135"/>
                    <a:pt x="16718" y="48465"/>
                    <a:pt x="16438" y="47765"/>
                  </a:cubicBezTo>
                  <a:cubicBezTo>
                    <a:pt x="16263" y="47275"/>
                    <a:pt x="16228" y="46680"/>
                    <a:pt x="16018" y="46155"/>
                  </a:cubicBezTo>
                  <a:cubicBezTo>
                    <a:pt x="15703" y="45420"/>
                    <a:pt x="15283" y="44755"/>
                    <a:pt x="14967" y="44020"/>
                  </a:cubicBezTo>
                  <a:cubicBezTo>
                    <a:pt x="14302" y="42549"/>
                    <a:pt x="13742" y="41044"/>
                    <a:pt x="13287" y="39504"/>
                  </a:cubicBezTo>
                  <a:cubicBezTo>
                    <a:pt x="12132" y="35864"/>
                    <a:pt x="11292" y="32083"/>
                    <a:pt x="10487" y="28338"/>
                  </a:cubicBezTo>
                  <a:cubicBezTo>
                    <a:pt x="8527" y="19236"/>
                    <a:pt x="6881" y="10135"/>
                    <a:pt x="3731" y="1349"/>
                  </a:cubicBezTo>
                  <a:cubicBezTo>
                    <a:pt x="2891" y="-961"/>
                    <a:pt x="-470" y="-86"/>
                    <a:pt x="55" y="2329"/>
                  </a:cubicBezTo>
                  <a:cubicBezTo>
                    <a:pt x="1071" y="7300"/>
                    <a:pt x="1561" y="12410"/>
                    <a:pt x="2401" y="17416"/>
                  </a:cubicBezTo>
                  <a:cubicBezTo>
                    <a:pt x="3206" y="22142"/>
                    <a:pt x="4046" y="26902"/>
                    <a:pt x="5026" y="31593"/>
                  </a:cubicBezTo>
                  <a:cubicBezTo>
                    <a:pt x="5831" y="35479"/>
                    <a:pt x="6671" y="39364"/>
                    <a:pt x="7966" y="43075"/>
                  </a:cubicBezTo>
                  <a:cubicBezTo>
                    <a:pt x="9332" y="46995"/>
                    <a:pt x="11467" y="51581"/>
                    <a:pt x="16298" y="51546"/>
                  </a:cubicBezTo>
                  <a:cubicBezTo>
                    <a:pt x="17628" y="51616"/>
                    <a:pt x="18153" y="49795"/>
                    <a:pt x="17453" y="48815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186611CA-9682-43D0-83FF-57F95439A6D9}"/>
                </a:ext>
              </a:extLst>
            </p:cNvPr>
            <p:cNvSpPr/>
            <p:nvPr/>
          </p:nvSpPr>
          <p:spPr>
            <a:xfrm>
              <a:off x="6081100" y="3130163"/>
              <a:ext cx="13480" cy="66128"/>
            </a:xfrm>
            <a:custGeom>
              <a:avLst/>
              <a:gdLst>
                <a:gd name="connsiteX0" fmla="*/ 12659 w 13480"/>
                <a:gd name="connsiteY0" fmla="*/ 57607 h 66128"/>
                <a:gd name="connsiteX1" fmla="*/ 11084 w 13480"/>
                <a:gd name="connsiteY1" fmla="*/ 49066 h 66128"/>
                <a:gd name="connsiteX2" fmla="*/ 9054 w 13480"/>
                <a:gd name="connsiteY2" fmla="*/ 30513 h 66128"/>
                <a:gd name="connsiteX3" fmla="*/ 2788 w 13480"/>
                <a:gd name="connsiteY3" fmla="*/ 899 h 66128"/>
                <a:gd name="connsiteX4" fmla="*/ 57 w 13480"/>
                <a:gd name="connsiteY4" fmla="*/ 1879 h 66128"/>
                <a:gd name="connsiteX5" fmla="*/ 3453 w 13480"/>
                <a:gd name="connsiteY5" fmla="*/ 34679 h 66128"/>
                <a:gd name="connsiteX6" fmla="*/ 5098 w 13480"/>
                <a:gd name="connsiteY6" fmla="*/ 51166 h 66128"/>
                <a:gd name="connsiteX7" fmla="*/ 6813 w 13480"/>
                <a:gd name="connsiteY7" fmla="*/ 60127 h 66128"/>
                <a:gd name="connsiteX8" fmla="*/ 9543 w 13480"/>
                <a:gd name="connsiteY8" fmla="*/ 65623 h 66128"/>
                <a:gd name="connsiteX9" fmla="*/ 13044 w 13480"/>
                <a:gd name="connsiteY9" fmla="*/ 64853 h 66128"/>
                <a:gd name="connsiteX10" fmla="*/ 12659 w 13480"/>
                <a:gd name="connsiteY10" fmla="*/ 57607 h 66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80" h="66128">
                  <a:moveTo>
                    <a:pt x="12659" y="57607"/>
                  </a:moveTo>
                  <a:cubicBezTo>
                    <a:pt x="12064" y="54771"/>
                    <a:pt x="11504" y="51936"/>
                    <a:pt x="11084" y="49066"/>
                  </a:cubicBezTo>
                  <a:cubicBezTo>
                    <a:pt x="10174" y="42905"/>
                    <a:pt x="9684" y="36709"/>
                    <a:pt x="9054" y="30513"/>
                  </a:cubicBezTo>
                  <a:cubicBezTo>
                    <a:pt x="8038" y="20467"/>
                    <a:pt x="7128" y="10140"/>
                    <a:pt x="2788" y="899"/>
                  </a:cubicBezTo>
                  <a:cubicBezTo>
                    <a:pt x="1983" y="-781"/>
                    <a:pt x="-398" y="94"/>
                    <a:pt x="57" y="1879"/>
                  </a:cubicBezTo>
                  <a:cubicBezTo>
                    <a:pt x="2823" y="12451"/>
                    <a:pt x="2718" y="23827"/>
                    <a:pt x="3453" y="34679"/>
                  </a:cubicBezTo>
                  <a:cubicBezTo>
                    <a:pt x="3838" y="40174"/>
                    <a:pt x="4328" y="45705"/>
                    <a:pt x="5098" y="51166"/>
                  </a:cubicBezTo>
                  <a:cubicBezTo>
                    <a:pt x="5518" y="54176"/>
                    <a:pt x="6043" y="57187"/>
                    <a:pt x="6813" y="60127"/>
                  </a:cubicBezTo>
                  <a:cubicBezTo>
                    <a:pt x="7338" y="62227"/>
                    <a:pt x="7793" y="64223"/>
                    <a:pt x="9543" y="65623"/>
                  </a:cubicBezTo>
                  <a:cubicBezTo>
                    <a:pt x="10594" y="66463"/>
                    <a:pt x="12554" y="66288"/>
                    <a:pt x="13044" y="64853"/>
                  </a:cubicBezTo>
                  <a:cubicBezTo>
                    <a:pt x="13989" y="62367"/>
                    <a:pt x="13184" y="60127"/>
                    <a:pt x="12659" y="57607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A940520B-2112-401E-AA7D-E4773DB792F4}"/>
                </a:ext>
              </a:extLst>
            </p:cNvPr>
            <p:cNvSpPr/>
            <p:nvPr/>
          </p:nvSpPr>
          <p:spPr>
            <a:xfrm>
              <a:off x="6132405" y="3115532"/>
              <a:ext cx="6077" cy="71739"/>
            </a:xfrm>
            <a:custGeom>
              <a:avLst/>
              <a:gdLst>
                <a:gd name="connsiteX0" fmla="*/ 5600 w 6077"/>
                <a:gd name="connsiteY0" fmla="*/ 35657 h 71739"/>
                <a:gd name="connsiteX1" fmla="*/ 4725 w 6077"/>
                <a:gd name="connsiteY1" fmla="*/ 1528 h 71739"/>
                <a:gd name="connsiteX2" fmla="*/ 1329 w 6077"/>
                <a:gd name="connsiteY2" fmla="*/ 1738 h 71739"/>
                <a:gd name="connsiteX3" fmla="*/ 454 w 6077"/>
                <a:gd name="connsiteY3" fmla="*/ 35903 h 71739"/>
                <a:gd name="connsiteX4" fmla="*/ 174 w 6077"/>
                <a:gd name="connsiteY4" fmla="*/ 69367 h 71739"/>
                <a:gd name="connsiteX5" fmla="*/ 5915 w 6077"/>
                <a:gd name="connsiteY5" fmla="*/ 69227 h 71739"/>
                <a:gd name="connsiteX6" fmla="*/ 5600 w 6077"/>
                <a:gd name="connsiteY6" fmla="*/ 35657 h 7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77" h="71739">
                  <a:moveTo>
                    <a:pt x="5600" y="35657"/>
                  </a:moveTo>
                  <a:cubicBezTo>
                    <a:pt x="5460" y="24281"/>
                    <a:pt x="5040" y="12904"/>
                    <a:pt x="4725" y="1528"/>
                  </a:cubicBezTo>
                  <a:cubicBezTo>
                    <a:pt x="4655" y="-677"/>
                    <a:pt x="1364" y="-397"/>
                    <a:pt x="1329" y="1738"/>
                  </a:cubicBezTo>
                  <a:cubicBezTo>
                    <a:pt x="1049" y="13114"/>
                    <a:pt x="664" y="24526"/>
                    <a:pt x="454" y="35903"/>
                  </a:cubicBezTo>
                  <a:cubicBezTo>
                    <a:pt x="279" y="47034"/>
                    <a:pt x="-281" y="58271"/>
                    <a:pt x="174" y="69367"/>
                  </a:cubicBezTo>
                  <a:cubicBezTo>
                    <a:pt x="314" y="72623"/>
                    <a:pt x="5775" y="72483"/>
                    <a:pt x="5915" y="69227"/>
                  </a:cubicBezTo>
                  <a:cubicBezTo>
                    <a:pt x="6370" y="58061"/>
                    <a:pt x="5740" y="46824"/>
                    <a:pt x="5600" y="35657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5A38EA3C-9D82-431F-94A0-04DAF0A27733}"/>
                </a:ext>
              </a:extLst>
            </p:cNvPr>
            <p:cNvSpPr/>
            <p:nvPr/>
          </p:nvSpPr>
          <p:spPr>
            <a:xfrm>
              <a:off x="6180069" y="3105800"/>
              <a:ext cx="6664" cy="61632"/>
            </a:xfrm>
            <a:custGeom>
              <a:avLst/>
              <a:gdLst>
                <a:gd name="connsiteX0" fmla="*/ 6628 w 6664"/>
                <a:gd name="connsiteY0" fmla="*/ 48155 h 61632"/>
                <a:gd name="connsiteX1" fmla="*/ 6558 w 6664"/>
                <a:gd name="connsiteY1" fmla="*/ 31948 h 61632"/>
                <a:gd name="connsiteX2" fmla="*/ 6523 w 6664"/>
                <a:gd name="connsiteY2" fmla="*/ 17736 h 61632"/>
                <a:gd name="connsiteX3" fmla="*/ 6418 w 6664"/>
                <a:gd name="connsiteY3" fmla="*/ 11120 h 61632"/>
                <a:gd name="connsiteX4" fmla="*/ 6278 w 6664"/>
                <a:gd name="connsiteY4" fmla="*/ 6079 h 61632"/>
                <a:gd name="connsiteX5" fmla="*/ 5228 w 6664"/>
                <a:gd name="connsiteY5" fmla="*/ 1458 h 61632"/>
                <a:gd name="connsiteX6" fmla="*/ 1657 w 6664"/>
                <a:gd name="connsiteY6" fmla="*/ 1563 h 61632"/>
                <a:gd name="connsiteX7" fmla="*/ 642 w 6664"/>
                <a:gd name="connsiteY7" fmla="*/ 6534 h 61632"/>
                <a:gd name="connsiteX8" fmla="*/ 502 w 6664"/>
                <a:gd name="connsiteY8" fmla="*/ 10840 h 61632"/>
                <a:gd name="connsiteX9" fmla="*/ 397 w 6664"/>
                <a:gd name="connsiteY9" fmla="*/ 18051 h 61632"/>
                <a:gd name="connsiteX10" fmla="*/ 362 w 6664"/>
                <a:gd name="connsiteY10" fmla="*/ 33278 h 61632"/>
                <a:gd name="connsiteX11" fmla="*/ 257 w 6664"/>
                <a:gd name="connsiteY11" fmla="*/ 48820 h 61632"/>
                <a:gd name="connsiteX12" fmla="*/ 2357 w 6664"/>
                <a:gd name="connsiteY12" fmla="*/ 61317 h 61632"/>
                <a:gd name="connsiteX13" fmla="*/ 4983 w 6664"/>
                <a:gd name="connsiteY13" fmla="*/ 61002 h 61632"/>
                <a:gd name="connsiteX14" fmla="*/ 6663 w 6664"/>
                <a:gd name="connsiteY14" fmla="*/ 55646 h 61632"/>
                <a:gd name="connsiteX15" fmla="*/ 6628 w 6664"/>
                <a:gd name="connsiteY15" fmla="*/ 48155 h 61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664" h="61632">
                  <a:moveTo>
                    <a:pt x="6628" y="48155"/>
                  </a:moveTo>
                  <a:cubicBezTo>
                    <a:pt x="6593" y="42764"/>
                    <a:pt x="6558" y="37338"/>
                    <a:pt x="6558" y="31948"/>
                  </a:cubicBezTo>
                  <a:cubicBezTo>
                    <a:pt x="6558" y="27222"/>
                    <a:pt x="6523" y="22461"/>
                    <a:pt x="6523" y="17736"/>
                  </a:cubicBezTo>
                  <a:cubicBezTo>
                    <a:pt x="6523" y="15530"/>
                    <a:pt x="6488" y="13325"/>
                    <a:pt x="6418" y="11120"/>
                  </a:cubicBezTo>
                  <a:cubicBezTo>
                    <a:pt x="6383" y="9475"/>
                    <a:pt x="6663" y="7654"/>
                    <a:pt x="6278" y="6079"/>
                  </a:cubicBezTo>
                  <a:cubicBezTo>
                    <a:pt x="5893" y="4504"/>
                    <a:pt x="5368" y="3139"/>
                    <a:pt x="5228" y="1458"/>
                  </a:cubicBezTo>
                  <a:cubicBezTo>
                    <a:pt x="5088" y="-572"/>
                    <a:pt x="1797" y="-432"/>
                    <a:pt x="1657" y="1563"/>
                  </a:cubicBezTo>
                  <a:cubicBezTo>
                    <a:pt x="1517" y="3279"/>
                    <a:pt x="817" y="4854"/>
                    <a:pt x="642" y="6534"/>
                  </a:cubicBezTo>
                  <a:cubicBezTo>
                    <a:pt x="467" y="7934"/>
                    <a:pt x="537" y="9440"/>
                    <a:pt x="502" y="10840"/>
                  </a:cubicBezTo>
                  <a:cubicBezTo>
                    <a:pt x="432" y="13255"/>
                    <a:pt x="397" y="15670"/>
                    <a:pt x="397" y="18051"/>
                  </a:cubicBezTo>
                  <a:cubicBezTo>
                    <a:pt x="362" y="23126"/>
                    <a:pt x="362" y="28202"/>
                    <a:pt x="362" y="33278"/>
                  </a:cubicBezTo>
                  <a:cubicBezTo>
                    <a:pt x="327" y="38458"/>
                    <a:pt x="292" y="43639"/>
                    <a:pt x="257" y="48820"/>
                  </a:cubicBezTo>
                  <a:cubicBezTo>
                    <a:pt x="222" y="52670"/>
                    <a:pt x="-1038" y="58656"/>
                    <a:pt x="2357" y="61317"/>
                  </a:cubicBezTo>
                  <a:cubicBezTo>
                    <a:pt x="3163" y="61947"/>
                    <a:pt x="4283" y="61527"/>
                    <a:pt x="4983" y="61002"/>
                  </a:cubicBezTo>
                  <a:cubicBezTo>
                    <a:pt x="6768" y="59566"/>
                    <a:pt x="6663" y="57816"/>
                    <a:pt x="6663" y="55646"/>
                  </a:cubicBezTo>
                  <a:cubicBezTo>
                    <a:pt x="6663" y="53125"/>
                    <a:pt x="6663" y="50640"/>
                    <a:pt x="6628" y="48155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1E0F71D2-E0CD-430A-ACE0-70ADDC1806BE}"/>
                </a:ext>
              </a:extLst>
            </p:cNvPr>
            <p:cNvSpPr/>
            <p:nvPr/>
          </p:nvSpPr>
          <p:spPr>
            <a:xfrm>
              <a:off x="4680292" y="2975889"/>
              <a:ext cx="9822" cy="56570"/>
            </a:xfrm>
            <a:custGeom>
              <a:avLst/>
              <a:gdLst>
                <a:gd name="connsiteX0" fmla="*/ 9600 w 9822"/>
                <a:gd name="connsiteY0" fmla="*/ 1572 h 56570"/>
                <a:gd name="connsiteX1" fmla="*/ 6730 w 9822"/>
                <a:gd name="connsiteY1" fmla="*/ 417 h 56570"/>
                <a:gd name="connsiteX2" fmla="*/ 2179 w 9822"/>
                <a:gd name="connsiteY2" fmla="*/ 14069 h 56570"/>
                <a:gd name="connsiteX3" fmla="*/ 429 w 9822"/>
                <a:gd name="connsiteY3" fmla="*/ 27091 h 56570"/>
                <a:gd name="connsiteX4" fmla="*/ 1059 w 9822"/>
                <a:gd name="connsiteY4" fmla="*/ 54779 h 56570"/>
                <a:gd name="connsiteX5" fmla="*/ 4979 w 9822"/>
                <a:gd name="connsiteY5" fmla="*/ 54604 h 56570"/>
                <a:gd name="connsiteX6" fmla="*/ 5715 w 9822"/>
                <a:gd name="connsiteY6" fmla="*/ 26286 h 56570"/>
                <a:gd name="connsiteX7" fmla="*/ 7640 w 9822"/>
                <a:gd name="connsiteY7" fmla="*/ 13474 h 56570"/>
                <a:gd name="connsiteX8" fmla="*/ 9600 w 9822"/>
                <a:gd name="connsiteY8" fmla="*/ 1572 h 5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22" h="56570">
                  <a:moveTo>
                    <a:pt x="9600" y="1572"/>
                  </a:moveTo>
                  <a:cubicBezTo>
                    <a:pt x="9320" y="417"/>
                    <a:pt x="7815" y="-598"/>
                    <a:pt x="6730" y="417"/>
                  </a:cubicBezTo>
                  <a:cubicBezTo>
                    <a:pt x="3439" y="3567"/>
                    <a:pt x="2984" y="9763"/>
                    <a:pt x="2179" y="14069"/>
                  </a:cubicBezTo>
                  <a:cubicBezTo>
                    <a:pt x="1374" y="18375"/>
                    <a:pt x="744" y="22715"/>
                    <a:pt x="429" y="27091"/>
                  </a:cubicBezTo>
                  <a:cubicBezTo>
                    <a:pt x="-236" y="36332"/>
                    <a:pt x="-201" y="45608"/>
                    <a:pt x="1059" y="54779"/>
                  </a:cubicBezTo>
                  <a:cubicBezTo>
                    <a:pt x="1409" y="57230"/>
                    <a:pt x="5084" y="57160"/>
                    <a:pt x="4979" y="54604"/>
                  </a:cubicBezTo>
                  <a:cubicBezTo>
                    <a:pt x="4594" y="45153"/>
                    <a:pt x="4629" y="35667"/>
                    <a:pt x="5715" y="26286"/>
                  </a:cubicBezTo>
                  <a:cubicBezTo>
                    <a:pt x="6205" y="21980"/>
                    <a:pt x="6800" y="17709"/>
                    <a:pt x="7640" y="13474"/>
                  </a:cubicBezTo>
                  <a:cubicBezTo>
                    <a:pt x="8375" y="9833"/>
                    <a:pt x="10510" y="5283"/>
                    <a:pt x="9600" y="1572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AE030DBB-294F-4BB4-A337-855EC176A01E}"/>
                </a:ext>
              </a:extLst>
            </p:cNvPr>
            <p:cNvSpPr/>
            <p:nvPr/>
          </p:nvSpPr>
          <p:spPr>
            <a:xfrm>
              <a:off x="5354965" y="2221423"/>
              <a:ext cx="89578" cy="89362"/>
            </a:xfrm>
            <a:custGeom>
              <a:avLst/>
              <a:gdLst>
                <a:gd name="connsiteX0" fmla="*/ 89315 w 89578"/>
                <a:gd name="connsiteY0" fmla="*/ 41065 h 89362"/>
                <a:gd name="connsiteX1" fmla="*/ 86935 w 89578"/>
                <a:gd name="connsiteY1" fmla="*/ 29898 h 89362"/>
                <a:gd name="connsiteX2" fmla="*/ 74158 w 89578"/>
                <a:gd name="connsiteY2" fmla="*/ 10996 h 89362"/>
                <a:gd name="connsiteX3" fmla="*/ 64147 w 89578"/>
                <a:gd name="connsiteY3" fmla="*/ 4415 h 89362"/>
                <a:gd name="connsiteX4" fmla="*/ 41184 w 89578"/>
                <a:gd name="connsiteY4" fmla="*/ 144 h 89362"/>
                <a:gd name="connsiteX5" fmla="*/ 24907 w 89578"/>
                <a:gd name="connsiteY5" fmla="*/ 5080 h 89362"/>
                <a:gd name="connsiteX6" fmla="*/ 11115 w 89578"/>
                <a:gd name="connsiteY6" fmla="*/ 15301 h 89362"/>
                <a:gd name="connsiteX7" fmla="*/ 2678 w 89578"/>
                <a:gd name="connsiteY7" fmla="*/ 31019 h 89362"/>
                <a:gd name="connsiteX8" fmla="*/ 263 w 89578"/>
                <a:gd name="connsiteY8" fmla="*/ 48276 h 89362"/>
                <a:gd name="connsiteX9" fmla="*/ 2643 w 89578"/>
                <a:gd name="connsiteY9" fmla="*/ 59443 h 89362"/>
                <a:gd name="connsiteX10" fmla="*/ 15420 w 89578"/>
                <a:gd name="connsiteY10" fmla="*/ 78345 h 89362"/>
                <a:gd name="connsiteX11" fmla="*/ 25432 w 89578"/>
                <a:gd name="connsiteY11" fmla="*/ 84926 h 89362"/>
                <a:gd name="connsiteX12" fmla="*/ 48395 w 89578"/>
                <a:gd name="connsiteY12" fmla="*/ 89231 h 89362"/>
                <a:gd name="connsiteX13" fmla="*/ 64672 w 89578"/>
                <a:gd name="connsiteY13" fmla="*/ 84296 h 89362"/>
                <a:gd name="connsiteX14" fmla="*/ 78464 w 89578"/>
                <a:gd name="connsiteY14" fmla="*/ 74075 h 89362"/>
                <a:gd name="connsiteX15" fmla="*/ 86900 w 89578"/>
                <a:gd name="connsiteY15" fmla="*/ 58357 h 89362"/>
                <a:gd name="connsiteX16" fmla="*/ 89315 w 89578"/>
                <a:gd name="connsiteY16" fmla="*/ 41065 h 89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9578" h="89362">
                  <a:moveTo>
                    <a:pt x="89315" y="41065"/>
                  </a:moveTo>
                  <a:cubicBezTo>
                    <a:pt x="88510" y="37354"/>
                    <a:pt x="87740" y="33609"/>
                    <a:pt x="86935" y="29898"/>
                  </a:cubicBezTo>
                  <a:cubicBezTo>
                    <a:pt x="84310" y="22477"/>
                    <a:pt x="80039" y="16177"/>
                    <a:pt x="74158" y="10996"/>
                  </a:cubicBezTo>
                  <a:cubicBezTo>
                    <a:pt x="70833" y="8790"/>
                    <a:pt x="67472" y="6585"/>
                    <a:pt x="64147" y="4415"/>
                  </a:cubicBezTo>
                  <a:cubicBezTo>
                    <a:pt x="56866" y="949"/>
                    <a:pt x="49200" y="-486"/>
                    <a:pt x="41184" y="144"/>
                  </a:cubicBezTo>
                  <a:cubicBezTo>
                    <a:pt x="35268" y="424"/>
                    <a:pt x="29842" y="2070"/>
                    <a:pt x="24907" y="5080"/>
                  </a:cubicBezTo>
                  <a:cubicBezTo>
                    <a:pt x="19481" y="7250"/>
                    <a:pt x="14860" y="10646"/>
                    <a:pt x="11115" y="15301"/>
                  </a:cubicBezTo>
                  <a:cubicBezTo>
                    <a:pt x="6844" y="19852"/>
                    <a:pt x="4044" y="25068"/>
                    <a:pt x="2678" y="31019"/>
                  </a:cubicBezTo>
                  <a:cubicBezTo>
                    <a:pt x="333" y="36479"/>
                    <a:pt x="-472" y="42255"/>
                    <a:pt x="263" y="48276"/>
                  </a:cubicBezTo>
                  <a:cubicBezTo>
                    <a:pt x="1068" y="51986"/>
                    <a:pt x="1838" y="55732"/>
                    <a:pt x="2643" y="59443"/>
                  </a:cubicBezTo>
                  <a:cubicBezTo>
                    <a:pt x="5269" y="66864"/>
                    <a:pt x="9539" y="73164"/>
                    <a:pt x="15420" y="78345"/>
                  </a:cubicBezTo>
                  <a:cubicBezTo>
                    <a:pt x="18746" y="80550"/>
                    <a:pt x="22106" y="82756"/>
                    <a:pt x="25432" y="84926"/>
                  </a:cubicBezTo>
                  <a:cubicBezTo>
                    <a:pt x="32713" y="88391"/>
                    <a:pt x="40379" y="89827"/>
                    <a:pt x="48395" y="89231"/>
                  </a:cubicBezTo>
                  <a:cubicBezTo>
                    <a:pt x="54311" y="88952"/>
                    <a:pt x="59736" y="87306"/>
                    <a:pt x="64672" y="84296"/>
                  </a:cubicBezTo>
                  <a:cubicBezTo>
                    <a:pt x="70098" y="82126"/>
                    <a:pt x="74718" y="78730"/>
                    <a:pt x="78464" y="74075"/>
                  </a:cubicBezTo>
                  <a:cubicBezTo>
                    <a:pt x="82734" y="69524"/>
                    <a:pt x="85535" y="64308"/>
                    <a:pt x="86900" y="58357"/>
                  </a:cubicBezTo>
                  <a:cubicBezTo>
                    <a:pt x="89245" y="52862"/>
                    <a:pt x="90050" y="47121"/>
                    <a:pt x="89315" y="41065"/>
                  </a:cubicBezTo>
                  <a:close/>
                </a:path>
              </a:pathLst>
            </a:custGeom>
            <a:solidFill>
              <a:srgbClr val="B96321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6C020D8F-AC7E-402F-9A04-21A4C9B3E7AB}"/>
                </a:ext>
              </a:extLst>
            </p:cNvPr>
            <p:cNvSpPr/>
            <p:nvPr/>
          </p:nvSpPr>
          <p:spPr>
            <a:xfrm>
              <a:off x="5341043" y="2595523"/>
              <a:ext cx="78916" cy="81561"/>
            </a:xfrm>
            <a:custGeom>
              <a:avLst/>
              <a:gdLst>
                <a:gd name="connsiteX0" fmla="*/ 40753 w 78916"/>
                <a:gd name="connsiteY0" fmla="*/ 0 h 81561"/>
                <a:gd name="connsiteX1" fmla="*/ 38163 w 78916"/>
                <a:gd name="connsiteY1" fmla="*/ 81561 h 81561"/>
                <a:gd name="connsiteX2" fmla="*/ 40753 w 78916"/>
                <a:gd name="connsiteY2" fmla="*/ 0 h 81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916" h="81561">
                  <a:moveTo>
                    <a:pt x="40753" y="0"/>
                  </a:moveTo>
                  <a:cubicBezTo>
                    <a:pt x="-11754" y="0"/>
                    <a:pt x="-14484" y="81561"/>
                    <a:pt x="38163" y="81561"/>
                  </a:cubicBezTo>
                  <a:cubicBezTo>
                    <a:pt x="90670" y="81596"/>
                    <a:pt x="93401" y="0"/>
                    <a:pt x="40753" y="0"/>
                  </a:cubicBezTo>
                  <a:close/>
                </a:path>
              </a:pathLst>
            </a:custGeom>
            <a:solidFill>
              <a:srgbClr val="B96321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2CB5A76A-D50F-48A6-9508-18B5E9FCF867}"/>
                </a:ext>
              </a:extLst>
            </p:cNvPr>
            <p:cNvSpPr/>
            <p:nvPr/>
          </p:nvSpPr>
          <p:spPr>
            <a:xfrm>
              <a:off x="5315381" y="2907732"/>
              <a:ext cx="82149" cy="82189"/>
            </a:xfrm>
            <a:custGeom>
              <a:avLst/>
              <a:gdLst>
                <a:gd name="connsiteX0" fmla="*/ 80907 w 82149"/>
                <a:gd name="connsiteY0" fmla="*/ 30978 h 82189"/>
                <a:gd name="connsiteX1" fmla="*/ 70336 w 82149"/>
                <a:gd name="connsiteY1" fmla="*/ 12286 h 82189"/>
                <a:gd name="connsiteX2" fmla="*/ 61620 w 82149"/>
                <a:gd name="connsiteY2" fmla="*/ 5530 h 82189"/>
                <a:gd name="connsiteX3" fmla="*/ 41387 w 82149"/>
                <a:gd name="connsiteY3" fmla="*/ 34 h 82189"/>
                <a:gd name="connsiteX4" fmla="*/ 26020 w 82149"/>
                <a:gd name="connsiteY4" fmla="*/ 3254 h 82189"/>
                <a:gd name="connsiteX5" fmla="*/ 12263 w 82149"/>
                <a:gd name="connsiteY5" fmla="*/ 11830 h 82189"/>
                <a:gd name="connsiteX6" fmla="*/ 3477 w 82149"/>
                <a:gd name="connsiteY6" fmla="*/ 25447 h 82189"/>
                <a:gd name="connsiteX7" fmla="*/ 11 w 82149"/>
                <a:gd name="connsiteY7" fmla="*/ 40780 h 82189"/>
                <a:gd name="connsiteX8" fmla="*/ 1271 w 82149"/>
                <a:gd name="connsiteY8" fmla="*/ 51211 h 82189"/>
                <a:gd name="connsiteX9" fmla="*/ 11843 w 82149"/>
                <a:gd name="connsiteY9" fmla="*/ 69904 h 82189"/>
                <a:gd name="connsiteX10" fmla="*/ 20559 w 82149"/>
                <a:gd name="connsiteY10" fmla="*/ 76659 h 82189"/>
                <a:gd name="connsiteX11" fmla="*/ 40792 w 82149"/>
                <a:gd name="connsiteY11" fmla="*/ 82155 h 82189"/>
                <a:gd name="connsiteX12" fmla="*/ 56159 w 82149"/>
                <a:gd name="connsiteY12" fmla="*/ 78935 h 82189"/>
                <a:gd name="connsiteX13" fmla="*/ 69916 w 82149"/>
                <a:gd name="connsiteY13" fmla="*/ 70359 h 82189"/>
                <a:gd name="connsiteX14" fmla="*/ 78702 w 82149"/>
                <a:gd name="connsiteY14" fmla="*/ 56742 h 82189"/>
                <a:gd name="connsiteX15" fmla="*/ 82133 w 82149"/>
                <a:gd name="connsiteY15" fmla="*/ 41410 h 82189"/>
                <a:gd name="connsiteX16" fmla="*/ 80907 w 82149"/>
                <a:gd name="connsiteY16" fmla="*/ 30978 h 82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149" h="82189">
                  <a:moveTo>
                    <a:pt x="80907" y="30978"/>
                  </a:moveTo>
                  <a:cubicBezTo>
                    <a:pt x="79052" y="23802"/>
                    <a:pt x="75552" y="17571"/>
                    <a:pt x="70336" y="12286"/>
                  </a:cubicBezTo>
                  <a:lnTo>
                    <a:pt x="61620" y="5530"/>
                  </a:lnTo>
                  <a:cubicBezTo>
                    <a:pt x="55354" y="1959"/>
                    <a:pt x="48598" y="104"/>
                    <a:pt x="41387" y="34"/>
                  </a:cubicBezTo>
                  <a:cubicBezTo>
                    <a:pt x="35926" y="-211"/>
                    <a:pt x="30816" y="874"/>
                    <a:pt x="26020" y="3254"/>
                  </a:cubicBezTo>
                  <a:cubicBezTo>
                    <a:pt x="20734" y="4865"/>
                    <a:pt x="16149" y="7735"/>
                    <a:pt x="12263" y="11830"/>
                  </a:cubicBezTo>
                  <a:cubicBezTo>
                    <a:pt x="8097" y="15646"/>
                    <a:pt x="5157" y="20197"/>
                    <a:pt x="3477" y="25447"/>
                  </a:cubicBezTo>
                  <a:cubicBezTo>
                    <a:pt x="1027" y="30208"/>
                    <a:pt x="-129" y="35319"/>
                    <a:pt x="11" y="40780"/>
                  </a:cubicBezTo>
                  <a:cubicBezTo>
                    <a:pt x="431" y="44245"/>
                    <a:pt x="851" y="47745"/>
                    <a:pt x="1271" y="51211"/>
                  </a:cubicBezTo>
                  <a:cubicBezTo>
                    <a:pt x="3127" y="58387"/>
                    <a:pt x="6627" y="64618"/>
                    <a:pt x="11843" y="69904"/>
                  </a:cubicBezTo>
                  <a:lnTo>
                    <a:pt x="20559" y="76659"/>
                  </a:lnTo>
                  <a:cubicBezTo>
                    <a:pt x="26825" y="80230"/>
                    <a:pt x="33581" y="82085"/>
                    <a:pt x="40792" y="82155"/>
                  </a:cubicBezTo>
                  <a:cubicBezTo>
                    <a:pt x="46253" y="82400"/>
                    <a:pt x="51363" y="81315"/>
                    <a:pt x="56159" y="78935"/>
                  </a:cubicBezTo>
                  <a:cubicBezTo>
                    <a:pt x="61445" y="77325"/>
                    <a:pt x="66030" y="74454"/>
                    <a:pt x="69916" y="70359"/>
                  </a:cubicBezTo>
                  <a:cubicBezTo>
                    <a:pt x="74082" y="66543"/>
                    <a:pt x="77022" y="61992"/>
                    <a:pt x="78702" y="56742"/>
                  </a:cubicBezTo>
                  <a:cubicBezTo>
                    <a:pt x="81152" y="51981"/>
                    <a:pt x="82308" y="46870"/>
                    <a:pt x="82133" y="41410"/>
                  </a:cubicBezTo>
                  <a:cubicBezTo>
                    <a:pt x="81748" y="37944"/>
                    <a:pt x="81328" y="34479"/>
                    <a:pt x="80907" y="30978"/>
                  </a:cubicBezTo>
                  <a:close/>
                </a:path>
              </a:pathLst>
            </a:custGeom>
            <a:solidFill>
              <a:srgbClr val="B96321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8B4973D8-B49A-4EB5-888E-FB83AA973D6C}"/>
                </a:ext>
              </a:extLst>
            </p:cNvPr>
            <p:cNvSpPr/>
            <p:nvPr/>
          </p:nvSpPr>
          <p:spPr>
            <a:xfrm>
              <a:off x="5385804" y="2235396"/>
              <a:ext cx="33412" cy="54728"/>
            </a:xfrm>
            <a:custGeom>
              <a:avLst/>
              <a:gdLst>
                <a:gd name="connsiteX0" fmla="*/ 31523 w 33412"/>
                <a:gd name="connsiteY0" fmla="*/ 1434 h 54728"/>
                <a:gd name="connsiteX1" fmla="*/ 27567 w 33412"/>
                <a:gd name="connsiteY1" fmla="*/ 104 h 54728"/>
                <a:gd name="connsiteX2" fmla="*/ 19761 w 33412"/>
                <a:gd name="connsiteY2" fmla="*/ 9835 h 54728"/>
                <a:gd name="connsiteX3" fmla="*/ 17101 w 33412"/>
                <a:gd name="connsiteY3" fmla="*/ 15961 h 54728"/>
                <a:gd name="connsiteX4" fmla="*/ 13530 w 33412"/>
                <a:gd name="connsiteY4" fmla="*/ 23627 h 54728"/>
                <a:gd name="connsiteX5" fmla="*/ 11150 w 33412"/>
                <a:gd name="connsiteY5" fmla="*/ 20301 h 54728"/>
                <a:gd name="connsiteX6" fmla="*/ 5409 w 33412"/>
                <a:gd name="connsiteY6" fmla="*/ 14421 h 54728"/>
                <a:gd name="connsiteX7" fmla="*/ 543 w 33412"/>
                <a:gd name="connsiteY7" fmla="*/ 20896 h 54728"/>
                <a:gd name="connsiteX8" fmla="*/ 2714 w 33412"/>
                <a:gd name="connsiteY8" fmla="*/ 26042 h 54728"/>
                <a:gd name="connsiteX9" fmla="*/ 3659 w 33412"/>
                <a:gd name="connsiteY9" fmla="*/ 27722 h 54728"/>
                <a:gd name="connsiteX10" fmla="*/ 6599 w 33412"/>
                <a:gd name="connsiteY10" fmla="*/ 32798 h 54728"/>
                <a:gd name="connsiteX11" fmla="*/ 7894 w 33412"/>
                <a:gd name="connsiteY11" fmla="*/ 34688 h 54728"/>
                <a:gd name="connsiteX12" fmla="*/ 5549 w 33412"/>
                <a:gd name="connsiteY12" fmla="*/ 39064 h 54728"/>
                <a:gd name="connsiteX13" fmla="*/ 3169 w 33412"/>
                <a:gd name="connsiteY13" fmla="*/ 43159 h 54728"/>
                <a:gd name="connsiteX14" fmla="*/ 2224 w 33412"/>
                <a:gd name="connsiteY14" fmla="*/ 44630 h 54728"/>
                <a:gd name="connsiteX15" fmla="*/ 999 w 33412"/>
                <a:gd name="connsiteY15" fmla="*/ 50406 h 54728"/>
                <a:gd name="connsiteX16" fmla="*/ 4324 w 33412"/>
                <a:gd name="connsiteY16" fmla="*/ 53381 h 54728"/>
                <a:gd name="connsiteX17" fmla="*/ 11815 w 33412"/>
                <a:gd name="connsiteY17" fmla="*/ 49355 h 54728"/>
                <a:gd name="connsiteX18" fmla="*/ 15071 w 33412"/>
                <a:gd name="connsiteY18" fmla="*/ 44735 h 54728"/>
                <a:gd name="connsiteX19" fmla="*/ 15911 w 33412"/>
                <a:gd name="connsiteY19" fmla="*/ 45890 h 54728"/>
                <a:gd name="connsiteX20" fmla="*/ 21721 w 33412"/>
                <a:gd name="connsiteY20" fmla="*/ 53416 h 54728"/>
                <a:gd name="connsiteX21" fmla="*/ 29177 w 33412"/>
                <a:gd name="connsiteY21" fmla="*/ 53171 h 54728"/>
                <a:gd name="connsiteX22" fmla="*/ 29982 w 33412"/>
                <a:gd name="connsiteY22" fmla="*/ 45750 h 54728"/>
                <a:gd name="connsiteX23" fmla="*/ 23997 w 33412"/>
                <a:gd name="connsiteY23" fmla="*/ 37839 h 54728"/>
                <a:gd name="connsiteX24" fmla="*/ 21196 w 33412"/>
                <a:gd name="connsiteY24" fmla="*/ 34093 h 54728"/>
                <a:gd name="connsiteX25" fmla="*/ 23087 w 33412"/>
                <a:gd name="connsiteY25" fmla="*/ 30663 h 54728"/>
                <a:gd name="connsiteX26" fmla="*/ 29492 w 33412"/>
                <a:gd name="connsiteY26" fmla="*/ 17221 h 54728"/>
                <a:gd name="connsiteX27" fmla="*/ 32013 w 33412"/>
                <a:gd name="connsiteY27" fmla="*/ 11270 h 54728"/>
                <a:gd name="connsiteX28" fmla="*/ 33063 w 33412"/>
                <a:gd name="connsiteY28" fmla="*/ 8505 h 54728"/>
                <a:gd name="connsiteX29" fmla="*/ 31523 w 33412"/>
                <a:gd name="connsiteY29" fmla="*/ 1434 h 5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412" h="54728">
                  <a:moveTo>
                    <a:pt x="31523" y="1434"/>
                  </a:moveTo>
                  <a:cubicBezTo>
                    <a:pt x="30753" y="314"/>
                    <a:pt x="28827" y="-246"/>
                    <a:pt x="27567" y="104"/>
                  </a:cubicBezTo>
                  <a:cubicBezTo>
                    <a:pt x="22456" y="1504"/>
                    <a:pt x="21406" y="5879"/>
                    <a:pt x="19761" y="9835"/>
                  </a:cubicBezTo>
                  <a:cubicBezTo>
                    <a:pt x="18886" y="11900"/>
                    <a:pt x="18011" y="13930"/>
                    <a:pt x="17101" y="15961"/>
                  </a:cubicBezTo>
                  <a:cubicBezTo>
                    <a:pt x="15946" y="18516"/>
                    <a:pt x="14755" y="21071"/>
                    <a:pt x="13530" y="23627"/>
                  </a:cubicBezTo>
                  <a:cubicBezTo>
                    <a:pt x="12725" y="22507"/>
                    <a:pt x="11920" y="21422"/>
                    <a:pt x="11150" y="20301"/>
                  </a:cubicBezTo>
                  <a:cubicBezTo>
                    <a:pt x="9925" y="18586"/>
                    <a:pt x="7544" y="14981"/>
                    <a:pt x="5409" y="14421"/>
                  </a:cubicBezTo>
                  <a:cubicBezTo>
                    <a:pt x="1629" y="13440"/>
                    <a:pt x="-1242" y="17606"/>
                    <a:pt x="543" y="20896"/>
                  </a:cubicBezTo>
                  <a:cubicBezTo>
                    <a:pt x="1419" y="22507"/>
                    <a:pt x="1804" y="24397"/>
                    <a:pt x="2714" y="26042"/>
                  </a:cubicBezTo>
                  <a:cubicBezTo>
                    <a:pt x="3029" y="26602"/>
                    <a:pt x="3344" y="27162"/>
                    <a:pt x="3659" y="27722"/>
                  </a:cubicBezTo>
                  <a:cubicBezTo>
                    <a:pt x="4604" y="29438"/>
                    <a:pt x="5584" y="31118"/>
                    <a:pt x="6599" y="32798"/>
                  </a:cubicBezTo>
                  <a:cubicBezTo>
                    <a:pt x="6984" y="33463"/>
                    <a:pt x="7474" y="34058"/>
                    <a:pt x="7894" y="34688"/>
                  </a:cubicBezTo>
                  <a:cubicBezTo>
                    <a:pt x="7089" y="36159"/>
                    <a:pt x="6389" y="37664"/>
                    <a:pt x="5549" y="39064"/>
                  </a:cubicBezTo>
                  <a:cubicBezTo>
                    <a:pt x="4744" y="40429"/>
                    <a:pt x="3974" y="41794"/>
                    <a:pt x="3169" y="43159"/>
                  </a:cubicBezTo>
                  <a:cubicBezTo>
                    <a:pt x="2854" y="43650"/>
                    <a:pt x="2539" y="44140"/>
                    <a:pt x="2224" y="44630"/>
                  </a:cubicBezTo>
                  <a:cubicBezTo>
                    <a:pt x="893" y="46660"/>
                    <a:pt x="508" y="47920"/>
                    <a:pt x="999" y="50406"/>
                  </a:cubicBezTo>
                  <a:cubicBezTo>
                    <a:pt x="1314" y="52086"/>
                    <a:pt x="2679" y="53101"/>
                    <a:pt x="4324" y="53381"/>
                  </a:cubicBezTo>
                  <a:cubicBezTo>
                    <a:pt x="7859" y="53941"/>
                    <a:pt x="9785" y="51806"/>
                    <a:pt x="11815" y="49355"/>
                  </a:cubicBezTo>
                  <a:cubicBezTo>
                    <a:pt x="13005" y="47885"/>
                    <a:pt x="14020" y="46310"/>
                    <a:pt x="15071" y="44735"/>
                  </a:cubicBezTo>
                  <a:cubicBezTo>
                    <a:pt x="15350" y="45120"/>
                    <a:pt x="15630" y="45505"/>
                    <a:pt x="15911" y="45890"/>
                  </a:cubicBezTo>
                  <a:cubicBezTo>
                    <a:pt x="17766" y="48445"/>
                    <a:pt x="19551" y="51106"/>
                    <a:pt x="21721" y="53416"/>
                  </a:cubicBezTo>
                  <a:cubicBezTo>
                    <a:pt x="23647" y="55481"/>
                    <a:pt x="27322" y="54886"/>
                    <a:pt x="29177" y="53171"/>
                  </a:cubicBezTo>
                  <a:cubicBezTo>
                    <a:pt x="31313" y="51211"/>
                    <a:pt x="31523" y="48165"/>
                    <a:pt x="29982" y="45750"/>
                  </a:cubicBezTo>
                  <a:cubicBezTo>
                    <a:pt x="28232" y="42985"/>
                    <a:pt x="25992" y="40464"/>
                    <a:pt x="23997" y="37839"/>
                  </a:cubicBezTo>
                  <a:cubicBezTo>
                    <a:pt x="23052" y="36614"/>
                    <a:pt x="22141" y="35318"/>
                    <a:pt x="21196" y="34093"/>
                  </a:cubicBezTo>
                  <a:cubicBezTo>
                    <a:pt x="21791" y="32938"/>
                    <a:pt x="22492" y="31818"/>
                    <a:pt x="23087" y="30663"/>
                  </a:cubicBezTo>
                  <a:cubicBezTo>
                    <a:pt x="25327" y="26252"/>
                    <a:pt x="27497" y="21772"/>
                    <a:pt x="29492" y="17221"/>
                  </a:cubicBezTo>
                  <a:cubicBezTo>
                    <a:pt x="30368" y="15261"/>
                    <a:pt x="31208" y="13265"/>
                    <a:pt x="32013" y="11270"/>
                  </a:cubicBezTo>
                  <a:cubicBezTo>
                    <a:pt x="32398" y="10360"/>
                    <a:pt x="32783" y="9450"/>
                    <a:pt x="33063" y="8505"/>
                  </a:cubicBezTo>
                  <a:cubicBezTo>
                    <a:pt x="33903" y="5529"/>
                    <a:pt x="33168" y="3814"/>
                    <a:pt x="31523" y="1434"/>
                  </a:cubicBezTo>
                  <a:close/>
                </a:path>
              </a:pathLst>
            </a:custGeom>
            <a:solidFill>
              <a:srgbClr val="703901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C45CE63E-5CE7-44D5-8D02-13A0E35CE060}"/>
                </a:ext>
              </a:extLst>
            </p:cNvPr>
            <p:cNvSpPr/>
            <p:nvPr/>
          </p:nvSpPr>
          <p:spPr>
            <a:xfrm>
              <a:off x="5366637" y="2607772"/>
              <a:ext cx="33198" cy="54499"/>
            </a:xfrm>
            <a:custGeom>
              <a:avLst/>
              <a:gdLst>
                <a:gd name="connsiteX0" fmla="*/ 26326 w 33198"/>
                <a:gd name="connsiteY0" fmla="*/ 18521 h 54499"/>
                <a:gd name="connsiteX1" fmla="*/ 33117 w 33198"/>
                <a:gd name="connsiteY1" fmla="*/ 5709 h 54499"/>
                <a:gd name="connsiteX2" fmla="*/ 24681 w 33198"/>
                <a:gd name="connsiteY2" fmla="*/ 1019 h 54499"/>
                <a:gd name="connsiteX3" fmla="*/ 16210 w 33198"/>
                <a:gd name="connsiteY3" fmla="*/ 12920 h 54499"/>
                <a:gd name="connsiteX4" fmla="*/ 11624 w 33198"/>
                <a:gd name="connsiteY4" fmla="*/ 20551 h 54499"/>
                <a:gd name="connsiteX5" fmla="*/ 8263 w 33198"/>
                <a:gd name="connsiteY5" fmla="*/ 17086 h 54499"/>
                <a:gd name="connsiteX6" fmla="*/ 3573 w 33198"/>
                <a:gd name="connsiteY6" fmla="*/ 14811 h 54499"/>
                <a:gd name="connsiteX7" fmla="*/ 1088 w 33198"/>
                <a:gd name="connsiteY7" fmla="*/ 21636 h 54499"/>
                <a:gd name="connsiteX8" fmla="*/ 3713 w 33198"/>
                <a:gd name="connsiteY8" fmla="*/ 26012 h 54499"/>
                <a:gd name="connsiteX9" fmla="*/ 6268 w 33198"/>
                <a:gd name="connsiteY9" fmla="*/ 29967 h 54499"/>
                <a:gd name="connsiteX10" fmla="*/ 2 w 33198"/>
                <a:gd name="connsiteY10" fmla="*/ 49990 h 54499"/>
                <a:gd name="connsiteX11" fmla="*/ 7913 w 33198"/>
                <a:gd name="connsiteY11" fmla="*/ 52441 h 54499"/>
                <a:gd name="connsiteX12" fmla="*/ 13759 w 33198"/>
                <a:gd name="connsiteY12" fmla="*/ 39734 h 54499"/>
                <a:gd name="connsiteX13" fmla="*/ 21215 w 33198"/>
                <a:gd name="connsiteY13" fmla="*/ 48450 h 54499"/>
                <a:gd name="connsiteX14" fmla="*/ 28846 w 33198"/>
                <a:gd name="connsiteY14" fmla="*/ 48835 h 54499"/>
                <a:gd name="connsiteX15" fmla="*/ 30772 w 33198"/>
                <a:gd name="connsiteY15" fmla="*/ 44985 h 54499"/>
                <a:gd name="connsiteX16" fmla="*/ 30526 w 33198"/>
                <a:gd name="connsiteY16" fmla="*/ 42849 h 54499"/>
                <a:gd name="connsiteX17" fmla="*/ 28951 w 33198"/>
                <a:gd name="connsiteY17" fmla="*/ 40469 h 54499"/>
                <a:gd name="connsiteX18" fmla="*/ 28321 w 33198"/>
                <a:gd name="connsiteY18" fmla="*/ 39524 h 54499"/>
                <a:gd name="connsiteX19" fmla="*/ 27341 w 33198"/>
                <a:gd name="connsiteY19" fmla="*/ 38404 h 54499"/>
                <a:gd name="connsiteX20" fmla="*/ 25276 w 33198"/>
                <a:gd name="connsiteY20" fmla="*/ 36058 h 54499"/>
                <a:gd name="connsiteX21" fmla="*/ 19430 w 33198"/>
                <a:gd name="connsiteY21" fmla="*/ 29302 h 54499"/>
                <a:gd name="connsiteX22" fmla="*/ 19500 w 33198"/>
                <a:gd name="connsiteY22" fmla="*/ 29162 h 54499"/>
                <a:gd name="connsiteX23" fmla="*/ 26326 w 33198"/>
                <a:gd name="connsiteY23" fmla="*/ 18521 h 5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198" h="54499">
                  <a:moveTo>
                    <a:pt x="26326" y="18521"/>
                  </a:moveTo>
                  <a:cubicBezTo>
                    <a:pt x="28951" y="14530"/>
                    <a:pt x="32242" y="10435"/>
                    <a:pt x="33117" y="5709"/>
                  </a:cubicBezTo>
                  <a:cubicBezTo>
                    <a:pt x="33957" y="1159"/>
                    <a:pt x="28076" y="-1607"/>
                    <a:pt x="24681" y="1019"/>
                  </a:cubicBezTo>
                  <a:cubicBezTo>
                    <a:pt x="20970" y="3889"/>
                    <a:pt x="18660" y="8965"/>
                    <a:pt x="16210" y="12920"/>
                  </a:cubicBezTo>
                  <a:cubicBezTo>
                    <a:pt x="14669" y="15441"/>
                    <a:pt x="13129" y="17996"/>
                    <a:pt x="11624" y="20551"/>
                  </a:cubicBezTo>
                  <a:cubicBezTo>
                    <a:pt x="10504" y="19396"/>
                    <a:pt x="9349" y="18241"/>
                    <a:pt x="8263" y="17086"/>
                  </a:cubicBezTo>
                  <a:cubicBezTo>
                    <a:pt x="7003" y="15721"/>
                    <a:pt x="5603" y="14460"/>
                    <a:pt x="3573" y="14811"/>
                  </a:cubicBezTo>
                  <a:cubicBezTo>
                    <a:pt x="212" y="15371"/>
                    <a:pt x="-733" y="19151"/>
                    <a:pt x="1088" y="21636"/>
                  </a:cubicBezTo>
                  <a:cubicBezTo>
                    <a:pt x="2033" y="22967"/>
                    <a:pt x="2838" y="24612"/>
                    <a:pt x="3713" y="26012"/>
                  </a:cubicBezTo>
                  <a:cubicBezTo>
                    <a:pt x="4518" y="27342"/>
                    <a:pt x="5323" y="28707"/>
                    <a:pt x="6268" y="29967"/>
                  </a:cubicBezTo>
                  <a:cubicBezTo>
                    <a:pt x="2978" y="36233"/>
                    <a:pt x="247" y="42919"/>
                    <a:pt x="2" y="49990"/>
                  </a:cubicBezTo>
                  <a:cubicBezTo>
                    <a:pt x="-138" y="54016"/>
                    <a:pt x="5883" y="56466"/>
                    <a:pt x="7913" y="52441"/>
                  </a:cubicBezTo>
                  <a:cubicBezTo>
                    <a:pt x="10014" y="48275"/>
                    <a:pt x="11694" y="43934"/>
                    <a:pt x="13759" y="39734"/>
                  </a:cubicBezTo>
                  <a:cubicBezTo>
                    <a:pt x="16105" y="42779"/>
                    <a:pt x="18520" y="45790"/>
                    <a:pt x="21215" y="48450"/>
                  </a:cubicBezTo>
                  <a:cubicBezTo>
                    <a:pt x="23351" y="50515"/>
                    <a:pt x="26606" y="50760"/>
                    <a:pt x="28846" y="48835"/>
                  </a:cubicBezTo>
                  <a:cubicBezTo>
                    <a:pt x="30001" y="47855"/>
                    <a:pt x="30667" y="46490"/>
                    <a:pt x="30772" y="44985"/>
                  </a:cubicBezTo>
                  <a:cubicBezTo>
                    <a:pt x="30807" y="44285"/>
                    <a:pt x="30772" y="43549"/>
                    <a:pt x="30526" y="42849"/>
                  </a:cubicBezTo>
                  <a:cubicBezTo>
                    <a:pt x="30211" y="41869"/>
                    <a:pt x="29546" y="41274"/>
                    <a:pt x="28951" y="40469"/>
                  </a:cubicBezTo>
                  <a:cubicBezTo>
                    <a:pt x="29406" y="41134"/>
                    <a:pt x="28461" y="39699"/>
                    <a:pt x="28321" y="39524"/>
                  </a:cubicBezTo>
                  <a:cubicBezTo>
                    <a:pt x="28006" y="39139"/>
                    <a:pt x="27691" y="38789"/>
                    <a:pt x="27341" y="38404"/>
                  </a:cubicBezTo>
                  <a:cubicBezTo>
                    <a:pt x="26641" y="37634"/>
                    <a:pt x="25941" y="36864"/>
                    <a:pt x="25276" y="36058"/>
                  </a:cubicBezTo>
                  <a:cubicBezTo>
                    <a:pt x="23281" y="33818"/>
                    <a:pt x="21355" y="31543"/>
                    <a:pt x="19430" y="29302"/>
                  </a:cubicBezTo>
                  <a:cubicBezTo>
                    <a:pt x="19465" y="29268"/>
                    <a:pt x="19465" y="29197"/>
                    <a:pt x="19500" y="29162"/>
                  </a:cubicBezTo>
                  <a:cubicBezTo>
                    <a:pt x="21670" y="25557"/>
                    <a:pt x="24016" y="22056"/>
                    <a:pt x="26326" y="18521"/>
                  </a:cubicBezTo>
                  <a:close/>
                </a:path>
              </a:pathLst>
            </a:custGeom>
            <a:solidFill>
              <a:srgbClr val="703901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8F2496CC-B775-4532-A30F-64FD45AFBF9E}"/>
                </a:ext>
              </a:extLst>
            </p:cNvPr>
            <p:cNvSpPr/>
            <p:nvPr/>
          </p:nvSpPr>
          <p:spPr>
            <a:xfrm>
              <a:off x="5332458" y="2925775"/>
              <a:ext cx="41613" cy="42819"/>
            </a:xfrm>
            <a:custGeom>
              <a:avLst/>
              <a:gdLst>
                <a:gd name="connsiteX0" fmla="*/ 40342 w 41613"/>
                <a:gd name="connsiteY0" fmla="*/ 32713 h 42819"/>
                <a:gd name="connsiteX1" fmla="*/ 29036 w 41613"/>
                <a:gd name="connsiteY1" fmla="*/ 18781 h 42819"/>
                <a:gd name="connsiteX2" fmla="*/ 27565 w 41613"/>
                <a:gd name="connsiteY2" fmla="*/ 16926 h 42819"/>
                <a:gd name="connsiteX3" fmla="*/ 28966 w 41613"/>
                <a:gd name="connsiteY3" fmla="*/ 15666 h 42819"/>
                <a:gd name="connsiteX4" fmla="*/ 29211 w 41613"/>
                <a:gd name="connsiteY4" fmla="*/ 15456 h 42819"/>
                <a:gd name="connsiteX5" fmla="*/ 30016 w 41613"/>
                <a:gd name="connsiteY5" fmla="*/ 14861 h 42819"/>
                <a:gd name="connsiteX6" fmla="*/ 30821 w 41613"/>
                <a:gd name="connsiteY6" fmla="*/ 14266 h 42819"/>
                <a:gd name="connsiteX7" fmla="*/ 34812 w 41613"/>
                <a:gd name="connsiteY7" fmla="*/ 10240 h 42819"/>
                <a:gd name="connsiteX8" fmla="*/ 34776 w 41613"/>
                <a:gd name="connsiteY8" fmla="*/ 3694 h 42819"/>
                <a:gd name="connsiteX9" fmla="*/ 28721 w 41613"/>
                <a:gd name="connsiteY9" fmla="*/ 1174 h 42819"/>
                <a:gd name="connsiteX10" fmla="*/ 23225 w 41613"/>
                <a:gd name="connsiteY10" fmla="*/ 3519 h 42819"/>
                <a:gd name="connsiteX11" fmla="*/ 20355 w 41613"/>
                <a:gd name="connsiteY11" fmla="*/ 5759 h 42819"/>
                <a:gd name="connsiteX12" fmla="*/ 19619 w 41613"/>
                <a:gd name="connsiteY12" fmla="*/ 6390 h 42819"/>
                <a:gd name="connsiteX13" fmla="*/ 15244 w 41613"/>
                <a:gd name="connsiteY13" fmla="*/ 1139 h 42819"/>
                <a:gd name="connsiteX14" fmla="*/ 7788 w 41613"/>
                <a:gd name="connsiteY14" fmla="*/ 4219 h 42819"/>
                <a:gd name="connsiteX15" fmla="*/ 11323 w 41613"/>
                <a:gd name="connsiteY15" fmla="*/ 15001 h 42819"/>
                <a:gd name="connsiteX16" fmla="*/ 10763 w 41613"/>
                <a:gd name="connsiteY16" fmla="*/ 15596 h 42819"/>
                <a:gd name="connsiteX17" fmla="*/ 157 w 41613"/>
                <a:gd name="connsiteY17" fmla="*/ 35724 h 42819"/>
                <a:gd name="connsiteX18" fmla="*/ 2467 w 41613"/>
                <a:gd name="connsiteY18" fmla="*/ 41254 h 42819"/>
                <a:gd name="connsiteX19" fmla="*/ 8383 w 41613"/>
                <a:gd name="connsiteY19" fmla="*/ 40449 h 42819"/>
                <a:gd name="connsiteX20" fmla="*/ 12758 w 41613"/>
                <a:gd name="connsiteY20" fmla="*/ 34568 h 42819"/>
                <a:gd name="connsiteX21" fmla="*/ 15489 w 41613"/>
                <a:gd name="connsiteY21" fmla="*/ 30648 h 42819"/>
                <a:gd name="connsiteX22" fmla="*/ 18989 w 41613"/>
                <a:gd name="connsiteY22" fmla="*/ 26132 h 42819"/>
                <a:gd name="connsiteX23" fmla="*/ 19584 w 41613"/>
                <a:gd name="connsiteY23" fmla="*/ 26937 h 42819"/>
                <a:gd name="connsiteX24" fmla="*/ 30296 w 41613"/>
                <a:gd name="connsiteY24" fmla="*/ 40379 h 42819"/>
                <a:gd name="connsiteX25" fmla="*/ 39152 w 41613"/>
                <a:gd name="connsiteY25" fmla="*/ 41499 h 42819"/>
                <a:gd name="connsiteX26" fmla="*/ 40342 w 41613"/>
                <a:gd name="connsiteY26" fmla="*/ 32713 h 4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1613" h="42819">
                  <a:moveTo>
                    <a:pt x="40342" y="32713"/>
                  </a:moveTo>
                  <a:cubicBezTo>
                    <a:pt x="36842" y="27847"/>
                    <a:pt x="32851" y="23402"/>
                    <a:pt x="29036" y="18781"/>
                  </a:cubicBezTo>
                  <a:cubicBezTo>
                    <a:pt x="28546" y="18186"/>
                    <a:pt x="28091" y="17556"/>
                    <a:pt x="27565" y="16926"/>
                  </a:cubicBezTo>
                  <a:cubicBezTo>
                    <a:pt x="28021" y="16506"/>
                    <a:pt x="28476" y="16086"/>
                    <a:pt x="28966" y="15666"/>
                  </a:cubicBezTo>
                  <a:cubicBezTo>
                    <a:pt x="29386" y="15316"/>
                    <a:pt x="29491" y="15246"/>
                    <a:pt x="29211" y="15456"/>
                  </a:cubicBezTo>
                  <a:cubicBezTo>
                    <a:pt x="29491" y="15246"/>
                    <a:pt x="29736" y="15036"/>
                    <a:pt x="30016" y="14861"/>
                  </a:cubicBezTo>
                  <a:cubicBezTo>
                    <a:pt x="30296" y="14686"/>
                    <a:pt x="30541" y="14476"/>
                    <a:pt x="30821" y="14266"/>
                  </a:cubicBezTo>
                  <a:cubicBezTo>
                    <a:pt x="32431" y="13215"/>
                    <a:pt x="33761" y="11885"/>
                    <a:pt x="34812" y="10240"/>
                  </a:cubicBezTo>
                  <a:cubicBezTo>
                    <a:pt x="36282" y="8455"/>
                    <a:pt x="35967" y="5480"/>
                    <a:pt x="34776" y="3694"/>
                  </a:cubicBezTo>
                  <a:cubicBezTo>
                    <a:pt x="33516" y="1804"/>
                    <a:pt x="30996" y="614"/>
                    <a:pt x="28721" y="1174"/>
                  </a:cubicBezTo>
                  <a:cubicBezTo>
                    <a:pt x="26795" y="1664"/>
                    <a:pt x="24835" y="2329"/>
                    <a:pt x="23225" y="3519"/>
                  </a:cubicBezTo>
                  <a:cubicBezTo>
                    <a:pt x="22245" y="4254"/>
                    <a:pt x="21300" y="4989"/>
                    <a:pt x="20355" y="5759"/>
                  </a:cubicBezTo>
                  <a:cubicBezTo>
                    <a:pt x="20109" y="5969"/>
                    <a:pt x="19864" y="6180"/>
                    <a:pt x="19619" y="6390"/>
                  </a:cubicBezTo>
                  <a:cubicBezTo>
                    <a:pt x="18324" y="4499"/>
                    <a:pt x="16959" y="2644"/>
                    <a:pt x="15244" y="1139"/>
                  </a:cubicBezTo>
                  <a:cubicBezTo>
                    <a:pt x="12548" y="-1242"/>
                    <a:pt x="7718" y="264"/>
                    <a:pt x="7788" y="4219"/>
                  </a:cubicBezTo>
                  <a:cubicBezTo>
                    <a:pt x="7893" y="7965"/>
                    <a:pt x="9433" y="11605"/>
                    <a:pt x="11323" y="15001"/>
                  </a:cubicBezTo>
                  <a:cubicBezTo>
                    <a:pt x="11148" y="15211"/>
                    <a:pt x="10938" y="15386"/>
                    <a:pt x="10763" y="15596"/>
                  </a:cubicBezTo>
                  <a:cubicBezTo>
                    <a:pt x="6108" y="21442"/>
                    <a:pt x="2117" y="28478"/>
                    <a:pt x="157" y="35724"/>
                  </a:cubicBezTo>
                  <a:cubicBezTo>
                    <a:pt x="-403" y="37754"/>
                    <a:pt x="577" y="40274"/>
                    <a:pt x="2467" y="41254"/>
                  </a:cubicBezTo>
                  <a:cubicBezTo>
                    <a:pt x="4112" y="42094"/>
                    <a:pt x="7158" y="42270"/>
                    <a:pt x="8383" y="40449"/>
                  </a:cubicBezTo>
                  <a:cubicBezTo>
                    <a:pt x="9713" y="38454"/>
                    <a:pt x="11323" y="36529"/>
                    <a:pt x="12758" y="34568"/>
                  </a:cubicBezTo>
                  <a:cubicBezTo>
                    <a:pt x="13704" y="33273"/>
                    <a:pt x="14579" y="31943"/>
                    <a:pt x="15489" y="30648"/>
                  </a:cubicBezTo>
                  <a:cubicBezTo>
                    <a:pt x="16574" y="29073"/>
                    <a:pt x="17799" y="27603"/>
                    <a:pt x="18989" y="26132"/>
                  </a:cubicBezTo>
                  <a:cubicBezTo>
                    <a:pt x="19199" y="26377"/>
                    <a:pt x="19374" y="26657"/>
                    <a:pt x="19584" y="26937"/>
                  </a:cubicBezTo>
                  <a:cubicBezTo>
                    <a:pt x="23120" y="31453"/>
                    <a:pt x="26690" y="35899"/>
                    <a:pt x="30296" y="40379"/>
                  </a:cubicBezTo>
                  <a:cubicBezTo>
                    <a:pt x="32361" y="42970"/>
                    <a:pt x="36527" y="43740"/>
                    <a:pt x="39152" y="41499"/>
                  </a:cubicBezTo>
                  <a:cubicBezTo>
                    <a:pt x="41917" y="39294"/>
                    <a:pt x="42407" y="35584"/>
                    <a:pt x="40342" y="32713"/>
                  </a:cubicBezTo>
                  <a:close/>
                </a:path>
              </a:pathLst>
            </a:custGeom>
            <a:solidFill>
              <a:srgbClr val="703901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26C6943F-2F7C-4E3F-8FE0-AAABB42C7400}"/>
                </a:ext>
              </a:extLst>
            </p:cNvPr>
            <p:cNvSpPr/>
            <p:nvPr/>
          </p:nvSpPr>
          <p:spPr>
            <a:xfrm>
              <a:off x="5359522" y="1265678"/>
              <a:ext cx="192612" cy="88702"/>
            </a:xfrm>
            <a:custGeom>
              <a:avLst/>
              <a:gdLst>
                <a:gd name="connsiteX0" fmla="*/ 135200 w 192612"/>
                <a:gd name="connsiteY0" fmla="*/ 17306 h 88702"/>
                <a:gd name="connsiteX1" fmla="*/ 90114 w 192612"/>
                <a:gd name="connsiteY1" fmla="*/ 9359 h 88702"/>
                <a:gd name="connsiteX2" fmla="*/ 56055 w 192612"/>
                <a:gd name="connsiteY2" fmla="*/ 5264 h 88702"/>
                <a:gd name="connsiteX3" fmla="*/ 26265 w 192612"/>
                <a:gd name="connsiteY3" fmla="*/ 1903 h 88702"/>
                <a:gd name="connsiteX4" fmla="*/ 22905 w 192612"/>
                <a:gd name="connsiteY4" fmla="*/ 1693 h 88702"/>
                <a:gd name="connsiteX5" fmla="*/ 17969 w 192612"/>
                <a:gd name="connsiteY5" fmla="*/ 223 h 88702"/>
                <a:gd name="connsiteX6" fmla="*/ 7013 w 192612"/>
                <a:gd name="connsiteY6" fmla="*/ 5719 h 88702"/>
                <a:gd name="connsiteX7" fmla="*/ 1447 w 192612"/>
                <a:gd name="connsiteY7" fmla="*/ 36173 h 88702"/>
                <a:gd name="connsiteX8" fmla="*/ 34072 w 192612"/>
                <a:gd name="connsiteY8" fmla="*/ 55776 h 88702"/>
                <a:gd name="connsiteX9" fmla="*/ 80068 w 192612"/>
                <a:gd name="connsiteY9" fmla="*/ 64947 h 88702"/>
                <a:gd name="connsiteX10" fmla="*/ 131700 w 192612"/>
                <a:gd name="connsiteY10" fmla="*/ 78774 h 88702"/>
                <a:gd name="connsiteX11" fmla="*/ 156798 w 192612"/>
                <a:gd name="connsiteY11" fmla="*/ 87070 h 88702"/>
                <a:gd name="connsiteX12" fmla="*/ 170765 w 192612"/>
                <a:gd name="connsiteY12" fmla="*/ 87945 h 88702"/>
                <a:gd name="connsiteX13" fmla="*/ 191978 w 192612"/>
                <a:gd name="connsiteY13" fmla="*/ 57981 h 88702"/>
                <a:gd name="connsiteX14" fmla="*/ 135200 w 192612"/>
                <a:gd name="connsiteY14" fmla="*/ 17306 h 88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2612" h="88702">
                  <a:moveTo>
                    <a:pt x="135200" y="17306"/>
                  </a:moveTo>
                  <a:cubicBezTo>
                    <a:pt x="120288" y="14190"/>
                    <a:pt x="105166" y="11845"/>
                    <a:pt x="90114" y="9359"/>
                  </a:cubicBezTo>
                  <a:cubicBezTo>
                    <a:pt x="78913" y="7504"/>
                    <a:pt x="67466" y="5929"/>
                    <a:pt x="56055" y="5264"/>
                  </a:cubicBezTo>
                  <a:cubicBezTo>
                    <a:pt x="46463" y="2288"/>
                    <a:pt x="36242" y="783"/>
                    <a:pt x="26265" y="1903"/>
                  </a:cubicBezTo>
                  <a:cubicBezTo>
                    <a:pt x="25145" y="1798"/>
                    <a:pt x="24025" y="1728"/>
                    <a:pt x="22905" y="1693"/>
                  </a:cubicBezTo>
                  <a:cubicBezTo>
                    <a:pt x="21260" y="1238"/>
                    <a:pt x="19615" y="678"/>
                    <a:pt x="17969" y="223"/>
                  </a:cubicBezTo>
                  <a:cubicBezTo>
                    <a:pt x="14049" y="-792"/>
                    <a:pt x="8483" y="1763"/>
                    <a:pt x="7013" y="5719"/>
                  </a:cubicBezTo>
                  <a:cubicBezTo>
                    <a:pt x="3477" y="15240"/>
                    <a:pt x="-2858" y="25847"/>
                    <a:pt x="1447" y="36173"/>
                  </a:cubicBezTo>
                  <a:cubicBezTo>
                    <a:pt x="6488" y="48355"/>
                    <a:pt x="22485" y="53080"/>
                    <a:pt x="34072" y="55776"/>
                  </a:cubicBezTo>
                  <a:cubicBezTo>
                    <a:pt x="49299" y="59311"/>
                    <a:pt x="64841" y="61341"/>
                    <a:pt x="80068" y="64947"/>
                  </a:cubicBezTo>
                  <a:cubicBezTo>
                    <a:pt x="97395" y="69078"/>
                    <a:pt x="114583" y="73803"/>
                    <a:pt x="131700" y="78774"/>
                  </a:cubicBezTo>
                  <a:cubicBezTo>
                    <a:pt x="140241" y="81224"/>
                    <a:pt x="148397" y="84305"/>
                    <a:pt x="156798" y="87070"/>
                  </a:cubicBezTo>
                  <a:cubicBezTo>
                    <a:pt x="161314" y="88540"/>
                    <a:pt x="166110" y="89415"/>
                    <a:pt x="170765" y="87945"/>
                  </a:cubicBezTo>
                  <a:cubicBezTo>
                    <a:pt x="182072" y="84410"/>
                    <a:pt x="189563" y="68623"/>
                    <a:pt x="191978" y="57981"/>
                  </a:cubicBezTo>
                  <a:cubicBezTo>
                    <a:pt x="198384" y="29732"/>
                    <a:pt x="154593" y="21331"/>
                    <a:pt x="135200" y="17306"/>
                  </a:cubicBezTo>
                  <a:close/>
                </a:path>
              </a:pathLst>
            </a:custGeom>
            <a:solidFill>
              <a:srgbClr val="FFFFFF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B629CACC-CDF5-4965-B4E6-DC8718E08454}"/>
                </a:ext>
              </a:extLst>
            </p:cNvPr>
            <p:cNvSpPr/>
            <p:nvPr/>
          </p:nvSpPr>
          <p:spPr>
            <a:xfrm>
              <a:off x="5374751" y="1272910"/>
              <a:ext cx="14812" cy="32049"/>
            </a:xfrm>
            <a:custGeom>
              <a:avLst/>
              <a:gdLst>
                <a:gd name="connsiteX0" fmla="*/ 9601 w 14812"/>
                <a:gd name="connsiteY0" fmla="*/ 1847 h 32049"/>
                <a:gd name="connsiteX1" fmla="*/ 4735 w 14812"/>
                <a:gd name="connsiteY1" fmla="*/ 14869 h 32049"/>
                <a:gd name="connsiteX2" fmla="*/ 10 w 14812"/>
                <a:gd name="connsiteY2" fmla="*/ 29221 h 32049"/>
                <a:gd name="connsiteX3" fmla="*/ 5121 w 14812"/>
                <a:gd name="connsiteY3" fmla="*/ 30341 h 32049"/>
                <a:gd name="connsiteX4" fmla="*/ 7151 w 14812"/>
                <a:gd name="connsiteY4" fmla="*/ 23375 h 32049"/>
                <a:gd name="connsiteX5" fmla="*/ 9776 w 14812"/>
                <a:gd name="connsiteY5" fmla="*/ 16759 h 32049"/>
                <a:gd name="connsiteX6" fmla="*/ 14712 w 14812"/>
                <a:gd name="connsiteY6" fmla="*/ 3422 h 32049"/>
                <a:gd name="connsiteX7" fmla="*/ 9601 w 14812"/>
                <a:gd name="connsiteY7" fmla="*/ 1847 h 32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12" h="32049">
                  <a:moveTo>
                    <a:pt x="9601" y="1847"/>
                  </a:moveTo>
                  <a:cubicBezTo>
                    <a:pt x="8446" y="6363"/>
                    <a:pt x="6591" y="10598"/>
                    <a:pt x="4735" y="14869"/>
                  </a:cubicBezTo>
                  <a:cubicBezTo>
                    <a:pt x="2775" y="19350"/>
                    <a:pt x="430" y="24285"/>
                    <a:pt x="10" y="29221"/>
                  </a:cubicBezTo>
                  <a:cubicBezTo>
                    <a:pt x="-235" y="32161"/>
                    <a:pt x="4175" y="33247"/>
                    <a:pt x="5121" y="30341"/>
                  </a:cubicBezTo>
                  <a:cubicBezTo>
                    <a:pt x="5856" y="28031"/>
                    <a:pt x="6346" y="25685"/>
                    <a:pt x="7151" y="23375"/>
                  </a:cubicBezTo>
                  <a:cubicBezTo>
                    <a:pt x="7956" y="21135"/>
                    <a:pt x="8866" y="18965"/>
                    <a:pt x="9776" y="16759"/>
                  </a:cubicBezTo>
                  <a:cubicBezTo>
                    <a:pt x="11631" y="12384"/>
                    <a:pt x="13557" y="8043"/>
                    <a:pt x="14712" y="3422"/>
                  </a:cubicBezTo>
                  <a:cubicBezTo>
                    <a:pt x="15587" y="132"/>
                    <a:pt x="10476" y="-1513"/>
                    <a:pt x="9601" y="1847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CF6CB492-8403-4219-A043-5054DCBEBE72}"/>
                </a:ext>
              </a:extLst>
            </p:cNvPr>
            <p:cNvSpPr/>
            <p:nvPr/>
          </p:nvSpPr>
          <p:spPr>
            <a:xfrm>
              <a:off x="5520853" y="1302706"/>
              <a:ext cx="13684" cy="33743"/>
            </a:xfrm>
            <a:custGeom>
              <a:avLst/>
              <a:gdLst>
                <a:gd name="connsiteX0" fmla="*/ 10660 w 13684"/>
                <a:gd name="connsiteY0" fmla="*/ 580 h 33743"/>
                <a:gd name="connsiteX1" fmla="*/ 2993 w 13684"/>
                <a:gd name="connsiteY1" fmla="*/ 16822 h 33743"/>
                <a:gd name="connsiteX2" fmla="*/ 858 w 13684"/>
                <a:gd name="connsiteY2" fmla="*/ 24943 h 33743"/>
                <a:gd name="connsiteX3" fmla="*/ 508 w 13684"/>
                <a:gd name="connsiteY3" fmla="*/ 32505 h 33743"/>
                <a:gd name="connsiteX4" fmla="*/ 4044 w 13684"/>
                <a:gd name="connsiteY4" fmla="*/ 32925 h 33743"/>
                <a:gd name="connsiteX5" fmla="*/ 5899 w 13684"/>
                <a:gd name="connsiteY5" fmla="*/ 25784 h 33743"/>
                <a:gd name="connsiteX6" fmla="*/ 7894 w 13684"/>
                <a:gd name="connsiteY6" fmla="*/ 18538 h 33743"/>
                <a:gd name="connsiteX7" fmla="*/ 13635 w 13684"/>
                <a:gd name="connsiteY7" fmla="*/ 2050 h 33743"/>
                <a:gd name="connsiteX8" fmla="*/ 10660 w 13684"/>
                <a:gd name="connsiteY8" fmla="*/ 580 h 33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84" h="33743">
                  <a:moveTo>
                    <a:pt x="10660" y="580"/>
                  </a:moveTo>
                  <a:cubicBezTo>
                    <a:pt x="7019" y="5271"/>
                    <a:pt x="4849" y="11222"/>
                    <a:pt x="2993" y="16822"/>
                  </a:cubicBezTo>
                  <a:cubicBezTo>
                    <a:pt x="2118" y="19483"/>
                    <a:pt x="1418" y="22213"/>
                    <a:pt x="858" y="24943"/>
                  </a:cubicBezTo>
                  <a:cubicBezTo>
                    <a:pt x="403" y="27149"/>
                    <a:pt x="-612" y="30404"/>
                    <a:pt x="508" y="32505"/>
                  </a:cubicBezTo>
                  <a:cubicBezTo>
                    <a:pt x="1243" y="33905"/>
                    <a:pt x="2993" y="34220"/>
                    <a:pt x="4044" y="32925"/>
                  </a:cubicBezTo>
                  <a:cubicBezTo>
                    <a:pt x="5479" y="31174"/>
                    <a:pt x="5444" y="27954"/>
                    <a:pt x="5899" y="25784"/>
                  </a:cubicBezTo>
                  <a:cubicBezTo>
                    <a:pt x="6424" y="23333"/>
                    <a:pt x="7159" y="20953"/>
                    <a:pt x="7894" y="18538"/>
                  </a:cubicBezTo>
                  <a:cubicBezTo>
                    <a:pt x="9574" y="12972"/>
                    <a:pt x="12095" y="7686"/>
                    <a:pt x="13635" y="2050"/>
                  </a:cubicBezTo>
                  <a:cubicBezTo>
                    <a:pt x="14055" y="405"/>
                    <a:pt x="11675" y="-750"/>
                    <a:pt x="10660" y="580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891C5087-F298-4ADB-A4BB-69FB7556B891}"/>
                </a:ext>
              </a:extLst>
            </p:cNvPr>
            <p:cNvSpPr/>
            <p:nvPr/>
          </p:nvSpPr>
          <p:spPr>
            <a:xfrm>
              <a:off x="5406406" y="1294396"/>
              <a:ext cx="90866" cy="28976"/>
            </a:xfrm>
            <a:custGeom>
              <a:avLst/>
              <a:gdLst>
                <a:gd name="connsiteX0" fmla="*/ 88841 w 90866"/>
                <a:gd name="connsiteY0" fmla="*/ 21667 h 28976"/>
                <a:gd name="connsiteX1" fmla="*/ 72109 w 90866"/>
                <a:gd name="connsiteY1" fmla="*/ 25973 h 28976"/>
                <a:gd name="connsiteX2" fmla="*/ 64652 w 90866"/>
                <a:gd name="connsiteY2" fmla="*/ 24852 h 28976"/>
                <a:gd name="connsiteX3" fmla="*/ 67628 w 90866"/>
                <a:gd name="connsiteY3" fmla="*/ 16766 h 28976"/>
                <a:gd name="connsiteX4" fmla="*/ 65738 w 90866"/>
                <a:gd name="connsiteY4" fmla="*/ 15051 h 28976"/>
                <a:gd name="connsiteX5" fmla="*/ 44350 w 90866"/>
                <a:gd name="connsiteY5" fmla="*/ 17466 h 28976"/>
                <a:gd name="connsiteX6" fmla="*/ 43650 w 90866"/>
                <a:gd name="connsiteY6" fmla="*/ 14631 h 28976"/>
                <a:gd name="connsiteX7" fmla="*/ 51421 w 90866"/>
                <a:gd name="connsiteY7" fmla="*/ 6265 h 28976"/>
                <a:gd name="connsiteX8" fmla="*/ 49950 w 90866"/>
                <a:gd name="connsiteY8" fmla="*/ 2974 h 28976"/>
                <a:gd name="connsiteX9" fmla="*/ 39344 w 90866"/>
                <a:gd name="connsiteY9" fmla="*/ 12811 h 28976"/>
                <a:gd name="connsiteX10" fmla="*/ 24782 w 90866"/>
                <a:gd name="connsiteY10" fmla="*/ 15541 h 28976"/>
                <a:gd name="connsiteX11" fmla="*/ 21562 w 90866"/>
                <a:gd name="connsiteY11" fmla="*/ 12496 h 28976"/>
                <a:gd name="connsiteX12" fmla="*/ 29718 w 90866"/>
                <a:gd name="connsiteY12" fmla="*/ 4795 h 28976"/>
                <a:gd name="connsiteX13" fmla="*/ 28563 w 90866"/>
                <a:gd name="connsiteY13" fmla="*/ 1224 h 28976"/>
                <a:gd name="connsiteX14" fmla="*/ 16171 w 90866"/>
                <a:gd name="connsiteY14" fmla="*/ 4340 h 28976"/>
                <a:gd name="connsiteX15" fmla="*/ 15681 w 90866"/>
                <a:gd name="connsiteY15" fmla="*/ 10466 h 28976"/>
                <a:gd name="connsiteX16" fmla="*/ 12460 w 90866"/>
                <a:gd name="connsiteY16" fmla="*/ 12006 h 28976"/>
                <a:gd name="connsiteX17" fmla="*/ 4829 w 90866"/>
                <a:gd name="connsiteY17" fmla="*/ 13721 h 28976"/>
                <a:gd name="connsiteX18" fmla="*/ 4514 w 90866"/>
                <a:gd name="connsiteY18" fmla="*/ 7175 h 28976"/>
                <a:gd name="connsiteX19" fmla="*/ 1329 w 90866"/>
                <a:gd name="connsiteY19" fmla="*/ 6335 h 28976"/>
                <a:gd name="connsiteX20" fmla="*/ 1434 w 90866"/>
                <a:gd name="connsiteY20" fmla="*/ 16101 h 28976"/>
                <a:gd name="connsiteX21" fmla="*/ 11130 w 90866"/>
                <a:gd name="connsiteY21" fmla="*/ 17221 h 28976"/>
                <a:gd name="connsiteX22" fmla="*/ 17431 w 90866"/>
                <a:gd name="connsiteY22" fmla="*/ 14736 h 28976"/>
                <a:gd name="connsiteX23" fmla="*/ 19321 w 90866"/>
                <a:gd name="connsiteY23" fmla="*/ 17116 h 28976"/>
                <a:gd name="connsiteX24" fmla="*/ 39869 w 90866"/>
                <a:gd name="connsiteY24" fmla="*/ 17116 h 28976"/>
                <a:gd name="connsiteX25" fmla="*/ 40464 w 90866"/>
                <a:gd name="connsiteY25" fmla="*/ 19112 h 28976"/>
                <a:gd name="connsiteX26" fmla="*/ 50055 w 90866"/>
                <a:gd name="connsiteY26" fmla="*/ 26323 h 28976"/>
                <a:gd name="connsiteX27" fmla="*/ 61642 w 90866"/>
                <a:gd name="connsiteY27" fmla="*/ 22087 h 28976"/>
                <a:gd name="connsiteX28" fmla="*/ 61747 w 90866"/>
                <a:gd name="connsiteY28" fmla="*/ 25308 h 28976"/>
                <a:gd name="connsiteX29" fmla="*/ 68223 w 90866"/>
                <a:gd name="connsiteY29" fmla="*/ 28913 h 28976"/>
                <a:gd name="connsiteX30" fmla="*/ 90136 w 90866"/>
                <a:gd name="connsiteY30" fmla="*/ 23977 h 28976"/>
                <a:gd name="connsiteX31" fmla="*/ 88841 w 90866"/>
                <a:gd name="connsiteY31" fmla="*/ 21667 h 2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0866" h="28976">
                  <a:moveTo>
                    <a:pt x="88841" y="21667"/>
                  </a:moveTo>
                  <a:cubicBezTo>
                    <a:pt x="83695" y="24012"/>
                    <a:pt x="77744" y="25483"/>
                    <a:pt x="72109" y="25973"/>
                  </a:cubicBezTo>
                  <a:cubicBezTo>
                    <a:pt x="70183" y="26148"/>
                    <a:pt x="66053" y="26638"/>
                    <a:pt x="64652" y="24852"/>
                  </a:cubicBezTo>
                  <a:cubicBezTo>
                    <a:pt x="62902" y="22612"/>
                    <a:pt x="66403" y="18377"/>
                    <a:pt x="67628" y="16766"/>
                  </a:cubicBezTo>
                  <a:cubicBezTo>
                    <a:pt x="68503" y="15611"/>
                    <a:pt x="66788" y="14036"/>
                    <a:pt x="65738" y="15051"/>
                  </a:cubicBezTo>
                  <a:cubicBezTo>
                    <a:pt x="60277" y="20337"/>
                    <a:pt x="48795" y="28143"/>
                    <a:pt x="44350" y="17466"/>
                  </a:cubicBezTo>
                  <a:cubicBezTo>
                    <a:pt x="44000" y="16591"/>
                    <a:pt x="43755" y="15611"/>
                    <a:pt x="43650" y="14631"/>
                  </a:cubicBezTo>
                  <a:cubicBezTo>
                    <a:pt x="46940" y="12111"/>
                    <a:pt x="49705" y="9100"/>
                    <a:pt x="51421" y="6265"/>
                  </a:cubicBezTo>
                  <a:cubicBezTo>
                    <a:pt x="52261" y="4865"/>
                    <a:pt x="51526" y="3290"/>
                    <a:pt x="49950" y="2974"/>
                  </a:cubicBezTo>
                  <a:cubicBezTo>
                    <a:pt x="42949" y="1609"/>
                    <a:pt x="39519" y="7000"/>
                    <a:pt x="39344" y="12811"/>
                  </a:cubicBezTo>
                  <a:cubicBezTo>
                    <a:pt x="34688" y="16066"/>
                    <a:pt x="29228" y="17957"/>
                    <a:pt x="24782" y="15541"/>
                  </a:cubicBezTo>
                  <a:cubicBezTo>
                    <a:pt x="23522" y="14841"/>
                    <a:pt x="22402" y="13756"/>
                    <a:pt x="21562" y="12496"/>
                  </a:cubicBezTo>
                  <a:cubicBezTo>
                    <a:pt x="24887" y="10395"/>
                    <a:pt x="27862" y="7805"/>
                    <a:pt x="29718" y="4795"/>
                  </a:cubicBezTo>
                  <a:cubicBezTo>
                    <a:pt x="30558" y="3430"/>
                    <a:pt x="29998" y="1854"/>
                    <a:pt x="28563" y="1224"/>
                  </a:cubicBezTo>
                  <a:cubicBezTo>
                    <a:pt x="24082" y="-736"/>
                    <a:pt x="18446" y="-771"/>
                    <a:pt x="16171" y="4340"/>
                  </a:cubicBezTo>
                  <a:cubicBezTo>
                    <a:pt x="15296" y="6300"/>
                    <a:pt x="15261" y="8400"/>
                    <a:pt x="15681" y="10466"/>
                  </a:cubicBezTo>
                  <a:cubicBezTo>
                    <a:pt x="14596" y="11026"/>
                    <a:pt x="13475" y="11586"/>
                    <a:pt x="12460" y="12006"/>
                  </a:cubicBezTo>
                  <a:cubicBezTo>
                    <a:pt x="10675" y="12776"/>
                    <a:pt x="6825" y="14596"/>
                    <a:pt x="4829" y="13721"/>
                  </a:cubicBezTo>
                  <a:cubicBezTo>
                    <a:pt x="2519" y="12741"/>
                    <a:pt x="3954" y="8925"/>
                    <a:pt x="4514" y="7175"/>
                  </a:cubicBezTo>
                  <a:cubicBezTo>
                    <a:pt x="5179" y="5110"/>
                    <a:pt x="2064" y="4410"/>
                    <a:pt x="1329" y="6335"/>
                  </a:cubicBezTo>
                  <a:cubicBezTo>
                    <a:pt x="174" y="9345"/>
                    <a:pt x="-1017" y="13371"/>
                    <a:pt x="1434" y="16101"/>
                  </a:cubicBezTo>
                  <a:cubicBezTo>
                    <a:pt x="3884" y="18797"/>
                    <a:pt x="8050" y="18132"/>
                    <a:pt x="11130" y="17221"/>
                  </a:cubicBezTo>
                  <a:cubicBezTo>
                    <a:pt x="13125" y="16626"/>
                    <a:pt x="15296" y="15751"/>
                    <a:pt x="17431" y="14736"/>
                  </a:cubicBezTo>
                  <a:cubicBezTo>
                    <a:pt x="17991" y="15576"/>
                    <a:pt x="18586" y="16416"/>
                    <a:pt x="19321" y="17116"/>
                  </a:cubicBezTo>
                  <a:cubicBezTo>
                    <a:pt x="25062" y="22542"/>
                    <a:pt x="33043" y="21107"/>
                    <a:pt x="39869" y="17116"/>
                  </a:cubicBezTo>
                  <a:cubicBezTo>
                    <a:pt x="40044" y="17781"/>
                    <a:pt x="40219" y="18482"/>
                    <a:pt x="40464" y="19112"/>
                  </a:cubicBezTo>
                  <a:cubicBezTo>
                    <a:pt x="42144" y="23067"/>
                    <a:pt x="45680" y="26008"/>
                    <a:pt x="50055" y="26323"/>
                  </a:cubicBezTo>
                  <a:cubicBezTo>
                    <a:pt x="54256" y="26638"/>
                    <a:pt x="58212" y="24677"/>
                    <a:pt x="61642" y="22087"/>
                  </a:cubicBezTo>
                  <a:cubicBezTo>
                    <a:pt x="61397" y="23172"/>
                    <a:pt x="61362" y="24257"/>
                    <a:pt x="61747" y="25308"/>
                  </a:cubicBezTo>
                  <a:cubicBezTo>
                    <a:pt x="62727" y="27933"/>
                    <a:pt x="65703" y="28738"/>
                    <a:pt x="68223" y="28913"/>
                  </a:cubicBezTo>
                  <a:cubicBezTo>
                    <a:pt x="75434" y="29403"/>
                    <a:pt x="83660" y="26988"/>
                    <a:pt x="90136" y="23977"/>
                  </a:cubicBezTo>
                  <a:cubicBezTo>
                    <a:pt x="91746" y="23277"/>
                    <a:pt x="90416" y="20967"/>
                    <a:pt x="88841" y="21667"/>
                  </a:cubicBezTo>
                  <a:close/>
                </a:path>
              </a:pathLst>
            </a:custGeom>
            <a:solidFill>
              <a:srgbClr val="231F2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2AEB2DDC-C9FD-4B1F-88C1-521BCB06B101}"/>
                </a:ext>
              </a:extLst>
            </p:cNvPr>
            <p:cNvSpPr/>
            <p:nvPr/>
          </p:nvSpPr>
          <p:spPr>
            <a:xfrm>
              <a:off x="5405659" y="842484"/>
              <a:ext cx="59558" cy="284772"/>
            </a:xfrm>
            <a:custGeom>
              <a:avLst/>
              <a:gdLst>
                <a:gd name="connsiteX0" fmla="*/ 59449 w 59558"/>
                <a:gd name="connsiteY0" fmla="*/ 231310 h 284772"/>
                <a:gd name="connsiteX1" fmla="*/ 59274 w 59558"/>
                <a:gd name="connsiteY1" fmla="*/ 183389 h 284772"/>
                <a:gd name="connsiteX2" fmla="*/ 56053 w 59558"/>
                <a:gd name="connsiteY2" fmla="*/ 94127 h 284772"/>
                <a:gd name="connsiteX3" fmla="*/ 52063 w 59558"/>
                <a:gd name="connsiteY3" fmla="*/ 56181 h 284772"/>
                <a:gd name="connsiteX4" fmla="*/ 37711 w 59558"/>
                <a:gd name="connsiteY4" fmla="*/ 12391 h 284772"/>
                <a:gd name="connsiteX5" fmla="*/ 23674 w 59558"/>
                <a:gd name="connsiteY5" fmla="*/ 769 h 284772"/>
                <a:gd name="connsiteX6" fmla="*/ 851 w 59558"/>
                <a:gd name="connsiteY6" fmla="*/ 7525 h 284772"/>
                <a:gd name="connsiteX7" fmla="*/ 4106 w 59558"/>
                <a:gd name="connsiteY7" fmla="*/ 11865 h 284772"/>
                <a:gd name="connsiteX8" fmla="*/ 20839 w 59558"/>
                <a:gd name="connsiteY8" fmla="*/ 7630 h 284772"/>
                <a:gd name="connsiteX9" fmla="*/ 31620 w 59558"/>
                <a:gd name="connsiteY9" fmla="*/ 17431 h 284772"/>
                <a:gd name="connsiteX10" fmla="*/ 43627 w 59558"/>
                <a:gd name="connsiteY10" fmla="*/ 57407 h 284772"/>
                <a:gd name="connsiteX11" fmla="*/ 47337 w 59558"/>
                <a:gd name="connsiteY11" fmla="*/ 93077 h 284772"/>
                <a:gd name="connsiteX12" fmla="*/ 50278 w 59558"/>
                <a:gd name="connsiteY12" fmla="*/ 176843 h 284772"/>
                <a:gd name="connsiteX13" fmla="*/ 50558 w 59558"/>
                <a:gd name="connsiteY13" fmla="*/ 228755 h 284772"/>
                <a:gd name="connsiteX14" fmla="*/ 51048 w 59558"/>
                <a:gd name="connsiteY14" fmla="*/ 281612 h 284772"/>
                <a:gd name="connsiteX15" fmla="*/ 59064 w 59558"/>
                <a:gd name="connsiteY15" fmla="*/ 281017 h 284772"/>
                <a:gd name="connsiteX16" fmla="*/ 59449 w 59558"/>
                <a:gd name="connsiteY16" fmla="*/ 231310 h 28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558" h="284772">
                  <a:moveTo>
                    <a:pt x="59449" y="231310"/>
                  </a:moveTo>
                  <a:cubicBezTo>
                    <a:pt x="59449" y="215348"/>
                    <a:pt x="59519" y="199351"/>
                    <a:pt x="59274" y="183389"/>
                  </a:cubicBezTo>
                  <a:cubicBezTo>
                    <a:pt x="58854" y="153600"/>
                    <a:pt x="57734" y="123846"/>
                    <a:pt x="56053" y="94127"/>
                  </a:cubicBezTo>
                  <a:cubicBezTo>
                    <a:pt x="55318" y="81420"/>
                    <a:pt x="54163" y="68713"/>
                    <a:pt x="52063" y="56181"/>
                  </a:cubicBezTo>
                  <a:cubicBezTo>
                    <a:pt x="49578" y="41304"/>
                    <a:pt x="46077" y="25167"/>
                    <a:pt x="37711" y="12391"/>
                  </a:cubicBezTo>
                  <a:cubicBezTo>
                    <a:pt x="34315" y="7210"/>
                    <a:pt x="29695" y="2554"/>
                    <a:pt x="23674" y="769"/>
                  </a:cubicBezTo>
                  <a:cubicBezTo>
                    <a:pt x="15588" y="-1611"/>
                    <a:pt x="6662" y="1784"/>
                    <a:pt x="851" y="7525"/>
                  </a:cubicBezTo>
                  <a:cubicBezTo>
                    <a:pt x="-1460" y="9800"/>
                    <a:pt x="1376" y="13056"/>
                    <a:pt x="4106" y="11865"/>
                  </a:cubicBezTo>
                  <a:cubicBezTo>
                    <a:pt x="9427" y="9485"/>
                    <a:pt x="14713" y="5845"/>
                    <a:pt x="20839" y="7630"/>
                  </a:cubicBezTo>
                  <a:cubicBezTo>
                    <a:pt x="25669" y="9030"/>
                    <a:pt x="29100" y="13371"/>
                    <a:pt x="31620" y="17431"/>
                  </a:cubicBezTo>
                  <a:cubicBezTo>
                    <a:pt x="38866" y="29193"/>
                    <a:pt x="41456" y="43965"/>
                    <a:pt x="43627" y="57407"/>
                  </a:cubicBezTo>
                  <a:cubicBezTo>
                    <a:pt x="45517" y="69203"/>
                    <a:pt x="46707" y="81140"/>
                    <a:pt x="47337" y="93077"/>
                  </a:cubicBezTo>
                  <a:cubicBezTo>
                    <a:pt x="48807" y="120975"/>
                    <a:pt x="49788" y="148909"/>
                    <a:pt x="50278" y="176843"/>
                  </a:cubicBezTo>
                  <a:cubicBezTo>
                    <a:pt x="50593" y="194135"/>
                    <a:pt x="50558" y="211428"/>
                    <a:pt x="50558" y="228755"/>
                  </a:cubicBezTo>
                  <a:cubicBezTo>
                    <a:pt x="50558" y="246328"/>
                    <a:pt x="49717" y="264110"/>
                    <a:pt x="51048" y="281612"/>
                  </a:cubicBezTo>
                  <a:cubicBezTo>
                    <a:pt x="51398" y="286268"/>
                    <a:pt x="58854" y="285533"/>
                    <a:pt x="59064" y="281017"/>
                  </a:cubicBezTo>
                  <a:cubicBezTo>
                    <a:pt x="59869" y="264495"/>
                    <a:pt x="59449" y="247868"/>
                    <a:pt x="59449" y="231310"/>
                  </a:cubicBezTo>
                  <a:close/>
                </a:path>
              </a:pathLst>
            </a:custGeom>
            <a:solidFill>
              <a:srgbClr val="703901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AD19174A-3D30-4CF7-8AA5-6098BD33B67F}"/>
                </a:ext>
              </a:extLst>
            </p:cNvPr>
            <p:cNvSpPr/>
            <p:nvPr/>
          </p:nvSpPr>
          <p:spPr>
            <a:xfrm>
              <a:off x="5492963" y="988209"/>
              <a:ext cx="10249" cy="103563"/>
            </a:xfrm>
            <a:custGeom>
              <a:avLst/>
              <a:gdLst>
                <a:gd name="connsiteX0" fmla="*/ 9915 w 10249"/>
                <a:gd name="connsiteY0" fmla="*/ 2169 h 103563"/>
                <a:gd name="connsiteX1" fmla="*/ 5645 w 10249"/>
                <a:gd name="connsiteY1" fmla="*/ 1959 h 103563"/>
                <a:gd name="connsiteX2" fmla="*/ 2249 w 10249"/>
                <a:gd name="connsiteY2" fmla="*/ 53276 h 103563"/>
                <a:gd name="connsiteX3" fmla="*/ 849 w 10249"/>
                <a:gd name="connsiteY3" fmla="*/ 77500 h 103563"/>
                <a:gd name="connsiteX4" fmla="*/ 254 w 10249"/>
                <a:gd name="connsiteY4" fmla="*/ 90066 h 103563"/>
                <a:gd name="connsiteX5" fmla="*/ 1059 w 10249"/>
                <a:gd name="connsiteY5" fmla="*/ 102388 h 103563"/>
                <a:gd name="connsiteX6" fmla="*/ 4734 w 10249"/>
                <a:gd name="connsiteY6" fmla="*/ 102598 h 103563"/>
                <a:gd name="connsiteX7" fmla="*/ 6800 w 10249"/>
                <a:gd name="connsiteY7" fmla="*/ 88736 h 103563"/>
                <a:gd name="connsiteX8" fmla="*/ 7430 w 10249"/>
                <a:gd name="connsiteY8" fmla="*/ 77430 h 103563"/>
                <a:gd name="connsiteX9" fmla="*/ 8830 w 10249"/>
                <a:gd name="connsiteY9" fmla="*/ 52506 h 103563"/>
                <a:gd name="connsiteX10" fmla="*/ 9915 w 10249"/>
                <a:gd name="connsiteY10" fmla="*/ 2169 h 103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49" h="103563">
                  <a:moveTo>
                    <a:pt x="9915" y="2169"/>
                  </a:moveTo>
                  <a:cubicBezTo>
                    <a:pt x="9775" y="-561"/>
                    <a:pt x="5855" y="-806"/>
                    <a:pt x="5645" y="1959"/>
                  </a:cubicBezTo>
                  <a:cubicBezTo>
                    <a:pt x="4209" y="19042"/>
                    <a:pt x="3229" y="36159"/>
                    <a:pt x="2249" y="53276"/>
                  </a:cubicBezTo>
                  <a:cubicBezTo>
                    <a:pt x="1794" y="61363"/>
                    <a:pt x="1304" y="69414"/>
                    <a:pt x="849" y="77500"/>
                  </a:cubicBezTo>
                  <a:cubicBezTo>
                    <a:pt x="604" y="81700"/>
                    <a:pt x="359" y="85866"/>
                    <a:pt x="254" y="90066"/>
                  </a:cubicBezTo>
                  <a:cubicBezTo>
                    <a:pt x="184" y="94022"/>
                    <a:pt x="-621" y="98748"/>
                    <a:pt x="1059" y="102388"/>
                  </a:cubicBezTo>
                  <a:cubicBezTo>
                    <a:pt x="1724" y="103788"/>
                    <a:pt x="3929" y="104033"/>
                    <a:pt x="4734" y="102598"/>
                  </a:cubicBezTo>
                  <a:cubicBezTo>
                    <a:pt x="6975" y="98643"/>
                    <a:pt x="6485" y="93217"/>
                    <a:pt x="6800" y="88736"/>
                  </a:cubicBezTo>
                  <a:cubicBezTo>
                    <a:pt x="7080" y="84956"/>
                    <a:pt x="7220" y="81175"/>
                    <a:pt x="7430" y="77430"/>
                  </a:cubicBezTo>
                  <a:cubicBezTo>
                    <a:pt x="7885" y="69134"/>
                    <a:pt x="8375" y="60802"/>
                    <a:pt x="8830" y="52506"/>
                  </a:cubicBezTo>
                  <a:cubicBezTo>
                    <a:pt x="9775" y="35774"/>
                    <a:pt x="10790" y="18902"/>
                    <a:pt x="9915" y="2169"/>
                  </a:cubicBezTo>
                  <a:close/>
                </a:path>
              </a:pathLst>
            </a:custGeom>
            <a:solidFill>
              <a:srgbClr val="703901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DF099453-2C71-4369-856F-B2AF273EA3E6}"/>
                </a:ext>
              </a:extLst>
            </p:cNvPr>
            <p:cNvSpPr/>
            <p:nvPr/>
          </p:nvSpPr>
          <p:spPr>
            <a:xfrm>
              <a:off x="5496726" y="1101904"/>
              <a:ext cx="4891" cy="16523"/>
            </a:xfrm>
            <a:custGeom>
              <a:avLst/>
              <a:gdLst>
                <a:gd name="connsiteX0" fmla="*/ 4822 w 4891"/>
                <a:gd name="connsiteY0" fmla="*/ 12252 h 16523"/>
                <a:gd name="connsiteX1" fmla="*/ 4717 w 4891"/>
                <a:gd name="connsiteY1" fmla="*/ 8156 h 16523"/>
                <a:gd name="connsiteX2" fmla="*/ 4577 w 4891"/>
                <a:gd name="connsiteY2" fmla="*/ 2240 h 16523"/>
                <a:gd name="connsiteX3" fmla="*/ 2546 w 4891"/>
                <a:gd name="connsiteY3" fmla="*/ 0 h 16523"/>
                <a:gd name="connsiteX4" fmla="*/ 306 w 4891"/>
                <a:gd name="connsiteY4" fmla="*/ 2030 h 16523"/>
                <a:gd name="connsiteX5" fmla="*/ 166 w 4891"/>
                <a:gd name="connsiteY5" fmla="*/ 7841 h 16523"/>
                <a:gd name="connsiteX6" fmla="*/ 131 w 4891"/>
                <a:gd name="connsiteY6" fmla="*/ 14562 h 16523"/>
                <a:gd name="connsiteX7" fmla="*/ 1671 w 4891"/>
                <a:gd name="connsiteY7" fmla="*/ 16382 h 16523"/>
                <a:gd name="connsiteX8" fmla="*/ 4892 w 4891"/>
                <a:gd name="connsiteY8" fmla="*/ 13687 h 16523"/>
                <a:gd name="connsiteX9" fmla="*/ 4822 w 4891"/>
                <a:gd name="connsiteY9" fmla="*/ 12252 h 1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91" h="16523">
                  <a:moveTo>
                    <a:pt x="4822" y="12252"/>
                  </a:moveTo>
                  <a:cubicBezTo>
                    <a:pt x="4787" y="10886"/>
                    <a:pt x="4752" y="9521"/>
                    <a:pt x="4717" y="8156"/>
                  </a:cubicBezTo>
                  <a:cubicBezTo>
                    <a:pt x="4682" y="6196"/>
                    <a:pt x="4612" y="4201"/>
                    <a:pt x="4577" y="2240"/>
                  </a:cubicBezTo>
                  <a:cubicBezTo>
                    <a:pt x="4542" y="1120"/>
                    <a:pt x="3737" y="0"/>
                    <a:pt x="2546" y="0"/>
                  </a:cubicBezTo>
                  <a:cubicBezTo>
                    <a:pt x="1391" y="0"/>
                    <a:pt x="341" y="840"/>
                    <a:pt x="306" y="2030"/>
                  </a:cubicBezTo>
                  <a:cubicBezTo>
                    <a:pt x="236" y="3956"/>
                    <a:pt x="201" y="5916"/>
                    <a:pt x="166" y="7841"/>
                  </a:cubicBezTo>
                  <a:cubicBezTo>
                    <a:pt x="96" y="10081"/>
                    <a:pt x="-149" y="12357"/>
                    <a:pt x="131" y="14562"/>
                  </a:cubicBezTo>
                  <a:cubicBezTo>
                    <a:pt x="236" y="15402"/>
                    <a:pt x="901" y="16102"/>
                    <a:pt x="1671" y="16382"/>
                  </a:cubicBezTo>
                  <a:cubicBezTo>
                    <a:pt x="3352" y="16977"/>
                    <a:pt x="4752" y="15612"/>
                    <a:pt x="4892" y="13687"/>
                  </a:cubicBezTo>
                  <a:cubicBezTo>
                    <a:pt x="4857" y="13267"/>
                    <a:pt x="4822" y="12777"/>
                    <a:pt x="4822" y="12252"/>
                  </a:cubicBezTo>
                  <a:close/>
                </a:path>
              </a:pathLst>
            </a:custGeom>
            <a:solidFill>
              <a:srgbClr val="703901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EDFC6CC7-7C27-4CD3-8BEF-849AF56952A1}"/>
                </a:ext>
              </a:extLst>
            </p:cNvPr>
            <p:cNvSpPr/>
            <p:nvPr/>
          </p:nvSpPr>
          <p:spPr>
            <a:xfrm>
              <a:off x="5397842" y="808694"/>
              <a:ext cx="42110" cy="10629"/>
            </a:xfrm>
            <a:custGeom>
              <a:avLst/>
              <a:gdLst>
                <a:gd name="connsiteX0" fmla="*/ 37127 w 42110"/>
                <a:gd name="connsiteY0" fmla="*/ 3440 h 10629"/>
                <a:gd name="connsiteX1" fmla="*/ 32717 w 42110"/>
                <a:gd name="connsiteY1" fmla="*/ 1795 h 10629"/>
                <a:gd name="connsiteX2" fmla="*/ 23440 w 42110"/>
                <a:gd name="connsiteY2" fmla="*/ 185 h 10629"/>
                <a:gd name="connsiteX3" fmla="*/ 14339 w 42110"/>
                <a:gd name="connsiteY3" fmla="*/ 185 h 10629"/>
                <a:gd name="connsiteX4" fmla="*/ 1842 w 42110"/>
                <a:gd name="connsiteY4" fmla="*/ 1760 h 10629"/>
                <a:gd name="connsiteX5" fmla="*/ 1912 w 42110"/>
                <a:gd name="connsiteY5" fmla="*/ 5645 h 10629"/>
                <a:gd name="connsiteX6" fmla="*/ 13254 w 42110"/>
                <a:gd name="connsiteY6" fmla="*/ 6276 h 10629"/>
                <a:gd name="connsiteX7" fmla="*/ 22565 w 42110"/>
                <a:gd name="connsiteY7" fmla="*/ 6556 h 10629"/>
                <a:gd name="connsiteX8" fmla="*/ 30861 w 42110"/>
                <a:gd name="connsiteY8" fmla="*/ 8096 h 10629"/>
                <a:gd name="connsiteX9" fmla="*/ 34817 w 42110"/>
                <a:gd name="connsiteY9" fmla="*/ 9391 h 10629"/>
                <a:gd name="connsiteX10" fmla="*/ 40978 w 42110"/>
                <a:gd name="connsiteY10" fmla="*/ 10126 h 10629"/>
                <a:gd name="connsiteX11" fmla="*/ 42098 w 42110"/>
                <a:gd name="connsiteY11" fmla="*/ 8341 h 10629"/>
                <a:gd name="connsiteX12" fmla="*/ 37127 w 42110"/>
                <a:gd name="connsiteY12" fmla="*/ 3440 h 1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10" h="10629">
                  <a:moveTo>
                    <a:pt x="37127" y="3440"/>
                  </a:moveTo>
                  <a:cubicBezTo>
                    <a:pt x="35692" y="2810"/>
                    <a:pt x="34222" y="2215"/>
                    <a:pt x="32717" y="1795"/>
                  </a:cubicBezTo>
                  <a:cubicBezTo>
                    <a:pt x="29706" y="955"/>
                    <a:pt x="26556" y="395"/>
                    <a:pt x="23440" y="185"/>
                  </a:cubicBezTo>
                  <a:cubicBezTo>
                    <a:pt x="20430" y="-25"/>
                    <a:pt x="17349" y="-95"/>
                    <a:pt x="14339" y="185"/>
                  </a:cubicBezTo>
                  <a:cubicBezTo>
                    <a:pt x="10139" y="570"/>
                    <a:pt x="6043" y="1375"/>
                    <a:pt x="1842" y="1760"/>
                  </a:cubicBezTo>
                  <a:cubicBezTo>
                    <a:pt x="-643" y="2005"/>
                    <a:pt x="-608" y="5540"/>
                    <a:pt x="1912" y="5645"/>
                  </a:cubicBezTo>
                  <a:cubicBezTo>
                    <a:pt x="5693" y="5820"/>
                    <a:pt x="9473" y="6171"/>
                    <a:pt x="13254" y="6276"/>
                  </a:cubicBezTo>
                  <a:cubicBezTo>
                    <a:pt x="16369" y="6346"/>
                    <a:pt x="19450" y="6276"/>
                    <a:pt x="22565" y="6556"/>
                  </a:cubicBezTo>
                  <a:cubicBezTo>
                    <a:pt x="25401" y="6801"/>
                    <a:pt x="28131" y="7291"/>
                    <a:pt x="30861" y="8096"/>
                  </a:cubicBezTo>
                  <a:cubicBezTo>
                    <a:pt x="32192" y="8516"/>
                    <a:pt x="33522" y="8936"/>
                    <a:pt x="34817" y="9391"/>
                  </a:cubicBezTo>
                  <a:cubicBezTo>
                    <a:pt x="36987" y="10196"/>
                    <a:pt x="38772" y="11281"/>
                    <a:pt x="40978" y="10126"/>
                  </a:cubicBezTo>
                  <a:cubicBezTo>
                    <a:pt x="41643" y="9776"/>
                    <a:pt x="42203" y="9146"/>
                    <a:pt x="42098" y="8341"/>
                  </a:cubicBezTo>
                  <a:cubicBezTo>
                    <a:pt x="41713" y="5435"/>
                    <a:pt x="39577" y="4525"/>
                    <a:pt x="37127" y="3440"/>
                  </a:cubicBezTo>
                  <a:close/>
                </a:path>
              </a:pathLst>
            </a:custGeom>
            <a:solidFill>
              <a:srgbClr val="703901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6D211F48-03D8-48AC-BBEE-98C9DEB26032}"/>
                </a:ext>
              </a:extLst>
            </p:cNvPr>
            <p:cNvSpPr/>
            <p:nvPr/>
          </p:nvSpPr>
          <p:spPr>
            <a:xfrm>
              <a:off x="5505700" y="1158649"/>
              <a:ext cx="185026" cy="204290"/>
            </a:xfrm>
            <a:custGeom>
              <a:avLst/>
              <a:gdLst>
                <a:gd name="connsiteX0" fmla="*/ 184594 w 185026"/>
                <a:gd name="connsiteY0" fmla="*/ 198545 h 204290"/>
                <a:gd name="connsiteX1" fmla="*/ 165831 w 185026"/>
                <a:gd name="connsiteY1" fmla="*/ 175512 h 204290"/>
                <a:gd name="connsiteX2" fmla="*/ 147279 w 185026"/>
                <a:gd name="connsiteY2" fmla="*/ 154754 h 204290"/>
                <a:gd name="connsiteX3" fmla="*/ 109823 w 185026"/>
                <a:gd name="connsiteY3" fmla="*/ 113028 h 204290"/>
                <a:gd name="connsiteX4" fmla="*/ 74399 w 185026"/>
                <a:gd name="connsiteY4" fmla="*/ 70428 h 204290"/>
                <a:gd name="connsiteX5" fmla="*/ 41039 w 185026"/>
                <a:gd name="connsiteY5" fmla="*/ 32307 h 204290"/>
                <a:gd name="connsiteX6" fmla="*/ 3794 w 185026"/>
                <a:gd name="connsiteY6" fmla="*/ 138 h 204290"/>
                <a:gd name="connsiteX7" fmla="*/ 1519 w 185026"/>
                <a:gd name="connsiteY7" fmla="*/ 5669 h 204290"/>
                <a:gd name="connsiteX8" fmla="*/ 34493 w 185026"/>
                <a:gd name="connsiteY8" fmla="*/ 37243 h 204290"/>
                <a:gd name="connsiteX9" fmla="*/ 65787 w 185026"/>
                <a:gd name="connsiteY9" fmla="*/ 74138 h 204290"/>
                <a:gd name="connsiteX10" fmla="*/ 99112 w 185026"/>
                <a:gd name="connsiteY10" fmla="*/ 115339 h 204290"/>
                <a:gd name="connsiteX11" fmla="*/ 136672 w 185026"/>
                <a:gd name="connsiteY11" fmla="*/ 157695 h 204290"/>
                <a:gd name="connsiteX12" fmla="*/ 157955 w 185026"/>
                <a:gd name="connsiteY12" fmla="*/ 181498 h 204290"/>
                <a:gd name="connsiteX13" fmla="*/ 178678 w 185026"/>
                <a:gd name="connsiteY13" fmla="*/ 203516 h 204290"/>
                <a:gd name="connsiteX14" fmla="*/ 184594 w 185026"/>
                <a:gd name="connsiteY14" fmla="*/ 198545 h 20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5026" h="204290">
                  <a:moveTo>
                    <a:pt x="184594" y="198545"/>
                  </a:moveTo>
                  <a:cubicBezTo>
                    <a:pt x="179868" y="189969"/>
                    <a:pt x="172307" y="182793"/>
                    <a:pt x="165831" y="175512"/>
                  </a:cubicBezTo>
                  <a:cubicBezTo>
                    <a:pt x="159670" y="168581"/>
                    <a:pt x="153475" y="161650"/>
                    <a:pt x="147279" y="154754"/>
                  </a:cubicBezTo>
                  <a:cubicBezTo>
                    <a:pt x="134782" y="140857"/>
                    <a:pt x="122215" y="127030"/>
                    <a:pt x="109823" y="113028"/>
                  </a:cubicBezTo>
                  <a:cubicBezTo>
                    <a:pt x="97572" y="99166"/>
                    <a:pt x="86090" y="84780"/>
                    <a:pt x="74399" y="70428"/>
                  </a:cubicBezTo>
                  <a:cubicBezTo>
                    <a:pt x="63722" y="57301"/>
                    <a:pt x="51856" y="45259"/>
                    <a:pt x="41039" y="32307"/>
                  </a:cubicBezTo>
                  <a:cubicBezTo>
                    <a:pt x="30643" y="19881"/>
                    <a:pt x="19721" y="5459"/>
                    <a:pt x="3794" y="138"/>
                  </a:cubicBezTo>
                  <a:cubicBezTo>
                    <a:pt x="608" y="-912"/>
                    <a:pt x="-1632" y="4338"/>
                    <a:pt x="1519" y="5669"/>
                  </a:cubicBezTo>
                  <a:cubicBezTo>
                    <a:pt x="15521" y="11619"/>
                    <a:pt x="25217" y="25761"/>
                    <a:pt x="34493" y="37243"/>
                  </a:cubicBezTo>
                  <a:cubicBezTo>
                    <a:pt x="44645" y="49810"/>
                    <a:pt x="55741" y="61501"/>
                    <a:pt x="65787" y="74138"/>
                  </a:cubicBezTo>
                  <a:cubicBezTo>
                    <a:pt x="76779" y="88000"/>
                    <a:pt x="87525" y="102002"/>
                    <a:pt x="99112" y="115339"/>
                  </a:cubicBezTo>
                  <a:cubicBezTo>
                    <a:pt x="111504" y="129586"/>
                    <a:pt x="124070" y="143623"/>
                    <a:pt x="136672" y="157695"/>
                  </a:cubicBezTo>
                  <a:cubicBezTo>
                    <a:pt x="143778" y="165606"/>
                    <a:pt x="150884" y="173552"/>
                    <a:pt x="157955" y="181498"/>
                  </a:cubicBezTo>
                  <a:cubicBezTo>
                    <a:pt x="164571" y="188954"/>
                    <a:pt x="170767" y="197390"/>
                    <a:pt x="178678" y="203516"/>
                  </a:cubicBezTo>
                  <a:cubicBezTo>
                    <a:pt x="181758" y="206001"/>
                    <a:pt x="186484" y="202011"/>
                    <a:pt x="184594" y="198545"/>
                  </a:cubicBezTo>
                  <a:close/>
                </a:path>
              </a:pathLst>
            </a:custGeom>
            <a:solidFill>
              <a:srgbClr val="703901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4DEA1377-3958-45D2-8A27-846AEA838C3C}"/>
                </a:ext>
              </a:extLst>
            </p:cNvPr>
            <p:cNvSpPr/>
            <p:nvPr/>
          </p:nvSpPr>
          <p:spPr>
            <a:xfrm>
              <a:off x="5241702" y="1187208"/>
              <a:ext cx="201356" cy="102824"/>
            </a:xfrm>
            <a:custGeom>
              <a:avLst/>
              <a:gdLst>
                <a:gd name="connsiteX0" fmla="*/ 197818 w 201356"/>
                <a:gd name="connsiteY0" fmla="*/ 38 h 102824"/>
                <a:gd name="connsiteX1" fmla="*/ 178180 w 201356"/>
                <a:gd name="connsiteY1" fmla="*/ 9839 h 102824"/>
                <a:gd name="connsiteX2" fmla="*/ 157317 w 201356"/>
                <a:gd name="connsiteY2" fmla="*/ 21741 h 102824"/>
                <a:gd name="connsiteX3" fmla="*/ 114611 w 201356"/>
                <a:gd name="connsiteY3" fmla="*/ 44179 h 102824"/>
                <a:gd name="connsiteX4" fmla="*/ 78136 w 201356"/>
                <a:gd name="connsiteY4" fmla="*/ 62766 h 102824"/>
                <a:gd name="connsiteX5" fmla="*/ 43516 w 201356"/>
                <a:gd name="connsiteY5" fmla="*/ 82579 h 102824"/>
                <a:gd name="connsiteX6" fmla="*/ 24439 w 201356"/>
                <a:gd name="connsiteY6" fmla="*/ 91470 h 102824"/>
                <a:gd name="connsiteX7" fmla="*/ 2176 w 201356"/>
                <a:gd name="connsiteY7" fmla="*/ 97001 h 102824"/>
                <a:gd name="connsiteX8" fmla="*/ 1686 w 201356"/>
                <a:gd name="connsiteY8" fmla="*/ 102077 h 102824"/>
                <a:gd name="connsiteX9" fmla="*/ 36130 w 201356"/>
                <a:gd name="connsiteY9" fmla="*/ 95601 h 102824"/>
                <a:gd name="connsiteX10" fmla="*/ 72465 w 201356"/>
                <a:gd name="connsiteY10" fmla="*/ 76698 h 102824"/>
                <a:gd name="connsiteX11" fmla="*/ 151646 w 201356"/>
                <a:gd name="connsiteY11" fmla="*/ 35778 h 102824"/>
                <a:gd name="connsiteX12" fmla="*/ 175520 w 201356"/>
                <a:gd name="connsiteY12" fmla="*/ 22511 h 102824"/>
                <a:gd name="connsiteX13" fmla="*/ 187631 w 201356"/>
                <a:gd name="connsiteY13" fmla="*/ 15440 h 102824"/>
                <a:gd name="connsiteX14" fmla="*/ 200723 w 201356"/>
                <a:gd name="connsiteY14" fmla="*/ 5568 h 102824"/>
                <a:gd name="connsiteX15" fmla="*/ 197818 w 201356"/>
                <a:gd name="connsiteY15" fmla="*/ 38 h 102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1356" h="102824">
                  <a:moveTo>
                    <a:pt x="197818" y="38"/>
                  </a:moveTo>
                  <a:cubicBezTo>
                    <a:pt x="190642" y="1123"/>
                    <a:pt x="184411" y="6163"/>
                    <a:pt x="178180" y="9839"/>
                  </a:cubicBezTo>
                  <a:cubicBezTo>
                    <a:pt x="171284" y="13900"/>
                    <a:pt x="164318" y="17855"/>
                    <a:pt x="157317" y="21741"/>
                  </a:cubicBezTo>
                  <a:cubicBezTo>
                    <a:pt x="143245" y="29547"/>
                    <a:pt x="128998" y="36968"/>
                    <a:pt x="114611" y="44179"/>
                  </a:cubicBezTo>
                  <a:cubicBezTo>
                    <a:pt x="102395" y="50305"/>
                    <a:pt x="89968" y="55940"/>
                    <a:pt x="78136" y="62766"/>
                  </a:cubicBezTo>
                  <a:cubicBezTo>
                    <a:pt x="66620" y="69417"/>
                    <a:pt x="55278" y="76348"/>
                    <a:pt x="43516" y="82579"/>
                  </a:cubicBezTo>
                  <a:cubicBezTo>
                    <a:pt x="37321" y="85869"/>
                    <a:pt x="30985" y="88915"/>
                    <a:pt x="24439" y="91470"/>
                  </a:cubicBezTo>
                  <a:cubicBezTo>
                    <a:pt x="17193" y="94271"/>
                    <a:pt x="9807" y="95811"/>
                    <a:pt x="2176" y="97001"/>
                  </a:cubicBezTo>
                  <a:cubicBezTo>
                    <a:pt x="-240" y="97386"/>
                    <a:pt x="-975" y="101447"/>
                    <a:pt x="1686" y="102077"/>
                  </a:cubicBezTo>
                  <a:cubicBezTo>
                    <a:pt x="12957" y="104702"/>
                    <a:pt x="25874" y="99906"/>
                    <a:pt x="36130" y="95601"/>
                  </a:cubicBezTo>
                  <a:cubicBezTo>
                    <a:pt x="48767" y="90315"/>
                    <a:pt x="60634" y="83489"/>
                    <a:pt x="72465" y="76698"/>
                  </a:cubicBezTo>
                  <a:cubicBezTo>
                    <a:pt x="98264" y="61926"/>
                    <a:pt x="125463" y="49849"/>
                    <a:pt x="151646" y="35778"/>
                  </a:cubicBezTo>
                  <a:cubicBezTo>
                    <a:pt x="159662" y="31472"/>
                    <a:pt x="167643" y="27061"/>
                    <a:pt x="175520" y="22511"/>
                  </a:cubicBezTo>
                  <a:cubicBezTo>
                    <a:pt x="179580" y="20200"/>
                    <a:pt x="183606" y="17820"/>
                    <a:pt x="187631" y="15440"/>
                  </a:cubicBezTo>
                  <a:cubicBezTo>
                    <a:pt x="192357" y="12639"/>
                    <a:pt x="197538" y="10189"/>
                    <a:pt x="200723" y="5568"/>
                  </a:cubicBezTo>
                  <a:cubicBezTo>
                    <a:pt x="202228" y="3363"/>
                    <a:pt x="200968" y="-417"/>
                    <a:pt x="197818" y="38"/>
                  </a:cubicBezTo>
                  <a:close/>
                </a:path>
              </a:pathLst>
            </a:custGeom>
            <a:solidFill>
              <a:srgbClr val="703901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B1A8B9D4-6EBA-4240-B729-77CCA86EFD37}"/>
                </a:ext>
              </a:extLst>
            </p:cNvPr>
            <p:cNvSpPr/>
            <p:nvPr/>
          </p:nvSpPr>
          <p:spPr>
            <a:xfrm>
              <a:off x="5448493" y="1168192"/>
              <a:ext cx="23226" cy="16296"/>
            </a:xfrm>
            <a:custGeom>
              <a:avLst/>
              <a:gdLst>
                <a:gd name="connsiteX0" fmla="*/ 18190 w 23226"/>
                <a:gd name="connsiteY0" fmla="*/ 361 h 16296"/>
                <a:gd name="connsiteX1" fmla="*/ 17595 w 23226"/>
                <a:gd name="connsiteY1" fmla="*/ 676 h 16296"/>
                <a:gd name="connsiteX2" fmla="*/ 17000 w 23226"/>
                <a:gd name="connsiteY2" fmla="*/ 1026 h 16296"/>
                <a:gd name="connsiteX3" fmla="*/ 15950 w 23226"/>
                <a:gd name="connsiteY3" fmla="*/ 1656 h 16296"/>
                <a:gd name="connsiteX4" fmla="*/ 7654 w 23226"/>
                <a:gd name="connsiteY4" fmla="*/ 7537 h 16296"/>
                <a:gd name="connsiteX5" fmla="*/ 4153 w 23226"/>
                <a:gd name="connsiteY5" fmla="*/ 9322 h 16296"/>
                <a:gd name="connsiteX6" fmla="*/ 3523 w 23226"/>
                <a:gd name="connsiteY6" fmla="*/ 9462 h 16296"/>
                <a:gd name="connsiteX7" fmla="*/ 1703 w 23226"/>
                <a:gd name="connsiteY7" fmla="*/ 10478 h 16296"/>
                <a:gd name="connsiteX8" fmla="*/ 1563 w 23226"/>
                <a:gd name="connsiteY8" fmla="*/ 15238 h 16296"/>
                <a:gd name="connsiteX9" fmla="*/ 1703 w 23226"/>
                <a:gd name="connsiteY9" fmla="*/ 15308 h 16296"/>
                <a:gd name="connsiteX10" fmla="*/ 4468 w 23226"/>
                <a:gd name="connsiteY10" fmla="*/ 16288 h 16296"/>
                <a:gd name="connsiteX11" fmla="*/ 5413 w 23226"/>
                <a:gd name="connsiteY11" fmla="*/ 16183 h 16296"/>
                <a:gd name="connsiteX12" fmla="*/ 7129 w 23226"/>
                <a:gd name="connsiteY12" fmla="*/ 15798 h 16296"/>
                <a:gd name="connsiteX13" fmla="*/ 10699 w 23226"/>
                <a:gd name="connsiteY13" fmla="*/ 14363 h 16296"/>
                <a:gd name="connsiteX14" fmla="*/ 19100 w 23226"/>
                <a:gd name="connsiteY14" fmla="*/ 8622 h 16296"/>
                <a:gd name="connsiteX15" fmla="*/ 23161 w 23226"/>
                <a:gd name="connsiteY15" fmla="*/ 2777 h 16296"/>
                <a:gd name="connsiteX16" fmla="*/ 18190 w 23226"/>
                <a:gd name="connsiteY16" fmla="*/ 361 h 16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26" h="16296">
                  <a:moveTo>
                    <a:pt x="18190" y="361"/>
                  </a:moveTo>
                  <a:cubicBezTo>
                    <a:pt x="17420" y="956"/>
                    <a:pt x="17210" y="1096"/>
                    <a:pt x="17595" y="676"/>
                  </a:cubicBezTo>
                  <a:cubicBezTo>
                    <a:pt x="17385" y="781"/>
                    <a:pt x="17210" y="921"/>
                    <a:pt x="17000" y="1026"/>
                  </a:cubicBezTo>
                  <a:cubicBezTo>
                    <a:pt x="16650" y="1236"/>
                    <a:pt x="16300" y="1446"/>
                    <a:pt x="15950" y="1656"/>
                  </a:cubicBezTo>
                  <a:cubicBezTo>
                    <a:pt x="13079" y="3442"/>
                    <a:pt x="10559" y="5787"/>
                    <a:pt x="7654" y="7537"/>
                  </a:cubicBezTo>
                  <a:cubicBezTo>
                    <a:pt x="6569" y="8202"/>
                    <a:pt x="5378" y="8972"/>
                    <a:pt x="4153" y="9322"/>
                  </a:cubicBezTo>
                  <a:cubicBezTo>
                    <a:pt x="3943" y="9393"/>
                    <a:pt x="3733" y="9393"/>
                    <a:pt x="3523" y="9462"/>
                  </a:cubicBezTo>
                  <a:cubicBezTo>
                    <a:pt x="2718" y="9638"/>
                    <a:pt x="2193" y="9988"/>
                    <a:pt x="1703" y="10478"/>
                  </a:cubicBezTo>
                  <a:cubicBezTo>
                    <a:pt x="-362" y="11213"/>
                    <a:pt x="-712" y="14468"/>
                    <a:pt x="1563" y="15238"/>
                  </a:cubicBezTo>
                  <a:cubicBezTo>
                    <a:pt x="1598" y="15273"/>
                    <a:pt x="1668" y="15273"/>
                    <a:pt x="1703" y="15308"/>
                  </a:cubicBezTo>
                  <a:cubicBezTo>
                    <a:pt x="2508" y="15938"/>
                    <a:pt x="3278" y="16358"/>
                    <a:pt x="4468" y="16288"/>
                  </a:cubicBezTo>
                  <a:cubicBezTo>
                    <a:pt x="4783" y="16288"/>
                    <a:pt x="5098" y="16253"/>
                    <a:pt x="5413" y="16183"/>
                  </a:cubicBezTo>
                  <a:cubicBezTo>
                    <a:pt x="6008" y="16113"/>
                    <a:pt x="6569" y="15973"/>
                    <a:pt x="7129" y="15798"/>
                  </a:cubicBezTo>
                  <a:cubicBezTo>
                    <a:pt x="8354" y="15448"/>
                    <a:pt x="9579" y="14958"/>
                    <a:pt x="10699" y="14363"/>
                  </a:cubicBezTo>
                  <a:cubicBezTo>
                    <a:pt x="13674" y="12753"/>
                    <a:pt x="16405" y="10688"/>
                    <a:pt x="19100" y="8622"/>
                  </a:cubicBezTo>
                  <a:cubicBezTo>
                    <a:pt x="20921" y="7257"/>
                    <a:pt x="23686" y="5402"/>
                    <a:pt x="23161" y="2777"/>
                  </a:cubicBezTo>
                  <a:cubicBezTo>
                    <a:pt x="22741" y="571"/>
                    <a:pt x="20220" y="-654"/>
                    <a:pt x="18190" y="361"/>
                  </a:cubicBezTo>
                  <a:close/>
                </a:path>
              </a:pathLst>
            </a:custGeom>
            <a:solidFill>
              <a:srgbClr val="703901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563" name="Graphic 562">
            <a:extLst>
              <a:ext uri="{FF2B5EF4-FFF2-40B4-BE49-F238E27FC236}">
                <a16:creationId xmlns:a16="http://schemas.microsoft.com/office/drawing/2014/main" id="{2B3069EE-4524-4462-B922-EBC478241B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09808" y="956216"/>
            <a:ext cx="1259561" cy="2472784"/>
          </a:xfrm>
          <a:prstGeom prst="rect">
            <a:avLst/>
          </a:prstGeom>
        </p:spPr>
      </p:pic>
      <p:pic>
        <p:nvPicPr>
          <p:cNvPr id="564" name="Graphic 563">
            <a:extLst>
              <a:ext uri="{FF2B5EF4-FFF2-40B4-BE49-F238E27FC236}">
                <a16:creationId xmlns:a16="http://schemas.microsoft.com/office/drawing/2014/main" id="{4F36DE92-8FAF-4B42-9A74-8991822936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18631" y="3609870"/>
            <a:ext cx="1516768" cy="2190543"/>
          </a:xfrm>
          <a:prstGeom prst="rect">
            <a:avLst/>
          </a:prstGeom>
        </p:spPr>
      </p:pic>
      <p:pic>
        <p:nvPicPr>
          <p:cNvPr id="1216" name="Graphic 563">
            <a:extLst>
              <a:ext uri="{FF2B5EF4-FFF2-40B4-BE49-F238E27FC236}">
                <a16:creationId xmlns:a16="http://schemas.microsoft.com/office/drawing/2014/main" id="{692F8396-9A7C-4E54-AD46-65905B576D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17200" y="5426158"/>
            <a:ext cx="3538189" cy="1431842"/>
          </a:xfrm>
          <a:prstGeom prst="rect">
            <a:avLst/>
          </a:prstGeom>
        </p:spPr>
      </p:pic>
      <p:grpSp>
        <p:nvGrpSpPr>
          <p:cNvPr id="1269" name="Group 1268">
            <a:extLst>
              <a:ext uri="{FF2B5EF4-FFF2-40B4-BE49-F238E27FC236}">
                <a16:creationId xmlns:a16="http://schemas.microsoft.com/office/drawing/2014/main" id="{B3C8D997-4B6E-42FB-BB31-30357E94DDC5}"/>
              </a:ext>
            </a:extLst>
          </p:cNvPr>
          <p:cNvGrpSpPr/>
          <p:nvPr/>
        </p:nvGrpSpPr>
        <p:grpSpPr>
          <a:xfrm>
            <a:off x="4604114" y="740201"/>
            <a:ext cx="1736847" cy="3418010"/>
            <a:chOff x="7220178" y="1004252"/>
            <a:chExt cx="1736847" cy="3418010"/>
          </a:xfrm>
        </p:grpSpPr>
        <p:grpSp>
          <p:nvGrpSpPr>
            <p:cNvPr id="59" name="Graphic 3">
              <a:extLst>
                <a:ext uri="{FF2B5EF4-FFF2-40B4-BE49-F238E27FC236}">
                  <a16:creationId xmlns:a16="http://schemas.microsoft.com/office/drawing/2014/main" id="{6AABCBA6-D995-4D4B-9073-B33A8B3A8D6A}"/>
                </a:ext>
              </a:extLst>
            </p:cNvPr>
            <p:cNvGrpSpPr/>
            <p:nvPr/>
          </p:nvGrpSpPr>
          <p:grpSpPr>
            <a:xfrm>
              <a:off x="7554503" y="1004252"/>
              <a:ext cx="980150" cy="824504"/>
              <a:chOff x="5887392" y="801097"/>
              <a:chExt cx="980150" cy="824504"/>
            </a:xfrm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7CE32F3-DC1F-4B37-BA29-820D4C3F1A3D}"/>
                  </a:ext>
                </a:extLst>
              </p:cNvPr>
              <p:cNvSpPr/>
              <p:nvPr/>
            </p:nvSpPr>
            <p:spPr>
              <a:xfrm>
                <a:off x="5887392" y="801097"/>
                <a:ext cx="980150" cy="824504"/>
              </a:xfrm>
              <a:custGeom>
                <a:avLst/>
                <a:gdLst>
                  <a:gd name="connsiteX0" fmla="*/ 968352 w 980150"/>
                  <a:gd name="connsiteY0" fmla="*/ 767841 h 824504"/>
                  <a:gd name="connsiteX1" fmla="*/ 757483 w 980150"/>
                  <a:gd name="connsiteY1" fmla="*/ 548011 h 824504"/>
                  <a:gd name="connsiteX2" fmla="*/ 641827 w 980150"/>
                  <a:gd name="connsiteY2" fmla="*/ 423849 h 824504"/>
                  <a:gd name="connsiteX3" fmla="*/ 566077 w 980150"/>
                  <a:gd name="connsiteY3" fmla="*/ 346313 h 824504"/>
                  <a:gd name="connsiteX4" fmla="*/ 565762 w 980150"/>
                  <a:gd name="connsiteY4" fmla="*/ 342988 h 824504"/>
                  <a:gd name="connsiteX5" fmla="*/ 565902 w 980150"/>
                  <a:gd name="connsiteY5" fmla="*/ 341483 h 824504"/>
                  <a:gd name="connsiteX6" fmla="*/ 561596 w 980150"/>
                  <a:gd name="connsiteY6" fmla="*/ 120707 h 824504"/>
                  <a:gd name="connsiteX7" fmla="*/ 516370 w 980150"/>
                  <a:gd name="connsiteY7" fmla="*/ 11632 h 824504"/>
                  <a:gd name="connsiteX8" fmla="*/ 418076 w 980150"/>
                  <a:gd name="connsiteY8" fmla="*/ 35296 h 824504"/>
                  <a:gd name="connsiteX9" fmla="*/ 412300 w 980150"/>
                  <a:gd name="connsiteY9" fmla="*/ 50943 h 824504"/>
                  <a:gd name="connsiteX10" fmla="*/ 461832 w 980150"/>
                  <a:gd name="connsiteY10" fmla="*/ 50943 h 824504"/>
                  <a:gd name="connsiteX11" fmla="*/ 494142 w 980150"/>
                  <a:gd name="connsiteY11" fmla="*/ 61444 h 824504"/>
                  <a:gd name="connsiteX12" fmla="*/ 511364 w 980150"/>
                  <a:gd name="connsiteY12" fmla="*/ 156972 h 824504"/>
                  <a:gd name="connsiteX13" fmla="*/ 509439 w 980150"/>
                  <a:gd name="connsiteY13" fmla="*/ 322860 h 824504"/>
                  <a:gd name="connsiteX14" fmla="*/ 430923 w 980150"/>
                  <a:gd name="connsiteY14" fmla="*/ 367491 h 824504"/>
                  <a:gd name="connsiteX15" fmla="*/ 279282 w 980150"/>
                  <a:gd name="connsiteY15" fmla="*/ 436906 h 824504"/>
                  <a:gd name="connsiteX16" fmla="*/ 6805 w 980150"/>
                  <a:gd name="connsiteY16" fmla="*/ 572759 h 824504"/>
                  <a:gd name="connsiteX17" fmla="*/ 8975 w 980150"/>
                  <a:gd name="connsiteY17" fmla="*/ 600168 h 824504"/>
                  <a:gd name="connsiteX18" fmla="*/ 139088 w 980150"/>
                  <a:gd name="connsiteY18" fmla="*/ 568524 h 824504"/>
                  <a:gd name="connsiteX19" fmla="*/ 283728 w 980150"/>
                  <a:gd name="connsiteY19" fmla="*/ 502505 h 824504"/>
                  <a:gd name="connsiteX20" fmla="*/ 431203 w 980150"/>
                  <a:gd name="connsiteY20" fmla="*/ 437151 h 824504"/>
                  <a:gd name="connsiteX21" fmla="*/ 536428 w 980150"/>
                  <a:gd name="connsiteY21" fmla="*/ 378483 h 824504"/>
                  <a:gd name="connsiteX22" fmla="*/ 715617 w 980150"/>
                  <a:gd name="connsiteY22" fmla="*/ 591417 h 824504"/>
                  <a:gd name="connsiteX23" fmla="*/ 929041 w 980150"/>
                  <a:gd name="connsiteY23" fmla="*/ 817373 h 824504"/>
                  <a:gd name="connsiteX24" fmla="*/ 968352 w 980150"/>
                  <a:gd name="connsiteY24" fmla="*/ 767841 h 82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80150" h="824504">
                    <a:moveTo>
                      <a:pt x="968352" y="767841"/>
                    </a:moveTo>
                    <a:cubicBezTo>
                      <a:pt x="888366" y="704272"/>
                      <a:pt x="823537" y="625302"/>
                      <a:pt x="757483" y="548011"/>
                    </a:cubicBezTo>
                    <a:cubicBezTo>
                      <a:pt x="720658" y="504920"/>
                      <a:pt x="681592" y="464174"/>
                      <a:pt x="641827" y="423849"/>
                    </a:cubicBezTo>
                    <a:cubicBezTo>
                      <a:pt x="618409" y="400081"/>
                      <a:pt x="595481" y="364796"/>
                      <a:pt x="566077" y="346313"/>
                    </a:cubicBezTo>
                    <a:cubicBezTo>
                      <a:pt x="566006" y="345193"/>
                      <a:pt x="565937" y="344108"/>
                      <a:pt x="565762" y="342988"/>
                    </a:cubicBezTo>
                    <a:cubicBezTo>
                      <a:pt x="565796" y="342463"/>
                      <a:pt x="565902" y="342008"/>
                      <a:pt x="565902" y="341483"/>
                    </a:cubicBezTo>
                    <a:cubicBezTo>
                      <a:pt x="565061" y="267623"/>
                      <a:pt x="572027" y="194323"/>
                      <a:pt x="561596" y="120707"/>
                    </a:cubicBezTo>
                    <a:cubicBezTo>
                      <a:pt x="556415" y="84127"/>
                      <a:pt x="549169" y="34701"/>
                      <a:pt x="516370" y="11632"/>
                    </a:cubicBezTo>
                    <a:cubicBezTo>
                      <a:pt x="482310" y="-12346"/>
                      <a:pt x="437224" y="3301"/>
                      <a:pt x="418076" y="35296"/>
                    </a:cubicBezTo>
                    <a:cubicBezTo>
                      <a:pt x="415206" y="40126"/>
                      <a:pt x="411145" y="46567"/>
                      <a:pt x="412300" y="50943"/>
                    </a:cubicBezTo>
                    <a:lnTo>
                      <a:pt x="461832" y="50943"/>
                    </a:lnTo>
                    <a:cubicBezTo>
                      <a:pt x="472474" y="44292"/>
                      <a:pt x="486126" y="47022"/>
                      <a:pt x="494142" y="61444"/>
                    </a:cubicBezTo>
                    <a:cubicBezTo>
                      <a:pt x="509334" y="88748"/>
                      <a:pt x="509719" y="126693"/>
                      <a:pt x="511364" y="156972"/>
                    </a:cubicBezTo>
                    <a:cubicBezTo>
                      <a:pt x="514409" y="212490"/>
                      <a:pt x="510244" y="267518"/>
                      <a:pt x="509439" y="322860"/>
                    </a:cubicBezTo>
                    <a:cubicBezTo>
                      <a:pt x="481540" y="334167"/>
                      <a:pt x="458157" y="353174"/>
                      <a:pt x="430923" y="367491"/>
                    </a:cubicBezTo>
                    <a:cubicBezTo>
                      <a:pt x="381776" y="393360"/>
                      <a:pt x="329689" y="413733"/>
                      <a:pt x="279282" y="436906"/>
                    </a:cubicBezTo>
                    <a:cubicBezTo>
                      <a:pt x="187150" y="479262"/>
                      <a:pt x="96872" y="526518"/>
                      <a:pt x="6805" y="572759"/>
                    </a:cubicBezTo>
                    <a:cubicBezTo>
                      <a:pt x="-3382" y="577975"/>
                      <a:pt x="-1701" y="596528"/>
                      <a:pt x="8975" y="600168"/>
                    </a:cubicBezTo>
                    <a:cubicBezTo>
                      <a:pt x="53571" y="615430"/>
                      <a:pt x="98062" y="583681"/>
                      <a:pt x="139088" y="568524"/>
                    </a:cubicBezTo>
                    <a:cubicBezTo>
                      <a:pt x="189565" y="549866"/>
                      <a:pt x="235386" y="525678"/>
                      <a:pt x="283728" y="502505"/>
                    </a:cubicBezTo>
                    <a:cubicBezTo>
                      <a:pt x="332244" y="479262"/>
                      <a:pt x="382441" y="459869"/>
                      <a:pt x="431203" y="437151"/>
                    </a:cubicBezTo>
                    <a:cubicBezTo>
                      <a:pt x="467573" y="420208"/>
                      <a:pt x="500128" y="395040"/>
                      <a:pt x="536428" y="378483"/>
                    </a:cubicBezTo>
                    <a:cubicBezTo>
                      <a:pt x="586379" y="455878"/>
                      <a:pt x="656984" y="521197"/>
                      <a:pt x="715617" y="591417"/>
                    </a:cubicBezTo>
                    <a:cubicBezTo>
                      <a:pt x="782126" y="671053"/>
                      <a:pt x="848145" y="751704"/>
                      <a:pt x="929041" y="817373"/>
                    </a:cubicBezTo>
                    <a:cubicBezTo>
                      <a:pt x="960616" y="842996"/>
                      <a:pt x="1000311" y="793255"/>
                      <a:pt x="968352" y="767841"/>
                    </a:cubicBezTo>
                    <a:close/>
                  </a:path>
                </a:pathLst>
              </a:custGeom>
              <a:solidFill>
                <a:srgbClr val="A25F27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DBBA15DE-DFD0-45E3-88E8-700B04CB2FEC}"/>
                  </a:ext>
                </a:extLst>
              </p:cNvPr>
              <p:cNvSpPr/>
              <p:nvPr/>
            </p:nvSpPr>
            <p:spPr>
              <a:xfrm>
                <a:off x="6363697" y="842335"/>
                <a:ext cx="50668" cy="216875"/>
              </a:xfrm>
              <a:custGeom>
                <a:avLst/>
                <a:gdLst>
                  <a:gd name="connsiteX0" fmla="*/ 49866 w 50668"/>
                  <a:gd name="connsiteY0" fmla="*/ 117660 h 216875"/>
                  <a:gd name="connsiteX1" fmla="*/ 44405 w 50668"/>
                  <a:gd name="connsiteY1" fmla="*/ 59657 h 216875"/>
                  <a:gd name="connsiteX2" fmla="*/ 29913 w 50668"/>
                  <a:gd name="connsiteY2" fmla="*/ 14360 h 216875"/>
                  <a:gd name="connsiteX3" fmla="*/ 15911 w 50668"/>
                  <a:gd name="connsiteY3" fmla="*/ 1514 h 216875"/>
                  <a:gd name="connsiteX4" fmla="*/ 6880 w 50668"/>
                  <a:gd name="connsiteY4" fmla="*/ 44 h 216875"/>
                  <a:gd name="connsiteX5" fmla="*/ 1034 w 50668"/>
                  <a:gd name="connsiteY5" fmla="*/ 1549 h 216875"/>
                  <a:gd name="connsiteX6" fmla="*/ 3519 w 50668"/>
                  <a:gd name="connsiteY6" fmla="*/ 6344 h 216875"/>
                  <a:gd name="connsiteX7" fmla="*/ 26308 w 50668"/>
                  <a:gd name="connsiteY7" fmla="*/ 21957 h 216875"/>
                  <a:gd name="connsiteX8" fmla="*/ 37859 w 50668"/>
                  <a:gd name="connsiteY8" fmla="*/ 65572 h 216875"/>
                  <a:gd name="connsiteX9" fmla="*/ 43040 w 50668"/>
                  <a:gd name="connsiteY9" fmla="*/ 172512 h 216875"/>
                  <a:gd name="connsiteX10" fmla="*/ 42585 w 50668"/>
                  <a:gd name="connsiteY10" fmla="*/ 195685 h 216875"/>
                  <a:gd name="connsiteX11" fmla="*/ 42865 w 50668"/>
                  <a:gd name="connsiteY11" fmla="*/ 214378 h 216875"/>
                  <a:gd name="connsiteX12" fmla="*/ 49096 w 50668"/>
                  <a:gd name="connsiteY12" fmla="*/ 214728 h 216875"/>
                  <a:gd name="connsiteX13" fmla="*/ 50216 w 50668"/>
                  <a:gd name="connsiteY13" fmla="*/ 195125 h 216875"/>
                  <a:gd name="connsiteX14" fmla="*/ 50601 w 50668"/>
                  <a:gd name="connsiteY14" fmla="*/ 173212 h 216875"/>
                  <a:gd name="connsiteX15" fmla="*/ 49866 w 50668"/>
                  <a:gd name="connsiteY15" fmla="*/ 117660 h 21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668" h="216875">
                    <a:moveTo>
                      <a:pt x="49866" y="117660"/>
                    </a:moveTo>
                    <a:cubicBezTo>
                      <a:pt x="49026" y="98302"/>
                      <a:pt x="47730" y="78804"/>
                      <a:pt x="44405" y="59657"/>
                    </a:cubicBezTo>
                    <a:cubicBezTo>
                      <a:pt x="41710" y="44185"/>
                      <a:pt x="38209" y="27872"/>
                      <a:pt x="29913" y="14360"/>
                    </a:cubicBezTo>
                    <a:cubicBezTo>
                      <a:pt x="26588" y="8935"/>
                      <a:pt x="21932" y="3929"/>
                      <a:pt x="15911" y="1514"/>
                    </a:cubicBezTo>
                    <a:cubicBezTo>
                      <a:pt x="13111" y="394"/>
                      <a:pt x="9925" y="-167"/>
                      <a:pt x="6880" y="44"/>
                    </a:cubicBezTo>
                    <a:cubicBezTo>
                      <a:pt x="5165" y="149"/>
                      <a:pt x="2364" y="429"/>
                      <a:pt x="1034" y="1549"/>
                    </a:cubicBezTo>
                    <a:cubicBezTo>
                      <a:pt x="-1311" y="3509"/>
                      <a:pt x="684" y="6974"/>
                      <a:pt x="3519" y="6344"/>
                    </a:cubicBezTo>
                    <a:cubicBezTo>
                      <a:pt x="14371" y="3929"/>
                      <a:pt x="22037" y="13275"/>
                      <a:pt x="26308" y="21957"/>
                    </a:cubicBezTo>
                    <a:cubicBezTo>
                      <a:pt x="32959" y="35468"/>
                      <a:pt x="35689" y="50800"/>
                      <a:pt x="37859" y="65572"/>
                    </a:cubicBezTo>
                    <a:cubicBezTo>
                      <a:pt x="43040" y="100892"/>
                      <a:pt x="43460" y="136842"/>
                      <a:pt x="43040" y="172512"/>
                    </a:cubicBezTo>
                    <a:cubicBezTo>
                      <a:pt x="42935" y="180248"/>
                      <a:pt x="42795" y="187949"/>
                      <a:pt x="42585" y="195685"/>
                    </a:cubicBezTo>
                    <a:cubicBezTo>
                      <a:pt x="42445" y="201846"/>
                      <a:pt x="41815" y="208252"/>
                      <a:pt x="42865" y="214378"/>
                    </a:cubicBezTo>
                    <a:cubicBezTo>
                      <a:pt x="43390" y="217353"/>
                      <a:pt x="48431" y="217913"/>
                      <a:pt x="49096" y="214728"/>
                    </a:cubicBezTo>
                    <a:cubicBezTo>
                      <a:pt x="50426" y="208357"/>
                      <a:pt x="50076" y="201601"/>
                      <a:pt x="50216" y="195125"/>
                    </a:cubicBezTo>
                    <a:cubicBezTo>
                      <a:pt x="50391" y="187809"/>
                      <a:pt x="50531" y="180528"/>
                      <a:pt x="50601" y="173212"/>
                    </a:cubicBezTo>
                    <a:cubicBezTo>
                      <a:pt x="50776" y="154660"/>
                      <a:pt x="50636" y="136142"/>
                      <a:pt x="49866" y="117660"/>
                    </a:cubicBezTo>
                    <a:close/>
                  </a:path>
                </a:pathLst>
              </a:custGeom>
              <a:solidFill>
                <a:srgbClr val="80430C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57994002-7C36-4FBE-BAD5-579CB7CF4BFA}"/>
                  </a:ext>
                </a:extLst>
              </p:cNvPr>
              <p:cNvSpPr/>
              <p:nvPr/>
            </p:nvSpPr>
            <p:spPr>
              <a:xfrm>
                <a:off x="6405291" y="1065160"/>
                <a:ext cx="6593" cy="31598"/>
              </a:xfrm>
              <a:custGeom>
                <a:avLst/>
                <a:gdLst>
                  <a:gd name="connsiteX0" fmla="*/ 6487 w 6593"/>
                  <a:gd name="connsiteY0" fmla="*/ 1704 h 31598"/>
                  <a:gd name="connsiteX1" fmla="*/ 2356 w 6593"/>
                  <a:gd name="connsiteY1" fmla="*/ 1844 h 31598"/>
                  <a:gd name="connsiteX2" fmla="*/ 1026 w 6593"/>
                  <a:gd name="connsiteY2" fmla="*/ 17526 h 31598"/>
                  <a:gd name="connsiteX3" fmla="*/ 291 w 6593"/>
                  <a:gd name="connsiteY3" fmla="*/ 24387 h 31598"/>
                  <a:gd name="connsiteX4" fmla="*/ 2846 w 6593"/>
                  <a:gd name="connsiteY4" fmla="*/ 31598 h 31598"/>
                  <a:gd name="connsiteX5" fmla="*/ 6136 w 6593"/>
                  <a:gd name="connsiteY5" fmla="*/ 24632 h 31598"/>
                  <a:gd name="connsiteX6" fmla="*/ 6487 w 6593"/>
                  <a:gd name="connsiteY6" fmla="*/ 17351 h 31598"/>
                  <a:gd name="connsiteX7" fmla="*/ 6487 w 6593"/>
                  <a:gd name="connsiteY7" fmla="*/ 1704 h 3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93" h="31598">
                    <a:moveTo>
                      <a:pt x="6487" y="1704"/>
                    </a:moveTo>
                    <a:cubicBezTo>
                      <a:pt x="6381" y="-676"/>
                      <a:pt x="2461" y="-501"/>
                      <a:pt x="2356" y="1844"/>
                    </a:cubicBezTo>
                    <a:cubicBezTo>
                      <a:pt x="2076" y="7095"/>
                      <a:pt x="1621" y="12311"/>
                      <a:pt x="1026" y="17526"/>
                    </a:cubicBezTo>
                    <a:cubicBezTo>
                      <a:pt x="781" y="19837"/>
                      <a:pt x="501" y="22112"/>
                      <a:pt x="291" y="24387"/>
                    </a:cubicBezTo>
                    <a:cubicBezTo>
                      <a:pt x="81" y="26803"/>
                      <a:pt x="-970" y="31563"/>
                      <a:pt x="2846" y="31598"/>
                    </a:cubicBezTo>
                    <a:cubicBezTo>
                      <a:pt x="6346" y="31633"/>
                      <a:pt x="5961" y="27048"/>
                      <a:pt x="6136" y="24632"/>
                    </a:cubicBezTo>
                    <a:cubicBezTo>
                      <a:pt x="6311" y="22217"/>
                      <a:pt x="6416" y="19767"/>
                      <a:pt x="6487" y="17351"/>
                    </a:cubicBezTo>
                    <a:cubicBezTo>
                      <a:pt x="6591" y="12136"/>
                      <a:pt x="6662" y="6920"/>
                      <a:pt x="6487" y="1704"/>
                    </a:cubicBezTo>
                    <a:close/>
                  </a:path>
                </a:pathLst>
              </a:custGeom>
              <a:solidFill>
                <a:srgbClr val="80430C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2718DC70-A074-4424-AD25-D0E654EA386E}"/>
                  </a:ext>
                </a:extLst>
              </p:cNvPr>
              <p:cNvSpPr/>
              <p:nvPr/>
            </p:nvSpPr>
            <p:spPr>
              <a:xfrm>
                <a:off x="6431308" y="893372"/>
                <a:ext cx="10414" cy="49202"/>
              </a:xfrm>
              <a:custGeom>
                <a:avLst/>
                <a:gdLst>
                  <a:gd name="connsiteX0" fmla="*/ 10189 w 10414"/>
                  <a:gd name="connsiteY0" fmla="*/ 35678 h 49202"/>
                  <a:gd name="connsiteX1" fmla="*/ 9384 w 10414"/>
                  <a:gd name="connsiteY1" fmla="*/ 24896 h 49202"/>
                  <a:gd name="connsiteX2" fmla="*/ 4798 w 10414"/>
                  <a:gd name="connsiteY2" fmla="*/ 1793 h 49202"/>
                  <a:gd name="connsiteX3" fmla="*/ 73 w 10414"/>
                  <a:gd name="connsiteY3" fmla="*/ 2878 h 49202"/>
                  <a:gd name="connsiteX4" fmla="*/ 3363 w 10414"/>
                  <a:gd name="connsiteY4" fmla="*/ 25912 h 49202"/>
                  <a:gd name="connsiteX5" fmla="*/ 3923 w 10414"/>
                  <a:gd name="connsiteY5" fmla="*/ 36623 h 49202"/>
                  <a:gd name="connsiteX6" fmla="*/ 5604 w 10414"/>
                  <a:gd name="connsiteY6" fmla="*/ 48350 h 49202"/>
                  <a:gd name="connsiteX7" fmla="*/ 9034 w 10414"/>
                  <a:gd name="connsiteY7" fmla="*/ 48070 h 49202"/>
                  <a:gd name="connsiteX8" fmla="*/ 10189 w 10414"/>
                  <a:gd name="connsiteY8" fmla="*/ 35678 h 49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14" h="49202">
                    <a:moveTo>
                      <a:pt x="10189" y="35678"/>
                    </a:moveTo>
                    <a:cubicBezTo>
                      <a:pt x="10014" y="32072"/>
                      <a:pt x="9769" y="28467"/>
                      <a:pt x="9384" y="24896"/>
                    </a:cubicBezTo>
                    <a:cubicBezTo>
                      <a:pt x="8544" y="17090"/>
                      <a:pt x="7004" y="9354"/>
                      <a:pt x="4798" y="1793"/>
                    </a:cubicBezTo>
                    <a:cubicBezTo>
                      <a:pt x="3923" y="-1182"/>
                      <a:pt x="-627" y="-202"/>
                      <a:pt x="73" y="2878"/>
                    </a:cubicBezTo>
                    <a:cubicBezTo>
                      <a:pt x="1788" y="10474"/>
                      <a:pt x="2803" y="18176"/>
                      <a:pt x="3363" y="25912"/>
                    </a:cubicBezTo>
                    <a:cubicBezTo>
                      <a:pt x="3643" y="29482"/>
                      <a:pt x="3818" y="33053"/>
                      <a:pt x="3923" y="36623"/>
                    </a:cubicBezTo>
                    <a:cubicBezTo>
                      <a:pt x="4028" y="40614"/>
                      <a:pt x="3679" y="44779"/>
                      <a:pt x="5604" y="48350"/>
                    </a:cubicBezTo>
                    <a:cubicBezTo>
                      <a:pt x="6339" y="49750"/>
                      <a:pt x="8404" y="49260"/>
                      <a:pt x="9034" y="48070"/>
                    </a:cubicBezTo>
                    <a:cubicBezTo>
                      <a:pt x="10959" y="44394"/>
                      <a:pt x="10364" y="39703"/>
                      <a:pt x="10189" y="35678"/>
                    </a:cubicBezTo>
                    <a:close/>
                  </a:path>
                </a:pathLst>
              </a:custGeom>
              <a:solidFill>
                <a:srgbClr val="80430C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64" name="Graphic 3">
                <a:extLst>
                  <a:ext uri="{FF2B5EF4-FFF2-40B4-BE49-F238E27FC236}">
                    <a16:creationId xmlns:a16="http://schemas.microsoft.com/office/drawing/2014/main" id="{6AABCBA6-D995-4D4B-9073-B33A8B3A8D6A}"/>
                  </a:ext>
                </a:extLst>
              </p:cNvPr>
              <p:cNvGrpSpPr/>
              <p:nvPr/>
            </p:nvGrpSpPr>
            <p:grpSpPr>
              <a:xfrm>
                <a:off x="6312979" y="826101"/>
                <a:ext cx="10765" cy="12006"/>
                <a:chOff x="6312979" y="826101"/>
                <a:chExt cx="10765" cy="12006"/>
              </a:xfrm>
              <a:solidFill>
                <a:srgbClr val="80430C"/>
              </a:solidFill>
            </p:grpSpPr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E63C7B93-7E53-4869-A162-16606CB90007}"/>
                    </a:ext>
                  </a:extLst>
                </p:cNvPr>
                <p:cNvSpPr/>
                <p:nvPr/>
              </p:nvSpPr>
              <p:spPr>
                <a:xfrm>
                  <a:off x="6314254" y="831527"/>
                  <a:ext cx="385" cy="665"/>
                </a:xfrm>
                <a:custGeom>
                  <a:avLst/>
                  <a:gdLst>
                    <a:gd name="connsiteX0" fmla="*/ 0 w 385"/>
                    <a:gd name="connsiteY0" fmla="*/ 665 h 665"/>
                    <a:gd name="connsiteX1" fmla="*/ 105 w 385"/>
                    <a:gd name="connsiteY1" fmla="*/ 490 h 665"/>
                    <a:gd name="connsiteX2" fmla="*/ 385 w 385"/>
                    <a:gd name="connsiteY2" fmla="*/ 0 h 665"/>
                    <a:gd name="connsiteX3" fmla="*/ 0 w 385"/>
                    <a:gd name="connsiteY3" fmla="*/ 665 h 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5" h="665">
                      <a:moveTo>
                        <a:pt x="0" y="665"/>
                      </a:moveTo>
                      <a:cubicBezTo>
                        <a:pt x="35" y="595"/>
                        <a:pt x="70" y="560"/>
                        <a:pt x="105" y="490"/>
                      </a:cubicBezTo>
                      <a:cubicBezTo>
                        <a:pt x="210" y="315"/>
                        <a:pt x="280" y="175"/>
                        <a:pt x="385" y="0"/>
                      </a:cubicBezTo>
                      <a:cubicBezTo>
                        <a:pt x="280" y="245"/>
                        <a:pt x="140" y="455"/>
                        <a:pt x="0" y="665"/>
                      </a:cubicBezTo>
                      <a:close/>
                    </a:path>
                  </a:pathLst>
                </a:custGeom>
                <a:solidFill>
                  <a:srgbClr val="80430C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965FE347-AE7E-485D-ADEC-478C611E2D11}"/>
                    </a:ext>
                  </a:extLst>
                </p:cNvPr>
                <p:cNvSpPr/>
                <p:nvPr/>
              </p:nvSpPr>
              <p:spPr>
                <a:xfrm>
                  <a:off x="6312979" y="826101"/>
                  <a:ext cx="10765" cy="12006"/>
                </a:xfrm>
                <a:custGeom>
                  <a:avLst/>
                  <a:gdLst>
                    <a:gd name="connsiteX0" fmla="*/ 9887 w 10765"/>
                    <a:gd name="connsiteY0" fmla="*/ 4656 h 12006"/>
                    <a:gd name="connsiteX1" fmla="*/ 10762 w 10765"/>
                    <a:gd name="connsiteY1" fmla="*/ 2765 h 12006"/>
                    <a:gd name="connsiteX2" fmla="*/ 10097 w 10765"/>
                    <a:gd name="connsiteY2" fmla="*/ 875 h 12006"/>
                    <a:gd name="connsiteX3" fmla="*/ 8207 w 10765"/>
                    <a:gd name="connsiteY3" fmla="*/ 0 h 12006"/>
                    <a:gd name="connsiteX4" fmla="*/ 6316 w 10765"/>
                    <a:gd name="connsiteY4" fmla="*/ 665 h 12006"/>
                    <a:gd name="connsiteX5" fmla="*/ 4566 w 10765"/>
                    <a:gd name="connsiteY5" fmla="*/ 1960 h 12006"/>
                    <a:gd name="connsiteX6" fmla="*/ 3096 w 10765"/>
                    <a:gd name="connsiteY6" fmla="*/ 3535 h 12006"/>
                    <a:gd name="connsiteX7" fmla="*/ 1416 w 10765"/>
                    <a:gd name="connsiteY7" fmla="*/ 5916 h 12006"/>
                    <a:gd name="connsiteX8" fmla="*/ 366 w 10765"/>
                    <a:gd name="connsiteY8" fmla="*/ 7701 h 12006"/>
                    <a:gd name="connsiteX9" fmla="*/ 16 w 10765"/>
                    <a:gd name="connsiteY9" fmla="*/ 9416 h 12006"/>
                    <a:gd name="connsiteX10" fmla="*/ 646 w 10765"/>
                    <a:gd name="connsiteY10" fmla="*/ 10851 h 12006"/>
                    <a:gd name="connsiteX11" fmla="*/ 1661 w 10765"/>
                    <a:gd name="connsiteY11" fmla="*/ 11867 h 12006"/>
                    <a:gd name="connsiteX12" fmla="*/ 2641 w 10765"/>
                    <a:gd name="connsiteY12" fmla="*/ 11937 h 12006"/>
                    <a:gd name="connsiteX13" fmla="*/ 2711 w 10765"/>
                    <a:gd name="connsiteY13" fmla="*/ 11902 h 12006"/>
                    <a:gd name="connsiteX14" fmla="*/ 2536 w 10765"/>
                    <a:gd name="connsiteY14" fmla="*/ 12007 h 12006"/>
                    <a:gd name="connsiteX15" fmla="*/ 4006 w 10765"/>
                    <a:gd name="connsiteY15" fmla="*/ 11517 h 12006"/>
                    <a:gd name="connsiteX16" fmla="*/ 5021 w 10765"/>
                    <a:gd name="connsiteY16" fmla="*/ 10536 h 12006"/>
                    <a:gd name="connsiteX17" fmla="*/ 5231 w 10765"/>
                    <a:gd name="connsiteY17" fmla="*/ 10221 h 12006"/>
                    <a:gd name="connsiteX18" fmla="*/ 5371 w 10765"/>
                    <a:gd name="connsiteY18" fmla="*/ 10011 h 12006"/>
                    <a:gd name="connsiteX19" fmla="*/ 8487 w 10765"/>
                    <a:gd name="connsiteY19" fmla="*/ 6301 h 12006"/>
                    <a:gd name="connsiteX20" fmla="*/ 8732 w 10765"/>
                    <a:gd name="connsiteY20" fmla="*/ 6021 h 12006"/>
                    <a:gd name="connsiteX21" fmla="*/ 8487 w 10765"/>
                    <a:gd name="connsiteY21" fmla="*/ 6301 h 12006"/>
                    <a:gd name="connsiteX22" fmla="*/ 8487 w 10765"/>
                    <a:gd name="connsiteY22" fmla="*/ 6266 h 12006"/>
                    <a:gd name="connsiteX23" fmla="*/ 8242 w 10765"/>
                    <a:gd name="connsiteY23" fmla="*/ 6511 h 12006"/>
                    <a:gd name="connsiteX24" fmla="*/ 8207 w 10765"/>
                    <a:gd name="connsiteY24" fmla="*/ 6546 h 12006"/>
                    <a:gd name="connsiteX25" fmla="*/ 9887 w 10765"/>
                    <a:gd name="connsiteY25" fmla="*/ 4656 h 12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0765" h="12006">
                      <a:moveTo>
                        <a:pt x="9887" y="4656"/>
                      </a:moveTo>
                      <a:cubicBezTo>
                        <a:pt x="10377" y="4096"/>
                        <a:pt x="10762" y="3535"/>
                        <a:pt x="10762" y="2765"/>
                      </a:cubicBezTo>
                      <a:cubicBezTo>
                        <a:pt x="10797" y="2135"/>
                        <a:pt x="10552" y="1330"/>
                        <a:pt x="10097" y="875"/>
                      </a:cubicBezTo>
                      <a:cubicBezTo>
                        <a:pt x="9607" y="385"/>
                        <a:pt x="8942" y="0"/>
                        <a:pt x="8207" y="0"/>
                      </a:cubicBezTo>
                      <a:cubicBezTo>
                        <a:pt x="7472" y="0"/>
                        <a:pt x="6912" y="245"/>
                        <a:pt x="6316" y="665"/>
                      </a:cubicBezTo>
                      <a:cubicBezTo>
                        <a:pt x="5756" y="1050"/>
                        <a:pt x="5091" y="1470"/>
                        <a:pt x="4566" y="1960"/>
                      </a:cubicBezTo>
                      <a:cubicBezTo>
                        <a:pt x="4041" y="2450"/>
                        <a:pt x="3586" y="3010"/>
                        <a:pt x="3096" y="3535"/>
                      </a:cubicBezTo>
                      <a:cubicBezTo>
                        <a:pt x="2431" y="4271"/>
                        <a:pt x="1941" y="5076"/>
                        <a:pt x="1416" y="5916"/>
                      </a:cubicBezTo>
                      <a:cubicBezTo>
                        <a:pt x="1031" y="6511"/>
                        <a:pt x="646" y="7071"/>
                        <a:pt x="366" y="7701"/>
                      </a:cubicBezTo>
                      <a:cubicBezTo>
                        <a:pt x="121" y="8261"/>
                        <a:pt x="-55" y="8786"/>
                        <a:pt x="16" y="9416"/>
                      </a:cubicBezTo>
                      <a:cubicBezTo>
                        <a:pt x="86" y="9906"/>
                        <a:pt x="261" y="10466"/>
                        <a:pt x="646" y="10851"/>
                      </a:cubicBezTo>
                      <a:cubicBezTo>
                        <a:pt x="856" y="11307"/>
                        <a:pt x="1171" y="11727"/>
                        <a:pt x="1661" y="11867"/>
                      </a:cubicBezTo>
                      <a:cubicBezTo>
                        <a:pt x="1976" y="11972"/>
                        <a:pt x="2291" y="11972"/>
                        <a:pt x="2641" y="11937"/>
                      </a:cubicBezTo>
                      <a:cubicBezTo>
                        <a:pt x="2676" y="11937"/>
                        <a:pt x="2676" y="11902"/>
                        <a:pt x="2711" y="11902"/>
                      </a:cubicBezTo>
                      <a:cubicBezTo>
                        <a:pt x="2641" y="11937"/>
                        <a:pt x="2606" y="11972"/>
                        <a:pt x="2536" y="12007"/>
                      </a:cubicBezTo>
                      <a:cubicBezTo>
                        <a:pt x="3026" y="11867"/>
                        <a:pt x="3516" y="11727"/>
                        <a:pt x="4006" y="11517"/>
                      </a:cubicBezTo>
                      <a:cubicBezTo>
                        <a:pt x="4426" y="11272"/>
                        <a:pt x="4776" y="10956"/>
                        <a:pt x="5021" y="10536"/>
                      </a:cubicBezTo>
                      <a:cubicBezTo>
                        <a:pt x="5091" y="10431"/>
                        <a:pt x="5161" y="10326"/>
                        <a:pt x="5231" y="10221"/>
                      </a:cubicBezTo>
                      <a:cubicBezTo>
                        <a:pt x="5266" y="10151"/>
                        <a:pt x="5336" y="10081"/>
                        <a:pt x="5371" y="10011"/>
                      </a:cubicBezTo>
                      <a:cubicBezTo>
                        <a:pt x="6351" y="8751"/>
                        <a:pt x="7402" y="7491"/>
                        <a:pt x="8487" y="6301"/>
                      </a:cubicBezTo>
                      <a:cubicBezTo>
                        <a:pt x="8557" y="6196"/>
                        <a:pt x="8662" y="6126"/>
                        <a:pt x="8732" y="6021"/>
                      </a:cubicBezTo>
                      <a:cubicBezTo>
                        <a:pt x="8662" y="6126"/>
                        <a:pt x="8557" y="6196"/>
                        <a:pt x="8487" y="6301"/>
                      </a:cubicBezTo>
                      <a:cubicBezTo>
                        <a:pt x="8487" y="6301"/>
                        <a:pt x="8487" y="6301"/>
                        <a:pt x="8487" y="6266"/>
                      </a:cubicBezTo>
                      <a:lnTo>
                        <a:pt x="8242" y="6511"/>
                      </a:lnTo>
                      <a:cubicBezTo>
                        <a:pt x="8242" y="6511"/>
                        <a:pt x="8207" y="6546"/>
                        <a:pt x="8207" y="6546"/>
                      </a:cubicBezTo>
                      <a:cubicBezTo>
                        <a:pt x="8767" y="5951"/>
                        <a:pt x="9327" y="5286"/>
                        <a:pt x="9887" y="4656"/>
                      </a:cubicBezTo>
                      <a:close/>
                    </a:path>
                  </a:pathLst>
                </a:custGeom>
                <a:solidFill>
                  <a:srgbClr val="80430C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97C1A788-2AF9-4551-BC8D-0F41799D7E5A}"/>
                  </a:ext>
                </a:extLst>
              </p:cNvPr>
              <p:cNvSpPr/>
              <p:nvPr/>
            </p:nvSpPr>
            <p:spPr>
              <a:xfrm>
                <a:off x="6424377" y="1173372"/>
                <a:ext cx="177433" cy="206066"/>
              </a:xfrm>
              <a:custGeom>
                <a:avLst/>
                <a:gdLst>
                  <a:gd name="connsiteX0" fmla="*/ 176567 w 177433"/>
                  <a:gd name="connsiteY0" fmla="*/ 199049 h 206066"/>
                  <a:gd name="connsiteX1" fmla="*/ 140092 w 177433"/>
                  <a:gd name="connsiteY1" fmla="*/ 160474 h 206066"/>
                  <a:gd name="connsiteX2" fmla="*/ 104912 w 177433"/>
                  <a:gd name="connsiteY2" fmla="*/ 123159 h 206066"/>
                  <a:gd name="connsiteX3" fmla="*/ 73933 w 177433"/>
                  <a:gd name="connsiteY3" fmla="*/ 85704 h 206066"/>
                  <a:gd name="connsiteX4" fmla="*/ 41273 w 177433"/>
                  <a:gd name="connsiteY4" fmla="*/ 49754 h 206066"/>
                  <a:gd name="connsiteX5" fmla="*/ 5569 w 177433"/>
                  <a:gd name="connsiteY5" fmla="*/ 1552 h 206066"/>
                  <a:gd name="connsiteX6" fmla="*/ 283 w 177433"/>
                  <a:gd name="connsiteY6" fmla="*/ 4002 h 206066"/>
                  <a:gd name="connsiteX7" fmla="*/ 59966 w 177433"/>
                  <a:gd name="connsiteY7" fmla="*/ 83288 h 206066"/>
                  <a:gd name="connsiteX8" fmla="*/ 91751 w 177433"/>
                  <a:gd name="connsiteY8" fmla="*/ 121934 h 206066"/>
                  <a:gd name="connsiteX9" fmla="*/ 127350 w 177433"/>
                  <a:gd name="connsiteY9" fmla="*/ 160824 h 206066"/>
                  <a:gd name="connsiteX10" fmla="*/ 169881 w 177433"/>
                  <a:gd name="connsiteY10" fmla="*/ 204860 h 206066"/>
                  <a:gd name="connsiteX11" fmla="*/ 176567 w 177433"/>
                  <a:gd name="connsiteY11" fmla="*/ 199049 h 206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7433" h="206066">
                    <a:moveTo>
                      <a:pt x="176567" y="199049"/>
                    </a:moveTo>
                    <a:cubicBezTo>
                      <a:pt x="165401" y="185362"/>
                      <a:pt x="152449" y="173041"/>
                      <a:pt x="140092" y="160474"/>
                    </a:cubicBezTo>
                    <a:cubicBezTo>
                      <a:pt x="128120" y="148257"/>
                      <a:pt x="116184" y="136006"/>
                      <a:pt x="104912" y="123159"/>
                    </a:cubicBezTo>
                    <a:cubicBezTo>
                      <a:pt x="94236" y="110942"/>
                      <a:pt x="84715" y="97850"/>
                      <a:pt x="73933" y="85704"/>
                    </a:cubicBezTo>
                    <a:cubicBezTo>
                      <a:pt x="63186" y="73592"/>
                      <a:pt x="52020" y="61865"/>
                      <a:pt x="41273" y="49754"/>
                    </a:cubicBezTo>
                    <a:cubicBezTo>
                      <a:pt x="27867" y="34667"/>
                      <a:pt x="16000" y="18844"/>
                      <a:pt x="5569" y="1552"/>
                    </a:cubicBezTo>
                    <a:cubicBezTo>
                      <a:pt x="3678" y="-1598"/>
                      <a:pt x="-1222" y="467"/>
                      <a:pt x="283" y="4002"/>
                    </a:cubicBezTo>
                    <a:cubicBezTo>
                      <a:pt x="13200" y="34597"/>
                      <a:pt x="38193" y="58890"/>
                      <a:pt x="59966" y="83288"/>
                    </a:cubicBezTo>
                    <a:cubicBezTo>
                      <a:pt x="71098" y="95750"/>
                      <a:pt x="81039" y="109122"/>
                      <a:pt x="91751" y="121934"/>
                    </a:cubicBezTo>
                    <a:cubicBezTo>
                      <a:pt x="103022" y="135445"/>
                      <a:pt x="115099" y="148222"/>
                      <a:pt x="127350" y="160824"/>
                    </a:cubicBezTo>
                    <a:cubicBezTo>
                      <a:pt x="141562" y="175456"/>
                      <a:pt x="155774" y="190123"/>
                      <a:pt x="169881" y="204860"/>
                    </a:cubicBezTo>
                    <a:cubicBezTo>
                      <a:pt x="173382" y="208535"/>
                      <a:pt x="179752" y="203005"/>
                      <a:pt x="176567" y="199049"/>
                    </a:cubicBezTo>
                    <a:close/>
                  </a:path>
                </a:pathLst>
              </a:custGeom>
              <a:solidFill>
                <a:srgbClr val="80430C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8B8B0C0C-1A84-4C32-BFD3-84CA5E401D49}"/>
                  </a:ext>
                </a:extLst>
              </p:cNvPr>
              <p:cNvSpPr/>
              <p:nvPr/>
            </p:nvSpPr>
            <p:spPr>
              <a:xfrm>
                <a:off x="6480199" y="1189016"/>
                <a:ext cx="59197" cy="68835"/>
              </a:xfrm>
              <a:custGeom>
                <a:avLst/>
                <a:gdLst>
                  <a:gd name="connsiteX0" fmla="*/ 52310 w 59197"/>
                  <a:gd name="connsiteY0" fmla="*/ 57877 h 68835"/>
                  <a:gd name="connsiteX1" fmla="*/ 46569 w 59197"/>
                  <a:gd name="connsiteY1" fmla="*/ 49581 h 68835"/>
                  <a:gd name="connsiteX2" fmla="*/ 34598 w 59197"/>
                  <a:gd name="connsiteY2" fmla="*/ 32919 h 68835"/>
                  <a:gd name="connsiteX3" fmla="*/ 17305 w 59197"/>
                  <a:gd name="connsiteY3" fmla="*/ 15136 h 68835"/>
                  <a:gd name="connsiteX4" fmla="*/ 9009 w 59197"/>
                  <a:gd name="connsiteY4" fmla="*/ 6315 h 68835"/>
                  <a:gd name="connsiteX5" fmla="*/ 2673 w 59197"/>
                  <a:gd name="connsiteY5" fmla="*/ 49 h 68835"/>
                  <a:gd name="connsiteX6" fmla="*/ 1238 w 59197"/>
                  <a:gd name="connsiteY6" fmla="*/ 4180 h 68835"/>
                  <a:gd name="connsiteX7" fmla="*/ 853 w 59197"/>
                  <a:gd name="connsiteY7" fmla="*/ 4355 h 68835"/>
                  <a:gd name="connsiteX8" fmla="*/ 4388 w 59197"/>
                  <a:gd name="connsiteY8" fmla="*/ 9291 h 68835"/>
                  <a:gd name="connsiteX9" fmla="*/ 7714 w 59197"/>
                  <a:gd name="connsiteY9" fmla="*/ 13596 h 68835"/>
                  <a:gd name="connsiteX10" fmla="*/ 16290 w 59197"/>
                  <a:gd name="connsiteY10" fmla="*/ 23118 h 68835"/>
                  <a:gd name="connsiteX11" fmla="*/ 31552 w 59197"/>
                  <a:gd name="connsiteY11" fmla="*/ 39780 h 68835"/>
                  <a:gd name="connsiteX12" fmla="*/ 42614 w 59197"/>
                  <a:gd name="connsiteY12" fmla="*/ 55672 h 68835"/>
                  <a:gd name="connsiteX13" fmla="*/ 49615 w 59197"/>
                  <a:gd name="connsiteY13" fmla="*/ 64283 h 68835"/>
                  <a:gd name="connsiteX14" fmla="*/ 57876 w 59197"/>
                  <a:gd name="connsiteY14" fmla="*/ 68799 h 68835"/>
                  <a:gd name="connsiteX15" fmla="*/ 59171 w 59197"/>
                  <a:gd name="connsiteY15" fmla="*/ 67154 h 68835"/>
                  <a:gd name="connsiteX16" fmla="*/ 52310 w 59197"/>
                  <a:gd name="connsiteY16" fmla="*/ 57877 h 68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9197" h="68835">
                    <a:moveTo>
                      <a:pt x="52310" y="57877"/>
                    </a:moveTo>
                    <a:cubicBezTo>
                      <a:pt x="50245" y="55217"/>
                      <a:pt x="48390" y="52417"/>
                      <a:pt x="46569" y="49581"/>
                    </a:cubicBezTo>
                    <a:cubicBezTo>
                      <a:pt x="42859" y="43805"/>
                      <a:pt x="39113" y="38100"/>
                      <a:pt x="34598" y="32919"/>
                    </a:cubicBezTo>
                    <a:cubicBezTo>
                      <a:pt x="29137" y="26688"/>
                      <a:pt x="23046" y="21087"/>
                      <a:pt x="17305" y="15136"/>
                    </a:cubicBezTo>
                    <a:cubicBezTo>
                      <a:pt x="14505" y="12231"/>
                      <a:pt x="11670" y="9361"/>
                      <a:pt x="9009" y="6315"/>
                    </a:cubicBezTo>
                    <a:cubicBezTo>
                      <a:pt x="7294" y="4355"/>
                      <a:pt x="5404" y="574"/>
                      <a:pt x="2673" y="49"/>
                    </a:cubicBezTo>
                    <a:cubicBezTo>
                      <a:pt x="48" y="-476"/>
                      <a:pt x="-1037" y="3340"/>
                      <a:pt x="1238" y="4180"/>
                    </a:cubicBezTo>
                    <a:cubicBezTo>
                      <a:pt x="1098" y="4250"/>
                      <a:pt x="958" y="4285"/>
                      <a:pt x="853" y="4355"/>
                    </a:cubicBezTo>
                    <a:cubicBezTo>
                      <a:pt x="2218" y="5685"/>
                      <a:pt x="3268" y="7750"/>
                      <a:pt x="4388" y="9291"/>
                    </a:cubicBezTo>
                    <a:cubicBezTo>
                      <a:pt x="5474" y="10761"/>
                      <a:pt x="6594" y="12196"/>
                      <a:pt x="7714" y="13596"/>
                    </a:cubicBezTo>
                    <a:cubicBezTo>
                      <a:pt x="10409" y="16922"/>
                      <a:pt x="13350" y="20002"/>
                      <a:pt x="16290" y="23118"/>
                    </a:cubicBezTo>
                    <a:cubicBezTo>
                      <a:pt x="21471" y="28578"/>
                      <a:pt x="26757" y="33969"/>
                      <a:pt x="31552" y="39780"/>
                    </a:cubicBezTo>
                    <a:cubicBezTo>
                      <a:pt x="35648" y="44786"/>
                      <a:pt x="38833" y="50421"/>
                      <a:pt x="42614" y="55672"/>
                    </a:cubicBezTo>
                    <a:cubicBezTo>
                      <a:pt x="44784" y="58682"/>
                      <a:pt x="46989" y="61658"/>
                      <a:pt x="49615" y="64283"/>
                    </a:cubicBezTo>
                    <a:cubicBezTo>
                      <a:pt x="51820" y="66454"/>
                      <a:pt x="54550" y="69184"/>
                      <a:pt x="57876" y="68799"/>
                    </a:cubicBezTo>
                    <a:cubicBezTo>
                      <a:pt x="58611" y="68729"/>
                      <a:pt x="59346" y="67959"/>
                      <a:pt x="59171" y="67154"/>
                    </a:cubicBezTo>
                    <a:cubicBezTo>
                      <a:pt x="58366" y="63513"/>
                      <a:pt x="54550" y="60713"/>
                      <a:pt x="52310" y="57877"/>
                    </a:cubicBezTo>
                    <a:close/>
                  </a:path>
                </a:pathLst>
              </a:custGeom>
              <a:solidFill>
                <a:srgbClr val="80430C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171B83F6-91FA-4090-B304-13042378E68E}"/>
                  </a:ext>
                </a:extLst>
              </p:cNvPr>
              <p:cNvSpPr/>
              <p:nvPr/>
            </p:nvSpPr>
            <p:spPr>
              <a:xfrm>
                <a:off x="6544468" y="1264466"/>
                <a:ext cx="11157" cy="11138"/>
              </a:xfrm>
              <a:custGeom>
                <a:avLst/>
                <a:gdLst>
                  <a:gd name="connsiteX0" fmla="*/ 10444 w 11157"/>
                  <a:gd name="connsiteY0" fmla="*/ 7631 h 11138"/>
                  <a:gd name="connsiteX1" fmla="*/ 5614 w 11157"/>
                  <a:gd name="connsiteY1" fmla="*/ 3185 h 11138"/>
                  <a:gd name="connsiteX2" fmla="*/ 3723 w 11157"/>
                  <a:gd name="connsiteY2" fmla="*/ 1505 h 11138"/>
                  <a:gd name="connsiteX3" fmla="*/ 1483 w 11157"/>
                  <a:gd name="connsiteY3" fmla="*/ 0 h 11138"/>
                  <a:gd name="connsiteX4" fmla="*/ 118 w 11157"/>
                  <a:gd name="connsiteY4" fmla="*/ 910 h 11138"/>
                  <a:gd name="connsiteX5" fmla="*/ 573 w 11157"/>
                  <a:gd name="connsiteY5" fmla="*/ 2660 h 11138"/>
                  <a:gd name="connsiteX6" fmla="*/ 643 w 11157"/>
                  <a:gd name="connsiteY6" fmla="*/ 2765 h 11138"/>
                  <a:gd name="connsiteX7" fmla="*/ 888 w 11157"/>
                  <a:gd name="connsiteY7" fmla="*/ 3010 h 11138"/>
                  <a:gd name="connsiteX8" fmla="*/ 1343 w 11157"/>
                  <a:gd name="connsiteY8" fmla="*/ 3535 h 11138"/>
                  <a:gd name="connsiteX9" fmla="*/ 2148 w 11157"/>
                  <a:gd name="connsiteY9" fmla="*/ 4446 h 11138"/>
                  <a:gd name="connsiteX10" fmla="*/ 4178 w 11157"/>
                  <a:gd name="connsiteY10" fmla="*/ 6721 h 11138"/>
                  <a:gd name="connsiteX11" fmla="*/ 7889 w 11157"/>
                  <a:gd name="connsiteY11" fmla="*/ 10676 h 11138"/>
                  <a:gd name="connsiteX12" fmla="*/ 10689 w 11157"/>
                  <a:gd name="connsiteY12" fmla="*/ 10431 h 11138"/>
                  <a:gd name="connsiteX13" fmla="*/ 11144 w 11157"/>
                  <a:gd name="connsiteY13" fmla="*/ 8996 h 11138"/>
                  <a:gd name="connsiteX14" fmla="*/ 10444 w 11157"/>
                  <a:gd name="connsiteY14" fmla="*/ 7631 h 1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157" h="11138">
                    <a:moveTo>
                      <a:pt x="10444" y="7631"/>
                    </a:moveTo>
                    <a:cubicBezTo>
                      <a:pt x="8939" y="6021"/>
                      <a:pt x="7259" y="4621"/>
                      <a:pt x="5614" y="3185"/>
                    </a:cubicBezTo>
                    <a:cubicBezTo>
                      <a:pt x="4984" y="2625"/>
                      <a:pt x="4353" y="2065"/>
                      <a:pt x="3723" y="1505"/>
                    </a:cubicBezTo>
                    <a:cubicBezTo>
                      <a:pt x="3128" y="980"/>
                      <a:pt x="2358" y="0"/>
                      <a:pt x="1483" y="0"/>
                    </a:cubicBezTo>
                    <a:cubicBezTo>
                      <a:pt x="888" y="0"/>
                      <a:pt x="328" y="350"/>
                      <a:pt x="118" y="910"/>
                    </a:cubicBezTo>
                    <a:cubicBezTo>
                      <a:pt x="-162" y="1540"/>
                      <a:pt x="83" y="2240"/>
                      <a:pt x="573" y="2660"/>
                    </a:cubicBezTo>
                    <a:cubicBezTo>
                      <a:pt x="468" y="2625"/>
                      <a:pt x="503" y="2660"/>
                      <a:pt x="643" y="2765"/>
                    </a:cubicBezTo>
                    <a:cubicBezTo>
                      <a:pt x="713" y="2835"/>
                      <a:pt x="783" y="2940"/>
                      <a:pt x="888" y="3010"/>
                    </a:cubicBezTo>
                    <a:cubicBezTo>
                      <a:pt x="1028" y="3185"/>
                      <a:pt x="1203" y="3360"/>
                      <a:pt x="1343" y="3535"/>
                    </a:cubicBezTo>
                    <a:cubicBezTo>
                      <a:pt x="1623" y="3851"/>
                      <a:pt x="1868" y="4131"/>
                      <a:pt x="2148" y="4446"/>
                    </a:cubicBezTo>
                    <a:cubicBezTo>
                      <a:pt x="2813" y="5216"/>
                      <a:pt x="3513" y="5951"/>
                      <a:pt x="4178" y="6721"/>
                    </a:cubicBezTo>
                    <a:cubicBezTo>
                      <a:pt x="5369" y="8086"/>
                      <a:pt x="6559" y="9451"/>
                      <a:pt x="7889" y="10676"/>
                    </a:cubicBezTo>
                    <a:cubicBezTo>
                      <a:pt x="8659" y="11377"/>
                      <a:pt x="10059" y="11272"/>
                      <a:pt x="10689" y="10431"/>
                    </a:cubicBezTo>
                    <a:cubicBezTo>
                      <a:pt x="11004" y="10046"/>
                      <a:pt x="11214" y="9521"/>
                      <a:pt x="11144" y="8996"/>
                    </a:cubicBezTo>
                    <a:cubicBezTo>
                      <a:pt x="11075" y="8436"/>
                      <a:pt x="10829" y="8051"/>
                      <a:pt x="10444" y="7631"/>
                    </a:cubicBezTo>
                    <a:close/>
                  </a:path>
                </a:pathLst>
              </a:custGeom>
              <a:solidFill>
                <a:srgbClr val="80430C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0BB14472-D240-48E1-B4C5-733FDA7EA905}"/>
                  </a:ext>
                </a:extLst>
              </p:cNvPr>
              <p:cNvSpPr/>
              <p:nvPr/>
            </p:nvSpPr>
            <p:spPr>
              <a:xfrm>
                <a:off x="6199302" y="1202402"/>
                <a:ext cx="145902" cy="80133"/>
              </a:xfrm>
              <a:custGeom>
                <a:avLst/>
                <a:gdLst>
                  <a:gd name="connsiteX0" fmla="*/ 141802 w 145902"/>
                  <a:gd name="connsiteY0" fmla="*/ 245 h 80133"/>
                  <a:gd name="connsiteX1" fmla="*/ 125804 w 145902"/>
                  <a:gd name="connsiteY1" fmla="*/ 11097 h 80133"/>
                  <a:gd name="connsiteX2" fmla="*/ 109562 w 145902"/>
                  <a:gd name="connsiteY2" fmla="*/ 19638 h 80133"/>
                  <a:gd name="connsiteX3" fmla="*/ 78443 w 145902"/>
                  <a:gd name="connsiteY3" fmla="*/ 33605 h 80133"/>
                  <a:gd name="connsiteX4" fmla="*/ 1047 w 145902"/>
                  <a:gd name="connsiteY4" fmla="*/ 76066 h 80133"/>
                  <a:gd name="connsiteX5" fmla="*/ 3042 w 145902"/>
                  <a:gd name="connsiteY5" fmla="*/ 79846 h 80133"/>
                  <a:gd name="connsiteX6" fmla="*/ 85409 w 145902"/>
                  <a:gd name="connsiteY6" fmla="*/ 38296 h 80133"/>
                  <a:gd name="connsiteX7" fmla="*/ 118733 w 145902"/>
                  <a:gd name="connsiteY7" fmla="*/ 23243 h 80133"/>
                  <a:gd name="connsiteX8" fmla="*/ 134065 w 145902"/>
                  <a:gd name="connsiteY8" fmla="*/ 14597 h 80133"/>
                  <a:gd name="connsiteX9" fmla="*/ 145722 w 145902"/>
                  <a:gd name="connsiteY9" fmla="*/ 3396 h 80133"/>
                  <a:gd name="connsiteX10" fmla="*/ 141802 w 145902"/>
                  <a:gd name="connsiteY10" fmla="*/ 245 h 8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5902" h="80133">
                    <a:moveTo>
                      <a:pt x="141802" y="245"/>
                    </a:moveTo>
                    <a:cubicBezTo>
                      <a:pt x="136131" y="2976"/>
                      <a:pt x="131230" y="7841"/>
                      <a:pt x="125804" y="11097"/>
                    </a:cubicBezTo>
                    <a:cubicBezTo>
                      <a:pt x="120554" y="14247"/>
                      <a:pt x="115093" y="17013"/>
                      <a:pt x="109562" y="19638"/>
                    </a:cubicBezTo>
                    <a:cubicBezTo>
                      <a:pt x="99306" y="24504"/>
                      <a:pt x="88769" y="28844"/>
                      <a:pt x="78443" y="33605"/>
                    </a:cubicBezTo>
                    <a:cubicBezTo>
                      <a:pt x="51769" y="45892"/>
                      <a:pt x="25796" y="60208"/>
                      <a:pt x="1047" y="76066"/>
                    </a:cubicBezTo>
                    <a:cubicBezTo>
                      <a:pt x="-1228" y="77536"/>
                      <a:pt x="557" y="81176"/>
                      <a:pt x="3042" y="79846"/>
                    </a:cubicBezTo>
                    <a:cubicBezTo>
                      <a:pt x="30171" y="65564"/>
                      <a:pt x="57370" y="50722"/>
                      <a:pt x="85409" y="38296"/>
                    </a:cubicBezTo>
                    <a:cubicBezTo>
                      <a:pt x="96540" y="33360"/>
                      <a:pt x="107847" y="28704"/>
                      <a:pt x="118733" y="23243"/>
                    </a:cubicBezTo>
                    <a:cubicBezTo>
                      <a:pt x="123984" y="20618"/>
                      <a:pt x="129165" y="17783"/>
                      <a:pt x="134065" y="14597"/>
                    </a:cubicBezTo>
                    <a:cubicBezTo>
                      <a:pt x="138546" y="11657"/>
                      <a:pt x="143517" y="8471"/>
                      <a:pt x="145722" y="3396"/>
                    </a:cubicBezTo>
                    <a:cubicBezTo>
                      <a:pt x="146667" y="1085"/>
                      <a:pt x="143692" y="-665"/>
                      <a:pt x="141802" y="245"/>
                    </a:cubicBezTo>
                    <a:close/>
                  </a:path>
                </a:pathLst>
              </a:custGeom>
              <a:solidFill>
                <a:srgbClr val="80430C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DDBF1478-A498-4147-82EC-A95905F525B2}"/>
                  </a:ext>
                </a:extLst>
              </p:cNvPr>
              <p:cNvSpPr/>
              <p:nvPr/>
            </p:nvSpPr>
            <p:spPr>
              <a:xfrm>
                <a:off x="6351707" y="1188197"/>
                <a:ext cx="23077" cy="15508"/>
              </a:xfrm>
              <a:custGeom>
                <a:avLst/>
                <a:gdLst>
                  <a:gd name="connsiteX0" fmla="*/ 22090 w 23077"/>
                  <a:gd name="connsiteY0" fmla="*/ 763 h 15508"/>
                  <a:gd name="connsiteX1" fmla="*/ 21705 w 23077"/>
                  <a:gd name="connsiteY1" fmla="*/ 448 h 15508"/>
                  <a:gd name="connsiteX2" fmla="*/ 20585 w 23077"/>
                  <a:gd name="connsiteY2" fmla="*/ 28 h 15508"/>
                  <a:gd name="connsiteX3" fmla="*/ 18590 w 23077"/>
                  <a:gd name="connsiteY3" fmla="*/ 308 h 15508"/>
                  <a:gd name="connsiteX4" fmla="*/ 14949 w 23077"/>
                  <a:gd name="connsiteY4" fmla="*/ 1603 h 15508"/>
                  <a:gd name="connsiteX5" fmla="*/ 8928 w 23077"/>
                  <a:gd name="connsiteY5" fmla="*/ 5034 h 15508"/>
                  <a:gd name="connsiteX6" fmla="*/ 3048 w 23077"/>
                  <a:gd name="connsiteY6" fmla="*/ 9584 h 15508"/>
                  <a:gd name="connsiteX7" fmla="*/ 1297 w 23077"/>
                  <a:gd name="connsiteY7" fmla="*/ 11405 h 15508"/>
                  <a:gd name="connsiteX8" fmla="*/ 2 w 23077"/>
                  <a:gd name="connsiteY8" fmla="*/ 13575 h 15508"/>
                  <a:gd name="connsiteX9" fmla="*/ 912 w 23077"/>
                  <a:gd name="connsiteY9" fmla="*/ 15255 h 15508"/>
                  <a:gd name="connsiteX10" fmla="*/ 2103 w 23077"/>
                  <a:gd name="connsiteY10" fmla="*/ 15500 h 15508"/>
                  <a:gd name="connsiteX11" fmla="*/ 3223 w 23077"/>
                  <a:gd name="connsiteY11" fmla="*/ 15010 h 15508"/>
                  <a:gd name="connsiteX12" fmla="*/ 5813 w 23077"/>
                  <a:gd name="connsiteY12" fmla="*/ 13680 h 15508"/>
                  <a:gd name="connsiteX13" fmla="*/ 6338 w 23077"/>
                  <a:gd name="connsiteY13" fmla="*/ 13365 h 15508"/>
                  <a:gd name="connsiteX14" fmla="*/ 7563 w 23077"/>
                  <a:gd name="connsiteY14" fmla="*/ 12595 h 15508"/>
                  <a:gd name="connsiteX15" fmla="*/ 9804 w 23077"/>
                  <a:gd name="connsiteY15" fmla="*/ 11265 h 15508"/>
                  <a:gd name="connsiteX16" fmla="*/ 13969 w 23077"/>
                  <a:gd name="connsiteY16" fmla="*/ 8849 h 15508"/>
                  <a:gd name="connsiteX17" fmla="*/ 18030 w 23077"/>
                  <a:gd name="connsiteY17" fmla="*/ 6784 h 15508"/>
                  <a:gd name="connsiteX18" fmla="*/ 19710 w 23077"/>
                  <a:gd name="connsiteY18" fmla="*/ 5944 h 15508"/>
                  <a:gd name="connsiteX19" fmla="*/ 22090 w 23077"/>
                  <a:gd name="connsiteY19" fmla="*/ 4684 h 15508"/>
                  <a:gd name="connsiteX20" fmla="*/ 23000 w 23077"/>
                  <a:gd name="connsiteY20" fmla="*/ 2934 h 15508"/>
                  <a:gd name="connsiteX21" fmla="*/ 22090 w 23077"/>
                  <a:gd name="connsiteY21" fmla="*/ 763 h 15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3077" h="15508">
                    <a:moveTo>
                      <a:pt x="22090" y="763"/>
                    </a:moveTo>
                    <a:cubicBezTo>
                      <a:pt x="22510" y="1078"/>
                      <a:pt x="21740" y="483"/>
                      <a:pt x="21705" y="448"/>
                    </a:cubicBezTo>
                    <a:cubicBezTo>
                      <a:pt x="21355" y="238"/>
                      <a:pt x="20970" y="98"/>
                      <a:pt x="20585" y="28"/>
                    </a:cubicBezTo>
                    <a:cubicBezTo>
                      <a:pt x="19885" y="-77"/>
                      <a:pt x="19255" y="133"/>
                      <a:pt x="18590" y="308"/>
                    </a:cubicBezTo>
                    <a:cubicBezTo>
                      <a:pt x="17330" y="658"/>
                      <a:pt x="16139" y="1078"/>
                      <a:pt x="14949" y="1603"/>
                    </a:cubicBezTo>
                    <a:cubicBezTo>
                      <a:pt x="12849" y="2583"/>
                      <a:pt x="10854" y="3739"/>
                      <a:pt x="8928" y="5034"/>
                    </a:cubicBezTo>
                    <a:cubicBezTo>
                      <a:pt x="6828" y="6399"/>
                      <a:pt x="4938" y="7974"/>
                      <a:pt x="3048" y="9584"/>
                    </a:cubicBezTo>
                    <a:cubicBezTo>
                      <a:pt x="2418" y="10145"/>
                      <a:pt x="1858" y="10775"/>
                      <a:pt x="1297" y="11405"/>
                    </a:cubicBezTo>
                    <a:cubicBezTo>
                      <a:pt x="772" y="12035"/>
                      <a:pt x="37" y="12700"/>
                      <a:pt x="2" y="13575"/>
                    </a:cubicBezTo>
                    <a:cubicBezTo>
                      <a:pt x="-33" y="14240"/>
                      <a:pt x="352" y="14905"/>
                      <a:pt x="912" y="15255"/>
                    </a:cubicBezTo>
                    <a:cubicBezTo>
                      <a:pt x="1262" y="15465"/>
                      <a:pt x="1683" y="15535"/>
                      <a:pt x="2103" y="15500"/>
                    </a:cubicBezTo>
                    <a:cubicBezTo>
                      <a:pt x="2313" y="15465"/>
                      <a:pt x="3223" y="15290"/>
                      <a:pt x="3223" y="15010"/>
                    </a:cubicBezTo>
                    <a:cubicBezTo>
                      <a:pt x="4133" y="14625"/>
                      <a:pt x="4973" y="14205"/>
                      <a:pt x="5813" y="13680"/>
                    </a:cubicBezTo>
                    <a:cubicBezTo>
                      <a:pt x="5988" y="13575"/>
                      <a:pt x="6163" y="13470"/>
                      <a:pt x="6338" y="13365"/>
                    </a:cubicBezTo>
                    <a:cubicBezTo>
                      <a:pt x="6758" y="13120"/>
                      <a:pt x="7143" y="12840"/>
                      <a:pt x="7563" y="12595"/>
                    </a:cubicBezTo>
                    <a:cubicBezTo>
                      <a:pt x="8298" y="12140"/>
                      <a:pt x="9069" y="11720"/>
                      <a:pt x="9804" y="11265"/>
                    </a:cubicBezTo>
                    <a:cubicBezTo>
                      <a:pt x="11169" y="10425"/>
                      <a:pt x="12534" y="9619"/>
                      <a:pt x="13969" y="8849"/>
                    </a:cubicBezTo>
                    <a:cubicBezTo>
                      <a:pt x="15299" y="8114"/>
                      <a:pt x="16665" y="7414"/>
                      <a:pt x="18030" y="6784"/>
                    </a:cubicBezTo>
                    <a:cubicBezTo>
                      <a:pt x="18590" y="6539"/>
                      <a:pt x="19150" y="6259"/>
                      <a:pt x="19710" y="5944"/>
                    </a:cubicBezTo>
                    <a:cubicBezTo>
                      <a:pt x="20515" y="5559"/>
                      <a:pt x="21425" y="5314"/>
                      <a:pt x="22090" y="4684"/>
                    </a:cubicBezTo>
                    <a:cubicBezTo>
                      <a:pt x="22615" y="4159"/>
                      <a:pt x="22755" y="3599"/>
                      <a:pt x="23000" y="2934"/>
                    </a:cubicBezTo>
                    <a:cubicBezTo>
                      <a:pt x="23280" y="2058"/>
                      <a:pt x="22755" y="1253"/>
                      <a:pt x="22090" y="763"/>
                    </a:cubicBezTo>
                    <a:close/>
                  </a:path>
                </a:pathLst>
              </a:custGeom>
              <a:solidFill>
                <a:srgbClr val="80430C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48" name="Graphic 1246">
              <a:extLst>
                <a:ext uri="{FF2B5EF4-FFF2-40B4-BE49-F238E27FC236}">
                  <a16:creationId xmlns:a16="http://schemas.microsoft.com/office/drawing/2014/main" id="{014ABED5-FD02-4F25-9FDF-ABC8EC48156D}"/>
                </a:ext>
              </a:extLst>
            </p:cNvPr>
            <p:cNvGrpSpPr/>
            <p:nvPr/>
          </p:nvGrpSpPr>
          <p:grpSpPr>
            <a:xfrm flipH="1">
              <a:off x="7220178" y="1203636"/>
              <a:ext cx="1736847" cy="3218626"/>
              <a:chOff x="5762549" y="2628900"/>
              <a:chExt cx="717275" cy="1329213"/>
            </a:xfrm>
          </p:grpSpPr>
          <p:grpSp>
            <p:nvGrpSpPr>
              <p:cNvPr id="1249" name="Graphic 1246">
                <a:extLst>
                  <a:ext uri="{FF2B5EF4-FFF2-40B4-BE49-F238E27FC236}">
                    <a16:creationId xmlns:a16="http://schemas.microsoft.com/office/drawing/2014/main" id="{014ABED5-FD02-4F25-9FDF-ABC8EC48156D}"/>
                  </a:ext>
                </a:extLst>
              </p:cNvPr>
              <p:cNvGrpSpPr/>
              <p:nvPr/>
            </p:nvGrpSpPr>
            <p:grpSpPr>
              <a:xfrm>
                <a:off x="5780403" y="2745414"/>
                <a:ext cx="699421" cy="1119135"/>
                <a:chOff x="5780403" y="2745414"/>
                <a:chExt cx="699421" cy="1119135"/>
              </a:xfrm>
            </p:grpSpPr>
            <p:sp>
              <p:nvSpPr>
                <p:cNvPr id="1250" name="Freeform: Shape 1249">
                  <a:extLst>
                    <a:ext uri="{FF2B5EF4-FFF2-40B4-BE49-F238E27FC236}">
                      <a16:creationId xmlns:a16="http://schemas.microsoft.com/office/drawing/2014/main" id="{2CE15DB2-CFEB-49BF-A817-0F9BB7394D54}"/>
                    </a:ext>
                  </a:extLst>
                </p:cNvPr>
                <p:cNvSpPr/>
                <p:nvPr/>
              </p:nvSpPr>
              <p:spPr>
                <a:xfrm>
                  <a:off x="5887701" y="3143726"/>
                  <a:ext cx="239540" cy="720823"/>
                </a:xfrm>
                <a:custGeom>
                  <a:avLst/>
                  <a:gdLst>
                    <a:gd name="connsiteX0" fmla="*/ 62947 w 239540"/>
                    <a:gd name="connsiteY0" fmla="*/ 0 h 720823"/>
                    <a:gd name="connsiteX1" fmla="*/ 66281 w 239540"/>
                    <a:gd name="connsiteY1" fmla="*/ 697230 h 720823"/>
                    <a:gd name="connsiteX2" fmla="*/ 164198 w 239540"/>
                    <a:gd name="connsiteY2" fmla="*/ 662083 h 720823"/>
                    <a:gd name="connsiteX3" fmla="*/ 239540 w 239540"/>
                    <a:gd name="connsiteY3" fmla="*/ 93155 h 720823"/>
                    <a:gd name="connsiteX4" fmla="*/ 62947 w 239540"/>
                    <a:gd name="connsiteY4" fmla="*/ 0 h 720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9540" h="720823">
                      <a:moveTo>
                        <a:pt x="62947" y="0"/>
                      </a:moveTo>
                      <a:cubicBezTo>
                        <a:pt x="62947" y="0"/>
                        <a:pt x="-80881" y="221266"/>
                        <a:pt x="66281" y="697230"/>
                      </a:cubicBezTo>
                      <a:cubicBezTo>
                        <a:pt x="66281" y="697230"/>
                        <a:pt x="128669" y="769048"/>
                        <a:pt x="164198" y="662083"/>
                      </a:cubicBezTo>
                      <a:cubicBezTo>
                        <a:pt x="199726" y="555117"/>
                        <a:pt x="239540" y="93155"/>
                        <a:pt x="239540" y="93155"/>
                      </a:cubicBezTo>
                      <a:lnTo>
                        <a:pt x="62947" y="0"/>
                      </a:lnTo>
                      <a:close/>
                    </a:path>
                  </a:pathLst>
                </a:custGeom>
                <a:solidFill>
                  <a:srgbClr val="20254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1" name="Freeform: Shape 1250">
                  <a:extLst>
                    <a:ext uri="{FF2B5EF4-FFF2-40B4-BE49-F238E27FC236}">
                      <a16:creationId xmlns:a16="http://schemas.microsoft.com/office/drawing/2014/main" id="{D9563F08-A8FF-4E25-804E-1D19BF3AB9D7}"/>
                    </a:ext>
                  </a:extLst>
                </p:cNvPr>
                <p:cNvSpPr/>
                <p:nvPr/>
              </p:nvSpPr>
              <p:spPr>
                <a:xfrm>
                  <a:off x="6058637" y="3183858"/>
                  <a:ext cx="264690" cy="658750"/>
                </a:xfrm>
                <a:custGeom>
                  <a:avLst/>
                  <a:gdLst>
                    <a:gd name="connsiteX0" fmla="*/ 10121 w 264690"/>
                    <a:gd name="connsiteY0" fmla="*/ 64166 h 658750"/>
                    <a:gd name="connsiteX1" fmla="*/ 81368 w 264690"/>
                    <a:gd name="connsiteY1" fmla="*/ 647287 h 658750"/>
                    <a:gd name="connsiteX2" fmla="*/ 190905 w 264690"/>
                    <a:gd name="connsiteY2" fmla="*/ 567372 h 658750"/>
                    <a:gd name="connsiteX3" fmla="*/ 258818 w 264690"/>
                    <a:gd name="connsiteY3" fmla="*/ 125698 h 658750"/>
                    <a:gd name="connsiteX4" fmla="*/ 10121 w 264690"/>
                    <a:gd name="connsiteY4" fmla="*/ 64166 h 658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4690" h="658750">
                      <a:moveTo>
                        <a:pt x="10121" y="64166"/>
                      </a:moveTo>
                      <a:cubicBezTo>
                        <a:pt x="10121" y="64166"/>
                        <a:pt x="-39600" y="492315"/>
                        <a:pt x="81368" y="647287"/>
                      </a:cubicBezTo>
                      <a:cubicBezTo>
                        <a:pt x="81368" y="647287"/>
                        <a:pt x="167569" y="703389"/>
                        <a:pt x="190905" y="567372"/>
                      </a:cubicBezTo>
                      <a:cubicBezTo>
                        <a:pt x="214241" y="431355"/>
                        <a:pt x="215003" y="210089"/>
                        <a:pt x="258818" y="125698"/>
                      </a:cubicBezTo>
                      <a:cubicBezTo>
                        <a:pt x="302729" y="41211"/>
                        <a:pt x="88511" y="-73851"/>
                        <a:pt x="10121" y="64166"/>
                      </a:cubicBezTo>
                      <a:close/>
                    </a:path>
                  </a:pathLst>
                </a:custGeom>
                <a:solidFill>
                  <a:srgbClr val="20254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54" name="Freeform: Shape 1253">
                  <a:extLst>
                    <a:ext uri="{FF2B5EF4-FFF2-40B4-BE49-F238E27FC236}">
                      <a16:creationId xmlns:a16="http://schemas.microsoft.com/office/drawing/2014/main" id="{FEEDFEB4-9802-4280-8AC0-ED02129B3890}"/>
                    </a:ext>
                  </a:extLst>
                </p:cNvPr>
                <p:cNvSpPr/>
                <p:nvPr/>
              </p:nvSpPr>
              <p:spPr>
                <a:xfrm>
                  <a:off x="5780403" y="2745414"/>
                  <a:ext cx="230311" cy="404507"/>
                </a:xfrm>
                <a:custGeom>
                  <a:avLst/>
                  <a:gdLst>
                    <a:gd name="connsiteX0" fmla="*/ 196820 w 230311"/>
                    <a:gd name="connsiteY0" fmla="*/ 72 h 404507"/>
                    <a:gd name="connsiteX1" fmla="*/ 54802 w 230311"/>
                    <a:gd name="connsiteY1" fmla="*/ 194763 h 404507"/>
                    <a:gd name="connsiteX2" fmla="*/ 129 w 230311"/>
                    <a:gd name="connsiteY2" fmla="*/ 392121 h 404507"/>
                    <a:gd name="connsiteX3" fmla="*/ 28989 w 230311"/>
                    <a:gd name="connsiteY3" fmla="*/ 398979 h 404507"/>
                    <a:gd name="connsiteX4" fmla="*/ 113952 w 230311"/>
                    <a:gd name="connsiteY4" fmla="*/ 395264 h 404507"/>
                    <a:gd name="connsiteX5" fmla="*/ 192629 w 230311"/>
                    <a:gd name="connsiteY5" fmla="*/ 209907 h 404507"/>
                    <a:gd name="connsiteX6" fmla="*/ 196820 w 230311"/>
                    <a:gd name="connsiteY6" fmla="*/ 72 h 404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0311" h="404507">
                      <a:moveTo>
                        <a:pt x="196820" y="72"/>
                      </a:moveTo>
                      <a:cubicBezTo>
                        <a:pt x="196820" y="72"/>
                        <a:pt x="106999" y="-7358"/>
                        <a:pt x="54802" y="194763"/>
                      </a:cubicBezTo>
                      <a:cubicBezTo>
                        <a:pt x="28894" y="295061"/>
                        <a:pt x="-2253" y="359831"/>
                        <a:pt x="129" y="392121"/>
                      </a:cubicBezTo>
                      <a:cubicBezTo>
                        <a:pt x="1367" y="409551"/>
                        <a:pt x="12702" y="405360"/>
                        <a:pt x="28989" y="398979"/>
                      </a:cubicBezTo>
                      <a:lnTo>
                        <a:pt x="113952" y="395264"/>
                      </a:lnTo>
                      <a:cubicBezTo>
                        <a:pt x="113952" y="395264"/>
                        <a:pt x="165673" y="313825"/>
                        <a:pt x="192629" y="209907"/>
                      </a:cubicBezTo>
                      <a:cubicBezTo>
                        <a:pt x="214822" y="123706"/>
                        <a:pt x="262733" y="-3453"/>
                        <a:pt x="196820" y="72"/>
                      </a:cubicBezTo>
                      <a:close/>
                    </a:path>
                  </a:pathLst>
                </a:custGeom>
                <a:solidFill>
                  <a:srgbClr val="3F5DA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30" name="Freeform: Shape 629">
                  <a:extLst>
                    <a:ext uri="{FF2B5EF4-FFF2-40B4-BE49-F238E27FC236}">
                      <a16:creationId xmlns:a16="http://schemas.microsoft.com/office/drawing/2014/main" id="{59839C94-FDB5-4A31-8A60-5863BE07B078}"/>
                    </a:ext>
                  </a:extLst>
                </p:cNvPr>
                <p:cNvSpPr/>
                <p:nvPr/>
              </p:nvSpPr>
              <p:spPr>
                <a:xfrm rot="848513" flipH="1">
                  <a:off x="6249513" y="2785729"/>
                  <a:ext cx="230311" cy="404507"/>
                </a:xfrm>
                <a:custGeom>
                  <a:avLst/>
                  <a:gdLst>
                    <a:gd name="connsiteX0" fmla="*/ 196820 w 230311"/>
                    <a:gd name="connsiteY0" fmla="*/ 72 h 404507"/>
                    <a:gd name="connsiteX1" fmla="*/ 54802 w 230311"/>
                    <a:gd name="connsiteY1" fmla="*/ 194763 h 404507"/>
                    <a:gd name="connsiteX2" fmla="*/ 129 w 230311"/>
                    <a:gd name="connsiteY2" fmla="*/ 392121 h 404507"/>
                    <a:gd name="connsiteX3" fmla="*/ 28989 w 230311"/>
                    <a:gd name="connsiteY3" fmla="*/ 398979 h 404507"/>
                    <a:gd name="connsiteX4" fmla="*/ 113952 w 230311"/>
                    <a:gd name="connsiteY4" fmla="*/ 395264 h 404507"/>
                    <a:gd name="connsiteX5" fmla="*/ 192629 w 230311"/>
                    <a:gd name="connsiteY5" fmla="*/ 209907 h 404507"/>
                    <a:gd name="connsiteX6" fmla="*/ 196820 w 230311"/>
                    <a:gd name="connsiteY6" fmla="*/ 72 h 404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0311" h="404507">
                      <a:moveTo>
                        <a:pt x="196820" y="72"/>
                      </a:moveTo>
                      <a:cubicBezTo>
                        <a:pt x="196820" y="72"/>
                        <a:pt x="106999" y="-7358"/>
                        <a:pt x="54802" y="194763"/>
                      </a:cubicBezTo>
                      <a:cubicBezTo>
                        <a:pt x="28894" y="295061"/>
                        <a:pt x="-2253" y="359831"/>
                        <a:pt x="129" y="392121"/>
                      </a:cubicBezTo>
                      <a:cubicBezTo>
                        <a:pt x="1367" y="409551"/>
                        <a:pt x="12702" y="405360"/>
                        <a:pt x="28989" y="398979"/>
                      </a:cubicBezTo>
                      <a:lnTo>
                        <a:pt x="113952" y="395264"/>
                      </a:lnTo>
                      <a:cubicBezTo>
                        <a:pt x="113952" y="395264"/>
                        <a:pt x="165673" y="313825"/>
                        <a:pt x="192629" y="209907"/>
                      </a:cubicBezTo>
                      <a:cubicBezTo>
                        <a:pt x="214822" y="123706"/>
                        <a:pt x="262733" y="-3453"/>
                        <a:pt x="196820" y="72"/>
                      </a:cubicBezTo>
                      <a:close/>
                    </a:path>
                  </a:pathLst>
                </a:custGeom>
                <a:solidFill>
                  <a:srgbClr val="3F5DA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255" name="Freeform: Shape 1254">
                <a:extLst>
                  <a:ext uri="{FF2B5EF4-FFF2-40B4-BE49-F238E27FC236}">
                    <a16:creationId xmlns:a16="http://schemas.microsoft.com/office/drawing/2014/main" id="{9CE6BC7D-8362-4E7D-991D-38A84D1A9873}"/>
                  </a:ext>
                </a:extLst>
              </p:cNvPr>
              <p:cNvSpPr/>
              <p:nvPr/>
            </p:nvSpPr>
            <p:spPr>
              <a:xfrm>
                <a:off x="5841536" y="2737675"/>
                <a:ext cx="584243" cy="1219866"/>
              </a:xfrm>
              <a:custGeom>
                <a:avLst/>
                <a:gdLst>
                  <a:gd name="connsiteX0" fmla="*/ 576790 w 584243"/>
                  <a:gd name="connsiteY0" fmla="*/ 852297 h 1219866"/>
                  <a:gd name="connsiteX1" fmla="*/ 511258 w 584243"/>
                  <a:gd name="connsiteY1" fmla="*/ 553879 h 1219866"/>
                  <a:gd name="connsiteX2" fmla="*/ 490970 w 584243"/>
                  <a:gd name="connsiteY2" fmla="*/ 354806 h 1219866"/>
                  <a:gd name="connsiteX3" fmla="*/ 481826 w 584243"/>
                  <a:gd name="connsiteY3" fmla="*/ 30956 h 1219866"/>
                  <a:gd name="connsiteX4" fmla="*/ 378860 w 584243"/>
                  <a:gd name="connsiteY4" fmla="*/ 1048 h 1219866"/>
                  <a:gd name="connsiteX5" fmla="*/ 234842 w 584243"/>
                  <a:gd name="connsiteY5" fmla="*/ 0 h 1219866"/>
                  <a:gd name="connsiteX6" fmla="*/ 144260 w 584243"/>
                  <a:gd name="connsiteY6" fmla="*/ 15049 h 1219866"/>
                  <a:gd name="connsiteX7" fmla="*/ 98444 w 584243"/>
                  <a:gd name="connsiteY7" fmla="*/ 346138 h 1219866"/>
                  <a:gd name="connsiteX8" fmla="*/ 46152 w 584243"/>
                  <a:gd name="connsiteY8" fmla="*/ 1219867 h 1219866"/>
                  <a:gd name="connsiteX9" fmla="*/ 537356 w 584243"/>
                  <a:gd name="connsiteY9" fmla="*/ 1219867 h 1219866"/>
                  <a:gd name="connsiteX10" fmla="*/ 576790 w 584243"/>
                  <a:gd name="connsiteY10" fmla="*/ 852297 h 121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4243" h="1219866">
                    <a:moveTo>
                      <a:pt x="576790" y="852297"/>
                    </a:moveTo>
                    <a:cubicBezTo>
                      <a:pt x="606127" y="776954"/>
                      <a:pt x="511258" y="553879"/>
                      <a:pt x="511258" y="553879"/>
                    </a:cubicBezTo>
                    <a:cubicBezTo>
                      <a:pt x="524879" y="513969"/>
                      <a:pt x="491065" y="355473"/>
                      <a:pt x="490970" y="354806"/>
                    </a:cubicBezTo>
                    <a:cubicBezTo>
                      <a:pt x="480111" y="182023"/>
                      <a:pt x="481826" y="30956"/>
                      <a:pt x="481826" y="30956"/>
                    </a:cubicBezTo>
                    <a:lnTo>
                      <a:pt x="378860" y="1048"/>
                    </a:lnTo>
                    <a:lnTo>
                      <a:pt x="234842" y="0"/>
                    </a:lnTo>
                    <a:lnTo>
                      <a:pt x="144260" y="15049"/>
                    </a:lnTo>
                    <a:cubicBezTo>
                      <a:pt x="157880" y="81439"/>
                      <a:pt x="98444" y="346138"/>
                      <a:pt x="98444" y="346138"/>
                    </a:cubicBezTo>
                    <a:cubicBezTo>
                      <a:pt x="-86722" y="851916"/>
                      <a:pt x="46152" y="1219867"/>
                      <a:pt x="46152" y="1219867"/>
                    </a:cubicBezTo>
                    <a:lnTo>
                      <a:pt x="537356" y="1219867"/>
                    </a:lnTo>
                    <a:cubicBezTo>
                      <a:pt x="537356" y="1219867"/>
                      <a:pt x="606603" y="1040606"/>
                      <a:pt x="576790" y="852297"/>
                    </a:cubicBezTo>
                    <a:close/>
                  </a:path>
                </a:pathLst>
              </a:custGeom>
              <a:solidFill>
                <a:srgbClr val="3F5DA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6" name="Freeform: Shape 1255">
                <a:extLst>
                  <a:ext uri="{FF2B5EF4-FFF2-40B4-BE49-F238E27FC236}">
                    <a16:creationId xmlns:a16="http://schemas.microsoft.com/office/drawing/2014/main" id="{470CC8A3-EED2-476F-AF97-A61F6C30B7AC}"/>
                  </a:ext>
                </a:extLst>
              </p:cNvPr>
              <p:cNvSpPr/>
              <p:nvPr/>
            </p:nvSpPr>
            <p:spPr>
              <a:xfrm>
                <a:off x="5852445" y="3735038"/>
                <a:ext cx="563118" cy="86868"/>
              </a:xfrm>
              <a:custGeom>
                <a:avLst/>
                <a:gdLst>
                  <a:gd name="connsiteX0" fmla="*/ 561308 w 563118"/>
                  <a:gd name="connsiteY0" fmla="*/ 86868 h 86868"/>
                  <a:gd name="connsiteX1" fmla="*/ 215455 w 563118"/>
                  <a:gd name="connsiteY1" fmla="*/ 8192 h 86868"/>
                  <a:gd name="connsiteX2" fmla="*/ 2762 w 563118"/>
                  <a:gd name="connsiteY2" fmla="*/ 86678 h 86868"/>
                  <a:gd name="connsiteX3" fmla="*/ 0 w 563118"/>
                  <a:gd name="connsiteY3" fmla="*/ 79248 h 86868"/>
                  <a:gd name="connsiteX4" fmla="*/ 214979 w 563118"/>
                  <a:gd name="connsiteY4" fmla="*/ 0 h 86868"/>
                  <a:gd name="connsiteX5" fmla="*/ 563118 w 563118"/>
                  <a:gd name="connsiteY5" fmla="*/ 79153 h 8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63118" h="86868">
                    <a:moveTo>
                      <a:pt x="561308" y="86868"/>
                    </a:moveTo>
                    <a:lnTo>
                      <a:pt x="215455" y="8192"/>
                    </a:lnTo>
                    <a:lnTo>
                      <a:pt x="2762" y="86678"/>
                    </a:lnTo>
                    <a:lnTo>
                      <a:pt x="0" y="79248"/>
                    </a:lnTo>
                    <a:lnTo>
                      <a:pt x="214979" y="0"/>
                    </a:lnTo>
                    <a:lnTo>
                      <a:pt x="563118" y="79153"/>
                    </a:lnTo>
                    <a:close/>
                  </a:path>
                </a:pathLst>
              </a:custGeom>
              <a:solidFill>
                <a:srgbClr val="1B14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7" name="Freeform: Shape 1256">
                <a:extLst>
                  <a:ext uri="{FF2B5EF4-FFF2-40B4-BE49-F238E27FC236}">
                    <a16:creationId xmlns:a16="http://schemas.microsoft.com/office/drawing/2014/main" id="{EA4D2B9B-3893-4F28-BB65-D4532469B70A}"/>
                  </a:ext>
                </a:extLst>
              </p:cNvPr>
              <p:cNvSpPr/>
              <p:nvPr/>
            </p:nvSpPr>
            <p:spPr>
              <a:xfrm>
                <a:off x="6055404" y="2933795"/>
                <a:ext cx="100631" cy="1024318"/>
              </a:xfrm>
              <a:custGeom>
                <a:avLst/>
                <a:gdLst>
                  <a:gd name="connsiteX0" fmla="*/ 14497 w 100631"/>
                  <a:gd name="connsiteY0" fmla="*/ 1024319 h 1024318"/>
                  <a:gd name="connsiteX1" fmla="*/ 37928 w 100631"/>
                  <a:gd name="connsiteY1" fmla="*/ 350806 h 1024318"/>
                  <a:gd name="connsiteX2" fmla="*/ 92697 w 100631"/>
                  <a:gd name="connsiteY2" fmla="*/ 0 h 1024318"/>
                  <a:gd name="connsiteX3" fmla="*/ 100603 w 100631"/>
                  <a:gd name="connsiteY3" fmla="*/ 191 h 1024318"/>
                  <a:gd name="connsiteX4" fmla="*/ 51740 w 100631"/>
                  <a:gd name="connsiteY4" fmla="*/ 353282 h 1024318"/>
                  <a:gd name="connsiteX5" fmla="*/ 22307 w 100631"/>
                  <a:gd name="connsiteY5" fmla="*/ 1023271 h 1024318"/>
                  <a:gd name="connsiteX6" fmla="*/ 14497 w 100631"/>
                  <a:gd name="connsiteY6" fmla="*/ 1024319 h 102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631" h="1024318">
                    <a:moveTo>
                      <a:pt x="14497" y="1024319"/>
                    </a:moveTo>
                    <a:cubicBezTo>
                      <a:pt x="14021" y="1020794"/>
                      <a:pt x="-30080" y="667512"/>
                      <a:pt x="37928" y="350806"/>
                    </a:cubicBezTo>
                    <a:cubicBezTo>
                      <a:pt x="89459" y="111062"/>
                      <a:pt x="92697" y="1143"/>
                      <a:pt x="92697" y="0"/>
                    </a:cubicBezTo>
                    <a:lnTo>
                      <a:pt x="100603" y="191"/>
                    </a:lnTo>
                    <a:cubicBezTo>
                      <a:pt x="100603" y="1238"/>
                      <a:pt x="103460" y="112681"/>
                      <a:pt x="51740" y="353282"/>
                    </a:cubicBezTo>
                    <a:cubicBezTo>
                      <a:pt x="-16078" y="668655"/>
                      <a:pt x="21926" y="1019747"/>
                      <a:pt x="22307" y="1023271"/>
                    </a:cubicBezTo>
                    <a:lnTo>
                      <a:pt x="14497" y="1024319"/>
                    </a:lnTo>
                    <a:close/>
                  </a:path>
                </a:pathLst>
              </a:custGeom>
              <a:solidFill>
                <a:srgbClr val="1B14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8" name="Freeform: Shape 1257">
                <a:extLst>
                  <a:ext uri="{FF2B5EF4-FFF2-40B4-BE49-F238E27FC236}">
                    <a16:creationId xmlns:a16="http://schemas.microsoft.com/office/drawing/2014/main" id="{D53F201D-A3EC-4948-988B-48C376BAE6AE}"/>
                  </a:ext>
                </a:extLst>
              </p:cNvPr>
              <p:cNvSpPr/>
              <p:nvPr/>
            </p:nvSpPr>
            <p:spPr>
              <a:xfrm>
                <a:off x="5974460" y="2827591"/>
                <a:ext cx="352996" cy="106298"/>
              </a:xfrm>
              <a:custGeom>
                <a:avLst/>
                <a:gdLst>
                  <a:gd name="connsiteX0" fmla="*/ 350996 w 352996"/>
                  <a:gd name="connsiteY0" fmla="*/ 106299 h 106298"/>
                  <a:gd name="connsiteX1" fmla="*/ 174403 w 352996"/>
                  <a:gd name="connsiteY1" fmla="*/ 8763 h 106298"/>
                  <a:gd name="connsiteX2" fmla="*/ 0 w 352996"/>
                  <a:gd name="connsiteY2" fmla="*/ 77248 h 106298"/>
                  <a:gd name="connsiteX3" fmla="*/ 762 w 352996"/>
                  <a:gd name="connsiteY3" fmla="*/ 72485 h 106298"/>
                  <a:gd name="connsiteX4" fmla="*/ 174974 w 352996"/>
                  <a:gd name="connsiteY4" fmla="*/ 0 h 106298"/>
                  <a:gd name="connsiteX5" fmla="*/ 352997 w 352996"/>
                  <a:gd name="connsiteY5" fmla="*/ 102870 h 10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2996" h="106298">
                    <a:moveTo>
                      <a:pt x="350996" y="106299"/>
                    </a:moveTo>
                    <a:lnTo>
                      <a:pt x="174403" y="8763"/>
                    </a:lnTo>
                    <a:lnTo>
                      <a:pt x="0" y="77248"/>
                    </a:lnTo>
                    <a:lnTo>
                      <a:pt x="762" y="72485"/>
                    </a:lnTo>
                    <a:lnTo>
                      <a:pt x="174974" y="0"/>
                    </a:lnTo>
                    <a:lnTo>
                      <a:pt x="352997" y="102870"/>
                    </a:lnTo>
                    <a:close/>
                  </a:path>
                </a:pathLst>
              </a:custGeom>
              <a:solidFill>
                <a:srgbClr val="1B14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9" name="Freeform: Shape 1258">
                <a:extLst>
                  <a:ext uri="{FF2B5EF4-FFF2-40B4-BE49-F238E27FC236}">
                    <a16:creationId xmlns:a16="http://schemas.microsoft.com/office/drawing/2014/main" id="{3818C580-C8A5-412B-8E4A-3B18F64C7337}"/>
                  </a:ext>
                </a:extLst>
              </p:cNvPr>
              <p:cNvSpPr/>
              <p:nvPr/>
            </p:nvSpPr>
            <p:spPr>
              <a:xfrm>
                <a:off x="6106191" y="2628900"/>
                <a:ext cx="180932" cy="190785"/>
              </a:xfrm>
              <a:custGeom>
                <a:avLst/>
                <a:gdLst>
                  <a:gd name="connsiteX0" fmla="*/ 133160 w 180932"/>
                  <a:gd name="connsiteY0" fmla="*/ 0 h 190785"/>
                  <a:gd name="connsiteX1" fmla="*/ 178499 w 180932"/>
                  <a:gd name="connsiteY1" fmla="*/ 115824 h 190785"/>
                  <a:gd name="connsiteX2" fmla="*/ 84106 w 180932"/>
                  <a:gd name="connsiteY2" fmla="*/ 190786 h 190785"/>
                  <a:gd name="connsiteX3" fmla="*/ 0 w 180932"/>
                  <a:gd name="connsiteY3" fmla="*/ 108776 h 190785"/>
                  <a:gd name="connsiteX4" fmla="*/ 133160 w 180932"/>
                  <a:gd name="connsiteY4" fmla="*/ 0 h 190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32" h="190785">
                    <a:moveTo>
                      <a:pt x="133160" y="0"/>
                    </a:moveTo>
                    <a:cubicBezTo>
                      <a:pt x="133160" y="0"/>
                      <a:pt x="193643" y="74009"/>
                      <a:pt x="178499" y="115824"/>
                    </a:cubicBezTo>
                    <a:cubicBezTo>
                      <a:pt x="163354" y="157639"/>
                      <a:pt x="84106" y="190786"/>
                      <a:pt x="84106" y="190786"/>
                    </a:cubicBezTo>
                    <a:lnTo>
                      <a:pt x="0" y="108776"/>
                    </a:lnTo>
                    <a:lnTo>
                      <a:pt x="133160" y="0"/>
                    </a:lnTo>
                    <a:close/>
                  </a:path>
                </a:pathLst>
              </a:custGeom>
              <a:solidFill>
                <a:srgbClr val="3F5DA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0" name="Freeform: Shape 1259">
                <a:extLst>
                  <a:ext uri="{FF2B5EF4-FFF2-40B4-BE49-F238E27FC236}">
                    <a16:creationId xmlns:a16="http://schemas.microsoft.com/office/drawing/2014/main" id="{F09C3990-DDD8-4551-9331-18965C1C09B1}"/>
                  </a:ext>
                </a:extLst>
              </p:cNvPr>
              <p:cNvSpPr/>
              <p:nvPr/>
            </p:nvSpPr>
            <p:spPr>
              <a:xfrm>
                <a:off x="6117240" y="2708143"/>
                <a:ext cx="75568" cy="114598"/>
              </a:xfrm>
              <a:custGeom>
                <a:avLst/>
                <a:gdLst>
                  <a:gd name="connsiteX0" fmla="*/ 0 w 75568"/>
                  <a:gd name="connsiteY0" fmla="*/ 4767 h 114598"/>
                  <a:gd name="connsiteX1" fmla="*/ 71628 w 75568"/>
                  <a:gd name="connsiteY1" fmla="*/ 109161 h 114598"/>
                  <a:gd name="connsiteX2" fmla="*/ 0 w 75568"/>
                  <a:gd name="connsiteY2" fmla="*/ 4767 h 114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568" h="114598">
                    <a:moveTo>
                      <a:pt x="0" y="4767"/>
                    </a:moveTo>
                    <a:cubicBezTo>
                      <a:pt x="15526" y="-22951"/>
                      <a:pt x="35528" y="77919"/>
                      <a:pt x="71628" y="109161"/>
                    </a:cubicBezTo>
                    <a:cubicBezTo>
                      <a:pt x="91916" y="126972"/>
                      <a:pt x="28670" y="103255"/>
                      <a:pt x="0" y="4767"/>
                    </a:cubicBezTo>
                    <a:close/>
                  </a:path>
                </a:pathLst>
              </a:custGeom>
              <a:solidFill>
                <a:srgbClr val="1B14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1" name="Freeform: Shape 1260">
                <a:extLst>
                  <a:ext uri="{FF2B5EF4-FFF2-40B4-BE49-F238E27FC236}">
                    <a16:creationId xmlns:a16="http://schemas.microsoft.com/office/drawing/2014/main" id="{C1E37347-4821-49E2-B44F-BEFDDF1E56DE}"/>
                  </a:ext>
                </a:extLst>
              </p:cNvPr>
              <p:cNvSpPr/>
              <p:nvPr/>
            </p:nvSpPr>
            <p:spPr>
              <a:xfrm>
                <a:off x="6009417" y="2635268"/>
                <a:ext cx="195439" cy="304825"/>
              </a:xfrm>
              <a:custGeom>
                <a:avLst/>
                <a:gdLst>
                  <a:gd name="connsiteX0" fmla="*/ 77057 w 195439"/>
                  <a:gd name="connsiteY0" fmla="*/ 5537 h 304825"/>
                  <a:gd name="connsiteX1" fmla="*/ 0 w 195439"/>
                  <a:gd name="connsiteY1" fmla="*/ 111455 h 304825"/>
                  <a:gd name="connsiteX2" fmla="*/ 146876 w 195439"/>
                  <a:gd name="connsiteY2" fmla="*/ 304813 h 304825"/>
                  <a:gd name="connsiteX3" fmla="*/ 180880 w 195439"/>
                  <a:gd name="connsiteY3" fmla="*/ 184322 h 304825"/>
                  <a:gd name="connsiteX4" fmla="*/ 77057 w 195439"/>
                  <a:gd name="connsiteY4" fmla="*/ 5537 h 30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5439" h="304825">
                    <a:moveTo>
                      <a:pt x="77057" y="5537"/>
                    </a:moveTo>
                    <a:cubicBezTo>
                      <a:pt x="78105" y="-15322"/>
                      <a:pt x="4667" y="23349"/>
                      <a:pt x="0" y="111455"/>
                    </a:cubicBezTo>
                    <a:cubicBezTo>
                      <a:pt x="0" y="216516"/>
                      <a:pt x="107156" y="306051"/>
                      <a:pt x="146876" y="304813"/>
                    </a:cubicBezTo>
                    <a:cubicBezTo>
                      <a:pt x="199358" y="217945"/>
                      <a:pt x="206978" y="189941"/>
                      <a:pt x="180880" y="184322"/>
                    </a:cubicBezTo>
                    <a:cubicBezTo>
                      <a:pt x="163259" y="184322"/>
                      <a:pt x="75914" y="27731"/>
                      <a:pt x="77057" y="5537"/>
                    </a:cubicBezTo>
                    <a:close/>
                  </a:path>
                </a:pathLst>
              </a:custGeom>
              <a:solidFill>
                <a:srgbClr val="3F5DA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2" name="Freeform: Shape 1261">
                <a:extLst>
                  <a:ext uri="{FF2B5EF4-FFF2-40B4-BE49-F238E27FC236}">
                    <a16:creationId xmlns:a16="http://schemas.microsoft.com/office/drawing/2014/main" id="{CFAF37DA-FFDD-4A04-8E33-0326FB571364}"/>
                  </a:ext>
                </a:extLst>
              </p:cNvPr>
              <p:cNvSpPr/>
              <p:nvPr/>
            </p:nvSpPr>
            <p:spPr>
              <a:xfrm>
                <a:off x="6007447" y="2733103"/>
                <a:ext cx="153086" cy="207073"/>
              </a:xfrm>
              <a:custGeom>
                <a:avLst/>
                <a:gdLst>
                  <a:gd name="connsiteX0" fmla="*/ 144655 w 153086"/>
                  <a:gd name="connsiteY0" fmla="*/ 200787 h 207073"/>
                  <a:gd name="connsiteX1" fmla="*/ 3304 w 153086"/>
                  <a:gd name="connsiteY1" fmla="*/ 0 h 207073"/>
                  <a:gd name="connsiteX2" fmla="*/ 144845 w 153086"/>
                  <a:gd name="connsiteY2" fmla="*/ 207074 h 207073"/>
                  <a:gd name="connsiteX3" fmla="*/ 144655 w 153086"/>
                  <a:gd name="connsiteY3" fmla="*/ 200787 h 207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3086" h="207073">
                    <a:moveTo>
                      <a:pt x="144655" y="200787"/>
                    </a:moveTo>
                    <a:cubicBezTo>
                      <a:pt x="151227" y="202883"/>
                      <a:pt x="2447" y="158210"/>
                      <a:pt x="3304" y="0"/>
                    </a:cubicBezTo>
                    <a:cubicBezTo>
                      <a:pt x="-5459" y="2381"/>
                      <a:pt x="-7840" y="157067"/>
                      <a:pt x="144845" y="207074"/>
                    </a:cubicBezTo>
                    <a:cubicBezTo>
                      <a:pt x="144845" y="207074"/>
                      <a:pt x="163514" y="204121"/>
                      <a:pt x="144655" y="200787"/>
                    </a:cubicBezTo>
                    <a:close/>
                  </a:path>
                </a:pathLst>
              </a:custGeom>
              <a:solidFill>
                <a:srgbClr val="1B14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3" name="Freeform: Shape 1262">
                <a:extLst>
                  <a:ext uri="{FF2B5EF4-FFF2-40B4-BE49-F238E27FC236}">
                    <a16:creationId xmlns:a16="http://schemas.microsoft.com/office/drawing/2014/main" id="{059E385E-D678-4E36-9DA2-6F25E6A79189}"/>
                  </a:ext>
                </a:extLst>
              </p:cNvPr>
              <p:cNvSpPr/>
              <p:nvPr/>
            </p:nvSpPr>
            <p:spPr>
              <a:xfrm>
                <a:off x="5843301" y="3478053"/>
                <a:ext cx="576167" cy="115157"/>
              </a:xfrm>
              <a:custGeom>
                <a:avLst/>
                <a:gdLst>
                  <a:gd name="connsiteX0" fmla="*/ 573881 w 576167"/>
                  <a:gd name="connsiteY0" fmla="*/ 115157 h 115157"/>
                  <a:gd name="connsiteX1" fmla="*/ 223075 w 576167"/>
                  <a:gd name="connsiteY1" fmla="*/ 8287 h 115157"/>
                  <a:gd name="connsiteX2" fmla="*/ 0 w 576167"/>
                  <a:gd name="connsiteY2" fmla="*/ 73057 h 115157"/>
                  <a:gd name="connsiteX3" fmla="*/ 3429 w 576167"/>
                  <a:gd name="connsiteY3" fmla="*/ 63722 h 115157"/>
                  <a:gd name="connsiteX4" fmla="*/ 223075 w 576167"/>
                  <a:gd name="connsiteY4" fmla="*/ 0 h 115157"/>
                  <a:gd name="connsiteX5" fmla="*/ 576167 w 576167"/>
                  <a:gd name="connsiteY5" fmla="*/ 107537 h 115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6167" h="115157">
                    <a:moveTo>
                      <a:pt x="573881" y="115157"/>
                    </a:moveTo>
                    <a:lnTo>
                      <a:pt x="223075" y="8287"/>
                    </a:lnTo>
                    <a:lnTo>
                      <a:pt x="0" y="73057"/>
                    </a:lnTo>
                    <a:lnTo>
                      <a:pt x="3429" y="63722"/>
                    </a:lnTo>
                    <a:lnTo>
                      <a:pt x="223075" y="0"/>
                    </a:lnTo>
                    <a:lnTo>
                      <a:pt x="576167" y="107537"/>
                    </a:lnTo>
                    <a:close/>
                  </a:path>
                </a:pathLst>
              </a:custGeom>
              <a:solidFill>
                <a:srgbClr val="1B14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4" name="Freeform: Shape 1263">
                <a:extLst>
                  <a:ext uri="{FF2B5EF4-FFF2-40B4-BE49-F238E27FC236}">
                    <a16:creationId xmlns:a16="http://schemas.microsoft.com/office/drawing/2014/main" id="{2C6F6EBE-787A-4D81-90C5-16787E5749EA}"/>
                  </a:ext>
                </a:extLst>
              </p:cNvPr>
              <p:cNvSpPr/>
              <p:nvPr/>
            </p:nvSpPr>
            <p:spPr>
              <a:xfrm>
                <a:off x="5883021" y="3215068"/>
                <a:ext cx="469868" cy="84010"/>
              </a:xfrm>
              <a:custGeom>
                <a:avLst/>
                <a:gdLst>
                  <a:gd name="connsiteX0" fmla="*/ 467487 w 469868"/>
                  <a:gd name="connsiteY0" fmla="*/ 84011 h 84010"/>
                  <a:gd name="connsiteX1" fmla="*/ 223076 w 469868"/>
                  <a:gd name="connsiteY1" fmla="*/ 8192 h 84010"/>
                  <a:gd name="connsiteX2" fmla="*/ 1810 w 469868"/>
                  <a:gd name="connsiteY2" fmla="*/ 61150 h 84010"/>
                  <a:gd name="connsiteX3" fmla="*/ 0 w 469868"/>
                  <a:gd name="connsiteY3" fmla="*/ 53435 h 84010"/>
                  <a:gd name="connsiteX4" fmla="*/ 223361 w 469868"/>
                  <a:gd name="connsiteY4" fmla="*/ 0 h 84010"/>
                  <a:gd name="connsiteX5" fmla="*/ 469868 w 469868"/>
                  <a:gd name="connsiteY5" fmla="*/ 76486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9868" h="84010">
                    <a:moveTo>
                      <a:pt x="467487" y="84011"/>
                    </a:moveTo>
                    <a:lnTo>
                      <a:pt x="223076" y="8192"/>
                    </a:lnTo>
                    <a:lnTo>
                      <a:pt x="1810" y="61150"/>
                    </a:lnTo>
                    <a:lnTo>
                      <a:pt x="0" y="53435"/>
                    </a:lnTo>
                    <a:lnTo>
                      <a:pt x="223361" y="0"/>
                    </a:lnTo>
                    <a:lnTo>
                      <a:pt x="469868" y="76486"/>
                    </a:lnTo>
                    <a:close/>
                  </a:path>
                </a:pathLst>
              </a:custGeom>
              <a:solidFill>
                <a:srgbClr val="1B14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5" name="Freeform: Shape 1264">
                <a:extLst>
                  <a:ext uri="{FF2B5EF4-FFF2-40B4-BE49-F238E27FC236}">
                    <a16:creationId xmlns:a16="http://schemas.microsoft.com/office/drawing/2014/main" id="{5047969B-926F-4D77-A0DF-57D2870D8728}"/>
                  </a:ext>
                </a:extLst>
              </p:cNvPr>
              <p:cNvSpPr/>
              <p:nvPr/>
            </p:nvSpPr>
            <p:spPr>
              <a:xfrm>
                <a:off x="5942076" y="2997136"/>
                <a:ext cx="390525" cy="95250"/>
              </a:xfrm>
              <a:custGeom>
                <a:avLst/>
                <a:gdLst>
                  <a:gd name="connsiteX0" fmla="*/ 390525 w 390525"/>
                  <a:gd name="connsiteY0" fmla="*/ 95250 h 95250"/>
                  <a:gd name="connsiteX1" fmla="*/ 200025 w 390525"/>
                  <a:gd name="connsiteY1" fmla="*/ 8573 h 95250"/>
                  <a:gd name="connsiteX2" fmla="*/ 0 w 390525"/>
                  <a:gd name="connsiteY2" fmla="*/ 77343 h 95250"/>
                  <a:gd name="connsiteX3" fmla="*/ 953 w 390525"/>
                  <a:gd name="connsiteY3" fmla="*/ 73057 h 95250"/>
                  <a:gd name="connsiteX4" fmla="*/ 200216 w 390525"/>
                  <a:gd name="connsiteY4" fmla="*/ 0 h 95250"/>
                  <a:gd name="connsiteX5" fmla="*/ 201644 w 390525"/>
                  <a:gd name="connsiteY5" fmla="*/ 667 h 95250"/>
                  <a:gd name="connsiteX6" fmla="*/ 390335 w 390525"/>
                  <a:gd name="connsiteY6" fmla="*/ 92107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0525" h="95250">
                    <a:moveTo>
                      <a:pt x="390525" y="95250"/>
                    </a:moveTo>
                    <a:lnTo>
                      <a:pt x="200025" y="8573"/>
                    </a:lnTo>
                    <a:lnTo>
                      <a:pt x="0" y="77343"/>
                    </a:lnTo>
                    <a:lnTo>
                      <a:pt x="953" y="73057"/>
                    </a:lnTo>
                    <a:lnTo>
                      <a:pt x="200216" y="0"/>
                    </a:lnTo>
                    <a:lnTo>
                      <a:pt x="201644" y="667"/>
                    </a:lnTo>
                    <a:lnTo>
                      <a:pt x="390335" y="92107"/>
                    </a:lnTo>
                    <a:close/>
                  </a:path>
                </a:pathLst>
              </a:custGeom>
              <a:solidFill>
                <a:srgbClr val="1B14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6" name="Freeform: Shape 1265">
                <a:extLst>
                  <a:ext uri="{FF2B5EF4-FFF2-40B4-BE49-F238E27FC236}">
                    <a16:creationId xmlns:a16="http://schemas.microsoft.com/office/drawing/2014/main" id="{BBC0457C-3BBA-434C-BCA3-D4A7FD09640F}"/>
                  </a:ext>
                </a:extLst>
              </p:cNvPr>
              <p:cNvSpPr/>
              <p:nvPr/>
            </p:nvSpPr>
            <p:spPr>
              <a:xfrm>
                <a:off x="5762549" y="3105908"/>
                <a:ext cx="137444" cy="276704"/>
              </a:xfrm>
              <a:custGeom>
                <a:avLst/>
                <a:gdLst>
                  <a:gd name="connsiteX0" fmla="*/ 39699 w 137444"/>
                  <a:gd name="connsiteY0" fmla="*/ 276705 h 276704"/>
                  <a:gd name="connsiteX1" fmla="*/ 72846 w 137444"/>
                  <a:gd name="connsiteY1" fmla="*/ 264989 h 276704"/>
                  <a:gd name="connsiteX2" fmla="*/ 137331 w 137444"/>
                  <a:gd name="connsiteY2" fmla="*/ 16863 h 276704"/>
                  <a:gd name="connsiteX3" fmla="*/ 18173 w 137444"/>
                  <a:gd name="connsiteY3" fmla="*/ 24959 h 276704"/>
                  <a:gd name="connsiteX4" fmla="*/ 3219 w 137444"/>
                  <a:gd name="connsiteY4" fmla="*/ 261369 h 276704"/>
                  <a:gd name="connsiteX5" fmla="*/ 39699 w 137444"/>
                  <a:gd name="connsiteY5" fmla="*/ 276705 h 276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7444" h="276704">
                    <a:moveTo>
                      <a:pt x="39699" y="276705"/>
                    </a:moveTo>
                    <a:lnTo>
                      <a:pt x="72846" y="264989"/>
                    </a:lnTo>
                    <a:cubicBezTo>
                      <a:pt x="72846" y="264989"/>
                      <a:pt x="127234" y="114303"/>
                      <a:pt x="137331" y="16863"/>
                    </a:cubicBezTo>
                    <a:cubicBezTo>
                      <a:pt x="141712" y="-25333"/>
                      <a:pt x="18173" y="24959"/>
                      <a:pt x="18173" y="24959"/>
                    </a:cubicBezTo>
                    <a:cubicBezTo>
                      <a:pt x="18173" y="24959"/>
                      <a:pt x="-9164" y="130305"/>
                      <a:pt x="3219" y="261369"/>
                    </a:cubicBezTo>
                    <a:cubicBezTo>
                      <a:pt x="4552" y="275181"/>
                      <a:pt x="25888" y="276514"/>
                      <a:pt x="39699" y="276705"/>
                    </a:cubicBezTo>
                    <a:close/>
                  </a:path>
                </a:pathLst>
              </a:custGeom>
              <a:solidFill>
                <a:srgbClr val="3F5DA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7" name="Freeform: Shape 1266">
                <a:extLst>
                  <a:ext uri="{FF2B5EF4-FFF2-40B4-BE49-F238E27FC236}">
                    <a16:creationId xmlns:a16="http://schemas.microsoft.com/office/drawing/2014/main" id="{B8C02B5C-42E1-4000-8317-02221BD1C75F}"/>
                  </a:ext>
                </a:extLst>
              </p:cNvPr>
              <p:cNvSpPr/>
              <p:nvPr/>
            </p:nvSpPr>
            <p:spPr>
              <a:xfrm>
                <a:off x="5951219" y="2868739"/>
                <a:ext cx="28670" cy="154495"/>
              </a:xfrm>
              <a:custGeom>
                <a:avLst/>
                <a:gdLst>
                  <a:gd name="connsiteX0" fmla="*/ 0 w 28670"/>
                  <a:gd name="connsiteY0" fmla="*/ 154496 h 154495"/>
                  <a:gd name="connsiteX1" fmla="*/ 28670 w 28670"/>
                  <a:gd name="connsiteY1" fmla="*/ 0 h 154495"/>
                  <a:gd name="connsiteX2" fmla="*/ 0 w 28670"/>
                  <a:gd name="connsiteY2" fmla="*/ 154496 h 154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70" h="154495">
                    <a:moveTo>
                      <a:pt x="0" y="154496"/>
                    </a:moveTo>
                    <a:lnTo>
                      <a:pt x="28670" y="0"/>
                    </a:lnTo>
                    <a:cubicBezTo>
                      <a:pt x="28670" y="-95"/>
                      <a:pt x="21527" y="133255"/>
                      <a:pt x="0" y="154496"/>
                    </a:cubicBezTo>
                    <a:close/>
                  </a:path>
                </a:pathLst>
              </a:custGeom>
              <a:solidFill>
                <a:srgbClr val="1B14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8" name="Freeform: Shape 1267">
                <a:extLst>
                  <a:ext uri="{FF2B5EF4-FFF2-40B4-BE49-F238E27FC236}">
                    <a16:creationId xmlns:a16="http://schemas.microsoft.com/office/drawing/2014/main" id="{2AEFCCB3-C9A3-48EE-8EE3-9DB32D30D324}"/>
                  </a:ext>
                </a:extLst>
              </p:cNvPr>
              <p:cNvSpPr/>
              <p:nvPr/>
            </p:nvSpPr>
            <p:spPr>
              <a:xfrm>
                <a:off x="6323457" y="2836063"/>
                <a:ext cx="11239" cy="139070"/>
              </a:xfrm>
              <a:custGeom>
                <a:avLst/>
                <a:gdLst>
                  <a:gd name="connsiteX0" fmla="*/ 0 w 11239"/>
                  <a:gd name="connsiteY0" fmla="*/ 124211 h 139070"/>
                  <a:gd name="connsiteX1" fmla="*/ 191 w 11239"/>
                  <a:gd name="connsiteY1" fmla="*/ 1339 h 139070"/>
                  <a:gd name="connsiteX2" fmla="*/ 11240 w 11239"/>
                  <a:gd name="connsiteY2" fmla="*/ 139070 h 139070"/>
                  <a:gd name="connsiteX3" fmla="*/ 0 w 11239"/>
                  <a:gd name="connsiteY3" fmla="*/ 124211 h 139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39" h="139070">
                    <a:moveTo>
                      <a:pt x="0" y="124211"/>
                    </a:moveTo>
                    <a:cubicBezTo>
                      <a:pt x="0" y="124211"/>
                      <a:pt x="286" y="18579"/>
                      <a:pt x="191" y="1339"/>
                    </a:cubicBezTo>
                    <a:cubicBezTo>
                      <a:pt x="0" y="-15902"/>
                      <a:pt x="11240" y="139070"/>
                      <a:pt x="11240" y="139070"/>
                    </a:cubicBezTo>
                    <a:lnTo>
                      <a:pt x="0" y="124211"/>
                    </a:lnTo>
                    <a:close/>
                  </a:path>
                </a:pathLst>
              </a:custGeom>
              <a:solidFill>
                <a:srgbClr val="1B14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1" name="Freeform: Shape 630">
                <a:extLst>
                  <a:ext uri="{FF2B5EF4-FFF2-40B4-BE49-F238E27FC236}">
                    <a16:creationId xmlns:a16="http://schemas.microsoft.com/office/drawing/2014/main" id="{F697A971-E5CE-4482-8976-2A554E2C34E2}"/>
                  </a:ext>
                </a:extLst>
              </p:cNvPr>
              <p:cNvSpPr/>
              <p:nvPr/>
            </p:nvSpPr>
            <p:spPr>
              <a:xfrm flipH="1">
                <a:off x="6314121" y="3124233"/>
                <a:ext cx="137444" cy="276704"/>
              </a:xfrm>
              <a:custGeom>
                <a:avLst/>
                <a:gdLst>
                  <a:gd name="connsiteX0" fmla="*/ 39699 w 137444"/>
                  <a:gd name="connsiteY0" fmla="*/ 276705 h 276704"/>
                  <a:gd name="connsiteX1" fmla="*/ 72846 w 137444"/>
                  <a:gd name="connsiteY1" fmla="*/ 264989 h 276704"/>
                  <a:gd name="connsiteX2" fmla="*/ 137331 w 137444"/>
                  <a:gd name="connsiteY2" fmla="*/ 16863 h 276704"/>
                  <a:gd name="connsiteX3" fmla="*/ 18173 w 137444"/>
                  <a:gd name="connsiteY3" fmla="*/ 24959 h 276704"/>
                  <a:gd name="connsiteX4" fmla="*/ 3219 w 137444"/>
                  <a:gd name="connsiteY4" fmla="*/ 261369 h 276704"/>
                  <a:gd name="connsiteX5" fmla="*/ 39699 w 137444"/>
                  <a:gd name="connsiteY5" fmla="*/ 276705 h 276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7444" h="276704">
                    <a:moveTo>
                      <a:pt x="39699" y="276705"/>
                    </a:moveTo>
                    <a:lnTo>
                      <a:pt x="72846" y="264989"/>
                    </a:lnTo>
                    <a:cubicBezTo>
                      <a:pt x="72846" y="264989"/>
                      <a:pt x="127234" y="114303"/>
                      <a:pt x="137331" y="16863"/>
                    </a:cubicBezTo>
                    <a:cubicBezTo>
                      <a:pt x="141712" y="-25333"/>
                      <a:pt x="18173" y="24959"/>
                      <a:pt x="18173" y="24959"/>
                    </a:cubicBezTo>
                    <a:cubicBezTo>
                      <a:pt x="18173" y="24959"/>
                      <a:pt x="-9164" y="130305"/>
                      <a:pt x="3219" y="261369"/>
                    </a:cubicBezTo>
                    <a:cubicBezTo>
                      <a:pt x="4552" y="275181"/>
                      <a:pt x="25888" y="276514"/>
                      <a:pt x="39699" y="276705"/>
                    </a:cubicBezTo>
                    <a:close/>
                  </a:path>
                </a:pathLst>
              </a:custGeom>
              <a:solidFill>
                <a:srgbClr val="3F5DA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270" name="Group 1269">
            <a:extLst>
              <a:ext uri="{FF2B5EF4-FFF2-40B4-BE49-F238E27FC236}">
                <a16:creationId xmlns:a16="http://schemas.microsoft.com/office/drawing/2014/main" id="{9C86884B-ADFE-4003-9F55-69373D29288B}"/>
              </a:ext>
            </a:extLst>
          </p:cNvPr>
          <p:cNvGrpSpPr/>
          <p:nvPr/>
        </p:nvGrpSpPr>
        <p:grpSpPr>
          <a:xfrm>
            <a:off x="3819846" y="820246"/>
            <a:ext cx="859831" cy="5217507"/>
            <a:chOff x="2755682" y="862362"/>
            <a:chExt cx="859831" cy="5217507"/>
          </a:xfrm>
        </p:grpSpPr>
        <p:grpSp>
          <p:nvGrpSpPr>
            <p:cNvPr id="4" name="Graphic 1">
              <a:extLst>
                <a:ext uri="{FF2B5EF4-FFF2-40B4-BE49-F238E27FC236}">
                  <a16:creationId xmlns:a16="http://schemas.microsoft.com/office/drawing/2014/main" id="{878DDDE3-11DF-40DE-92F3-BA9CDDF50151}"/>
                </a:ext>
              </a:extLst>
            </p:cNvPr>
            <p:cNvGrpSpPr/>
            <p:nvPr/>
          </p:nvGrpSpPr>
          <p:grpSpPr>
            <a:xfrm>
              <a:off x="2755682" y="1036078"/>
              <a:ext cx="859831" cy="5043791"/>
              <a:chOff x="2755682" y="1036078"/>
              <a:chExt cx="859831" cy="5043791"/>
            </a:xfrm>
          </p:grpSpPr>
          <p:sp>
            <p:nvSpPr>
              <p:cNvPr id="565" name="Freeform: Shape 564">
                <a:extLst>
                  <a:ext uri="{FF2B5EF4-FFF2-40B4-BE49-F238E27FC236}">
                    <a16:creationId xmlns:a16="http://schemas.microsoft.com/office/drawing/2014/main" id="{E225B479-4E06-4529-BAFE-4882DEF83DE9}"/>
                  </a:ext>
                </a:extLst>
              </p:cNvPr>
              <p:cNvSpPr/>
              <p:nvPr/>
            </p:nvSpPr>
            <p:spPr>
              <a:xfrm>
                <a:off x="2823812" y="5933839"/>
                <a:ext cx="234846" cy="146030"/>
              </a:xfrm>
              <a:custGeom>
                <a:avLst/>
                <a:gdLst>
                  <a:gd name="connsiteX0" fmla="*/ 3319 w 234846"/>
                  <a:gd name="connsiteY0" fmla="*/ 136073 h 146030"/>
                  <a:gd name="connsiteX1" fmla="*/ 234433 w 234846"/>
                  <a:gd name="connsiteY1" fmla="*/ 146030 h 146030"/>
                  <a:gd name="connsiteX2" fmla="*/ 92928 w 234846"/>
                  <a:gd name="connsiteY2" fmla="*/ 67584 h 146030"/>
                  <a:gd name="connsiteX3" fmla="*/ 91118 w 234846"/>
                  <a:gd name="connsiteY3" fmla="*/ 0 h 146030"/>
                  <a:gd name="connsiteX4" fmla="*/ 0 w 234846"/>
                  <a:gd name="connsiteY4" fmla="*/ 0 h 146030"/>
                  <a:gd name="connsiteX5" fmla="*/ 3319 w 234846"/>
                  <a:gd name="connsiteY5" fmla="*/ 136073 h 146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4846" h="146030">
                    <a:moveTo>
                      <a:pt x="3319" y="136073"/>
                    </a:moveTo>
                    <a:lnTo>
                      <a:pt x="234433" y="146030"/>
                    </a:lnTo>
                    <a:cubicBezTo>
                      <a:pt x="234433" y="146030"/>
                      <a:pt x="249820" y="130643"/>
                      <a:pt x="92928" y="67584"/>
                    </a:cubicBezTo>
                    <a:lnTo>
                      <a:pt x="91118" y="0"/>
                    </a:lnTo>
                    <a:lnTo>
                      <a:pt x="0" y="0"/>
                    </a:lnTo>
                    <a:lnTo>
                      <a:pt x="3319" y="136073"/>
                    </a:lnTo>
                    <a:close/>
                  </a:path>
                </a:pathLst>
              </a:custGeom>
              <a:solidFill>
                <a:schemeClr val="bg1"/>
              </a:solidFill>
              <a:ln w="301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6" name="Freeform: Shape 565">
                <a:extLst>
                  <a:ext uri="{FF2B5EF4-FFF2-40B4-BE49-F238E27FC236}">
                    <a16:creationId xmlns:a16="http://schemas.microsoft.com/office/drawing/2014/main" id="{3CEDFF0C-C325-4B0E-B24A-4A6D29FDFCCC}"/>
                  </a:ext>
                </a:extLst>
              </p:cNvPr>
              <p:cNvSpPr/>
              <p:nvPr/>
            </p:nvSpPr>
            <p:spPr>
              <a:xfrm>
                <a:off x="3365693" y="5929012"/>
                <a:ext cx="249820" cy="150857"/>
              </a:xfrm>
              <a:custGeom>
                <a:avLst/>
                <a:gdLst>
                  <a:gd name="connsiteX0" fmla="*/ 3319 w 249820"/>
                  <a:gd name="connsiteY0" fmla="*/ 140901 h 150857"/>
                  <a:gd name="connsiteX1" fmla="*/ 249820 w 249820"/>
                  <a:gd name="connsiteY1" fmla="*/ 150858 h 150857"/>
                  <a:gd name="connsiteX2" fmla="*/ 93230 w 249820"/>
                  <a:gd name="connsiteY2" fmla="*/ 72411 h 150857"/>
                  <a:gd name="connsiteX3" fmla="*/ 91420 w 249820"/>
                  <a:gd name="connsiteY3" fmla="*/ 0 h 150857"/>
                  <a:gd name="connsiteX4" fmla="*/ 0 w 249820"/>
                  <a:gd name="connsiteY4" fmla="*/ 4224 h 150857"/>
                  <a:gd name="connsiteX5" fmla="*/ 3319 w 249820"/>
                  <a:gd name="connsiteY5" fmla="*/ 140901 h 150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9820" h="150857">
                    <a:moveTo>
                      <a:pt x="3319" y="140901"/>
                    </a:moveTo>
                    <a:lnTo>
                      <a:pt x="249820" y="150858"/>
                    </a:lnTo>
                    <a:cubicBezTo>
                      <a:pt x="249820" y="150858"/>
                      <a:pt x="249820" y="135470"/>
                      <a:pt x="93230" y="72411"/>
                    </a:cubicBezTo>
                    <a:lnTo>
                      <a:pt x="91420" y="0"/>
                    </a:lnTo>
                    <a:lnTo>
                      <a:pt x="0" y="4224"/>
                    </a:lnTo>
                    <a:lnTo>
                      <a:pt x="3319" y="140901"/>
                    </a:lnTo>
                    <a:close/>
                  </a:path>
                </a:pathLst>
              </a:custGeom>
              <a:solidFill>
                <a:schemeClr val="bg1"/>
              </a:solidFill>
              <a:ln w="301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7" name="Freeform: Shape 566">
                <a:extLst>
                  <a:ext uri="{FF2B5EF4-FFF2-40B4-BE49-F238E27FC236}">
                    <a16:creationId xmlns:a16="http://schemas.microsoft.com/office/drawing/2014/main" id="{39558182-9581-4A7E-A37E-60DDC8B331C4}"/>
                  </a:ext>
                </a:extLst>
              </p:cNvPr>
              <p:cNvSpPr/>
              <p:nvPr/>
            </p:nvSpPr>
            <p:spPr>
              <a:xfrm>
                <a:off x="2755682" y="3469731"/>
                <a:ext cx="448592" cy="2464108"/>
              </a:xfrm>
              <a:custGeom>
                <a:avLst/>
                <a:gdLst>
                  <a:gd name="connsiteX0" fmla="*/ 352346 w 448592"/>
                  <a:gd name="connsiteY0" fmla="*/ 519252 h 2464108"/>
                  <a:gd name="connsiteX1" fmla="*/ 328510 w 448592"/>
                  <a:gd name="connsiteY1" fmla="*/ 387101 h 2464108"/>
                  <a:gd name="connsiteX2" fmla="*/ 328208 w 448592"/>
                  <a:gd name="connsiteY2" fmla="*/ 385290 h 2464108"/>
                  <a:gd name="connsiteX3" fmla="*/ 314329 w 448592"/>
                  <a:gd name="connsiteY3" fmla="*/ 477313 h 2464108"/>
                  <a:gd name="connsiteX4" fmla="*/ 297735 w 448592"/>
                  <a:gd name="connsiteY4" fmla="*/ 337016 h 2464108"/>
                  <a:gd name="connsiteX5" fmla="*/ 287477 w 448592"/>
                  <a:gd name="connsiteY5" fmla="*/ 178615 h 2464108"/>
                  <a:gd name="connsiteX6" fmla="*/ 275107 w 448592"/>
                  <a:gd name="connsiteY6" fmla="*/ 57929 h 2464108"/>
                  <a:gd name="connsiteX7" fmla="*/ 263641 w 448592"/>
                  <a:gd name="connsiteY7" fmla="*/ 56421 h 2464108"/>
                  <a:gd name="connsiteX8" fmla="*/ 38864 w 448592"/>
                  <a:gd name="connsiteY8" fmla="*/ 0 h 2464108"/>
                  <a:gd name="connsiteX9" fmla="*/ 103129 w 448592"/>
                  <a:gd name="connsiteY9" fmla="*/ 422401 h 2464108"/>
                  <a:gd name="connsiteX10" fmla="*/ 90457 w 448592"/>
                  <a:gd name="connsiteY10" fmla="*/ 1156173 h 2464108"/>
                  <a:gd name="connsiteX11" fmla="*/ 38260 w 448592"/>
                  <a:gd name="connsiteY11" fmla="*/ 2464109 h 2464108"/>
                  <a:gd name="connsiteX12" fmla="*/ 212953 w 448592"/>
                  <a:gd name="connsiteY12" fmla="*/ 2464109 h 2464108"/>
                  <a:gd name="connsiteX13" fmla="*/ 422947 w 448592"/>
                  <a:gd name="connsiteY13" fmla="*/ 1244576 h 2464108"/>
                  <a:gd name="connsiteX14" fmla="*/ 448593 w 448592"/>
                  <a:gd name="connsiteY14" fmla="*/ 998677 h 2464108"/>
                  <a:gd name="connsiteX15" fmla="*/ 354458 w 448592"/>
                  <a:gd name="connsiteY15" fmla="*/ 518950 h 2464108"/>
                  <a:gd name="connsiteX16" fmla="*/ 352346 w 448592"/>
                  <a:gd name="connsiteY16" fmla="*/ 519252 h 2464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48592" h="2464108">
                    <a:moveTo>
                      <a:pt x="352346" y="519252"/>
                    </a:moveTo>
                    <a:cubicBezTo>
                      <a:pt x="336958" y="517140"/>
                      <a:pt x="329114" y="432961"/>
                      <a:pt x="328510" y="387101"/>
                    </a:cubicBezTo>
                    <a:lnTo>
                      <a:pt x="328208" y="385290"/>
                    </a:lnTo>
                    <a:cubicBezTo>
                      <a:pt x="327002" y="424212"/>
                      <a:pt x="326398" y="487270"/>
                      <a:pt x="314329" y="477313"/>
                    </a:cubicBezTo>
                    <a:cubicBezTo>
                      <a:pt x="295321" y="461926"/>
                      <a:pt x="298942" y="397057"/>
                      <a:pt x="297735" y="337016"/>
                    </a:cubicBezTo>
                    <a:cubicBezTo>
                      <a:pt x="294115" y="319818"/>
                      <a:pt x="290494" y="243484"/>
                      <a:pt x="287477" y="178615"/>
                    </a:cubicBezTo>
                    <a:cubicBezTo>
                      <a:pt x="286873" y="167452"/>
                      <a:pt x="282348" y="121893"/>
                      <a:pt x="275107" y="57929"/>
                    </a:cubicBezTo>
                    <a:cubicBezTo>
                      <a:pt x="271184" y="57326"/>
                      <a:pt x="267564" y="56723"/>
                      <a:pt x="263641" y="56421"/>
                    </a:cubicBezTo>
                    <a:cubicBezTo>
                      <a:pt x="187307" y="45559"/>
                      <a:pt x="111275" y="26853"/>
                      <a:pt x="38864" y="0"/>
                    </a:cubicBezTo>
                    <a:cubicBezTo>
                      <a:pt x="-11825" y="93230"/>
                      <a:pt x="-32945" y="233226"/>
                      <a:pt x="103129" y="422401"/>
                    </a:cubicBezTo>
                    <a:lnTo>
                      <a:pt x="90457" y="1156173"/>
                    </a:lnTo>
                    <a:lnTo>
                      <a:pt x="38260" y="2464109"/>
                    </a:lnTo>
                    <a:lnTo>
                      <a:pt x="212953" y="2464109"/>
                    </a:lnTo>
                    <a:lnTo>
                      <a:pt x="422947" y="1244576"/>
                    </a:lnTo>
                    <a:lnTo>
                      <a:pt x="448593" y="998677"/>
                    </a:lnTo>
                    <a:lnTo>
                      <a:pt x="354458" y="518950"/>
                    </a:lnTo>
                    <a:cubicBezTo>
                      <a:pt x="353854" y="518950"/>
                      <a:pt x="353251" y="519252"/>
                      <a:pt x="352346" y="519252"/>
                    </a:cubicBezTo>
                    <a:close/>
                  </a:path>
                </a:pathLst>
              </a:custGeom>
              <a:solidFill>
                <a:srgbClr val="505931"/>
              </a:solidFill>
              <a:ln w="301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8" name="Freeform: Shape 567">
                <a:extLst>
                  <a:ext uri="{FF2B5EF4-FFF2-40B4-BE49-F238E27FC236}">
                    <a16:creationId xmlns:a16="http://schemas.microsoft.com/office/drawing/2014/main" id="{AFF1C050-A55D-4907-A0B6-56FC49A2435E}"/>
                  </a:ext>
                </a:extLst>
              </p:cNvPr>
              <p:cNvSpPr/>
              <p:nvPr/>
            </p:nvSpPr>
            <p:spPr>
              <a:xfrm>
                <a:off x="3109838" y="3474257"/>
                <a:ext cx="489080" cy="2460487"/>
              </a:xfrm>
              <a:custGeom>
                <a:avLst/>
                <a:gdLst>
                  <a:gd name="connsiteX0" fmla="*/ 407315 w 489080"/>
                  <a:gd name="connsiteY0" fmla="*/ 0 h 2460487"/>
                  <a:gd name="connsiteX1" fmla="*/ 191589 w 489080"/>
                  <a:gd name="connsiteY1" fmla="*/ 56119 h 2460487"/>
                  <a:gd name="connsiteX2" fmla="*/ 70300 w 489080"/>
                  <a:gd name="connsiteY2" fmla="*/ 62455 h 2460487"/>
                  <a:gd name="connsiteX3" fmla="*/ 70601 w 489080"/>
                  <a:gd name="connsiteY3" fmla="*/ 163530 h 2460487"/>
                  <a:gd name="connsiteX4" fmla="*/ 112540 w 489080"/>
                  <a:gd name="connsiteY4" fmla="*/ 251329 h 2460487"/>
                  <a:gd name="connsiteX5" fmla="*/ 139392 w 489080"/>
                  <a:gd name="connsiteY5" fmla="*/ 381066 h 2460487"/>
                  <a:gd name="connsiteX6" fmla="*/ 97454 w 489080"/>
                  <a:gd name="connsiteY6" fmla="*/ 312275 h 2460487"/>
                  <a:gd name="connsiteX7" fmla="*/ 85989 w 489080"/>
                  <a:gd name="connsiteY7" fmla="*/ 381066 h 2460487"/>
                  <a:gd name="connsiteX8" fmla="*/ 85989 w 489080"/>
                  <a:gd name="connsiteY8" fmla="*/ 510804 h 2460487"/>
                  <a:gd name="connsiteX9" fmla="*/ 51593 w 489080"/>
                  <a:gd name="connsiteY9" fmla="*/ 381066 h 2460487"/>
                  <a:gd name="connsiteX10" fmla="*/ 47671 w 489080"/>
                  <a:gd name="connsiteY10" fmla="*/ 526191 h 2460487"/>
                  <a:gd name="connsiteX11" fmla="*/ 12672 w 489080"/>
                  <a:gd name="connsiteY11" fmla="*/ 373523 h 2460487"/>
                  <a:gd name="connsiteX12" fmla="*/ 0 w 489080"/>
                  <a:gd name="connsiteY12" fmla="*/ 514425 h 2460487"/>
                  <a:gd name="connsiteX13" fmla="*/ 94135 w 489080"/>
                  <a:gd name="connsiteY13" fmla="*/ 994152 h 2460487"/>
                  <a:gd name="connsiteX14" fmla="*/ 141806 w 489080"/>
                  <a:gd name="connsiteY14" fmla="*/ 1236127 h 2460487"/>
                  <a:gd name="connsiteX15" fmla="*/ 211804 w 489080"/>
                  <a:gd name="connsiteY15" fmla="*/ 2460488 h 2460487"/>
                  <a:gd name="connsiteX16" fmla="*/ 255553 w 489080"/>
                  <a:gd name="connsiteY16" fmla="*/ 2458376 h 2460487"/>
                  <a:gd name="connsiteX17" fmla="*/ 346972 w 489080"/>
                  <a:gd name="connsiteY17" fmla="*/ 2454152 h 2460487"/>
                  <a:gd name="connsiteX18" fmla="*/ 403695 w 489080"/>
                  <a:gd name="connsiteY18" fmla="*/ 2451738 h 2460487"/>
                  <a:gd name="connsiteX19" fmla="*/ 489080 w 489080"/>
                  <a:gd name="connsiteY19" fmla="*/ 1138673 h 2460487"/>
                  <a:gd name="connsiteX20" fmla="*/ 407315 w 489080"/>
                  <a:gd name="connsiteY20" fmla="*/ 0 h 2460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89080" h="2460487">
                    <a:moveTo>
                      <a:pt x="407315" y="0"/>
                    </a:moveTo>
                    <a:cubicBezTo>
                      <a:pt x="346972" y="27456"/>
                      <a:pt x="273354" y="46766"/>
                      <a:pt x="191589" y="56119"/>
                    </a:cubicBezTo>
                    <a:cubicBezTo>
                      <a:pt x="152668" y="60645"/>
                      <a:pt x="111936" y="62455"/>
                      <a:pt x="70300" y="62455"/>
                    </a:cubicBezTo>
                    <a:cubicBezTo>
                      <a:pt x="70300" y="124005"/>
                      <a:pt x="70601" y="163530"/>
                      <a:pt x="70601" y="163530"/>
                    </a:cubicBezTo>
                    <a:cubicBezTo>
                      <a:pt x="70601" y="163530"/>
                      <a:pt x="101980" y="209089"/>
                      <a:pt x="112540" y="251329"/>
                    </a:cubicBezTo>
                    <a:cubicBezTo>
                      <a:pt x="124005" y="297189"/>
                      <a:pt x="154478" y="379256"/>
                      <a:pt x="139392" y="381066"/>
                    </a:cubicBezTo>
                    <a:cubicBezTo>
                      <a:pt x="104997" y="384989"/>
                      <a:pt x="97454" y="312275"/>
                      <a:pt x="97454" y="312275"/>
                    </a:cubicBezTo>
                    <a:lnTo>
                      <a:pt x="85989" y="381066"/>
                    </a:lnTo>
                    <a:cubicBezTo>
                      <a:pt x="85989" y="381066"/>
                      <a:pt x="108919" y="503261"/>
                      <a:pt x="85989" y="510804"/>
                    </a:cubicBezTo>
                    <a:cubicBezTo>
                      <a:pt x="64869" y="517743"/>
                      <a:pt x="59136" y="434470"/>
                      <a:pt x="51593" y="381066"/>
                    </a:cubicBezTo>
                    <a:cubicBezTo>
                      <a:pt x="47671" y="419082"/>
                      <a:pt x="66981" y="526191"/>
                      <a:pt x="47671" y="526191"/>
                    </a:cubicBezTo>
                    <a:cubicBezTo>
                      <a:pt x="24741" y="526191"/>
                      <a:pt x="13275" y="438392"/>
                      <a:pt x="12672" y="373523"/>
                    </a:cubicBezTo>
                    <a:cubicBezTo>
                      <a:pt x="9655" y="410634"/>
                      <a:pt x="23835" y="512313"/>
                      <a:pt x="0" y="514425"/>
                    </a:cubicBezTo>
                    <a:lnTo>
                      <a:pt x="94135" y="994152"/>
                    </a:lnTo>
                    <a:lnTo>
                      <a:pt x="141806" y="1236127"/>
                    </a:lnTo>
                    <a:lnTo>
                      <a:pt x="211804" y="2460488"/>
                    </a:lnTo>
                    <a:lnTo>
                      <a:pt x="255553" y="2458376"/>
                    </a:lnTo>
                    <a:lnTo>
                      <a:pt x="346972" y="2454152"/>
                    </a:lnTo>
                    <a:lnTo>
                      <a:pt x="403695" y="2451738"/>
                    </a:lnTo>
                    <a:lnTo>
                      <a:pt x="489080" y="1138673"/>
                    </a:lnTo>
                    <a:lnTo>
                      <a:pt x="407315" y="0"/>
                    </a:lnTo>
                    <a:close/>
                  </a:path>
                </a:pathLst>
              </a:custGeom>
              <a:solidFill>
                <a:srgbClr val="646E3D"/>
              </a:solidFill>
              <a:ln w="301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9" name="Freeform: Shape 568">
                <a:extLst>
                  <a:ext uri="{FF2B5EF4-FFF2-40B4-BE49-F238E27FC236}">
                    <a16:creationId xmlns:a16="http://schemas.microsoft.com/office/drawing/2014/main" id="{C7D82E69-74C8-4F58-9F10-88E76B1D75D8}"/>
                  </a:ext>
                </a:extLst>
              </p:cNvPr>
              <p:cNvSpPr/>
              <p:nvPr/>
            </p:nvSpPr>
            <p:spPr>
              <a:xfrm>
                <a:off x="2757133" y="1800039"/>
                <a:ext cx="804674" cy="1736371"/>
              </a:xfrm>
              <a:custGeom>
                <a:avLst/>
                <a:gdLst>
                  <a:gd name="connsiteX0" fmla="*/ 273656 w 804674"/>
                  <a:gd name="connsiteY0" fmla="*/ 1727320 h 1736371"/>
                  <a:gd name="connsiteX1" fmla="*/ 187969 w 804674"/>
                  <a:gd name="connsiteY1" fmla="*/ 1004410 h 1736371"/>
                  <a:gd name="connsiteX2" fmla="*/ 168357 w 804674"/>
                  <a:gd name="connsiteY2" fmla="*/ 610370 h 1736371"/>
                  <a:gd name="connsiteX3" fmla="*/ 148444 w 804674"/>
                  <a:gd name="connsiteY3" fmla="*/ 639636 h 1736371"/>
                  <a:gd name="connsiteX4" fmla="*/ 316197 w 804674"/>
                  <a:gd name="connsiteY4" fmla="*/ 189477 h 1736371"/>
                  <a:gd name="connsiteX5" fmla="*/ 464038 w 804674"/>
                  <a:gd name="connsiteY5" fmla="*/ 315896 h 1736371"/>
                  <a:gd name="connsiteX6" fmla="*/ 480330 w 804674"/>
                  <a:gd name="connsiteY6" fmla="*/ 632093 h 1736371"/>
                  <a:gd name="connsiteX7" fmla="*/ 462529 w 804674"/>
                  <a:gd name="connsiteY7" fmla="*/ 609163 h 1736371"/>
                  <a:gd name="connsiteX8" fmla="*/ 445633 w 804674"/>
                  <a:gd name="connsiteY8" fmla="*/ 815838 h 1736371"/>
                  <a:gd name="connsiteX9" fmla="*/ 421194 w 804674"/>
                  <a:gd name="connsiteY9" fmla="*/ 972127 h 1736371"/>
                  <a:gd name="connsiteX10" fmla="*/ 422703 w 804674"/>
                  <a:gd name="connsiteY10" fmla="*/ 1736371 h 1736371"/>
                  <a:gd name="connsiteX11" fmla="*/ 543992 w 804674"/>
                  <a:gd name="connsiteY11" fmla="*/ 1730035 h 1736371"/>
                  <a:gd name="connsiteX12" fmla="*/ 759719 w 804674"/>
                  <a:gd name="connsiteY12" fmla="*/ 1673916 h 1736371"/>
                  <a:gd name="connsiteX13" fmla="*/ 804674 w 804674"/>
                  <a:gd name="connsiteY13" fmla="*/ 1650684 h 1736371"/>
                  <a:gd name="connsiteX14" fmla="*/ 732866 w 804674"/>
                  <a:gd name="connsiteY14" fmla="*/ 1214102 h 1736371"/>
                  <a:gd name="connsiteX15" fmla="*/ 731357 w 804674"/>
                  <a:gd name="connsiteY15" fmla="*/ 1205352 h 1736371"/>
                  <a:gd name="connsiteX16" fmla="*/ 712953 w 804674"/>
                  <a:gd name="connsiteY16" fmla="*/ 1093718 h 1736371"/>
                  <a:gd name="connsiteX17" fmla="*/ 712953 w 804674"/>
                  <a:gd name="connsiteY17" fmla="*/ 1093718 h 1736371"/>
                  <a:gd name="connsiteX18" fmla="*/ 731961 w 804674"/>
                  <a:gd name="connsiteY18" fmla="*/ 724720 h 1736371"/>
                  <a:gd name="connsiteX19" fmla="*/ 731961 w 804674"/>
                  <a:gd name="connsiteY19" fmla="*/ 426022 h 1736371"/>
                  <a:gd name="connsiteX20" fmla="*/ 569336 w 804674"/>
                  <a:gd name="connsiteY20" fmla="*/ 85385 h 1736371"/>
                  <a:gd name="connsiteX21" fmla="*/ 550027 w 804674"/>
                  <a:gd name="connsiteY21" fmla="*/ 79351 h 1736371"/>
                  <a:gd name="connsiteX22" fmla="*/ 324042 w 804674"/>
                  <a:gd name="connsiteY22" fmla="*/ 8146 h 1736371"/>
                  <a:gd name="connsiteX23" fmla="*/ 298396 w 804674"/>
                  <a:gd name="connsiteY23" fmla="*/ 0 h 1736371"/>
                  <a:gd name="connsiteX24" fmla="*/ 102583 w 804674"/>
                  <a:gd name="connsiteY24" fmla="*/ 280897 h 1736371"/>
                  <a:gd name="connsiteX25" fmla="*/ 90816 w 804674"/>
                  <a:gd name="connsiteY25" fmla="*/ 1195094 h 1736371"/>
                  <a:gd name="connsiteX26" fmla="*/ 0 w 804674"/>
                  <a:gd name="connsiteY26" fmla="*/ 1654606 h 1736371"/>
                  <a:gd name="connsiteX27" fmla="*/ 37413 w 804674"/>
                  <a:gd name="connsiteY27" fmla="*/ 1669089 h 1736371"/>
                  <a:gd name="connsiteX28" fmla="*/ 262190 w 804674"/>
                  <a:gd name="connsiteY28" fmla="*/ 1725509 h 1736371"/>
                  <a:gd name="connsiteX29" fmla="*/ 273656 w 804674"/>
                  <a:gd name="connsiteY29" fmla="*/ 1727320 h 1736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4674" h="1736371">
                    <a:moveTo>
                      <a:pt x="273656" y="1727320"/>
                    </a:moveTo>
                    <a:cubicBezTo>
                      <a:pt x="247105" y="1492585"/>
                      <a:pt x="187969" y="1004410"/>
                      <a:pt x="187969" y="1004410"/>
                    </a:cubicBezTo>
                    <a:cubicBezTo>
                      <a:pt x="187969" y="1004410"/>
                      <a:pt x="174090" y="730151"/>
                      <a:pt x="168357" y="610370"/>
                    </a:cubicBezTo>
                    <a:cubicBezTo>
                      <a:pt x="160512" y="620930"/>
                      <a:pt x="154176" y="631188"/>
                      <a:pt x="148444" y="639636"/>
                    </a:cubicBezTo>
                    <a:cubicBezTo>
                      <a:pt x="129436" y="372618"/>
                      <a:pt x="177408" y="194305"/>
                      <a:pt x="316197" y="189477"/>
                    </a:cubicBezTo>
                    <a:cubicBezTo>
                      <a:pt x="396152" y="186762"/>
                      <a:pt x="440504" y="242579"/>
                      <a:pt x="464038" y="315896"/>
                    </a:cubicBezTo>
                    <a:cubicBezTo>
                      <a:pt x="503261" y="438091"/>
                      <a:pt x="485158" y="608258"/>
                      <a:pt x="480330" y="632093"/>
                    </a:cubicBezTo>
                    <a:cubicBezTo>
                      <a:pt x="475201" y="624249"/>
                      <a:pt x="469167" y="616706"/>
                      <a:pt x="462529" y="609163"/>
                    </a:cubicBezTo>
                    <a:cubicBezTo>
                      <a:pt x="460116" y="683687"/>
                      <a:pt x="453176" y="755797"/>
                      <a:pt x="445633" y="815838"/>
                    </a:cubicBezTo>
                    <a:cubicBezTo>
                      <a:pt x="434168" y="908163"/>
                      <a:pt x="421194" y="972127"/>
                      <a:pt x="421194" y="972127"/>
                    </a:cubicBezTo>
                    <a:cubicBezTo>
                      <a:pt x="421194" y="972127"/>
                      <a:pt x="422401" y="1508275"/>
                      <a:pt x="422703" y="1736371"/>
                    </a:cubicBezTo>
                    <a:cubicBezTo>
                      <a:pt x="464340" y="1736371"/>
                      <a:pt x="505071" y="1734561"/>
                      <a:pt x="543992" y="1730035"/>
                    </a:cubicBezTo>
                    <a:cubicBezTo>
                      <a:pt x="625455" y="1720682"/>
                      <a:pt x="699376" y="1701372"/>
                      <a:pt x="759719" y="1673916"/>
                    </a:cubicBezTo>
                    <a:cubicBezTo>
                      <a:pt x="775710" y="1666675"/>
                      <a:pt x="790795" y="1659132"/>
                      <a:pt x="804674" y="1650684"/>
                    </a:cubicBezTo>
                    <a:lnTo>
                      <a:pt x="732866" y="1214102"/>
                    </a:lnTo>
                    <a:lnTo>
                      <a:pt x="731357" y="1205352"/>
                    </a:lnTo>
                    <a:lnTo>
                      <a:pt x="712953" y="1093718"/>
                    </a:lnTo>
                    <a:lnTo>
                      <a:pt x="712953" y="1093718"/>
                    </a:lnTo>
                    <a:cubicBezTo>
                      <a:pt x="674937" y="975747"/>
                      <a:pt x="706315" y="846311"/>
                      <a:pt x="731961" y="724720"/>
                    </a:cubicBezTo>
                    <a:cubicBezTo>
                      <a:pt x="755495" y="613991"/>
                      <a:pt x="774201" y="509295"/>
                      <a:pt x="731961" y="426022"/>
                    </a:cubicBezTo>
                    <a:cubicBezTo>
                      <a:pt x="671618" y="321628"/>
                      <a:pt x="569336" y="85385"/>
                      <a:pt x="569336" y="85385"/>
                    </a:cubicBezTo>
                    <a:lnTo>
                      <a:pt x="550027" y="79351"/>
                    </a:lnTo>
                    <a:lnTo>
                      <a:pt x="324042" y="8146"/>
                    </a:lnTo>
                    <a:lnTo>
                      <a:pt x="298396" y="0"/>
                    </a:lnTo>
                    <a:cubicBezTo>
                      <a:pt x="298396" y="0"/>
                      <a:pt x="153271" y="132755"/>
                      <a:pt x="102583" y="280897"/>
                    </a:cubicBezTo>
                    <a:cubicBezTo>
                      <a:pt x="-33792" y="680066"/>
                      <a:pt x="90816" y="1195094"/>
                      <a:pt x="90816" y="1195094"/>
                    </a:cubicBezTo>
                    <a:lnTo>
                      <a:pt x="0" y="1654606"/>
                    </a:lnTo>
                    <a:cubicBezTo>
                      <a:pt x="12370" y="1659735"/>
                      <a:pt x="24741" y="1664563"/>
                      <a:pt x="37413" y="1669089"/>
                    </a:cubicBezTo>
                    <a:cubicBezTo>
                      <a:pt x="109824" y="1696243"/>
                      <a:pt x="185857" y="1714949"/>
                      <a:pt x="262190" y="1725509"/>
                    </a:cubicBezTo>
                    <a:cubicBezTo>
                      <a:pt x="265811" y="1726415"/>
                      <a:pt x="269733" y="1727018"/>
                      <a:pt x="273656" y="1727320"/>
                    </a:cubicBezTo>
                    <a:close/>
                  </a:path>
                </a:pathLst>
              </a:custGeom>
              <a:solidFill>
                <a:srgbClr val="B8C7C8"/>
              </a:solidFill>
              <a:ln w="301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70" name="Freeform: Shape 569">
                <a:extLst>
                  <a:ext uri="{FF2B5EF4-FFF2-40B4-BE49-F238E27FC236}">
                    <a16:creationId xmlns:a16="http://schemas.microsoft.com/office/drawing/2014/main" id="{A4801D3B-BA8C-4F49-AF13-AB435DBB6EEC}"/>
                  </a:ext>
                </a:extLst>
              </p:cNvPr>
              <p:cNvSpPr/>
              <p:nvPr/>
            </p:nvSpPr>
            <p:spPr>
              <a:xfrm>
                <a:off x="2901806" y="1989421"/>
                <a:ext cx="344375" cy="450254"/>
              </a:xfrm>
              <a:custGeom>
                <a:avLst/>
                <a:gdLst>
                  <a:gd name="connsiteX0" fmla="*/ 319667 w 344375"/>
                  <a:gd name="connsiteY0" fmla="*/ 126514 h 450254"/>
                  <a:gd name="connsiteX1" fmla="*/ 171827 w 344375"/>
                  <a:gd name="connsiteY1" fmla="*/ 95 h 450254"/>
                  <a:gd name="connsiteX2" fmla="*/ 4073 w 344375"/>
                  <a:gd name="connsiteY2" fmla="*/ 450254 h 450254"/>
                  <a:gd name="connsiteX3" fmla="*/ 23986 w 344375"/>
                  <a:gd name="connsiteY3" fmla="*/ 420988 h 450254"/>
                  <a:gd name="connsiteX4" fmla="*/ 158551 w 344375"/>
                  <a:gd name="connsiteY4" fmla="*/ 351593 h 450254"/>
                  <a:gd name="connsiteX5" fmla="*/ 168206 w 344375"/>
                  <a:gd name="connsiteY5" fmla="*/ 351292 h 450254"/>
                  <a:gd name="connsiteX6" fmla="*/ 318460 w 344375"/>
                  <a:gd name="connsiteY6" fmla="*/ 420083 h 450254"/>
                  <a:gd name="connsiteX7" fmla="*/ 336262 w 344375"/>
                  <a:gd name="connsiteY7" fmla="*/ 443013 h 450254"/>
                  <a:gd name="connsiteX8" fmla="*/ 319667 w 344375"/>
                  <a:gd name="connsiteY8" fmla="*/ 126514 h 450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4375" h="450254">
                    <a:moveTo>
                      <a:pt x="319667" y="126514"/>
                    </a:moveTo>
                    <a:cubicBezTo>
                      <a:pt x="296134" y="53197"/>
                      <a:pt x="252083" y="-2620"/>
                      <a:pt x="171827" y="95"/>
                    </a:cubicBezTo>
                    <a:cubicBezTo>
                      <a:pt x="33038" y="4922"/>
                      <a:pt x="-15237" y="183236"/>
                      <a:pt x="4073" y="450254"/>
                    </a:cubicBezTo>
                    <a:cubicBezTo>
                      <a:pt x="9806" y="441806"/>
                      <a:pt x="16142" y="431548"/>
                      <a:pt x="23986" y="420988"/>
                    </a:cubicBezTo>
                    <a:cubicBezTo>
                      <a:pt x="47219" y="389609"/>
                      <a:pt x="84631" y="354309"/>
                      <a:pt x="158551" y="351593"/>
                    </a:cubicBezTo>
                    <a:cubicBezTo>
                      <a:pt x="161870" y="351593"/>
                      <a:pt x="164887" y="351292"/>
                      <a:pt x="168206" y="351292"/>
                    </a:cubicBezTo>
                    <a:cubicBezTo>
                      <a:pt x="237902" y="351292"/>
                      <a:pt x="286479" y="382972"/>
                      <a:pt x="318460" y="420083"/>
                    </a:cubicBezTo>
                    <a:cubicBezTo>
                      <a:pt x="325098" y="427625"/>
                      <a:pt x="331132" y="435168"/>
                      <a:pt x="336262" y="443013"/>
                    </a:cubicBezTo>
                    <a:cubicBezTo>
                      <a:pt x="340787" y="418876"/>
                      <a:pt x="358890" y="248708"/>
                      <a:pt x="319667" y="126514"/>
                    </a:cubicBezTo>
                    <a:close/>
                  </a:path>
                </a:pathLst>
              </a:custGeom>
              <a:solidFill>
                <a:srgbClr val="849EA0"/>
              </a:solidFill>
              <a:ln w="301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2" name="Freeform: Shape 571">
                <a:extLst>
                  <a:ext uri="{FF2B5EF4-FFF2-40B4-BE49-F238E27FC236}">
                    <a16:creationId xmlns:a16="http://schemas.microsoft.com/office/drawing/2014/main" id="{D64F696F-3B3B-4F61-B5BF-8E86D5DC1B05}"/>
                  </a:ext>
                </a:extLst>
              </p:cNvPr>
              <p:cNvSpPr/>
              <p:nvPr/>
            </p:nvSpPr>
            <p:spPr>
              <a:xfrm>
                <a:off x="2925792" y="2340713"/>
                <a:ext cx="327546" cy="1659433"/>
              </a:xfrm>
              <a:custGeom>
                <a:avLst/>
                <a:gdLst>
                  <a:gd name="connsiteX0" fmla="*/ 254949 w 327546"/>
                  <a:gd name="connsiteY0" fmla="*/ 1297074 h 1659433"/>
                  <a:gd name="connsiteX1" fmla="*/ 254648 w 327546"/>
                  <a:gd name="connsiteY1" fmla="*/ 1195999 h 1659433"/>
                  <a:gd name="connsiteX2" fmla="*/ 253139 w 327546"/>
                  <a:gd name="connsiteY2" fmla="*/ 431754 h 1659433"/>
                  <a:gd name="connsiteX3" fmla="*/ 277578 w 327546"/>
                  <a:gd name="connsiteY3" fmla="*/ 275466 h 1659433"/>
                  <a:gd name="connsiteX4" fmla="*/ 294474 w 327546"/>
                  <a:gd name="connsiteY4" fmla="*/ 68791 h 1659433"/>
                  <a:gd name="connsiteX5" fmla="*/ 144220 w 327546"/>
                  <a:gd name="connsiteY5" fmla="*/ 0 h 1659433"/>
                  <a:gd name="connsiteX6" fmla="*/ 134565 w 327546"/>
                  <a:gd name="connsiteY6" fmla="*/ 302 h 1659433"/>
                  <a:gd name="connsiteX7" fmla="*/ 0 w 327546"/>
                  <a:gd name="connsiteY7" fmla="*/ 69696 h 1659433"/>
                  <a:gd name="connsiteX8" fmla="*/ 19310 w 327546"/>
                  <a:gd name="connsiteY8" fmla="*/ 463736 h 1659433"/>
                  <a:gd name="connsiteX9" fmla="*/ 104695 w 327546"/>
                  <a:gd name="connsiteY9" fmla="*/ 1186646 h 1659433"/>
                  <a:gd name="connsiteX10" fmla="*/ 117065 w 327546"/>
                  <a:gd name="connsiteY10" fmla="*/ 1307332 h 1659433"/>
                  <a:gd name="connsiteX11" fmla="*/ 127324 w 327546"/>
                  <a:gd name="connsiteY11" fmla="*/ 1465733 h 1659433"/>
                  <a:gd name="connsiteX12" fmla="*/ 143918 w 327546"/>
                  <a:gd name="connsiteY12" fmla="*/ 1606030 h 1659433"/>
                  <a:gd name="connsiteX13" fmla="*/ 157797 w 327546"/>
                  <a:gd name="connsiteY13" fmla="*/ 1514007 h 1659433"/>
                  <a:gd name="connsiteX14" fmla="*/ 158099 w 327546"/>
                  <a:gd name="connsiteY14" fmla="*/ 1515817 h 1659433"/>
                  <a:gd name="connsiteX15" fmla="*/ 181934 w 327546"/>
                  <a:gd name="connsiteY15" fmla="*/ 1647969 h 1659433"/>
                  <a:gd name="connsiteX16" fmla="*/ 184046 w 327546"/>
                  <a:gd name="connsiteY16" fmla="*/ 1647667 h 1659433"/>
                  <a:gd name="connsiteX17" fmla="*/ 196718 w 327546"/>
                  <a:gd name="connsiteY17" fmla="*/ 1506766 h 1659433"/>
                  <a:gd name="connsiteX18" fmla="*/ 231717 w 327546"/>
                  <a:gd name="connsiteY18" fmla="*/ 1659434 h 1659433"/>
                  <a:gd name="connsiteX19" fmla="*/ 235640 w 327546"/>
                  <a:gd name="connsiteY19" fmla="*/ 1514309 h 1659433"/>
                  <a:gd name="connsiteX20" fmla="*/ 270035 w 327546"/>
                  <a:gd name="connsiteY20" fmla="*/ 1644046 h 1659433"/>
                  <a:gd name="connsiteX21" fmla="*/ 270035 w 327546"/>
                  <a:gd name="connsiteY21" fmla="*/ 1514309 h 1659433"/>
                  <a:gd name="connsiteX22" fmla="*/ 281500 w 327546"/>
                  <a:gd name="connsiteY22" fmla="*/ 1445518 h 1659433"/>
                  <a:gd name="connsiteX23" fmla="*/ 323439 w 327546"/>
                  <a:gd name="connsiteY23" fmla="*/ 1514309 h 1659433"/>
                  <a:gd name="connsiteX24" fmla="*/ 296586 w 327546"/>
                  <a:gd name="connsiteY24" fmla="*/ 1384571 h 1659433"/>
                  <a:gd name="connsiteX25" fmla="*/ 254949 w 327546"/>
                  <a:gd name="connsiteY25" fmla="*/ 1297074 h 1659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27546" h="1659433">
                    <a:moveTo>
                      <a:pt x="254949" y="1297074"/>
                    </a:moveTo>
                    <a:cubicBezTo>
                      <a:pt x="254949" y="1297074"/>
                      <a:pt x="254949" y="1257549"/>
                      <a:pt x="254648" y="1195999"/>
                    </a:cubicBezTo>
                    <a:cubicBezTo>
                      <a:pt x="254346" y="967601"/>
                      <a:pt x="253139" y="431754"/>
                      <a:pt x="253139" y="431754"/>
                    </a:cubicBezTo>
                    <a:cubicBezTo>
                      <a:pt x="253139" y="431754"/>
                      <a:pt x="265811" y="367791"/>
                      <a:pt x="277578" y="275466"/>
                    </a:cubicBezTo>
                    <a:cubicBezTo>
                      <a:pt x="285121" y="215425"/>
                      <a:pt x="292060" y="143315"/>
                      <a:pt x="294474" y="68791"/>
                    </a:cubicBezTo>
                    <a:cubicBezTo>
                      <a:pt x="262492" y="31680"/>
                      <a:pt x="214218" y="0"/>
                      <a:pt x="144220" y="0"/>
                    </a:cubicBezTo>
                    <a:cubicBezTo>
                      <a:pt x="140901" y="0"/>
                      <a:pt x="137884" y="302"/>
                      <a:pt x="134565" y="302"/>
                    </a:cubicBezTo>
                    <a:cubicBezTo>
                      <a:pt x="60645" y="3319"/>
                      <a:pt x="23232" y="38318"/>
                      <a:pt x="0" y="69696"/>
                    </a:cubicBezTo>
                    <a:cubicBezTo>
                      <a:pt x="5733" y="189477"/>
                      <a:pt x="19310" y="463736"/>
                      <a:pt x="19310" y="463736"/>
                    </a:cubicBezTo>
                    <a:cubicBezTo>
                      <a:pt x="19310" y="463736"/>
                      <a:pt x="78446" y="951912"/>
                      <a:pt x="104695" y="1186646"/>
                    </a:cubicBezTo>
                    <a:cubicBezTo>
                      <a:pt x="111936" y="1250610"/>
                      <a:pt x="116764" y="1295867"/>
                      <a:pt x="117065" y="1307332"/>
                    </a:cubicBezTo>
                    <a:cubicBezTo>
                      <a:pt x="119781" y="1372201"/>
                      <a:pt x="123703" y="1448535"/>
                      <a:pt x="127324" y="1465733"/>
                    </a:cubicBezTo>
                    <a:cubicBezTo>
                      <a:pt x="128531" y="1526076"/>
                      <a:pt x="124910" y="1590945"/>
                      <a:pt x="143918" y="1606030"/>
                    </a:cubicBezTo>
                    <a:cubicBezTo>
                      <a:pt x="155987" y="1615685"/>
                      <a:pt x="156590" y="1552928"/>
                      <a:pt x="157797" y="1514007"/>
                    </a:cubicBezTo>
                    <a:lnTo>
                      <a:pt x="158099" y="1515817"/>
                    </a:lnTo>
                    <a:cubicBezTo>
                      <a:pt x="158702" y="1561678"/>
                      <a:pt x="166547" y="1645857"/>
                      <a:pt x="181934" y="1647969"/>
                    </a:cubicBezTo>
                    <a:cubicBezTo>
                      <a:pt x="182538" y="1647969"/>
                      <a:pt x="183141" y="1647667"/>
                      <a:pt x="184046" y="1647667"/>
                    </a:cubicBezTo>
                    <a:cubicBezTo>
                      <a:pt x="207882" y="1645555"/>
                      <a:pt x="193701" y="1543877"/>
                      <a:pt x="196718" y="1506766"/>
                    </a:cubicBezTo>
                    <a:cubicBezTo>
                      <a:pt x="197322" y="1571635"/>
                      <a:pt x="208787" y="1659434"/>
                      <a:pt x="231717" y="1659434"/>
                    </a:cubicBezTo>
                    <a:cubicBezTo>
                      <a:pt x="250725" y="1659434"/>
                      <a:pt x="231717" y="1552627"/>
                      <a:pt x="235640" y="1514309"/>
                    </a:cubicBezTo>
                    <a:cubicBezTo>
                      <a:pt x="243182" y="1567712"/>
                      <a:pt x="248915" y="1650986"/>
                      <a:pt x="270035" y="1644046"/>
                    </a:cubicBezTo>
                    <a:cubicBezTo>
                      <a:pt x="292965" y="1636503"/>
                      <a:pt x="270035" y="1514309"/>
                      <a:pt x="270035" y="1514309"/>
                    </a:cubicBezTo>
                    <a:lnTo>
                      <a:pt x="281500" y="1445518"/>
                    </a:lnTo>
                    <a:cubicBezTo>
                      <a:pt x="281500" y="1445518"/>
                      <a:pt x="289043" y="1517929"/>
                      <a:pt x="323439" y="1514309"/>
                    </a:cubicBezTo>
                    <a:cubicBezTo>
                      <a:pt x="338524" y="1512498"/>
                      <a:pt x="308051" y="1430432"/>
                      <a:pt x="296586" y="1384571"/>
                    </a:cubicBezTo>
                    <a:cubicBezTo>
                      <a:pt x="286328" y="1342633"/>
                      <a:pt x="254949" y="1297074"/>
                      <a:pt x="254949" y="1297074"/>
                    </a:cubicBezTo>
                    <a:close/>
                  </a:path>
                </a:pathLst>
              </a:custGeom>
              <a:solidFill>
                <a:srgbClr val="E59F77"/>
              </a:solidFill>
              <a:ln w="301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73" name="Freeform: Shape 572">
                <a:extLst>
                  <a:ext uri="{FF2B5EF4-FFF2-40B4-BE49-F238E27FC236}">
                    <a16:creationId xmlns:a16="http://schemas.microsoft.com/office/drawing/2014/main" id="{1442CFFD-8742-4D72-AEA9-54D42F03577D}"/>
                  </a:ext>
                </a:extLst>
              </p:cNvPr>
              <p:cNvSpPr/>
              <p:nvPr/>
            </p:nvSpPr>
            <p:spPr>
              <a:xfrm>
                <a:off x="3081477" y="1221259"/>
                <a:ext cx="431774" cy="658734"/>
              </a:xfrm>
              <a:custGeom>
                <a:avLst/>
                <a:gdLst>
                  <a:gd name="connsiteX0" fmla="*/ 417875 w 431774"/>
                  <a:gd name="connsiteY0" fmla="*/ 276462 h 658734"/>
                  <a:gd name="connsiteX1" fmla="*/ 415763 w 431774"/>
                  <a:gd name="connsiteY1" fmla="*/ 231808 h 658734"/>
                  <a:gd name="connsiteX2" fmla="*/ 379558 w 431774"/>
                  <a:gd name="connsiteY2" fmla="*/ 179913 h 658734"/>
                  <a:gd name="connsiteX3" fmla="*/ 388609 w 431774"/>
                  <a:gd name="connsiteY3" fmla="*/ 102070 h 658734"/>
                  <a:gd name="connsiteX4" fmla="*/ 383178 w 431774"/>
                  <a:gd name="connsiteY4" fmla="*/ 65864 h 658734"/>
                  <a:gd name="connsiteX5" fmla="*/ 338524 w 431774"/>
                  <a:gd name="connsiteY5" fmla="*/ 10650 h 658734"/>
                  <a:gd name="connsiteX6" fmla="*/ 255854 w 431774"/>
                  <a:gd name="connsiteY6" fmla="*/ 41425 h 658734"/>
                  <a:gd name="connsiteX7" fmla="*/ 185857 w 431774"/>
                  <a:gd name="connsiteY7" fmla="*/ 94527 h 658734"/>
                  <a:gd name="connsiteX8" fmla="*/ 125815 w 431774"/>
                  <a:gd name="connsiteY8" fmla="*/ 220342 h 658734"/>
                  <a:gd name="connsiteX9" fmla="*/ 52800 w 431774"/>
                  <a:gd name="connsiteY9" fmla="*/ 176896 h 658734"/>
                  <a:gd name="connsiteX10" fmla="*/ 118574 w 431774"/>
                  <a:gd name="connsiteY10" fmla="*/ 264091 h 658734"/>
                  <a:gd name="connsiteX11" fmla="*/ 74524 w 431774"/>
                  <a:gd name="connsiteY11" fmla="*/ 405294 h 658734"/>
                  <a:gd name="connsiteX12" fmla="*/ 0 w 431774"/>
                  <a:gd name="connsiteY12" fmla="*/ 587530 h 658734"/>
                  <a:gd name="connsiteX13" fmla="*/ 225985 w 431774"/>
                  <a:gd name="connsiteY13" fmla="*/ 658735 h 658734"/>
                  <a:gd name="connsiteX14" fmla="*/ 235036 w 431774"/>
                  <a:gd name="connsiteY14" fmla="*/ 413139 h 658734"/>
                  <a:gd name="connsiteX15" fmla="*/ 285121 w 431774"/>
                  <a:gd name="connsiteY15" fmla="*/ 422190 h 658734"/>
                  <a:gd name="connsiteX16" fmla="*/ 362662 w 431774"/>
                  <a:gd name="connsiteY16" fmla="*/ 365166 h 658734"/>
                  <a:gd name="connsiteX17" fmla="*/ 384687 w 431774"/>
                  <a:gd name="connsiteY17" fmla="*/ 291547 h 658734"/>
                  <a:gd name="connsiteX18" fmla="*/ 417875 w 431774"/>
                  <a:gd name="connsiteY18" fmla="*/ 276462 h 658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31774" h="658734">
                    <a:moveTo>
                      <a:pt x="417875" y="276462"/>
                    </a:moveTo>
                    <a:cubicBezTo>
                      <a:pt x="439297" y="268013"/>
                      <a:pt x="433866" y="258359"/>
                      <a:pt x="415763" y="231808"/>
                    </a:cubicBezTo>
                    <a:lnTo>
                      <a:pt x="379558" y="179913"/>
                    </a:lnTo>
                    <a:cubicBezTo>
                      <a:pt x="381368" y="153362"/>
                      <a:pt x="385290" y="127113"/>
                      <a:pt x="388609" y="102070"/>
                    </a:cubicBezTo>
                    <a:cubicBezTo>
                      <a:pt x="388006" y="98450"/>
                      <a:pt x="386195" y="86683"/>
                      <a:pt x="383178" y="65864"/>
                    </a:cubicBezTo>
                    <a:cubicBezTo>
                      <a:pt x="391928" y="8237"/>
                      <a:pt x="361153" y="5823"/>
                      <a:pt x="338524" y="10650"/>
                    </a:cubicBezTo>
                    <a:cubicBezTo>
                      <a:pt x="315594" y="11857"/>
                      <a:pt x="283310" y="-28874"/>
                      <a:pt x="255854" y="41425"/>
                    </a:cubicBezTo>
                    <a:cubicBezTo>
                      <a:pt x="234131" y="103277"/>
                      <a:pt x="211804" y="77933"/>
                      <a:pt x="185857" y="94527"/>
                    </a:cubicBezTo>
                    <a:cubicBezTo>
                      <a:pt x="126720" y="135561"/>
                      <a:pt x="206675" y="211894"/>
                      <a:pt x="125815" y="220342"/>
                    </a:cubicBezTo>
                    <a:cubicBezTo>
                      <a:pt x="125815" y="220342"/>
                      <a:pt x="89006" y="129526"/>
                      <a:pt x="52800" y="176896"/>
                    </a:cubicBezTo>
                    <a:cubicBezTo>
                      <a:pt x="23232" y="215515"/>
                      <a:pt x="74825" y="249609"/>
                      <a:pt x="118574" y="264091"/>
                    </a:cubicBezTo>
                    <a:cubicBezTo>
                      <a:pt x="117669" y="264695"/>
                      <a:pt x="74524" y="405294"/>
                      <a:pt x="74524" y="405294"/>
                    </a:cubicBezTo>
                    <a:lnTo>
                      <a:pt x="0" y="587530"/>
                    </a:lnTo>
                    <a:lnTo>
                      <a:pt x="225985" y="658735"/>
                    </a:lnTo>
                    <a:lnTo>
                      <a:pt x="235036" y="413139"/>
                    </a:lnTo>
                    <a:lnTo>
                      <a:pt x="285121" y="422190"/>
                    </a:lnTo>
                    <a:cubicBezTo>
                      <a:pt x="327361" y="427923"/>
                      <a:pt x="349688" y="415251"/>
                      <a:pt x="362662" y="365166"/>
                    </a:cubicBezTo>
                    <a:lnTo>
                      <a:pt x="384687" y="291547"/>
                    </a:lnTo>
                    <a:lnTo>
                      <a:pt x="417875" y="276462"/>
                    </a:lnTo>
                    <a:close/>
                  </a:path>
                </a:pathLst>
              </a:custGeom>
              <a:solidFill>
                <a:srgbClr val="E59F77"/>
              </a:solidFill>
              <a:ln w="301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4" name="Freeform: Shape 573">
                <a:extLst>
                  <a:ext uri="{FF2B5EF4-FFF2-40B4-BE49-F238E27FC236}">
                    <a16:creationId xmlns:a16="http://schemas.microsoft.com/office/drawing/2014/main" id="{0AE9515D-5E37-43CE-B400-E63E56B114B1}"/>
                  </a:ext>
                </a:extLst>
              </p:cNvPr>
              <p:cNvSpPr/>
              <p:nvPr/>
            </p:nvSpPr>
            <p:spPr>
              <a:xfrm>
                <a:off x="2914667" y="1036078"/>
                <a:ext cx="587473" cy="589873"/>
              </a:xfrm>
              <a:custGeom>
                <a:avLst/>
                <a:gdLst>
                  <a:gd name="connsiteX0" fmla="*/ 735875 w 750430"/>
                  <a:gd name="connsiteY0" fmla="*/ 435727 h 852396"/>
                  <a:gd name="connsiteX1" fmla="*/ 617301 w 750430"/>
                  <a:gd name="connsiteY1" fmla="*/ 312024 h 852396"/>
                  <a:gd name="connsiteX2" fmla="*/ 427523 w 750430"/>
                  <a:gd name="connsiteY2" fmla="*/ 264052 h 852396"/>
                  <a:gd name="connsiteX3" fmla="*/ 420583 w 750430"/>
                  <a:gd name="connsiteY3" fmla="*/ 210950 h 852396"/>
                  <a:gd name="connsiteX4" fmla="*/ 431143 w 750430"/>
                  <a:gd name="connsiteY4" fmla="*/ 119832 h 852396"/>
                  <a:gd name="connsiteX5" fmla="*/ 285113 w 750430"/>
                  <a:gd name="connsiteY5" fmla="*/ 18455 h 852396"/>
                  <a:gd name="connsiteX6" fmla="*/ 179513 w 750430"/>
                  <a:gd name="connsiteY6" fmla="*/ 654 h 852396"/>
                  <a:gd name="connsiteX7" fmla="*/ 70594 w 750430"/>
                  <a:gd name="connsiteY7" fmla="*/ 102936 h 852396"/>
                  <a:gd name="connsiteX8" fmla="*/ 1803 w 750430"/>
                  <a:gd name="connsiteY8" fmla="*/ 183192 h 852396"/>
                  <a:gd name="connsiteX9" fmla="*/ 49474 w 750430"/>
                  <a:gd name="connsiteY9" fmla="*/ 288490 h 852396"/>
                  <a:gd name="connsiteX10" fmla="*/ 79042 w 750430"/>
                  <a:gd name="connsiteY10" fmla="*/ 393789 h 852396"/>
                  <a:gd name="connsiteX11" fmla="*/ 199124 w 750430"/>
                  <a:gd name="connsiteY11" fmla="*/ 400729 h 852396"/>
                  <a:gd name="connsiteX12" fmla="*/ 177401 w 750430"/>
                  <a:gd name="connsiteY12" fmla="*/ 458960 h 852396"/>
                  <a:gd name="connsiteX13" fmla="*/ 404291 w 750430"/>
                  <a:gd name="connsiteY13" fmla="*/ 852396 h 852396"/>
                  <a:gd name="connsiteX14" fmla="*/ 448341 w 750430"/>
                  <a:gd name="connsiteY14" fmla="*/ 711193 h 852396"/>
                  <a:gd name="connsiteX15" fmla="*/ 382567 w 750430"/>
                  <a:gd name="connsiteY15" fmla="*/ 623998 h 852396"/>
                  <a:gd name="connsiteX16" fmla="*/ 455582 w 750430"/>
                  <a:gd name="connsiteY16" fmla="*/ 667445 h 852396"/>
                  <a:gd name="connsiteX17" fmla="*/ 515623 w 750430"/>
                  <a:gd name="connsiteY17" fmla="*/ 541630 h 852396"/>
                  <a:gd name="connsiteX18" fmla="*/ 585621 w 750430"/>
                  <a:gd name="connsiteY18" fmla="*/ 488528 h 852396"/>
                  <a:gd name="connsiteX19" fmla="*/ 668291 w 750430"/>
                  <a:gd name="connsiteY19" fmla="*/ 457753 h 852396"/>
                  <a:gd name="connsiteX20" fmla="*/ 712945 w 750430"/>
                  <a:gd name="connsiteY20" fmla="*/ 512967 h 852396"/>
                  <a:gd name="connsiteX21" fmla="*/ 718376 w 750430"/>
                  <a:gd name="connsiteY21" fmla="*/ 549172 h 852396"/>
                  <a:gd name="connsiteX22" fmla="*/ 718678 w 750430"/>
                  <a:gd name="connsiteY22" fmla="*/ 550681 h 852396"/>
                  <a:gd name="connsiteX23" fmla="*/ 735875 w 750430"/>
                  <a:gd name="connsiteY23" fmla="*/ 435727 h 852396"/>
                  <a:gd name="connsiteX0" fmla="*/ 735875 w 750430"/>
                  <a:gd name="connsiteY0" fmla="*/ 435670 h 852339"/>
                  <a:gd name="connsiteX1" fmla="*/ 617301 w 750430"/>
                  <a:gd name="connsiteY1" fmla="*/ 311967 h 852339"/>
                  <a:gd name="connsiteX2" fmla="*/ 427523 w 750430"/>
                  <a:gd name="connsiteY2" fmla="*/ 263995 h 852339"/>
                  <a:gd name="connsiteX3" fmla="*/ 420583 w 750430"/>
                  <a:gd name="connsiteY3" fmla="*/ 210893 h 852339"/>
                  <a:gd name="connsiteX4" fmla="*/ 431143 w 750430"/>
                  <a:gd name="connsiteY4" fmla="*/ 119775 h 852339"/>
                  <a:gd name="connsiteX5" fmla="*/ 179513 w 750430"/>
                  <a:gd name="connsiteY5" fmla="*/ 597 h 852339"/>
                  <a:gd name="connsiteX6" fmla="*/ 70594 w 750430"/>
                  <a:gd name="connsiteY6" fmla="*/ 102879 h 852339"/>
                  <a:gd name="connsiteX7" fmla="*/ 1803 w 750430"/>
                  <a:gd name="connsiteY7" fmla="*/ 183135 h 852339"/>
                  <a:gd name="connsiteX8" fmla="*/ 49474 w 750430"/>
                  <a:gd name="connsiteY8" fmla="*/ 288433 h 852339"/>
                  <a:gd name="connsiteX9" fmla="*/ 79042 w 750430"/>
                  <a:gd name="connsiteY9" fmla="*/ 393732 h 852339"/>
                  <a:gd name="connsiteX10" fmla="*/ 199124 w 750430"/>
                  <a:gd name="connsiteY10" fmla="*/ 400672 h 852339"/>
                  <a:gd name="connsiteX11" fmla="*/ 177401 w 750430"/>
                  <a:gd name="connsiteY11" fmla="*/ 458903 h 852339"/>
                  <a:gd name="connsiteX12" fmla="*/ 404291 w 750430"/>
                  <a:gd name="connsiteY12" fmla="*/ 852339 h 852339"/>
                  <a:gd name="connsiteX13" fmla="*/ 448341 w 750430"/>
                  <a:gd name="connsiteY13" fmla="*/ 711136 h 852339"/>
                  <a:gd name="connsiteX14" fmla="*/ 382567 w 750430"/>
                  <a:gd name="connsiteY14" fmla="*/ 623941 h 852339"/>
                  <a:gd name="connsiteX15" fmla="*/ 455582 w 750430"/>
                  <a:gd name="connsiteY15" fmla="*/ 667388 h 852339"/>
                  <a:gd name="connsiteX16" fmla="*/ 515623 w 750430"/>
                  <a:gd name="connsiteY16" fmla="*/ 541573 h 852339"/>
                  <a:gd name="connsiteX17" fmla="*/ 585621 w 750430"/>
                  <a:gd name="connsiteY17" fmla="*/ 488471 h 852339"/>
                  <a:gd name="connsiteX18" fmla="*/ 668291 w 750430"/>
                  <a:gd name="connsiteY18" fmla="*/ 457696 h 852339"/>
                  <a:gd name="connsiteX19" fmla="*/ 712945 w 750430"/>
                  <a:gd name="connsiteY19" fmla="*/ 512910 h 852339"/>
                  <a:gd name="connsiteX20" fmla="*/ 718376 w 750430"/>
                  <a:gd name="connsiteY20" fmla="*/ 549115 h 852339"/>
                  <a:gd name="connsiteX21" fmla="*/ 718678 w 750430"/>
                  <a:gd name="connsiteY21" fmla="*/ 550624 h 852339"/>
                  <a:gd name="connsiteX22" fmla="*/ 735875 w 750430"/>
                  <a:gd name="connsiteY22" fmla="*/ 435670 h 852339"/>
                  <a:gd name="connsiteX0" fmla="*/ 735875 w 750430"/>
                  <a:gd name="connsiteY0" fmla="*/ 337209 h 753878"/>
                  <a:gd name="connsiteX1" fmla="*/ 617301 w 750430"/>
                  <a:gd name="connsiteY1" fmla="*/ 213506 h 753878"/>
                  <a:gd name="connsiteX2" fmla="*/ 427523 w 750430"/>
                  <a:gd name="connsiteY2" fmla="*/ 165534 h 753878"/>
                  <a:gd name="connsiteX3" fmla="*/ 420583 w 750430"/>
                  <a:gd name="connsiteY3" fmla="*/ 112432 h 753878"/>
                  <a:gd name="connsiteX4" fmla="*/ 431143 w 750430"/>
                  <a:gd name="connsiteY4" fmla="*/ 21314 h 753878"/>
                  <a:gd name="connsiteX5" fmla="*/ 70594 w 750430"/>
                  <a:gd name="connsiteY5" fmla="*/ 4418 h 753878"/>
                  <a:gd name="connsiteX6" fmla="*/ 1803 w 750430"/>
                  <a:gd name="connsiteY6" fmla="*/ 84674 h 753878"/>
                  <a:gd name="connsiteX7" fmla="*/ 49474 w 750430"/>
                  <a:gd name="connsiteY7" fmla="*/ 189972 h 753878"/>
                  <a:gd name="connsiteX8" fmla="*/ 79042 w 750430"/>
                  <a:gd name="connsiteY8" fmla="*/ 295271 h 753878"/>
                  <a:gd name="connsiteX9" fmla="*/ 199124 w 750430"/>
                  <a:gd name="connsiteY9" fmla="*/ 302211 h 753878"/>
                  <a:gd name="connsiteX10" fmla="*/ 177401 w 750430"/>
                  <a:gd name="connsiteY10" fmla="*/ 360442 h 753878"/>
                  <a:gd name="connsiteX11" fmla="*/ 404291 w 750430"/>
                  <a:gd name="connsiteY11" fmla="*/ 753878 h 753878"/>
                  <a:gd name="connsiteX12" fmla="*/ 448341 w 750430"/>
                  <a:gd name="connsiteY12" fmla="*/ 612675 h 753878"/>
                  <a:gd name="connsiteX13" fmla="*/ 382567 w 750430"/>
                  <a:gd name="connsiteY13" fmla="*/ 525480 h 753878"/>
                  <a:gd name="connsiteX14" fmla="*/ 455582 w 750430"/>
                  <a:gd name="connsiteY14" fmla="*/ 568927 h 753878"/>
                  <a:gd name="connsiteX15" fmla="*/ 515623 w 750430"/>
                  <a:gd name="connsiteY15" fmla="*/ 443112 h 753878"/>
                  <a:gd name="connsiteX16" fmla="*/ 585621 w 750430"/>
                  <a:gd name="connsiteY16" fmla="*/ 390010 h 753878"/>
                  <a:gd name="connsiteX17" fmla="*/ 668291 w 750430"/>
                  <a:gd name="connsiteY17" fmla="*/ 359235 h 753878"/>
                  <a:gd name="connsiteX18" fmla="*/ 712945 w 750430"/>
                  <a:gd name="connsiteY18" fmla="*/ 414449 h 753878"/>
                  <a:gd name="connsiteX19" fmla="*/ 718376 w 750430"/>
                  <a:gd name="connsiteY19" fmla="*/ 450654 h 753878"/>
                  <a:gd name="connsiteX20" fmla="*/ 718678 w 750430"/>
                  <a:gd name="connsiteY20" fmla="*/ 452163 h 753878"/>
                  <a:gd name="connsiteX21" fmla="*/ 735875 w 750430"/>
                  <a:gd name="connsiteY21" fmla="*/ 337209 h 753878"/>
                  <a:gd name="connsiteX0" fmla="*/ 756563 w 771118"/>
                  <a:gd name="connsiteY0" fmla="*/ 316264 h 732933"/>
                  <a:gd name="connsiteX1" fmla="*/ 637989 w 771118"/>
                  <a:gd name="connsiteY1" fmla="*/ 192561 h 732933"/>
                  <a:gd name="connsiteX2" fmla="*/ 448211 w 771118"/>
                  <a:gd name="connsiteY2" fmla="*/ 144589 h 732933"/>
                  <a:gd name="connsiteX3" fmla="*/ 441271 w 771118"/>
                  <a:gd name="connsiteY3" fmla="*/ 91487 h 732933"/>
                  <a:gd name="connsiteX4" fmla="*/ 451831 w 771118"/>
                  <a:gd name="connsiteY4" fmla="*/ 369 h 732933"/>
                  <a:gd name="connsiteX5" fmla="*/ 22491 w 771118"/>
                  <a:gd name="connsiteY5" fmla="*/ 63729 h 732933"/>
                  <a:gd name="connsiteX6" fmla="*/ 70162 w 771118"/>
                  <a:gd name="connsiteY6" fmla="*/ 169027 h 732933"/>
                  <a:gd name="connsiteX7" fmla="*/ 99730 w 771118"/>
                  <a:gd name="connsiteY7" fmla="*/ 274326 h 732933"/>
                  <a:gd name="connsiteX8" fmla="*/ 219812 w 771118"/>
                  <a:gd name="connsiteY8" fmla="*/ 281266 h 732933"/>
                  <a:gd name="connsiteX9" fmla="*/ 198089 w 771118"/>
                  <a:gd name="connsiteY9" fmla="*/ 339497 h 732933"/>
                  <a:gd name="connsiteX10" fmla="*/ 424979 w 771118"/>
                  <a:gd name="connsiteY10" fmla="*/ 732933 h 732933"/>
                  <a:gd name="connsiteX11" fmla="*/ 469029 w 771118"/>
                  <a:gd name="connsiteY11" fmla="*/ 591730 h 732933"/>
                  <a:gd name="connsiteX12" fmla="*/ 403255 w 771118"/>
                  <a:gd name="connsiteY12" fmla="*/ 504535 h 732933"/>
                  <a:gd name="connsiteX13" fmla="*/ 476270 w 771118"/>
                  <a:gd name="connsiteY13" fmla="*/ 547982 h 732933"/>
                  <a:gd name="connsiteX14" fmla="*/ 536311 w 771118"/>
                  <a:gd name="connsiteY14" fmla="*/ 422167 h 732933"/>
                  <a:gd name="connsiteX15" fmla="*/ 606309 w 771118"/>
                  <a:gd name="connsiteY15" fmla="*/ 369065 h 732933"/>
                  <a:gd name="connsiteX16" fmla="*/ 688979 w 771118"/>
                  <a:gd name="connsiteY16" fmla="*/ 338290 h 732933"/>
                  <a:gd name="connsiteX17" fmla="*/ 733633 w 771118"/>
                  <a:gd name="connsiteY17" fmla="*/ 393504 h 732933"/>
                  <a:gd name="connsiteX18" fmla="*/ 739064 w 771118"/>
                  <a:gd name="connsiteY18" fmla="*/ 429709 h 732933"/>
                  <a:gd name="connsiteX19" fmla="*/ 739366 w 771118"/>
                  <a:gd name="connsiteY19" fmla="*/ 431218 h 732933"/>
                  <a:gd name="connsiteX20" fmla="*/ 756563 w 771118"/>
                  <a:gd name="connsiteY20" fmla="*/ 316264 h 732933"/>
                  <a:gd name="connsiteX0" fmla="*/ 686401 w 700956"/>
                  <a:gd name="connsiteY0" fmla="*/ 315895 h 732564"/>
                  <a:gd name="connsiteX1" fmla="*/ 567827 w 700956"/>
                  <a:gd name="connsiteY1" fmla="*/ 192192 h 732564"/>
                  <a:gd name="connsiteX2" fmla="*/ 378049 w 700956"/>
                  <a:gd name="connsiteY2" fmla="*/ 144220 h 732564"/>
                  <a:gd name="connsiteX3" fmla="*/ 371109 w 700956"/>
                  <a:gd name="connsiteY3" fmla="*/ 91118 h 732564"/>
                  <a:gd name="connsiteX4" fmla="*/ 381669 w 700956"/>
                  <a:gd name="connsiteY4" fmla="*/ 0 h 732564"/>
                  <a:gd name="connsiteX5" fmla="*/ 0 w 700956"/>
                  <a:gd name="connsiteY5" fmla="*/ 168658 h 732564"/>
                  <a:gd name="connsiteX6" fmla="*/ 29568 w 700956"/>
                  <a:gd name="connsiteY6" fmla="*/ 273957 h 732564"/>
                  <a:gd name="connsiteX7" fmla="*/ 149650 w 700956"/>
                  <a:gd name="connsiteY7" fmla="*/ 280897 h 732564"/>
                  <a:gd name="connsiteX8" fmla="*/ 127927 w 700956"/>
                  <a:gd name="connsiteY8" fmla="*/ 339128 h 732564"/>
                  <a:gd name="connsiteX9" fmla="*/ 354817 w 700956"/>
                  <a:gd name="connsiteY9" fmla="*/ 732564 h 732564"/>
                  <a:gd name="connsiteX10" fmla="*/ 398867 w 700956"/>
                  <a:gd name="connsiteY10" fmla="*/ 591361 h 732564"/>
                  <a:gd name="connsiteX11" fmla="*/ 333093 w 700956"/>
                  <a:gd name="connsiteY11" fmla="*/ 504166 h 732564"/>
                  <a:gd name="connsiteX12" fmla="*/ 406108 w 700956"/>
                  <a:gd name="connsiteY12" fmla="*/ 547613 h 732564"/>
                  <a:gd name="connsiteX13" fmla="*/ 466149 w 700956"/>
                  <a:gd name="connsiteY13" fmla="*/ 421798 h 732564"/>
                  <a:gd name="connsiteX14" fmla="*/ 536147 w 700956"/>
                  <a:gd name="connsiteY14" fmla="*/ 368696 h 732564"/>
                  <a:gd name="connsiteX15" fmla="*/ 618817 w 700956"/>
                  <a:gd name="connsiteY15" fmla="*/ 337921 h 732564"/>
                  <a:gd name="connsiteX16" fmla="*/ 663471 w 700956"/>
                  <a:gd name="connsiteY16" fmla="*/ 393135 h 732564"/>
                  <a:gd name="connsiteX17" fmla="*/ 668902 w 700956"/>
                  <a:gd name="connsiteY17" fmla="*/ 429340 h 732564"/>
                  <a:gd name="connsiteX18" fmla="*/ 669204 w 700956"/>
                  <a:gd name="connsiteY18" fmla="*/ 430849 h 732564"/>
                  <a:gd name="connsiteX19" fmla="*/ 686401 w 700956"/>
                  <a:gd name="connsiteY19" fmla="*/ 315895 h 732564"/>
                  <a:gd name="connsiteX0" fmla="*/ 665918 w 680473"/>
                  <a:gd name="connsiteY0" fmla="*/ 315895 h 732564"/>
                  <a:gd name="connsiteX1" fmla="*/ 547344 w 680473"/>
                  <a:gd name="connsiteY1" fmla="*/ 192192 h 732564"/>
                  <a:gd name="connsiteX2" fmla="*/ 357566 w 680473"/>
                  <a:gd name="connsiteY2" fmla="*/ 144220 h 732564"/>
                  <a:gd name="connsiteX3" fmla="*/ 350626 w 680473"/>
                  <a:gd name="connsiteY3" fmla="*/ 91118 h 732564"/>
                  <a:gd name="connsiteX4" fmla="*/ 361186 w 680473"/>
                  <a:gd name="connsiteY4" fmla="*/ 0 h 732564"/>
                  <a:gd name="connsiteX5" fmla="*/ 9085 w 680473"/>
                  <a:gd name="connsiteY5" fmla="*/ 273957 h 732564"/>
                  <a:gd name="connsiteX6" fmla="*/ 129167 w 680473"/>
                  <a:gd name="connsiteY6" fmla="*/ 280897 h 732564"/>
                  <a:gd name="connsiteX7" fmla="*/ 107444 w 680473"/>
                  <a:gd name="connsiteY7" fmla="*/ 339128 h 732564"/>
                  <a:gd name="connsiteX8" fmla="*/ 334334 w 680473"/>
                  <a:gd name="connsiteY8" fmla="*/ 732564 h 732564"/>
                  <a:gd name="connsiteX9" fmla="*/ 378384 w 680473"/>
                  <a:gd name="connsiteY9" fmla="*/ 591361 h 732564"/>
                  <a:gd name="connsiteX10" fmla="*/ 312610 w 680473"/>
                  <a:gd name="connsiteY10" fmla="*/ 504166 h 732564"/>
                  <a:gd name="connsiteX11" fmla="*/ 385625 w 680473"/>
                  <a:gd name="connsiteY11" fmla="*/ 547613 h 732564"/>
                  <a:gd name="connsiteX12" fmla="*/ 445666 w 680473"/>
                  <a:gd name="connsiteY12" fmla="*/ 421798 h 732564"/>
                  <a:gd name="connsiteX13" fmla="*/ 515664 w 680473"/>
                  <a:gd name="connsiteY13" fmla="*/ 368696 h 732564"/>
                  <a:gd name="connsiteX14" fmla="*/ 598334 w 680473"/>
                  <a:gd name="connsiteY14" fmla="*/ 337921 h 732564"/>
                  <a:gd name="connsiteX15" fmla="*/ 642988 w 680473"/>
                  <a:gd name="connsiteY15" fmla="*/ 393135 h 732564"/>
                  <a:gd name="connsiteX16" fmla="*/ 648419 w 680473"/>
                  <a:gd name="connsiteY16" fmla="*/ 429340 h 732564"/>
                  <a:gd name="connsiteX17" fmla="*/ 648721 w 680473"/>
                  <a:gd name="connsiteY17" fmla="*/ 430849 h 732564"/>
                  <a:gd name="connsiteX18" fmla="*/ 665918 w 680473"/>
                  <a:gd name="connsiteY18" fmla="*/ 315895 h 732564"/>
                  <a:gd name="connsiteX0" fmla="*/ 572918 w 587473"/>
                  <a:gd name="connsiteY0" fmla="*/ 315895 h 732564"/>
                  <a:gd name="connsiteX1" fmla="*/ 454344 w 587473"/>
                  <a:gd name="connsiteY1" fmla="*/ 192192 h 732564"/>
                  <a:gd name="connsiteX2" fmla="*/ 264566 w 587473"/>
                  <a:gd name="connsiteY2" fmla="*/ 144220 h 732564"/>
                  <a:gd name="connsiteX3" fmla="*/ 257626 w 587473"/>
                  <a:gd name="connsiteY3" fmla="*/ 91118 h 732564"/>
                  <a:gd name="connsiteX4" fmla="*/ 268186 w 587473"/>
                  <a:gd name="connsiteY4" fmla="*/ 0 h 732564"/>
                  <a:gd name="connsiteX5" fmla="*/ 36167 w 587473"/>
                  <a:gd name="connsiteY5" fmla="*/ 280897 h 732564"/>
                  <a:gd name="connsiteX6" fmla="*/ 14444 w 587473"/>
                  <a:gd name="connsiteY6" fmla="*/ 339128 h 732564"/>
                  <a:gd name="connsiteX7" fmla="*/ 241334 w 587473"/>
                  <a:gd name="connsiteY7" fmla="*/ 732564 h 732564"/>
                  <a:gd name="connsiteX8" fmla="*/ 285384 w 587473"/>
                  <a:gd name="connsiteY8" fmla="*/ 591361 h 732564"/>
                  <a:gd name="connsiteX9" fmla="*/ 219610 w 587473"/>
                  <a:gd name="connsiteY9" fmla="*/ 504166 h 732564"/>
                  <a:gd name="connsiteX10" fmla="*/ 292625 w 587473"/>
                  <a:gd name="connsiteY10" fmla="*/ 547613 h 732564"/>
                  <a:gd name="connsiteX11" fmla="*/ 352666 w 587473"/>
                  <a:gd name="connsiteY11" fmla="*/ 421798 h 732564"/>
                  <a:gd name="connsiteX12" fmla="*/ 422664 w 587473"/>
                  <a:gd name="connsiteY12" fmla="*/ 368696 h 732564"/>
                  <a:gd name="connsiteX13" fmla="*/ 505334 w 587473"/>
                  <a:gd name="connsiteY13" fmla="*/ 337921 h 732564"/>
                  <a:gd name="connsiteX14" fmla="*/ 549988 w 587473"/>
                  <a:gd name="connsiteY14" fmla="*/ 393135 h 732564"/>
                  <a:gd name="connsiteX15" fmla="*/ 555419 w 587473"/>
                  <a:gd name="connsiteY15" fmla="*/ 429340 h 732564"/>
                  <a:gd name="connsiteX16" fmla="*/ 555721 w 587473"/>
                  <a:gd name="connsiteY16" fmla="*/ 430849 h 732564"/>
                  <a:gd name="connsiteX17" fmla="*/ 572918 w 587473"/>
                  <a:gd name="connsiteY17" fmla="*/ 315895 h 732564"/>
                  <a:gd name="connsiteX0" fmla="*/ 572918 w 587473"/>
                  <a:gd name="connsiteY0" fmla="*/ 230178 h 646847"/>
                  <a:gd name="connsiteX1" fmla="*/ 454344 w 587473"/>
                  <a:gd name="connsiteY1" fmla="*/ 106475 h 646847"/>
                  <a:gd name="connsiteX2" fmla="*/ 264566 w 587473"/>
                  <a:gd name="connsiteY2" fmla="*/ 58503 h 646847"/>
                  <a:gd name="connsiteX3" fmla="*/ 257626 w 587473"/>
                  <a:gd name="connsiteY3" fmla="*/ 5401 h 646847"/>
                  <a:gd name="connsiteX4" fmla="*/ 36167 w 587473"/>
                  <a:gd name="connsiteY4" fmla="*/ 195180 h 646847"/>
                  <a:gd name="connsiteX5" fmla="*/ 14444 w 587473"/>
                  <a:gd name="connsiteY5" fmla="*/ 253411 h 646847"/>
                  <a:gd name="connsiteX6" fmla="*/ 241334 w 587473"/>
                  <a:gd name="connsiteY6" fmla="*/ 646847 h 646847"/>
                  <a:gd name="connsiteX7" fmla="*/ 285384 w 587473"/>
                  <a:gd name="connsiteY7" fmla="*/ 505644 h 646847"/>
                  <a:gd name="connsiteX8" fmla="*/ 219610 w 587473"/>
                  <a:gd name="connsiteY8" fmla="*/ 418449 h 646847"/>
                  <a:gd name="connsiteX9" fmla="*/ 292625 w 587473"/>
                  <a:gd name="connsiteY9" fmla="*/ 461896 h 646847"/>
                  <a:gd name="connsiteX10" fmla="*/ 352666 w 587473"/>
                  <a:gd name="connsiteY10" fmla="*/ 336081 h 646847"/>
                  <a:gd name="connsiteX11" fmla="*/ 422664 w 587473"/>
                  <a:gd name="connsiteY11" fmla="*/ 282979 h 646847"/>
                  <a:gd name="connsiteX12" fmla="*/ 505334 w 587473"/>
                  <a:gd name="connsiteY12" fmla="*/ 252204 h 646847"/>
                  <a:gd name="connsiteX13" fmla="*/ 549988 w 587473"/>
                  <a:gd name="connsiteY13" fmla="*/ 307418 h 646847"/>
                  <a:gd name="connsiteX14" fmla="*/ 555419 w 587473"/>
                  <a:gd name="connsiteY14" fmla="*/ 343623 h 646847"/>
                  <a:gd name="connsiteX15" fmla="*/ 555721 w 587473"/>
                  <a:gd name="connsiteY15" fmla="*/ 345132 h 646847"/>
                  <a:gd name="connsiteX16" fmla="*/ 572918 w 587473"/>
                  <a:gd name="connsiteY16" fmla="*/ 230178 h 646847"/>
                  <a:gd name="connsiteX0" fmla="*/ 572918 w 587473"/>
                  <a:gd name="connsiteY0" fmla="*/ 173204 h 589873"/>
                  <a:gd name="connsiteX1" fmla="*/ 454344 w 587473"/>
                  <a:gd name="connsiteY1" fmla="*/ 49501 h 589873"/>
                  <a:gd name="connsiteX2" fmla="*/ 264566 w 587473"/>
                  <a:gd name="connsiteY2" fmla="*/ 1529 h 589873"/>
                  <a:gd name="connsiteX3" fmla="*/ 36167 w 587473"/>
                  <a:gd name="connsiteY3" fmla="*/ 138206 h 589873"/>
                  <a:gd name="connsiteX4" fmla="*/ 14444 w 587473"/>
                  <a:gd name="connsiteY4" fmla="*/ 196437 h 589873"/>
                  <a:gd name="connsiteX5" fmla="*/ 241334 w 587473"/>
                  <a:gd name="connsiteY5" fmla="*/ 589873 h 589873"/>
                  <a:gd name="connsiteX6" fmla="*/ 285384 w 587473"/>
                  <a:gd name="connsiteY6" fmla="*/ 448670 h 589873"/>
                  <a:gd name="connsiteX7" fmla="*/ 219610 w 587473"/>
                  <a:gd name="connsiteY7" fmla="*/ 361475 h 589873"/>
                  <a:gd name="connsiteX8" fmla="*/ 292625 w 587473"/>
                  <a:gd name="connsiteY8" fmla="*/ 404922 h 589873"/>
                  <a:gd name="connsiteX9" fmla="*/ 352666 w 587473"/>
                  <a:gd name="connsiteY9" fmla="*/ 279107 h 589873"/>
                  <a:gd name="connsiteX10" fmla="*/ 422664 w 587473"/>
                  <a:gd name="connsiteY10" fmla="*/ 226005 h 589873"/>
                  <a:gd name="connsiteX11" fmla="*/ 505334 w 587473"/>
                  <a:gd name="connsiteY11" fmla="*/ 195230 h 589873"/>
                  <a:gd name="connsiteX12" fmla="*/ 549988 w 587473"/>
                  <a:gd name="connsiteY12" fmla="*/ 250444 h 589873"/>
                  <a:gd name="connsiteX13" fmla="*/ 555419 w 587473"/>
                  <a:gd name="connsiteY13" fmla="*/ 286649 h 589873"/>
                  <a:gd name="connsiteX14" fmla="*/ 555721 w 587473"/>
                  <a:gd name="connsiteY14" fmla="*/ 288158 h 589873"/>
                  <a:gd name="connsiteX15" fmla="*/ 572918 w 587473"/>
                  <a:gd name="connsiteY15" fmla="*/ 173204 h 589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87473" h="589873">
                    <a:moveTo>
                      <a:pt x="572918" y="173204"/>
                    </a:moveTo>
                    <a:cubicBezTo>
                      <a:pt x="552402" y="98983"/>
                      <a:pt x="526756" y="55837"/>
                      <a:pt x="454344" y="49501"/>
                    </a:cubicBezTo>
                    <a:cubicBezTo>
                      <a:pt x="432923" y="21140"/>
                      <a:pt x="350554" y="-6920"/>
                      <a:pt x="264566" y="1529"/>
                    </a:cubicBezTo>
                    <a:cubicBezTo>
                      <a:pt x="194870" y="16313"/>
                      <a:pt x="77854" y="105721"/>
                      <a:pt x="36167" y="138206"/>
                    </a:cubicBezTo>
                    <a:cubicBezTo>
                      <a:pt x="36771" y="138206"/>
                      <a:pt x="18970" y="179541"/>
                      <a:pt x="14444" y="196437"/>
                    </a:cubicBezTo>
                    <a:cubicBezTo>
                      <a:pt x="-68226" y="455610"/>
                      <a:pt x="230472" y="582632"/>
                      <a:pt x="241334" y="589873"/>
                    </a:cubicBezTo>
                    <a:cubicBezTo>
                      <a:pt x="241334" y="589873"/>
                      <a:pt x="284479" y="449576"/>
                      <a:pt x="285384" y="448670"/>
                    </a:cubicBezTo>
                    <a:cubicBezTo>
                      <a:pt x="241635" y="434188"/>
                      <a:pt x="190042" y="400094"/>
                      <a:pt x="219610" y="361475"/>
                    </a:cubicBezTo>
                    <a:cubicBezTo>
                      <a:pt x="255816" y="314106"/>
                      <a:pt x="292625" y="404922"/>
                      <a:pt x="292625" y="404922"/>
                    </a:cubicBezTo>
                    <a:cubicBezTo>
                      <a:pt x="373485" y="396474"/>
                      <a:pt x="293530" y="319838"/>
                      <a:pt x="352666" y="279107"/>
                    </a:cubicBezTo>
                    <a:cubicBezTo>
                      <a:pt x="378614" y="262512"/>
                      <a:pt x="401243" y="288158"/>
                      <a:pt x="422664" y="226005"/>
                    </a:cubicBezTo>
                    <a:cubicBezTo>
                      <a:pt x="449819" y="156007"/>
                      <a:pt x="482404" y="196437"/>
                      <a:pt x="505334" y="195230"/>
                    </a:cubicBezTo>
                    <a:cubicBezTo>
                      <a:pt x="527963" y="190402"/>
                      <a:pt x="558738" y="192816"/>
                      <a:pt x="549988" y="250444"/>
                    </a:cubicBezTo>
                    <a:cubicBezTo>
                      <a:pt x="553005" y="271564"/>
                      <a:pt x="554816" y="283331"/>
                      <a:pt x="555419" y="286649"/>
                    </a:cubicBezTo>
                    <a:cubicBezTo>
                      <a:pt x="555419" y="287253"/>
                      <a:pt x="555721" y="288158"/>
                      <a:pt x="555721" y="288158"/>
                    </a:cubicBezTo>
                    <a:cubicBezTo>
                      <a:pt x="615159" y="175316"/>
                      <a:pt x="572918" y="173204"/>
                      <a:pt x="572918" y="173204"/>
                    </a:cubicBezTo>
                    <a:close/>
                  </a:path>
                </a:pathLst>
              </a:custGeom>
              <a:solidFill>
                <a:srgbClr val="202545"/>
              </a:solidFill>
              <a:ln w="301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1DC5777A-370F-4896-A18F-75E59B925F1F}"/>
                </a:ext>
              </a:extLst>
            </p:cNvPr>
            <p:cNvSpPr/>
            <p:nvPr/>
          </p:nvSpPr>
          <p:spPr>
            <a:xfrm rot="17224163">
              <a:off x="2802028" y="906419"/>
              <a:ext cx="418071" cy="329957"/>
            </a:xfrm>
            <a:custGeom>
              <a:avLst/>
              <a:gdLst>
                <a:gd name="connsiteX0" fmla="*/ 10477 w 817240"/>
                <a:gd name="connsiteY0" fmla="*/ 256582 h 644995"/>
                <a:gd name="connsiteX1" fmla="*/ 423564 w 817240"/>
                <a:gd name="connsiteY1" fmla="*/ 41666 h 644995"/>
                <a:gd name="connsiteX2" fmla="*/ 539395 w 817240"/>
                <a:gd name="connsiteY2" fmla="*/ 636175 h 644995"/>
                <a:gd name="connsiteX3" fmla="*/ 10477 w 817240"/>
                <a:gd name="connsiteY3" fmla="*/ 256582 h 64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240" h="644995">
                  <a:moveTo>
                    <a:pt x="10477" y="256582"/>
                  </a:moveTo>
                  <a:cubicBezTo>
                    <a:pt x="10477" y="256582"/>
                    <a:pt x="-103959" y="-123708"/>
                    <a:pt x="423564" y="41666"/>
                  </a:cubicBezTo>
                  <a:cubicBezTo>
                    <a:pt x="1071105" y="244720"/>
                    <a:pt x="778734" y="715025"/>
                    <a:pt x="539395" y="636175"/>
                  </a:cubicBezTo>
                  <a:cubicBezTo>
                    <a:pt x="540093" y="636175"/>
                    <a:pt x="114447" y="416374"/>
                    <a:pt x="10477" y="256582"/>
                  </a:cubicBezTo>
                  <a:close/>
                </a:path>
              </a:pathLst>
            </a:custGeom>
            <a:solidFill>
              <a:srgbClr val="202545"/>
            </a:solidFill>
            <a:ln w="69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220" name="Graphic 1218">
              <a:extLst>
                <a:ext uri="{FF2B5EF4-FFF2-40B4-BE49-F238E27FC236}">
                  <a16:creationId xmlns:a16="http://schemas.microsoft.com/office/drawing/2014/main" id="{D0C4CFE6-DF1A-40BB-BEA2-143E7BDE0B3D}"/>
                </a:ext>
              </a:extLst>
            </p:cNvPr>
            <p:cNvGrpSpPr/>
            <p:nvPr/>
          </p:nvGrpSpPr>
          <p:grpSpPr>
            <a:xfrm rot="2454891" flipH="1">
              <a:off x="3200819" y="1293148"/>
              <a:ext cx="235963" cy="187653"/>
              <a:chOff x="3211539" y="1297147"/>
              <a:chExt cx="235963" cy="187653"/>
            </a:xfrm>
          </p:grpSpPr>
          <p:sp>
            <p:nvSpPr>
              <p:cNvPr id="1221" name="Freeform: Shape 1220">
                <a:extLst>
                  <a:ext uri="{FF2B5EF4-FFF2-40B4-BE49-F238E27FC236}">
                    <a16:creationId xmlns:a16="http://schemas.microsoft.com/office/drawing/2014/main" id="{889F2A15-0FE1-41C8-9D86-EC5A420270F2}"/>
                  </a:ext>
                </a:extLst>
              </p:cNvPr>
              <p:cNvSpPr/>
              <p:nvPr/>
            </p:nvSpPr>
            <p:spPr>
              <a:xfrm rot="748184">
                <a:off x="3246433" y="1334570"/>
                <a:ext cx="77261" cy="47776"/>
              </a:xfrm>
              <a:custGeom>
                <a:avLst/>
                <a:gdLst>
                  <a:gd name="connsiteX0" fmla="*/ 76211 w 77261"/>
                  <a:gd name="connsiteY0" fmla="*/ 37418 h 47776"/>
                  <a:gd name="connsiteX1" fmla="*/ 30566 w 77261"/>
                  <a:gd name="connsiteY1" fmla="*/ 46618 h 47776"/>
                  <a:gd name="connsiteX2" fmla="*/ 844 w 77261"/>
                  <a:gd name="connsiteY2" fmla="*/ 15480 h 47776"/>
                  <a:gd name="connsiteX3" fmla="*/ 74796 w 77261"/>
                  <a:gd name="connsiteY3" fmla="*/ 30342 h 47776"/>
                  <a:gd name="connsiteX4" fmla="*/ 76211 w 77261"/>
                  <a:gd name="connsiteY4" fmla="*/ 37418 h 47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61" h="47776">
                    <a:moveTo>
                      <a:pt x="76211" y="37418"/>
                    </a:moveTo>
                    <a:cubicBezTo>
                      <a:pt x="76211" y="37418"/>
                      <a:pt x="51796" y="38834"/>
                      <a:pt x="30566" y="46618"/>
                    </a:cubicBezTo>
                    <a:cubicBezTo>
                      <a:pt x="13936" y="52987"/>
                      <a:pt x="5797" y="31757"/>
                      <a:pt x="844" y="15480"/>
                    </a:cubicBezTo>
                    <a:cubicBezTo>
                      <a:pt x="-6941" y="-9288"/>
                      <a:pt x="40827" y="-4335"/>
                      <a:pt x="74796" y="30342"/>
                    </a:cubicBezTo>
                    <a:cubicBezTo>
                      <a:pt x="76919" y="32465"/>
                      <a:pt x="78334" y="35295"/>
                      <a:pt x="76211" y="37418"/>
                    </a:cubicBezTo>
                    <a:close/>
                  </a:path>
                </a:pathLst>
              </a:custGeom>
              <a:solidFill>
                <a:srgbClr val="202545"/>
              </a:solidFill>
              <a:ln w="353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2" name="Freeform: Shape 1221">
                <a:extLst>
                  <a:ext uri="{FF2B5EF4-FFF2-40B4-BE49-F238E27FC236}">
                    <a16:creationId xmlns:a16="http://schemas.microsoft.com/office/drawing/2014/main" id="{0CEEBDF9-00E8-485E-B6A1-8309C9A1E3C7}"/>
                  </a:ext>
                </a:extLst>
              </p:cNvPr>
              <p:cNvSpPr/>
              <p:nvPr/>
            </p:nvSpPr>
            <p:spPr>
              <a:xfrm>
                <a:off x="3335468" y="1407557"/>
                <a:ext cx="112034" cy="77243"/>
              </a:xfrm>
              <a:custGeom>
                <a:avLst/>
                <a:gdLst>
                  <a:gd name="connsiteX0" fmla="*/ 111105 w 111104"/>
                  <a:gd name="connsiteY0" fmla="*/ 31845 h 31845"/>
                  <a:gd name="connsiteX1" fmla="*/ 0 w 111104"/>
                  <a:gd name="connsiteY1" fmla="*/ 0 h 3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1104" h="31845">
                    <a:moveTo>
                      <a:pt x="111105" y="31845"/>
                    </a:moveTo>
                    <a:lnTo>
                      <a:pt x="0" y="0"/>
                    </a:lnTo>
                  </a:path>
                </a:pathLst>
              </a:custGeom>
              <a:ln w="17689" cap="rnd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3" name="Freeform: Shape 1222">
                <a:extLst>
                  <a:ext uri="{FF2B5EF4-FFF2-40B4-BE49-F238E27FC236}">
                    <a16:creationId xmlns:a16="http://schemas.microsoft.com/office/drawing/2014/main" id="{FB3B456B-F2C4-4781-9FE4-9709C942E3FE}"/>
                  </a:ext>
                </a:extLst>
              </p:cNvPr>
              <p:cNvSpPr/>
              <p:nvPr/>
            </p:nvSpPr>
            <p:spPr>
              <a:xfrm>
                <a:off x="3211539" y="1302990"/>
                <a:ext cx="19814" cy="24414"/>
              </a:xfrm>
              <a:custGeom>
                <a:avLst/>
                <a:gdLst>
                  <a:gd name="connsiteX0" fmla="*/ 0 w 19814"/>
                  <a:gd name="connsiteY0" fmla="*/ 0 h 24414"/>
                  <a:gd name="connsiteX1" fmla="*/ 19815 w 19814"/>
                  <a:gd name="connsiteY1" fmla="*/ 24415 h 24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814" h="24414">
                    <a:moveTo>
                      <a:pt x="0" y="0"/>
                    </a:moveTo>
                    <a:cubicBezTo>
                      <a:pt x="0" y="0"/>
                      <a:pt x="7431" y="6723"/>
                      <a:pt x="19815" y="24415"/>
                    </a:cubicBezTo>
                  </a:path>
                </a:pathLst>
              </a:custGeom>
              <a:noFill/>
              <a:ln w="17689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4" name="Freeform: Shape 1223">
                <a:extLst>
                  <a:ext uri="{FF2B5EF4-FFF2-40B4-BE49-F238E27FC236}">
                    <a16:creationId xmlns:a16="http://schemas.microsoft.com/office/drawing/2014/main" id="{35B455DD-1A5D-4A6F-8CF4-8BF767D89519}"/>
                  </a:ext>
                </a:extLst>
              </p:cNvPr>
              <p:cNvSpPr/>
              <p:nvPr/>
            </p:nvSpPr>
            <p:spPr>
              <a:xfrm>
                <a:off x="3220898" y="1297147"/>
                <a:ext cx="126673" cy="142242"/>
              </a:xfrm>
              <a:custGeom>
                <a:avLst/>
                <a:gdLst>
                  <a:gd name="connsiteX0" fmla="*/ 126674 w 126673"/>
                  <a:gd name="connsiteY0" fmla="*/ 71121 h 142242"/>
                  <a:gd name="connsiteX1" fmla="*/ 63337 w 126673"/>
                  <a:gd name="connsiteY1" fmla="*/ 142243 h 142242"/>
                  <a:gd name="connsiteX2" fmla="*/ 0 w 126673"/>
                  <a:gd name="connsiteY2" fmla="*/ 71121 h 142242"/>
                  <a:gd name="connsiteX3" fmla="*/ 63337 w 126673"/>
                  <a:gd name="connsiteY3" fmla="*/ 0 h 142242"/>
                  <a:gd name="connsiteX4" fmla="*/ 126674 w 126673"/>
                  <a:gd name="connsiteY4" fmla="*/ 71121 h 142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673" h="142242">
                    <a:moveTo>
                      <a:pt x="126674" y="71121"/>
                    </a:moveTo>
                    <a:cubicBezTo>
                      <a:pt x="126674" y="110401"/>
                      <a:pt x="98317" y="142243"/>
                      <a:pt x="63337" y="142243"/>
                    </a:cubicBezTo>
                    <a:cubicBezTo>
                      <a:pt x="28357" y="142243"/>
                      <a:pt x="0" y="110401"/>
                      <a:pt x="0" y="71121"/>
                    </a:cubicBezTo>
                    <a:cubicBezTo>
                      <a:pt x="0" y="31842"/>
                      <a:pt x="28357" y="0"/>
                      <a:pt x="63337" y="0"/>
                    </a:cubicBezTo>
                    <a:cubicBezTo>
                      <a:pt x="98317" y="0"/>
                      <a:pt x="126674" y="31842"/>
                      <a:pt x="126674" y="71121"/>
                    </a:cubicBezTo>
                    <a:close/>
                  </a:path>
                </a:pathLst>
              </a:custGeom>
              <a:noFill/>
              <a:ln w="17689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687" name="Graphic 4">
            <a:extLst>
              <a:ext uri="{FF2B5EF4-FFF2-40B4-BE49-F238E27FC236}">
                <a16:creationId xmlns:a16="http://schemas.microsoft.com/office/drawing/2014/main" id="{E2B88261-571F-4D85-8B90-3BD093FC40E8}"/>
              </a:ext>
            </a:extLst>
          </p:cNvPr>
          <p:cNvGrpSpPr/>
          <p:nvPr/>
        </p:nvGrpSpPr>
        <p:grpSpPr>
          <a:xfrm>
            <a:off x="1315350" y="5036695"/>
            <a:ext cx="910030" cy="284813"/>
            <a:chOff x="2000250" y="1490662"/>
            <a:chExt cx="8191500" cy="3876675"/>
          </a:xfrm>
        </p:grpSpPr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5E8846A6-0E81-46F5-B955-AFBBAD94740F}"/>
                </a:ext>
              </a:extLst>
            </p:cNvPr>
            <p:cNvSpPr/>
            <p:nvPr/>
          </p:nvSpPr>
          <p:spPr>
            <a:xfrm>
              <a:off x="2000266" y="1490622"/>
              <a:ext cx="8191755" cy="3876610"/>
            </a:xfrm>
            <a:custGeom>
              <a:avLst/>
              <a:gdLst>
                <a:gd name="connsiteX0" fmla="*/ 585200 w 8191755"/>
                <a:gd name="connsiteY0" fmla="*/ 3022989 h 3876610"/>
                <a:gd name="connsiteX1" fmla="*/ 1203753 w 8191755"/>
                <a:gd name="connsiteY1" fmla="*/ 3376938 h 3876610"/>
                <a:gd name="connsiteX2" fmla="*/ 1899459 w 8191755"/>
                <a:gd name="connsiteY2" fmla="*/ 3581440 h 3876610"/>
                <a:gd name="connsiteX3" fmla="*/ 2672318 w 8191755"/>
                <a:gd name="connsiteY3" fmla="*/ 3768797 h 3876610"/>
                <a:gd name="connsiteX4" fmla="*/ 5418375 w 8191755"/>
                <a:gd name="connsiteY4" fmla="*/ 3799753 h 3876610"/>
                <a:gd name="connsiteX5" fmla="*/ 6269053 w 8191755"/>
                <a:gd name="connsiteY5" fmla="*/ 3713170 h 3876610"/>
                <a:gd name="connsiteX6" fmla="*/ 7094585 w 8191755"/>
                <a:gd name="connsiteY6" fmla="*/ 3499906 h 3876610"/>
                <a:gd name="connsiteX7" fmla="*/ 7439866 w 8191755"/>
                <a:gd name="connsiteY7" fmla="*/ 3101761 h 3876610"/>
                <a:gd name="connsiteX8" fmla="*/ 7188120 w 8191755"/>
                <a:gd name="connsiteY8" fmla="*/ 2724666 h 3876610"/>
                <a:gd name="connsiteX9" fmla="*/ 6679009 w 8191755"/>
                <a:gd name="connsiteY9" fmla="*/ 2419961 h 3876610"/>
                <a:gd name="connsiteX10" fmla="*/ 6453934 w 8191755"/>
                <a:gd name="connsiteY10" fmla="*/ 2253083 h 3876610"/>
                <a:gd name="connsiteX11" fmla="*/ 6473650 w 8191755"/>
                <a:gd name="connsiteY11" fmla="*/ 2014482 h 3876610"/>
                <a:gd name="connsiteX12" fmla="*/ 6713680 w 8191755"/>
                <a:gd name="connsiteY12" fmla="*/ 1840651 h 3876610"/>
                <a:gd name="connsiteX13" fmla="*/ 6970569 w 8191755"/>
                <a:gd name="connsiteY13" fmla="*/ 1722636 h 3876610"/>
                <a:gd name="connsiteX14" fmla="*/ 7785528 w 8191755"/>
                <a:gd name="connsiteY14" fmla="*/ 1387451 h 3876610"/>
                <a:gd name="connsiteX15" fmla="*/ 8188722 w 8191755"/>
                <a:gd name="connsiteY15" fmla="*/ 978829 h 3876610"/>
                <a:gd name="connsiteX16" fmla="*/ 7877635 w 8191755"/>
                <a:gd name="connsiteY16" fmla="*/ 503245 h 3876610"/>
                <a:gd name="connsiteX17" fmla="*/ 7214505 w 8191755"/>
                <a:gd name="connsiteY17" fmla="*/ 211685 h 3876610"/>
                <a:gd name="connsiteX18" fmla="*/ 5643166 w 8191755"/>
                <a:gd name="connsiteY18" fmla="*/ 40 h 3876610"/>
                <a:gd name="connsiteX19" fmla="*/ 3958574 w 8191755"/>
                <a:gd name="connsiteY19" fmla="*/ 128151 h 3876610"/>
                <a:gd name="connsiteX20" fmla="*/ 2187686 w 8191755"/>
                <a:gd name="connsiteY20" fmla="*/ 486291 h 3876610"/>
                <a:gd name="connsiteX21" fmla="*/ 1351581 w 8191755"/>
                <a:gd name="connsiteY21" fmla="*/ 740418 h 3876610"/>
                <a:gd name="connsiteX22" fmla="*/ 1344628 w 8191755"/>
                <a:gd name="connsiteY22" fmla="*/ 748990 h 3876610"/>
                <a:gd name="connsiteX23" fmla="*/ 1019254 w 8191755"/>
                <a:gd name="connsiteY23" fmla="*/ 859290 h 3876610"/>
                <a:gd name="connsiteX24" fmla="*/ 415464 w 8191755"/>
                <a:gd name="connsiteY24" fmla="*/ 1175044 h 3876610"/>
                <a:gd name="connsiteX25" fmla="*/ 25606 w 8191755"/>
                <a:gd name="connsiteY25" fmla="*/ 1729304 h 3876610"/>
                <a:gd name="connsiteX26" fmla="*/ 126571 w 8191755"/>
                <a:gd name="connsiteY26" fmla="*/ 2433677 h 3876610"/>
                <a:gd name="connsiteX27" fmla="*/ 585200 w 8191755"/>
                <a:gd name="connsiteY27" fmla="*/ 3022989 h 387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191755" h="3876610">
                  <a:moveTo>
                    <a:pt x="585200" y="3022989"/>
                  </a:moveTo>
                  <a:cubicBezTo>
                    <a:pt x="766841" y="3178723"/>
                    <a:pt x="981725" y="3290737"/>
                    <a:pt x="1203753" y="3376938"/>
                  </a:cubicBezTo>
                  <a:cubicBezTo>
                    <a:pt x="1429305" y="3464473"/>
                    <a:pt x="1664668" y="3524576"/>
                    <a:pt x="1899459" y="3581440"/>
                  </a:cubicBezTo>
                  <a:cubicBezTo>
                    <a:pt x="2156825" y="3643733"/>
                    <a:pt x="2413047" y="3716028"/>
                    <a:pt x="2672318" y="3768797"/>
                  </a:cubicBezTo>
                  <a:cubicBezTo>
                    <a:pt x="3574621" y="3952153"/>
                    <a:pt x="4507595" y="3858808"/>
                    <a:pt x="5418375" y="3799753"/>
                  </a:cubicBezTo>
                  <a:cubicBezTo>
                    <a:pt x="5702792" y="3781369"/>
                    <a:pt x="5987113" y="3755747"/>
                    <a:pt x="6269053" y="3713170"/>
                  </a:cubicBezTo>
                  <a:cubicBezTo>
                    <a:pt x="6548326" y="3671070"/>
                    <a:pt x="6835600" y="3616587"/>
                    <a:pt x="7094585" y="3499906"/>
                  </a:cubicBezTo>
                  <a:cubicBezTo>
                    <a:pt x="7255939" y="3427135"/>
                    <a:pt x="7450534" y="3303119"/>
                    <a:pt x="7439866" y="3101761"/>
                  </a:cubicBezTo>
                  <a:cubicBezTo>
                    <a:pt x="7431389" y="2942503"/>
                    <a:pt x="7307183" y="2815630"/>
                    <a:pt x="7188120" y="2724666"/>
                  </a:cubicBezTo>
                  <a:cubicBezTo>
                    <a:pt x="7030863" y="2604556"/>
                    <a:pt x="6854079" y="2510544"/>
                    <a:pt x="6679009" y="2419961"/>
                  </a:cubicBezTo>
                  <a:cubicBezTo>
                    <a:pt x="6596618" y="2377289"/>
                    <a:pt x="6510321" y="2328807"/>
                    <a:pt x="6453934" y="2253083"/>
                  </a:cubicBezTo>
                  <a:cubicBezTo>
                    <a:pt x="6396879" y="2176598"/>
                    <a:pt x="6418596" y="2084872"/>
                    <a:pt x="6473650" y="2014482"/>
                  </a:cubicBezTo>
                  <a:cubicBezTo>
                    <a:pt x="6534515" y="1936853"/>
                    <a:pt x="6627479" y="1885133"/>
                    <a:pt x="6713680" y="1840651"/>
                  </a:cubicBezTo>
                  <a:cubicBezTo>
                    <a:pt x="6797119" y="1797503"/>
                    <a:pt x="6884273" y="1759974"/>
                    <a:pt x="6970569" y="1722636"/>
                  </a:cubicBezTo>
                  <a:cubicBezTo>
                    <a:pt x="7240222" y="1605859"/>
                    <a:pt x="7521210" y="1516610"/>
                    <a:pt x="7785528" y="1387451"/>
                  </a:cubicBezTo>
                  <a:cubicBezTo>
                    <a:pt x="7955836" y="1304298"/>
                    <a:pt x="8160623" y="1184950"/>
                    <a:pt x="8188722" y="978829"/>
                  </a:cubicBezTo>
                  <a:cubicBezTo>
                    <a:pt x="8217392" y="768136"/>
                    <a:pt x="8037465" y="604687"/>
                    <a:pt x="7877635" y="503245"/>
                  </a:cubicBezTo>
                  <a:cubicBezTo>
                    <a:pt x="7674181" y="374086"/>
                    <a:pt x="7443581" y="283599"/>
                    <a:pt x="7214505" y="211685"/>
                  </a:cubicBezTo>
                  <a:cubicBezTo>
                    <a:pt x="6708156" y="52618"/>
                    <a:pt x="6171898" y="1564"/>
                    <a:pt x="5643166" y="40"/>
                  </a:cubicBezTo>
                  <a:cubicBezTo>
                    <a:pt x="5080905" y="-1675"/>
                    <a:pt x="4515310" y="52332"/>
                    <a:pt x="3958574" y="128151"/>
                  </a:cubicBezTo>
                  <a:cubicBezTo>
                    <a:pt x="3361452" y="209590"/>
                    <a:pt x="2769568" y="329795"/>
                    <a:pt x="2187686" y="486291"/>
                  </a:cubicBezTo>
                  <a:cubicBezTo>
                    <a:pt x="1906317" y="562015"/>
                    <a:pt x="1627520" y="647073"/>
                    <a:pt x="1351581" y="740418"/>
                  </a:cubicBezTo>
                  <a:cubicBezTo>
                    <a:pt x="1343199" y="743275"/>
                    <a:pt x="1342152" y="746609"/>
                    <a:pt x="1344628" y="748990"/>
                  </a:cubicBezTo>
                  <a:cubicBezTo>
                    <a:pt x="1235852" y="784519"/>
                    <a:pt x="1126696" y="819761"/>
                    <a:pt x="1019254" y="859290"/>
                  </a:cubicBezTo>
                  <a:cubicBezTo>
                    <a:pt x="805608" y="937776"/>
                    <a:pt x="597011" y="1036455"/>
                    <a:pt x="415464" y="1175044"/>
                  </a:cubicBezTo>
                  <a:cubicBezTo>
                    <a:pt x="232489" y="1314775"/>
                    <a:pt x="84470" y="1504323"/>
                    <a:pt x="25606" y="1729304"/>
                  </a:cubicBezTo>
                  <a:cubicBezTo>
                    <a:pt x="-36688" y="1967238"/>
                    <a:pt x="21510" y="2217174"/>
                    <a:pt x="126571" y="2433677"/>
                  </a:cubicBezTo>
                  <a:cubicBezTo>
                    <a:pt x="234680" y="2656753"/>
                    <a:pt x="397367" y="2861826"/>
                    <a:pt x="585200" y="3022989"/>
                  </a:cubicBezTo>
                  <a:close/>
                </a:path>
              </a:pathLst>
            </a:custGeom>
            <a:solidFill>
              <a:srgbClr val="B8D2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74786556-89ED-411F-8AAE-AC934A774FE4}"/>
                </a:ext>
              </a:extLst>
            </p:cNvPr>
            <p:cNvSpPr/>
            <p:nvPr/>
          </p:nvSpPr>
          <p:spPr>
            <a:xfrm>
              <a:off x="2124023" y="3791720"/>
              <a:ext cx="1922604" cy="1137094"/>
            </a:xfrm>
            <a:custGeom>
              <a:avLst/>
              <a:gdLst>
                <a:gd name="connsiteX0" fmla="*/ 1918196 w 1922604"/>
                <a:gd name="connsiteY0" fmla="*/ 1124417 h 1137094"/>
                <a:gd name="connsiteX1" fmla="*/ 1328408 w 1922604"/>
                <a:gd name="connsiteY1" fmla="*/ 987924 h 1137094"/>
                <a:gd name="connsiteX2" fmla="*/ 793103 w 1922604"/>
                <a:gd name="connsiteY2" fmla="*/ 761134 h 1137094"/>
                <a:gd name="connsiteX3" fmla="*/ 341141 w 1922604"/>
                <a:gd name="connsiteY3" fmla="*/ 435284 h 1137094"/>
                <a:gd name="connsiteX4" fmla="*/ 27769 w 1922604"/>
                <a:gd name="connsiteY4" fmla="*/ 3134 h 1137094"/>
                <a:gd name="connsiteX5" fmla="*/ 146 w 1922604"/>
                <a:gd name="connsiteY5" fmla="*/ 10564 h 1137094"/>
                <a:gd name="connsiteX6" fmla="*/ 304946 w 1922604"/>
                <a:gd name="connsiteY6" fmla="*/ 435569 h 1137094"/>
                <a:gd name="connsiteX7" fmla="*/ 767290 w 1922604"/>
                <a:gd name="connsiteY7" fmla="*/ 771135 h 1137094"/>
                <a:gd name="connsiteX8" fmla="*/ 1291165 w 1922604"/>
                <a:gd name="connsiteY8" fmla="*/ 994496 h 1137094"/>
                <a:gd name="connsiteX9" fmla="*/ 1900670 w 1922604"/>
                <a:gd name="connsiteY9" fmla="*/ 1137086 h 1137094"/>
                <a:gd name="connsiteX10" fmla="*/ 1918196 w 1922604"/>
                <a:gd name="connsiteY10" fmla="*/ 1124417 h 1137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22604" h="1137094">
                  <a:moveTo>
                    <a:pt x="1918196" y="1124417"/>
                  </a:moveTo>
                  <a:cubicBezTo>
                    <a:pt x="1716361" y="1110987"/>
                    <a:pt x="1518812" y="1053647"/>
                    <a:pt x="1328408" y="987924"/>
                  </a:cubicBezTo>
                  <a:cubicBezTo>
                    <a:pt x="1146290" y="925154"/>
                    <a:pt x="962838" y="852860"/>
                    <a:pt x="793103" y="761134"/>
                  </a:cubicBezTo>
                  <a:cubicBezTo>
                    <a:pt x="629749" y="672837"/>
                    <a:pt x="477730" y="560823"/>
                    <a:pt x="341141" y="435284"/>
                  </a:cubicBezTo>
                  <a:cubicBezTo>
                    <a:pt x="211316" y="315840"/>
                    <a:pt x="84728" y="173060"/>
                    <a:pt x="27769" y="3134"/>
                  </a:cubicBezTo>
                  <a:cubicBezTo>
                    <a:pt x="25197" y="-4581"/>
                    <a:pt x="-2235" y="3515"/>
                    <a:pt x="146" y="10564"/>
                  </a:cubicBezTo>
                  <a:cubicBezTo>
                    <a:pt x="56153" y="177632"/>
                    <a:pt x="179121" y="316507"/>
                    <a:pt x="304946" y="435569"/>
                  </a:cubicBezTo>
                  <a:cubicBezTo>
                    <a:pt x="443154" y="566348"/>
                    <a:pt x="600507" y="679600"/>
                    <a:pt x="767290" y="771135"/>
                  </a:cubicBezTo>
                  <a:cubicBezTo>
                    <a:pt x="932930" y="862099"/>
                    <a:pt x="1113333" y="931726"/>
                    <a:pt x="1291165" y="994496"/>
                  </a:cubicBezTo>
                  <a:cubicBezTo>
                    <a:pt x="1487094" y="1063743"/>
                    <a:pt x="1692358" y="1123274"/>
                    <a:pt x="1900670" y="1137086"/>
                  </a:cubicBezTo>
                  <a:cubicBezTo>
                    <a:pt x="1907432" y="1137467"/>
                    <a:pt x="1932674" y="1125370"/>
                    <a:pt x="1918196" y="112441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BDC7BFD1-BE7D-43A5-80E2-4F329FAB1387}"/>
                </a:ext>
              </a:extLst>
            </p:cNvPr>
            <p:cNvSpPr/>
            <p:nvPr/>
          </p:nvSpPr>
          <p:spPr>
            <a:xfrm>
              <a:off x="5182214" y="4823138"/>
              <a:ext cx="3941734" cy="397723"/>
            </a:xfrm>
            <a:custGeom>
              <a:avLst/>
              <a:gdLst>
                <a:gd name="connsiteX0" fmla="*/ 3915399 w 3941734"/>
                <a:gd name="connsiteY0" fmla="*/ 4702 h 397723"/>
                <a:gd name="connsiteX1" fmla="*/ 3621172 w 3941734"/>
                <a:gd name="connsiteY1" fmla="*/ 137195 h 397723"/>
                <a:gd name="connsiteX2" fmla="*/ 3286940 w 3941734"/>
                <a:gd name="connsiteY2" fmla="*/ 194155 h 397723"/>
                <a:gd name="connsiteX3" fmla="*/ 2475314 w 3941734"/>
                <a:gd name="connsiteY3" fmla="*/ 268640 h 397723"/>
                <a:gd name="connsiteX4" fmla="*/ 1542531 w 3941734"/>
                <a:gd name="connsiteY4" fmla="*/ 338077 h 397723"/>
                <a:gd name="connsiteX5" fmla="*/ 1085522 w 3941734"/>
                <a:gd name="connsiteY5" fmla="*/ 379321 h 397723"/>
                <a:gd name="connsiteX6" fmla="*/ 627464 w 3941734"/>
                <a:gd name="connsiteY6" fmla="*/ 375797 h 397723"/>
                <a:gd name="connsiteX7" fmla="*/ 24532 w 3941734"/>
                <a:gd name="connsiteY7" fmla="*/ 293596 h 397723"/>
                <a:gd name="connsiteX8" fmla="*/ 2053 w 3941734"/>
                <a:gd name="connsiteY8" fmla="*/ 305121 h 397723"/>
                <a:gd name="connsiteX9" fmla="*/ 774245 w 3941734"/>
                <a:gd name="connsiteY9" fmla="*/ 395418 h 397723"/>
                <a:gd name="connsiteX10" fmla="*/ 1681310 w 3941734"/>
                <a:gd name="connsiteY10" fmla="*/ 339792 h 397723"/>
                <a:gd name="connsiteX11" fmla="*/ 2612093 w 3941734"/>
                <a:gd name="connsiteY11" fmla="*/ 269212 h 397723"/>
                <a:gd name="connsiteX12" fmla="*/ 3359044 w 3941734"/>
                <a:gd name="connsiteY12" fmla="*/ 196155 h 397723"/>
                <a:gd name="connsiteX13" fmla="*/ 3940641 w 3941734"/>
                <a:gd name="connsiteY13" fmla="*/ 3464 h 397723"/>
                <a:gd name="connsiteX14" fmla="*/ 3915399 w 3941734"/>
                <a:gd name="connsiteY14" fmla="*/ 4702 h 39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941734" h="397723">
                  <a:moveTo>
                    <a:pt x="3915399" y="4702"/>
                  </a:moveTo>
                  <a:cubicBezTo>
                    <a:pt x="3833103" y="76140"/>
                    <a:pt x="3724995" y="110811"/>
                    <a:pt x="3621172" y="137195"/>
                  </a:cubicBezTo>
                  <a:cubicBezTo>
                    <a:pt x="3511634" y="165008"/>
                    <a:pt x="3399049" y="180534"/>
                    <a:pt x="3286940" y="194155"/>
                  </a:cubicBezTo>
                  <a:cubicBezTo>
                    <a:pt x="3017192" y="226825"/>
                    <a:pt x="2746110" y="247114"/>
                    <a:pt x="2475314" y="268640"/>
                  </a:cubicBezTo>
                  <a:cubicBezTo>
                    <a:pt x="2164514" y="293310"/>
                    <a:pt x="1853522" y="315789"/>
                    <a:pt x="1542531" y="338077"/>
                  </a:cubicBezTo>
                  <a:cubicBezTo>
                    <a:pt x="1389941" y="349031"/>
                    <a:pt x="1238398" y="370367"/>
                    <a:pt x="1085522" y="379321"/>
                  </a:cubicBezTo>
                  <a:cubicBezTo>
                    <a:pt x="932264" y="388274"/>
                    <a:pt x="780626" y="380273"/>
                    <a:pt x="627464" y="375797"/>
                  </a:cubicBezTo>
                  <a:cubicBezTo>
                    <a:pt x="425058" y="369986"/>
                    <a:pt x="215508" y="369320"/>
                    <a:pt x="24532" y="293596"/>
                  </a:cubicBezTo>
                  <a:cubicBezTo>
                    <a:pt x="17864" y="290929"/>
                    <a:pt x="-7282" y="301406"/>
                    <a:pt x="2053" y="305121"/>
                  </a:cubicBezTo>
                  <a:cubicBezTo>
                    <a:pt x="243988" y="401133"/>
                    <a:pt x="518784" y="384274"/>
                    <a:pt x="774245" y="395418"/>
                  </a:cubicBezTo>
                  <a:cubicBezTo>
                    <a:pt x="1077616" y="408658"/>
                    <a:pt x="1379463" y="361509"/>
                    <a:pt x="1681310" y="339792"/>
                  </a:cubicBezTo>
                  <a:cubicBezTo>
                    <a:pt x="1991635" y="317504"/>
                    <a:pt x="2301959" y="294453"/>
                    <a:pt x="2612093" y="269212"/>
                  </a:cubicBezTo>
                  <a:cubicBezTo>
                    <a:pt x="2861362" y="248923"/>
                    <a:pt x="3111108" y="229492"/>
                    <a:pt x="3359044" y="196155"/>
                  </a:cubicBezTo>
                  <a:cubicBezTo>
                    <a:pt x="3553830" y="169961"/>
                    <a:pt x="3786716" y="137290"/>
                    <a:pt x="3940641" y="3464"/>
                  </a:cubicBezTo>
                  <a:cubicBezTo>
                    <a:pt x="3947403" y="-2441"/>
                    <a:pt x="3920829" y="35"/>
                    <a:pt x="3915399" y="47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090A6E26-70E0-4130-9856-D7250B32ACC8}"/>
                </a:ext>
              </a:extLst>
            </p:cNvPr>
            <p:cNvSpPr/>
            <p:nvPr/>
          </p:nvSpPr>
          <p:spPr>
            <a:xfrm>
              <a:off x="9229938" y="4649071"/>
              <a:ext cx="103946" cy="80215"/>
            </a:xfrm>
            <a:custGeom>
              <a:avLst/>
              <a:gdLst>
                <a:gd name="connsiteX0" fmla="*/ 77034 w 103946"/>
                <a:gd name="connsiteY0" fmla="*/ 6462 h 80215"/>
                <a:gd name="connsiteX1" fmla="*/ 5121 w 103946"/>
                <a:gd name="connsiteY1" fmla="*/ 69327 h 80215"/>
                <a:gd name="connsiteX2" fmla="*/ 22266 w 103946"/>
                <a:gd name="connsiteY2" fmla="*/ 77423 h 80215"/>
                <a:gd name="connsiteX3" fmla="*/ 102752 w 103946"/>
                <a:gd name="connsiteY3" fmla="*/ 6938 h 80215"/>
                <a:gd name="connsiteX4" fmla="*/ 77034 w 103946"/>
                <a:gd name="connsiteY4" fmla="*/ 6462 h 8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946" h="80215">
                  <a:moveTo>
                    <a:pt x="77034" y="6462"/>
                  </a:moveTo>
                  <a:cubicBezTo>
                    <a:pt x="58366" y="33323"/>
                    <a:pt x="31886" y="51420"/>
                    <a:pt x="5121" y="69327"/>
                  </a:cubicBezTo>
                  <a:cubicBezTo>
                    <a:pt x="-10405" y="79709"/>
                    <a:pt x="13503" y="83234"/>
                    <a:pt x="22266" y="77423"/>
                  </a:cubicBezTo>
                  <a:cubicBezTo>
                    <a:pt x="52174" y="57421"/>
                    <a:pt x="81892" y="36942"/>
                    <a:pt x="102752" y="6938"/>
                  </a:cubicBezTo>
                  <a:cubicBezTo>
                    <a:pt x="109991" y="-3444"/>
                    <a:pt x="82178" y="-967"/>
                    <a:pt x="77034" y="646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E40A942B-781E-430C-9135-EFFBAC7FEDBF}"/>
                </a:ext>
              </a:extLst>
            </p:cNvPr>
            <p:cNvSpPr/>
            <p:nvPr/>
          </p:nvSpPr>
          <p:spPr>
            <a:xfrm>
              <a:off x="8553884" y="2869027"/>
              <a:ext cx="912860" cy="411411"/>
            </a:xfrm>
            <a:custGeom>
              <a:avLst/>
              <a:gdLst>
                <a:gd name="connsiteX0" fmla="*/ 891011 w 912860"/>
                <a:gd name="connsiteY0" fmla="*/ 2474 h 411411"/>
                <a:gd name="connsiteX1" fmla="*/ 5186 w 912860"/>
                <a:gd name="connsiteY1" fmla="*/ 402524 h 411411"/>
                <a:gd name="connsiteX2" fmla="*/ 21759 w 912860"/>
                <a:gd name="connsiteY2" fmla="*/ 408715 h 411411"/>
                <a:gd name="connsiteX3" fmla="*/ 907584 w 912860"/>
                <a:gd name="connsiteY3" fmla="*/ 8665 h 411411"/>
                <a:gd name="connsiteX4" fmla="*/ 891011 w 912860"/>
                <a:gd name="connsiteY4" fmla="*/ 2474 h 411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860" h="411411">
                  <a:moveTo>
                    <a:pt x="891011" y="2474"/>
                  </a:moveTo>
                  <a:cubicBezTo>
                    <a:pt x="609261" y="165446"/>
                    <a:pt x="283316" y="232217"/>
                    <a:pt x="5186" y="402524"/>
                  </a:cubicBezTo>
                  <a:cubicBezTo>
                    <a:pt x="-10626" y="412239"/>
                    <a:pt x="14044" y="413477"/>
                    <a:pt x="21759" y="408715"/>
                  </a:cubicBezTo>
                  <a:cubicBezTo>
                    <a:pt x="299890" y="238408"/>
                    <a:pt x="625835" y="171638"/>
                    <a:pt x="907584" y="8665"/>
                  </a:cubicBezTo>
                  <a:cubicBezTo>
                    <a:pt x="923586" y="-670"/>
                    <a:pt x="898821" y="-2003"/>
                    <a:pt x="891011" y="247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4C3FAC0F-248E-4D24-810D-B5E187C7AE26}"/>
                </a:ext>
              </a:extLst>
            </p:cNvPr>
            <p:cNvSpPr/>
            <p:nvPr/>
          </p:nvSpPr>
          <p:spPr>
            <a:xfrm>
              <a:off x="9640162" y="2572825"/>
              <a:ext cx="388842" cy="251749"/>
            </a:xfrm>
            <a:custGeom>
              <a:avLst/>
              <a:gdLst>
                <a:gd name="connsiteX0" fmla="*/ 362230 w 388842"/>
                <a:gd name="connsiteY0" fmla="*/ 6449 h 251749"/>
                <a:gd name="connsiteX1" fmla="*/ 7710 w 388842"/>
                <a:gd name="connsiteY1" fmla="*/ 239431 h 251749"/>
                <a:gd name="connsiteX2" fmla="*/ 18378 w 388842"/>
                <a:gd name="connsiteY2" fmla="*/ 249908 h 251749"/>
                <a:gd name="connsiteX3" fmla="*/ 387757 w 388842"/>
                <a:gd name="connsiteY3" fmla="*/ 6640 h 251749"/>
                <a:gd name="connsiteX4" fmla="*/ 362230 w 388842"/>
                <a:gd name="connsiteY4" fmla="*/ 6449 h 25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8842" h="251749">
                  <a:moveTo>
                    <a:pt x="362230" y="6449"/>
                  </a:moveTo>
                  <a:cubicBezTo>
                    <a:pt x="277934" y="132370"/>
                    <a:pt x="139250" y="178661"/>
                    <a:pt x="7710" y="239431"/>
                  </a:cubicBezTo>
                  <a:cubicBezTo>
                    <a:pt x="-9816" y="247527"/>
                    <a:pt x="6376" y="255433"/>
                    <a:pt x="18378" y="249908"/>
                  </a:cubicBezTo>
                  <a:cubicBezTo>
                    <a:pt x="155348" y="186662"/>
                    <a:pt x="300127" y="137608"/>
                    <a:pt x="387757" y="6640"/>
                  </a:cubicBezTo>
                  <a:cubicBezTo>
                    <a:pt x="394615" y="-3647"/>
                    <a:pt x="366897" y="-599"/>
                    <a:pt x="362230" y="644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D2E44DD2-A7CB-41A2-AEA6-B065FC602899}"/>
                </a:ext>
              </a:extLst>
            </p:cNvPr>
            <p:cNvSpPr/>
            <p:nvPr/>
          </p:nvSpPr>
          <p:spPr>
            <a:xfrm>
              <a:off x="10019910" y="2455784"/>
              <a:ext cx="95101" cy="113273"/>
            </a:xfrm>
            <a:custGeom>
              <a:avLst/>
              <a:gdLst>
                <a:gd name="connsiteX0" fmla="*/ 66969 w 95101"/>
                <a:gd name="connsiteY0" fmla="*/ 10428 h 113273"/>
                <a:gd name="connsiteX1" fmla="*/ 5152 w 95101"/>
                <a:gd name="connsiteY1" fmla="*/ 98534 h 113273"/>
                <a:gd name="connsiteX2" fmla="*/ 23249 w 95101"/>
                <a:gd name="connsiteY2" fmla="*/ 110440 h 113273"/>
                <a:gd name="connsiteX3" fmla="*/ 94782 w 95101"/>
                <a:gd name="connsiteY3" fmla="*/ 8046 h 113273"/>
                <a:gd name="connsiteX4" fmla="*/ 66969 w 95101"/>
                <a:gd name="connsiteY4" fmla="*/ 10428 h 113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01" h="113273">
                  <a:moveTo>
                    <a:pt x="66969" y="10428"/>
                  </a:moveTo>
                  <a:cubicBezTo>
                    <a:pt x="57253" y="45575"/>
                    <a:pt x="35060" y="77579"/>
                    <a:pt x="5152" y="98534"/>
                  </a:cubicBezTo>
                  <a:cubicBezTo>
                    <a:pt x="-10183" y="109297"/>
                    <a:pt x="12581" y="117965"/>
                    <a:pt x="23249" y="110440"/>
                  </a:cubicBezTo>
                  <a:cubicBezTo>
                    <a:pt x="58206" y="85961"/>
                    <a:pt x="83542" y="49099"/>
                    <a:pt x="94782" y="8046"/>
                  </a:cubicBezTo>
                  <a:cubicBezTo>
                    <a:pt x="98401" y="-4622"/>
                    <a:pt x="70208" y="-1193"/>
                    <a:pt x="66969" y="104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11290AE1-73A6-48D6-B502-8BA2334E483A}"/>
                </a:ext>
              </a:extLst>
            </p:cNvPr>
            <p:cNvSpPr/>
            <p:nvPr/>
          </p:nvSpPr>
          <p:spPr>
            <a:xfrm>
              <a:off x="8382034" y="3354610"/>
              <a:ext cx="113367" cy="184366"/>
            </a:xfrm>
            <a:custGeom>
              <a:avLst/>
              <a:gdLst>
                <a:gd name="connsiteX0" fmla="*/ 88643 w 113367"/>
                <a:gd name="connsiteY0" fmla="*/ 4000 h 184366"/>
                <a:gd name="connsiteX1" fmla="*/ 61 w 113367"/>
                <a:gd name="connsiteY1" fmla="*/ 179069 h 184366"/>
                <a:gd name="connsiteX2" fmla="*/ 27588 w 113367"/>
                <a:gd name="connsiteY2" fmla="*/ 175164 h 184366"/>
                <a:gd name="connsiteX3" fmla="*/ 110455 w 113367"/>
                <a:gd name="connsiteY3" fmla="*/ 7333 h 184366"/>
                <a:gd name="connsiteX4" fmla="*/ 88643 w 113367"/>
                <a:gd name="connsiteY4" fmla="*/ 4000 h 184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67" h="184366">
                  <a:moveTo>
                    <a:pt x="88643" y="4000"/>
                  </a:moveTo>
                  <a:cubicBezTo>
                    <a:pt x="36351" y="48481"/>
                    <a:pt x="10633" y="112489"/>
                    <a:pt x="61" y="179069"/>
                  </a:cubicBezTo>
                  <a:cubicBezTo>
                    <a:pt x="-1464" y="188784"/>
                    <a:pt x="26159" y="183736"/>
                    <a:pt x="27588" y="175164"/>
                  </a:cubicBezTo>
                  <a:cubicBezTo>
                    <a:pt x="37589" y="112204"/>
                    <a:pt x="60735" y="49720"/>
                    <a:pt x="110455" y="7333"/>
                  </a:cubicBezTo>
                  <a:cubicBezTo>
                    <a:pt x="122267" y="-2573"/>
                    <a:pt x="94739" y="-1144"/>
                    <a:pt x="88643" y="40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685" name="Picture 684" descr="Background pattern&#10;&#10;Description automatically generated">
            <a:extLst>
              <a:ext uri="{FF2B5EF4-FFF2-40B4-BE49-F238E27FC236}">
                <a16:creationId xmlns:a16="http://schemas.microsoft.com/office/drawing/2014/main" id="{6C535C06-99A1-4B35-8D93-B771ECE40F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683" y="4420905"/>
            <a:ext cx="615727" cy="728021"/>
          </a:xfrm>
          <a:prstGeom prst="rect">
            <a:avLst/>
          </a:prstGeom>
        </p:spPr>
      </p:pic>
      <p:grpSp>
        <p:nvGrpSpPr>
          <p:cNvPr id="696" name="Graphic 48">
            <a:extLst>
              <a:ext uri="{FF2B5EF4-FFF2-40B4-BE49-F238E27FC236}">
                <a16:creationId xmlns:a16="http://schemas.microsoft.com/office/drawing/2014/main" id="{43DFBF36-DE8D-421D-B56F-6A4D53E671E7}"/>
              </a:ext>
            </a:extLst>
          </p:cNvPr>
          <p:cNvGrpSpPr/>
          <p:nvPr/>
        </p:nvGrpSpPr>
        <p:grpSpPr>
          <a:xfrm rot="4407825">
            <a:off x="3063714" y="6174186"/>
            <a:ext cx="749828" cy="523461"/>
            <a:chOff x="4785816" y="2015602"/>
            <a:chExt cx="1670765" cy="1166374"/>
          </a:xfrm>
          <a:solidFill>
            <a:srgbClr val="44554E"/>
          </a:solidFill>
          <a:effectLst>
            <a:outerShdw blurRad="50800" dist="38100" dir="5400000" algn="t" rotWithShape="0">
              <a:prstClr val="black">
                <a:alpha val="36000"/>
              </a:prstClr>
            </a:outerShdw>
          </a:effectLst>
        </p:grpSpPr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F196298B-2CA9-4735-8ACD-5349CF4D8285}"/>
                </a:ext>
              </a:extLst>
            </p:cNvPr>
            <p:cNvSpPr/>
            <p:nvPr/>
          </p:nvSpPr>
          <p:spPr>
            <a:xfrm>
              <a:off x="4785816" y="2163606"/>
              <a:ext cx="1537903" cy="989225"/>
            </a:xfrm>
            <a:custGeom>
              <a:avLst/>
              <a:gdLst>
                <a:gd name="connsiteX0" fmla="*/ 4449 w 1537903"/>
                <a:gd name="connsiteY0" fmla="*/ 989226 h 989225"/>
                <a:gd name="connsiteX1" fmla="*/ 0 w 1537903"/>
                <a:gd name="connsiteY1" fmla="*/ 956727 h 989225"/>
                <a:gd name="connsiteX2" fmla="*/ 857382 w 1537903"/>
                <a:gd name="connsiteY2" fmla="*/ 640369 h 989225"/>
                <a:gd name="connsiteX3" fmla="*/ 1510494 w 1537903"/>
                <a:gd name="connsiteY3" fmla="*/ 0 h 989225"/>
                <a:gd name="connsiteX4" fmla="*/ 1537904 w 1537903"/>
                <a:gd name="connsiteY4" fmla="*/ 17946 h 989225"/>
                <a:gd name="connsiteX5" fmla="*/ 875140 w 1537903"/>
                <a:gd name="connsiteY5" fmla="*/ 667929 h 989225"/>
                <a:gd name="connsiteX6" fmla="*/ 4449 w 1537903"/>
                <a:gd name="connsiteY6" fmla="*/ 989226 h 98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7903" h="989225">
                  <a:moveTo>
                    <a:pt x="4449" y="989226"/>
                  </a:moveTo>
                  <a:lnTo>
                    <a:pt x="0" y="956727"/>
                  </a:lnTo>
                  <a:cubicBezTo>
                    <a:pt x="303879" y="915141"/>
                    <a:pt x="600367" y="805768"/>
                    <a:pt x="857382" y="640369"/>
                  </a:cubicBezTo>
                  <a:cubicBezTo>
                    <a:pt x="1121598" y="470182"/>
                    <a:pt x="1347433" y="248720"/>
                    <a:pt x="1510494" y="0"/>
                  </a:cubicBezTo>
                  <a:lnTo>
                    <a:pt x="1537904" y="17946"/>
                  </a:lnTo>
                  <a:cubicBezTo>
                    <a:pt x="1372392" y="270512"/>
                    <a:pt x="1143201" y="495254"/>
                    <a:pt x="875140" y="667929"/>
                  </a:cubicBezTo>
                  <a:cubicBezTo>
                    <a:pt x="614091" y="835930"/>
                    <a:pt x="313002" y="947000"/>
                    <a:pt x="4449" y="989226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698" name="Graphic 48">
              <a:extLst>
                <a:ext uri="{FF2B5EF4-FFF2-40B4-BE49-F238E27FC236}">
                  <a16:creationId xmlns:a16="http://schemas.microsoft.com/office/drawing/2014/main" id="{CFE2E7E8-0D1C-4D18-8818-2ED4EEE53806}"/>
                </a:ext>
              </a:extLst>
            </p:cNvPr>
            <p:cNvGrpSpPr/>
            <p:nvPr/>
          </p:nvGrpSpPr>
          <p:grpSpPr>
            <a:xfrm>
              <a:off x="4982319" y="2015602"/>
              <a:ext cx="1474262" cy="1166374"/>
              <a:chOff x="4982319" y="2015602"/>
              <a:chExt cx="1474262" cy="1166374"/>
            </a:xfrm>
            <a:solidFill>
              <a:srgbClr val="44554E"/>
            </a:solidFill>
          </p:grpSpPr>
          <p:sp>
            <p:nvSpPr>
              <p:cNvPr id="699" name="Freeform: Shape 698">
                <a:extLst>
                  <a:ext uri="{FF2B5EF4-FFF2-40B4-BE49-F238E27FC236}">
                    <a16:creationId xmlns:a16="http://schemas.microsoft.com/office/drawing/2014/main" id="{14B6BB77-86DA-4F7E-9CB4-1F16A1F440B9}"/>
                  </a:ext>
                </a:extLst>
              </p:cNvPr>
              <p:cNvSpPr/>
              <p:nvPr/>
            </p:nvSpPr>
            <p:spPr>
              <a:xfrm>
                <a:off x="4982319" y="2838527"/>
                <a:ext cx="374435" cy="343448"/>
              </a:xfrm>
              <a:custGeom>
                <a:avLst/>
                <a:gdLst>
                  <a:gd name="connsiteX0" fmla="*/ 358019 w 374435"/>
                  <a:gd name="connsiteY0" fmla="*/ 343449 h 343448"/>
                  <a:gd name="connsiteX1" fmla="*/ 355643 w 374435"/>
                  <a:gd name="connsiteY1" fmla="*/ 343298 h 343448"/>
                  <a:gd name="connsiteX2" fmla="*/ 338866 w 374435"/>
                  <a:gd name="connsiteY2" fmla="*/ 340885 h 343448"/>
                  <a:gd name="connsiteX3" fmla="*/ 186927 w 374435"/>
                  <a:gd name="connsiteY3" fmla="*/ 314041 h 343448"/>
                  <a:gd name="connsiteX4" fmla="*/ 180706 w 374435"/>
                  <a:gd name="connsiteY4" fmla="*/ 312609 h 343448"/>
                  <a:gd name="connsiteX5" fmla="*/ 26014 w 374435"/>
                  <a:gd name="connsiteY5" fmla="*/ 272041 h 343448"/>
                  <a:gd name="connsiteX6" fmla="*/ 0 w 374435"/>
                  <a:gd name="connsiteY6" fmla="*/ 263294 h 343448"/>
                  <a:gd name="connsiteX7" fmla="*/ 20020 w 374435"/>
                  <a:gd name="connsiteY7" fmla="*/ 244519 h 343448"/>
                  <a:gd name="connsiteX8" fmla="*/ 123851 w 374435"/>
                  <a:gd name="connsiteY8" fmla="*/ 132581 h 343448"/>
                  <a:gd name="connsiteX9" fmla="*/ 127508 w 374435"/>
                  <a:gd name="connsiteY9" fmla="*/ 128321 h 343448"/>
                  <a:gd name="connsiteX10" fmla="*/ 212828 w 374435"/>
                  <a:gd name="connsiteY10" fmla="*/ 19438 h 343448"/>
                  <a:gd name="connsiteX11" fmla="*/ 222103 w 374435"/>
                  <a:gd name="connsiteY11" fmla="*/ 6732 h 343448"/>
                  <a:gd name="connsiteX12" fmla="*/ 245025 w 374435"/>
                  <a:gd name="connsiteY12" fmla="*/ 3188 h 343448"/>
                  <a:gd name="connsiteX13" fmla="*/ 248569 w 374435"/>
                  <a:gd name="connsiteY13" fmla="*/ 26111 h 343448"/>
                  <a:gd name="connsiteX14" fmla="*/ 239295 w 374435"/>
                  <a:gd name="connsiteY14" fmla="*/ 38779 h 343448"/>
                  <a:gd name="connsiteX15" fmla="*/ 152090 w 374435"/>
                  <a:gd name="connsiteY15" fmla="*/ 150000 h 343448"/>
                  <a:gd name="connsiteX16" fmla="*/ 148622 w 374435"/>
                  <a:gd name="connsiteY16" fmla="*/ 153996 h 343448"/>
                  <a:gd name="connsiteX17" fmla="*/ 62284 w 374435"/>
                  <a:gd name="connsiteY17" fmla="*/ 249156 h 343448"/>
                  <a:gd name="connsiteX18" fmla="*/ 187907 w 374435"/>
                  <a:gd name="connsiteY18" fmla="*/ 280600 h 343448"/>
                  <a:gd name="connsiteX19" fmla="*/ 194429 w 374435"/>
                  <a:gd name="connsiteY19" fmla="*/ 282070 h 343448"/>
                  <a:gd name="connsiteX20" fmla="*/ 343541 w 374435"/>
                  <a:gd name="connsiteY20" fmla="*/ 308386 h 343448"/>
                  <a:gd name="connsiteX21" fmla="*/ 360394 w 374435"/>
                  <a:gd name="connsiteY21" fmla="*/ 310799 h 343448"/>
                  <a:gd name="connsiteX22" fmla="*/ 374268 w 374435"/>
                  <a:gd name="connsiteY22" fmla="*/ 329386 h 343448"/>
                  <a:gd name="connsiteX23" fmla="*/ 358019 w 374435"/>
                  <a:gd name="connsiteY23" fmla="*/ 343449 h 343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74435" h="343448">
                    <a:moveTo>
                      <a:pt x="358019" y="343449"/>
                    </a:moveTo>
                    <a:cubicBezTo>
                      <a:pt x="357227" y="343449"/>
                      <a:pt x="356473" y="343411"/>
                      <a:pt x="355643" y="343298"/>
                    </a:cubicBezTo>
                    <a:lnTo>
                      <a:pt x="338866" y="340885"/>
                    </a:lnTo>
                    <a:cubicBezTo>
                      <a:pt x="286686" y="333420"/>
                      <a:pt x="237410" y="326370"/>
                      <a:pt x="186927" y="314041"/>
                    </a:cubicBezTo>
                    <a:lnTo>
                      <a:pt x="180706" y="312609"/>
                    </a:lnTo>
                    <a:cubicBezTo>
                      <a:pt x="127395" y="300582"/>
                      <a:pt x="76988" y="289196"/>
                      <a:pt x="26014" y="272041"/>
                    </a:cubicBezTo>
                    <a:lnTo>
                      <a:pt x="0" y="263294"/>
                    </a:lnTo>
                    <a:lnTo>
                      <a:pt x="20020" y="244519"/>
                    </a:lnTo>
                    <a:cubicBezTo>
                      <a:pt x="56892" y="209946"/>
                      <a:pt x="90937" y="170623"/>
                      <a:pt x="123851" y="132581"/>
                    </a:cubicBezTo>
                    <a:lnTo>
                      <a:pt x="127508" y="128321"/>
                    </a:lnTo>
                    <a:cubicBezTo>
                      <a:pt x="158160" y="94276"/>
                      <a:pt x="185946" y="56235"/>
                      <a:pt x="212828" y="19438"/>
                    </a:cubicBezTo>
                    <a:lnTo>
                      <a:pt x="222103" y="6732"/>
                    </a:lnTo>
                    <a:cubicBezTo>
                      <a:pt x="227419" y="-582"/>
                      <a:pt x="237749" y="-2203"/>
                      <a:pt x="245025" y="3188"/>
                    </a:cubicBezTo>
                    <a:cubicBezTo>
                      <a:pt x="252340" y="8542"/>
                      <a:pt x="253923" y="18797"/>
                      <a:pt x="248569" y="26111"/>
                    </a:cubicBezTo>
                    <a:lnTo>
                      <a:pt x="239295" y="38779"/>
                    </a:lnTo>
                    <a:cubicBezTo>
                      <a:pt x="211961" y="76217"/>
                      <a:pt x="183647" y="114937"/>
                      <a:pt x="152090" y="150000"/>
                    </a:cubicBezTo>
                    <a:lnTo>
                      <a:pt x="148622" y="153996"/>
                    </a:lnTo>
                    <a:cubicBezTo>
                      <a:pt x="121061" y="185854"/>
                      <a:pt x="92747" y="218655"/>
                      <a:pt x="62284" y="249156"/>
                    </a:cubicBezTo>
                    <a:cubicBezTo>
                      <a:pt x="103190" y="261485"/>
                      <a:pt x="144550" y="270797"/>
                      <a:pt x="187907" y="280600"/>
                    </a:cubicBezTo>
                    <a:lnTo>
                      <a:pt x="194429" y="282070"/>
                    </a:lnTo>
                    <a:cubicBezTo>
                      <a:pt x="243631" y="294097"/>
                      <a:pt x="292153" y="301034"/>
                      <a:pt x="343541" y="308386"/>
                    </a:cubicBezTo>
                    <a:lnTo>
                      <a:pt x="360394" y="310799"/>
                    </a:lnTo>
                    <a:cubicBezTo>
                      <a:pt x="369329" y="312081"/>
                      <a:pt x="375550" y="320413"/>
                      <a:pt x="374268" y="329386"/>
                    </a:cubicBezTo>
                    <a:cubicBezTo>
                      <a:pt x="373062" y="337567"/>
                      <a:pt x="366049" y="343449"/>
                      <a:pt x="358019" y="343449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0" name="Freeform: Shape 699">
                <a:extLst>
                  <a:ext uri="{FF2B5EF4-FFF2-40B4-BE49-F238E27FC236}">
                    <a16:creationId xmlns:a16="http://schemas.microsoft.com/office/drawing/2014/main" id="{A2AA34F3-6AB9-4B8C-839F-4B9EC96E461B}"/>
                  </a:ext>
                </a:extLst>
              </p:cNvPr>
              <p:cNvSpPr/>
              <p:nvPr/>
            </p:nvSpPr>
            <p:spPr>
              <a:xfrm>
                <a:off x="5138745" y="2792502"/>
                <a:ext cx="359446" cy="318291"/>
              </a:xfrm>
              <a:custGeom>
                <a:avLst/>
                <a:gdLst>
                  <a:gd name="connsiteX0" fmla="*/ 343013 w 359446"/>
                  <a:gd name="connsiteY0" fmla="*/ 318292 h 318291"/>
                  <a:gd name="connsiteX1" fmla="*/ 341957 w 359446"/>
                  <a:gd name="connsiteY1" fmla="*/ 318254 h 318291"/>
                  <a:gd name="connsiteX2" fmla="*/ 26731 w 359446"/>
                  <a:gd name="connsiteY2" fmla="*/ 273841 h 318291"/>
                  <a:gd name="connsiteX3" fmla="*/ 0 w 359446"/>
                  <a:gd name="connsiteY3" fmla="*/ 267960 h 318291"/>
                  <a:gd name="connsiteX4" fmla="*/ 17795 w 359446"/>
                  <a:gd name="connsiteY4" fmla="*/ 247148 h 318291"/>
                  <a:gd name="connsiteX5" fmla="*/ 193034 w 359446"/>
                  <a:gd name="connsiteY5" fmla="*/ 7816 h 318291"/>
                  <a:gd name="connsiteX6" fmla="*/ 215618 w 359446"/>
                  <a:gd name="connsiteY6" fmla="*/ 2462 h 318291"/>
                  <a:gd name="connsiteX7" fmla="*/ 220972 w 359446"/>
                  <a:gd name="connsiteY7" fmla="*/ 25046 h 318291"/>
                  <a:gd name="connsiteX8" fmla="*/ 60512 w 359446"/>
                  <a:gd name="connsiteY8" fmla="*/ 247488 h 318291"/>
                  <a:gd name="connsiteX9" fmla="*/ 344107 w 359446"/>
                  <a:gd name="connsiteY9" fmla="*/ 285529 h 318291"/>
                  <a:gd name="connsiteX10" fmla="*/ 359414 w 359446"/>
                  <a:gd name="connsiteY10" fmla="*/ 302947 h 318291"/>
                  <a:gd name="connsiteX11" fmla="*/ 343013 w 359446"/>
                  <a:gd name="connsiteY11" fmla="*/ 318292 h 31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9446" h="318291">
                    <a:moveTo>
                      <a:pt x="343013" y="318292"/>
                    </a:moveTo>
                    <a:cubicBezTo>
                      <a:pt x="342674" y="318292"/>
                      <a:pt x="342297" y="318292"/>
                      <a:pt x="341957" y="318254"/>
                    </a:cubicBezTo>
                    <a:cubicBezTo>
                      <a:pt x="235864" y="311430"/>
                      <a:pt x="129808" y="296462"/>
                      <a:pt x="26731" y="273841"/>
                    </a:cubicBezTo>
                    <a:lnTo>
                      <a:pt x="0" y="267960"/>
                    </a:lnTo>
                    <a:lnTo>
                      <a:pt x="17795" y="247148"/>
                    </a:lnTo>
                    <a:cubicBezTo>
                      <a:pt x="83246" y="170689"/>
                      <a:pt x="142174" y="90157"/>
                      <a:pt x="193034" y="7816"/>
                    </a:cubicBezTo>
                    <a:cubicBezTo>
                      <a:pt x="197747" y="87"/>
                      <a:pt x="207927" y="-2326"/>
                      <a:pt x="215618" y="2462"/>
                    </a:cubicBezTo>
                    <a:cubicBezTo>
                      <a:pt x="223309" y="7213"/>
                      <a:pt x="225722" y="17317"/>
                      <a:pt x="220972" y="25046"/>
                    </a:cubicBezTo>
                    <a:cubicBezTo>
                      <a:pt x="173882" y="101317"/>
                      <a:pt x="119968" y="176042"/>
                      <a:pt x="60512" y="247488"/>
                    </a:cubicBezTo>
                    <a:cubicBezTo>
                      <a:pt x="153523" y="266603"/>
                      <a:pt x="248796" y="279384"/>
                      <a:pt x="344107" y="285529"/>
                    </a:cubicBezTo>
                    <a:cubicBezTo>
                      <a:pt x="353155" y="286094"/>
                      <a:pt x="359979" y="293899"/>
                      <a:pt x="359414" y="302947"/>
                    </a:cubicBezTo>
                    <a:cubicBezTo>
                      <a:pt x="358773" y="311657"/>
                      <a:pt x="351571" y="318292"/>
                      <a:pt x="343013" y="318292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1" name="Freeform: Shape 700">
                <a:extLst>
                  <a:ext uri="{FF2B5EF4-FFF2-40B4-BE49-F238E27FC236}">
                    <a16:creationId xmlns:a16="http://schemas.microsoft.com/office/drawing/2014/main" id="{21CF3718-92C8-4D18-8F2E-4287B868292B}"/>
                  </a:ext>
                </a:extLst>
              </p:cNvPr>
              <p:cNvSpPr/>
              <p:nvPr/>
            </p:nvSpPr>
            <p:spPr>
              <a:xfrm>
                <a:off x="5291401" y="2737666"/>
                <a:ext cx="342261" cy="293011"/>
              </a:xfrm>
              <a:custGeom>
                <a:avLst/>
                <a:gdLst>
                  <a:gd name="connsiteX0" fmla="*/ 325896 w 342261"/>
                  <a:gd name="connsiteY0" fmla="*/ 293011 h 293011"/>
                  <a:gd name="connsiteX1" fmla="*/ 325595 w 342261"/>
                  <a:gd name="connsiteY1" fmla="*/ 293011 h 293011"/>
                  <a:gd name="connsiteX2" fmla="*/ 174409 w 342261"/>
                  <a:gd name="connsiteY2" fmla="*/ 287997 h 293011"/>
                  <a:gd name="connsiteX3" fmla="*/ 27183 w 342261"/>
                  <a:gd name="connsiteY3" fmla="*/ 272501 h 293011"/>
                  <a:gd name="connsiteX4" fmla="*/ 0 w 342261"/>
                  <a:gd name="connsiteY4" fmla="*/ 269221 h 293011"/>
                  <a:gd name="connsiteX5" fmla="*/ 15722 w 342261"/>
                  <a:gd name="connsiteY5" fmla="*/ 246789 h 293011"/>
                  <a:gd name="connsiteX6" fmla="*/ 96065 w 342261"/>
                  <a:gd name="connsiteY6" fmla="*/ 128555 h 293011"/>
                  <a:gd name="connsiteX7" fmla="*/ 165361 w 342261"/>
                  <a:gd name="connsiteY7" fmla="*/ 8398 h 293011"/>
                  <a:gd name="connsiteX8" fmla="*/ 187681 w 342261"/>
                  <a:gd name="connsiteY8" fmla="*/ 2065 h 293011"/>
                  <a:gd name="connsiteX9" fmla="*/ 194015 w 342261"/>
                  <a:gd name="connsiteY9" fmla="*/ 24384 h 293011"/>
                  <a:gd name="connsiteX10" fmla="*/ 123738 w 342261"/>
                  <a:gd name="connsiteY10" fmla="*/ 146124 h 293011"/>
                  <a:gd name="connsiteX11" fmla="*/ 58249 w 342261"/>
                  <a:gd name="connsiteY11" fmla="*/ 243131 h 293011"/>
                  <a:gd name="connsiteX12" fmla="*/ 176785 w 342261"/>
                  <a:gd name="connsiteY12" fmla="*/ 255272 h 293011"/>
                  <a:gd name="connsiteX13" fmla="*/ 326160 w 342261"/>
                  <a:gd name="connsiteY13" fmla="*/ 260211 h 293011"/>
                  <a:gd name="connsiteX14" fmla="*/ 342259 w 342261"/>
                  <a:gd name="connsiteY14" fmla="*/ 276912 h 293011"/>
                  <a:gd name="connsiteX15" fmla="*/ 325896 w 342261"/>
                  <a:gd name="connsiteY15" fmla="*/ 293011 h 29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42261" h="293011">
                    <a:moveTo>
                      <a:pt x="325896" y="293011"/>
                    </a:moveTo>
                    <a:cubicBezTo>
                      <a:pt x="325783" y="293011"/>
                      <a:pt x="325708" y="293011"/>
                      <a:pt x="325595" y="293011"/>
                    </a:cubicBezTo>
                    <a:cubicBezTo>
                      <a:pt x="274433" y="292031"/>
                      <a:pt x="224402" y="290938"/>
                      <a:pt x="174409" y="287997"/>
                    </a:cubicBezTo>
                    <a:cubicBezTo>
                      <a:pt x="125208" y="283586"/>
                      <a:pt x="75819" y="278383"/>
                      <a:pt x="27183" y="272501"/>
                    </a:cubicBezTo>
                    <a:lnTo>
                      <a:pt x="0" y="269221"/>
                    </a:lnTo>
                    <a:lnTo>
                      <a:pt x="15722" y="246789"/>
                    </a:lnTo>
                    <a:cubicBezTo>
                      <a:pt x="43093" y="207805"/>
                      <a:pt x="70126" y="168029"/>
                      <a:pt x="96065" y="128555"/>
                    </a:cubicBezTo>
                    <a:cubicBezTo>
                      <a:pt x="119779" y="89760"/>
                      <a:pt x="141496" y="51153"/>
                      <a:pt x="165361" y="8398"/>
                    </a:cubicBezTo>
                    <a:cubicBezTo>
                      <a:pt x="169772" y="481"/>
                      <a:pt x="179763" y="-2309"/>
                      <a:pt x="187681" y="2065"/>
                    </a:cubicBezTo>
                    <a:cubicBezTo>
                      <a:pt x="195598" y="6476"/>
                      <a:pt x="198426" y="16467"/>
                      <a:pt x="194015" y="24384"/>
                    </a:cubicBezTo>
                    <a:cubicBezTo>
                      <a:pt x="170865" y="65856"/>
                      <a:pt x="148056" y="106386"/>
                      <a:pt x="123738" y="146124"/>
                    </a:cubicBezTo>
                    <a:cubicBezTo>
                      <a:pt x="102361" y="178661"/>
                      <a:pt x="80456" y="211122"/>
                      <a:pt x="58249" y="243131"/>
                    </a:cubicBezTo>
                    <a:cubicBezTo>
                      <a:pt x="97686" y="247656"/>
                      <a:pt x="137461" y="251728"/>
                      <a:pt x="176785" y="255272"/>
                    </a:cubicBezTo>
                    <a:cubicBezTo>
                      <a:pt x="225647" y="258137"/>
                      <a:pt x="275338" y="259230"/>
                      <a:pt x="326160" y="260211"/>
                    </a:cubicBezTo>
                    <a:cubicBezTo>
                      <a:pt x="335209" y="260361"/>
                      <a:pt x="342410" y="267864"/>
                      <a:pt x="342259" y="276912"/>
                    </a:cubicBezTo>
                    <a:cubicBezTo>
                      <a:pt x="342108" y="285848"/>
                      <a:pt x="334794" y="293011"/>
                      <a:pt x="325896" y="293011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2" name="Freeform: Shape 701">
                <a:extLst>
                  <a:ext uri="{FF2B5EF4-FFF2-40B4-BE49-F238E27FC236}">
                    <a16:creationId xmlns:a16="http://schemas.microsoft.com/office/drawing/2014/main" id="{57EE3595-03C9-4592-92AF-3213ED15D5A9}"/>
                  </a:ext>
                </a:extLst>
              </p:cNvPr>
              <p:cNvSpPr/>
              <p:nvPr/>
            </p:nvSpPr>
            <p:spPr>
              <a:xfrm>
                <a:off x="5438740" y="2674107"/>
                <a:ext cx="324145" cy="272230"/>
              </a:xfrm>
              <a:custGeom>
                <a:avLst/>
                <a:gdLst>
                  <a:gd name="connsiteX0" fmla="*/ 157896 w 324145"/>
                  <a:gd name="connsiteY0" fmla="*/ 272231 h 272230"/>
                  <a:gd name="connsiteX1" fmla="*/ 55950 w 324145"/>
                  <a:gd name="connsiteY1" fmla="*/ 268724 h 272230"/>
                  <a:gd name="connsiteX2" fmla="*/ 0 w 324145"/>
                  <a:gd name="connsiteY2" fmla="*/ 265972 h 272230"/>
                  <a:gd name="connsiteX3" fmla="*/ 29408 w 324145"/>
                  <a:gd name="connsiteY3" fmla="*/ 217035 h 272230"/>
                  <a:gd name="connsiteX4" fmla="*/ 81437 w 324145"/>
                  <a:gd name="connsiteY4" fmla="*/ 126814 h 272230"/>
                  <a:gd name="connsiteX5" fmla="*/ 139648 w 324145"/>
                  <a:gd name="connsiteY5" fmla="*/ 9448 h 272230"/>
                  <a:gd name="connsiteX6" fmla="*/ 161440 w 324145"/>
                  <a:gd name="connsiteY6" fmla="*/ 1530 h 272230"/>
                  <a:gd name="connsiteX7" fmla="*/ 169358 w 324145"/>
                  <a:gd name="connsiteY7" fmla="*/ 23322 h 272230"/>
                  <a:gd name="connsiteX8" fmla="*/ 110580 w 324145"/>
                  <a:gd name="connsiteY8" fmla="*/ 141857 h 272230"/>
                  <a:gd name="connsiteX9" fmla="*/ 57496 w 324145"/>
                  <a:gd name="connsiteY9" fmla="*/ 234001 h 272230"/>
                  <a:gd name="connsiteX10" fmla="*/ 56365 w 324145"/>
                  <a:gd name="connsiteY10" fmla="*/ 235924 h 272230"/>
                  <a:gd name="connsiteX11" fmla="*/ 57684 w 324145"/>
                  <a:gd name="connsiteY11" fmla="*/ 235999 h 272230"/>
                  <a:gd name="connsiteX12" fmla="*/ 166191 w 324145"/>
                  <a:gd name="connsiteY12" fmla="*/ 239430 h 272230"/>
                  <a:gd name="connsiteX13" fmla="*/ 306894 w 324145"/>
                  <a:gd name="connsiteY13" fmla="*/ 235170 h 272230"/>
                  <a:gd name="connsiteX14" fmla="*/ 324125 w 324145"/>
                  <a:gd name="connsiteY14" fmla="*/ 250703 h 272230"/>
                  <a:gd name="connsiteX15" fmla="*/ 308591 w 324145"/>
                  <a:gd name="connsiteY15" fmla="*/ 267933 h 272230"/>
                  <a:gd name="connsiteX16" fmla="*/ 166643 w 324145"/>
                  <a:gd name="connsiteY16" fmla="*/ 272231 h 272230"/>
                  <a:gd name="connsiteX17" fmla="*/ 157896 w 324145"/>
                  <a:gd name="connsiteY17" fmla="*/ 272231 h 272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4145" h="272230">
                    <a:moveTo>
                      <a:pt x="157896" y="272231"/>
                    </a:moveTo>
                    <a:cubicBezTo>
                      <a:pt x="123625" y="272231"/>
                      <a:pt x="89241" y="270421"/>
                      <a:pt x="55950" y="268724"/>
                    </a:cubicBezTo>
                    <a:lnTo>
                      <a:pt x="0" y="265972"/>
                    </a:lnTo>
                    <a:lnTo>
                      <a:pt x="29408" y="217035"/>
                    </a:lnTo>
                    <a:cubicBezTo>
                      <a:pt x="47919" y="186383"/>
                      <a:pt x="65451" y="157466"/>
                      <a:pt x="81437" y="126814"/>
                    </a:cubicBezTo>
                    <a:cubicBezTo>
                      <a:pt x="99571" y="91374"/>
                      <a:pt x="120609" y="50090"/>
                      <a:pt x="139648" y="9448"/>
                    </a:cubicBezTo>
                    <a:cubicBezTo>
                      <a:pt x="143494" y="1266"/>
                      <a:pt x="153297" y="-2278"/>
                      <a:pt x="161440" y="1530"/>
                    </a:cubicBezTo>
                    <a:cubicBezTo>
                      <a:pt x="169659" y="5376"/>
                      <a:pt x="173165" y="15141"/>
                      <a:pt x="169358" y="23322"/>
                    </a:cubicBezTo>
                    <a:cubicBezTo>
                      <a:pt x="150092" y="64417"/>
                      <a:pt x="128903" y="106078"/>
                      <a:pt x="110580" y="141857"/>
                    </a:cubicBezTo>
                    <a:cubicBezTo>
                      <a:pt x="94029" y="173527"/>
                      <a:pt x="76271" y="202897"/>
                      <a:pt x="57496" y="234001"/>
                    </a:cubicBezTo>
                    <a:lnTo>
                      <a:pt x="56365" y="235924"/>
                    </a:lnTo>
                    <a:lnTo>
                      <a:pt x="57684" y="235999"/>
                    </a:lnTo>
                    <a:cubicBezTo>
                      <a:pt x="93313" y="237884"/>
                      <a:pt x="130260" y="239845"/>
                      <a:pt x="166191" y="239430"/>
                    </a:cubicBezTo>
                    <a:cubicBezTo>
                      <a:pt x="208266" y="238714"/>
                      <a:pt x="257430" y="237733"/>
                      <a:pt x="306894" y="235170"/>
                    </a:cubicBezTo>
                    <a:cubicBezTo>
                      <a:pt x="314963" y="234642"/>
                      <a:pt x="323634" y="241617"/>
                      <a:pt x="324125" y="250703"/>
                    </a:cubicBezTo>
                    <a:cubicBezTo>
                      <a:pt x="324577" y="259751"/>
                      <a:pt x="317640" y="267443"/>
                      <a:pt x="308591" y="267933"/>
                    </a:cubicBezTo>
                    <a:cubicBezTo>
                      <a:pt x="258598" y="270497"/>
                      <a:pt x="209133" y="271514"/>
                      <a:pt x="166643" y="272231"/>
                    </a:cubicBezTo>
                    <a:cubicBezTo>
                      <a:pt x="163740" y="272193"/>
                      <a:pt x="160799" y="272231"/>
                      <a:pt x="157896" y="272231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3" name="Freeform: Shape 702">
                <a:extLst>
                  <a:ext uri="{FF2B5EF4-FFF2-40B4-BE49-F238E27FC236}">
                    <a16:creationId xmlns:a16="http://schemas.microsoft.com/office/drawing/2014/main" id="{5169EF41-8C3B-4081-81AF-EF5D639D45A9}"/>
                  </a:ext>
                </a:extLst>
              </p:cNvPr>
              <p:cNvSpPr/>
              <p:nvPr/>
            </p:nvSpPr>
            <p:spPr>
              <a:xfrm>
                <a:off x="5580688" y="2601753"/>
                <a:ext cx="304367" cy="260660"/>
              </a:xfrm>
              <a:custGeom>
                <a:avLst/>
                <a:gdLst>
                  <a:gd name="connsiteX0" fmla="*/ 0 w 304367"/>
                  <a:gd name="connsiteY0" fmla="*/ 260661 h 260660"/>
                  <a:gd name="connsiteX1" fmla="*/ 12781 w 304367"/>
                  <a:gd name="connsiteY1" fmla="*/ 236456 h 260660"/>
                  <a:gd name="connsiteX2" fmla="*/ 67826 w 304367"/>
                  <a:gd name="connsiteY2" fmla="*/ 124217 h 260660"/>
                  <a:gd name="connsiteX3" fmla="*/ 81248 w 304367"/>
                  <a:gd name="connsiteY3" fmla="*/ 93452 h 260660"/>
                  <a:gd name="connsiteX4" fmla="*/ 115067 w 304367"/>
                  <a:gd name="connsiteY4" fmla="*/ 10998 h 260660"/>
                  <a:gd name="connsiteX5" fmla="*/ 135954 w 304367"/>
                  <a:gd name="connsiteY5" fmla="*/ 969 h 260660"/>
                  <a:gd name="connsiteX6" fmla="*/ 145982 w 304367"/>
                  <a:gd name="connsiteY6" fmla="*/ 21856 h 260660"/>
                  <a:gd name="connsiteX7" fmla="*/ 111259 w 304367"/>
                  <a:gd name="connsiteY7" fmla="*/ 106648 h 260660"/>
                  <a:gd name="connsiteX8" fmla="*/ 97988 w 304367"/>
                  <a:gd name="connsiteY8" fmla="*/ 137036 h 260660"/>
                  <a:gd name="connsiteX9" fmla="*/ 54517 w 304367"/>
                  <a:gd name="connsiteY9" fmla="*/ 227483 h 260660"/>
                  <a:gd name="connsiteX10" fmla="*/ 154956 w 304367"/>
                  <a:gd name="connsiteY10" fmla="*/ 223185 h 260660"/>
                  <a:gd name="connsiteX11" fmla="*/ 188925 w 304367"/>
                  <a:gd name="connsiteY11" fmla="*/ 220470 h 260660"/>
                  <a:gd name="connsiteX12" fmla="*/ 285518 w 304367"/>
                  <a:gd name="connsiteY12" fmla="*/ 210705 h 260660"/>
                  <a:gd name="connsiteX13" fmla="*/ 304180 w 304367"/>
                  <a:gd name="connsiteY13" fmla="*/ 224429 h 260660"/>
                  <a:gd name="connsiteX14" fmla="*/ 290456 w 304367"/>
                  <a:gd name="connsiteY14" fmla="*/ 243129 h 260660"/>
                  <a:gd name="connsiteX15" fmla="*/ 191413 w 304367"/>
                  <a:gd name="connsiteY15" fmla="*/ 253196 h 260660"/>
                  <a:gd name="connsiteX16" fmla="*/ 157896 w 304367"/>
                  <a:gd name="connsiteY16" fmla="*/ 255835 h 260660"/>
                  <a:gd name="connsiteX17" fmla="*/ 27409 w 304367"/>
                  <a:gd name="connsiteY17" fmla="*/ 260472 h 260660"/>
                  <a:gd name="connsiteX18" fmla="*/ 0 w 304367"/>
                  <a:gd name="connsiteY18" fmla="*/ 260661 h 260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4367" h="260660">
                    <a:moveTo>
                      <a:pt x="0" y="260661"/>
                    </a:moveTo>
                    <a:lnTo>
                      <a:pt x="12781" y="236456"/>
                    </a:lnTo>
                    <a:cubicBezTo>
                      <a:pt x="30727" y="202411"/>
                      <a:pt x="51086" y="163804"/>
                      <a:pt x="67826" y="124217"/>
                    </a:cubicBezTo>
                    <a:cubicBezTo>
                      <a:pt x="72312" y="113774"/>
                      <a:pt x="76799" y="103556"/>
                      <a:pt x="81248" y="93452"/>
                    </a:cubicBezTo>
                    <a:cubicBezTo>
                      <a:pt x="93539" y="65515"/>
                      <a:pt x="105151" y="39161"/>
                      <a:pt x="115067" y="10998"/>
                    </a:cubicBezTo>
                    <a:cubicBezTo>
                      <a:pt x="118045" y="2439"/>
                      <a:pt x="127357" y="-2122"/>
                      <a:pt x="135954" y="969"/>
                    </a:cubicBezTo>
                    <a:cubicBezTo>
                      <a:pt x="144512" y="3948"/>
                      <a:pt x="148998" y="13335"/>
                      <a:pt x="145982" y="21856"/>
                    </a:cubicBezTo>
                    <a:cubicBezTo>
                      <a:pt x="135690" y="51188"/>
                      <a:pt x="123813" y="78145"/>
                      <a:pt x="111259" y="106648"/>
                    </a:cubicBezTo>
                    <a:cubicBezTo>
                      <a:pt x="106847" y="116639"/>
                      <a:pt x="102399" y="126743"/>
                      <a:pt x="97988" y="137036"/>
                    </a:cubicBezTo>
                    <a:cubicBezTo>
                      <a:pt x="84641" y="168555"/>
                      <a:pt x="69259" y="199206"/>
                      <a:pt x="54517" y="227483"/>
                    </a:cubicBezTo>
                    <a:cubicBezTo>
                      <a:pt x="86111" y="227144"/>
                      <a:pt x="121476" y="226239"/>
                      <a:pt x="154956" y="223185"/>
                    </a:cubicBezTo>
                    <a:cubicBezTo>
                      <a:pt x="166228" y="222242"/>
                      <a:pt x="177539" y="221375"/>
                      <a:pt x="188925" y="220470"/>
                    </a:cubicBezTo>
                    <a:cubicBezTo>
                      <a:pt x="220896" y="218020"/>
                      <a:pt x="253961" y="215531"/>
                      <a:pt x="285518" y="210705"/>
                    </a:cubicBezTo>
                    <a:cubicBezTo>
                      <a:pt x="294604" y="209348"/>
                      <a:pt x="302823" y="215494"/>
                      <a:pt x="304180" y="224429"/>
                    </a:cubicBezTo>
                    <a:cubicBezTo>
                      <a:pt x="305537" y="233364"/>
                      <a:pt x="299392" y="241734"/>
                      <a:pt x="290456" y="243129"/>
                    </a:cubicBezTo>
                    <a:cubicBezTo>
                      <a:pt x="257694" y="248106"/>
                      <a:pt x="224025" y="250707"/>
                      <a:pt x="191413" y="253196"/>
                    </a:cubicBezTo>
                    <a:cubicBezTo>
                      <a:pt x="180140" y="254063"/>
                      <a:pt x="168905" y="254892"/>
                      <a:pt x="157896" y="255835"/>
                    </a:cubicBezTo>
                    <a:cubicBezTo>
                      <a:pt x="113031" y="259982"/>
                      <a:pt x="65526" y="260246"/>
                      <a:pt x="27409" y="260472"/>
                    </a:cubicBezTo>
                    <a:lnTo>
                      <a:pt x="0" y="260661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4" name="Freeform: Shape 703">
                <a:extLst>
                  <a:ext uri="{FF2B5EF4-FFF2-40B4-BE49-F238E27FC236}">
                    <a16:creationId xmlns:a16="http://schemas.microsoft.com/office/drawing/2014/main" id="{9C3D581A-BC41-4082-A53A-4C84002CB268}"/>
                  </a:ext>
                </a:extLst>
              </p:cNvPr>
              <p:cNvSpPr/>
              <p:nvPr/>
            </p:nvSpPr>
            <p:spPr>
              <a:xfrm>
                <a:off x="5716566" y="2521758"/>
                <a:ext cx="283781" cy="253073"/>
              </a:xfrm>
              <a:custGeom>
                <a:avLst/>
                <a:gdLst>
                  <a:gd name="connsiteX0" fmla="*/ 0 w 283781"/>
                  <a:gd name="connsiteY0" fmla="*/ 253074 h 253073"/>
                  <a:gd name="connsiteX1" fmla="*/ 11725 w 283781"/>
                  <a:gd name="connsiteY1" fmla="*/ 228304 h 253073"/>
                  <a:gd name="connsiteX2" fmla="*/ 49842 w 283781"/>
                  <a:gd name="connsiteY2" fmla="*/ 135142 h 253073"/>
                  <a:gd name="connsiteX3" fmla="*/ 55573 w 283781"/>
                  <a:gd name="connsiteY3" fmla="*/ 120023 h 253073"/>
                  <a:gd name="connsiteX4" fmla="*/ 92521 w 283781"/>
                  <a:gd name="connsiteY4" fmla="*/ 11894 h 253073"/>
                  <a:gd name="connsiteX5" fmla="*/ 112805 w 283781"/>
                  <a:gd name="connsiteY5" fmla="*/ 621 h 253073"/>
                  <a:gd name="connsiteX6" fmla="*/ 124078 w 283781"/>
                  <a:gd name="connsiteY6" fmla="*/ 20905 h 253073"/>
                  <a:gd name="connsiteX7" fmla="*/ 86225 w 283781"/>
                  <a:gd name="connsiteY7" fmla="*/ 131673 h 253073"/>
                  <a:gd name="connsiteX8" fmla="*/ 80531 w 283781"/>
                  <a:gd name="connsiteY8" fmla="*/ 146679 h 253073"/>
                  <a:gd name="connsiteX9" fmla="*/ 52745 w 283781"/>
                  <a:gd name="connsiteY9" fmla="*/ 217031 h 253073"/>
                  <a:gd name="connsiteX10" fmla="*/ 126491 w 283781"/>
                  <a:gd name="connsiteY10" fmla="*/ 208472 h 253073"/>
                  <a:gd name="connsiteX11" fmla="*/ 144097 w 283781"/>
                  <a:gd name="connsiteY11" fmla="*/ 206210 h 253073"/>
                  <a:gd name="connsiteX12" fmla="*/ 263952 w 283781"/>
                  <a:gd name="connsiteY12" fmla="*/ 186718 h 253073"/>
                  <a:gd name="connsiteX13" fmla="*/ 283406 w 283781"/>
                  <a:gd name="connsiteY13" fmla="*/ 199311 h 253073"/>
                  <a:gd name="connsiteX14" fmla="*/ 270814 w 283781"/>
                  <a:gd name="connsiteY14" fmla="*/ 218765 h 253073"/>
                  <a:gd name="connsiteX15" fmla="*/ 148245 w 283781"/>
                  <a:gd name="connsiteY15" fmla="*/ 238747 h 253073"/>
                  <a:gd name="connsiteX16" fmla="*/ 130713 w 283781"/>
                  <a:gd name="connsiteY16" fmla="*/ 241009 h 253073"/>
                  <a:gd name="connsiteX17" fmla="*/ 27372 w 283781"/>
                  <a:gd name="connsiteY17" fmla="*/ 251679 h 253073"/>
                  <a:gd name="connsiteX18" fmla="*/ 0 w 283781"/>
                  <a:gd name="connsiteY18" fmla="*/ 253074 h 253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83781" h="253073">
                    <a:moveTo>
                      <a:pt x="0" y="253074"/>
                    </a:moveTo>
                    <a:lnTo>
                      <a:pt x="11725" y="228304"/>
                    </a:lnTo>
                    <a:cubicBezTo>
                      <a:pt x="25901" y="198444"/>
                      <a:pt x="38079" y="166246"/>
                      <a:pt x="49842" y="135142"/>
                    </a:cubicBezTo>
                    <a:lnTo>
                      <a:pt x="55573" y="120023"/>
                    </a:lnTo>
                    <a:cubicBezTo>
                      <a:pt x="72049" y="77005"/>
                      <a:pt x="83435" y="43639"/>
                      <a:pt x="92521" y="11894"/>
                    </a:cubicBezTo>
                    <a:cubicBezTo>
                      <a:pt x="95009" y="3185"/>
                      <a:pt x="104058" y="-1830"/>
                      <a:pt x="112805" y="621"/>
                    </a:cubicBezTo>
                    <a:cubicBezTo>
                      <a:pt x="121514" y="3109"/>
                      <a:pt x="126528" y="12196"/>
                      <a:pt x="124078" y="20905"/>
                    </a:cubicBezTo>
                    <a:cubicBezTo>
                      <a:pt x="114727" y="53593"/>
                      <a:pt x="103039" y="87788"/>
                      <a:pt x="86225" y="131673"/>
                    </a:cubicBezTo>
                    <a:lnTo>
                      <a:pt x="80531" y="146679"/>
                    </a:lnTo>
                    <a:cubicBezTo>
                      <a:pt x="71747" y="169941"/>
                      <a:pt x="62736" y="193769"/>
                      <a:pt x="52745" y="217031"/>
                    </a:cubicBezTo>
                    <a:cubicBezTo>
                      <a:pt x="77176" y="214919"/>
                      <a:pt x="101305" y="211753"/>
                      <a:pt x="126491" y="208472"/>
                    </a:cubicBezTo>
                    <a:lnTo>
                      <a:pt x="144097" y="206210"/>
                    </a:lnTo>
                    <a:cubicBezTo>
                      <a:pt x="192884" y="200027"/>
                      <a:pt x="229831" y="193995"/>
                      <a:pt x="263952" y="186718"/>
                    </a:cubicBezTo>
                    <a:cubicBezTo>
                      <a:pt x="272850" y="184758"/>
                      <a:pt x="281521" y="190451"/>
                      <a:pt x="283406" y="199311"/>
                    </a:cubicBezTo>
                    <a:cubicBezTo>
                      <a:pt x="285329" y="208171"/>
                      <a:pt x="279674" y="216880"/>
                      <a:pt x="270814" y="218765"/>
                    </a:cubicBezTo>
                    <a:cubicBezTo>
                      <a:pt x="235751" y="226268"/>
                      <a:pt x="197936" y="232413"/>
                      <a:pt x="148245" y="238747"/>
                    </a:cubicBezTo>
                    <a:lnTo>
                      <a:pt x="130713" y="241009"/>
                    </a:lnTo>
                    <a:cubicBezTo>
                      <a:pt x="95650" y="245571"/>
                      <a:pt x="62510" y="249907"/>
                      <a:pt x="27372" y="251679"/>
                    </a:cubicBezTo>
                    <a:lnTo>
                      <a:pt x="0" y="253074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5" name="Freeform: Shape 704">
                <a:extLst>
                  <a:ext uri="{FF2B5EF4-FFF2-40B4-BE49-F238E27FC236}">
                    <a16:creationId xmlns:a16="http://schemas.microsoft.com/office/drawing/2014/main" id="{BEC07CBE-9495-471B-A441-854B2C9B336B}"/>
                  </a:ext>
                </a:extLst>
              </p:cNvPr>
              <p:cNvSpPr/>
              <p:nvPr/>
            </p:nvSpPr>
            <p:spPr>
              <a:xfrm>
                <a:off x="5847732" y="2434404"/>
                <a:ext cx="260737" cy="245644"/>
              </a:xfrm>
              <a:custGeom>
                <a:avLst/>
                <a:gdLst>
                  <a:gd name="connsiteX0" fmla="*/ 0 w 260737"/>
                  <a:gd name="connsiteY0" fmla="*/ 245645 h 245644"/>
                  <a:gd name="connsiteX1" fmla="*/ 8671 w 260737"/>
                  <a:gd name="connsiteY1" fmla="*/ 219668 h 245644"/>
                  <a:gd name="connsiteX2" fmla="*/ 69899 w 260737"/>
                  <a:gd name="connsiteY2" fmla="*/ 12797 h 245644"/>
                  <a:gd name="connsiteX3" fmla="*/ 89505 w 260737"/>
                  <a:gd name="connsiteY3" fmla="*/ 431 h 245644"/>
                  <a:gd name="connsiteX4" fmla="*/ 101871 w 260737"/>
                  <a:gd name="connsiteY4" fmla="*/ 20036 h 245644"/>
                  <a:gd name="connsiteX5" fmla="*/ 48372 w 260737"/>
                  <a:gd name="connsiteY5" fmla="*/ 204060 h 245644"/>
                  <a:gd name="connsiteX6" fmla="*/ 239974 w 260737"/>
                  <a:gd name="connsiteY6" fmla="*/ 163568 h 245644"/>
                  <a:gd name="connsiteX7" fmla="*/ 260144 w 260737"/>
                  <a:gd name="connsiteY7" fmla="*/ 175029 h 245644"/>
                  <a:gd name="connsiteX8" fmla="*/ 248682 w 260737"/>
                  <a:gd name="connsiteY8" fmla="*/ 195200 h 245644"/>
                  <a:gd name="connsiteX9" fmla="*/ 26995 w 260737"/>
                  <a:gd name="connsiteY9" fmla="*/ 241045 h 245644"/>
                  <a:gd name="connsiteX10" fmla="*/ 0 w 260737"/>
                  <a:gd name="connsiteY10" fmla="*/ 245645 h 24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737" h="245644">
                    <a:moveTo>
                      <a:pt x="0" y="245645"/>
                    </a:moveTo>
                    <a:lnTo>
                      <a:pt x="8671" y="219668"/>
                    </a:lnTo>
                    <a:cubicBezTo>
                      <a:pt x="34158" y="143284"/>
                      <a:pt x="54818" y="79568"/>
                      <a:pt x="69899" y="12797"/>
                    </a:cubicBezTo>
                    <a:cubicBezTo>
                      <a:pt x="71898" y="3975"/>
                      <a:pt x="80569" y="-1643"/>
                      <a:pt x="89505" y="431"/>
                    </a:cubicBezTo>
                    <a:cubicBezTo>
                      <a:pt x="98327" y="2429"/>
                      <a:pt x="103869" y="11214"/>
                      <a:pt x="101871" y="20036"/>
                    </a:cubicBezTo>
                    <a:cubicBezTo>
                      <a:pt x="88223" y="80510"/>
                      <a:pt x="70239" y="138043"/>
                      <a:pt x="48372" y="204060"/>
                    </a:cubicBezTo>
                    <a:cubicBezTo>
                      <a:pt x="108959" y="193578"/>
                      <a:pt x="175239" y="181325"/>
                      <a:pt x="239974" y="163568"/>
                    </a:cubicBezTo>
                    <a:cubicBezTo>
                      <a:pt x="248645" y="161193"/>
                      <a:pt x="257731" y="166282"/>
                      <a:pt x="260144" y="175029"/>
                    </a:cubicBezTo>
                    <a:cubicBezTo>
                      <a:pt x="262557" y="183776"/>
                      <a:pt x="257392" y="192787"/>
                      <a:pt x="248682" y="195200"/>
                    </a:cubicBezTo>
                    <a:cubicBezTo>
                      <a:pt x="172637" y="216087"/>
                      <a:pt x="91880" y="229923"/>
                      <a:pt x="26995" y="241045"/>
                    </a:cubicBezTo>
                    <a:lnTo>
                      <a:pt x="0" y="245645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6" name="Freeform: Shape 705">
                <a:extLst>
                  <a:ext uri="{FF2B5EF4-FFF2-40B4-BE49-F238E27FC236}">
                    <a16:creationId xmlns:a16="http://schemas.microsoft.com/office/drawing/2014/main" id="{39938D0C-F477-4455-A236-BB4EDA1BDB83}"/>
                  </a:ext>
                </a:extLst>
              </p:cNvPr>
              <p:cNvSpPr/>
              <p:nvPr/>
            </p:nvSpPr>
            <p:spPr>
              <a:xfrm>
                <a:off x="5969660" y="2340035"/>
                <a:ext cx="239334" cy="233769"/>
              </a:xfrm>
              <a:custGeom>
                <a:avLst/>
                <a:gdLst>
                  <a:gd name="connsiteX0" fmla="*/ 0 w 239334"/>
                  <a:gd name="connsiteY0" fmla="*/ 233769 h 233769"/>
                  <a:gd name="connsiteX1" fmla="*/ 9953 w 239334"/>
                  <a:gd name="connsiteY1" fmla="*/ 196633 h 233769"/>
                  <a:gd name="connsiteX2" fmla="*/ 32160 w 239334"/>
                  <a:gd name="connsiteY2" fmla="*/ 110257 h 233769"/>
                  <a:gd name="connsiteX3" fmla="*/ 51237 w 239334"/>
                  <a:gd name="connsiteY3" fmla="*/ 13250 h 233769"/>
                  <a:gd name="connsiteX4" fmla="*/ 70465 w 239334"/>
                  <a:gd name="connsiteY4" fmla="*/ 318 h 233769"/>
                  <a:gd name="connsiteX5" fmla="*/ 83397 w 239334"/>
                  <a:gd name="connsiteY5" fmla="*/ 19546 h 233769"/>
                  <a:gd name="connsiteX6" fmla="*/ 64207 w 239334"/>
                  <a:gd name="connsiteY6" fmla="*/ 117157 h 233769"/>
                  <a:gd name="connsiteX7" fmla="*/ 45846 w 239334"/>
                  <a:gd name="connsiteY7" fmla="*/ 189356 h 233769"/>
                  <a:gd name="connsiteX8" fmla="*/ 118837 w 239334"/>
                  <a:gd name="connsiteY8" fmla="*/ 171297 h 233769"/>
                  <a:gd name="connsiteX9" fmla="*/ 218144 w 239334"/>
                  <a:gd name="connsiteY9" fmla="*/ 140947 h 233769"/>
                  <a:gd name="connsiteX10" fmla="*/ 238616 w 239334"/>
                  <a:gd name="connsiteY10" fmla="*/ 151843 h 233769"/>
                  <a:gd name="connsiteX11" fmla="*/ 227720 w 239334"/>
                  <a:gd name="connsiteY11" fmla="*/ 172315 h 233769"/>
                  <a:gd name="connsiteX12" fmla="*/ 127885 w 239334"/>
                  <a:gd name="connsiteY12" fmla="*/ 202816 h 233769"/>
                  <a:gd name="connsiteX13" fmla="*/ 36759 w 239334"/>
                  <a:gd name="connsiteY13" fmla="*/ 225173 h 233769"/>
                  <a:gd name="connsiteX14" fmla="*/ 0 w 239334"/>
                  <a:gd name="connsiteY14" fmla="*/ 233769 h 233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9334" h="233769">
                    <a:moveTo>
                      <a:pt x="0" y="233769"/>
                    </a:moveTo>
                    <a:lnTo>
                      <a:pt x="9953" y="196633"/>
                    </a:lnTo>
                    <a:cubicBezTo>
                      <a:pt x="17795" y="167527"/>
                      <a:pt x="25449" y="138986"/>
                      <a:pt x="32160" y="110257"/>
                    </a:cubicBezTo>
                    <a:lnTo>
                      <a:pt x="51237" y="13250"/>
                    </a:lnTo>
                    <a:cubicBezTo>
                      <a:pt x="53009" y="4352"/>
                      <a:pt x="61605" y="-1454"/>
                      <a:pt x="70465" y="318"/>
                    </a:cubicBezTo>
                    <a:cubicBezTo>
                      <a:pt x="79363" y="2090"/>
                      <a:pt x="85169" y="10686"/>
                      <a:pt x="83397" y="19546"/>
                    </a:cubicBezTo>
                    <a:lnTo>
                      <a:pt x="64207" y="117157"/>
                    </a:lnTo>
                    <a:cubicBezTo>
                      <a:pt x="58551" y="141475"/>
                      <a:pt x="52293" y="165302"/>
                      <a:pt x="45846" y="189356"/>
                    </a:cubicBezTo>
                    <a:cubicBezTo>
                      <a:pt x="70013" y="183701"/>
                      <a:pt x="94482" y="177820"/>
                      <a:pt x="118837" y="171297"/>
                    </a:cubicBezTo>
                    <a:lnTo>
                      <a:pt x="218144" y="140947"/>
                    </a:lnTo>
                    <a:cubicBezTo>
                      <a:pt x="226778" y="138345"/>
                      <a:pt x="235977" y="143171"/>
                      <a:pt x="238616" y="151843"/>
                    </a:cubicBezTo>
                    <a:cubicBezTo>
                      <a:pt x="241255" y="160514"/>
                      <a:pt x="236392" y="169676"/>
                      <a:pt x="227720" y="172315"/>
                    </a:cubicBezTo>
                    <a:lnTo>
                      <a:pt x="127885" y="202816"/>
                    </a:lnTo>
                    <a:cubicBezTo>
                      <a:pt x="97083" y="211073"/>
                      <a:pt x="66620" y="218198"/>
                      <a:pt x="36759" y="225173"/>
                    </a:cubicBezTo>
                    <a:lnTo>
                      <a:pt x="0" y="233769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7" name="Freeform: Shape 706">
                <a:extLst>
                  <a:ext uri="{FF2B5EF4-FFF2-40B4-BE49-F238E27FC236}">
                    <a16:creationId xmlns:a16="http://schemas.microsoft.com/office/drawing/2014/main" id="{1124E522-BAC5-41A0-BC38-69733A4328A2}"/>
                  </a:ext>
                </a:extLst>
              </p:cNvPr>
              <p:cNvSpPr/>
              <p:nvPr/>
            </p:nvSpPr>
            <p:spPr>
              <a:xfrm>
                <a:off x="6084199" y="2238894"/>
                <a:ext cx="217127" cy="220749"/>
              </a:xfrm>
              <a:custGeom>
                <a:avLst/>
                <a:gdLst>
                  <a:gd name="connsiteX0" fmla="*/ 0 w 217127"/>
                  <a:gd name="connsiteY0" fmla="*/ 220749 h 220749"/>
                  <a:gd name="connsiteX1" fmla="*/ 14666 w 217127"/>
                  <a:gd name="connsiteY1" fmla="*/ 148776 h 220749"/>
                  <a:gd name="connsiteX2" fmla="*/ 23111 w 217127"/>
                  <a:gd name="connsiteY2" fmla="*/ 92826 h 220749"/>
                  <a:gd name="connsiteX3" fmla="*/ 33555 w 217127"/>
                  <a:gd name="connsiteY3" fmla="*/ 14594 h 220749"/>
                  <a:gd name="connsiteX4" fmla="*/ 51652 w 217127"/>
                  <a:gd name="connsiteY4" fmla="*/ 79 h 220749"/>
                  <a:gd name="connsiteX5" fmla="*/ 66167 w 217127"/>
                  <a:gd name="connsiteY5" fmla="*/ 18176 h 220749"/>
                  <a:gd name="connsiteX6" fmla="*/ 55535 w 217127"/>
                  <a:gd name="connsiteY6" fmla="*/ 97539 h 220749"/>
                  <a:gd name="connsiteX7" fmla="*/ 43018 w 217127"/>
                  <a:gd name="connsiteY7" fmla="*/ 173659 h 220749"/>
                  <a:gd name="connsiteX8" fmla="*/ 61982 w 217127"/>
                  <a:gd name="connsiteY8" fmla="*/ 168004 h 220749"/>
                  <a:gd name="connsiteX9" fmla="*/ 115595 w 217127"/>
                  <a:gd name="connsiteY9" fmla="*/ 148964 h 220749"/>
                  <a:gd name="connsiteX10" fmla="*/ 194656 w 217127"/>
                  <a:gd name="connsiteY10" fmla="*/ 119406 h 220749"/>
                  <a:gd name="connsiteX11" fmla="*/ 215957 w 217127"/>
                  <a:gd name="connsiteY11" fmla="*/ 128568 h 220749"/>
                  <a:gd name="connsiteX12" fmla="*/ 206796 w 217127"/>
                  <a:gd name="connsiteY12" fmla="*/ 149869 h 220749"/>
                  <a:gd name="connsiteX13" fmla="*/ 126754 w 217127"/>
                  <a:gd name="connsiteY13" fmla="*/ 179805 h 220749"/>
                  <a:gd name="connsiteX14" fmla="*/ 72162 w 217127"/>
                  <a:gd name="connsiteY14" fmla="*/ 199146 h 220749"/>
                  <a:gd name="connsiteX15" fmla="*/ 0 w 217127"/>
                  <a:gd name="connsiteY15" fmla="*/ 220749 h 220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7127" h="220749">
                    <a:moveTo>
                      <a:pt x="0" y="220749"/>
                    </a:moveTo>
                    <a:lnTo>
                      <a:pt x="14666" y="148776"/>
                    </a:lnTo>
                    <a:lnTo>
                      <a:pt x="23111" y="92826"/>
                    </a:lnTo>
                    <a:cubicBezTo>
                      <a:pt x="26957" y="66397"/>
                      <a:pt x="30690" y="40533"/>
                      <a:pt x="33555" y="14594"/>
                    </a:cubicBezTo>
                    <a:cubicBezTo>
                      <a:pt x="34535" y="5583"/>
                      <a:pt x="42641" y="-788"/>
                      <a:pt x="51652" y="79"/>
                    </a:cubicBezTo>
                    <a:cubicBezTo>
                      <a:pt x="60662" y="1097"/>
                      <a:pt x="67148" y="9165"/>
                      <a:pt x="66167" y="18176"/>
                    </a:cubicBezTo>
                    <a:cubicBezTo>
                      <a:pt x="63226" y="44492"/>
                      <a:pt x="59456" y="70770"/>
                      <a:pt x="55535" y="97539"/>
                    </a:cubicBezTo>
                    <a:lnTo>
                      <a:pt x="43018" y="173659"/>
                    </a:lnTo>
                    <a:lnTo>
                      <a:pt x="61982" y="168004"/>
                    </a:lnTo>
                    <a:lnTo>
                      <a:pt x="115595" y="148964"/>
                    </a:lnTo>
                    <a:cubicBezTo>
                      <a:pt x="141722" y="139539"/>
                      <a:pt x="168340" y="129887"/>
                      <a:pt x="194656" y="119406"/>
                    </a:cubicBezTo>
                    <a:cubicBezTo>
                      <a:pt x="202988" y="116088"/>
                      <a:pt x="212602" y="120160"/>
                      <a:pt x="215957" y="128568"/>
                    </a:cubicBezTo>
                    <a:cubicBezTo>
                      <a:pt x="219313" y="136975"/>
                      <a:pt x="215203" y="146514"/>
                      <a:pt x="206796" y="149869"/>
                    </a:cubicBezTo>
                    <a:cubicBezTo>
                      <a:pt x="180140" y="160501"/>
                      <a:pt x="153183" y="170228"/>
                      <a:pt x="126754" y="179805"/>
                    </a:cubicBezTo>
                    <a:lnTo>
                      <a:pt x="72162" y="199146"/>
                    </a:lnTo>
                    <a:lnTo>
                      <a:pt x="0" y="220749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8" name="Freeform: Shape 707">
                <a:extLst>
                  <a:ext uri="{FF2B5EF4-FFF2-40B4-BE49-F238E27FC236}">
                    <a16:creationId xmlns:a16="http://schemas.microsoft.com/office/drawing/2014/main" id="{4ABD6CF5-0878-40B6-8BA5-2C6DFF38E04E}"/>
                  </a:ext>
                </a:extLst>
              </p:cNvPr>
              <p:cNvSpPr/>
              <p:nvPr/>
            </p:nvSpPr>
            <p:spPr>
              <a:xfrm>
                <a:off x="6191499" y="2130353"/>
                <a:ext cx="192331" cy="208265"/>
              </a:xfrm>
              <a:custGeom>
                <a:avLst/>
                <a:gdLst>
                  <a:gd name="connsiteX0" fmla="*/ 0 w 192331"/>
                  <a:gd name="connsiteY0" fmla="*/ 208266 h 208265"/>
                  <a:gd name="connsiteX1" fmla="*/ 6259 w 192331"/>
                  <a:gd name="connsiteY1" fmla="*/ 143796 h 208265"/>
                  <a:gd name="connsiteX2" fmla="*/ 15119 w 192331"/>
                  <a:gd name="connsiteY2" fmla="*/ 16325 h 208265"/>
                  <a:gd name="connsiteX3" fmla="*/ 31519 w 192331"/>
                  <a:gd name="connsiteY3" fmla="*/ 0 h 208265"/>
                  <a:gd name="connsiteX4" fmla="*/ 31594 w 192331"/>
                  <a:gd name="connsiteY4" fmla="*/ 0 h 208265"/>
                  <a:gd name="connsiteX5" fmla="*/ 47920 w 192331"/>
                  <a:gd name="connsiteY5" fmla="*/ 16438 h 208265"/>
                  <a:gd name="connsiteX6" fmla="*/ 38909 w 192331"/>
                  <a:gd name="connsiteY6" fmla="*/ 147113 h 208265"/>
                  <a:gd name="connsiteX7" fmla="*/ 37928 w 192331"/>
                  <a:gd name="connsiteY7" fmla="*/ 156916 h 208265"/>
                  <a:gd name="connsiteX8" fmla="*/ 46072 w 192331"/>
                  <a:gd name="connsiteY8" fmla="*/ 153561 h 208265"/>
                  <a:gd name="connsiteX9" fmla="*/ 168264 w 192331"/>
                  <a:gd name="connsiteY9" fmla="*/ 98779 h 208265"/>
                  <a:gd name="connsiteX10" fmla="*/ 190433 w 192331"/>
                  <a:gd name="connsiteY10" fmla="*/ 105641 h 208265"/>
                  <a:gd name="connsiteX11" fmla="*/ 183571 w 192331"/>
                  <a:gd name="connsiteY11" fmla="*/ 127810 h 208265"/>
                  <a:gd name="connsiteX12" fmla="*/ 58514 w 192331"/>
                  <a:gd name="connsiteY12" fmla="*/ 183911 h 208265"/>
                  <a:gd name="connsiteX13" fmla="*/ 0 w 192331"/>
                  <a:gd name="connsiteY13" fmla="*/ 208266 h 20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2331" h="208265">
                    <a:moveTo>
                      <a:pt x="0" y="208266"/>
                    </a:moveTo>
                    <a:lnTo>
                      <a:pt x="6259" y="143796"/>
                    </a:lnTo>
                    <a:cubicBezTo>
                      <a:pt x="10745" y="100099"/>
                      <a:pt x="14930" y="58778"/>
                      <a:pt x="15119" y="16325"/>
                    </a:cubicBezTo>
                    <a:cubicBezTo>
                      <a:pt x="15156" y="7276"/>
                      <a:pt x="22471" y="0"/>
                      <a:pt x="31519" y="0"/>
                    </a:cubicBezTo>
                    <a:cubicBezTo>
                      <a:pt x="31519" y="0"/>
                      <a:pt x="31557" y="0"/>
                      <a:pt x="31594" y="0"/>
                    </a:cubicBezTo>
                    <a:cubicBezTo>
                      <a:pt x="40643" y="38"/>
                      <a:pt x="47957" y="7427"/>
                      <a:pt x="47920" y="16438"/>
                    </a:cubicBezTo>
                    <a:cubicBezTo>
                      <a:pt x="47731" y="60512"/>
                      <a:pt x="43433" y="102587"/>
                      <a:pt x="38909" y="147113"/>
                    </a:cubicBezTo>
                    <a:lnTo>
                      <a:pt x="37928" y="156916"/>
                    </a:lnTo>
                    <a:lnTo>
                      <a:pt x="46072" y="153561"/>
                    </a:lnTo>
                    <a:cubicBezTo>
                      <a:pt x="86866" y="136821"/>
                      <a:pt x="129017" y="119515"/>
                      <a:pt x="168264" y="98779"/>
                    </a:cubicBezTo>
                    <a:cubicBezTo>
                      <a:pt x="176332" y="94632"/>
                      <a:pt x="186210" y="97648"/>
                      <a:pt x="190433" y="105641"/>
                    </a:cubicBezTo>
                    <a:cubicBezTo>
                      <a:pt x="194656" y="113634"/>
                      <a:pt x="191602" y="123587"/>
                      <a:pt x="183571" y="127810"/>
                    </a:cubicBezTo>
                    <a:cubicBezTo>
                      <a:pt x="142929" y="149262"/>
                      <a:pt x="99986" y="166869"/>
                      <a:pt x="58514" y="183911"/>
                    </a:cubicBezTo>
                    <a:lnTo>
                      <a:pt x="0" y="208266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9" name="Freeform: Shape 708">
                <a:extLst>
                  <a:ext uri="{FF2B5EF4-FFF2-40B4-BE49-F238E27FC236}">
                    <a16:creationId xmlns:a16="http://schemas.microsoft.com/office/drawing/2014/main" id="{B093B8F9-3ED6-4594-89DB-31AF9D2E1F91}"/>
                  </a:ext>
                </a:extLst>
              </p:cNvPr>
              <p:cNvSpPr/>
              <p:nvPr/>
            </p:nvSpPr>
            <p:spPr>
              <a:xfrm>
                <a:off x="6286168" y="2015602"/>
                <a:ext cx="170413" cy="192002"/>
              </a:xfrm>
              <a:custGeom>
                <a:avLst/>
                <a:gdLst>
                  <a:gd name="connsiteX0" fmla="*/ 0 w 170413"/>
                  <a:gd name="connsiteY0" fmla="*/ 192003 h 192002"/>
                  <a:gd name="connsiteX1" fmla="*/ 1659 w 170413"/>
                  <a:gd name="connsiteY1" fmla="*/ 164669 h 192002"/>
                  <a:gd name="connsiteX2" fmla="*/ 1395 w 170413"/>
                  <a:gd name="connsiteY2" fmla="*/ 17141 h 192002"/>
                  <a:gd name="connsiteX3" fmla="*/ 17041 w 170413"/>
                  <a:gd name="connsiteY3" fmla="*/ 24 h 192002"/>
                  <a:gd name="connsiteX4" fmla="*/ 34158 w 170413"/>
                  <a:gd name="connsiteY4" fmla="*/ 15670 h 192002"/>
                  <a:gd name="connsiteX5" fmla="*/ 35666 w 170413"/>
                  <a:gd name="connsiteY5" fmla="*/ 139069 h 192002"/>
                  <a:gd name="connsiteX6" fmla="*/ 145681 w 170413"/>
                  <a:gd name="connsiteY6" fmla="*/ 78557 h 192002"/>
                  <a:gd name="connsiteX7" fmla="*/ 168114 w 170413"/>
                  <a:gd name="connsiteY7" fmla="*/ 84326 h 192002"/>
                  <a:gd name="connsiteX8" fmla="*/ 162345 w 170413"/>
                  <a:gd name="connsiteY8" fmla="*/ 106758 h 192002"/>
                  <a:gd name="connsiteX9" fmla="*/ 24846 w 170413"/>
                  <a:gd name="connsiteY9" fmla="*/ 180541 h 192002"/>
                  <a:gd name="connsiteX10" fmla="*/ 0 w 170413"/>
                  <a:gd name="connsiteY10" fmla="*/ 192003 h 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0413" h="192002">
                    <a:moveTo>
                      <a:pt x="0" y="192003"/>
                    </a:moveTo>
                    <a:lnTo>
                      <a:pt x="1659" y="164669"/>
                    </a:lnTo>
                    <a:cubicBezTo>
                      <a:pt x="4864" y="111697"/>
                      <a:pt x="3205" y="58010"/>
                      <a:pt x="1395" y="17141"/>
                    </a:cubicBezTo>
                    <a:cubicBezTo>
                      <a:pt x="980" y="8092"/>
                      <a:pt x="7993" y="439"/>
                      <a:pt x="17041" y="24"/>
                    </a:cubicBezTo>
                    <a:cubicBezTo>
                      <a:pt x="26769" y="-466"/>
                      <a:pt x="33781" y="6622"/>
                      <a:pt x="34158" y="15670"/>
                    </a:cubicBezTo>
                    <a:cubicBezTo>
                      <a:pt x="35704" y="50319"/>
                      <a:pt x="37137" y="94015"/>
                      <a:pt x="35666" y="139069"/>
                    </a:cubicBezTo>
                    <a:cubicBezTo>
                      <a:pt x="75744" y="119313"/>
                      <a:pt x="113333" y="97672"/>
                      <a:pt x="145681" y="78557"/>
                    </a:cubicBezTo>
                    <a:cubicBezTo>
                      <a:pt x="153448" y="73920"/>
                      <a:pt x="163551" y="76521"/>
                      <a:pt x="168114" y="84326"/>
                    </a:cubicBezTo>
                    <a:cubicBezTo>
                      <a:pt x="172751" y="92130"/>
                      <a:pt x="170149" y="102159"/>
                      <a:pt x="162345" y="106758"/>
                    </a:cubicBezTo>
                    <a:cubicBezTo>
                      <a:pt x="122758" y="130209"/>
                      <a:pt x="75442" y="157279"/>
                      <a:pt x="24846" y="180541"/>
                    </a:cubicBezTo>
                    <a:lnTo>
                      <a:pt x="0" y="192003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510" name="Graphic 509">
            <a:extLst>
              <a:ext uri="{FF2B5EF4-FFF2-40B4-BE49-F238E27FC236}">
                <a16:creationId xmlns:a16="http://schemas.microsoft.com/office/drawing/2014/main" id="{577A9FD9-8074-4D1B-BAC4-FC8C1A71FA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18251" y="5047488"/>
            <a:ext cx="2402131" cy="1527428"/>
          </a:xfrm>
          <a:prstGeom prst="rect">
            <a:avLst/>
          </a:prstGeom>
        </p:spPr>
      </p:pic>
      <p:pic>
        <p:nvPicPr>
          <p:cNvPr id="511" name="Graphic 510">
            <a:extLst>
              <a:ext uri="{FF2B5EF4-FFF2-40B4-BE49-F238E27FC236}">
                <a16:creationId xmlns:a16="http://schemas.microsoft.com/office/drawing/2014/main" id="{B0291CA3-C9F9-479C-82E6-E99ECCF680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7142952" y="5033084"/>
            <a:ext cx="2567976" cy="140143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2A569D8-8EFC-4AC0-9120-C388145C0EAF}"/>
              </a:ext>
            </a:extLst>
          </p:cNvPr>
          <p:cNvGrpSpPr/>
          <p:nvPr/>
        </p:nvGrpSpPr>
        <p:grpSpPr>
          <a:xfrm>
            <a:off x="234018" y="4956048"/>
            <a:ext cx="537047" cy="406442"/>
            <a:chOff x="9929251" y="5269831"/>
            <a:chExt cx="1741463" cy="1317955"/>
          </a:xfrm>
        </p:grpSpPr>
        <p:grpSp>
          <p:nvGrpSpPr>
            <p:cNvPr id="512" name="Graphic 48">
              <a:extLst>
                <a:ext uri="{FF2B5EF4-FFF2-40B4-BE49-F238E27FC236}">
                  <a16:creationId xmlns:a16="http://schemas.microsoft.com/office/drawing/2014/main" id="{AFED1338-F5DD-4C6D-BD47-380307D5852E}"/>
                </a:ext>
              </a:extLst>
            </p:cNvPr>
            <p:cNvGrpSpPr/>
            <p:nvPr/>
          </p:nvGrpSpPr>
          <p:grpSpPr>
            <a:xfrm>
              <a:off x="9929251" y="5741750"/>
              <a:ext cx="1552566" cy="567359"/>
              <a:chOff x="6057909" y="27957"/>
              <a:chExt cx="2480305" cy="906386"/>
            </a:xfrm>
            <a:solidFill>
              <a:srgbClr val="946B7E"/>
            </a:solidFill>
            <a:effectLst>
              <a:outerShdw blurRad="63500" sx="102000" sy="102000" algn="ctr" rotWithShape="0">
                <a:prstClr val="black">
                  <a:alpha val="30000"/>
                </a:prstClr>
              </a:outerShdw>
            </a:effectLst>
          </p:grpSpPr>
          <p:grpSp>
            <p:nvGrpSpPr>
              <p:cNvPr id="513" name="Graphic 48">
                <a:extLst>
                  <a:ext uri="{FF2B5EF4-FFF2-40B4-BE49-F238E27FC236}">
                    <a16:creationId xmlns:a16="http://schemas.microsoft.com/office/drawing/2014/main" id="{A6FEEE0F-22A8-46F4-B083-BD94C61AD0F5}"/>
                  </a:ext>
                </a:extLst>
              </p:cNvPr>
              <p:cNvGrpSpPr/>
              <p:nvPr/>
            </p:nvGrpSpPr>
            <p:grpSpPr>
              <a:xfrm>
                <a:off x="6152350" y="27957"/>
                <a:ext cx="1683080" cy="643837"/>
                <a:chOff x="6152350" y="27957"/>
                <a:chExt cx="1683080" cy="643837"/>
              </a:xfrm>
              <a:solidFill>
                <a:srgbClr val="946B7E"/>
              </a:solidFill>
            </p:grpSpPr>
            <p:grpSp>
              <p:nvGrpSpPr>
                <p:cNvPr id="516" name="Graphic 48">
                  <a:extLst>
                    <a:ext uri="{FF2B5EF4-FFF2-40B4-BE49-F238E27FC236}">
                      <a16:creationId xmlns:a16="http://schemas.microsoft.com/office/drawing/2014/main" id="{1C9EE34A-250D-4F8F-9981-4AFDB6FCFC97}"/>
                    </a:ext>
                  </a:extLst>
                </p:cNvPr>
                <p:cNvGrpSpPr/>
                <p:nvPr/>
              </p:nvGrpSpPr>
              <p:grpSpPr>
                <a:xfrm>
                  <a:off x="7443499" y="130953"/>
                  <a:ext cx="391931" cy="540842"/>
                  <a:chOff x="7443499" y="130953"/>
                  <a:chExt cx="391931" cy="540842"/>
                </a:xfrm>
                <a:solidFill>
                  <a:srgbClr val="946B7E"/>
                </a:solidFill>
              </p:grpSpPr>
              <p:sp>
                <p:nvSpPr>
                  <p:cNvPr id="532" name="Freeform: Shape 531">
                    <a:extLst>
                      <a:ext uri="{FF2B5EF4-FFF2-40B4-BE49-F238E27FC236}">
                        <a16:creationId xmlns:a16="http://schemas.microsoft.com/office/drawing/2014/main" id="{76AC2383-C3D8-4F46-B2A0-4E06B8DD1924}"/>
                      </a:ext>
                    </a:extLst>
                  </p:cNvPr>
                  <p:cNvSpPr/>
                  <p:nvPr/>
                </p:nvSpPr>
                <p:spPr>
                  <a:xfrm>
                    <a:off x="7443499" y="491898"/>
                    <a:ext cx="364550" cy="179897"/>
                  </a:xfrm>
                  <a:custGeom>
                    <a:avLst/>
                    <a:gdLst>
                      <a:gd name="connsiteX0" fmla="*/ 36392 w 364550"/>
                      <a:gd name="connsiteY0" fmla="*/ 20812 h 179897"/>
                      <a:gd name="connsiteX1" fmla="*/ 217211 w 364550"/>
                      <a:gd name="connsiteY1" fmla="*/ 0 h 179897"/>
                      <a:gd name="connsiteX2" fmla="*/ 364550 w 364550"/>
                      <a:gd name="connsiteY2" fmla="*/ 3167 h 179897"/>
                      <a:gd name="connsiteX3" fmla="*/ 293746 w 364550"/>
                      <a:gd name="connsiteY3" fmla="*/ 80834 h 179897"/>
                      <a:gd name="connsiteX4" fmla="*/ 189349 w 364550"/>
                      <a:gd name="connsiteY4" fmla="*/ 173053 h 179897"/>
                      <a:gd name="connsiteX5" fmla="*/ 30472 w 364550"/>
                      <a:gd name="connsiteY5" fmla="*/ 133729 h 179897"/>
                      <a:gd name="connsiteX6" fmla="*/ 36392 w 364550"/>
                      <a:gd name="connsiteY6" fmla="*/ 20812 h 1798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64550" h="179897">
                        <a:moveTo>
                          <a:pt x="36392" y="20812"/>
                        </a:moveTo>
                        <a:cubicBezTo>
                          <a:pt x="59729" y="10180"/>
                          <a:pt x="139997" y="3544"/>
                          <a:pt x="217211" y="0"/>
                        </a:cubicBezTo>
                        <a:cubicBezTo>
                          <a:pt x="292728" y="-37"/>
                          <a:pt x="364550" y="3167"/>
                          <a:pt x="364550" y="3167"/>
                        </a:cubicBezTo>
                        <a:cubicBezTo>
                          <a:pt x="364550" y="3167"/>
                          <a:pt x="331712" y="40681"/>
                          <a:pt x="293746" y="80834"/>
                        </a:cubicBezTo>
                        <a:cubicBezTo>
                          <a:pt x="255667" y="120948"/>
                          <a:pt x="212837" y="163816"/>
                          <a:pt x="189349" y="173053"/>
                        </a:cubicBezTo>
                        <a:cubicBezTo>
                          <a:pt x="142674" y="189679"/>
                          <a:pt x="71982" y="175805"/>
                          <a:pt x="30472" y="133729"/>
                        </a:cubicBezTo>
                        <a:cubicBezTo>
                          <a:pt x="-11113" y="92333"/>
                          <a:pt x="-11075" y="43961"/>
                          <a:pt x="36392" y="20812"/>
                        </a:cubicBezTo>
                        <a:close/>
                      </a:path>
                    </a:pathLst>
                  </a:custGeom>
                  <a:solidFill>
                    <a:srgbClr val="946B7E"/>
                  </a:solidFill>
                  <a:ln w="37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33" name="Freeform: Shape 532">
                    <a:extLst>
                      <a:ext uri="{FF2B5EF4-FFF2-40B4-BE49-F238E27FC236}">
                        <a16:creationId xmlns:a16="http://schemas.microsoft.com/office/drawing/2014/main" id="{9395DAB3-95EA-4333-8815-0F652A433B86}"/>
                      </a:ext>
                    </a:extLst>
                  </p:cNvPr>
                  <p:cNvSpPr/>
                  <p:nvPr/>
                </p:nvSpPr>
                <p:spPr>
                  <a:xfrm>
                    <a:off x="7573456" y="130953"/>
                    <a:ext cx="261974" cy="332706"/>
                  </a:xfrm>
                  <a:custGeom>
                    <a:avLst/>
                    <a:gdLst>
                      <a:gd name="connsiteX0" fmla="*/ 254161 w 261974"/>
                      <a:gd name="connsiteY0" fmla="*/ 90622 h 332706"/>
                      <a:gd name="connsiteX1" fmla="*/ 256498 w 261974"/>
                      <a:gd name="connsiteY1" fmla="*/ 230421 h 332706"/>
                      <a:gd name="connsiteX2" fmla="*/ 240587 w 261974"/>
                      <a:gd name="connsiteY2" fmla="*/ 332706 h 332706"/>
                      <a:gd name="connsiteX3" fmla="*/ 137472 w 261974"/>
                      <a:gd name="connsiteY3" fmla="*/ 225180 h 332706"/>
                      <a:gd name="connsiteX4" fmla="*/ 8607 w 261974"/>
                      <a:gd name="connsiteY4" fmla="*/ 86663 h 332706"/>
                      <a:gd name="connsiteX5" fmla="*/ 85557 w 261974"/>
                      <a:gd name="connsiteY5" fmla="*/ 24 h 332706"/>
                      <a:gd name="connsiteX6" fmla="*/ 254161 w 261974"/>
                      <a:gd name="connsiteY6" fmla="*/ 90622 h 332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61974" h="332706">
                        <a:moveTo>
                          <a:pt x="254161" y="90622"/>
                        </a:moveTo>
                        <a:cubicBezTo>
                          <a:pt x="265509" y="115279"/>
                          <a:pt x="262869" y="176092"/>
                          <a:pt x="256498" y="230421"/>
                        </a:cubicBezTo>
                        <a:cubicBezTo>
                          <a:pt x="250202" y="284749"/>
                          <a:pt x="240587" y="332706"/>
                          <a:pt x="240587" y="332706"/>
                        </a:cubicBezTo>
                        <a:cubicBezTo>
                          <a:pt x="240587" y="332706"/>
                          <a:pt x="190896" y="280904"/>
                          <a:pt x="137472" y="225180"/>
                        </a:cubicBezTo>
                        <a:cubicBezTo>
                          <a:pt x="82277" y="171342"/>
                          <a:pt x="21162" y="110604"/>
                          <a:pt x="8607" y="86663"/>
                        </a:cubicBezTo>
                        <a:cubicBezTo>
                          <a:pt x="-17181" y="41157"/>
                          <a:pt x="16864" y="-1145"/>
                          <a:pt x="85557" y="24"/>
                        </a:cubicBezTo>
                        <a:cubicBezTo>
                          <a:pt x="154514" y="514"/>
                          <a:pt x="232218" y="39875"/>
                          <a:pt x="254161" y="90622"/>
                        </a:cubicBezTo>
                        <a:close/>
                      </a:path>
                    </a:pathLst>
                  </a:custGeom>
                  <a:solidFill>
                    <a:srgbClr val="946B7E"/>
                  </a:solidFill>
                  <a:ln w="37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17" name="Graphic 48">
                  <a:extLst>
                    <a:ext uri="{FF2B5EF4-FFF2-40B4-BE49-F238E27FC236}">
                      <a16:creationId xmlns:a16="http://schemas.microsoft.com/office/drawing/2014/main" id="{4B0C9BB8-FD48-4A43-9589-5B88BF00D1FC}"/>
                    </a:ext>
                  </a:extLst>
                </p:cNvPr>
                <p:cNvGrpSpPr/>
                <p:nvPr/>
              </p:nvGrpSpPr>
              <p:grpSpPr>
                <a:xfrm>
                  <a:off x="7102624" y="52359"/>
                  <a:ext cx="335203" cy="474546"/>
                  <a:chOff x="7102624" y="52359"/>
                  <a:chExt cx="335203" cy="474546"/>
                </a:xfrm>
                <a:solidFill>
                  <a:srgbClr val="946B7E"/>
                </a:solidFill>
              </p:grpSpPr>
              <p:sp>
                <p:nvSpPr>
                  <p:cNvPr id="530" name="Freeform: Shape 529">
                    <a:extLst>
                      <a:ext uri="{FF2B5EF4-FFF2-40B4-BE49-F238E27FC236}">
                        <a16:creationId xmlns:a16="http://schemas.microsoft.com/office/drawing/2014/main" id="{A7950DF2-D7CE-4992-A3F7-AAB089CB6A00}"/>
                      </a:ext>
                    </a:extLst>
                  </p:cNvPr>
                  <p:cNvSpPr/>
                  <p:nvPr/>
                </p:nvSpPr>
                <p:spPr>
                  <a:xfrm>
                    <a:off x="7102624" y="345501"/>
                    <a:ext cx="333267" cy="181405"/>
                  </a:xfrm>
                  <a:custGeom>
                    <a:avLst/>
                    <a:gdLst>
                      <a:gd name="connsiteX0" fmla="*/ 30785 w 333267"/>
                      <a:gd name="connsiteY0" fmla="*/ 49314 h 181405"/>
                      <a:gd name="connsiteX1" fmla="*/ 95293 w 333267"/>
                      <a:gd name="connsiteY1" fmla="*/ 29031 h 181405"/>
                      <a:gd name="connsiteX2" fmla="*/ 196673 w 333267"/>
                      <a:gd name="connsiteY2" fmla="*/ 12706 h 181405"/>
                      <a:gd name="connsiteX3" fmla="*/ 291494 w 333267"/>
                      <a:gd name="connsiteY3" fmla="*/ 2413 h 181405"/>
                      <a:gd name="connsiteX4" fmla="*/ 333268 w 333267"/>
                      <a:gd name="connsiteY4" fmla="*/ 0 h 181405"/>
                      <a:gd name="connsiteX5" fmla="*/ 272907 w 333267"/>
                      <a:gd name="connsiteY5" fmla="*/ 75781 h 181405"/>
                      <a:gd name="connsiteX6" fmla="*/ 182233 w 333267"/>
                      <a:gd name="connsiteY6" fmla="*/ 169169 h 181405"/>
                      <a:gd name="connsiteX7" fmla="*/ 32217 w 333267"/>
                      <a:gd name="connsiteY7" fmla="*/ 150393 h 181405"/>
                      <a:gd name="connsiteX8" fmla="*/ 30785 w 333267"/>
                      <a:gd name="connsiteY8" fmla="*/ 49314 h 1814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3267" h="181405">
                        <a:moveTo>
                          <a:pt x="30785" y="49314"/>
                        </a:moveTo>
                        <a:cubicBezTo>
                          <a:pt x="41341" y="43395"/>
                          <a:pt x="65244" y="35628"/>
                          <a:pt x="95293" y="29031"/>
                        </a:cubicBezTo>
                        <a:cubicBezTo>
                          <a:pt x="125152" y="23187"/>
                          <a:pt x="161347" y="17531"/>
                          <a:pt x="196673" y="12706"/>
                        </a:cubicBezTo>
                        <a:cubicBezTo>
                          <a:pt x="231925" y="7917"/>
                          <a:pt x="266422" y="3318"/>
                          <a:pt x="291494" y="2413"/>
                        </a:cubicBezTo>
                        <a:cubicBezTo>
                          <a:pt x="316830" y="943"/>
                          <a:pt x="333268" y="0"/>
                          <a:pt x="333268" y="0"/>
                        </a:cubicBezTo>
                        <a:cubicBezTo>
                          <a:pt x="333268" y="0"/>
                          <a:pt x="305331" y="36496"/>
                          <a:pt x="272907" y="75781"/>
                        </a:cubicBezTo>
                        <a:cubicBezTo>
                          <a:pt x="240521" y="114576"/>
                          <a:pt x="203611" y="157745"/>
                          <a:pt x="182233" y="169169"/>
                        </a:cubicBezTo>
                        <a:cubicBezTo>
                          <a:pt x="139102" y="192167"/>
                          <a:pt x="74104" y="180970"/>
                          <a:pt x="32217" y="150393"/>
                        </a:cubicBezTo>
                        <a:cubicBezTo>
                          <a:pt x="-9368" y="119138"/>
                          <a:pt x="-11593" y="73632"/>
                          <a:pt x="30785" y="49314"/>
                        </a:cubicBezTo>
                        <a:close/>
                      </a:path>
                    </a:pathLst>
                  </a:custGeom>
                  <a:solidFill>
                    <a:srgbClr val="946B7E"/>
                  </a:solidFill>
                  <a:ln w="37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31" name="Freeform: Shape 530">
                    <a:extLst>
                      <a:ext uri="{FF2B5EF4-FFF2-40B4-BE49-F238E27FC236}">
                        <a16:creationId xmlns:a16="http://schemas.microsoft.com/office/drawing/2014/main" id="{B08AF987-4F85-4CA3-B04E-41779EE704D1}"/>
                      </a:ext>
                    </a:extLst>
                  </p:cNvPr>
                  <p:cNvSpPr/>
                  <p:nvPr/>
                </p:nvSpPr>
                <p:spPr>
                  <a:xfrm>
                    <a:off x="7182739" y="52359"/>
                    <a:ext cx="255087" cy="287599"/>
                  </a:xfrm>
                  <a:custGeom>
                    <a:avLst/>
                    <a:gdLst>
                      <a:gd name="connsiteX0" fmla="*/ 229627 w 255087"/>
                      <a:gd name="connsiteY0" fmla="*/ 62971 h 287599"/>
                      <a:gd name="connsiteX1" fmla="*/ 253266 w 255087"/>
                      <a:gd name="connsiteY1" fmla="*/ 191233 h 287599"/>
                      <a:gd name="connsiteX2" fmla="*/ 254811 w 255087"/>
                      <a:gd name="connsiteY2" fmla="*/ 287599 h 287599"/>
                      <a:gd name="connsiteX3" fmla="*/ 222501 w 255087"/>
                      <a:gd name="connsiteY3" fmla="*/ 261246 h 287599"/>
                      <a:gd name="connsiteX4" fmla="*/ 147361 w 255087"/>
                      <a:gd name="connsiteY4" fmla="*/ 202619 h 287599"/>
                      <a:gd name="connsiteX5" fmla="*/ 64529 w 255087"/>
                      <a:gd name="connsiteY5" fmla="*/ 137357 h 287599"/>
                      <a:gd name="connsiteX6" fmla="*/ 12764 w 255087"/>
                      <a:gd name="connsiteY6" fmla="*/ 91511 h 287599"/>
                      <a:gd name="connsiteX7" fmla="*/ 67583 w 255087"/>
                      <a:gd name="connsiteY7" fmla="*/ 1403 h 287599"/>
                      <a:gd name="connsiteX8" fmla="*/ 229627 w 255087"/>
                      <a:gd name="connsiteY8" fmla="*/ 62971 h 287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55087" h="287599">
                        <a:moveTo>
                          <a:pt x="229627" y="62971"/>
                        </a:moveTo>
                        <a:cubicBezTo>
                          <a:pt x="243727" y="83103"/>
                          <a:pt x="250513" y="140524"/>
                          <a:pt x="253266" y="191233"/>
                        </a:cubicBezTo>
                        <a:cubicBezTo>
                          <a:pt x="256056" y="242206"/>
                          <a:pt x="254811" y="287599"/>
                          <a:pt x="254811" y="287599"/>
                        </a:cubicBezTo>
                        <a:cubicBezTo>
                          <a:pt x="254811" y="287599"/>
                          <a:pt x="242068" y="277194"/>
                          <a:pt x="222501" y="261246"/>
                        </a:cubicBezTo>
                        <a:cubicBezTo>
                          <a:pt x="203047" y="244506"/>
                          <a:pt x="175826" y="224373"/>
                          <a:pt x="147361" y="202619"/>
                        </a:cubicBezTo>
                        <a:cubicBezTo>
                          <a:pt x="118934" y="180827"/>
                          <a:pt x="89149" y="157678"/>
                          <a:pt x="64529" y="137357"/>
                        </a:cubicBezTo>
                        <a:cubicBezTo>
                          <a:pt x="39947" y="116922"/>
                          <a:pt x="20041" y="101691"/>
                          <a:pt x="12764" y="91511"/>
                        </a:cubicBezTo>
                        <a:cubicBezTo>
                          <a:pt x="-16832" y="51962"/>
                          <a:pt x="6506" y="11281"/>
                          <a:pt x="67583" y="1403"/>
                        </a:cubicBezTo>
                        <a:cubicBezTo>
                          <a:pt x="128284" y="-6816"/>
                          <a:pt x="201916" y="22026"/>
                          <a:pt x="229627" y="62971"/>
                        </a:cubicBezTo>
                        <a:close/>
                      </a:path>
                    </a:pathLst>
                  </a:custGeom>
                  <a:solidFill>
                    <a:srgbClr val="946B7E"/>
                  </a:solidFill>
                  <a:ln w="37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18" name="Graphic 48">
                  <a:extLst>
                    <a:ext uri="{FF2B5EF4-FFF2-40B4-BE49-F238E27FC236}">
                      <a16:creationId xmlns:a16="http://schemas.microsoft.com/office/drawing/2014/main" id="{105FD991-DAE0-4D61-97A5-675066CE728C}"/>
                    </a:ext>
                  </a:extLst>
                </p:cNvPr>
                <p:cNvGrpSpPr/>
                <p:nvPr/>
              </p:nvGrpSpPr>
              <p:grpSpPr>
                <a:xfrm>
                  <a:off x="6825336" y="27957"/>
                  <a:ext cx="295517" cy="413741"/>
                  <a:chOff x="6825336" y="27957"/>
                  <a:chExt cx="295517" cy="413741"/>
                </a:xfrm>
                <a:solidFill>
                  <a:srgbClr val="946B7E"/>
                </a:solidFill>
              </p:grpSpPr>
              <p:sp>
                <p:nvSpPr>
                  <p:cNvPr id="528" name="Freeform: Shape 527">
                    <a:extLst>
                      <a:ext uri="{FF2B5EF4-FFF2-40B4-BE49-F238E27FC236}">
                        <a16:creationId xmlns:a16="http://schemas.microsoft.com/office/drawing/2014/main" id="{0ED1A95A-964B-4A10-A971-CBB726AACCA8}"/>
                      </a:ext>
                    </a:extLst>
                  </p:cNvPr>
                  <p:cNvSpPr/>
                  <p:nvPr/>
                </p:nvSpPr>
                <p:spPr>
                  <a:xfrm>
                    <a:off x="6825336" y="268890"/>
                    <a:ext cx="295065" cy="172808"/>
                  </a:xfrm>
                  <a:custGeom>
                    <a:avLst/>
                    <a:gdLst>
                      <a:gd name="connsiteX0" fmla="*/ 27042 w 295065"/>
                      <a:gd name="connsiteY0" fmla="*/ 64621 h 172808"/>
                      <a:gd name="connsiteX1" fmla="*/ 173929 w 295065"/>
                      <a:gd name="connsiteY1" fmla="*/ 21189 h 172808"/>
                      <a:gd name="connsiteX2" fmla="*/ 219322 w 295065"/>
                      <a:gd name="connsiteY2" fmla="*/ 11386 h 172808"/>
                      <a:gd name="connsiteX3" fmla="*/ 257929 w 295065"/>
                      <a:gd name="connsiteY3" fmla="*/ 5391 h 172808"/>
                      <a:gd name="connsiteX4" fmla="*/ 295065 w 295065"/>
                      <a:gd name="connsiteY4" fmla="*/ 0 h 172808"/>
                      <a:gd name="connsiteX5" fmla="*/ 242320 w 295065"/>
                      <a:gd name="connsiteY5" fmla="*/ 69862 h 172808"/>
                      <a:gd name="connsiteX6" fmla="*/ 163033 w 295065"/>
                      <a:gd name="connsiteY6" fmla="*/ 157293 h 172808"/>
                      <a:gd name="connsiteX7" fmla="*/ 29078 w 295065"/>
                      <a:gd name="connsiteY7" fmla="*/ 152052 h 172808"/>
                      <a:gd name="connsiteX8" fmla="*/ 27042 w 295065"/>
                      <a:gd name="connsiteY8" fmla="*/ 64621 h 172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5065" h="172808">
                        <a:moveTo>
                          <a:pt x="27042" y="64621"/>
                        </a:moveTo>
                        <a:cubicBezTo>
                          <a:pt x="45779" y="51124"/>
                          <a:pt x="111192" y="35704"/>
                          <a:pt x="173929" y="21189"/>
                        </a:cubicBezTo>
                        <a:cubicBezTo>
                          <a:pt x="189651" y="17795"/>
                          <a:pt x="205033" y="14478"/>
                          <a:pt x="219322" y="11386"/>
                        </a:cubicBezTo>
                        <a:cubicBezTo>
                          <a:pt x="233611" y="9162"/>
                          <a:pt x="246731" y="7126"/>
                          <a:pt x="257929" y="5391"/>
                        </a:cubicBezTo>
                        <a:cubicBezTo>
                          <a:pt x="280437" y="2149"/>
                          <a:pt x="295065" y="0"/>
                          <a:pt x="295065" y="0"/>
                        </a:cubicBezTo>
                        <a:cubicBezTo>
                          <a:pt x="295065" y="0"/>
                          <a:pt x="270634" y="33555"/>
                          <a:pt x="242320" y="69862"/>
                        </a:cubicBezTo>
                        <a:cubicBezTo>
                          <a:pt x="213968" y="105679"/>
                          <a:pt x="181884" y="145605"/>
                          <a:pt x="163033" y="157293"/>
                        </a:cubicBezTo>
                        <a:cubicBezTo>
                          <a:pt x="125105" y="180253"/>
                          <a:pt x="66478" y="177086"/>
                          <a:pt x="29078" y="152052"/>
                        </a:cubicBezTo>
                        <a:cubicBezTo>
                          <a:pt x="-8172" y="128489"/>
                          <a:pt x="-10472" y="89203"/>
                          <a:pt x="27042" y="64621"/>
                        </a:cubicBezTo>
                        <a:close/>
                      </a:path>
                    </a:pathLst>
                  </a:custGeom>
                  <a:solidFill>
                    <a:srgbClr val="946B7E"/>
                  </a:solidFill>
                  <a:ln w="37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29" name="Freeform: Shape 528">
                    <a:extLst>
                      <a:ext uri="{FF2B5EF4-FFF2-40B4-BE49-F238E27FC236}">
                        <a16:creationId xmlns:a16="http://schemas.microsoft.com/office/drawing/2014/main" id="{FAB765C4-A0B3-42BD-BA50-164F97C0106D}"/>
                      </a:ext>
                    </a:extLst>
                  </p:cNvPr>
                  <p:cNvSpPr/>
                  <p:nvPr/>
                </p:nvSpPr>
                <p:spPr>
                  <a:xfrm>
                    <a:off x="6869344" y="27957"/>
                    <a:ext cx="251510" cy="238670"/>
                  </a:xfrm>
                  <a:custGeom>
                    <a:avLst/>
                    <a:gdLst>
                      <a:gd name="connsiteX0" fmla="*/ 196390 w 251510"/>
                      <a:gd name="connsiteY0" fmla="*/ 42168 h 238670"/>
                      <a:gd name="connsiteX1" fmla="*/ 235789 w 251510"/>
                      <a:gd name="connsiteY1" fmla="*/ 153427 h 238670"/>
                      <a:gd name="connsiteX2" fmla="*/ 251510 w 251510"/>
                      <a:gd name="connsiteY2" fmla="*/ 238671 h 238670"/>
                      <a:gd name="connsiteX3" fmla="*/ 220067 w 251510"/>
                      <a:gd name="connsiteY3" fmla="*/ 218726 h 238670"/>
                      <a:gd name="connsiteX4" fmla="*/ 147415 w 251510"/>
                      <a:gd name="connsiteY4" fmla="*/ 174087 h 238670"/>
                      <a:gd name="connsiteX5" fmla="*/ 16476 w 251510"/>
                      <a:gd name="connsiteY5" fmla="*/ 88428 h 238670"/>
                      <a:gd name="connsiteX6" fmla="*/ 49767 w 251510"/>
                      <a:gd name="connsiteY6" fmla="*/ 4164 h 238670"/>
                      <a:gd name="connsiteX7" fmla="*/ 196390 w 251510"/>
                      <a:gd name="connsiteY7" fmla="*/ 42168 h 238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1510" h="238670">
                        <a:moveTo>
                          <a:pt x="196390" y="42168"/>
                        </a:moveTo>
                        <a:cubicBezTo>
                          <a:pt x="211433" y="58568"/>
                          <a:pt x="225798" y="108825"/>
                          <a:pt x="235789" y="153427"/>
                        </a:cubicBezTo>
                        <a:cubicBezTo>
                          <a:pt x="245817" y="198292"/>
                          <a:pt x="251510" y="238671"/>
                          <a:pt x="251510" y="238671"/>
                        </a:cubicBezTo>
                        <a:cubicBezTo>
                          <a:pt x="251510" y="238671"/>
                          <a:pt x="239144" y="230829"/>
                          <a:pt x="220067" y="218726"/>
                        </a:cubicBezTo>
                        <a:cubicBezTo>
                          <a:pt x="200990" y="206247"/>
                          <a:pt x="175013" y="189809"/>
                          <a:pt x="147415" y="174087"/>
                        </a:cubicBezTo>
                        <a:cubicBezTo>
                          <a:pt x="92521" y="141777"/>
                          <a:pt x="32047" y="104075"/>
                          <a:pt x="16476" y="88428"/>
                        </a:cubicBezTo>
                        <a:cubicBezTo>
                          <a:pt x="-14628" y="56872"/>
                          <a:pt x="-679" y="17737"/>
                          <a:pt x="49767" y="4164"/>
                        </a:cubicBezTo>
                        <a:cubicBezTo>
                          <a:pt x="99835" y="-8466"/>
                          <a:pt x="166606" y="8613"/>
                          <a:pt x="196390" y="42168"/>
                        </a:cubicBezTo>
                        <a:close/>
                      </a:path>
                    </a:pathLst>
                  </a:custGeom>
                  <a:solidFill>
                    <a:srgbClr val="946B7E"/>
                  </a:solidFill>
                  <a:ln w="37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19" name="Graphic 48">
                  <a:extLst>
                    <a:ext uri="{FF2B5EF4-FFF2-40B4-BE49-F238E27FC236}">
                      <a16:creationId xmlns:a16="http://schemas.microsoft.com/office/drawing/2014/main" id="{C931E9BD-BDB4-4CA7-B21C-488499F3A2CD}"/>
                    </a:ext>
                  </a:extLst>
                </p:cNvPr>
                <p:cNvGrpSpPr/>
                <p:nvPr/>
              </p:nvGrpSpPr>
              <p:grpSpPr>
                <a:xfrm>
                  <a:off x="6554940" y="37828"/>
                  <a:ext cx="251252" cy="340307"/>
                  <a:chOff x="6554940" y="37828"/>
                  <a:chExt cx="251252" cy="340307"/>
                </a:xfrm>
                <a:solidFill>
                  <a:srgbClr val="946B7E"/>
                </a:solidFill>
              </p:grpSpPr>
              <p:sp>
                <p:nvSpPr>
                  <p:cNvPr id="526" name="Freeform: Shape 525">
                    <a:extLst>
                      <a:ext uri="{FF2B5EF4-FFF2-40B4-BE49-F238E27FC236}">
                        <a16:creationId xmlns:a16="http://schemas.microsoft.com/office/drawing/2014/main" id="{8F2AB657-01B3-4661-913A-7767E9491988}"/>
                      </a:ext>
                    </a:extLst>
                  </p:cNvPr>
                  <p:cNvSpPr/>
                  <p:nvPr/>
                </p:nvSpPr>
                <p:spPr>
                  <a:xfrm>
                    <a:off x="6554940" y="222592"/>
                    <a:ext cx="251214" cy="155542"/>
                  </a:xfrm>
                  <a:custGeom>
                    <a:avLst/>
                    <a:gdLst>
                      <a:gd name="connsiteX0" fmla="*/ 24249 w 251214"/>
                      <a:gd name="connsiteY0" fmla="*/ 70352 h 155542"/>
                      <a:gd name="connsiteX1" fmla="*/ 148929 w 251214"/>
                      <a:gd name="connsiteY1" fmla="*/ 24808 h 155542"/>
                      <a:gd name="connsiteX2" fmla="*/ 219847 w 251214"/>
                      <a:gd name="connsiteY2" fmla="*/ 7050 h 155542"/>
                      <a:gd name="connsiteX3" fmla="*/ 251215 w 251214"/>
                      <a:gd name="connsiteY3" fmla="*/ 0 h 155542"/>
                      <a:gd name="connsiteX4" fmla="*/ 204691 w 251214"/>
                      <a:gd name="connsiteY4" fmla="*/ 60926 h 155542"/>
                      <a:gd name="connsiteX5" fmla="*/ 135620 w 251214"/>
                      <a:gd name="connsiteY5" fmla="*/ 137839 h 155542"/>
                      <a:gd name="connsiteX6" fmla="*/ 22778 w 251214"/>
                      <a:gd name="connsiteY6" fmla="*/ 142891 h 155542"/>
                      <a:gd name="connsiteX7" fmla="*/ 24249 w 251214"/>
                      <a:gd name="connsiteY7" fmla="*/ 70352 h 155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1214" h="155542">
                        <a:moveTo>
                          <a:pt x="24249" y="70352"/>
                        </a:moveTo>
                        <a:cubicBezTo>
                          <a:pt x="40272" y="59758"/>
                          <a:pt x="95995" y="40944"/>
                          <a:pt x="148929" y="24808"/>
                        </a:cubicBezTo>
                        <a:cubicBezTo>
                          <a:pt x="175358" y="16702"/>
                          <a:pt x="200845" y="11725"/>
                          <a:pt x="219847" y="7050"/>
                        </a:cubicBezTo>
                        <a:cubicBezTo>
                          <a:pt x="238886" y="2752"/>
                          <a:pt x="251215" y="0"/>
                          <a:pt x="251215" y="0"/>
                        </a:cubicBezTo>
                        <a:cubicBezTo>
                          <a:pt x="251215" y="0"/>
                          <a:pt x="229763" y="28088"/>
                          <a:pt x="204691" y="60926"/>
                        </a:cubicBezTo>
                        <a:cubicBezTo>
                          <a:pt x="179694" y="92634"/>
                          <a:pt x="151719" y="126566"/>
                          <a:pt x="135620" y="137839"/>
                        </a:cubicBezTo>
                        <a:cubicBezTo>
                          <a:pt x="103121" y="159366"/>
                          <a:pt x="53506" y="161516"/>
                          <a:pt x="22778" y="142891"/>
                        </a:cubicBezTo>
                        <a:cubicBezTo>
                          <a:pt x="-7610" y="124228"/>
                          <a:pt x="-8062" y="91767"/>
                          <a:pt x="24249" y="70352"/>
                        </a:cubicBezTo>
                        <a:close/>
                      </a:path>
                    </a:pathLst>
                  </a:custGeom>
                  <a:solidFill>
                    <a:srgbClr val="946B7E"/>
                  </a:solidFill>
                  <a:ln w="37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27" name="Freeform: Shape 526">
                    <a:extLst>
                      <a:ext uri="{FF2B5EF4-FFF2-40B4-BE49-F238E27FC236}">
                        <a16:creationId xmlns:a16="http://schemas.microsoft.com/office/drawing/2014/main" id="{7F3A9068-F668-4282-916C-FA52805DC724}"/>
                      </a:ext>
                    </a:extLst>
                  </p:cNvPr>
                  <p:cNvSpPr/>
                  <p:nvPr/>
                </p:nvSpPr>
                <p:spPr>
                  <a:xfrm>
                    <a:off x="6571160" y="37828"/>
                    <a:ext cx="235032" cy="184613"/>
                  </a:xfrm>
                  <a:custGeom>
                    <a:avLst/>
                    <a:gdLst>
                      <a:gd name="connsiteX0" fmla="*/ 156688 w 235032"/>
                      <a:gd name="connsiteY0" fmla="*/ 25021 h 184613"/>
                      <a:gd name="connsiteX1" fmla="*/ 207699 w 235032"/>
                      <a:gd name="connsiteY1" fmla="*/ 114790 h 184613"/>
                      <a:gd name="connsiteX2" fmla="*/ 235033 w 235032"/>
                      <a:gd name="connsiteY2" fmla="*/ 184614 h 184613"/>
                      <a:gd name="connsiteX3" fmla="*/ 140099 w 235032"/>
                      <a:gd name="connsiteY3" fmla="*/ 139899 h 184613"/>
                      <a:gd name="connsiteX4" fmla="*/ 19943 w 235032"/>
                      <a:gd name="connsiteY4" fmla="*/ 81348 h 184613"/>
                      <a:gd name="connsiteX5" fmla="*/ 32460 w 235032"/>
                      <a:gd name="connsiteY5" fmla="*/ 8093 h 184613"/>
                      <a:gd name="connsiteX6" fmla="*/ 156688 w 235032"/>
                      <a:gd name="connsiteY6" fmla="*/ 25021 h 184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5032" h="184613">
                        <a:moveTo>
                          <a:pt x="156688" y="25021"/>
                        </a:moveTo>
                        <a:cubicBezTo>
                          <a:pt x="171656" y="38254"/>
                          <a:pt x="191939" y="78219"/>
                          <a:pt x="207699" y="114790"/>
                        </a:cubicBezTo>
                        <a:cubicBezTo>
                          <a:pt x="223534" y="151361"/>
                          <a:pt x="235033" y="184614"/>
                          <a:pt x="235033" y="184614"/>
                        </a:cubicBezTo>
                        <a:cubicBezTo>
                          <a:pt x="235033" y="184614"/>
                          <a:pt x="189451" y="163161"/>
                          <a:pt x="140099" y="139899"/>
                        </a:cubicBezTo>
                        <a:cubicBezTo>
                          <a:pt x="90219" y="118334"/>
                          <a:pt x="35174" y="93676"/>
                          <a:pt x="19943" y="81348"/>
                        </a:cubicBezTo>
                        <a:cubicBezTo>
                          <a:pt x="-10634" y="56502"/>
                          <a:pt x="-5732" y="23739"/>
                          <a:pt x="32460" y="8093"/>
                        </a:cubicBezTo>
                        <a:cubicBezTo>
                          <a:pt x="70426" y="-7440"/>
                          <a:pt x="126790" y="25"/>
                          <a:pt x="156688" y="25021"/>
                        </a:cubicBezTo>
                        <a:close/>
                      </a:path>
                    </a:pathLst>
                  </a:custGeom>
                  <a:solidFill>
                    <a:srgbClr val="946B7E"/>
                  </a:solidFill>
                  <a:ln w="37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20" name="Graphic 48">
                  <a:extLst>
                    <a:ext uri="{FF2B5EF4-FFF2-40B4-BE49-F238E27FC236}">
                      <a16:creationId xmlns:a16="http://schemas.microsoft.com/office/drawing/2014/main" id="{DB727A02-1561-4A55-9830-FDA74E6D208F}"/>
                    </a:ext>
                  </a:extLst>
                </p:cNvPr>
                <p:cNvGrpSpPr/>
                <p:nvPr/>
              </p:nvGrpSpPr>
              <p:grpSpPr>
                <a:xfrm>
                  <a:off x="6326309" y="67051"/>
                  <a:ext cx="213254" cy="285806"/>
                  <a:chOff x="6326309" y="67051"/>
                  <a:chExt cx="213254" cy="285806"/>
                </a:xfrm>
                <a:solidFill>
                  <a:srgbClr val="946B7E"/>
                </a:solidFill>
              </p:grpSpPr>
              <p:sp>
                <p:nvSpPr>
                  <p:cNvPr id="524" name="Freeform: Shape 523">
                    <a:extLst>
                      <a:ext uri="{FF2B5EF4-FFF2-40B4-BE49-F238E27FC236}">
                        <a16:creationId xmlns:a16="http://schemas.microsoft.com/office/drawing/2014/main" id="{D9DA8014-501B-4F3E-AA5A-651A7DC8C549}"/>
                      </a:ext>
                    </a:extLst>
                  </p:cNvPr>
                  <p:cNvSpPr/>
                  <p:nvPr/>
                </p:nvSpPr>
                <p:spPr>
                  <a:xfrm>
                    <a:off x="6326309" y="211433"/>
                    <a:ext cx="211444" cy="141424"/>
                  </a:xfrm>
                  <a:custGeom>
                    <a:avLst/>
                    <a:gdLst>
                      <a:gd name="connsiteX0" fmla="*/ 20861 w 211444"/>
                      <a:gd name="connsiteY0" fmla="*/ 73444 h 141424"/>
                      <a:gd name="connsiteX1" fmla="*/ 61654 w 211444"/>
                      <a:gd name="connsiteY1" fmla="*/ 51991 h 141424"/>
                      <a:gd name="connsiteX2" fmla="*/ 125635 w 211444"/>
                      <a:gd name="connsiteY2" fmla="*/ 28390 h 141424"/>
                      <a:gd name="connsiteX3" fmla="*/ 211445 w 211444"/>
                      <a:gd name="connsiteY3" fmla="*/ 0 h 141424"/>
                      <a:gd name="connsiteX4" fmla="*/ 171820 w 211444"/>
                      <a:gd name="connsiteY4" fmla="*/ 54668 h 141424"/>
                      <a:gd name="connsiteX5" fmla="*/ 112967 w 211444"/>
                      <a:gd name="connsiteY5" fmla="*/ 123587 h 141424"/>
                      <a:gd name="connsiteX6" fmla="*/ 64972 w 211444"/>
                      <a:gd name="connsiteY6" fmla="*/ 140402 h 141424"/>
                      <a:gd name="connsiteX7" fmla="*/ 18524 w 211444"/>
                      <a:gd name="connsiteY7" fmla="*/ 134445 h 141424"/>
                      <a:gd name="connsiteX8" fmla="*/ 20861 w 211444"/>
                      <a:gd name="connsiteY8" fmla="*/ 73444 h 1414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444" h="141424">
                        <a:moveTo>
                          <a:pt x="20861" y="73444"/>
                        </a:moveTo>
                        <a:cubicBezTo>
                          <a:pt x="27685" y="68278"/>
                          <a:pt x="42728" y="60625"/>
                          <a:pt x="61654" y="51991"/>
                        </a:cubicBezTo>
                        <a:cubicBezTo>
                          <a:pt x="80619" y="44187"/>
                          <a:pt x="103504" y="36119"/>
                          <a:pt x="125635" y="28390"/>
                        </a:cubicBezTo>
                        <a:cubicBezTo>
                          <a:pt x="169897" y="13007"/>
                          <a:pt x="211445" y="0"/>
                          <a:pt x="211445" y="0"/>
                        </a:cubicBezTo>
                        <a:cubicBezTo>
                          <a:pt x="211445" y="0"/>
                          <a:pt x="193159" y="25260"/>
                          <a:pt x="171820" y="54668"/>
                        </a:cubicBezTo>
                        <a:cubicBezTo>
                          <a:pt x="150518" y="83208"/>
                          <a:pt x="126653" y="114086"/>
                          <a:pt x="112967" y="123587"/>
                        </a:cubicBezTo>
                        <a:cubicBezTo>
                          <a:pt x="99281" y="133239"/>
                          <a:pt x="81976" y="138555"/>
                          <a:pt x="64972" y="140402"/>
                        </a:cubicBezTo>
                        <a:cubicBezTo>
                          <a:pt x="48006" y="142815"/>
                          <a:pt x="31229" y="141006"/>
                          <a:pt x="18524" y="134445"/>
                        </a:cubicBezTo>
                        <a:cubicBezTo>
                          <a:pt x="-6662" y="121250"/>
                          <a:pt x="-6435" y="94142"/>
                          <a:pt x="20861" y="73444"/>
                        </a:cubicBezTo>
                        <a:close/>
                      </a:path>
                    </a:pathLst>
                  </a:custGeom>
                  <a:solidFill>
                    <a:srgbClr val="946B7E"/>
                  </a:solidFill>
                  <a:ln w="37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25" name="Freeform: Shape 524">
                    <a:extLst>
                      <a:ext uri="{FF2B5EF4-FFF2-40B4-BE49-F238E27FC236}">
                        <a16:creationId xmlns:a16="http://schemas.microsoft.com/office/drawing/2014/main" id="{D4257E32-5EA6-444A-B91F-C362C0DCDFF3}"/>
                      </a:ext>
                    </a:extLst>
                  </p:cNvPr>
                  <p:cNvSpPr/>
                  <p:nvPr/>
                </p:nvSpPr>
                <p:spPr>
                  <a:xfrm>
                    <a:off x="6326887" y="67051"/>
                    <a:ext cx="212677" cy="142232"/>
                  </a:xfrm>
                  <a:custGeom>
                    <a:avLst/>
                    <a:gdLst>
                      <a:gd name="connsiteX0" fmla="*/ 126377 w 212677"/>
                      <a:gd name="connsiteY0" fmla="*/ 16836 h 142232"/>
                      <a:gd name="connsiteX1" fmla="*/ 180593 w 212677"/>
                      <a:gd name="connsiteY1" fmla="*/ 86735 h 142232"/>
                      <a:gd name="connsiteX2" fmla="*/ 212677 w 212677"/>
                      <a:gd name="connsiteY2" fmla="*/ 142233 h 142232"/>
                      <a:gd name="connsiteX3" fmla="*/ 128376 w 212677"/>
                      <a:gd name="connsiteY3" fmla="*/ 113956 h 142232"/>
                      <a:gd name="connsiteX4" fmla="*/ 63565 w 212677"/>
                      <a:gd name="connsiteY4" fmla="*/ 90505 h 142232"/>
                      <a:gd name="connsiteX5" fmla="*/ 21377 w 212677"/>
                      <a:gd name="connsiteY5" fmla="*/ 73313 h 142232"/>
                      <a:gd name="connsiteX6" fmla="*/ 21830 w 212677"/>
                      <a:gd name="connsiteY6" fmla="*/ 11143 h 142232"/>
                      <a:gd name="connsiteX7" fmla="*/ 126377 w 212677"/>
                      <a:gd name="connsiteY7" fmla="*/ 16836 h 1422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12677" h="142232">
                        <a:moveTo>
                          <a:pt x="126377" y="16836"/>
                        </a:moveTo>
                        <a:cubicBezTo>
                          <a:pt x="140440" y="26450"/>
                          <a:pt x="162609" y="57780"/>
                          <a:pt x="180593" y="86735"/>
                        </a:cubicBezTo>
                        <a:cubicBezTo>
                          <a:pt x="198652" y="115690"/>
                          <a:pt x="212677" y="142233"/>
                          <a:pt x="212677" y="142233"/>
                        </a:cubicBezTo>
                        <a:cubicBezTo>
                          <a:pt x="212677" y="142233"/>
                          <a:pt x="172261" y="128660"/>
                          <a:pt x="128376" y="113956"/>
                        </a:cubicBezTo>
                        <a:cubicBezTo>
                          <a:pt x="106244" y="106303"/>
                          <a:pt x="83058" y="98046"/>
                          <a:pt x="63565" y="90505"/>
                        </a:cubicBezTo>
                        <a:cubicBezTo>
                          <a:pt x="44111" y="83342"/>
                          <a:pt x="28427" y="77875"/>
                          <a:pt x="21377" y="73313"/>
                        </a:cubicBezTo>
                        <a:cubicBezTo>
                          <a:pt x="-7050" y="55593"/>
                          <a:pt x="-7352" y="27769"/>
                          <a:pt x="21830" y="11143"/>
                        </a:cubicBezTo>
                        <a:cubicBezTo>
                          <a:pt x="50747" y="-6540"/>
                          <a:pt x="98176" y="-2091"/>
                          <a:pt x="126377" y="16836"/>
                        </a:cubicBezTo>
                        <a:close/>
                      </a:path>
                    </a:pathLst>
                  </a:custGeom>
                  <a:solidFill>
                    <a:srgbClr val="946B7E"/>
                  </a:solidFill>
                  <a:ln w="37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21" name="Graphic 48">
                  <a:extLst>
                    <a:ext uri="{FF2B5EF4-FFF2-40B4-BE49-F238E27FC236}">
                      <a16:creationId xmlns:a16="http://schemas.microsoft.com/office/drawing/2014/main" id="{CD8D73C2-97FC-41EF-B84C-9DA27D74645B}"/>
                    </a:ext>
                  </a:extLst>
                </p:cNvPr>
                <p:cNvGrpSpPr/>
                <p:nvPr/>
              </p:nvGrpSpPr>
              <p:grpSpPr>
                <a:xfrm>
                  <a:off x="6152350" y="118043"/>
                  <a:ext cx="175403" cy="217379"/>
                  <a:chOff x="6152350" y="118043"/>
                  <a:chExt cx="175403" cy="217379"/>
                </a:xfrm>
                <a:solidFill>
                  <a:srgbClr val="946B7E"/>
                </a:solidFill>
              </p:grpSpPr>
              <p:sp>
                <p:nvSpPr>
                  <p:cNvPr id="522" name="Freeform: Shape 521">
                    <a:extLst>
                      <a:ext uri="{FF2B5EF4-FFF2-40B4-BE49-F238E27FC236}">
                        <a16:creationId xmlns:a16="http://schemas.microsoft.com/office/drawing/2014/main" id="{866CE07E-0592-439B-BF9D-C0CDB53BA92C}"/>
                      </a:ext>
                    </a:extLst>
                  </p:cNvPr>
                  <p:cNvSpPr/>
                  <p:nvPr/>
                </p:nvSpPr>
                <p:spPr>
                  <a:xfrm>
                    <a:off x="6160475" y="219727"/>
                    <a:ext cx="167278" cy="115695"/>
                  </a:xfrm>
                  <a:custGeom>
                    <a:avLst/>
                    <a:gdLst>
                      <a:gd name="connsiteX0" fmla="*/ 18017 w 167278"/>
                      <a:gd name="connsiteY0" fmla="*/ 63302 h 115695"/>
                      <a:gd name="connsiteX1" fmla="*/ 100320 w 167278"/>
                      <a:gd name="connsiteY1" fmla="*/ 24469 h 115695"/>
                      <a:gd name="connsiteX2" fmla="*/ 167279 w 167278"/>
                      <a:gd name="connsiteY2" fmla="*/ 0 h 115695"/>
                      <a:gd name="connsiteX3" fmla="*/ 134176 w 167278"/>
                      <a:gd name="connsiteY3" fmla="*/ 43508 h 115695"/>
                      <a:gd name="connsiteX4" fmla="*/ 85654 w 167278"/>
                      <a:gd name="connsiteY4" fmla="*/ 98666 h 115695"/>
                      <a:gd name="connsiteX5" fmla="*/ 12625 w 167278"/>
                      <a:gd name="connsiteY5" fmla="*/ 111070 h 115695"/>
                      <a:gd name="connsiteX6" fmla="*/ 18017 w 167278"/>
                      <a:gd name="connsiteY6" fmla="*/ 63302 h 115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7278" h="115695">
                        <a:moveTo>
                          <a:pt x="18017" y="63302"/>
                        </a:moveTo>
                        <a:cubicBezTo>
                          <a:pt x="28913" y="55083"/>
                          <a:pt x="65521" y="36759"/>
                          <a:pt x="100320" y="24469"/>
                        </a:cubicBezTo>
                        <a:cubicBezTo>
                          <a:pt x="135308" y="11688"/>
                          <a:pt x="167279" y="0"/>
                          <a:pt x="167279" y="0"/>
                        </a:cubicBezTo>
                        <a:cubicBezTo>
                          <a:pt x="167279" y="0"/>
                          <a:pt x="151934" y="20171"/>
                          <a:pt x="134176" y="43508"/>
                        </a:cubicBezTo>
                        <a:cubicBezTo>
                          <a:pt x="116419" y="66205"/>
                          <a:pt x="96550" y="90824"/>
                          <a:pt x="85654" y="98666"/>
                        </a:cubicBezTo>
                        <a:cubicBezTo>
                          <a:pt x="63410" y="114086"/>
                          <a:pt x="31401" y="120986"/>
                          <a:pt x="12625" y="111070"/>
                        </a:cubicBezTo>
                        <a:cubicBezTo>
                          <a:pt x="-5886" y="101569"/>
                          <a:pt x="-4001" y="80230"/>
                          <a:pt x="18017" y="63302"/>
                        </a:cubicBezTo>
                        <a:close/>
                      </a:path>
                    </a:pathLst>
                  </a:custGeom>
                  <a:solidFill>
                    <a:srgbClr val="946B7E"/>
                  </a:solidFill>
                  <a:ln w="37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23" name="Freeform: Shape 522">
                    <a:extLst>
                      <a:ext uri="{FF2B5EF4-FFF2-40B4-BE49-F238E27FC236}">
                        <a16:creationId xmlns:a16="http://schemas.microsoft.com/office/drawing/2014/main" id="{A20E20AC-C31F-4757-8CC5-27803EC66F70}"/>
                      </a:ext>
                    </a:extLst>
                  </p:cNvPr>
                  <p:cNvSpPr/>
                  <p:nvPr/>
                </p:nvSpPr>
                <p:spPr>
                  <a:xfrm>
                    <a:off x="6152350" y="118043"/>
                    <a:ext cx="175365" cy="101306"/>
                  </a:xfrm>
                  <a:custGeom>
                    <a:avLst/>
                    <a:gdLst>
                      <a:gd name="connsiteX0" fmla="*/ 92874 w 175365"/>
                      <a:gd name="connsiteY0" fmla="*/ 9616 h 101306"/>
                      <a:gd name="connsiteX1" fmla="*/ 143470 w 175365"/>
                      <a:gd name="connsiteY1" fmla="*/ 60400 h 101306"/>
                      <a:gd name="connsiteX2" fmla="*/ 175366 w 175365"/>
                      <a:gd name="connsiteY2" fmla="*/ 101307 h 101306"/>
                      <a:gd name="connsiteX3" fmla="*/ 107314 w 175365"/>
                      <a:gd name="connsiteY3" fmla="*/ 84002 h 101306"/>
                      <a:gd name="connsiteX4" fmla="*/ 20562 w 175365"/>
                      <a:gd name="connsiteY4" fmla="*/ 59345 h 101306"/>
                      <a:gd name="connsiteX5" fmla="*/ 12946 w 175365"/>
                      <a:gd name="connsiteY5" fmla="*/ 11802 h 101306"/>
                      <a:gd name="connsiteX6" fmla="*/ 92874 w 175365"/>
                      <a:gd name="connsiteY6" fmla="*/ 9616 h 1013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75365" h="101306">
                        <a:moveTo>
                          <a:pt x="92874" y="9616"/>
                        </a:moveTo>
                        <a:cubicBezTo>
                          <a:pt x="104863" y="16251"/>
                          <a:pt x="125901" y="39136"/>
                          <a:pt x="143470" y="60400"/>
                        </a:cubicBezTo>
                        <a:cubicBezTo>
                          <a:pt x="161077" y="81664"/>
                          <a:pt x="175366" y="101307"/>
                          <a:pt x="175366" y="101307"/>
                        </a:cubicBezTo>
                        <a:cubicBezTo>
                          <a:pt x="175366" y="101307"/>
                          <a:pt x="142791" y="93012"/>
                          <a:pt x="107314" y="84002"/>
                        </a:cubicBezTo>
                        <a:cubicBezTo>
                          <a:pt x="71535" y="73747"/>
                          <a:pt x="32513" y="65264"/>
                          <a:pt x="20562" y="59345"/>
                        </a:cubicBezTo>
                        <a:cubicBezTo>
                          <a:pt x="-3417" y="47280"/>
                          <a:pt x="-7037" y="26054"/>
                          <a:pt x="12946" y="11802"/>
                        </a:cubicBezTo>
                        <a:cubicBezTo>
                          <a:pt x="32890" y="-2675"/>
                          <a:pt x="68895" y="-4334"/>
                          <a:pt x="92874" y="9616"/>
                        </a:cubicBezTo>
                        <a:close/>
                      </a:path>
                    </a:pathLst>
                  </a:custGeom>
                  <a:solidFill>
                    <a:srgbClr val="946B7E"/>
                  </a:solidFill>
                  <a:ln w="37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C8BAAD4B-D3F3-4547-A634-38DCC5F0F076}"/>
                  </a:ext>
                </a:extLst>
              </p:cNvPr>
              <p:cNvSpPr/>
              <p:nvPr/>
            </p:nvSpPr>
            <p:spPr>
              <a:xfrm>
                <a:off x="6198436" y="204564"/>
                <a:ext cx="2339778" cy="729779"/>
              </a:xfrm>
              <a:custGeom>
                <a:avLst/>
                <a:gdLst>
                  <a:gd name="connsiteX0" fmla="*/ 1928798 w 2339778"/>
                  <a:gd name="connsiteY0" fmla="*/ 470000 h 729779"/>
                  <a:gd name="connsiteX1" fmla="*/ 1787567 w 2339778"/>
                  <a:gd name="connsiteY1" fmla="*/ 389054 h 729779"/>
                  <a:gd name="connsiteX2" fmla="*/ 1679399 w 2339778"/>
                  <a:gd name="connsiteY2" fmla="*/ 333858 h 729779"/>
                  <a:gd name="connsiteX3" fmla="*/ 1550722 w 2339778"/>
                  <a:gd name="connsiteY3" fmla="*/ 274063 h 729779"/>
                  <a:gd name="connsiteX4" fmla="*/ 904434 w 2339778"/>
                  <a:gd name="connsiteY4" fmla="*/ 70698 h 729779"/>
                  <a:gd name="connsiteX5" fmla="*/ 277675 w 2339778"/>
                  <a:gd name="connsiteY5" fmla="*/ 11807 h 729779"/>
                  <a:gd name="connsiteX6" fmla="*/ 75630 w 2339778"/>
                  <a:gd name="connsiteY6" fmla="*/ 20517 h 729779"/>
                  <a:gd name="connsiteX7" fmla="*/ 19605 w 2339778"/>
                  <a:gd name="connsiteY7" fmla="*/ 24551 h 729779"/>
                  <a:gd name="connsiteX8" fmla="*/ 0 w 2339778"/>
                  <a:gd name="connsiteY8" fmla="*/ 27001 h 729779"/>
                  <a:gd name="connsiteX9" fmla="*/ 19529 w 2339778"/>
                  <a:gd name="connsiteY9" fmla="*/ 23910 h 729779"/>
                  <a:gd name="connsiteX10" fmla="*/ 75366 w 2339778"/>
                  <a:gd name="connsiteY10" fmla="*/ 18066 h 729779"/>
                  <a:gd name="connsiteX11" fmla="*/ 277411 w 2339778"/>
                  <a:gd name="connsiteY11" fmla="*/ 2797 h 729779"/>
                  <a:gd name="connsiteX12" fmla="*/ 909599 w 2339778"/>
                  <a:gd name="connsiteY12" fmla="*/ 42308 h 729779"/>
                  <a:gd name="connsiteX13" fmla="*/ 1569649 w 2339778"/>
                  <a:gd name="connsiteY13" fmla="*/ 229197 h 729779"/>
                  <a:gd name="connsiteX14" fmla="*/ 1701983 w 2339778"/>
                  <a:gd name="connsiteY14" fmla="*/ 286580 h 729779"/>
                  <a:gd name="connsiteX15" fmla="*/ 1813355 w 2339778"/>
                  <a:gd name="connsiteY15" fmla="*/ 340192 h 729779"/>
                  <a:gd name="connsiteX16" fmla="*/ 1958470 w 2339778"/>
                  <a:gd name="connsiteY16" fmla="*/ 420497 h 729779"/>
                  <a:gd name="connsiteX17" fmla="*/ 2117836 w 2339778"/>
                  <a:gd name="connsiteY17" fmla="*/ 526365 h 729779"/>
                  <a:gd name="connsiteX18" fmla="*/ 2240481 w 2339778"/>
                  <a:gd name="connsiteY18" fmla="*/ 623221 h 729779"/>
                  <a:gd name="connsiteX19" fmla="*/ 2339298 w 2339778"/>
                  <a:gd name="connsiteY19" fmla="*/ 728976 h 729779"/>
                  <a:gd name="connsiteX20" fmla="*/ 2215522 w 2339778"/>
                  <a:gd name="connsiteY20" fmla="*/ 655607 h 729779"/>
                  <a:gd name="connsiteX21" fmla="*/ 2087637 w 2339778"/>
                  <a:gd name="connsiteY21" fmla="*/ 570175 h 729779"/>
                  <a:gd name="connsiteX22" fmla="*/ 1928798 w 2339778"/>
                  <a:gd name="connsiteY22" fmla="*/ 470000 h 729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339778" h="729779">
                    <a:moveTo>
                      <a:pt x="1928798" y="470000"/>
                    </a:moveTo>
                    <a:cubicBezTo>
                      <a:pt x="1900258" y="452808"/>
                      <a:pt x="1850868" y="425625"/>
                      <a:pt x="1787567" y="389054"/>
                    </a:cubicBezTo>
                    <a:cubicBezTo>
                      <a:pt x="1755482" y="371523"/>
                      <a:pt x="1718685" y="353991"/>
                      <a:pt x="1679399" y="333858"/>
                    </a:cubicBezTo>
                    <a:cubicBezTo>
                      <a:pt x="1640415" y="313009"/>
                      <a:pt x="1596756" y="294158"/>
                      <a:pt x="1550722" y="274063"/>
                    </a:cubicBezTo>
                    <a:cubicBezTo>
                      <a:pt x="1367189" y="192777"/>
                      <a:pt x="1135284" y="115903"/>
                      <a:pt x="904434" y="70698"/>
                    </a:cubicBezTo>
                    <a:cubicBezTo>
                      <a:pt x="673848" y="23947"/>
                      <a:pt x="445977" y="9394"/>
                      <a:pt x="277675" y="11807"/>
                    </a:cubicBezTo>
                    <a:cubicBezTo>
                      <a:pt x="193336" y="11091"/>
                      <a:pt x="124039" y="17350"/>
                      <a:pt x="75630" y="20517"/>
                    </a:cubicBezTo>
                    <a:cubicBezTo>
                      <a:pt x="51463" y="22251"/>
                      <a:pt x="32461" y="23193"/>
                      <a:pt x="19605" y="24551"/>
                    </a:cubicBezTo>
                    <a:cubicBezTo>
                      <a:pt x="6786" y="26134"/>
                      <a:pt x="0" y="27001"/>
                      <a:pt x="0" y="27001"/>
                    </a:cubicBezTo>
                    <a:cubicBezTo>
                      <a:pt x="0" y="27001"/>
                      <a:pt x="6786" y="25946"/>
                      <a:pt x="19529" y="23910"/>
                    </a:cubicBezTo>
                    <a:cubicBezTo>
                      <a:pt x="32310" y="22138"/>
                      <a:pt x="51237" y="20592"/>
                      <a:pt x="75366" y="18066"/>
                    </a:cubicBezTo>
                    <a:cubicBezTo>
                      <a:pt x="123662" y="13316"/>
                      <a:pt x="192883" y="4833"/>
                      <a:pt x="277411" y="2797"/>
                    </a:cubicBezTo>
                    <a:cubicBezTo>
                      <a:pt x="446053" y="-5045"/>
                      <a:pt x="675507" y="2231"/>
                      <a:pt x="909599" y="42308"/>
                    </a:cubicBezTo>
                    <a:cubicBezTo>
                      <a:pt x="1143842" y="80802"/>
                      <a:pt x="1381063" y="151607"/>
                      <a:pt x="1569649" y="229197"/>
                    </a:cubicBezTo>
                    <a:cubicBezTo>
                      <a:pt x="1616927" y="248350"/>
                      <a:pt x="1661830" y="266409"/>
                      <a:pt x="1701983" y="286580"/>
                    </a:cubicBezTo>
                    <a:cubicBezTo>
                      <a:pt x="1742437" y="306072"/>
                      <a:pt x="1780290" y="323075"/>
                      <a:pt x="1813355" y="340192"/>
                    </a:cubicBezTo>
                    <a:cubicBezTo>
                      <a:pt x="1878579" y="376009"/>
                      <a:pt x="1929364" y="402966"/>
                      <a:pt x="1958470" y="420497"/>
                    </a:cubicBezTo>
                    <a:cubicBezTo>
                      <a:pt x="2015362" y="457521"/>
                      <a:pt x="2071123" y="490548"/>
                      <a:pt x="2117836" y="526365"/>
                    </a:cubicBezTo>
                    <a:cubicBezTo>
                      <a:pt x="2164511" y="562219"/>
                      <a:pt x="2207492" y="593211"/>
                      <a:pt x="2240481" y="623221"/>
                    </a:cubicBezTo>
                    <a:cubicBezTo>
                      <a:pt x="2306572" y="683054"/>
                      <a:pt x="2344539" y="722868"/>
                      <a:pt x="2339298" y="728976"/>
                    </a:cubicBezTo>
                    <a:cubicBezTo>
                      <a:pt x="2334095" y="735046"/>
                      <a:pt x="2286930" y="706392"/>
                      <a:pt x="2215522" y="655607"/>
                    </a:cubicBezTo>
                    <a:cubicBezTo>
                      <a:pt x="2179856" y="630121"/>
                      <a:pt x="2135104" y="603051"/>
                      <a:pt x="2087637" y="570175"/>
                    </a:cubicBezTo>
                    <a:cubicBezTo>
                      <a:pt x="2040132" y="537374"/>
                      <a:pt x="1984560" y="506345"/>
                      <a:pt x="1928798" y="470000"/>
                    </a:cubicBezTo>
                    <a:close/>
                  </a:path>
                </a:pathLst>
              </a:custGeom>
              <a:solidFill>
                <a:srgbClr val="946B7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7BDF8CAB-7C6D-4D05-B3C7-078E086C4EF1}"/>
                  </a:ext>
                </a:extLst>
              </p:cNvPr>
              <p:cNvSpPr/>
              <p:nvPr/>
            </p:nvSpPr>
            <p:spPr>
              <a:xfrm>
                <a:off x="6057909" y="210374"/>
                <a:ext cx="260494" cy="63293"/>
              </a:xfrm>
              <a:custGeom>
                <a:avLst/>
                <a:gdLst>
                  <a:gd name="connsiteX0" fmla="*/ 63841 w 260494"/>
                  <a:gd name="connsiteY0" fmla="*/ 1925 h 63293"/>
                  <a:gd name="connsiteX1" fmla="*/ 176570 w 260494"/>
                  <a:gd name="connsiteY1" fmla="*/ 2038 h 63293"/>
                  <a:gd name="connsiteX2" fmla="*/ 260495 w 260494"/>
                  <a:gd name="connsiteY2" fmla="*/ 10182 h 63293"/>
                  <a:gd name="connsiteX3" fmla="*/ 179812 w 260494"/>
                  <a:gd name="connsiteY3" fmla="*/ 32125 h 63293"/>
                  <a:gd name="connsiteX4" fmla="*/ 72626 w 260494"/>
                  <a:gd name="connsiteY4" fmla="*/ 61796 h 63293"/>
                  <a:gd name="connsiteX5" fmla="*/ 200 w 260494"/>
                  <a:gd name="connsiteY5" fmla="*/ 41475 h 63293"/>
                  <a:gd name="connsiteX6" fmla="*/ 63841 w 260494"/>
                  <a:gd name="connsiteY6" fmla="*/ 1925 h 63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0494" h="63293">
                    <a:moveTo>
                      <a:pt x="63841" y="1925"/>
                    </a:moveTo>
                    <a:cubicBezTo>
                      <a:pt x="82843" y="-412"/>
                      <a:pt x="132157" y="-902"/>
                      <a:pt x="176570" y="2038"/>
                    </a:cubicBezTo>
                    <a:cubicBezTo>
                      <a:pt x="220908" y="6336"/>
                      <a:pt x="260495" y="10182"/>
                      <a:pt x="260495" y="10182"/>
                    </a:cubicBezTo>
                    <a:cubicBezTo>
                      <a:pt x="260495" y="10182"/>
                      <a:pt x="222454" y="20512"/>
                      <a:pt x="179812" y="32125"/>
                    </a:cubicBezTo>
                    <a:cubicBezTo>
                      <a:pt x="137435" y="44189"/>
                      <a:pt x="91175" y="59534"/>
                      <a:pt x="72626" y="61796"/>
                    </a:cubicBezTo>
                    <a:cubicBezTo>
                      <a:pt x="35301" y="67074"/>
                      <a:pt x="3103" y="57951"/>
                      <a:pt x="200" y="41475"/>
                    </a:cubicBezTo>
                    <a:cubicBezTo>
                      <a:pt x="-2666" y="24999"/>
                      <a:pt x="25611" y="7317"/>
                      <a:pt x="63841" y="1925"/>
                    </a:cubicBezTo>
                    <a:close/>
                  </a:path>
                </a:pathLst>
              </a:custGeom>
              <a:solidFill>
                <a:srgbClr val="946B7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875A6E21-8337-4969-A4D6-A1B67E8A0718}"/>
                </a:ext>
              </a:extLst>
            </p:cNvPr>
            <p:cNvSpPr/>
            <p:nvPr/>
          </p:nvSpPr>
          <p:spPr>
            <a:xfrm>
              <a:off x="10956873" y="5269831"/>
              <a:ext cx="713841" cy="1317955"/>
            </a:xfrm>
            <a:custGeom>
              <a:avLst/>
              <a:gdLst>
                <a:gd name="connsiteX0" fmla="*/ 10 w 713841"/>
                <a:gd name="connsiteY0" fmla="*/ 1077082 h 1317955"/>
                <a:gd name="connsiteX1" fmla="*/ 10868 w 713841"/>
                <a:gd name="connsiteY1" fmla="*/ 1042019 h 1317955"/>
                <a:gd name="connsiteX2" fmla="*/ 73114 w 713841"/>
                <a:gd name="connsiteY2" fmla="*/ 1008540 h 1317955"/>
                <a:gd name="connsiteX3" fmla="*/ 100410 w 713841"/>
                <a:gd name="connsiteY3" fmla="*/ 1025581 h 1317955"/>
                <a:gd name="connsiteX4" fmla="*/ 100825 w 713841"/>
                <a:gd name="connsiteY4" fmla="*/ 1026298 h 1317955"/>
                <a:gd name="connsiteX5" fmla="*/ 102673 w 713841"/>
                <a:gd name="connsiteY5" fmla="*/ 1028145 h 1317955"/>
                <a:gd name="connsiteX6" fmla="*/ 105689 w 713841"/>
                <a:gd name="connsiteY6" fmla="*/ 1031350 h 1317955"/>
                <a:gd name="connsiteX7" fmla="*/ 110515 w 713841"/>
                <a:gd name="connsiteY7" fmla="*/ 1037458 h 1317955"/>
                <a:gd name="connsiteX8" fmla="*/ 117867 w 713841"/>
                <a:gd name="connsiteY8" fmla="*/ 1033386 h 1317955"/>
                <a:gd name="connsiteX9" fmla="*/ 229163 w 713841"/>
                <a:gd name="connsiteY9" fmla="*/ 935549 h 1317955"/>
                <a:gd name="connsiteX10" fmla="*/ 253821 w 713841"/>
                <a:gd name="connsiteY10" fmla="*/ 855357 h 1317955"/>
                <a:gd name="connsiteX11" fmla="*/ 258231 w 713841"/>
                <a:gd name="connsiteY11" fmla="*/ 821123 h 1317955"/>
                <a:gd name="connsiteX12" fmla="*/ 260644 w 713841"/>
                <a:gd name="connsiteY12" fmla="*/ 800689 h 1317955"/>
                <a:gd name="connsiteX13" fmla="*/ 270145 w 713841"/>
                <a:gd name="connsiteY13" fmla="*/ 743683 h 1317955"/>
                <a:gd name="connsiteX14" fmla="*/ 276140 w 713841"/>
                <a:gd name="connsiteY14" fmla="*/ 714163 h 1317955"/>
                <a:gd name="connsiteX15" fmla="*/ 277007 w 713841"/>
                <a:gd name="connsiteY15" fmla="*/ 706622 h 1317955"/>
                <a:gd name="connsiteX16" fmla="*/ 278402 w 713841"/>
                <a:gd name="connsiteY16" fmla="*/ 678044 h 1317955"/>
                <a:gd name="connsiteX17" fmla="*/ 274708 w 713841"/>
                <a:gd name="connsiteY17" fmla="*/ 673746 h 1317955"/>
                <a:gd name="connsiteX18" fmla="*/ 270522 w 713841"/>
                <a:gd name="connsiteY18" fmla="*/ 675066 h 1317955"/>
                <a:gd name="connsiteX19" fmla="*/ 261361 w 713841"/>
                <a:gd name="connsiteY19" fmla="*/ 686338 h 1317955"/>
                <a:gd name="connsiteX20" fmla="*/ 248919 w 713841"/>
                <a:gd name="connsiteY20" fmla="*/ 696329 h 1317955"/>
                <a:gd name="connsiteX21" fmla="*/ 221999 w 713841"/>
                <a:gd name="connsiteY21" fmla="*/ 713408 h 1317955"/>
                <a:gd name="connsiteX22" fmla="*/ 163034 w 713841"/>
                <a:gd name="connsiteY22" fmla="*/ 734484 h 1317955"/>
                <a:gd name="connsiteX23" fmla="*/ 145465 w 713841"/>
                <a:gd name="connsiteY23" fmla="*/ 736821 h 1317955"/>
                <a:gd name="connsiteX24" fmla="*/ 139734 w 713841"/>
                <a:gd name="connsiteY24" fmla="*/ 737312 h 1317955"/>
                <a:gd name="connsiteX25" fmla="*/ 138226 w 713841"/>
                <a:gd name="connsiteY25" fmla="*/ 741949 h 1317955"/>
                <a:gd name="connsiteX26" fmla="*/ 134833 w 713841"/>
                <a:gd name="connsiteY26" fmla="*/ 750583 h 1317955"/>
                <a:gd name="connsiteX27" fmla="*/ 133702 w 713841"/>
                <a:gd name="connsiteY27" fmla="*/ 752581 h 1317955"/>
                <a:gd name="connsiteX28" fmla="*/ 133513 w 713841"/>
                <a:gd name="connsiteY28" fmla="*/ 758161 h 1317955"/>
                <a:gd name="connsiteX29" fmla="*/ 112739 w 713841"/>
                <a:gd name="connsiteY29" fmla="*/ 775579 h 1317955"/>
                <a:gd name="connsiteX30" fmla="*/ 63539 w 713841"/>
                <a:gd name="connsiteY30" fmla="*/ 774637 h 1317955"/>
                <a:gd name="connsiteX31" fmla="*/ 33489 w 713841"/>
                <a:gd name="connsiteY31" fmla="*/ 722683 h 1317955"/>
                <a:gd name="connsiteX32" fmla="*/ 41407 w 713841"/>
                <a:gd name="connsiteY32" fmla="*/ 704888 h 1317955"/>
                <a:gd name="connsiteX33" fmla="*/ 83822 w 713841"/>
                <a:gd name="connsiteY33" fmla="*/ 679439 h 1317955"/>
                <a:gd name="connsiteX34" fmla="*/ 120506 w 713841"/>
                <a:gd name="connsiteY34" fmla="*/ 686866 h 1317955"/>
                <a:gd name="connsiteX35" fmla="*/ 140413 w 713841"/>
                <a:gd name="connsiteY35" fmla="*/ 717367 h 1317955"/>
                <a:gd name="connsiteX36" fmla="*/ 141053 w 713841"/>
                <a:gd name="connsiteY36" fmla="*/ 721741 h 1317955"/>
                <a:gd name="connsiteX37" fmla="*/ 146143 w 713841"/>
                <a:gd name="connsiteY37" fmla="*/ 724040 h 1317955"/>
                <a:gd name="connsiteX38" fmla="*/ 186749 w 713841"/>
                <a:gd name="connsiteY38" fmla="*/ 714200 h 1317955"/>
                <a:gd name="connsiteX39" fmla="*/ 218607 w 713841"/>
                <a:gd name="connsiteY39" fmla="*/ 701193 h 1317955"/>
                <a:gd name="connsiteX40" fmla="*/ 271427 w 713841"/>
                <a:gd name="connsiteY40" fmla="*/ 659645 h 1317955"/>
                <a:gd name="connsiteX41" fmla="*/ 318215 w 713841"/>
                <a:gd name="connsiteY41" fmla="*/ 569688 h 1317955"/>
                <a:gd name="connsiteX42" fmla="*/ 321420 w 713841"/>
                <a:gd name="connsiteY42" fmla="*/ 560640 h 1317955"/>
                <a:gd name="connsiteX43" fmla="*/ 329149 w 713841"/>
                <a:gd name="connsiteY43" fmla="*/ 539602 h 1317955"/>
                <a:gd name="connsiteX44" fmla="*/ 354409 w 713841"/>
                <a:gd name="connsiteY44" fmla="*/ 480938 h 1317955"/>
                <a:gd name="connsiteX45" fmla="*/ 381743 w 713841"/>
                <a:gd name="connsiteY45" fmla="*/ 423367 h 1317955"/>
                <a:gd name="connsiteX46" fmla="*/ 392714 w 713841"/>
                <a:gd name="connsiteY46" fmla="*/ 403272 h 1317955"/>
                <a:gd name="connsiteX47" fmla="*/ 369000 w 713841"/>
                <a:gd name="connsiteY47" fmla="*/ 412848 h 1317955"/>
                <a:gd name="connsiteX48" fmla="*/ 327565 w 713841"/>
                <a:gd name="connsiteY48" fmla="*/ 424234 h 1317955"/>
                <a:gd name="connsiteX49" fmla="*/ 231916 w 713841"/>
                <a:gd name="connsiteY49" fmla="*/ 426948 h 1317955"/>
                <a:gd name="connsiteX50" fmla="*/ 223508 w 713841"/>
                <a:gd name="connsiteY50" fmla="*/ 424762 h 1317955"/>
                <a:gd name="connsiteX51" fmla="*/ 221887 w 713841"/>
                <a:gd name="connsiteY51" fmla="*/ 431963 h 1317955"/>
                <a:gd name="connsiteX52" fmla="*/ 220378 w 713841"/>
                <a:gd name="connsiteY52" fmla="*/ 436713 h 1317955"/>
                <a:gd name="connsiteX53" fmla="*/ 216986 w 713841"/>
                <a:gd name="connsiteY53" fmla="*/ 442218 h 1317955"/>
                <a:gd name="connsiteX54" fmla="*/ 215252 w 713841"/>
                <a:gd name="connsiteY54" fmla="*/ 444103 h 1317955"/>
                <a:gd name="connsiteX55" fmla="*/ 215289 w 713841"/>
                <a:gd name="connsiteY55" fmla="*/ 446667 h 1317955"/>
                <a:gd name="connsiteX56" fmla="*/ 214497 w 713841"/>
                <a:gd name="connsiteY56" fmla="*/ 449193 h 1317955"/>
                <a:gd name="connsiteX57" fmla="*/ 211933 w 713841"/>
                <a:gd name="connsiteY57" fmla="*/ 451907 h 1317955"/>
                <a:gd name="connsiteX58" fmla="*/ 164806 w 713841"/>
                <a:gd name="connsiteY58" fmla="*/ 460051 h 1317955"/>
                <a:gd name="connsiteX59" fmla="*/ 133815 w 713841"/>
                <a:gd name="connsiteY59" fmla="*/ 422273 h 1317955"/>
                <a:gd name="connsiteX60" fmla="*/ 137510 w 713841"/>
                <a:gd name="connsiteY60" fmla="*/ 398446 h 1317955"/>
                <a:gd name="connsiteX61" fmla="*/ 184034 w 713841"/>
                <a:gd name="connsiteY61" fmla="*/ 364966 h 1317955"/>
                <a:gd name="connsiteX62" fmla="*/ 221774 w 713841"/>
                <a:gd name="connsiteY62" fmla="*/ 406853 h 1317955"/>
                <a:gd name="connsiteX63" fmla="*/ 222754 w 713841"/>
                <a:gd name="connsiteY63" fmla="*/ 411566 h 1317955"/>
                <a:gd name="connsiteX64" fmla="*/ 227806 w 713841"/>
                <a:gd name="connsiteY64" fmla="*/ 413413 h 1317955"/>
                <a:gd name="connsiteX65" fmla="*/ 329752 w 713841"/>
                <a:gd name="connsiteY65" fmla="*/ 411717 h 1317955"/>
                <a:gd name="connsiteX66" fmla="*/ 447269 w 713841"/>
                <a:gd name="connsiteY66" fmla="*/ 309280 h 1317955"/>
                <a:gd name="connsiteX67" fmla="*/ 472191 w 713841"/>
                <a:gd name="connsiteY67" fmla="*/ 269769 h 1317955"/>
                <a:gd name="connsiteX68" fmla="*/ 499525 w 713841"/>
                <a:gd name="connsiteY68" fmla="*/ 231765 h 1317955"/>
                <a:gd name="connsiteX69" fmla="*/ 503181 w 713841"/>
                <a:gd name="connsiteY69" fmla="*/ 225506 h 1317955"/>
                <a:gd name="connsiteX70" fmla="*/ 511363 w 713841"/>
                <a:gd name="connsiteY70" fmla="*/ 214497 h 1317955"/>
                <a:gd name="connsiteX71" fmla="*/ 520261 w 713841"/>
                <a:gd name="connsiteY71" fmla="*/ 197418 h 1317955"/>
                <a:gd name="connsiteX72" fmla="*/ 520185 w 713841"/>
                <a:gd name="connsiteY72" fmla="*/ 194666 h 1317955"/>
                <a:gd name="connsiteX73" fmla="*/ 517508 w 713841"/>
                <a:gd name="connsiteY73" fmla="*/ 194251 h 1317955"/>
                <a:gd name="connsiteX74" fmla="*/ 494774 w 713841"/>
                <a:gd name="connsiteY74" fmla="*/ 202018 h 1317955"/>
                <a:gd name="connsiteX75" fmla="*/ 470192 w 713841"/>
                <a:gd name="connsiteY75" fmla="*/ 207937 h 1317955"/>
                <a:gd name="connsiteX76" fmla="*/ 414506 w 713841"/>
                <a:gd name="connsiteY76" fmla="*/ 207937 h 1317955"/>
                <a:gd name="connsiteX77" fmla="*/ 405383 w 713841"/>
                <a:gd name="connsiteY77" fmla="*/ 205939 h 1317955"/>
                <a:gd name="connsiteX78" fmla="*/ 400896 w 713841"/>
                <a:gd name="connsiteY78" fmla="*/ 204808 h 1317955"/>
                <a:gd name="connsiteX79" fmla="*/ 397993 w 713841"/>
                <a:gd name="connsiteY79" fmla="*/ 207409 h 1317955"/>
                <a:gd name="connsiteX80" fmla="*/ 384873 w 713841"/>
                <a:gd name="connsiteY80" fmla="*/ 216043 h 1317955"/>
                <a:gd name="connsiteX81" fmla="*/ 363308 w 713841"/>
                <a:gd name="connsiteY81" fmla="*/ 224715 h 1317955"/>
                <a:gd name="connsiteX82" fmla="*/ 327415 w 713841"/>
                <a:gd name="connsiteY82" fmla="*/ 205298 h 1317955"/>
                <a:gd name="connsiteX83" fmla="*/ 317574 w 713841"/>
                <a:gd name="connsiteY83" fmla="*/ 149838 h 1317955"/>
                <a:gd name="connsiteX84" fmla="*/ 322136 w 713841"/>
                <a:gd name="connsiteY84" fmla="*/ 144108 h 1317955"/>
                <a:gd name="connsiteX85" fmla="*/ 370433 w 713841"/>
                <a:gd name="connsiteY85" fmla="*/ 137925 h 1317955"/>
                <a:gd name="connsiteX86" fmla="*/ 407381 w 713841"/>
                <a:gd name="connsiteY86" fmla="*/ 178077 h 1317955"/>
                <a:gd name="connsiteX87" fmla="*/ 408059 w 713841"/>
                <a:gd name="connsiteY87" fmla="*/ 188181 h 1317955"/>
                <a:gd name="connsiteX88" fmla="*/ 407343 w 713841"/>
                <a:gd name="connsiteY88" fmla="*/ 196061 h 1317955"/>
                <a:gd name="connsiteX89" fmla="*/ 416240 w 713841"/>
                <a:gd name="connsiteY89" fmla="*/ 197720 h 1317955"/>
                <a:gd name="connsiteX90" fmla="*/ 498959 w 713841"/>
                <a:gd name="connsiteY90" fmla="*/ 187277 h 1317955"/>
                <a:gd name="connsiteX91" fmla="*/ 558754 w 713841"/>
                <a:gd name="connsiteY91" fmla="*/ 152138 h 1317955"/>
                <a:gd name="connsiteX92" fmla="*/ 570932 w 713841"/>
                <a:gd name="connsiteY92" fmla="*/ 142901 h 1317955"/>
                <a:gd name="connsiteX93" fmla="*/ 576814 w 713841"/>
                <a:gd name="connsiteY93" fmla="*/ 134079 h 1317955"/>
                <a:gd name="connsiteX94" fmla="*/ 580244 w 713841"/>
                <a:gd name="connsiteY94" fmla="*/ 128876 h 1317955"/>
                <a:gd name="connsiteX95" fmla="*/ 638758 w 713841"/>
                <a:gd name="connsiteY95" fmla="*/ 65612 h 1317955"/>
                <a:gd name="connsiteX96" fmla="*/ 644942 w 713841"/>
                <a:gd name="connsiteY96" fmla="*/ 59127 h 1317955"/>
                <a:gd name="connsiteX97" fmla="*/ 659231 w 713841"/>
                <a:gd name="connsiteY97" fmla="*/ 45555 h 1317955"/>
                <a:gd name="connsiteX98" fmla="*/ 680079 w 713841"/>
                <a:gd name="connsiteY98" fmla="*/ 25761 h 1317955"/>
                <a:gd name="connsiteX99" fmla="*/ 686074 w 713841"/>
                <a:gd name="connsiteY99" fmla="*/ 19126 h 1317955"/>
                <a:gd name="connsiteX100" fmla="*/ 694670 w 713841"/>
                <a:gd name="connsiteY100" fmla="*/ 9549 h 1317955"/>
                <a:gd name="connsiteX101" fmla="*/ 710279 w 713841"/>
                <a:gd name="connsiteY101" fmla="*/ 124 h 1317955"/>
                <a:gd name="connsiteX102" fmla="*/ 713823 w 713841"/>
                <a:gd name="connsiteY102" fmla="*/ 7664 h 1317955"/>
                <a:gd name="connsiteX103" fmla="*/ 708281 w 713841"/>
                <a:gd name="connsiteY103" fmla="*/ 17957 h 1317955"/>
                <a:gd name="connsiteX104" fmla="*/ 701796 w 713841"/>
                <a:gd name="connsiteY104" fmla="*/ 23914 h 1317955"/>
                <a:gd name="connsiteX105" fmla="*/ 687092 w 713841"/>
                <a:gd name="connsiteY105" fmla="*/ 38014 h 1317955"/>
                <a:gd name="connsiteX106" fmla="*/ 678911 w 713841"/>
                <a:gd name="connsiteY106" fmla="*/ 46045 h 1317955"/>
                <a:gd name="connsiteX107" fmla="*/ 591292 w 713841"/>
                <a:gd name="connsiteY107" fmla="*/ 138226 h 1317955"/>
                <a:gd name="connsiteX108" fmla="*/ 579302 w 713841"/>
                <a:gd name="connsiteY108" fmla="*/ 151271 h 1317955"/>
                <a:gd name="connsiteX109" fmla="*/ 564749 w 713841"/>
                <a:gd name="connsiteY109" fmla="*/ 167483 h 1317955"/>
                <a:gd name="connsiteX110" fmla="*/ 559584 w 713841"/>
                <a:gd name="connsiteY110" fmla="*/ 175137 h 1317955"/>
                <a:gd name="connsiteX111" fmla="*/ 554795 w 713841"/>
                <a:gd name="connsiteY111" fmla="*/ 211067 h 1317955"/>
                <a:gd name="connsiteX112" fmla="*/ 556002 w 713841"/>
                <a:gd name="connsiteY112" fmla="*/ 228334 h 1317955"/>
                <a:gd name="connsiteX113" fmla="*/ 619945 w 713841"/>
                <a:gd name="connsiteY113" fmla="*/ 357727 h 1317955"/>
                <a:gd name="connsiteX114" fmla="*/ 623564 w 713841"/>
                <a:gd name="connsiteY114" fmla="*/ 360555 h 1317955"/>
                <a:gd name="connsiteX115" fmla="*/ 627523 w 713841"/>
                <a:gd name="connsiteY115" fmla="*/ 360367 h 1317955"/>
                <a:gd name="connsiteX116" fmla="*/ 642189 w 713841"/>
                <a:gd name="connsiteY116" fmla="*/ 363081 h 1317955"/>
                <a:gd name="connsiteX117" fmla="*/ 644866 w 713841"/>
                <a:gd name="connsiteY117" fmla="*/ 364627 h 1317955"/>
                <a:gd name="connsiteX118" fmla="*/ 646864 w 713841"/>
                <a:gd name="connsiteY118" fmla="*/ 366248 h 1317955"/>
                <a:gd name="connsiteX119" fmla="*/ 649277 w 713841"/>
                <a:gd name="connsiteY119" fmla="*/ 367002 h 1317955"/>
                <a:gd name="connsiteX120" fmla="*/ 678836 w 713841"/>
                <a:gd name="connsiteY120" fmla="*/ 385853 h 1317955"/>
                <a:gd name="connsiteX121" fmla="*/ 690259 w 713841"/>
                <a:gd name="connsiteY121" fmla="*/ 411151 h 1317955"/>
                <a:gd name="connsiteX122" fmla="*/ 688072 w 713841"/>
                <a:gd name="connsiteY122" fmla="*/ 420652 h 1317955"/>
                <a:gd name="connsiteX123" fmla="*/ 636119 w 713841"/>
                <a:gd name="connsiteY123" fmla="*/ 425516 h 1317955"/>
                <a:gd name="connsiteX124" fmla="*/ 613800 w 713841"/>
                <a:gd name="connsiteY124" fmla="*/ 406627 h 1317955"/>
                <a:gd name="connsiteX125" fmla="*/ 611424 w 713841"/>
                <a:gd name="connsiteY125" fmla="*/ 370207 h 1317955"/>
                <a:gd name="connsiteX126" fmla="*/ 613837 w 713841"/>
                <a:gd name="connsiteY126" fmla="*/ 365984 h 1317955"/>
                <a:gd name="connsiteX127" fmla="*/ 609011 w 713841"/>
                <a:gd name="connsiteY127" fmla="*/ 360329 h 1317955"/>
                <a:gd name="connsiteX128" fmla="*/ 599359 w 713841"/>
                <a:gd name="connsiteY128" fmla="*/ 351771 h 1317955"/>
                <a:gd name="connsiteX129" fmla="*/ 590047 w 713841"/>
                <a:gd name="connsiteY129" fmla="*/ 342383 h 1317955"/>
                <a:gd name="connsiteX130" fmla="*/ 573948 w 713841"/>
                <a:gd name="connsiteY130" fmla="*/ 322325 h 1317955"/>
                <a:gd name="connsiteX131" fmla="*/ 551704 w 713841"/>
                <a:gd name="connsiteY131" fmla="*/ 277309 h 1317955"/>
                <a:gd name="connsiteX132" fmla="*/ 544729 w 713841"/>
                <a:gd name="connsiteY132" fmla="*/ 242849 h 1317955"/>
                <a:gd name="connsiteX133" fmla="*/ 544089 w 713841"/>
                <a:gd name="connsiteY133" fmla="*/ 225695 h 1317955"/>
                <a:gd name="connsiteX134" fmla="*/ 541450 w 713841"/>
                <a:gd name="connsiteY134" fmla="*/ 203262 h 1317955"/>
                <a:gd name="connsiteX135" fmla="*/ 514454 w 713841"/>
                <a:gd name="connsiteY135" fmla="*/ 235271 h 1317955"/>
                <a:gd name="connsiteX136" fmla="*/ 435544 w 713841"/>
                <a:gd name="connsiteY136" fmla="*/ 353580 h 1317955"/>
                <a:gd name="connsiteX137" fmla="*/ 425741 w 713841"/>
                <a:gd name="connsiteY137" fmla="*/ 372054 h 1317955"/>
                <a:gd name="connsiteX138" fmla="*/ 410095 w 713841"/>
                <a:gd name="connsiteY138" fmla="*/ 474792 h 1317955"/>
                <a:gd name="connsiteX139" fmla="*/ 439465 w 713841"/>
                <a:gd name="connsiteY139" fmla="*/ 533570 h 1317955"/>
                <a:gd name="connsiteX140" fmla="*/ 457072 w 713841"/>
                <a:gd name="connsiteY140" fmla="*/ 553552 h 1317955"/>
                <a:gd name="connsiteX141" fmla="*/ 461898 w 713841"/>
                <a:gd name="connsiteY141" fmla="*/ 558566 h 1317955"/>
                <a:gd name="connsiteX142" fmla="*/ 465253 w 713841"/>
                <a:gd name="connsiteY142" fmla="*/ 562299 h 1317955"/>
                <a:gd name="connsiteX143" fmla="*/ 494133 w 713841"/>
                <a:gd name="connsiteY143" fmla="*/ 585108 h 1317955"/>
                <a:gd name="connsiteX144" fmla="*/ 511325 w 713841"/>
                <a:gd name="connsiteY144" fmla="*/ 578661 h 1317955"/>
                <a:gd name="connsiteX145" fmla="*/ 514945 w 713841"/>
                <a:gd name="connsiteY145" fmla="*/ 576475 h 1317955"/>
                <a:gd name="connsiteX146" fmla="*/ 533343 w 713841"/>
                <a:gd name="connsiteY146" fmla="*/ 575155 h 1317955"/>
                <a:gd name="connsiteX147" fmla="*/ 575531 w 713841"/>
                <a:gd name="connsiteY147" fmla="*/ 591442 h 1317955"/>
                <a:gd name="connsiteX148" fmla="*/ 597965 w 713841"/>
                <a:gd name="connsiteY148" fmla="*/ 622056 h 1317955"/>
                <a:gd name="connsiteX149" fmla="*/ 597889 w 713841"/>
                <a:gd name="connsiteY149" fmla="*/ 639362 h 1317955"/>
                <a:gd name="connsiteX150" fmla="*/ 559584 w 713841"/>
                <a:gd name="connsiteY150" fmla="*/ 659721 h 1317955"/>
                <a:gd name="connsiteX151" fmla="*/ 484217 w 713841"/>
                <a:gd name="connsiteY151" fmla="*/ 626015 h 1317955"/>
                <a:gd name="connsiteX152" fmla="*/ 482408 w 713841"/>
                <a:gd name="connsiteY152" fmla="*/ 605731 h 1317955"/>
                <a:gd name="connsiteX153" fmla="*/ 486065 w 713841"/>
                <a:gd name="connsiteY153" fmla="*/ 598606 h 1317955"/>
                <a:gd name="connsiteX154" fmla="*/ 488779 w 713841"/>
                <a:gd name="connsiteY154" fmla="*/ 594534 h 1317955"/>
                <a:gd name="connsiteX155" fmla="*/ 483388 w 713841"/>
                <a:gd name="connsiteY155" fmla="*/ 590500 h 1317955"/>
                <a:gd name="connsiteX156" fmla="*/ 395391 w 713841"/>
                <a:gd name="connsiteY156" fmla="*/ 464801 h 1317955"/>
                <a:gd name="connsiteX157" fmla="*/ 390038 w 713841"/>
                <a:gd name="connsiteY157" fmla="*/ 437241 h 1317955"/>
                <a:gd name="connsiteX158" fmla="*/ 372054 w 713841"/>
                <a:gd name="connsiteY158" fmla="*/ 475471 h 1317955"/>
                <a:gd name="connsiteX159" fmla="*/ 351469 w 713841"/>
                <a:gd name="connsiteY159" fmla="*/ 520148 h 1317955"/>
                <a:gd name="connsiteX160" fmla="*/ 333485 w 713841"/>
                <a:gd name="connsiteY160" fmla="*/ 565994 h 1317955"/>
                <a:gd name="connsiteX161" fmla="*/ 325341 w 713841"/>
                <a:gd name="connsiteY161" fmla="*/ 585674 h 1317955"/>
                <a:gd name="connsiteX162" fmla="*/ 315237 w 713841"/>
                <a:gd name="connsiteY162" fmla="*/ 613234 h 1317955"/>
                <a:gd name="connsiteX163" fmla="*/ 316858 w 713841"/>
                <a:gd name="connsiteY163" fmla="*/ 691164 h 1317955"/>
                <a:gd name="connsiteX164" fmla="*/ 363797 w 713841"/>
                <a:gd name="connsiteY164" fmla="*/ 747453 h 1317955"/>
                <a:gd name="connsiteX165" fmla="*/ 391395 w 713841"/>
                <a:gd name="connsiteY165" fmla="*/ 766342 h 1317955"/>
                <a:gd name="connsiteX166" fmla="*/ 398031 w 713841"/>
                <a:gd name="connsiteY166" fmla="*/ 770640 h 1317955"/>
                <a:gd name="connsiteX167" fmla="*/ 441237 w 713841"/>
                <a:gd name="connsiteY167" fmla="*/ 786739 h 1317955"/>
                <a:gd name="connsiteX168" fmla="*/ 451982 w 713841"/>
                <a:gd name="connsiteY168" fmla="*/ 781988 h 1317955"/>
                <a:gd name="connsiteX169" fmla="*/ 454433 w 713841"/>
                <a:gd name="connsiteY169" fmla="*/ 780556 h 1317955"/>
                <a:gd name="connsiteX170" fmla="*/ 496886 w 713841"/>
                <a:gd name="connsiteY170" fmla="*/ 779085 h 1317955"/>
                <a:gd name="connsiteX171" fmla="*/ 534588 w 713841"/>
                <a:gd name="connsiteY171" fmla="*/ 806042 h 1317955"/>
                <a:gd name="connsiteX172" fmla="*/ 536548 w 713841"/>
                <a:gd name="connsiteY172" fmla="*/ 821576 h 1317955"/>
                <a:gd name="connsiteX173" fmla="*/ 498167 w 713841"/>
                <a:gd name="connsiteY173" fmla="*/ 850078 h 1317955"/>
                <a:gd name="connsiteX174" fmla="*/ 434866 w 713841"/>
                <a:gd name="connsiteY174" fmla="*/ 826703 h 1317955"/>
                <a:gd name="connsiteX175" fmla="*/ 425930 w 713841"/>
                <a:gd name="connsiteY175" fmla="*/ 801066 h 1317955"/>
                <a:gd name="connsiteX176" fmla="*/ 427438 w 713841"/>
                <a:gd name="connsiteY176" fmla="*/ 796089 h 1317955"/>
                <a:gd name="connsiteX177" fmla="*/ 421066 w 713841"/>
                <a:gd name="connsiteY177" fmla="*/ 791678 h 1317955"/>
                <a:gd name="connsiteX178" fmla="*/ 316142 w 713841"/>
                <a:gd name="connsiteY178" fmla="*/ 712956 h 1317955"/>
                <a:gd name="connsiteX179" fmla="*/ 301966 w 713841"/>
                <a:gd name="connsiteY179" fmla="*/ 688374 h 1317955"/>
                <a:gd name="connsiteX180" fmla="*/ 299741 w 713841"/>
                <a:gd name="connsiteY180" fmla="*/ 686791 h 1317955"/>
                <a:gd name="connsiteX181" fmla="*/ 297705 w 713841"/>
                <a:gd name="connsiteY181" fmla="*/ 688525 h 1317955"/>
                <a:gd name="connsiteX182" fmla="*/ 289411 w 713841"/>
                <a:gd name="connsiteY182" fmla="*/ 718687 h 1317955"/>
                <a:gd name="connsiteX183" fmla="*/ 287413 w 713841"/>
                <a:gd name="connsiteY183" fmla="*/ 725172 h 1317955"/>
                <a:gd name="connsiteX184" fmla="*/ 281493 w 713841"/>
                <a:gd name="connsiteY184" fmla="*/ 754504 h 1317955"/>
                <a:gd name="connsiteX185" fmla="*/ 272634 w 713841"/>
                <a:gd name="connsiteY185" fmla="*/ 810793 h 1317955"/>
                <a:gd name="connsiteX186" fmla="*/ 267732 w 713841"/>
                <a:gd name="connsiteY186" fmla="*/ 853924 h 1317955"/>
                <a:gd name="connsiteX187" fmla="*/ 264829 w 713841"/>
                <a:gd name="connsiteY187" fmla="*/ 896037 h 1317955"/>
                <a:gd name="connsiteX188" fmla="*/ 285981 w 713841"/>
                <a:gd name="connsiteY188" fmla="*/ 961827 h 1317955"/>
                <a:gd name="connsiteX189" fmla="*/ 409793 w 713841"/>
                <a:gd name="connsiteY189" fmla="*/ 1066413 h 1317955"/>
                <a:gd name="connsiteX190" fmla="*/ 416391 w 713841"/>
                <a:gd name="connsiteY190" fmla="*/ 1069127 h 1317955"/>
                <a:gd name="connsiteX191" fmla="*/ 421933 w 713841"/>
                <a:gd name="connsiteY191" fmla="*/ 1065508 h 1317955"/>
                <a:gd name="connsiteX192" fmla="*/ 425214 w 713841"/>
                <a:gd name="connsiteY192" fmla="*/ 1062718 h 1317955"/>
                <a:gd name="connsiteX193" fmla="*/ 465103 w 713841"/>
                <a:gd name="connsiteY193" fmla="*/ 1050389 h 1317955"/>
                <a:gd name="connsiteX194" fmla="*/ 501183 w 713841"/>
                <a:gd name="connsiteY194" fmla="*/ 1063887 h 1317955"/>
                <a:gd name="connsiteX195" fmla="*/ 514078 w 713841"/>
                <a:gd name="connsiteY195" fmla="*/ 1087300 h 1317955"/>
                <a:gd name="connsiteX196" fmla="*/ 456243 w 713841"/>
                <a:gd name="connsiteY196" fmla="*/ 1133258 h 1317955"/>
                <a:gd name="connsiteX197" fmla="*/ 416505 w 713841"/>
                <a:gd name="connsiteY197" fmla="*/ 1125228 h 1317955"/>
                <a:gd name="connsiteX198" fmla="*/ 406250 w 713841"/>
                <a:gd name="connsiteY198" fmla="*/ 1118592 h 1317955"/>
                <a:gd name="connsiteX199" fmla="*/ 400443 w 713841"/>
                <a:gd name="connsiteY199" fmla="*/ 1105095 h 1317955"/>
                <a:gd name="connsiteX200" fmla="*/ 399350 w 713841"/>
                <a:gd name="connsiteY200" fmla="*/ 1097894 h 1317955"/>
                <a:gd name="connsiteX201" fmla="*/ 404516 w 713841"/>
                <a:gd name="connsiteY201" fmla="*/ 1081456 h 1317955"/>
                <a:gd name="connsiteX202" fmla="*/ 408173 w 713841"/>
                <a:gd name="connsiteY202" fmla="*/ 1076366 h 1317955"/>
                <a:gd name="connsiteX203" fmla="*/ 401084 w 713841"/>
                <a:gd name="connsiteY203" fmla="*/ 1073538 h 1317955"/>
                <a:gd name="connsiteX204" fmla="*/ 333711 w 713841"/>
                <a:gd name="connsiteY204" fmla="*/ 1033838 h 1317955"/>
                <a:gd name="connsiteX205" fmla="*/ 280664 w 713841"/>
                <a:gd name="connsiteY205" fmla="*/ 975890 h 1317955"/>
                <a:gd name="connsiteX206" fmla="*/ 271088 w 713841"/>
                <a:gd name="connsiteY206" fmla="*/ 963675 h 1317955"/>
                <a:gd name="connsiteX207" fmla="*/ 268147 w 713841"/>
                <a:gd name="connsiteY207" fmla="*/ 962732 h 1317955"/>
                <a:gd name="connsiteX208" fmla="*/ 265432 w 713841"/>
                <a:gd name="connsiteY208" fmla="*/ 964730 h 1317955"/>
                <a:gd name="connsiteX209" fmla="*/ 260532 w 713841"/>
                <a:gd name="connsiteY209" fmla="*/ 999152 h 1317955"/>
                <a:gd name="connsiteX210" fmla="*/ 260606 w 713841"/>
                <a:gd name="connsiteY210" fmla="*/ 1038664 h 1317955"/>
                <a:gd name="connsiteX211" fmla="*/ 264829 w 713841"/>
                <a:gd name="connsiteY211" fmla="*/ 1119196 h 1317955"/>
                <a:gd name="connsiteX212" fmla="*/ 272747 w 713841"/>
                <a:gd name="connsiteY212" fmla="*/ 1202140 h 1317955"/>
                <a:gd name="connsiteX213" fmla="*/ 273237 w 713841"/>
                <a:gd name="connsiteY213" fmla="*/ 1207381 h 1317955"/>
                <a:gd name="connsiteX214" fmla="*/ 280061 w 713841"/>
                <a:gd name="connsiteY214" fmla="*/ 1207871 h 1317955"/>
                <a:gd name="connsiteX215" fmla="*/ 303474 w 713841"/>
                <a:gd name="connsiteY215" fmla="*/ 1215034 h 1317955"/>
                <a:gd name="connsiteX216" fmla="*/ 318140 w 713841"/>
                <a:gd name="connsiteY216" fmla="*/ 1229361 h 1317955"/>
                <a:gd name="connsiteX217" fmla="*/ 329941 w 713841"/>
                <a:gd name="connsiteY217" fmla="*/ 1249758 h 1317955"/>
                <a:gd name="connsiteX218" fmla="*/ 325341 w 713841"/>
                <a:gd name="connsiteY218" fmla="*/ 1272794 h 1317955"/>
                <a:gd name="connsiteX219" fmla="*/ 295669 w 713841"/>
                <a:gd name="connsiteY219" fmla="*/ 1310232 h 1317955"/>
                <a:gd name="connsiteX220" fmla="*/ 251709 w 713841"/>
                <a:gd name="connsiteY220" fmla="*/ 1316226 h 1317955"/>
                <a:gd name="connsiteX221" fmla="*/ 208390 w 713841"/>
                <a:gd name="connsiteY221" fmla="*/ 1293454 h 1317955"/>
                <a:gd name="connsiteX222" fmla="*/ 205147 w 713841"/>
                <a:gd name="connsiteY222" fmla="*/ 1282898 h 1317955"/>
                <a:gd name="connsiteX223" fmla="*/ 230973 w 713841"/>
                <a:gd name="connsiteY223" fmla="*/ 1224083 h 1317955"/>
                <a:gd name="connsiteX224" fmla="*/ 253670 w 713841"/>
                <a:gd name="connsiteY224" fmla="*/ 1211565 h 1317955"/>
                <a:gd name="connsiteX225" fmla="*/ 259890 w 713841"/>
                <a:gd name="connsiteY225" fmla="*/ 1209416 h 1317955"/>
                <a:gd name="connsiteX226" fmla="*/ 259363 w 713841"/>
                <a:gd name="connsiteY226" fmla="*/ 1204289 h 1317955"/>
                <a:gd name="connsiteX227" fmla="*/ 251558 w 713841"/>
                <a:gd name="connsiteY227" fmla="*/ 1123230 h 1317955"/>
                <a:gd name="connsiteX228" fmla="*/ 247261 w 713841"/>
                <a:gd name="connsiteY228" fmla="*/ 1041793 h 1317955"/>
                <a:gd name="connsiteX229" fmla="*/ 247261 w 713841"/>
                <a:gd name="connsiteY229" fmla="*/ 992102 h 1317955"/>
                <a:gd name="connsiteX230" fmla="*/ 247223 w 713841"/>
                <a:gd name="connsiteY230" fmla="*/ 967558 h 1317955"/>
                <a:gd name="connsiteX231" fmla="*/ 239230 w 713841"/>
                <a:gd name="connsiteY231" fmla="*/ 952326 h 1317955"/>
                <a:gd name="connsiteX232" fmla="*/ 227391 w 713841"/>
                <a:gd name="connsiteY232" fmla="*/ 959565 h 1317955"/>
                <a:gd name="connsiteX233" fmla="*/ 216495 w 713841"/>
                <a:gd name="connsiteY233" fmla="*/ 972459 h 1317955"/>
                <a:gd name="connsiteX234" fmla="*/ 189576 w 713841"/>
                <a:gd name="connsiteY234" fmla="*/ 998436 h 1317955"/>
                <a:gd name="connsiteX235" fmla="*/ 120657 w 713841"/>
                <a:gd name="connsiteY235" fmla="*/ 1045224 h 1317955"/>
                <a:gd name="connsiteX236" fmla="*/ 115642 w 713841"/>
                <a:gd name="connsiteY236" fmla="*/ 1048014 h 1317955"/>
                <a:gd name="connsiteX237" fmla="*/ 117038 w 713841"/>
                <a:gd name="connsiteY237" fmla="*/ 1052991 h 1317955"/>
                <a:gd name="connsiteX238" fmla="*/ 118772 w 713841"/>
                <a:gd name="connsiteY238" fmla="*/ 1064264 h 1317955"/>
                <a:gd name="connsiteX239" fmla="*/ 102635 w 713841"/>
                <a:gd name="connsiteY239" fmla="*/ 1102003 h 1317955"/>
                <a:gd name="connsiteX240" fmla="*/ 58071 w 713841"/>
                <a:gd name="connsiteY240" fmla="*/ 1122777 h 1317955"/>
                <a:gd name="connsiteX241" fmla="*/ 14676 w 713841"/>
                <a:gd name="connsiteY241" fmla="*/ 1108450 h 1317955"/>
                <a:gd name="connsiteX242" fmla="*/ 10 w 713841"/>
                <a:gd name="connsiteY242" fmla="*/ 1077082 h 1317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</a:cxnLst>
              <a:rect l="l" t="t" r="r" b="b"/>
              <a:pathLst>
                <a:path w="713841" h="1317955">
                  <a:moveTo>
                    <a:pt x="10" y="1077082"/>
                  </a:moveTo>
                  <a:cubicBezTo>
                    <a:pt x="-216" y="1065432"/>
                    <a:pt x="3290" y="1052878"/>
                    <a:pt x="10868" y="1042019"/>
                  </a:cubicBezTo>
                  <a:cubicBezTo>
                    <a:pt x="23385" y="1024450"/>
                    <a:pt x="47251" y="1005637"/>
                    <a:pt x="73114" y="1008540"/>
                  </a:cubicBezTo>
                  <a:cubicBezTo>
                    <a:pt x="85104" y="1009822"/>
                    <a:pt x="94039" y="1015477"/>
                    <a:pt x="100410" y="1025581"/>
                  </a:cubicBezTo>
                  <a:lnTo>
                    <a:pt x="100825" y="1026298"/>
                  </a:lnTo>
                  <a:lnTo>
                    <a:pt x="102673" y="1028145"/>
                  </a:lnTo>
                  <a:cubicBezTo>
                    <a:pt x="103729" y="1029201"/>
                    <a:pt x="104784" y="1030256"/>
                    <a:pt x="105689" y="1031350"/>
                  </a:cubicBezTo>
                  <a:lnTo>
                    <a:pt x="110515" y="1037458"/>
                  </a:lnTo>
                  <a:lnTo>
                    <a:pt x="117867" y="1033386"/>
                  </a:lnTo>
                  <a:cubicBezTo>
                    <a:pt x="169707" y="1005109"/>
                    <a:pt x="207221" y="970913"/>
                    <a:pt x="229163" y="935549"/>
                  </a:cubicBezTo>
                  <a:cubicBezTo>
                    <a:pt x="246543" y="907913"/>
                    <a:pt x="250502" y="878242"/>
                    <a:pt x="253821" y="855357"/>
                  </a:cubicBezTo>
                  <a:cubicBezTo>
                    <a:pt x="255630" y="844008"/>
                    <a:pt x="256912" y="832547"/>
                    <a:pt x="258231" y="821123"/>
                  </a:cubicBezTo>
                  <a:cubicBezTo>
                    <a:pt x="259061" y="814299"/>
                    <a:pt x="259852" y="807437"/>
                    <a:pt x="260644" y="800689"/>
                  </a:cubicBezTo>
                  <a:cubicBezTo>
                    <a:pt x="262756" y="781498"/>
                    <a:pt x="266074" y="762534"/>
                    <a:pt x="270145" y="743683"/>
                  </a:cubicBezTo>
                  <a:lnTo>
                    <a:pt x="276140" y="714163"/>
                  </a:lnTo>
                  <a:cubicBezTo>
                    <a:pt x="276517" y="712315"/>
                    <a:pt x="276781" y="709638"/>
                    <a:pt x="277007" y="706622"/>
                  </a:cubicBezTo>
                  <a:cubicBezTo>
                    <a:pt x="277950" y="696970"/>
                    <a:pt x="281004" y="688073"/>
                    <a:pt x="278402" y="678044"/>
                  </a:cubicBezTo>
                  <a:cubicBezTo>
                    <a:pt x="277950" y="676272"/>
                    <a:pt x="276894" y="674161"/>
                    <a:pt x="274708" y="673746"/>
                  </a:cubicBezTo>
                  <a:cubicBezTo>
                    <a:pt x="273086" y="673444"/>
                    <a:pt x="271654" y="674236"/>
                    <a:pt x="270522" y="675066"/>
                  </a:cubicBezTo>
                  <a:cubicBezTo>
                    <a:pt x="265998" y="678233"/>
                    <a:pt x="264678" y="682719"/>
                    <a:pt x="261361" y="686338"/>
                  </a:cubicBezTo>
                  <a:cubicBezTo>
                    <a:pt x="257967" y="690033"/>
                    <a:pt x="253141" y="693200"/>
                    <a:pt x="248919" y="696329"/>
                  </a:cubicBezTo>
                  <a:cubicBezTo>
                    <a:pt x="240587" y="702513"/>
                    <a:pt x="231614" y="708243"/>
                    <a:pt x="221999" y="713408"/>
                  </a:cubicBezTo>
                  <a:cubicBezTo>
                    <a:pt x="204355" y="722872"/>
                    <a:pt x="184448" y="730488"/>
                    <a:pt x="163034" y="734484"/>
                  </a:cubicBezTo>
                  <a:cubicBezTo>
                    <a:pt x="157265" y="735540"/>
                    <a:pt x="151384" y="736369"/>
                    <a:pt x="145465" y="736821"/>
                  </a:cubicBezTo>
                  <a:lnTo>
                    <a:pt x="139734" y="737312"/>
                  </a:lnTo>
                  <a:lnTo>
                    <a:pt x="138226" y="741949"/>
                  </a:lnTo>
                  <a:cubicBezTo>
                    <a:pt x="137283" y="744927"/>
                    <a:pt x="136040" y="747793"/>
                    <a:pt x="134833" y="750583"/>
                  </a:cubicBezTo>
                  <a:lnTo>
                    <a:pt x="133702" y="752581"/>
                  </a:lnTo>
                  <a:lnTo>
                    <a:pt x="133513" y="758161"/>
                  </a:lnTo>
                  <a:cubicBezTo>
                    <a:pt x="130120" y="767850"/>
                    <a:pt x="120355" y="772940"/>
                    <a:pt x="112739" y="775579"/>
                  </a:cubicBezTo>
                  <a:cubicBezTo>
                    <a:pt x="97357" y="780857"/>
                    <a:pt x="77111" y="780631"/>
                    <a:pt x="63539" y="774637"/>
                  </a:cubicBezTo>
                  <a:cubicBezTo>
                    <a:pt x="41633" y="764947"/>
                    <a:pt x="29192" y="744249"/>
                    <a:pt x="33489" y="722683"/>
                  </a:cubicBezTo>
                  <a:cubicBezTo>
                    <a:pt x="34847" y="716387"/>
                    <a:pt x="37524" y="710392"/>
                    <a:pt x="41407" y="704888"/>
                  </a:cubicBezTo>
                  <a:cubicBezTo>
                    <a:pt x="50870" y="691579"/>
                    <a:pt x="67120" y="681814"/>
                    <a:pt x="83822" y="679439"/>
                  </a:cubicBezTo>
                  <a:cubicBezTo>
                    <a:pt x="93096" y="678082"/>
                    <a:pt x="106970" y="678421"/>
                    <a:pt x="120506" y="686866"/>
                  </a:cubicBezTo>
                  <a:cubicBezTo>
                    <a:pt x="134569" y="695651"/>
                    <a:pt x="139093" y="708281"/>
                    <a:pt x="140413" y="717367"/>
                  </a:cubicBezTo>
                  <a:lnTo>
                    <a:pt x="141053" y="721741"/>
                  </a:lnTo>
                  <a:lnTo>
                    <a:pt x="146143" y="724040"/>
                  </a:lnTo>
                  <a:cubicBezTo>
                    <a:pt x="152138" y="726416"/>
                    <a:pt x="170197" y="720421"/>
                    <a:pt x="186749" y="714200"/>
                  </a:cubicBezTo>
                  <a:cubicBezTo>
                    <a:pt x="203299" y="707904"/>
                    <a:pt x="218607" y="701193"/>
                    <a:pt x="218607" y="701193"/>
                  </a:cubicBezTo>
                  <a:cubicBezTo>
                    <a:pt x="238627" y="689882"/>
                    <a:pt x="255630" y="675744"/>
                    <a:pt x="271427" y="659645"/>
                  </a:cubicBezTo>
                  <a:cubicBezTo>
                    <a:pt x="297441" y="633103"/>
                    <a:pt x="305133" y="603884"/>
                    <a:pt x="318215" y="569688"/>
                  </a:cubicBezTo>
                  <a:lnTo>
                    <a:pt x="321420" y="560640"/>
                  </a:lnTo>
                  <a:cubicBezTo>
                    <a:pt x="323984" y="553703"/>
                    <a:pt x="326548" y="546690"/>
                    <a:pt x="329149" y="539602"/>
                  </a:cubicBezTo>
                  <a:cubicBezTo>
                    <a:pt x="336539" y="519620"/>
                    <a:pt x="345022" y="500090"/>
                    <a:pt x="354409" y="480938"/>
                  </a:cubicBezTo>
                  <a:cubicBezTo>
                    <a:pt x="363533" y="461710"/>
                    <a:pt x="372205" y="442293"/>
                    <a:pt x="381743" y="423367"/>
                  </a:cubicBezTo>
                  <a:lnTo>
                    <a:pt x="392714" y="403272"/>
                  </a:lnTo>
                  <a:lnTo>
                    <a:pt x="369000" y="412848"/>
                  </a:lnTo>
                  <a:cubicBezTo>
                    <a:pt x="355503" y="418202"/>
                    <a:pt x="340836" y="421708"/>
                    <a:pt x="327565" y="424234"/>
                  </a:cubicBezTo>
                  <a:cubicBezTo>
                    <a:pt x="297517" y="430191"/>
                    <a:pt x="264754" y="435356"/>
                    <a:pt x="231916" y="426948"/>
                  </a:cubicBezTo>
                  <a:lnTo>
                    <a:pt x="223508" y="424762"/>
                  </a:lnTo>
                  <a:lnTo>
                    <a:pt x="221887" y="431963"/>
                  </a:lnTo>
                  <a:cubicBezTo>
                    <a:pt x="221510" y="433659"/>
                    <a:pt x="221019" y="435243"/>
                    <a:pt x="220378" y="436713"/>
                  </a:cubicBezTo>
                  <a:cubicBezTo>
                    <a:pt x="219474" y="438862"/>
                    <a:pt x="218342" y="440672"/>
                    <a:pt x="216986" y="442218"/>
                  </a:cubicBezTo>
                  <a:lnTo>
                    <a:pt x="215252" y="444103"/>
                  </a:lnTo>
                  <a:lnTo>
                    <a:pt x="215289" y="446667"/>
                  </a:lnTo>
                  <a:cubicBezTo>
                    <a:pt x="215063" y="447722"/>
                    <a:pt x="214761" y="448514"/>
                    <a:pt x="214497" y="449193"/>
                  </a:cubicBezTo>
                  <a:cubicBezTo>
                    <a:pt x="213781" y="450852"/>
                    <a:pt x="213027" y="451455"/>
                    <a:pt x="211933" y="451907"/>
                  </a:cubicBezTo>
                  <a:cubicBezTo>
                    <a:pt x="196287" y="458543"/>
                    <a:pt x="181432" y="466234"/>
                    <a:pt x="164806" y="460051"/>
                  </a:cubicBezTo>
                  <a:cubicBezTo>
                    <a:pt x="149725" y="454433"/>
                    <a:pt x="135964" y="438410"/>
                    <a:pt x="133815" y="422273"/>
                  </a:cubicBezTo>
                  <a:cubicBezTo>
                    <a:pt x="132797" y="414846"/>
                    <a:pt x="134079" y="406589"/>
                    <a:pt x="137510" y="398446"/>
                  </a:cubicBezTo>
                  <a:cubicBezTo>
                    <a:pt x="146106" y="378049"/>
                    <a:pt x="165296" y="364175"/>
                    <a:pt x="184034" y="364966"/>
                  </a:cubicBezTo>
                  <a:cubicBezTo>
                    <a:pt x="207409" y="366022"/>
                    <a:pt x="218644" y="392074"/>
                    <a:pt x="221774" y="406853"/>
                  </a:cubicBezTo>
                  <a:lnTo>
                    <a:pt x="222754" y="411566"/>
                  </a:lnTo>
                  <a:lnTo>
                    <a:pt x="227806" y="413413"/>
                  </a:lnTo>
                  <a:cubicBezTo>
                    <a:pt x="264414" y="426722"/>
                    <a:pt x="302418" y="417448"/>
                    <a:pt x="329752" y="411717"/>
                  </a:cubicBezTo>
                  <a:cubicBezTo>
                    <a:pt x="395995" y="398974"/>
                    <a:pt x="420162" y="350489"/>
                    <a:pt x="447269" y="309280"/>
                  </a:cubicBezTo>
                  <a:cubicBezTo>
                    <a:pt x="447269" y="309280"/>
                    <a:pt x="459711" y="289525"/>
                    <a:pt x="472191" y="269769"/>
                  </a:cubicBezTo>
                  <a:cubicBezTo>
                    <a:pt x="485839" y="250805"/>
                    <a:pt x="499525" y="231765"/>
                    <a:pt x="499525" y="231765"/>
                  </a:cubicBezTo>
                  <a:cubicBezTo>
                    <a:pt x="500920" y="229654"/>
                    <a:pt x="502013" y="227693"/>
                    <a:pt x="503181" y="225506"/>
                  </a:cubicBezTo>
                  <a:cubicBezTo>
                    <a:pt x="505444" y="221322"/>
                    <a:pt x="509176" y="218645"/>
                    <a:pt x="511363" y="214497"/>
                  </a:cubicBezTo>
                  <a:lnTo>
                    <a:pt x="520261" y="197418"/>
                  </a:lnTo>
                  <a:cubicBezTo>
                    <a:pt x="520676" y="196627"/>
                    <a:pt x="521014" y="195496"/>
                    <a:pt x="520185" y="194666"/>
                  </a:cubicBezTo>
                  <a:cubicBezTo>
                    <a:pt x="519431" y="193950"/>
                    <a:pt x="518376" y="194063"/>
                    <a:pt x="517508" y="194251"/>
                  </a:cubicBezTo>
                  <a:cubicBezTo>
                    <a:pt x="509553" y="196099"/>
                    <a:pt x="502088" y="198813"/>
                    <a:pt x="494774" y="202018"/>
                  </a:cubicBezTo>
                  <a:cubicBezTo>
                    <a:pt x="487761" y="205110"/>
                    <a:pt x="478336" y="206542"/>
                    <a:pt x="470192" y="207937"/>
                  </a:cubicBezTo>
                  <a:cubicBezTo>
                    <a:pt x="452737" y="210916"/>
                    <a:pt x="433810" y="211481"/>
                    <a:pt x="414506" y="207937"/>
                  </a:cubicBezTo>
                  <a:lnTo>
                    <a:pt x="405383" y="205939"/>
                  </a:lnTo>
                  <a:lnTo>
                    <a:pt x="400896" y="204808"/>
                  </a:lnTo>
                  <a:lnTo>
                    <a:pt x="397993" y="207409"/>
                  </a:lnTo>
                  <a:cubicBezTo>
                    <a:pt x="394298" y="210765"/>
                    <a:pt x="389887" y="213668"/>
                    <a:pt x="384873" y="216043"/>
                  </a:cubicBezTo>
                  <a:cubicBezTo>
                    <a:pt x="378275" y="222943"/>
                    <a:pt x="371640" y="225393"/>
                    <a:pt x="363308" y="224715"/>
                  </a:cubicBezTo>
                  <a:cubicBezTo>
                    <a:pt x="351280" y="223734"/>
                    <a:pt x="337444" y="216383"/>
                    <a:pt x="327415" y="205298"/>
                  </a:cubicBezTo>
                  <a:cubicBezTo>
                    <a:pt x="311014" y="187239"/>
                    <a:pt x="306791" y="165523"/>
                    <a:pt x="317574" y="149838"/>
                  </a:cubicBezTo>
                  <a:cubicBezTo>
                    <a:pt x="318894" y="147840"/>
                    <a:pt x="320440" y="145955"/>
                    <a:pt x="322136" y="144108"/>
                  </a:cubicBezTo>
                  <a:cubicBezTo>
                    <a:pt x="333485" y="132119"/>
                    <a:pt x="352449" y="129706"/>
                    <a:pt x="370433" y="137925"/>
                  </a:cubicBezTo>
                  <a:cubicBezTo>
                    <a:pt x="389095" y="146445"/>
                    <a:pt x="403422" y="162356"/>
                    <a:pt x="407381" y="178077"/>
                  </a:cubicBezTo>
                  <a:cubicBezTo>
                    <a:pt x="408173" y="181244"/>
                    <a:pt x="408361" y="184449"/>
                    <a:pt x="408059" y="188181"/>
                  </a:cubicBezTo>
                  <a:lnTo>
                    <a:pt x="407343" y="196061"/>
                  </a:lnTo>
                  <a:lnTo>
                    <a:pt x="416240" y="197720"/>
                  </a:lnTo>
                  <a:cubicBezTo>
                    <a:pt x="445422" y="203149"/>
                    <a:pt x="474415" y="197343"/>
                    <a:pt x="498959" y="187277"/>
                  </a:cubicBezTo>
                  <a:cubicBezTo>
                    <a:pt x="523955" y="177474"/>
                    <a:pt x="545860" y="164278"/>
                    <a:pt x="558754" y="152138"/>
                  </a:cubicBezTo>
                  <a:cubicBezTo>
                    <a:pt x="563995" y="150329"/>
                    <a:pt x="567237" y="147765"/>
                    <a:pt x="570932" y="142901"/>
                  </a:cubicBezTo>
                  <a:cubicBezTo>
                    <a:pt x="573006" y="140149"/>
                    <a:pt x="575042" y="136944"/>
                    <a:pt x="576814" y="134079"/>
                  </a:cubicBezTo>
                  <a:cubicBezTo>
                    <a:pt x="578134" y="132043"/>
                    <a:pt x="579339" y="130196"/>
                    <a:pt x="580244" y="128876"/>
                  </a:cubicBezTo>
                  <a:lnTo>
                    <a:pt x="638758" y="65612"/>
                  </a:lnTo>
                  <a:cubicBezTo>
                    <a:pt x="638758" y="65612"/>
                    <a:pt x="641096" y="62898"/>
                    <a:pt x="644942" y="59127"/>
                  </a:cubicBezTo>
                  <a:cubicBezTo>
                    <a:pt x="648825" y="55433"/>
                    <a:pt x="654027" y="50494"/>
                    <a:pt x="659231" y="45555"/>
                  </a:cubicBezTo>
                  <a:cubicBezTo>
                    <a:pt x="669637" y="35677"/>
                    <a:pt x="680079" y="25761"/>
                    <a:pt x="680079" y="25761"/>
                  </a:cubicBezTo>
                  <a:cubicBezTo>
                    <a:pt x="682115" y="23499"/>
                    <a:pt x="684000" y="21425"/>
                    <a:pt x="686074" y="19126"/>
                  </a:cubicBezTo>
                  <a:cubicBezTo>
                    <a:pt x="688638" y="16147"/>
                    <a:pt x="691541" y="12716"/>
                    <a:pt x="694670" y="9549"/>
                  </a:cubicBezTo>
                  <a:cubicBezTo>
                    <a:pt x="705001" y="-894"/>
                    <a:pt x="709487" y="-140"/>
                    <a:pt x="710279" y="124"/>
                  </a:cubicBezTo>
                  <a:cubicBezTo>
                    <a:pt x="713219" y="3328"/>
                    <a:pt x="713973" y="5779"/>
                    <a:pt x="713823" y="7664"/>
                  </a:cubicBezTo>
                  <a:cubicBezTo>
                    <a:pt x="713559" y="11283"/>
                    <a:pt x="711900" y="14337"/>
                    <a:pt x="708281" y="17957"/>
                  </a:cubicBezTo>
                  <a:cubicBezTo>
                    <a:pt x="706886" y="19239"/>
                    <a:pt x="701796" y="23914"/>
                    <a:pt x="701796" y="23914"/>
                  </a:cubicBezTo>
                  <a:lnTo>
                    <a:pt x="687092" y="38014"/>
                  </a:lnTo>
                  <a:lnTo>
                    <a:pt x="678911" y="46045"/>
                  </a:lnTo>
                  <a:cubicBezTo>
                    <a:pt x="662510" y="58713"/>
                    <a:pt x="591292" y="138226"/>
                    <a:pt x="591292" y="138226"/>
                  </a:cubicBezTo>
                  <a:cubicBezTo>
                    <a:pt x="587597" y="142788"/>
                    <a:pt x="583449" y="147011"/>
                    <a:pt x="579302" y="151271"/>
                  </a:cubicBezTo>
                  <a:cubicBezTo>
                    <a:pt x="574212" y="156474"/>
                    <a:pt x="569122" y="161715"/>
                    <a:pt x="564749" y="167483"/>
                  </a:cubicBezTo>
                  <a:cubicBezTo>
                    <a:pt x="562902" y="169934"/>
                    <a:pt x="561168" y="172460"/>
                    <a:pt x="559584" y="175137"/>
                  </a:cubicBezTo>
                  <a:cubicBezTo>
                    <a:pt x="552609" y="187163"/>
                    <a:pt x="553665" y="199379"/>
                    <a:pt x="554795" y="211067"/>
                  </a:cubicBezTo>
                  <a:cubicBezTo>
                    <a:pt x="555248" y="216533"/>
                    <a:pt x="556040" y="222302"/>
                    <a:pt x="556002" y="228334"/>
                  </a:cubicBezTo>
                  <a:cubicBezTo>
                    <a:pt x="555248" y="279194"/>
                    <a:pt x="579717" y="326699"/>
                    <a:pt x="619945" y="357727"/>
                  </a:cubicBezTo>
                  <a:lnTo>
                    <a:pt x="623564" y="360555"/>
                  </a:lnTo>
                  <a:lnTo>
                    <a:pt x="627523" y="360367"/>
                  </a:lnTo>
                  <a:cubicBezTo>
                    <a:pt x="632085" y="360178"/>
                    <a:pt x="636873" y="361045"/>
                    <a:pt x="642189" y="363081"/>
                  </a:cubicBezTo>
                  <a:cubicBezTo>
                    <a:pt x="643170" y="363458"/>
                    <a:pt x="644037" y="363948"/>
                    <a:pt x="644866" y="364627"/>
                  </a:cubicBezTo>
                  <a:lnTo>
                    <a:pt x="646864" y="366248"/>
                  </a:lnTo>
                  <a:lnTo>
                    <a:pt x="649277" y="367002"/>
                  </a:lnTo>
                  <a:cubicBezTo>
                    <a:pt x="660512" y="370508"/>
                    <a:pt x="671220" y="377446"/>
                    <a:pt x="678836" y="385853"/>
                  </a:cubicBezTo>
                  <a:cubicBezTo>
                    <a:pt x="686338" y="394110"/>
                    <a:pt x="689882" y="402706"/>
                    <a:pt x="690259" y="411151"/>
                  </a:cubicBezTo>
                  <a:cubicBezTo>
                    <a:pt x="690335" y="414733"/>
                    <a:pt x="689618" y="417938"/>
                    <a:pt x="688072" y="420652"/>
                  </a:cubicBezTo>
                  <a:cubicBezTo>
                    <a:pt x="681173" y="432717"/>
                    <a:pt x="658363" y="434753"/>
                    <a:pt x="636119" y="425516"/>
                  </a:cubicBezTo>
                  <a:cubicBezTo>
                    <a:pt x="624054" y="420464"/>
                    <a:pt x="617306" y="412471"/>
                    <a:pt x="613800" y="406627"/>
                  </a:cubicBezTo>
                  <a:cubicBezTo>
                    <a:pt x="606673" y="394789"/>
                    <a:pt x="605769" y="380047"/>
                    <a:pt x="611424" y="370207"/>
                  </a:cubicBezTo>
                  <a:lnTo>
                    <a:pt x="613837" y="365984"/>
                  </a:lnTo>
                  <a:lnTo>
                    <a:pt x="609011" y="360329"/>
                  </a:lnTo>
                  <a:cubicBezTo>
                    <a:pt x="606522" y="357388"/>
                    <a:pt x="602300" y="354523"/>
                    <a:pt x="599359" y="351771"/>
                  </a:cubicBezTo>
                  <a:cubicBezTo>
                    <a:pt x="596118" y="348717"/>
                    <a:pt x="592950" y="345550"/>
                    <a:pt x="590047" y="342383"/>
                  </a:cubicBezTo>
                  <a:cubicBezTo>
                    <a:pt x="584128" y="335973"/>
                    <a:pt x="578737" y="329262"/>
                    <a:pt x="573948" y="322325"/>
                  </a:cubicBezTo>
                  <a:cubicBezTo>
                    <a:pt x="564033" y="307999"/>
                    <a:pt x="556643" y="292767"/>
                    <a:pt x="551704" y="277309"/>
                  </a:cubicBezTo>
                  <a:cubicBezTo>
                    <a:pt x="548084" y="265885"/>
                    <a:pt x="545785" y="254311"/>
                    <a:pt x="544729" y="242849"/>
                  </a:cubicBezTo>
                  <a:cubicBezTo>
                    <a:pt x="544202" y="237081"/>
                    <a:pt x="544390" y="231463"/>
                    <a:pt x="544089" y="225695"/>
                  </a:cubicBezTo>
                  <a:cubicBezTo>
                    <a:pt x="543749" y="218418"/>
                    <a:pt x="541939" y="210463"/>
                    <a:pt x="541450" y="203262"/>
                  </a:cubicBezTo>
                  <a:cubicBezTo>
                    <a:pt x="531269" y="212801"/>
                    <a:pt x="522599" y="224036"/>
                    <a:pt x="514454" y="235271"/>
                  </a:cubicBezTo>
                  <a:cubicBezTo>
                    <a:pt x="485613" y="272898"/>
                    <a:pt x="461031" y="313390"/>
                    <a:pt x="435544" y="353580"/>
                  </a:cubicBezTo>
                  <a:cubicBezTo>
                    <a:pt x="432114" y="359688"/>
                    <a:pt x="428833" y="365833"/>
                    <a:pt x="425741" y="372054"/>
                  </a:cubicBezTo>
                  <a:cubicBezTo>
                    <a:pt x="412470" y="399614"/>
                    <a:pt x="398031" y="433207"/>
                    <a:pt x="410095" y="474792"/>
                  </a:cubicBezTo>
                  <a:cubicBezTo>
                    <a:pt x="415562" y="494812"/>
                    <a:pt x="425440" y="514643"/>
                    <a:pt x="439465" y="533570"/>
                  </a:cubicBezTo>
                  <a:cubicBezTo>
                    <a:pt x="444592" y="540469"/>
                    <a:pt x="450852" y="547105"/>
                    <a:pt x="457072" y="553552"/>
                  </a:cubicBezTo>
                  <a:lnTo>
                    <a:pt x="461898" y="558566"/>
                  </a:lnTo>
                  <a:cubicBezTo>
                    <a:pt x="462614" y="559358"/>
                    <a:pt x="463783" y="560678"/>
                    <a:pt x="465253" y="562299"/>
                  </a:cubicBezTo>
                  <a:cubicBezTo>
                    <a:pt x="478148" y="576927"/>
                    <a:pt x="485839" y="583864"/>
                    <a:pt x="494133" y="585108"/>
                  </a:cubicBezTo>
                  <a:cubicBezTo>
                    <a:pt x="500014" y="585938"/>
                    <a:pt x="504577" y="583186"/>
                    <a:pt x="511325" y="578661"/>
                  </a:cubicBezTo>
                  <a:cubicBezTo>
                    <a:pt x="512720" y="577681"/>
                    <a:pt x="514040" y="576814"/>
                    <a:pt x="514945" y="576475"/>
                  </a:cubicBezTo>
                  <a:cubicBezTo>
                    <a:pt x="519695" y="574514"/>
                    <a:pt x="525690" y="574099"/>
                    <a:pt x="533343" y="575155"/>
                  </a:cubicBezTo>
                  <a:cubicBezTo>
                    <a:pt x="548348" y="577266"/>
                    <a:pt x="564862" y="583751"/>
                    <a:pt x="575531" y="591442"/>
                  </a:cubicBezTo>
                  <a:cubicBezTo>
                    <a:pt x="586729" y="599548"/>
                    <a:pt x="594609" y="610633"/>
                    <a:pt x="597965" y="622056"/>
                  </a:cubicBezTo>
                  <a:cubicBezTo>
                    <a:pt x="599737" y="628390"/>
                    <a:pt x="599699" y="634159"/>
                    <a:pt x="597889" y="639362"/>
                  </a:cubicBezTo>
                  <a:cubicBezTo>
                    <a:pt x="593591" y="651615"/>
                    <a:pt x="579302" y="659042"/>
                    <a:pt x="559584" y="659721"/>
                  </a:cubicBezTo>
                  <a:cubicBezTo>
                    <a:pt x="532212" y="660588"/>
                    <a:pt x="496244" y="649164"/>
                    <a:pt x="484217" y="626015"/>
                  </a:cubicBezTo>
                  <a:cubicBezTo>
                    <a:pt x="480598" y="619116"/>
                    <a:pt x="480033" y="612480"/>
                    <a:pt x="482408" y="605731"/>
                  </a:cubicBezTo>
                  <a:cubicBezTo>
                    <a:pt x="483275" y="603243"/>
                    <a:pt x="484519" y="600868"/>
                    <a:pt x="486065" y="598606"/>
                  </a:cubicBezTo>
                  <a:lnTo>
                    <a:pt x="488779" y="594534"/>
                  </a:lnTo>
                  <a:lnTo>
                    <a:pt x="483388" y="590500"/>
                  </a:lnTo>
                  <a:cubicBezTo>
                    <a:pt x="434904" y="554645"/>
                    <a:pt x="404402" y="510232"/>
                    <a:pt x="395391" y="464801"/>
                  </a:cubicBezTo>
                  <a:lnTo>
                    <a:pt x="390038" y="437241"/>
                  </a:lnTo>
                  <a:lnTo>
                    <a:pt x="372054" y="475471"/>
                  </a:lnTo>
                  <a:cubicBezTo>
                    <a:pt x="365229" y="490363"/>
                    <a:pt x="357840" y="505029"/>
                    <a:pt x="351469" y="520148"/>
                  </a:cubicBezTo>
                  <a:lnTo>
                    <a:pt x="333485" y="565994"/>
                  </a:lnTo>
                  <a:lnTo>
                    <a:pt x="325341" y="585674"/>
                  </a:lnTo>
                  <a:cubicBezTo>
                    <a:pt x="321345" y="594722"/>
                    <a:pt x="317725" y="603846"/>
                    <a:pt x="315237" y="613234"/>
                  </a:cubicBezTo>
                  <a:cubicBezTo>
                    <a:pt x="309016" y="634837"/>
                    <a:pt x="304266" y="661417"/>
                    <a:pt x="316858" y="691164"/>
                  </a:cubicBezTo>
                  <a:cubicBezTo>
                    <a:pt x="325869" y="710694"/>
                    <a:pt x="341779" y="729771"/>
                    <a:pt x="363797" y="747453"/>
                  </a:cubicBezTo>
                  <a:cubicBezTo>
                    <a:pt x="372431" y="754353"/>
                    <a:pt x="382083" y="760498"/>
                    <a:pt x="391395" y="766342"/>
                  </a:cubicBezTo>
                  <a:lnTo>
                    <a:pt x="398031" y="770640"/>
                  </a:lnTo>
                  <a:cubicBezTo>
                    <a:pt x="410510" y="778972"/>
                    <a:pt x="427702" y="789981"/>
                    <a:pt x="441237" y="786739"/>
                  </a:cubicBezTo>
                  <a:cubicBezTo>
                    <a:pt x="445837" y="785683"/>
                    <a:pt x="449116" y="783723"/>
                    <a:pt x="451982" y="781988"/>
                  </a:cubicBezTo>
                  <a:lnTo>
                    <a:pt x="454433" y="780556"/>
                  </a:lnTo>
                  <a:cubicBezTo>
                    <a:pt x="464348" y="775240"/>
                    <a:pt x="484368" y="775579"/>
                    <a:pt x="496886" y="779085"/>
                  </a:cubicBezTo>
                  <a:cubicBezTo>
                    <a:pt x="513851" y="783874"/>
                    <a:pt x="528970" y="794769"/>
                    <a:pt x="534588" y="806042"/>
                  </a:cubicBezTo>
                  <a:cubicBezTo>
                    <a:pt x="537113" y="811132"/>
                    <a:pt x="537754" y="816335"/>
                    <a:pt x="536548" y="821576"/>
                  </a:cubicBezTo>
                  <a:cubicBezTo>
                    <a:pt x="533758" y="836091"/>
                    <a:pt x="518526" y="847741"/>
                    <a:pt x="498167" y="850078"/>
                  </a:cubicBezTo>
                  <a:cubicBezTo>
                    <a:pt x="473171" y="853019"/>
                    <a:pt x="447345" y="840992"/>
                    <a:pt x="434866" y="826703"/>
                  </a:cubicBezTo>
                  <a:cubicBezTo>
                    <a:pt x="427551" y="818258"/>
                    <a:pt x="424158" y="809511"/>
                    <a:pt x="425930" y="801066"/>
                  </a:cubicBezTo>
                  <a:lnTo>
                    <a:pt x="427438" y="796089"/>
                  </a:lnTo>
                  <a:lnTo>
                    <a:pt x="421066" y="791678"/>
                  </a:lnTo>
                  <a:cubicBezTo>
                    <a:pt x="377370" y="775655"/>
                    <a:pt x="339404" y="746888"/>
                    <a:pt x="316142" y="712956"/>
                  </a:cubicBezTo>
                  <a:cubicBezTo>
                    <a:pt x="310675" y="705001"/>
                    <a:pt x="307772" y="696329"/>
                    <a:pt x="301966" y="688374"/>
                  </a:cubicBezTo>
                  <a:cubicBezTo>
                    <a:pt x="301476" y="687658"/>
                    <a:pt x="300722" y="686829"/>
                    <a:pt x="299741" y="686791"/>
                  </a:cubicBezTo>
                  <a:cubicBezTo>
                    <a:pt x="298610" y="686753"/>
                    <a:pt x="297970" y="687696"/>
                    <a:pt x="297705" y="688525"/>
                  </a:cubicBezTo>
                  <a:cubicBezTo>
                    <a:pt x="294199" y="698441"/>
                    <a:pt x="292728" y="708809"/>
                    <a:pt x="289411" y="718687"/>
                  </a:cubicBezTo>
                  <a:cubicBezTo>
                    <a:pt x="288506" y="721326"/>
                    <a:pt x="287752" y="723626"/>
                    <a:pt x="287413" y="725172"/>
                  </a:cubicBezTo>
                  <a:lnTo>
                    <a:pt x="281493" y="754504"/>
                  </a:lnTo>
                  <a:cubicBezTo>
                    <a:pt x="277271" y="773091"/>
                    <a:pt x="275046" y="791980"/>
                    <a:pt x="272634" y="810793"/>
                  </a:cubicBezTo>
                  <a:lnTo>
                    <a:pt x="267732" y="853924"/>
                  </a:lnTo>
                  <a:cubicBezTo>
                    <a:pt x="265847" y="867874"/>
                    <a:pt x="265961" y="882012"/>
                    <a:pt x="264829" y="896037"/>
                  </a:cubicBezTo>
                  <a:cubicBezTo>
                    <a:pt x="263472" y="918394"/>
                    <a:pt x="273614" y="940262"/>
                    <a:pt x="285981" y="961827"/>
                  </a:cubicBezTo>
                  <a:cubicBezTo>
                    <a:pt x="315237" y="1009256"/>
                    <a:pt x="357124" y="1046242"/>
                    <a:pt x="409793" y="1066413"/>
                  </a:cubicBezTo>
                  <a:lnTo>
                    <a:pt x="416391" y="1069127"/>
                  </a:lnTo>
                  <a:lnTo>
                    <a:pt x="421933" y="1065508"/>
                  </a:lnTo>
                  <a:lnTo>
                    <a:pt x="425214" y="1062718"/>
                  </a:lnTo>
                  <a:cubicBezTo>
                    <a:pt x="436713" y="1054084"/>
                    <a:pt x="450852" y="1049824"/>
                    <a:pt x="465103" y="1050389"/>
                  </a:cubicBezTo>
                  <a:cubicBezTo>
                    <a:pt x="478788" y="1050917"/>
                    <a:pt x="491268" y="1055705"/>
                    <a:pt x="501183" y="1063887"/>
                  </a:cubicBezTo>
                  <a:cubicBezTo>
                    <a:pt x="509365" y="1070711"/>
                    <a:pt x="513851" y="1078704"/>
                    <a:pt x="514078" y="1087300"/>
                  </a:cubicBezTo>
                  <a:cubicBezTo>
                    <a:pt x="514530" y="1106301"/>
                    <a:pt x="492776" y="1128583"/>
                    <a:pt x="456243" y="1133258"/>
                  </a:cubicBezTo>
                  <a:cubicBezTo>
                    <a:pt x="441840" y="1134993"/>
                    <a:pt x="427513" y="1132278"/>
                    <a:pt x="416505" y="1125228"/>
                  </a:cubicBezTo>
                  <a:cubicBezTo>
                    <a:pt x="411378" y="1122928"/>
                    <a:pt x="408474" y="1120968"/>
                    <a:pt x="406250" y="1118592"/>
                  </a:cubicBezTo>
                  <a:cubicBezTo>
                    <a:pt x="402781" y="1114860"/>
                    <a:pt x="400821" y="1110298"/>
                    <a:pt x="400443" y="1105095"/>
                  </a:cubicBezTo>
                  <a:cubicBezTo>
                    <a:pt x="399765" y="1102154"/>
                    <a:pt x="399425" y="1100043"/>
                    <a:pt x="399350" y="1097894"/>
                  </a:cubicBezTo>
                  <a:cubicBezTo>
                    <a:pt x="399199" y="1092050"/>
                    <a:pt x="400896" y="1086508"/>
                    <a:pt x="404516" y="1081456"/>
                  </a:cubicBezTo>
                  <a:lnTo>
                    <a:pt x="408173" y="1076366"/>
                  </a:lnTo>
                  <a:lnTo>
                    <a:pt x="401084" y="1073538"/>
                  </a:lnTo>
                  <a:cubicBezTo>
                    <a:pt x="376126" y="1063397"/>
                    <a:pt x="352487" y="1049673"/>
                    <a:pt x="333711" y="1033838"/>
                  </a:cubicBezTo>
                  <a:cubicBezTo>
                    <a:pt x="313880" y="1017551"/>
                    <a:pt x="292578" y="997418"/>
                    <a:pt x="280664" y="975890"/>
                  </a:cubicBezTo>
                  <a:cubicBezTo>
                    <a:pt x="278025" y="971102"/>
                    <a:pt x="276969" y="967256"/>
                    <a:pt x="271088" y="963675"/>
                  </a:cubicBezTo>
                  <a:cubicBezTo>
                    <a:pt x="270220" y="963147"/>
                    <a:pt x="269202" y="962619"/>
                    <a:pt x="268147" y="962732"/>
                  </a:cubicBezTo>
                  <a:cubicBezTo>
                    <a:pt x="266828" y="962845"/>
                    <a:pt x="265998" y="963825"/>
                    <a:pt x="265432" y="964730"/>
                  </a:cubicBezTo>
                  <a:cubicBezTo>
                    <a:pt x="258759" y="975249"/>
                    <a:pt x="260494" y="987578"/>
                    <a:pt x="260532" y="999152"/>
                  </a:cubicBezTo>
                  <a:lnTo>
                    <a:pt x="260606" y="1038664"/>
                  </a:lnTo>
                  <a:cubicBezTo>
                    <a:pt x="261323" y="1065545"/>
                    <a:pt x="263623" y="1092389"/>
                    <a:pt x="264829" y="1119196"/>
                  </a:cubicBezTo>
                  <a:cubicBezTo>
                    <a:pt x="265847" y="1146982"/>
                    <a:pt x="270485" y="1174467"/>
                    <a:pt x="272747" y="1202140"/>
                  </a:cubicBezTo>
                  <a:lnTo>
                    <a:pt x="273237" y="1207381"/>
                  </a:lnTo>
                  <a:lnTo>
                    <a:pt x="280061" y="1207871"/>
                  </a:lnTo>
                  <a:cubicBezTo>
                    <a:pt x="289034" y="1208474"/>
                    <a:pt x="296876" y="1210887"/>
                    <a:pt x="303474" y="1215034"/>
                  </a:cubicBezTo>
                  <a:cubicBezTo>
                    <a:pt x="309129" y="1218691"/>
                    <a:pt x="314068" y="1223517"/>
                    <a:pt x="318140" y="1229361"/>
                  </a:cubicBezTo>
                  <a:cubicBezTo>
                    <a:pt x="325002" y="1235921"/>
                    <a:pt x="328772" y="1242557"/>
                    <a:pt x="329941" y="1249758"/>
                  </a:cubicBezTo>
                  <a:cubicBezTo>
                    <a:pt x="330921" y="1258014"/>
                    <a:pt x="329300" y="1265216"/>
                    <a:pt x="325341" y="1272794"/>
                  </a:cubicBezTo>
                  <a:cubicBezTo>
                    <a:pt x="322212" y="1288176"/>
                    <a:pt x="311052" y="1301900"/>
                    <a:pt x="295669" y="1310232"/>
                  </a:cubicBezTo>
                  <a:cubicBezTo>
                    <a:pt x="286093" y="1315359"/>
                    <a:pt x="270749" y="1320826"/>
                    <a:pt x="251709" y="1316226"/>
                  </a:cubicBezTo>
                  <a:cubicBezTo>
                    <a:pt x="229955" y="1315698"/>
                    <a:pt x="214987" y="1307442"/>
                    <a:pt x="208390" y="1293454"/>
                  </a:cubicBezTo>
                  <a:cubicBezTo>
                    <a:pt x="206844" y="1290174"/>
                    <a:pt x="205751" y="1286630"/>
                    <a:pt x="205147" y="1282898"/>
                  </a:cubicBezTo>
                  <a:cubicBezTo>
                    <a:pt x="202244" y="1263783"/>
                    <a:pt x="211782" y="1239917"/>
                    <a:pt x="230973" y="1224083"/>
                  </a:cubicBezTo>
                  <a:cubicBezTo>
                    <a:pt x="237344" y="1218767"/>
                    <a:pt x="244998" y="1214582"/>
                    <a:pt x="253670" y="1211565"/>
                  </a:cubicBezTo>
                  <a:lnTo>
                    <a:pt x="259890" y="1209416"/>
                  </a:lnTo>
                  <a:lnTo>
                    <a:pt x="259363" y="1204289"/>
                  </a:lnTo>
                  <a:cubicBezTo>
                    <a:pt x="257100" y="1177257"/>
                    <a:pt x="252878" y="1150337"/>
                    <a:pt x="251558" y="1123230"/>
                  </a:cubicBezTo>
                  <a:lnTo>
                    <a:pt x="247261" y="1041793"/>
                  </a:lnTo>
                  <a:lnTo>
                    <a:pt x="247261" y="992102"/>
                  </a:lnTo>
                  <a:lnTo>
                    <a:pt x="247223" y="967558"/>
                  </a:lnTo>
                  <a:cubicBezTo>
                    <a:pt x="247223" y="962129"/>
                    <a:pt x="248995" y="953684"/>
                    <a:pt x="239230" y="952326"/>
                  </a:cubicBezTo>
                  <a:cubicBezTo>
                    <a:pt x="232367" y="951384"/>
                    <a:pt x="229879" y="955833"/>
                    <a:pt x="227391" y="959565"/>
                  </a:cubicBezTo>
                  <a:cubicBezTo>
                    <a:pt x="224300" y="964014"/>
                    <a:pt x="220265" y="968274"/>
                    <a:pt x="216495" y="972459"/>
                  </a:cubicBezTo>
                  <a:cubicBezTo>
                    <a:pt x="208352" y="981508"/>
                    <a:pt x="199304" y="990141"/>
                    <a:pt x="189576" y="998436"/>
                  </a:cubicBezTo>
                  <a:cubicBezTo>
                    <a:pt x="169254" y="1015703"/>
                    <a:pt x="145992" y="1031538"/>
                    <a:pt x="120657" y="1045224"/>
                  </a:cubicBezTo>
                  <a:lnTo>
                    <a:pt x="115642" y="1048014"/>
                  </a:lnTo>
                  <a:lnTo>
                    <a:pt x="117038" y="1052991"/>
                  </a:lnTo>
                  <a:cubicBezTo>
                    <a:pt x="118093" y="1056723"/>
                    <a:pt x="118658" y="1060493"/>
                    <a:pt x="118772" y="1064264"/>
                  </a:cubicBezTo>
                  <a:cubicBezTo>
                    <a:pt x="119149" y="1077572"/>
                    <a:pt x="113568" y="1090504"/>
                    <a:pt x="102635" y="1102003"/>
                  </a:cubicBezTo>
                  <a:cubicBezTo>
                    <a:pt x="91287" y="1113917"/>
                    <a:pt x="75037" y="1121609"/>
                    <a:pt x="58071" y="1122777"/>
                  </a:cubicBezTo>
                  <a:cubicBezTo>
                    <a:pt x="41934" y="1123871"/>
                    <a:pt x="26515" y="1118894"/>
                    <a:pt x="14676" y="1108450"/>
                  </a:cubicBezTo>
                  <a:cubicBezTo>
                    <a:pt x="5364" y="1100495"/>
                    <a:pt x="350" y="1089524"/>
                    <a:pt x="10" y="1077082"/>
                  </a:cubicBezTo>
                  <a:close/>
                </a:path>
              </a:pathLst>
            </a:custGeom>
            <a:solidFill>
              <a:srgbClr val="EF9E04"/>
            </a:solidFill>
            <a:ln w="3767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71" name="Freeform: Shape 570">
            <a:extLst>
              <a:ext uri="{FF2B5EF4-FFF2-40B4-BE49-F238E27FC236}">
                <a16:creationId xmlns:a16="http://schemas.microsoft.com/office/drawing/2014/main" id="{9F600BC1-E411-4BEE-BE3D-A0A9B4F8BD5F}"/>
              </a:ext>
            </a:extLst>
          </p:cNvPr>
          <p:cNvSpPr/>
          <p:nvPr/>
        </p:nvSpPr>
        <p:spPr>
          <a:xfrm>
            <a:off x="5666998" y="3465513"/>
            <a:ext cx="279572" cy="516170"/>
          </a:xfrm>
          <a:custGeom>
            <a:avLst/>
            <a:gdLst>
              <a:gd name="connsiteX0" fmla="*/ 10 w 713841"/>
              <a:gd name="connsiteY0" fmla="*/ 1077082 h 1317955"/>
              <a:gd name="connsiteX1" fmla="*/ 10868 w 713841"/>
              <a:gd name="connsiteY1" fmla="*/ 1042019 h 1317955"/>
              <a:gd name="connsiteX2" fmla="*/ 73114 w 713841"/>
              <a:gd name="connsiteY2" fmla="*/ 1008540 h 1317955"/>
              <a:gd name="connsiteX3" fmla="*/ 100410 w 713841"/>
              <a:gd name="connsiteY3" fmla="*/ 1025581 h 1317955"/>
              <a:gd name="connsiteX4" fmla="*/ 100825 w 713841"/>
              <a:gd name="connsiteY4" fmla="*/ 1026298 h 1317955"/>
              <a:gd name="connsiteX5" fmla="*/ 102673 w 713841"/>
              <a:gd name="connsiteY5" fmla="*/ 1028145 h 1317955"/>
              <a:gd name="connsiteX6" fmla="*/ 105689 w 713841"/>
              <a:gd name="connsiteY6" fmla="*/ 1031350 h 1317955"/>
              <a:gd name="connsiteX7" fmla="*/ 110515 w 713841"/>
              <a:gd name="connsiteY7" fmla="*/ 1037458 h 1317955"/>
              <a:gd name="connsiteX8" fmla="*/ 117867 w 713841"/>
              <a:gd name="connsiteY8" fmla="*/ 1033386 h 1317955"/>
              <a:gd name="connsiteX9" fmla="*/ 229163 w 713841"/>
              <a:gd name="connsiteY9" fmla="*/ 935549 h 1317955"/>
              <a:gd name="connsiteX10" fmla="*/ 253821 w 713841"/>
              <a:gd name="connsiteY10" fmla="*/ 855357 h 1317955"/>
              <a:gd name="connsiteX11" fmla="*/ 258231 w 713841"/>
              <a:gd name="connsiteY11" fmla="*/ 821123 h 1317955"/>
              <a:gd name="connsiteX12" fmla="*/ 260644 w 713841"/>
              <a:gd name="connsiteY12" fmla="*/ 800689 h 1317955"/>
              <a:gd name="connsiteX13" fmla="*/ 270145 w 713841"/>
              <a:gd name="connsiteY13" fmla="*/ 743683 h 1317955"/>
              <a:gd name="connsiteX14" fmla="*/ 276140 w 713841"/>
              <a:gd name="connsiteY14" fmla="*/ 714163 h 1317955"/>
              <a:gd name="connsiteX15" fmla="*/ 277007 w 713841"/>
              <a:gd name="connsiteY15" fmla="*/ 706622 h 1317955"/>
              <a:gd name="connsiteX16" fmla="*/ 278402 w 713841"/>
              <a:gd name="connsiteY16" fmla="*/ 678044 h 1317955"/>
              <a:gd name="connsiteX17" fmla="*/ 274708 w 713841"/>
              <a:gd name="connsiteY17" fmla="*/ 673746 h 1317955"/>
              <a:gd name="connsiteX18" fmla="*/ 270522 w 713841"/>
              <a:gd name="connsiteY18" fmla="*/ 675066 h 1317955"/>
              <a:gd name="connsiteX19" fmla="*/ 261361 w 713841"/>
              <a:gd name="connsiteY19" fmla="*/ 686338 h 1317955"/>
              <a:gd name="connsiteX20" fmla="*/ 248919 w 713841"/>
              <a:gd name="connsiteY20" fmla="*/ 696329 h 1317955"/>
              <a:gd name="connsiteX21" fmla="*/ 221999 w 713841"/>
              <a:gd name="connsiteY21" fmla="*/ 713408 h 1317955"/>
              <a:gd name="connsiteX22" fmla="*/ 163034 w 713841"/>
              <a:gd name="connsiteY22" fmla="*/ 734484 h 1317955"/>
              <a:gd name="connsiteX23" fmla="*/ 145465 w 713841"/>
              <a:gd name="connsiteY23" fmla="*/ 736821 h 1317955"/>
              <a:gd name="connsiteX24" fmla="*/ 139734 w 713841"/>
              <a:gd name="connsiteY24" fmla="*/ 737312 h 1317955"/>
              <a:gd name="connsiteX25" fmla="*/ 138226 w 713841"/>
              <a:gd name="connsiteY25" fmla="*/ 741949 h 1317955"/>
              <a:gd name="connsiteX26" fmla="*/ 134833 w 713841"/>
              <a:gd name="connsiteY26" fmla="*/ 750583 h 1317955"/>
              <a:gd name="connsiteX27" fmla="*/ 133702 w 713841"/>
              <a:gd name="connsiteY27" fmla="*/ 752581 h 1317955"/>
              <a:gd name="connsiteX28" fmla="*/ 133513 w 713841"/>
              <a:gd name="connsiteY28" fmla="*/ 758161 h 1317955"/>
              <a:gd name="connsiteX29" fmla="*/ 112739 w 713841"/>
              <a:gd name="connsiteY29" fmla="*/ 775579 h 1317955"/>
              <a:gd name="connsiteX30" fmla="*/ 63539 w 713841"/>
              <a:gd name="connsiteY30" fmla="*/ 774637 h 1317955"/>
              <a:gd name="connsiteX31" fmla="*/ 33489 w 713841"/>
              <a:gd name="connsiteY31" fmla="*/ 722683 h 1317955"/>
              <a:gd name="connsiteX32" fmla="*/ 41407 w 713841"/>
              <a:gd name="connsiteY32" fmla="*/ 704888 h 1317955"/>
              <a:gd name="connsiteX33" fmla="*/ 83822 w 713841"/>
              <a:gd name="connsiteY33" fmla="*/ 679439 h 1317955"/>
              <a:gd name="connsiteX34" fmla="*/ 120506 w 713841"/>
              <a:gd name="connsiteY34" fmla="*/ 686866 h 1317955"/>
              <a:gd name="connsiteX35" fmla="*/ 140413 w 713841"/>
              <a:gd name="connsiteY35" fmla="*/ 717367 h 1317955"/>
              <a:gd name="connsiteX36" fmla="*/ 141053 w 713841"/>
              <a:gd name="connsiteY36" fmla="*/ 721741 h 1317955"/>
              <a:gd name="connsiteX37" fmla="*/ 146143 w 713841"/>
              <a:gd name="connsiteY37" fmla="*/ 724040 h 1317955"/>
              <a:gd name="connsiteX38" fmla="*/ 186749 w 713841"/>
              <a:gd name="connsiteY38" fmla="*/ 714200 h 1317955"/>
              <a:gd name="connsiteX39" fmla="*/ 218607 w 713841"/>
              <a:gd name="connsiteY39" fmla="*/ 701193 h 1317955"/>
              <a:gd name="connsiteX40" fmla="*/ 271427 w 713841"/>
              <a:gd name="connsiteY40" fmla="*/ 659645 h 1317955"/>
              <a:gd name="connsiteX41" fmla="*/ 318215 w 713841"/>
              <a:gd name="connsiteY41" fmla="*/ 569688 h 1317955"/>
              <a:gd name="connsiteX42" fmla="*/ 321420 w 713841"/>
              <a:gd name="connsiteY42" fmla="*/ 560640 h 1317955"/>
              <a:gd name="connsiteX43" fmla="*/ 329149 w 713841"/>
              <a:gd name="connsiteY43" fmla="*/ 539602 h 1317955"/>
              <a:gd name="connsiteX44" fmla="*/ 354409 w 713841"/>
              <a:gd name="connsiteY44" fmla="*/ 480938 h 1317955"/>
              <a:gd name="connsiteX45" fmla="*/ 381743 w 713841"/>
              <a:gd name="connsiteY45" fmla="*/ 423367 h 1317955"/>
              <a:gd name="connsiteX46" fmla="*/ 392714 w 713841"/>
              <a:gd name="connsiteY46" fmla="*/ 403272 h 1317955"/>
              <a:gd name="connsiteX47" fmla="*/ 369000 w 713841"/>
              <a:gd name="connsiteY47" fmla="*/ 412848 h 1317955"/>
              <a:gd name="connsiteX48" fmla="*/ 327565 w 713841"/>
              <a:gd name="connsiteY48" fmla="*/ 424234 h 1317955"/>
              <a:gd name="connsiteX49" fmla="*/ 231916 w 713841"/>
              <a:gd name="connsiteY49" fmla="*/ 426948 h 1317955"/>
              <a:gd name="connsiteX50" fmla="*/ 223508 w 713841"/>
              <a:gd name="connsiteY50" fmla="*/ 424762 h 1317955"/>
              <a:gd name="connsiteX51" fmla="*/ 221887 w 713841"/>
              <a:gd name="connsiteY51" fmla="*/ 431963 h 1317955"/>
              <a:gd name="connsiteX52" fmla="*/ 220378 w 713841"/>
              <a:gd name="connsiteY52" fmla="*/ 436713 h 1317955"/>
              <a:gd name="connsiteX53" fmla="*/ 216986 w 713841"/>
              <a:gd name="connsiteY53" fmla="*/ 442218 h 1317955"/>
              <a:gd name="connsiteX54" fmla="*/ 215252 w 713841"/>
              <a:gd name="connsiteY54" fmla="*/ 444103 h 1317955"/>
              <a:gd name="connsiteX55" fmla="*/ 215289 w 713841"/>
              <a:gd name="connsiteY55" fmla="*/ 446667 h 1317955"/>
              <a:gd name="connsiteX56" fmla="*/ 214497 w 713841"/>
              <a:gd name="connsiteY56" fmla="*/ 449193 h 1317955"/>
              <a:gd name="connsiteX57" fmla="*/ 211933 w 713841"/>
              <a:gd name="connsiteY57" fmla="*/ 451907 h 1317955"/>
              <a:gd name="connsiteX58" fmla="*/ 164806 w 713841"/>
              <a:gd name="connsiteY58" fmla="*/ 460051 h 1317955"/>
              <a:gd name="connsiteX59" fmla="*/ 133815 w 713841"/>
              <a:gd name="connsiteY59" fmla="*/ 422273 h 1317955"/>
              <a:gd name="connsiteX60" fmla="*/ 137510 w 713841"/>
              <a:gd name="connsiteY60" fmla="*/ 398446 h 1317955"/>
              <a:gd name="connsiteX61" fmla="*/ 184034 w 713841"/>
              <a:gd name="connsiteY61" fmla="*/ 364966 h 1317955"/>
              <a:gd name="connsiteX62" fmla="*/ 221774 w 713841"/>
              <a:gd name="connsiteY62" fmla="*/ 406853 h 1317955"/>
              <a:gd name="connsiteX63" fmla="*/ 222754 w 713841"/>
              <a:gd name="connsiteY63" fmla="*/ 411566 h 1317955"/>
              <a:gd name="connsiteX64" fmla="*/ 227806 w 713841"/>
              <a:gd name="connsiteY64" fmla="*/ 413413 h 1317955"/>
              <a:gd name="connsiteX65" fmla="*/ 329752 w 713841"/>
              <a:gd name="connsiteY65" fmla="*/ 411717 h 1317955"/>
              <a:gd name="connsiteX66" fmla="*/ 447269 w 713841"/>
              <a:gd name="connsiteY66" fmla="*/ 309280 h 1317955"/>
              <a:gd name="connsiteX67" fmla="*/ 472191 w 713841"/>
              <a:gd name="connsiteY67" fmla="*/ 269769 h 1317955"/>
              <a:gd name="connsiteX68" fmla="*/ 499525 w 713841"/>
              <a:gd name="connsiteY68" fmla="*/ 231765 h 1317955"/>
              <a:gd name="connsiteX69" fmla="*/ 503181 w 713841"/>
              <a:gd name="connsiteY69" fmla="*/ 225506 h 1317955"/>
              <a:gd name="connsiteX70" fmla="*/ 511363 w 713841"/>
              <a:gd name="connsiteY70" fmla="*/ 214497 h 1317955"/>
              <a:gd name="connsiteX71" fmla="*/ 520261 w 713841"/>
              <a:gd name="connsiteY71" fmla="*/ 197418 h 1317955"/>
              <a:gd name="connsiteX72" fmla="*/ 520185 w 713841"/>
              <a:gd name="connsiteY72" fmla="*/ 194666 h 1317955"/>
              <a:gd name="connsiteX73" fmla="*/ 517508 w 713841"/>
              <a:gd name="connsiteY73" fmla="*/ 194251 h 1317955"/>
              <a:gd name="connsiteX74" fmla="*/ 494774 w 713841"/>
              <a:gd name="connsiteY74" fmla="*/ 202018 h 1317955"/>
              <a:gd name="connsiteX75" fmla="*/ 470192 w 713841"/>
              <a:gd name="connsiteY75" fmla="*/ 207937 h 1317955"/>
              <a:gd name="connsiteX76" fmla="*/ 414506 w 713841"/>
              <a:gd name="connsiteY76" fmla="*/ 207937 h 1317955"/>
              <a:gd name="connsiteX77" fmla="*/ 405383 w 713841"/>
              <a:gd name="connsiteY77" fmla="*/ 205939 h 1317955"/>
              <a:gd name="connsiteX78" fmla="*/ 400896 w 713841"/>
              <a:gd name="connsiteY78" fmla="*/ 204808 h 1317955"/>
              <a:gd name="connsiteX79" fmla="*/ 397993 w 713841"/>
              <a:gd name="connsiteY79" fmla="*/ 207409 h 1317955"/>
              <a:gd name="connsiteX80" fmla="*/ 384873 w 713841"/>
              <a:gd name="connsiteY80" fmla="*/ 216043 h 1317955"/>
              <a:gd name="connsiteX81" fmla="*/ 363308 w 713841"/>
              <a:gd name="connsiteY81" fmla="*/ 224715 h 1317955"/>
              <a:gd name="connsiteX82" fmla="*/ 327415 w 713841"/>
              <a:gd name="connsiteY82" fmla="*/ 205298 h 1317955"/>
              <a:gd name="connsiteX83" fmla="*/ 317574 w 713841"/>
              <a:gd name="connsiteY83" fmla="*/ 149838 h 1317955"/>
              <a:gd name="connsiteX84" fmla="*/ 322136 w 713841"/>
              <a:gd name="connsiteY84" fmla="*/ 144108 h 1317955"/>
              <a:gd name="connsiteX85" fmla="*/ 370433 w 713841"/>
              <a:gd name="connsiteY85" fmla="*/ 137925 h 1317955"/>
              <a:gd name="connsiteX86" fmla="*/ 407381 w 713841"/>
              <a:gd name="connsiteY86" fmla="*/ 178077 h 1317955"/>
              <a:gd name="connsiteX87" fmla="*/ 408059 w 713841"/>
              <a:gd name="connsiteY87" fmla="*/ 188181 h 1317955"/>
              <a:gd name="connsiteX88" fmla="*/ 407343 w 713841"/>
              <a:gd name="connsiteY88" fmla="*/ 196061 h 1317955"/>
              <a:gd name="connsiteX89" fmla="*/ 416240 w 713841"/>
              <a:gd name="connsiteY89" fmla="*/ 197720 h 1317955"/>
              <a:gd name="connsiteX90" fmla="*/ 498959 w 713841"/>
              <a:gd name="connsiteY90" fmla="*/ 187277 h 1317955"/>
              <a:gd name="connsiteX91" fmla="*/ 558754 w 713841"/>
              <a:gd name="connsiteY91" fmla="*/ 152138 h 1317955"/>
              <a:gd name="connsiteX92" fmla="*/ 570932 w 713841"/>
              <a:gd name="connsiteY92" fmla="*/ 142901 h 1317955"/>
              <a:gd name="connsiteX93" fmla="*/ 576814 w 713841"/>
              <a:gd name="connsiteY93" fmla="*/ 134079 h 1317955"/>
              <a:gd name="connsiteX94" fmla="*/ 580244 w 713841"/>
              <a:gd name="connsiteY94" fmla="*/ 128876 h 1317955"/>
              <a:gd name="connsiteX95" fmla="*/ 638758 w 713841"/>
              <a:gd name="connsiteY95" fmla="*/ 65612 h 1317955"/>
              <a:gd name="connsiteX96" fmla="*/ 644942 w 713841"/>
              <a:gd name="connsiteY96" fmla="*/ 59127 h 1317955"/>
              <a:gd name="connsiteX97" fmla="*/ 659231 w 713841"/>
              <a:gd name="connsiteY97" fmla="*/ 45555 h 1317955"/>
              <a:gd name="connsiteX98" fmla="*/ 680079 w 713841"/>
              <a:gd name="connsiteY98" fmla="*/ 25761 h 1317955"/>
              <a:gd name="connsiteX99" fmla="*/ 686074 w 713841"/>
              <a:gd name="connsiteY99" fmla="*/ 19126 h 1317955"/>
              <a:gd name="connsiteX100" fmla="*/ 694670 w 713841"/>
              <a:gd name="connsiteY100" fmla="*/ 9549 h 1317955"/>
              <a:gd name="connsiteX101" fmla="*/ 710279 w 713841"/>
              <a:gd name="connsiteY101" fmla="*/ 124 h 1317955"/>
              <a:gd name="connsiteX102" fmla="*/ 713823 w 713841"/>
              <a:gd name="connsiteY102" fmla="*/ 7664 h 1317955"/>
              <a:gd name="connsiteX103" fmla="*/ 708281 w 713841"/>
              <a:gd name="connsiteY103" fmla="*/ 17957 h 1317955"/>
              <a:gd name="connsiteX104" fmla="*/ 701796 w 713841"/>
              <a:gd name="connsiteY104" fmla="*/ 23914 h 1317955"/>
              <a:gd name="connsiteX105" fmla="*/ 687092 w 713841"/>
              <a:gd name="connsiteY105" fmla="*/ 38014 h 1317955"/>
              <a:gd name="connsiteX106" fmla="*/ 678911 w 713841"/>
              <a:gd name="connsiteY106" fmla="*/ 46045 h 1317955"/>
              <a:gd name="connsiteX107" fmla="*/ 591292 w 713841"/>
              <a:gd name="connsiteY107" fmla="*/ 138226 h 1317955"/>
              <a:gd name="connsiteX108" fmla="*/ 579302 w 713841"/>
              <a:gd name="connsiteY108" fmla="*/ 151271 h 1317955"/>
              <a:gd name="connsiteX109" fmla="*/ 564749 w 713841"/>
              <a:gd name="connsiteY109" fmla="*/ 167483 h 1317955"/>
              <a:gd name="connsiteX110" fmla="*/ 559584 w 713841"/>
              <a:gd name="connsiteY110" fmla="*/ 175137 h 1317955"/>
              <a:gd name="connsiteX111" fmla="*/ 554795 w 713841"/>
              <a:gd name="connsiteY111" fmla="*/ 211067 h 1317955"/>
              <a:gd name="connsiteX112" fmla="*/ 556002 w 713841"/>
              <a:gd name="connsiteY112" fmla="*/ 228334 h 1317955"/>
              <a:gd name="connsiteX113" fmla="*/ 619945 w 713841"/>
              <a:gd name="connsiteY113" fmla="*/ 357727 h 1317955"/>
              <a:gd name="connsiteX114" fmla="*/ 623564 w 713841"/>
              <a:gd name="connsiteY114" fmla="*/ 360555 h 1317955"/>
              <a:gd name="connsiteX115" fmla="*/ 627523 w 713841"/>
              <a:gd name="connsiteY115" fmla="*/ 360367 h 1317955"/>
              <a:gd name="connsiteX116" fmla="*/ 642189 w 713841"/>
              <a:gd name="connsiteY116" fmla="*/ 363081 h 1317955"/>
              <a:gd name="connsiteX117" fmla="*/ 644866 w 713841"/>
              <a:gd name="connsiteY117" fmla="*/ 364627 h 1317955"/>
              <a:gd name="connsiteX118" fmla="*/ 646864 w 713841"/>
              <a:gd name="connsiteY118" fmla="*/ 366248 h 1317955"/>
              <a:gd name="connsiteX119" fmla="*/ 649277 w 713841"/>
              <a:gd name="connsiteY119" fmla="*/ 367002 h 1317955"/>
              <a:gd name="connsiteX120" fmla="*/ 678836 w 713841"/>
              <a:gd name="connsiteY120" fmla="*/ 385853 h 1317955"/>
              <a:gd name="connsiteX121" fmla="*/ 690259 w 713841"/>
              <a:gd name="connsiteY121" fmla="*/ 411151 h 1317955"/>
              <a:gd name="connsiteX122" fmla="*/ 688072 w 713841"/>
              <a:gd name="connsiteY122" fmla="*/ 420652 h 1317955"/>
              <a:gd name="connsiteX123" fmla="*/ 636119 w 713841"/>
              <a:gd name="connsiteY123" fmla="*/ 425516 h 1317955"/>
              <a:gd name="connsiteX124" fmla="*/ 613800 w 713841"/>
              <a:gd name="connsiteY124" fmla="*/ 406627 h 1317955"/>
              <a:gd name="connsiteX125" fmla="*/ 611424 w 713841"/>
              <a:gd name="connsiteY125" fmla="*/ 370207 h 1317955"/>
              <a:gd name="connsiteX126" fmla="*/ 613837 w 713841"/>
              <a:gd name="connsiteY126" fmla="*/ 365984 h 1317955"/>
              <a:gd name="connsiteX127" fmla="*/ 609011 w 713841"/>
              <a:gd name="connsiteY127" fmla="*/ 360329 h 1317955"/>
              <a:gd name="connsiteX128" fmla="*/ 599359 w 713841"/>
              <a:gd name="connsiteY128" fmla="*/ 351771 h 1317955"/>
              <a:gd name="connsiteX129" fmla="*/ 590047 w 713841"/>
              <a:gd name="connsiteY129" fmla="*/ 342383 h 1317955"/>
              <a:gd name="connsiteX130" fmla="*/ 573948 w 713841"/>
              <a:gd name="connsiteY130" fmla="*/ 322325 h 1317955"/>
              <a:gd name="connsiteX131" fmla="*/ 551704 w 713841"/>
              <a:gd name="connsiteY131" fmla="*/ 277309 h 1317955"/>
              <a:gd name="connsiteX132" fmla="*/ 544729 w 713841"/>
              <a:gd name="connsiteY132" fmla="*/ 242849 h 1317955"/>
              <a:gd name="connsiteX133" fmla="*/ 544089 w 713841"/>
              <a:gd name="connsiteY133" fmla="*/ 225695 h 1317955"/>
              <a:gd name="connsiteX134" fmla="*/ 541450 w 713841"/>
              <a:gd name="connsiteY134" fmla="*/ 203262 h 1317955"/>
              <a:gd name="connsiteX135" fmla="*/ 514454 w 713841"/>
              <a:gd name="connsiteY135" fmla="*/ 235271 h 1317955"/>
              <a:gd name="connsiteX136" fmla="*/ 435544 w 713841"/>
              <a:gd name="connsiteY136" fmla="*/ 353580 h 1317955"/>
              <a:gd name="connsiteX137" fmla="*/ 425741 w 713841"/>
              <a:gd name="connsiteY137" fmla="*/ 372054 h 1317955"/>
              <a:gd name="connsiteX138" fmla="*/ 410095 w 713841"/>
              <a:gd name="connsiteY138" fmla="*/ 474792 h 1317955"/>
              <a:gd name="connsiteX139" fmla="*/ 439465 w 713841"/>
              <a:gd name="connsiteY139" fmla="*/ 533570 h 1317955"/>
              <a:gd name="connsiteX140" fmla="*/ 457072 w 713841"/>
              <a:gd name="connsiteY140" fmla="*/ 553552 h 1317955"/>
              <a:gd name="connsiteX141" fmla="*/ 461898 w 713841"/>
              <a:gd name="connsiteY141" fmla="*/ 558566 h 1317955"/>
              <a:gd name="connsiteX142" fmla="*/ 465253 w 713841"/>
              <a:gd name="connsiteY142" fmla="*/ 562299 h 1317955"/>
              <a:gd name="connsiteX143" fmla="*/ 494133 w 713841"/>
              <a:gd name="connsiteY143" fmla="*/ 585108 h 1317955"/>
              <a:gd name="connsiteX144" fmla="*/ 511325 w 713841"/>
              <a:gd name="connsiteY144" fmla="*/ 578661 h 1317955"/>
              <a:gd name="connsiteX145" fmla="*/ 514945 w 713841"/>
              <a:gd name="connsiteY145" fmla="*/ 576475 h 1317955"/>
              <a:gd name="connsiteX146" fmla="*/ 533343 w 713841"/>
              <a:gd name="connsiteY146" fmla="*/ 575155 h 1317955"/>
              <a:gd name="connsiteX147" fmla="*/ 575531 w 713841"/>
              <a:gd name="connsiteY147" fmla="*/ 591442 h 1317955"/>
              <a:gd name="connsiteX148" fmla="*/ 597965 w 713841"/>
              <a:gd name="connsiteY148" fmla="*/ 622056 h 1317955"/>
              <a:gd name="connsiteX149" fmla="*/ 597889 w 713841"/>
              <a:gd name="connsiteY149" fmla="*/ 639362 h 1317955"/>
              <a:gd name="connsiteX150" fmla="*/ 559584 w 713841"/>
              <a:gd name="connsiteY150" fmla="*/ 659721 h 1317955"/>
              <a:gd name="connsiteX151" fmla="*/ 484217 w 713841"/>
              <a:gd name="connsiteY151" fmla="*/ 626015 h 1317955"/>
              <a:gd name="connsiteX152" fmla="*/ 482408 w 713841"/>
              <a:gd name="connsiteY152" fmla="*/ 605731 h 1317955"/>
              <a:gd name="connsiteX153" fmla="*/ 486065 w 713841"/>
              <a:gd name="connsiteY153" fmla="*/ 598606 h 1317955"/>
              <a:gd name="connsiteX154" fmla="*/ 488779 w 713841"/>
              <a:gd name="connsiteY154" fmla="*/ 594534 h 1317955"/>
              <a:gd name="connsiteX155" fmla="*/ 483388 w 713841"/>
              <a:gd name="connsiteY155" fmla="*/ 590500 h 1317955"/>
              <a:gd name="connsiteX156" fmla="*/ 395391 w 713841"/>
              <a:gd name="connsiteY156" fmla="*/ 464801 h 1317955"/>
              <a:gd name="connsiteX157" fmla="*/ 390038 w 713841"/>
              <a:gd name="connsiteY157" fmla="*/ 437241 h 1317955"/>
              <a:gd name="connsiteX158" fmla="*/ 372054 w 713841"/>
              <a:gd name="connsiteY158" fmla="*/ 475471 h 1317955"/>
              <a:gd name="connsiteX159" fmla="*/ 351469 w 713841"/>
              <a:gd name="connsiteY159" fmla="*/ 520148 h 1317955"/>
              <a:gd name="connsiteX160" fmla="*/ 333485 w 713841"/>
              <a:gd name="connsiteY160" fmla="*/ 565994 h 1317955"/>
              <a:gd name="connsiteX161" fmla="*/ 325341 w 713841"/>
              <a:gd name="connsiteY161" fmla="*/ 585674 h 1317955"/>
              <a:gd name="connsiteX162" fmla="*/ 315237 w 713841"/>
              <a:gd name="connsiteY162" fmla="*/ 613234 h 1317955"/>
              <a:gd name="connsiteX163" fmla="*/ 316858 w 713841"/>
              <a:gd name="connsiteY163" fmla="*/ 691164 h 1317955"/>
              <a:gd name="connsiteX164" fmla="*/ 363797 w 713841"/>
              <a:gd name="connsiteY164" fmla="*/ 747453 h 1317955"/>
              <a:gd name="connsiteX165" fmla="*/ 391395 w 713841"/>
              <a:gd name="connsiteY165" fmla="*/ 766342 h 1317955"/>
              <a:gd name="connsiteX166" fmla="*/ 398031 w 713841"/>
              <a:gd name="connsiteY166" fmla="*/ 770640 h 1317955"/>
              <a:gd name="connsiteX167" fmla="*/ 441237 w 713841"/>
              <a:gd name="connsiteY167" fmla="*/ 786739 h 1317955"/>
              <a:gd name="connsiteX168" fmla="*/ 451982 w 713841"/>
              <a:gd name="connsiteY168" fmla="*/ 781988 h 1317955"/>
              <a:gd name="connsiteX169" fmla="*/ 454433 w 713841"/>
              <a:gd name="connsiteY169" fmla="*/ 780556 h 1317955"/>
              <a:gd name="connsiteX170" fmla="*/ 496886 w 713841"/>
              <a:gd name="connsiteY170" fmla="*/ 779085 h 1317955"/>
              <a:gd name="connsiteX171" fmla="*/ 534588 w 713841"/>
              <a:gd name="connsiteY171" fmla="*/ 806042 h 1317955"/>
              <a:gd name="connsiteX172" fmla="*/ 536548 w 713841"/>
              <a:gd name="connsiteY172" fmla="*/ 821576 h 1317955"/>
              <a:gd name="connsiteX173" fmla="*/ 498167 w 713841"/>
              <a:gd name="connsiteY173" fmla="*/ 850078 h 1317955"/>
              <a:gd name="connsiteX174" fmla="*/ 434866 w 713841"/>
              <a:gd name="connsiteY174" fmla="*/ 826703 h 1317955"/>
              <a:gd name="connsiteX175" fmla="*/ 425930 w 713841"/>
              <a:gd name="connsiteY175" fmla="*/ 801066 h 1317955"/>
              <a:gd name="connsiteX176" fmla="*/ 427438 w 713841"/>
              <a:gd name="connsiteY176" fmla="*/ 796089 h 1317955"/>
              <a:gd name="connsiteX177" fmla="*/ 421066 w 713841"/>
              <a:gd name="connsiteY177" fmla="*/ 791678 h 1317955"/>
              <a:gd name="connsiteX178" fmla="*/ 316142 w 713841"/>
              <a:gd name="connsiteY178" fmla="*/ 712956 h 1317955"/>
              <a:gd name="connsiteX179" fmla="*/ 301966 w 713841"/>
              <a:gd name="connsiteY179" fmla="*/ 688374 h 1317955"/>
              <a:gd name="connsiteX180" fmla="*/ 299741 w 713841"/>
              <a:gd name="connsiteY180" fmla="*/ 686791 h 1317955"/>
              <a:gd name="connsiteX181" fmla="*/ 297705 w 713841"/>
              <a:gd name="connsiteY181" fmla="*/ 688525 h 1317955"/>
              <a:gd name="connsiteX182" fmla="*/ 289411 w 713841"/>
              <a:gd name="connsiteY182" fmla="*/ 718687 h 1317955"/>
              <a:gd name="connsiteX183" fmla="*/ 287413 w 713841"/>
              <a:gd name="connsiteY183" fmla="*/ 725172 h 1317955"/>
              <a:gd name="connsiteX184" fmla="*/ 281493 w 713841"/>
              <a:gd name="connsiteY184" fmla="*/ 754504 h 1317955"/>
              <a:gd name="connsiteX185" fmla="*/ 272634 w 713841"/>
              <a:gd name="connsiteY185" fmla="*/ 810793 h 1317955"/>
              <a:gd name="connsiteX186" fmla="*/ 267732 w 713841"/>
              <a:gd name="connsiteY186" fmla="*/ 853924 h 1317955"/>
              <a:gd name="connsiteX187" fmla="*/ 264829 w 713841"/>
              <a:gd name="connsiteY187" fmla="*/ 896037 h 1317955"/>
              <a:gd name="connsiteX188" fmla="*/ 285981 w 713841"/>
              <a:gd name="connsiteY188" fmla="*/ 961827 h 1317955"/>
              <a:gd name="connsiteX189" fmla="*/ 409793 w 713841"/>
              <a:gd name="connsiteY189" fmla="*/ 1066413 h 1317955"/>
              <a:gd name="connsiteX190" fmla="*/ 416391 w 713841"/>
              <a:gd name="connsiteY190" fmla="*/ 1069127 h 1317955"/>
              <a:gd name="connsiteX191" fmla="*/ 421933 w 713841"/>
              <a:gd name="connsiteY191" fmla="*/ 1065508 h 1317955"/>
              <a:gd name="connsiteX192" fmla="*/ 425214 w 713841"/>
              <a:gd name="connsiteY192" fmla="*/ 1062718 h 1317955"/>
              <a:gd name="connsiteX193" fmla="*/ 465103 w 713841"/>
              <a:gd name="connsiteY193" fmla="*/ 1050389 h 1317955"/>
              <a:gd name="connsiteX194" fmla="*/ 501183 w 713841"/>
              <a:gd name="connsiteY194" fmla="*/ 1063887 h 1317955"/>
              <a:gd name="connsiteX195" fmla="*/ 514078 w 713841"/>
              <a:gd name="connsiteY195" fmla="*/ 1087300 h 1317955"/>
              <a:gd name="connsiteX196" fmla="*/ 456243 w 713841"/>
              <a:gd name="connsiteY196" fmla="*/ 1133258 h 1317955"/>
              <a:gd name="connsiteX197" fmla="*/ 416505 w 713841"/>
              <a:gd name="connsiteY197" fmla="*/ 1125228 h 1317955"/>
              <a:gd name="connsiteX198" fmla="*/ 406250 w 713841"/>
              <a:gd name="connsiteY198" fmla="*/ 1118592 h 1317955"/>
              <a:gd name="connsiteX199" fmla="*/ 400443 w 713841"/>
              <a:gd name="connsiteY199" fmla="*/ 1105095 h 1317955"/>
              <a:gd name="connsiteX200" fmla="*/ 399350 w 713841"/>
              <a:gd name="connsiteY200" fmla="*/ 1097894 h 1317955"/>
              <a:gd name="connsiteX201" fmla="*/ 404516 w 713841"/>
              <a:gd name="connsiteY201" fmla="*/ 1081456 h 1317955"/>
              <a:gd name="connsiteX202" fmla="*/ 408173 w 713841"/>
              <a:gd name="connsiteY202" fmla="*/ 1076366 h 1317955"/>
              <a:gd name="connsiteX203" fmla="*/ 401084 w 713841"/>
              <a:gd name="connsiteY203" fmla="*/ 1073538 h 1317955"/>
              <a:gd name="connsiteX204" fmla="*/ 333711 w 713841"/>
              <a:gd name="connsiteY204" fmla="*/ 1033838 h 1317955"/>
              <a:gd name="connsiteX205" fmla="*/ 280664 w 713841"/>
              <a:gd name="connsiteY205" fmla="*/ 975890 h 1317955"/>
              <a:gd name="connsiteX206" fmla="*/ 271088 w 713841"/>
              <a:gd name="connsiteY206" fmla="*/ 963675 h 1317955"/>
              <a:gd name="connsiteX207" fmla="*/ 268147 w 713841"/>
              <a:gd name="connsiteY207" fmla="*/ 962732 h 1317955"/>
              <a:gd name="connsiteX208" fmla="*/ 265432 w 713841"/>
              <a:gd name="connsiteY208" fmla="*/ 964730 h 1317955"/>
              <a:gd name="connsiteX209" fmla="*/ 260532 w 713841"/>
              <a:gd name="connsiteY209" fmla="*/ 999152 h 1317955"/>
              <a:gd name="connsiteX210" fmla="*/ 260606 w 713841"/>
              <a:gd name="connsiteY210" fmla="*/ 1038664 h 1317955"/>
              <a:gd name="connsiteX211" fmla="*/ 264829 w 713841"/>
              <a:gd name="connsiteY211" fmla="*/ 1119196 h 1317955"/>
              <a:gd name="connsiteX212" fmla="*/ 272747 w 713841"/>
              <a:gd name="connsiteY212" fmla="*/ 1202140 h 1317955"/>
              <a:gd name="connsiteX213" fmla="*/ 273237 w 713841"/>
              <a:gd name="connsiteY213" fmla="*/ 1207381 h 1317955"/>
              <a:gd name="connsiteX214" fmla="*/ 280061 w 713841"/>
              <a:gd name="connsiteY214" fmla="*/ 1207871 h 1317955"/>
              <a:gd name="connsiteX215" fmla="*/ 303474 w 713841"/>
              <a:gd name="connsiteY215" fmla="*/ 1215034 h 1317955"/>
              <a:gd name="connsiteX216" fmla="*/ 318140 w 713841"/>
              <a:gd name="connsiteY216" fmla="*/ 1229361 h 1317955"/>
              <a:gd name="connsiteX217" fmla="*/ 329941 w 713841"/>
              <a:gd name="connsiteY217" fmla="*/ 1249758 h 1317955"/>
              <a:gd name="connsiteX218" fmla="*/ 325341 w 713841"/>
              <a:gd name="connsiteY218" fmla="*/ 1272794 h 1317955"/>
              <a:gd name="connsiteX219" fmla="*/ 295669 w 713841"/>
              <a:gd name="connsiteY219" fmla="*/ 1310232 h 1317955"/>
              <a:gd name="connsiteX220" fmla="*/ 251709 w 713841"/>
              <a:gd name="connsiteY220" fmla="*/ 1316226 h 1317955"/>
              <a:gd name="connsiteX221" fmla="*/ 208390 w 713841"/>
              <a:gd name="connsiteY221" fmla="*/ 1293454 h 1317955"/>
              <a:gd name="connsiteX222" fmla="*/ 205147 w 713841"/>
              <a:gd name="connsiteY222" fmla="*/ 1282898 h 1317955"/>
              <a:gd name="connsiteX223" fmla="*/ 230973 w 713841"/>
              <a:gd name="connsiteY223" fmla="*/ 1224083 h 1317955"/>
              <a:gd name="connsiteX224" fmla="*/ 253670 w 713841"/>
              <a:gd name="connsiteY224" fmla="*/ 1211565 h 1317955"/>
              <a:gd name="connsiteX225" fmla="*/ 259890 w 713841"/>
              <a:gd name="connsiteY225" fmla="*/ 1209416 h 1317955"/>
              <a:gd name="connsiteX226" fmla="*/ 259363 w 713841"/>
              <a:gd name="connsiteY226" fmla="*/ 1204289 h 1317955"/>
              <a:gd name="connsiteX227" fmla="*/ 251558 w 713841"/>
              <a:gd name="connsiteY227" fmla="*/ 1123230 h 1317955"/>
              <a:gd name="connsiteX228" fmla="*/ 247261 w 713841"/>
              <a:gd name="connsiteY228" fmla="*/ 1041793 h 1317955"/>
              <a:gd name="connsiteX229" fmla="*/ 247261 w 713841"/>
              <a:gd name="connsiteY229" fmla="*/ 992102 h 1317955"/>
              <a:gd name="connsiteX230" fmla="*/ 247223 w 713841"/>
              <a:gd name="connsiteY230" fmla="*/ 967558 h 1317955"/>
              <a:gd name="connsiteX231" fmla="*/ 239230 w 713841"/>
              <a:gd name="connsiteY231" fmla="*/ 952326 h 1317955"/>
              <a:gd name="connsiteX232" fmla="*/ 227391 w 713841"/>
              <a:gd name="connsiteY232" fmla="*/ 959565 h 1317955"/>
              <a:gd name="connsiteX233" fmla="*/ 216495 w 713841"/>
              <a:gd name="connsiteY233" fmla="*/ 972459 h 1317955"/>
              <a:gd name="connsiteX234" fmla="*/ 189576 w 713841"/>
              <a:gd name="connsiteY234" fmla="*/ 998436 h 1317955"/>
              <a:gd name="connsiteX235" fmla="*/ 120657 w 713841"/>
              <a:gd name="connsiteY235" fmla="*/ 1045224 h 1317955"/>
              <a:gd name="connsiteX236" fmla="*/ 115642 w 713841"/>
              <a:gd name="connsiteY236" fmla="*/ 1048014 h 1317955"/>
              <a:gd name="connsiteX237" fmla="*/ 117038 w 713841"/>
              <a:gd name="connsiteY237" fmla="*/ 1052991 h 1317955"/>
              <a:gd name="connsiteX238" fmla="*/ 118772 w 713841"/>
              <a:gd name="connsiteY238" fmla="*/ 1064264 h 1317955"/>
              <a:gd name="connsiteX239" fmla="*/ 102635 w 713841"/>
              <a:gd name="connsiteY239" fmla="*/ 1102003 h 1317955"/>
              <a:gd name="connsiteX240" fmla="*/ 58071 w 713841"/>
              <a:gd name="connsiteY240" fmla="*/ 1122777 h 1317955"/>
              <a:gd name="connsiteX241" fmla="*/ 14676 w 713841"/>
              <a:gd name="connsiteY241" fmla="*/ 1108450 h 1317955"/>
              <a:gd name="connsiteX242" fmla="*/ 10 w 713841"/>
              <a:gd name="connsiteY242" fmla="*/ 1077082 h 131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</a:cxnLst>
            <a:rect l="l" t="t" r="r" b="b"/>
            <a:pathLst>
              <a:path w="713841" h="1317955">
                <a:moveTo>
                  <a:pt x="10" y="1077082"/>
                </a:moveTo>
                <a:cubicBezTo>
                  <a:pt x="-216" y="1065432"/>
                  <a:pt x="3290" y="1052878"/>
                  <a:pt x="10868" y="1042019"/>
                </a:cubicBezTo>
                <a:cubicBezTo>
                  <a:pt x="23385" y="1024450"/>
                  <a:pt x="47251" y="1005637"/>
                  <a:pt x="73114" y="1008540"/>
                </a:cubicBezTo>
                <a:cubicBezTo>
                  <a:pt x="85104" y="1009822"/>
                  <a:pt x="94039" y="1015477"/>
                  <a:pt x="100410" y="1025581"/>
                </a:cubicBezTo>
                <a:lnTo>
                  <a:pt x="100825" y="1026298"/>
                </a:lnTo>
                <a:lnTo>
                  <a:pt x="102673" y="1028145"/>
                </a:lnTo>
                <a:cubicBezTo>
                  <a:pt x="103729" y="1029201"/>
                  <a:pt x="104784" y="1030256"/>
                  <a:pt x="105689" y="1031350"/>
                </a:cubicBezTo>
                <a:lnTo>
                  <a:pt x="110515" y="1037458"/>
                </a:lnTo>
                <a:lnTo>
                  <a:pt x="117867" y="1033386"/>
                </a:lnTo>
                <a:cubicBezTo>
                  <a:pt x="169707" y="1005109"/>
                  <a:pt x="207221" y="970913"/>
                  <a:pt x="229163" y="935549"/>
                </a:cubicBezTo>
                <a:cubicBezTo>
                  <a:pt x="246543" y="907913"/>
                  <a:pt x="250502" y="878242"/>
                  <a:pt x="253821" y="855357"/>
                </a:cubicBezTo>
                <a:cubicBezTo>
                  <a:pt x="255630" y="844008"/>
                  <a:pt x="256912" y="832547"/>
                  <a:pt x="258231" y="821123"/>
                </a:cubicBezTo>
                <a:cubicBezTo>
                  <a:pt x="259061" y="814299"/>
                  <a:pt x="259852" y="807437"/>
                  <a:pt x="260644" y="800689"/>
                </a:cubicBezTo>
                <a:cubicBezTo>
                  <a:pt x="262756" y="781498"/>
                  <a:pt x="266074" y="762534"/>
                  <a:pt x="270145" y="743683"/>
                </a:cubicBezTo>
                <a:lnTo>
                  <a:pt x="276140" y="714163"/>
                </a:lnTo>
                <a:cubicBezTo>
                  <a:pt x="276517" y="712315"/>
                  <a:pt x="276781" y="709638"/>
                  <a:pt x="277007" y="706622"/>
                </a:cubicBezTo>
                <a:cubicBezTo>
                  <a:pt x="277950" y="696970"/>
                  <a:pt x="281004" y="688073"/>
                  <a:pt x="278402" y="678044"/>
                </a:cubicBezTo>
                <a:cubicBezTo>
                  <a:pt x="277950" y="676272"/>
                  <a:pt x="276894" y="674161"/>
                  <a:pt x="274708" y="673746"/>
                </a:cubicBezTo>
                <a:cubicBezTo>
                  <a:pt x="273086" y="673444"/>
                  <a:pt x="271654" y="674236"/>
                  <a:pt x="270522" y="675066"/>
                </a:cubicBezTo>
                <a:cubicBezTo>
                  <a:pt x="265998" y="678233"/>
                  <a:pt x="264678" y="682719"/>
                  <a:pt x="261361" y="686338"/>
                </a:cubicBezTo>
                <a:cubicBezTo>
                  <a:pt x="257967" y="690033"/>
                  <a:pt x="253141" y="693200"/>
                  <a:pt x="248919" y="696329"/>
                </a:cubicBezTo>
                <a:cubicBezTo>
                  <a:pt x="240587" y="702513"/>
                  <a:pt x="231614" y="708243"/>
                  <a:pt x="221999" y="713408"/>
                </a:cubicBezTo>
                <a:cubicBezTo>
                  <a:pt x="204355" y="722872"/>
                  <a:pt x="184448" y="730488"/>
                  <a:pt x="163034" y="734484"/>
                </a:cubicBezTo>
                <a:cubicBezTo>
                  <a:pt x="157265" y="735540"/>
                  <a:pt x="151384" y="736369"/>
                  <a:pt x="145465" y="736821"/>
                </a:cubicBezTo>
                <a:lnTo>
                  <a:pt x="139734" y="737312"/>
                </a:lnTo>
                <a:lnTo>
                  <a:pt x="138226" y="741949"/>
                </a:lnTo>
                <a:cubicBezTo>
                  <a:pt x="137283" y="744927"/>
                  <a:pt x="136040" y="747793"/>
                  <a:pt x="134833" y="750583"/>
                </a:cubicBezTo>
                <a:lnTo>
                  <a:pt x="133702" y="752581"/>
                </a:lnTo>
                <a:lnTo>
                  <a:pt x="133513" y="758161"/>
                </a:lnTo>
                <a:cubicBezTo>
                  <a:pt x="130120" y="767850"/>
                  <a:pt x="120355" y="772940"/>
                  <a:pt x="112739" y="775579"/>
                </a:cubicBezTo>
                <a:cubicBezTo>
                  <a:pt x="97357" y="780857"/>
                  <a:pt x="77111" y="780631"/>
                  <a:pt x="63539" y="774637"/>
                </a:cubicBezTo>
                <a:cubicBezTo>
                  <a:pt x="41633" y="764947"/>
                  <a:pt x="29192" y="744249"/>
                  <a:pt x="33489" y="722683"/>
                </a:cubicBezTo>
                <a:cubicBezTo>
                  <a:pt x="34847" y="716387"/>
                  <a:pt x="37524" y="710392"/>
                  <a:pt x="41407" y="704888"/>
                </a:cubicBezTo>
                <a:cubicBezTo>
                  <a:pt x="50870" y="691579"/>
                  <a:pt x="67120" y="681814"/>
                  <a:pt x="83822" y="679439"/>
                </a:cubicBezTo>
                <a:cubicBezTo>
                  <a:pt x="93096" y="678082"/>
                  <a:pt x="106970" y="678421"/>
                  <a:pt x="120506" y="686866"/>
                </a:cubicBezTo>
                <a:cubicBezTo>
                  <a:pt x="134569" y="695651"/>
                  <a:pt x="139093" y="708281"/>
                  <a:pt x="140413" y="717367"/>
                </a:cubicBezTo>
                <a:lnTo>
                  <a:pt x="141053" y="721741"/>
                </a:lnTo>
                <a:lnTo>
                  <a:pt x="146143" y="724040"/>
                </a:lnTo>
                <a:cubicBezTo>
                  <a:pt x="152138" y="726416"/>
                  <a:pt x="170197" y="720421"/>
                  <a:pt x="186749" y="714200"/>
                </a:cubicBezTo>
                <a:cubicBezTo>
                  <a:pt x="203299" y="707904"/>
                  <a:pt x="218607" y="701193"/>
                  <a:pt x="218607" y="701193"/>
                </a:cubicBezTo>
                <a:cubicBezTo>
                  <a:pt x="238627" y="689882"/>
                  <a:pt x="255630" y="675744"/>
                  <a:pt x="271427" y="659645"/>
                </a:cubicBezTo>
                <a:cubicBezTo>
                  <a:pt x="297441" y="633103"/>
                  <a:pt x="305133" y="603884"/>
                  <a:pt x="318215" y="569688"/>
                </a:cubicBezTo>
                <a:lnTo>
                  <a:pt x="321420" y="560640"/>
                </a:lnTo>
                <a:cubicBezTo>
                  <a:pt x="323984" y="553703"/>
                  <a:pt x="326548" y="546690"/>
                  <a:pt x="329149" y="539602"/>
                </a:cubicBezTo>
                <a:cubicBezTo>
                  <a:pt x="336539" y="519620"/>
                  <a:pt x="345022" y="500090"/>
                  <a:pt x="354409" y="480938"/>
                </a:cubicBezTo>
                <a:cubicBezTo>
                  <a:pt x="363533" y="461710"/>
                  <a:pt x="372205" y="442293"/>
                  <a:pt x="381743" y="423367"/>
                </a:cubicBezTo>
                <a:lnTo>
                  <a:pt x="392714" y="403272"/>
                </a:lnTo>
                <a:lnTo>
                  <a:pt x="369000" y="412848"/>
                </a:lnTo>
                <a:cubicBezTo>
                  <a:pt x="355503" y="418202"/>
                  <a:pt x="340836" y="421708"/>
                  <a:pt x="327565" y="424234"/>
                </a:cubicBezTo>
                <a:cubicBezTo>
                  <a:pt x="297517" y="430191"/>
                  <a:pt x="264754" y="435356"/>
                  <a:pt x="231916" y="426948"/>
                </a:cubicBezTo>
                <a:lnTo>
                  <a:pt x="223508" y="424762"/>
                </a:lnTo>
                <a:lnTo>
                  <a:pt x="221887" y="431963"/>
                </a:lnTo>
                <a:cubicBezTo>
                  <a:pt x="221510" y="433659"/>
                  <a:pt x="221019" y="435243"/>
                  <a:pt x="220378" y="436713"/>
                </a:cubicBezTo>
                <a:cubicBezTo>
                  <a:pt x="219474" y="438862"/>
                  <a:pt x="218342" y="440672"/>
                  <a:pt x="216986" y="442218"/>
                </a:cubicBezTo>
                <a:lnTo>
                  <a:pt x="215252" y="444103"/>
                </a:lnTo>
                <a:lnTo>
                  <a:pt x="215289" y="446667"/>
                </a:lnTo>
                <a:cubicBezTo>
                  <a:pt x="215063" y="447722"/>
                  <a:pt x="214761" y="448514"/>
                  <a:pt x="214497" y="449193"/>
                </a:cubicBezTo>
                <a:cubicBezTo>
                  <a:pt x="213781" y="450852"/>
                  <a:pt x="213027" y="451455"/>
                  <a:pt x="211933" y="451907"/>
                </a:cubicBezTo>
                <a:cubicBezTo>
                  <a:pt x="196287" y="458543"/>
                  <a:pt x="181432" y="466234"/>
                  <a:pt x="164806" y="460051"/>
                </a:cubicBezTo>
                <a:cubicBezTo>
                  <a:pt x="149725" y="454433"/>
                  <a:pt x="135964" y="438410"/>
                  <a:pt x="133815" y="422273"/>
                </a:cubicBezTo>
                <a:cubicBezTo>
                  <a:pt x="132797" y="414846"/>
                  <a:pt x="134079" y="406589"/>
                  <a:pt x="137510" y="398446"/>
                </a:cubicBezTo>
                <a:cubicBezTo>
                  <a:pt x="146106" y="378049"/>
                  <a:pt x="165296" y="364175"/>
                  <a:pt x="184034" y="364966"/>
                </a:cubicBezTo>
                <a:cubicBezTo>
                  <a:pt x="207409" y="366022"/>
                  <a:pt x="218644" y="392074"/>
                  <a:pt x="221774" y="406853"/>
                </a:cubicBezTo>
                <a:lnTo>
                  <a:pt x="222754" y="411566"/>
                </a:lnTo>
                <a:lnTo>
                  <a:pt x="227806" y="413413"/>
                </a:lnTo>
                <a:cubicBezTo>
                  <a:pt x="264414" y="426722"/>
                  <a:pt x="302418" y="417448"/>
                  <a:pt x="329752" y="411717"/>
                </a:cubicBezTo>
                <a:cubicBezTo>
                  <a:pt x="395995" y="398974"/>
                  <a:pt x="420162" y="350489"/>
                  <a:pt x="447269" y="309280"/>
                </a:cubicBezTo>
                <a:cubicBezTo>
                  <a:pt x="447269" y="309280"/>
                  <a:pt x="459711" y="289525"/>
                  <a:pt x="472191" y="269769"/>
                </a:cubicBezTo>
                <a:cubicBezTo>
                  <a:pt x="485839" y="250805"/>
                  <a:pt x="499525" y="231765"/>
                  <a:pt x="499525" y="231765"/>
                </a:cubicBezTo>
                <a:cubicBezTo>
                  <a:pt x="500920" y="229654"/>
                  <a:pt x="502013" y="227693"/>
                  <a:pt x="503181" y="225506"/>
                </a:cubicBezTo>
                <a:cubicBezTo>
                  <a:pt x="505444" y="221322"/>
                  <a:pt x="509176" y="218645"/>
                  <a:pt x="511363" y="214497"/>
                </a:cubicBezTo>
                <a:lnTo>
                  <a:pt x="520261" y="197418"/>
                </a:lnTo>
                <a:cubicBezTo>
                  <a:pt x="520676" y="196627"/>
                  <a:pt x="521014" y="195496"/>
                  <a:pt x="520185" y="194666"/>
                </a:cubicBezTo>
                <a:cubicBezTo>
                  <a:pt x="519431" y="193950"/>
                  <a:pt x="518376" y="194063"/>
                  <a:pt x="517508" y="194251"/>
                </a:cubicBezTo>
                <a:cubicBezTo>
                  <a:pt x="509553" y="196099"/>
                  <a:pt x="502088" y="198813"/>
                  <a:pt x="494774" y="202018"/>
                </a:cubicBezTo>
                <a:cubicBezTo>
                  <a:pt x="487761" y="205110"/>
                  <a:pt x="478336" y="206542"/>
                  <a:pt x="470192" y="207937"/>
                </a:cubicBezTo>
                <a:cubicBezTo>
                  <a:pt x="452737" y="210916"/>
                  <a:pt x="433810" y="211481"/>
                  <a:pt x="414506" y="207937"/>
                </a:cubicBezTo>
                <a:lnTo>
                  <a:pt x="405383" y="205939"/>
                </a:lnTo>
                <a:lnTo>
                  <a:pt x="400896" y="204808"/>
                </a:lnTo>
                <a:lnTo>
                  <a:pt x="397993" y="207409"/>
                </a:lnTo>
                <a:cubicBezTo>
                  <a:pt x="394298" y="210765"/>
                  <a:pt x="389887" y="213668"/>
                  <a:pt x="384873" y="216043"/>
                </a:cubicBezTo>
                <a:cubicBezTo>
                  <a:pt x="378275" y="222943"/>
                  <a:pt x="371640" y="225393"/>
                  <a:pt x="363308" y="224715"/>
                </a:cubicBezTo>
                <a:cubicBezTo>
                  <a:pt x="351280" y="223734"/>
                  <a:pt x="337444" y="216383"/>
                  <a:pt x="327415" y="205298"/>
                </a:cubicBezTo>
                <a:cubicBezTo>
                  <a:pt x="311014" y="187239"/>
                  <a:pt x="306791" y="165523"/>
                  <a:pt x="317574" y="149838"/>
                </a:cubicBezTo>
                <a:cubicBezTo>
                  <a:pt x="318894" y="147840"/>
                  <a:pt x="320440" y="145955"/>
                  <a:pt x="322136" y="144108"/>
                </a:cubicBezTo>
                <a:cubicBezTo>
                  <a:pt x="333485" y="132119"/>
                  <a:pt x="352449" y="129706"/>
                  <a:pt x="370433" y="137925"/>
                </a:cubicBezTo>
                <a:cubicBezTo>
                  <a:pt x="389095" y="146445"/>
                  <a:pt x="403422" y="162356"/>
                  <a:pt x="407381" y="178077"/>
                </a:cubicBezTo>
                <a:cubicBezTo>
                  <a:pt x="408173" y="181244"/>
                  <a:pt x="408361" y="184449"/>
                  <a:pt x="408059" y="188181"/>
                </a:cubicBezTo>
                <a:lnTo>
                  <a:pt x="407343" y="196061"/>
                </a:lnTo>
                <a:lnTo>
                  <a:pt x="416240" y="197720"/>
                </a:lnTo>
                <a:cubicBezTo>
                  <a:pt x="445422" y="203149"/>
                  <a:pt x="474415" y="197343"/>
                  <a:pt x="498959" y="187277"/>
                </a:cubicBezTo>
                <a:cubicBezTo>
                  <a:pt x="523955" y="177474"/>
                  <a:pt x="545860" y="164278"/>
                  <a:pt x="558754" y="152138"/>
                </a:cubicBezTo>
                <a:cubicBezTo>
                  <a:pt x="563995" y="150329"/>
                  <a:pt x="567237" y="147765"/>
                  <a:pt x="570932" y="142901"/>
                </a:cubicBezTo>
                <a:cubicBezTo>
                  <a:pt x="573006" y="140149"/>
                  <a:pt x="575042" y="136944"/>
                  <a:pt x="576814" y="134079"/>
                </a:cubicBezTo>
                <a:cubicBezTo>
                  <a:pt x="578134" y="132043"/>
                  <a:pt x="579339" y="130196"/>
                  <a:pt x="580244" y="128876"/>
                </a:cubicBezTo>
                <a:lnTo>
                  <a:pt x="638758" y="65612"/>
                </a:lnTo>
                <a:cubicBezTo>
                  <a:pt x="638758" y="65612"/>
                  <a:pt x="641096" y="62898"/>
                  <a:pt x="644942" y="59127"/>
                </a:cubicBezTo>
                <a:cubicBezTo>
                  <a:pt x="648825" y="55433"/>
                  <a:pt x="654027" y="50494"/>
                  <a:pt x="659231" y="45555"/>
                </a:cubicBezTo>
                <a:cubicBezTo>
                  <a:pt x="669637" y="35677"/>
                  <a:pt x="680079" y="25761"/>
                  <a:pt x="680079" y="25761"/>
                </a:cubicBezTo>
                <a:cubicBezTo>
                  <a:pt x="682115" y="23499"/>
                  <a:pt x="684000" y="21425"/>
                  <a:pt x="686074" y="19126"/>
                </a:cubicBezTo>
                <a:cubicBezTo>
                  <a:pt x="688638" y="16147"/>
                  <a:pt x="691541" y="12716"/>
                  <a:pt x="694670" y="9549"/>
                </a:cubicBezTo>
                <a:cubicBezTo>
                  <a:pt x="705001" y="-894"/>
                  <a:pt x="709487" y="-140"/>
                  <a:pt x="710279" y="124"/>
                </a:cubicBezTo>
                <a:cubicBezTo>
                  <a:pt x="713219" y="3328"/>
                  <a:pt x="713973" y="5779"/>
                  <a:pt x="713823" y="7664"/>
                </a:cubicBezTo>
                <a:cubicBezTo>
                  <a:pt x="713559" y="11283"/>
                  <a:pt x="711900" y="14337"/>
                  <a:pt x="708281" y="17957"/>
                </a:cubicBezTo>
                <a:cubicBezTo>
                  <a:pt x="706886" y="19239"/>
                  <a:pt x="701796" y="23914"/>
                  <a:pt x="701796" y="23914"/>
                </a:cubicBezTo>
                <a:lnTo>
                  <a:pt x="687092" y="38014"/>
                </a:lnTo>
                <a:lnTo>
                  <a:pt x="678911" y="46045"/>
                </a:lnTo>
                <a:cubicBezTo>
                  <a:pt x="662510" y="58713"/>
                  <a:pt x="591292" y="138226"/>
                  <a:pt x="591292" y="138226"/>
                </a:cubicBezTo>
                <a:cubicBezTo>
                  <a:pt x="587597" y="142788"/>
                  <a:pt x="583449" y="147011"/>
                  <a:pt x="579302" y="151271"/>
                </a:cubicBezTo>
                <a:cubicBezTo>
                  <a:pt x="574212" y="156474"/>
                  <a:pt x="569122" y="161715"/>
                  <a:pt x="564749" y="167483"/>
                </a:cubicBezTo>
                <a:cubicBezTo>
                  <a:pt x="562902" y="169934"/>
                  <a:pt x="561168" y="172460"/>
                  <a:pt x="559584" y="175137"/>
                </a:cubicBezTo>
                <a:cubicBezTo>
                  <a:pt x="552609" y="187163"/>
                  <a:pt x="553665" y="199379"/>
                  <a:pt x="554795" y="211067"/>
                </a:cubicBezTo>
                <a:cubicBezTo>
                  <a:pt x="555248" y="216533"/>
                  <a:pt x="556040" y="222302"/>
                  <a:pt x="556002" y="228334"/>
                </a:cubicBezTo>
                <a:cubicBezTo>
                  <a:pt x="555248" y="279194"/>
                  <a:pt x="579717" y="326699"/>
                  <a:pt x="619945" y="357727"/>
                </a:cubicBezTo>
                <a:lnTo>
                  <a:pt x="623564" y="360555"/>
                </a:lnTo>
                <a:lnTo>
                  <a:pt x="627523" y="360367"/>
                </a:lnTo>
                <a:cubicBezTo>
                  <a:pt x="632085" y="360178"/>
                  <a:pt x="636873" y="361045"/>
                  <a:pt x="642189" y="363081"/>
                </a:cubicBezTo>
                <a:cubicBezTo>
                  <a:pt x="643170" y="363458"/>
                  <a:pt x="644037" y="363948"/>
                  <a:pt x="644866" y="364627"/>
                </a:cubicBezTo>
                <a:lnTo>
                  <a:pt x="646864" y="366248"/>
                </a:lnTo>
                <a:lnTo>
                  <a:pt x="649277" y="367002"/>
                </a:lnTo>
                <a:cubicBezTo>
                  <a:pt x="660512" y="370508"/>
                  <a:pt x="671220" y="377446"/>
                  <a:pt x="678836" y="385853"/>
                </a:cubicBezTo>
                <a:cubicBezTo>
                  <a:pt x="686338" y="394110"/>
                  <a:pt x="689882" y="402706"/>
                  <a:pt x="690259" y="411151"/>
                </a:cubicBezTo>
                <a:cubicBezTo>
                  <a:pt x="690335" y="414733"/>
                  <a:pt x="689618" y="417938"/>
                  <a:pt x="688072" y="420652"/>
                </a:cubicBezTo>
                <a:cubicBezTo>
                  <a:pt x="681173" y="432717"/>
                  <a:pt x="658363" y="434753"/>
                  <a:pt x="636119" y="425516"/>
                </a:cubicBezTo>
                <a:cubicBezTo>
                  <a:pt x="624054" y="420464"/>
                  <a:pt x="617306" y="412471"/>
                  <a:pt x="613800" y="406627"/>
                </a:cubicBezTo>
                <a:cubicBezTo>
                  <a:pt x="606673" y="394789"/>
                  <a:pt x="605769" y="380047"/>
                  <a:pt x="611424" y="370207"/>
                </a:cubicBezTo>
                <a:lnTo>
                  <a:pt x="613837" y="365984"/>
                </a:lnTo>
                <a:lnTo>
                  <a:pt x="609011" y="360329"/>
                </a:lnTo>
                <a:cubicBezTo>
                  <a:pt x="606522" y="357388"/>
                  <a:pt x="602300" y="354523"/>
                  <a:pt x="599359" y="351771"/>
                </a:cubicBezTo>
                <a:cubicBezTo>
                  <a:pt x="596118" y="348717"/>
                  <a:pt x="592950" y="345550"/>
                  <a:pt x="590047" y="342383"/>
                </a:cubicBezTo>
                <a:cubicBezTo>
                  <a:pt x="584128" y="335973"/>
                  <a:pt x="578737" y="329262"/>
                  <a:pt x="573948" y="322325"/>
                </a:cubicBezTo>
                <a:cubicBezTo>
                  <a:pt x="564033" y="307999"/>
                  <a:pt x="556643" y="292767"/>
                  <a:pt x="551704" y="277309"/>
                </a:cubicBezTo>
                <a:cubicBezTo>
                  <a:pt x="548084" y="265885"/>
                  <a:pt x="545785" y="254311"/>
                  <a:pt x="544729" y="242849"/>
                </a:cubicBezTo>
                <a:cubicBezTo>
                  <a:pt x="544202" y="237081"/>
                  <a:pt x="544390" y="231463"/>
                  <a:pt x="544089" y="225695"/>
                </a:cubicBezTo>
                <a:cubicBezTo>
                  <a:pt x="543749" y="218418"/>
                  <a:pt x="541939" y="210463"/>
                  <a:pt x="541450" y="203262"/>
                </a:cubicBezTo>
                <a:cubicBezTo>
                  <a:pt x="531269" y="212801"/>
                  <a:pt x="522599" y="224036"/>
                  <a:pt x="514454" y="235271"/>
                </a:cubicBezTo>
                <a:cubicBezTo>
                  <a:pt x="485613" y="272898"/>
                  <a:pt x="461031" y="313390"/>
                  <a:pt x="435544" y="353580"/>
                </a:cubicBezTo>
                <a:cubicBezTo>
                  <a:pt x="432114" y="359688"/>
                  <a:pt x="428833" y="365833"/>
                  <a:pt x="425741" y="372054"/>
                </a:cubicBezTo>
                <a:cubicBezTo>
                  <a:pt x="412470" y="399614"/>
                  <a:pt x="398031" y="433207"/>
                  <a:pt x="410095" y="474792"/>
                </a:cubicBezTo>
                <a:cubicBezTo>
                  <a:pt x="415562" y="494812"/>
                  <a:pt x="425440" y="514643"/>
                  <a:pt x="439465" y="533570"/>
                </a:cubicBezTo>
                <a:cubicBezTo>
                  <a:pt x="444592" y="540469"/>
                  <a:pt x="450852" y="547105"/>
                  <a:pt x="457072" y="553552"/>
                </a:cubicBezTo>
                <a:lnTo>
                  <a:pt x="461898" y="558566"/>
                </a:lnTo>
                <a:cubicBezTo>
                  <a:pt x="462614" y="559358"/>
                  <a:pt x="463783" y="560678"/>
                  <a:pt x="465253" y="562299"/>
                </a:cubicBezTo>
                <a:cubicBezTo>
                  <a:pt x="478148" y="576927"/>
                  <a:pt x="485839" y="583864"/>
                  <a:pt x="494133" y="585108"/>
                </a:cubicBezTo>
                <a:cubicBezTo>
                  <a:pt x="500014" y="585938"/>
                  <a:pt x="504577" y="583186"/>
                  <a:pt x="511325" y="578661"/>
                </a:cubicBezTo>
                <a:cubicBezTo>
                  <a:pt x="512720" y="577681"/>
                  <a:pt x="514040" y="576814"/>
                  <a:pt x="514945" y="576475"/>
                </a:cubicBezTo>
                <a:cubicBezTo>
                  <a:pt x="519695" y="574514"/>
                  <a:pt x="525690" y="574099"/>
                  <a:pt x="533343" y="575155"/>
                </a:cubicBezTo>
                <a:cubicBezTo>
                  <a:pt x="548348" y="577266"/>
                  <a:pt x="564862" y="583751"/>
                  <a:pt x="575531" y="591442"/>
                </a:cubicBezTo>
                <a:cubicBezTo>
                  <a:pt x="586729" y="599548"/>
                  <a:pt x="594609" y="610633"/>
                  <a:pt x="597965" y="622056"/>
                </a:cubicBezTo>
                <a:cubicBezTo>
                  <a:pt x="599737" y="628390"/>
                  <a:pt x="599699" y="634159"/>
                  <a:pt x="597889" y="639362"/>
                </a:cubicBezTo>
                <a:cubicBezTo>
                  <a:pt x="593591" y="651615"/>
                  <a:pt x="579302" y="659042"/>
                  <a:pt x="559584" y="659721"/>
                </a:cubicBezTo>
                <a:cubicBezTo>
                  <a:pt x="532212" y="660588"/>
                  <a:pt x="496244" y="649164"/>
                  <a:pt x="484217" y="626015"/>
                </a:cubicBezTo>
                <a:cubicBezTo>
                  <a:pt x="480598" y="619116"/>
                  <a:pt x="480033" y="612480"/>
                  <a:pt x="482408" y="605731"/>
                </a:cubicBezTo>
                <a:cubicBezTo>
                  <a:pt x="483275" y="603243"/>
                  <a:pt x="484519" y="600868"/>
                  <a:pt x="486065" y="598606"/>
                </a:cubicBezTo>
                <a:lnTo>
                  <a:pt x="488779" y="594534"/>
                </a:lnTo>
                <a:lnTo>
                  <a:pt x="483388" y="590500"/>
                </a:lnTo>
                <a:cubicBezTo>
                  <a:pt x="434904" y="554645"/>
                  <a:pt x="404402" y="510232"/>
                  <a:pt x="395391" y="464801"/>
                </a:cubicBezTo>
                <a:lnTo>
                  <a:pt x="390038" y="437241"/>
                </a:lnTo>
                <a:lnTo>
                  <a:pt x="372054" y="475471"/>
                </a:lnTo>
                <a:cubicBezTo>
                  <a:pt x="365229" y="490363"/>
                  <a:pt x="357840" y="505029"/>
                  <a:pt x="351469" y="520148"/>
                </a:cubicBezTo>
                <a:lnTo>
                  <a:pt x="333485" y="565994"/>
                </a:lnTo>
                <a:lnTo>
                  <a:pt x="325341" y="585674"/>
                </a:lnTo>
                <a:cubicBezTo>
                  <a:pt x="321345" y="594722"/>
                  <a:pt x="317725" y="603846"/>
                  <a:pt x="315237" y="613234"/>
                </a:cubicBezTo>
                <a:cubicBezTo>
                  <a:pt x="309016" y="634837"/>
                  <a:pt x="304266" y="661417"/>
                  <a:pt x="316858" y="691164"/>
                </a:cubicBezTo>
                <a:cubicBezTo>
                  <a:pt x="325869" y="710694"/>
                  <a:pt x="341779" y="729771"/>
                  <a:pt x="363797" y="747453"/>
                </a:cubicBezTo>
                <a:cubicBezTo>
                  <a:pt x="372431" y="754353"/>
                  <a:pt x="382083" y="760498"/>
                  <a:pt x="391395" y="766342"/>
                </a:cubicBezTo>
                <a:lnTo>
                  <a:pt x="398031" y="770640"/>
                </a:lnTo>
                <a:cubicBezTo>
                  <a:pt x="410510" y="778972"/>
                  <a:pt x="427702" y="789981"/>
                  <a:pt x="441237" y="786739"/>
                </a:cubicBezTo>
                <a:cubicBezTo>
                  <a:pt x="445837" y="785683"/>
                  <a:pt x="449116" y="783723"/>
                  <a:pt x="451982" y="781988"/>
                </a:cubicBezTo>
                <a:lnTo>
                  <a:pt x="454433" y="780556"/>
                </a:lnTo>
                <a:cubicBezTo>
                  <a:pt x="464348" y="775240"/>
                  <a:pt x="484368" y="775579"/>
                  <a:pt x="496886" y="779085"/>
                </a:cubicBezTo>
                <a:cubicBezTo>
                  <a:pt x="513851" y="783874"/>
                  <a:pt x="528970" y="794769"/>
                  <a:pt x="534588" y="806042"/>
                </a:cubicBezTo>
                <a:cubicBezTo>
                  <a:pt x="537113" y="811132"/>
                  <a:pt x="537754" y="816335"/>
                  <a:pt x="536548" y="821576"/>
                </a:cubicBezTo>
                <a:cubicBezTo>
                  <a:pt x="533758" y="836091"/>
                  <a:pt x="518526" y="847741"/>
                  <a:pt x="498167" y="850078"/>
                </a:cubicBezTo>
                <a:cubicBezTo>
                  <a:pt x="473171" y="853019"/>
                  <a:pt x="447345" y="840992"/>
                  <a:pt x="434866" y="826703"/>
                </a:cubicBezTo>
                <a:cubicBezTo>
                  <a:pt x="427551" y="818258"/>
                  <a:pt x="424158" y="809511"/>
                  <a:pt x="425930" y="801066"/>
                </a:cubicBezTo>
                <a:lnTo>
                  <a:pt x="427438" y="796089"/>
                </a:lnTo>
                <a:lnTo>
                  <a:pt x="421066" y="791678"/>
                </a:lnTo>
                <a:cubicBezTo>
                  <a:pt x="377370" y="775655"/>
                  <a:pt x="339404" y="746888"/>
                  <a:pt x="316142" y="712956"/>
                </a:cubicBezTo>
                <a:cubicBezTo>
                  <a:pt x="310675" y="705001"/>
                  <a:pt x="307772" y="696329"/>
                  <a:pt x="301966" y="688374"/>
                </a:cubicBezTo>
                <a:cubicBezTo>
                  <a:pt x="301476" y="687658"/>
                  <a:pt x="300722" y="686829"/>
                  <a:pt x="299741" y="686791"/>
                </a:cubicBezTo>
                <a:cubicBezTo>
                  <a:pt x="298610" y="686753"/>
                  <a:pt x="297970" y="687696"/>
                  <a:pt x="297705" y="688525"/>
                </a:cubicBezTo>
                <a:cubicBezTo>
                  <a:pt x="294199" y="698441"/>
                  <a:pt x="292728" y="708809"/>
                  <a:pt x="289411" y="718687"/>
                </a:cubicBezTo>
                <a:cubicBezTo>
                  <a:pt x="288506" y="721326"/>
                  <a:pt x="287752" y="723626"/>
                  <a:pt x="287413" y="725172"/>
                </a:cubicBezTo>
                <a:lnTo>
                  <a:pt x="281493" y="754504"/>
                </a:lnTo>
                <a:cubicBezTo>
                  <a:pt x="277271" y="773091"/>
                  <a:pt x="275046" y="791980"/>
                  <a:pt x="272634" y="810793"/>
                </a:cubicBezTo>
                <a:lnTo>
                  <a:pt x="267732" y="853924"/>
                </a:lnTo>
                <a:cubicBezTo>
                  <a:pt x="265847" y="867874"/>
                  <a:pt x="265961" y="882012"/>
                  <a:pt x="264829" y="896037"/>
                </a:cubicBezTo>
                <a:cubicBezTo>
                  <a:pt x="263472" y="918394"/>
                  <a:pt x="273614" y="940262"/>
                  <a:pt x="285981" y="961827"/>
                </a:cubicBezTo>
                <a:cubicBezTo>
                  <a:pt x="315237" y="1009256"/>
                  <a:pt x="357124" y="1046242"/>
                  <a:pt x="409793" y="1066413"/>
                </a:cubicBezTo>
                <a:lnTo>
                  <a:pt x="416391" y="1069127"/>
                </a:lnTo>
                <a:lnTo>
                  <a:pt x="421933" y="1065508"/>
                </a:lnTo>
                <a:lnTo>
                  <a:pt x="425214" y="1062718"/>
                </a:lnTo>
                <a:cubicBezTo>
                  <a:pt x="436713" y="1054084"/>
                  <a:pt x="450852" y="1049824"/>
                  <a:pt x="465103" y="1050389"/>
                </a:cubicBezTo>
                <a:cubicBezTo>
                  <a:pt x="478788" y="1050917"/>
                  <a:pt x="491268" y="1055705"/>
                  <a:pt x="501183" y="1063887"/>
                </a:cubicBezTo>
                <a:cubicBezTo>
                  <a:pt x="509365" y="1070711"/>
                  <a:pt x="513851" y="1078704"/>
                  <a:pt x="514078" y="1087300"/>
                </a:cubicBezTo>
                <a:cubicBezTo>
                  <a:pt x="514530" y="1106301"/>
                  <a:pt x="492776" y="1128583"/>
                  <a:pt x="456243" y="1133258"/>
                </a:cubicBezTo>
                <a:cubicBezTo>
                  <a:pt x="441840" y="1134993"/>
                  <a:pt x="427513" y="1132278"/>
                  <a:pt x="416505" y="1125228"/>
                </a:cubicBezTo>
                <a:cubicBezTo>
                  <a:pt x="411378" y="1122928"/>
                  <a:pt x="408474" y="1120968"/>
                  <a:pt x="406250" y="1118592"/>
                </a:cubicBezTo>
                <a:cubicBezTo>
                  <a:pt x="402781" y="1114860"/>
                  <a:pt x="400821" y="1110298"/>
                  <a:pt x="400443" y="1105095"/>
                </a:cubicBezTo>
                <a:cubicBezTo>
                  <a:pt x="399765" y="1102154"/>
                  <a:pt x="399425" y="1100043"/>
                  <a:pt x="399350" y="1097894"/>
                </a:cubicBezTo>
                <a:cubicBezTo>
                  <a:pt x="399199" y="1092050"/>
                  <a:pt x="400896" y="1086508"/>
                  <a:pt x="404516" y="1081456"/>
                </a:cubicBezTo>
                <a:lnTo>
                  <a:pt x="408173" y="1076366"/>
                </a:lnTo>
                <a:lnTo>
                  <a:pt x="401084" y="1073538"/>
                </a:lnTo>
                <a:cubicBezTo>
                  <a:pt x="376126" y="1063397"/>
                  <a:pt x="352487" y="1049673"/>
                  <a:pt x="333711" y="1033838"/>
                </a:cubicBezTo>
                <a:cubicBezTo>
                  <a:pt x="313880" y="1017551"/>
                  <a:pt x="292578" y="997418"/>
                  <a:pt x="280664" y="975890"/>
                </a:cubicBezTo>
                <a:cubicBezTo>
                  <a:pt x="278025" y="971102"/>
                  <a:pt x="276969" y="967256"/>
                  <a:pt x="271088" y="963675"/>
                </a:cubicBezTo>
                <a:cubicBezTo>
                  <a:pt x="270220" y="963147"/>
                  <a:pt x="269202" y="962619"/>
                  <a:pt x="268147" y="962732"/>
                </a:cubicBezTo>
                <a:cubicBezTo>
                  <a:pt x="266828" y="962845"/>
                  <a:pt x="265998" y="963825"/>
                  <a:pt x="265432" y="964730"/>
                </a:cubicBezTo>
                <a:cubicBezTo>
                  <a:pt x="258759" y="975249"/>
                  <a:pt x="260494" y="987578"/>
                  <a:pt x="260532" y="999152"/>
                </a:cubicBezTo>
                <a:lnTo>
                  <a:pt x="260606" y="1038664"/>
                </a:lnTo>
                <a:cubicBezTo>
                  <a:pt x="261323" y="1065545"/>
                  <a:pt x="263623" y="1092389"/>
                  <a:pt x="264829" y="1119196"/>
                </a:cubicBezTo>
                <a:cubicBezTo>
                  <a:pt x="265847" y="1146982"/>
                  <a:pt x="270485" y="1174467"/>
                  <a:pt x="272747" y="1202140"/>
                </a:cubicBezTo>
                <a:lnTo>
                  <a:pt x="273237" y="1207381"/>
                </a:lnTo>
                <a:lnTo>
                  <a:pt x="280061" y="1207871"/>
                </a:lnTo>
                <a:cubicBezTo>
                  <a:pt x="289034" y="1208474"/>
                  <a:pt x="296876" y="1210887"/>
                  <a:pt x="303474" y="1215034"/>
                </a:cubicBezTo>
                <a:cubicBezTo>
                  <a:pt x="309129" y="1218691"/>
                  <a:pt x="314068" y="1223517"/>
                  <a:pt x="318140" y="1229361"/>
                </a:cubicBezTo>
                <a:cubicBezTo>
                  <a:pt x="325002" y="1235921"/>
                  <a:pt x="328772" y="1242557"/>
                  <a:pt x="329941" y="1249758"/>
                </a:cubicBezTo>
                <a:cubicBezTo>
                  <a:pt x="330921" y="1258014"/>
                  <a:pt x="329300" y="1265216"/>
                  <a:pt x="325341" y="1272794"/>
                </a:cubicBezTo>
                <a:cubicBezTo>
                  <a:pt x="322212" y="1288176"/>
                  <a:pt x="311052" y="1301900"/>
                  <a:pt x="295669" y="1310232"/>
                </a:cubicBezTo>
                <a:cubicBezTo>
                  <a:pt x="286093" y="1315359"/>
                  <a:pt x="270749" y="1320826"/>
                  <a:pt x="251709" y="1316226"/>
                </a:cubicBezTo>
                <a:cubicBezTo>
                  <a:pt x="229955" y="1315698"/>
                  <a:pt x="214987" y="1307442"/>
                  <a:pt x="208390" y="1293454"/>
                </a:cubicBezTo>
                <a:cubicBezTo>
                  <a:pt x="206844" y="1290174"/>
                  <a:pt x="205751" y="1286630"/>
                  <a:pt x="205147" y="1282898"/>
                </a:cubicBezTo>
                <a:cubicBezTo>
                  <a:pt x="202244" y="1263783"/>
                  <a:pt x="211782" y="1239917"/>
                  <a:pt x="230973" y="1224083"/>
                </a:cubicBezTo>
                <a:cubicBezTo>
                  <a:pt x="237344" y="1218767"/>
                  <a:pt x="244998" y="1214582"/>
                  <a:pt x="253670" y="1211565"/>
                </a:cubicBezTo>
                <a:lnTo>
                  <a:pt x="259890" y="1209416"/>
                </a:lnTo>
                <a:lnTo>
                  <a:pt x="259363" y="1204289"/>
                </a:lnTo>
                <a:cubicBezTo>
                  <a:pt x="257100" y="1177257"/>
                  <a:pt x="252878" y="1150337"/>
                  <a:pt x="251558" y="1123230"/>
                </a:cubicBezTo>
                <a:lnTo>
                  <a:pt x="247261" y="1041793"/>
                </a:lnTo>
                <a:lnTo>
                  <a:pt x="247261" y="992102"/>
                </a:lnTo>
                <a:lnTo>
                  <a:pt x="247223" y="967558"/>
                </a:lnTo>
                <a:cubicBezTo>
                  <a:pt x="247223" y="962129"/>
                  <a:pt x="248995" y="953684"/>
                  <a:pt x="239230" y="952326"/>
                </a:cubicBezTo>
                <a:cubicBezTo>
                  <a:pt x="232367" y="951384"/>
                  <a:pt x="229879" y="955833"/>
                  <a:pt x="227391" y="959565"/>
                </a:cubicBezTo>
                <a:cubicBezTo>
                  <a:pt x="224300" y="964014"/>
                  <a:pt x="220265" y="968274"/>
                  <a:pt x="216495" y="972459"/>
                </a:cubicBezTo>
                <a:cubicBezTo>
                  <a:pt x="208352" y="981508"/>
                  <a:pt x="199304" y="990141"/>
                  <a:pt x="189576" y="998436"/>
                </a:cubicBezTo>
                <a:cubicBezTo>
                  <a:pt x="169254" y="1015703"/>
                  <a:pt x="145992" y="1031538"/>
                  <a:pt x="120657" y="1045224"/>
                </a:cubicBezTo>
                <a:lnTo>
                  <a:pt x="115642" y="1048014"/>
                </a:lnTo>
                <a:lnTo>
                  <a:pt x="117038" y="1052991"/>
                </a:lnTo>
                <a:cubicBezTo>
                  <a:pt x="118093" y="1056723"/>
                  <a:pt x="118658" y="1060493"/>
                  <a:pt x="118772" y="1064264"/>
                </a:cubicBezTo>
                <a:cubicBezTo>
                  <a:pt x="119149" y="1077572"/>
                  <a:pt x="113568" y="1090504"/>
                  <a:pt x="102635" y="1102003"/>
                </a:cubicBezTo>
                <a:cubicBezTo>
                  <a:pt x="91287" y="1113917"/>
                  <a:pt x="75037" y="1121609"/>
                  <a:pt x="58071" y="1122777"/>
                </a:cubicBezTo>
                <a:cubicBezTo>
                  <a:pt x="41934" y="1123871"/>
                  <a:pt x="26515" y="1118894"/>
                  <a:pt x="14676" y="1108450"/>
                </a:cubicBezTo>
                <a:cubicBezTo>
                  <a:pt x="5364" y="1100495"/>
                  <a:pt x="350" y="1089524"/>
                  <a:pt x="10" y="1077082"/>
                </a:cubicBezTo>
                <a:close/>
              </a:path>
            </a:pathLst>
          </a:custGeom>
          <a:solidFill>
            <a:srgbClr val="EF9E04"/>
          </a:solidFill>
          <a:ln w="3767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grpSp>
        <p:nvGrpSpPr>
          <p:cNvPr id="441" name="Group 440">
            <a:extLst>
              <a:ext uri="{FF2B5EF4-FFF2-40B4-BE49-F238E27FC236}">
                <a16:creationId xmlns:a16="http://schemas.microsoft.com/office/drawing/2014/main" id="{6189576C-39A5-4637-AFC8-A330F84BB630}"/>
              </a:ext>
            </a:extLst>
          </p:cNvPr>
          <p:cNvGrpSpPr/>
          <p:nvPr/>
        </p:nvGrpSpPr>
        <p:grpSpPr>
          <a:xfrm>
            <a:off x="1567411" y="4610100"/>
            <a:ext cx="121080" cy="101174"/>
            <a:chOff x="1514070" y="4585395"/>
            <a:chExt cx="272235" cy="227479"/>
          </a:xfrm>
        </p:grpSpPr>
        <p:cxnSp>
          <p:nvCxnSpPr>
            <p:cNvPr id="575" name="Straight Connector 574">
              <a:extLst>
                <a:ext uri="{FF2B5EF4-FFF2-40B4-BE49-F238E27FC236}">
                  <a16:creationId xmlns:a16="http://schemas.microsoft.com/office/drawing/2014/main" id="{37CAF719-771B-495C-B615-3E56A48F1D07}"/>
                </a:ext>
              </a:extLst>
            </p:cNvPr>
            <p:cNvCxnSpPr/>
            <p:nvPr/>
          </p:nvCxnSpPr>
          <p:spPr>
            <a:xfrm>
              <a:off x="1514070" y="4585395"/>
              <a:ext cx="272235" cy="0"/>
            </a:xfrm>
            <a:prstGeom prst="line">
              <a:avLst/>
            </a:prstGeom>
            <a:ln w="1905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6" name="Straight Connector 575">
              <a:extLst>
                <a:ext uri="{FF2B5EF4-FFF2-40B4-BE49-F238E27FC236}">
                  <a16:creationId xmlns:a16="http://schemas.microsoft.com/office/drawing/2014/main" id="{8D7BF60A-0EAE-4C87-A3E2-9EA95347F4FD}"/>
                </a:ext>
              </a:extLst>
            </p:cNvPr>
            <p:cNvCxnSpPr/>
            <p:nvPr/>
          </p:nvCxnSpPr>
          <p:spPr>
            <a:xfrm>
              <a:off x="1514070" y="4699134"/>
              <a:ext cx="272235" cy="0"/>
            </a:xfrm>
            <a:prstGeom prst="line">
              <a:avLst/>
            </a:prstGeom>
            <a:ln w="1905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Straight Connector 576">
              <a:extLst>
                <a:ext uri="{FF2B5EF4-FFF2-40B4-BE49-F238E27FC236}">
                  <a16:creationId xmlns:a16="http://schemas.microsoft.com/office/drawing/2014/main" id="{F89C353A-C666-4F7E-B7EA-D932BB846639}"/>
                </a:ext>
              </a:extLst>
            </p:cNvPr>
            <p:cNvCxnSpPr/>
            <p:nvPr/>
          </p:nvCxnSpPr>
          <p:spPr>
            <a:xfrm>
              <a:off x="1514070" y="4812874"/>
              <a:ext cx="272235" cy="0"/>
            </a:xfrm>
            <a:prstGeom prst="line">
              <a:avLst/>
            </a:prstGeom>
            <a:ln w="1905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57D88B09-3C47-4199-8AB6-16F0B1DFA434}"/>
              </a:ext>
            </a:extLst>
          </p:cNvPr>
          <p:cNvGrpSpPr/>
          <p:nvPr/>
        </p:nvGrpSpPr>
        <p:grpSpPr>
          <a:xfrm>
            <a:off x="1689100" y="4589780"/>
            <a:ext cx="589280" cy="518160"/>
            <a:chOff x="1689100" y="4589780"/>
            <a:chExt cx="589280" cy="518160"/>
          </a:xfrm>
        </p:grpSpPr>
        <p:grpSp>
          <p:nvGrpSpPr>
            <p:cNvPr id="583" name="Group 582">
              <a:extLst>
                <a:ext uri="{FF2B5EF4-FFF2-40B4-BE49-F238E27FC236}">
                  <a16:creationId xmlns:a16="http://schemas.microsoft.com/office/drawing/2014/main" id="{C19A279B-B569-48E9-9915-C7D5133BE272}"/>
                </a:ext>
              </a:extLst>
            </p:cNvPr>
            <p:cNvGrpSpPr/>
            <p:nvPr/>
          </p:nvGrpSpPr>
          <p:grpSpPr>
            <a:xfrm>
              <a:off x="1900151" y="4660678"/>
              <a:ext cx="121080" cy="50587"/>
              <a:chOff x="1514070" y="4699134"/>
              <a:chExt cx="272235" cy="113740"/>
            </a:xfrm>
          </p:grpSpPr>
          <p:cxnSp>
            <p:nvCxnSpPr>
              <p:cNvPr id="585" name="Straight Connector 584">
                <a:extLst>
                  <a:ext uri="{FF2B5EF4-FFF2-40B4-BE49-F238E27FC236}">
                    <a16:creationId xmlns:a16="http://schemas.microsoft.com/office/drawing/2014/main" id="{B92C93A8-78E0-4133-B28E-E31C285141D0}"/>
                  </a:ext>
                </a:extLst>
              </p:cNvPr>
              <p:cNvCxnSpPr/>
              <p:nvPr/>
            </p:nvCxnSpPr>
            <p:spPr>
              <a:xfrm>
                <a:off x="1514070" y="4699134"/>
                <a:ext cx="272235" cy="0"/>
              </a:xfrm>
              <a:prstGeom prst="line">
                <a:avLst/>
              </a:prstGeom>
              <a:ln w="19050" cap="rnd">
                <a:solidFill>
                  <a:srgbClr val="B9AC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" name="Straight Connector 585">
                <a:extLst>
                  <a:ext uri="{FF2B5EF4-FFF2-40B4-BE49-F238E27FC236}">
                    <a16:creationId xmlns:a16="http://schemas.microsoft.com/office/drawing/2014/main" id="{D497E0A7-7A11-4FC0-BBB2-7AC367C241F5}"/>
                  </a:ext>
                </a:extLst>
              </p:cNvPr>
              <p:cNvCxnSpPr/>
              <p:nvPr/>
            </p:nvCxnSpPr>
            <p:spPr>
              <a:xfrm>
                <a:off x="1514070" y="4812874"/>
                <a:ext cx="272235" cy="0"/>
              </a:xfrm>
              <a:prstGeom prst="line">
                <a:avLst/>
              </a:prstGeom>
              <a:ln w="19050" cap="rnd">
                <a:solidFill>
                  <a:srgbClr val="B9AC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5" name="Connector: Curved 444">
              <a:extLst>
                <a:ext uri="{FF2B5EF4-FFF2-40B4-BE49-F238E27FC236}">
                  <a16:creationId xmlns:a16="http://schemas.microsoft.com/office/drawing/2014/main" id="{D124BA4E-9AC7-4C02-9171-1682DBD87D9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901190" y="4730750"/>
              <a:ext cx="518160" cy="236220"/>
            </a:xfrm>
            <a:prstGeom prst="curvedConnector3">
              <a:avLst>
                <a:gd name="adj1" fmla="val 47549"/>
              </a:avLst>
            </a:prstGeom>
            <a:ln w="1905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Connector: Curved 446">
              <a:extLst>
                <a:ext uri="{FF2B5EF4-FFF2-40B4-BE49-F238E27FC236}">
                  <a16:creationId xmlns:a16="http://schemas.microsoft.com/office/drawing/2014/main" id="{02B1F881-DA16-41BC-8D67-CAA718CD28AA}"/>
                </a:ext>
              </a:extLst>
            </p:cNvPr>
            <p:cNvCxnSpPr/>
            <p:nvPr/>
          </p:nvCxnSpPr>
          <p:spPr>
            <a:xfrm rot="5400000">
              <a:off x="1593850" y="4687570"/>
              <a:ext cx="378460" cy="187960"/>
            </a:xfrm>
            <a:prstGeom prst="curvedConnector3">
              <a:avLst>
                <a:gd name="adj1" fmla="val 113087"/>
              </a:avLst>
            </a:prstGeom>
            <a:ln w="1905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70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xit" presetSubtype="2" ac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2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20" dur="1000" fill="hold"/>
                                        <p:tgtEl>
                                          <p:spTgt spid="1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005 0.00649 L 0.02005 0.00649 C 0.03268 0.03565 0.05013 0.06019 0.05768 0.09445 C 0.06146 0.11204 0.05834 0.13565 0.05169 0.15047 C 0.02787 0.20348 -0.00338 0.24468 -0.03086 0.2919 C -0.02643 0.31135 -0.02656 0.33704 -0.01745 0.35047 C -0.00429 0.36991 0.02031 0.35811 0.0306 0.38241 C 0.03672 0.39699 0.00065 0.39329 0.00065 0.39329 " pathEditMode="relative" ptsTypes="AAAAAAAA">
                                      <p:cBhvr>
                                        <p:cTn id="31" dur="75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AAB7EC-6512-4853-A40E-8F615F865178}"/>
              </a:ext>
            </a:extLst>
          </p:cNvPr>
          <p:cNvSpPr/>
          <p:nvPr/>
        </p:nvSpPr>
        <p:spPr>
          <a:xfrm>
            <a:off x="1" y="4109776"/>
            <a:ext cx="12192000" cy="2748224"/>
          </a:xfrm>
          <a:prstGeom prst="rect">
            <a:avLst/>
          </a:prstGeom>
          <a:solidFill>
            <a:srgbClr val="DDDA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picture containing cup, drawing&#10;&#10;Description automatically generated">
            <a:extLst>
              <a:ext uri="{FF2B5EF4-FFF2-40B4-BE49-F238E27FC236}">
                <a16:creationId xmlns:a16="http://schemas.microsoft.com/office/drawing/2014/main" id="{02BE5215-271A-457F-B899-4DEC92738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679" y="3863828"/>
            <a:ext cx="3810330" cy="2225233"/>
          </a:xfrm>
          <a:prstGeom prst="rect">
            <a:avLst/>
          </a:prstGeom>
        </p:spPr>
      </p:pic>
      <p:grpSp>
        <p:nvGrpSpPr>
          <p:cNvPr id="6" name="Graphic 4">
            <a:extLst>
              <a:ext uri="{FF2B5EF4-FFF2-40B4-BE49-F238E27FC236}">
                <a16:creationId xmlns:a16="http://schemas.microsoft.com/office/drawing/2014/main" id="{FD0E05C3-D57B-4B62-91A6-8E62145A7A25}"/>
              </a:ext>
            </a:extLst>
          </p:cNvPr>
          <p:cNvGrpSpPr/>
          <p:nvPr/>
        </p:nvGrpSpPr>
        <p:grpSpPr>
          <a:xfrm>
            <a:off x="648287" y="4568476"/>
            <a:ext cx="5002705" cy="1565700"/>
            <a:chOff x="2000250" y="1490662"/>
            <a:chExt cx="8191500" cy="387667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2387D8F-A0CE-44FF-9EC4-C31582F0D0F5}"/>
                </a:ext>
              </a:extLst>
            </p:cNvPr>
            <p:cNvSpPr/>
            <p:nvPr/>
          </p:nvSpPr>
          <p:spPr>
            <a:xfrm>
              <a:off x="2000266" y="1490622"/>
              <a:ext cx="8191755" cy="3876610"/>
            </a:xfrm>
            <a:custGeom>
              <a:avLst/>
              <a:gdLst>
                <a:gd name="connsiteX0" fmla="*/ 585200 w 8191755"/>
                <a:gd name="connsiteY0" fmla="*/ 3022989 h 3876610"/>
                <a:gd name="connsiteX1" fmla="*/ 1203753 w 8191755"/>
                <a:gd name="connsiteY1" fmla="*/ 3376938 h 3876610"/>
                <a:gd name="connsiteX2" fmla="*/ 1899459 w 8191755"/>
                <a:gd name="connsiteY2" fmla="*/ 3581440 h 3876610"/>
                <a:gd name="connsiteX3" fmla="*/ 2672318 w 8191755"/>
                <a:gd name="connsiteY3" fmla="*/ 3768797 h 3876610"/>
                <a:gd name="connsiteX4" fmla="*/ 5418375 w 8191755"/>
                <a:gd name="connsiteY4" fmla="*/ 3799753 h 3876610"/>
                <a:gd name="connsiteX5" fmla="*/ 6269053 w 8191755"/>
                <a:gd name="connsiteY5" fmla="*/ 3713170 h 3876610"/>
                <a:gd name="connsiteX6" fmla="*/ 7094585 w 8191755"/>
                <a:gd name="connsiteY6" fmla="*/ 3499906 h 3876610"/>
                <a:gd name="connsiteX7" fmla="*/ 7439866 w 8191755"/>
                <a:gd name="connsiteY7" fmla="*/ 3101761 h 3876610"/>
                <a:gd name="connsiteX8" fmla="*/ 7188120 w 8191755"/>
                <a:gd name="connsiteY8" fmla="*/ 2724666 h 3876610"/>
                <a:gd name="connsiteX9" fmla="*/ 6679009 w 8191755"/>
                <a:gd name="connsiteY9" fmla="*/ 2419961 h 3876610"/>
                <a:gd name="connsiteX10" fmla="*/ 6453934 w 8191755"/>
                <a:gd name="connsiteY10" fmla="*/ 2253083 h 3876610"/>
                <a:gd name="connsiteX11" fmla="*/ 6473650 w 8191755"/>
                <a:gd name="connsiteY11" fmla="*/ 2014482 h 3876610"/>
                <a:gd name="connsiteX12" fmla="*/ 6713680 w 8191755"/>
                <a:gd name="connsiteY12" fmla="*/ 1840651 h 3876610"/>
                <a:gd name="connsiteX13" fmla="*/ 6970569 w 8191755"/>
                <a:gd name="connsiteY13" fmla="*/ 1722636 h 3876610"/>
                <a:gd name="connsiteX14" fmla="*/ 7785528 w 8191755"/>
                <a:gd name="connsiteY14" fmla="*/ 1387451 h 3876610"/>
                <a:gd name="connsiteX15" fmla="*/ 8188722 w 8191755"/>
                <a:gd name="connsiteY15" fmla="*/ 978829 h 3876610"/>
                <a:gd name="connsiteX16" fmla="*/ 7877635 w 8191755"/>
                <a:gd name="connsiteY16" fmla="*/ 503245 h 3876610"/>
                <a:gd name="connsiteX17" fmla="*/ 7214505 w 8191755"/>
                <a:gd name="connsiteY17" fmla="*/ 211685 h 3876610"/>
                <a:gd name="connsiteX18" fmla="*/ 5643166 w 8191755"/>
                <a:gd name="connsiteY18" fmla="*/ 40 h 3876610"/>
                <a:gd name="connsiteX19" fmla="*/ 3958574 w 8191755"/>
                <a:gd name="connsiteY19" fmla="*/ 128151 h 3876610"/>
                <a:gd name="connsiteX20" fmla="*/ 2187686 w 8191755"/>
                <a:gd name="connsiteY20" fmla="*/ 486291 h 3876610"/>
                <a:gd name="connsiteX21" fmla="*/ 1351581 w 8191755"/>
                <a:gd name="connsiteY21" fmla="*/ 740418 h 3876610"/>
                <a:gd name="connsiteX22" fmla="*/ 1344628 w 8191755"/>
                <a:gd name="connsiteY22" fmla="*/ 748990 h 3876610"/>
                <a:gd name="connsiteX23" fmla="*/ 1019254 w 8191755"/>
                <a:gd name="connsiteY23" fmla="*/ 859290 h 3876610"/>
                <a:gd name="connsiteX24" fmla="*/ 415464 w 8191755"/>
                <a:gd name="connsiteY24" fmla="*/ 1175044 h 3876610"/>
                <a:gd name="connsiteX25" fmla="*/ 25606 w 8191755"/>
                <a:gd name="connsiteY25" fmla="*/ 1729304 h 3876610"/>
                <a:gd name="connsiteX26" fmla="*/ 126571 w 8191755"/>
                <a:gd name="connsiteY26" fmla="*/ 2433677 h 3876610"/>
                <a:gd name="connsiteX27" fmla="*/ 585200 w 8191755"/>
                <a:gd name="connsiteY27" fmla="*/ 3022989 h 387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191755" h="3876610">
                  <a:moveTo>
                    <a:pt x="585200" y="3022989"/>
                  </a:moveTo>
                  <a:cubicBezTo>
                    <a:pt x="766841" y="3178723"/>
                    <a:pt x="981725" y="3290737"/>
                    <a:pt x="1203753" y="3376938"/>
                  </a:cubicBezTo>
                  <a:cubicBezTo>
                    <a:pt x="1429305" y="3464473"/>
                    <a:pt x="1664668" y="3524576"/>
                    <a:pt x="1899459" y="3581440"/>
                  </a:cubicBezTo>
                  <a:cubicBezTo>
                    <a:pt x="2156825" y="3643733"/>
                    <a:pt x="2413047" y="3716028"/>
                    <a:pt x="2672318" y="3768797"/>
                  </a:cubicBezTo>
                  <a:cubicBezTo>
                    <a:pt x="3574621" y="3952153"/>
                    <a:pt x="4507595" y="3858808"/>
                    <a:pt x="5418375" y="3799753"/>
                  </a:cubicBezTo>
                  <a:cubicBezTo>
                    <a:pt x="5702792" y="3781369"/>
                    <a:pt x="5987113" y="3755747"/>
                    <a:pt x="6269053" y="3713170"/>
                  </a:cubicBezTo>
                  <a:cubicBezTo>
                    <a:pt x="6548326" y="3671070"/>
                    <a:pt x="6835600" y="3616587"/>
                    <a:pt x="7094585" y="3499906"/>
                  </a:cubicBezTo>
                  <a:cubicBezTo>
                    <a:pt x="7255939" y="3427135"/>
                    <a:pt x="7450534" y="3303119"/>
                    <a:pt x="7439866" y="3101761"/>
                  </a:cubicBezTo>
                  <a:cubicBezTo>
                    <a:pt x="7431389" y="2942503"/>
                    <a:pt x="7307183" y="2815630"/>
                    <a:pt x="7188120" y="2724666"/>
                  </a:cubicBezTo>
                  <a:cubicBezTo>
                    <a:pt x="7030863" y="2604556"/>
                    <a:pt x="6854079" y="2510544"/>
                    <a:pt x="6679009" y="2419961"/>
                  </a:cubicBezTo>
                  <a:cubicBezTo>
                    <a:pt x="6596618" y="2377289"/>
                    <a:pt x="6510321" y="2328807"/>
                    <a:pt x="6453934" y="2253083"/>
                  </a:cubicBezTo>
                  <a:cubicBezTo>
                    <a:pt x="6396879" y="2176598"/>
                    <a:pt x="6418596" y="2084872"/>
                    <a:pt x="6473650" y="2014482"/>
                  </a:cubicBezTo>
                  <a:cubicBezTo>
                    <a:pt x="6534515" y="1936853"/>
                    <a:pt x="6627479" y="1885133"/>
                    <a:pt x="6713680" y="1840651"/>
                  </a:cubicBezTo>
                  <a:cubicBezTo>
                    <a:pt x="6797119" y="1797503"/>
                    <a:pt x="6884273" y="1759974"/>
                    <a:pt x="6970569" y="1722636"/>
                  </a:cubicBezTo>
                  <a:cubicBezTo>
                    <a:pt x="7240222" y="1605859"/>
                    <a:pt x="7521210" y="1516610"/>
                    <a:pt x="7785528" y="1387451"/>
                  </a:cubicBezTo>
                  <a:cubicBezTo>
                    <a:pt x="7955836" y="1304298"/>
                    <a:pt x="8160623" y="1184950"/>
                    <a:pt x="8188722" y="978829"/>
                  </a:cubicBezTo>
                  <a:cubicBezTo>
                    <a:pt x="8217392" y="768136"/>
                    <a:pt x="8037465" y="604687"/>
                    <a:pt x="7877635" y="503245"/>
                  </a:cubicBezTo>
                  <a:cubicBezTo>
                    <a:pt x="7674181" y="374086"/>
                    <a:pt x="7443581" y="283599"/>
                    <a:pt x="7214505" y="211685"/>
                  </a:cubicBezTo>
                  <a:cubicBezTo>
                    <a:pt x="6708156" y="52618"/>
                    <a:pt x="6171898" y="1564"/>
                    <a:pt x="5643166" y="40"/>
                  </a:cubicBezTo>
                  <a:cubicBezTo>
                    <a:pt x="5080905" y="-1675"/>
                    <a:pt x="4515310" y="52332"/>
                    <a:pt x="3958574" y="128151"/>
                  </a:cubicBezTo>
                  <a:cubicBezTo>
                    <a:pt x="3361452" y="209590"/>
                    <a:pt x="2769568" y="329795"/>
                    <a:pt x="2187686" y="486291"/>
                  </a:cubicBezTo>
                  <a:cubicBezTo>
                    <a:pt x="1906317" y="562015"/>
                    <a:pt x="1627520" y="647073"/>
                    <a:pt x="1351581" y="740418"/>
                  </a:cubicBezTo>
                  <a:cubicBezTo>
                    <a:pt x="1343199" y="743275"/>
                    <a:pt x="1342152" y="746609"/>
                    <a:pt x="1344628" y="748990"/>
                  </a:cubicBezTo>
                  <a:cubicBezTo>
                    <a:pt x="1235852" y="784519"/>
                    <a:pt x="1126696" y="819761"/>
                    <a:pt x="1019254" y="859290"/>
                  </a:cubicBezTo>
                  <a:cubicBezTo>
                    <a:pt x="805608" y="937776"/>
                    <a:pt x="597011" y="1036455"/>
                    <a:pt x="415464" y="1175044"/>
                  </a:cubicBezTo>
                  <a:cubicBezTo>
                    <a:pt x="232489" y="1314775"/>
                    <a:pt x="84470" y="1504323"/>
                    <a:pt x="25606" y="1729304"/>
                  </a:cubicBezTo>
                  <a:cubicBezTo>
                    <a:pt x="-36688" y="1967238"/>
                    <a:pt x="21510" y="2217174"/>
                    <a:pt x="126571" y="2433677"/>
                  </a:cubicBezTo>
                  <a:cubicBezTo>
                    <a:pt x="234680" y="2656753"/>
                    <a:pt x="397367" y="2861826"/>
                    <a:pt x="585200" y="3022989"/>
                  </a:cubicBezTo>
                  <a:close/>
                </a:path>
              </a:pathLst>
            </a:custGeom>
            <a:solidFill>
              <a:srgbClr val="B8D2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42DC85C-C6EC-480E-BD0B-6FABDE6584EF}"/>
                </a:ext>
              </a:extLst>
            </p:cNvPr>
            <p:cNvSpPr/>
            <p:nvPr/>
          </p:nvSpPr>
          <p:spPr>
            <a:xfrm>
              <a:off x="2124023" y="3791720"/>
              <a:ext cx="1922604" cy="1137094"/>
            </a:xfrm>
            <a:custGeom>
              <a:avLst/>
              <a:gdLst>
                <a:gd name="connsiteX0" fmla="*/ 1918196 w 1922604"/>
                <a:gd name="connsiteY0" fmla="*/ 1124417 h 1137094"/>
                <a:gd name="connsiteX1" fmla="*/ 1328408 w 1922604"/>
                <a:gd name="connsiteY1" fmla="*/ 987924 h 1137094"/>
                <a:gd name="connsiteX2" fmla="*/ 793103 w 1922604"/>
                <a:gd name="connsiteY2" fmla="*/ 761134 h 1137094"/>
                <a:gd name="connsiteX3" fmla="*/ 341141 w 1922604"/>
                <a:gd name="connsiteY3" fmla="*/ 435284 h 1137094"/>
                <a:gd name="connsiteX4" fmla="*/ 27769 w 1922604"/>
                <a:gd name="connsiteY4" fmla="*/ 3134 h 1137094"/>
                <a:gd name="connsiteX5" fmla="*/ 146 w 1922604"/>
                <a:gd name="connsiteY5" fmla="*/ 10564 h 1137094"/>
                <a:gd name="connsiteX6" fmla="*/ 304946 w 1922604"/>
                <a:gd name="connsiteY6" fmla="*/ 435569 h 1137094"/>
                <a:gd name="connsiteX7" fmla="*/ 767290 w 1922604"/>
                <a:gd name="connsiteY7" fmla="*/ 771135 h 1137094"/>
                <a:gd name="connsiteX8" fmla="*/ 1291165 w 1922604"/>
                <a:gd name="connsiteY8" fmla="*/ 994496 h 1137094"/>
                <a:gd name="connsiteX9" fmla="*/ 1900670 w 1922604"/>
                <a:gd name="connsiteY9" fmla="*/ 1137086 h 1137094"/>
                <a:gd name="connsiteX10" fmla="*/ 1918196 w 1922604"/>
                <a:gd name="connsiteY10" fmla="*/ 1124417 h 1137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22604" h="1137094">
                  <a:moveTo>
                    <a:pt x="1918196" y="1124417"/>
                  </a:moveTo>
                  <a:cubicBezTo>
                    <a:pt x="1716361" y="1110987"/>
                    <a:pt x="1518812" y="1053647"/>
                    <a:pt x="1328408" y="987924"/>
                  </a:cubicBezTo>
                  <a:cubicBezTo>
                    <a:pt x="1146290" y="925154"/>
                    <a:pt x="962838" y="852860"/>
                    <a:pt x="793103" y="761134"/>
                  </a:cubicBezTo>
                  <a:cubicBezTo>
                    <a:pt x="629749" y="672837"/>
                    <a:pt x="477730" y="560823"/>
                    <a:pt x="341141" y="435284"/>
                  </a:cubicBezTo>
                  <a:cubicBezTo>
                    <a:pt x="211316" y="315840"/>
                    <a:pt x="84728" y="173060"/>
                    <a:pt x="27769" y="3134"/>
                  </a:cubicBezTo>
                  <a:cubicBezTo>
                    <a:pt x="25197" y="-4581"/>
                    <a:pt x="-2235" y="3515"/>
                    <a:pt x="146" y="10564"/>
                  </a:cubicBezTo>
                  <a:cubicBezTo>
                    <a:pt x="56153" y="177632"/>
                    <a:pt x="179121" y="316507"/>
                    <a:pt x="304946" y="435569"/>
                  </a:cubicBezTo>
                  <a:cubicBezTo>
                    <a:pt x="443154" y="566348"/>
                    <a:pt x="600507" y="679600"/>
                    <a:pt x="767290" y="771135"/>
                  </a:cubicBezTo>
                  <a:cubicBezTo>
                    <a:pt x="932930" y="862099"/>
                    <a:pt x="1113333" y="931726"/>
                    <a:pt x="1291165" y="994496"/>
                  </a:cubicBezTo>
                  <a:cubicBezTo>
                    <a:pt x="1487094" y="1063743"/>
                    <a:pt x="1692358" y="1123274"/>
                    <a:pt x="1900670" y="1137086"/>
                  </a:cubicBezTo>
                  <a:cubicBezTo>
                    <a:pt x="1907432" y="1137467"/>
                    <a:pt x="1932674" y="1125370"/>
                    <a:pt x="1918196" y="112441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0B1950A-4CEF-4263-96AA-40A8AD5C8E8B}"/>
                </a:ext>
              </a:extLst>
            </p:cNvPr>
            <p:cNvSpPr/>
            <p:nvPr/>
          </p:nvSpPr>
          <p:spPr>
            <a:xfrm>
              <a:off x="5182214" y="4823138"/>
              <a:ext cx="3941734" cy="397723"/>
            </a:xfrm>
            <a:custGeom>
              <a:avLst/>
              <a:gdLst>
                <a:gd name="connsiteX0" fmla="*/ 3915399 w 3941734"/>
                <a:gd name="connsiteY0" fmla="*/ 4702 h 397723"/>
                <a:gd name="connsiteX1" fmla="*/ 3621172 w 3941734"/>
                <a:gd name="connsiteY1" fmla="*/ 137195 h 397723"/>
                <a:gd name="connsiteX2" fmla="*/ 3286940 w 3941734"/>
                <a:gd name="connsiteY2" fmla="*/ 194155 h 397723"/>
                <a:gd name="connsiteX3" fmla="*/ 2475314 w 3941734"/>
                <a:gd name="connsiteY3" fmla="*/ 268640 h 397723"/>
                <a:gd name="connsiteX4" fmla="*/ 1542531 w 3941734"/>
                <a:gd name="connsiteY4" fmla="*/ 338077 h 397723"/>
                <a:gd name="connsiteX5" fmla="*/ 1085522 w 3941734"/>
                <a:gd name="connsiteY5" fmla="*/ 379321 h 397723"/>
                <a:gd name="connsiteX6" fmla="*/ 627464 w 3941734"/>
                <a:gd name="connsiteY6" fmla="*/ 375797 h 397723"/>
                <a:gd name="connsiteX7" fmla="*/ 24532 w 3941734"/>
                <a:gd name="connsiteY7" fmla="*/ 293596 h 397723"/>
                <a:gd name="connsiteX8" fmla="*/ 2053 w 3941734"/>
                <a:gd name="connsiteY8" fmla="*/ 305121 h 397723"/>
                <a:gd name="connsiteX9" fmla="*/ 774245 w 3941734"/>
                <a:gd name="connsiteY9" fmla="*/ 395418 h 397723"/>
                <a:gd name="connsiteX10" fmla="*/ 1681310 w 3941734"/>
                <a:gd name="connsiteY10" fmla="*/ 339792 h 397723"/>
                <a:gd name="connsiteX11" fmla="*/ 2612093 w 3941734"/>
                <a:gd name="connsiteY11" fmla="*/ 269212 h 397723"/>
                <a:gd name="connsiteX12" fmla="*/ 3359044 w 3941734"/>
                <a:gd name="connsiteY12" fmla="*/ 196155 h 397723"/>
                <a:gd name="connsiteX13" fmla="*/ 3940641 w 3941734"/>
                <a:gd name="connsiteY13" fmla="*/ 3464 h 397723"/>
                <a:gd name="connsiteX14" fmla="*/ 3915399 w 3941734"/>
                <a:gd name="connsiteY14" fmla="*/ 4702 h 39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941734" h="397723">
                  <a:moveTo>
                    <a:pt x="3915399" y="4702"/>
                  </a:moveTo>
                  <a:cubicBezTo>
                    <a:pt x="3833103" y="76140"/>
                    <a:pt x="3724995" y="110811"/>
                    <a:pt x="3621172" y="137195"/>
                  </a:cubicBezTo>
                  <a:cubicBezTo>
                    <a:pt x="3511634" y="165008"/>
                    <a:pt x="3399049" y="180534"/>
                    <a:pt x="3286940" y="194155"/>
                  </a:cubicBezTo>
                  <a:cubicBezTo>
                    <a:pt x="3017192" y="226825"/>
                    <a:pt x="2746110" y="247114"/>
                    <a:pt x="2475314" y="268640"/>
                  </a:cubicBezTo>
                  <a:cubicBezTo>
                    <a:pt x="2164514" y="293310"/>
                    <a:pt x="1853522" y="315789"/>
                    <a:pt x="1542531" y="338077"/>
                  </a:cubicBezTo>
                  <a:cubicBezTo>
                    <a:pt x="1389941" y="349031"/>
                    <a:pt x="1238398" y="370367"/>
                    <a:pt x="1085522" y="379321"/>
                  </a:cubicBezTo>
                  <a:cubicBezTo>
                    <a:pt x="932264" y="388274"/>
                    <a:pt x="780626" y="380273"/>
                    <a:pt x="627464" y="375797"/>
                  </a:cubicBezTo>
                  <a:cubicBezTo>
                    <a:pt x="425058" y="369986"/>
                    <a:pt x="215508" y="369320"/>
                    <a:pt x="24532" y="293596"/>
                  </a:cubicBezTo>
                  <a:cubicBezTo>
                    <a:pt x="17864" y="290929"/>
                    <a:pt x="-7282" y="301406"/>
                    <a:pt x="2053" y="305121"/>
                  </a:cubicBezTo>
                  <a:cubicBezTo>
                    <a:pt x="243988" y="401133"/>
                    <a:pt x="518784" y="384274"/>
                    <a:pt x="774245" y="395418"/>
                  </a:cubicBezTo>
                  <a:cubicBezTo>
                    <a:pt x="1077616" y="408658"/>
                    <a:pt x="1379463" y="361509"/>
                    <a:pt x="1681310" y="339792"/>
                  </a:cubicBezTo>
                  <a:cubicBezTo>
                    <a:pt x="1991635" y="317504"/>
                    <a:pt x="2301959" y="294453"/>
                    <a:pt x="2612093" y="269212"/>
                  </a:cubicBezTo>
                  <a:cubicBezTo>
                    <a:pt x="2861362" y="248923"/>
                    <a:pt x="3111108" y="229492"/>
                    <a:pt x="3359044" y="196155"/>
                  </a:cubicBezTo>
                  <a:cubicBezTo>
                    <a:pt x="3553830" y="169961"/>
                    <a:pt x="3786716" y="137290"/>
                    <a:pt x="3940641" y="3464"/>
                  </a:cubicBezTo>
                  <a:cubicBezTo>
                    <a:pt x="3947403" y="-2441"/>
                    <a:pt x="3920829" y="35"/>
                    <a:pt x="3915399" y="47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9EB286C-7A0D-44D1-9FBF-0016CDB2096C}"/>
                </a:ext>
              </a:extLst>
            </p:cNvPr>
            <p:cNvSpPr/>
            <p:nvPr/>
          </p:nvSpPr>
          <p:spPr>
            <a:xfrm>
              <a:off x="9229938" y="4649071"/>
              <a:ext cx="103946" cy="80215"/>
            </a:xfrm>
            <a:custGeom>
              <a:avLst/>
              <a:gdLst>
                <a:gd name="connsiteX0" fmla="*/ 77034 w 103946"/>
                <a:gd name="connsiteY0" fmla="*/ 6462 h 80215"/>
                <a:gd name="connsiteX1" fmla="*/ 5121 w 103946"/>
                <a:gd name="connsiteY1" fmla="*/ 69327 h 80215"/>
                <a:gd name="connsiteX2" fmla="*/ 22266 w 103946"/>
                <a:gd name="connsiteY2" fmla="*/ 77423 h 80215"/>
                <a:gd name="connsiteX3" fmla="*/ 102752 w 103946"/>
                <a:gd name="connsiteY3" fmla="*/ 6938 h 80215"/>
                <a:gd name="connsiteX4" fmla="*/ 77034 w 103946"/>
                <a:gd name="connsiteY4" fmla="*/ 6462 h 8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946" h="80215">
                  <a:moveTo>
                    <a:pt x="77034" y="6462"/>
                  </a:moveTo>
                  <a:cubicBezTo>
                    <a:pt x="58366" y="33323"/>
                    <a:pt x="31886" y="51420"/>
                    <a:pt x="5121" y="69327"/>
                  </a:cubicBezTo>
                  <a:cubicBezTo>
                    <a:pt x="-10405" y="79709"/>
                    <a:pt x="13503" y="83234"/>
                    <a:pt x="22266" y="77423"/>
                  </a:cubicBezTo>
                  <a:cubicBezTo>
                    <a:pt x="52174" y="57421"/>
                    <a:pt x="81892" y="36942"/>
                    <a:pt x="102752" y="6938"/>
                  </a:cubicBezTo>
                  <a:cubicBezTo>
                    <a:pt x="109991" y="-3444"/>
                    <a:pt x="82178" y="-967"/>
                    <a:pt x="77034" y="646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D929981-07F2-4E60-8F66-E7C570EB5BC1}"/>
                </a:ext>
              </a:extLst>
            </p:cNvPr>
            <p:cNvSpPr/>
            <p:nvPr/>
          </p:nvSpPr>
          <p:spPr>
            <a:xfrm>
              <a:off x="8553884" y="2869027"/>
              <a:ext cx="912860" cy="411411"/>
            </a:xfrm>
            <a:custGeom>
              <a:avLst/>
              <a:gdLst>
                <a:gd name="connsiteX0" fmla="*/ 891011 w 912860"/>
                <a:gd name="connsiteY0" fmla="*/ 2474 h 411411"/>
                <a:gd name="connsiteX1" fmla="*/ 5186 w 912860"/>
                <a:gd name="connsiteY1" fmla="*/ 402524 h 411411"/>
                <a:gd name="connsiteX2" fmla="*/ 21759 w 912860"/>
                <a:gd name="connsiteY2" fmla="*/ 408715 h 411411"/>
                <a:gd name="connsiteX3" fmla="*/ 907584 w 912860"/>
                <a:gd name="connsiteY3" fmla="*/ 8665 h 411411"/>
                <a:gd name="connsiteX4" fmla="*/ 891011 w 912860"/>
                <a:gd name="connsiteY4" fmla="*/ 2474 h 411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860" h="411411">
                  <a:moveTo>
                    <a:pt x="891011" y="2474"/>
                  </a:moveTo>
                  <a:cubicBezTo>
                    <a:pt x="609261" y="165446"/>
                    <a:pt x="283316" y="232217"/>
                    <a:pt x="5186" y="402524"/>
                  </a:cubicBezTo>
                  <a:cubicBezTo>
                    <a:pt x="-10626" y="412239"/>
                    <a:pt x="14044" y="413477"/>
                    <a:pt x="21759" y="408715"/>
                  </a:cubicBezTo>
                  <a:cubicBezTo>
                    <a:pt x="299890" y="238408"/>
                    <a:pt x="625835" y="171638"/>
                    <a:pt x="907584" y="8665"/>
                  </a:cubicBezTo>
                  <a:cubicBezTo>
                    <a:pt x="923586" y="-670"/>
                    <a:pt x="898821" y="-2003"/>
                    <a:pt x="891011" y="247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2BBB7FE-AB62-44DC-8A78-031510424C1E}"/>
                </a:ext>
              </a:extLst>
            </p:cNvPr>
            <p:cNvSpPr/>
            <p:nvPr/>
          </p:nvSpPr>
          <p:spPr>
            <a:xfrm>
              <a:off x="9640162" y="2572825"/>
              <a:ext cx="388842" cy="251749"/>
            </a:xfrm>
            <a:custGeom>
              <a:avLst/>
              <a:gdLst>
                <a:gd name="connsiteX0" fmla="*/ 362230 w 388842"/>
                <a:gd name="connsiteY0" fmla="*/ 6449 h 251749"/>
                <a:gd name="connsiteX1" fmla="*/ 7710 w 388842"/>
                <a:gd name="connsiteY1" fmla="*/ 239431 h 251749"/>
                <a:gd name="connsiteX2" fmla="*/ 18378 w 388842"/>
                <a:gd name="connsiteY2" fmla="*/ 249908 h 251749"/>
                <a:gd name="connsiteX3" fmla="*/ 387757 w 388842"/>
                <a:gd name="connsiteY3" fmla="*/ 6640 h 251749"/>
                <a:gd name="connsiteX4" fmla="*/ 362230 w 388842"/>
                <a:gd name="connsiteY4" fmla="*/ 6449 h 25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8842" h="251749">
                  <a:moveTo>
                    <a:pt x="362230" y="6449"/>
                  </a:moveTo>
                  <a:cubicBezTo>
                    <a:pt x="277934" y="132370"/>
                    <a:pt x="139250" y="178661"/>
                    <a:pt x="7710" y="239431"/>
                  </a:cubicBezTo>
                  <a:cubicBezTo>
                    <a:pt x="-9816" y="247527"/>
                    <a:pt x="6376" y="255433"/>
                    <a:pt x="18378" y="249908"/>
                  </a:cubicBezTo>
                  <a:cubicBezTo>
                    <a:pt x="155348" y="186662"/>
                    <a:pt x="300127" y="137608"/>
                    <a:pt x="387757" y="6640"/>
                  </a:cubicBezTo>
                  <a:cubicBezTo>
                    <a:pt x="394615" y="-3647"/>
                    <a:pt x="366897" y="-599"/>
                    <a:pt x="362230" y="644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EEE7529-73FB-4CDC-A3B1-C64269398D36}"/>
                </a:ext>
              </a:extLst>
            </p:cNvPr>
            <p:cNvSpPr/>
            <p:nvPr/>
          </p:nvSpPr>
          <p:spPr>
            <a:xfrm>
              <a:off x="10019910" y="2455784"/>
              <a:ext cx="95101" cy="113273"/>
            </a:xfrm>
            <a:custGeom>
              <a:avLst/>
              <a:gdLst>
                <a:gd name="connsiteX0" fmla="*/ 66969 w 95101"/>
                <a:gd name="connsiteY0" fmla="*/ 10428 h 113273"/>
                <a:gd name="connsiteX1" fmla="*/ 5152 w 95101"/>
                <a:gd name="connsiteY1" fmla="*/ 98534 h 113273"/>
                <a:gd name="connsiteX2" fmla="*/ 23249 w 95101"/>
                <a:gd name="connsiteY2" fmla="*/ 110440 h 113273"/>
                <a:gd name="connsiteX3" fmla="*/ 94782 w 95101"/>
                <a:gd name="connsiteY3" fmla="*/ 8046 h 113273"/>
                <a:gd name="connsiteX4" fmla="*/ 66969 w 95101"/>
                <a:gd name="connsiteY4" fmla="*/ 10428 h 113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01" h="113273">
                  <a:moveTo>
                    <a:pt x="66969" y="10428"/>
                  </a:moveTo>
                  <a:cubicBezTo>
                    <a:pt x="57253" y="45575"/>
                    <a:pt x="35060" y="77579"/>
                    <a:pt x="5152" y="98534"/>
                  </a:cubicBezTo>
                  <a:cubicBezTo>
                    <a:pt x="-10183" y="109297"/>
                    <a:pt x="12581" y="117965"/>
                    <a:pt x="23249" y="110440"/>
                  </a:cubicBezTo>
                  <a:cubicBezTo>
                    <a:pt x="58206" y="85961"/>
                    <a:pt x="83542" y="49099"/>
                    <a:pt x="94782" y="8046"/>
                  </a:cubicBezTo>
                  <a:cubicBezTo>
                    <a:pt x="98401" y="-4622"/>
                    <a:pt x="70208" y="-1193"/>
                    <a:pt x="66969" y="104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978D27D-8AFA-4DB3-8096-D17A8BDCFDFB}"/>
                </a:ext>
              </a:extLst>
            </p:cNvPr>
            <p:cNvSpPr/>
            <p:nvPr/>
          </p:nvSpPr>
          <p:spPr>
            <a:xfrm>
              <a:off x="8382034" y="3354610"/>
              <a:ext cx="113367" cy="184366"/>
            </a:xfrm>
            <a:custGeom>
              <a:avLst/>
              <a:gdLst>
                <a:gd name="connsiteX0" fmla="*/ 88643 w 113367"/>
                <a:gd name="connsiteY0" fmla="*/ 4000 h 184366"/>
                <a:gd name="connsiteX1" fmla="*/ 61 w 113367"/>
                <a:gd name="connsiteY1" fmla="*/ 179069 h 184366"/>
                <a:gd name="connsiteX2" fmla="*/ 27588 w 113367"/>
                <a:gd name="connsiteY2" fmla="*/ 175164 h 184366"/>
                <a:gd name="connsiteX3" fmla="*/ 110455 w 113367"/>
                <a:gd name="connsiteY3" fmla="*/ 7333 h 184366"/>
                <a:gd name="connsiteX4" fmla="*/ 88643 w 113367"/>
                <a:gd name="connsiteY4" fmla="*/ 4000 h 184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67" h="184366">
                  <a:moveTo>
                    <a:pt x="88643" y="4000"/>
                  </a:moveTo>
                  <a:cubicBezTo>
                    <a:pt x="36351" y="48481"/>
                    <a:pt x="10633" y="112489"/>
                    <a:pt x="61" y="179069"/>
                  </a:cubicBezTo>
                  <a:cubicBezTo>
                    <a:pt x="-1464" y="188784"/>
                    <a:pt x="26159" y="183736"/>
                    <a:pt x="27588" y="175164"/>
                  </a:cubicBezTo>
                  <a:cubicBezTo>
                    <a:pt x="37589" y="112204"/>
                    <a:pt x="60735" y="49720"/>
                    <a:pt x="110455" y="7333"/>
                  </a:cubicBezTo>
                  <a:cubicBezTo>
                    <a:pt x="122267" y="-2573"/>
                    <a:pt x="94739" y="-1144"/>
                    <a:pt x="88643" y="40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2" name="Picture 31" descr="Background pattern&#10;&#10;Description automatically generated">
            <a:extLst>
              <a:ext uri="{FF2B5EF4-FFF2-40B4-BE49-F238E27FC236}">
                <a16:creationId xmlns:a16="http://schemas.microsoft.com/office/drawing/2014/main" id="{AD43F583-F32E-44A2-BCB0-3BF52EC620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11" y="1861343"/>
            <a:ext cx="2975106" cy="351769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23057A8-DB58-4BCD-BFAF-1FED0B1EEC6D}"/>
              </a:ext>
            </a:extLst>
          </p:cNvPr>
          <p:cNvGrpSpPr/>
          <p:nvPr/>
        </p:nvGrpSpPr>
        <p:grpSpPr>
          <a:xfrm>
            <a:off x="1754446" y="2635827"/>
            <a:ext cx="726204" cy="483462"/>
            <a:chOff x="1514070" y="4585395"/>
            <a:chExt cx="272235" cy="227479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28B3527-64F8-4282-B294-4A1BFF23A957}"/>
                </a:ext>
              </a:extLst>
            </p:cNvPr>
            <p:cNvCxnSpPr/>
            <p:nvPr/>
          </p:nvCxnSpPr>
          <p:spPr>
            <a:xfrm>
              <a:off x="1514070" y="4585395"/>
              <a:ext cx="272235" cy="0"/>
            </a:xfrm>
            <a:prstGeom prst="line">
              <a:avLst/>
            </a:prstGeom>
            <a:ln w="5715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AB5257C-8FCF-4457-A5DC-7047A2FF4A6E}"/>
                </a:ext>
              </a:extLst>
            </p:cNvPr>
            <p:cNvCxnSpPr/>
            <p:nvPr/>
          </p:nvCxnSpPr>
          <p:spPr>
            <a:xfrm>
              <a:off x="1514070" y="4699134"/>
              <a:ext cx="272235" cy="0"/>
            </a:xfrm>
            <a:prstGeom prst="line">
              <a:avLst/>
            </a:prstGeom>
            <a:ln w="5715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D5BDD8-1706-44EB-80A3-A416F62C1712}"/>
                </a:ext>
              </a:extLst>
            </p:cNvPr>
            <p:cNvCxnSpPr/>
            <p:nvPr/>
          </p:nvCxnSpPr>
          <p:spPr>
            <a:xfrm>
              <a:off x="1514070" y="4812874"/>
              <a:ext cx="272235" cy="0"/>
            </a:xfrm>
            <a:prstGeom prst="line">
              <a:avLst/>
            </a:prstGeom>
            <a:ln w="5715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1DC28BD-5BE1-45EE-B465-D31689513DD4}"/>
              </a:ext>
            </a:extLst>
          </p:cNvPr>
          <p:cNvGrpSpPr/>
          <p:nvPr/>
        </p:nvGrpSpPr>
        <p:grpSpPr>
          <a:xfrm>
            <a:off x="2437245" y="2615507"/>
            <a:ext cx="2815886" cy="2476038"/>
            <a:chOff x="1689100" y="4589780"/>
            <a:chExt cx="589280" cy="51816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34AC2A8-4CFF-4CAA-97DE-007E0EEE25A2}"/>
                </a:ext>
              </a:extLst>
            </p:cNvPr>
            <p:cNvGrpSpPr/>
            <p:nvPr/>
          </p:nvGrpSpPr>
          <p:grpSpPr>
            <a:xfrm>
              <a:off x="1900151" y="4660678"/>
              <a:ext cx="121080" cy="50587"/>
              <a:chOff x="1514070" y="4699134"/>
              <a:chExt cx="272235" cy="11374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5768092E-CE01-4C86-9136-85DD8CB70796}"/>
                  </a:ext>
                </a:extLst>
              </p:cNvPr>
              <p:cNvCxnSpPr/>
              <p:nvPr/>
            </p:nvCxnSpPr>
            <p:spPr>
              <a:xfrm>
                <a:off x="1514070" y="4699134"/>
                <a:ext cx="272235" cy="0"/>
              </a:xfrm>
              <a:prstGeom prst="line">
                <a:avLst/>
              </a:prstGeom>
              <a:ln w="57150" cap="rnd">
                <a:solidFill>
                  <a:srgbClr val="B9AC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052C0A83-8B53-49DF-A9B0-E51D741F3364}"/>
                  </a:ext>
                </a:extLst>
              </p:cNvPr>
              <p:cNvCxnSpPr/>
              <p:nvPr/>
            </p:nvCxnSpPr>
            <p:spPr>
              <a:xfrm>
                <a:off x="1514070" y="4812874"/>
                <a:ext cx="272235" cy="0"/>
              </a:xfrm>
              <a:prstGeom prst="line">
                <a:avLst/>
              </a:prstGeom>
              <a:ln w="57150" cap="rnd">
                <a:solidFill>
                  <a:srgbClr val="B9AC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Connector: Curved 22">
              <a:extLst>
                <a:ext uri="{FF2B5EF4-FFF2-40B4-BE49-F238E27FC236}">
                  <a16:creationId xmlns:a16="http://schemas.microsoft.com/office/drawing/2014/main" id="{683A8F54-3D4A-44EE-A8F4-945331672BA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901190" y="4730750"/>
              <a:ext cx="518160" cy="236220"/>
            </a:xfrm>
            <a:prstGeom prst="curvedConnector3">
              <a:avLst>
                <a:gd name="adj1" fmla="val 47549"/>
              </a:avLst>
            </a:prstGeom>
            <a:ln w="5715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or: Curved 23">
              <a:extLst>
                <a:ext uri="{FF2B5EF4-FFF2-40B4-BE49-F238E27FC236}">
                  <a16:creationId xmlns:a16="http://schemas.microsoft.com/office/drawing/2014/main" id="{2EBBA7BB-4198-443D-B5C6-DA21ED9005D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93850" y="4687570"/>
              <a:ext cx="378460" cy="187960"/>
            </a:xfrm>
            <a:prstGeom prst="curvedConnector3">
              <a:avLst>
                <a:gd name="adj1" fmla="val 113087"/>
              </a:avLst>
            </a:prstGeom>
            <a:ln w="5715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3581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"/>
    </mc:Choice>
    <mc:Fallback xmlns="">
      <p:transition spd="slow" advClick="0"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5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rapezoid 44">
            <a:extLst>
              <a:ext uri="{FF2B5EF4-FFF2-40B4-BE49-F238E27FC236}">
                <a16:creationId xmlns:a16="http://schemas.microsoft.com/office/drawing/2014/main" id="{FA0A5ED1-228A-4DA5-85DE-71AAAF7DFD59}"/>
              </a:ext>
            </a:extLst>
          </p:cNvPr>
          <p:cNvSpPr/>
          <p:nvPr/>
        </p:nvSpPr>
        <p:spPr>
          <a:xfrm>
            <a:off x="6123710" y="1828800"/>
            <a:ext cx="263236" cy="1316182"/>
          </a:xfrm>
          <a:prstGeom prst="trapezoid">
            <a:avLst/>
          </a:prstGeom>
          <a:solidFill>
            <a:srgbClr val="849EA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47EC94E-1972-4073-90F3-2AD108518D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5114"/>
          <a:stretch/>
        </p:blipFill>
        <p:spPr>
          <a:xfrm>
            <a:off x="3724259" y="809343"/>
            <a:ext cx="7994249" cy="6048657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28BDBCF6-5C81-4615-B636-2D11C3E9B1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47819" y="2328192"/>
            <a:ext cx="3420117" cy="1971170"/>
          </a:xfrm>
          <a:prstGeom prst="rect">
            <a:avLst/>
          </a:prstGeom>
        </p:spPr>
      </p:pic>
      <p:grpSp>
        <p:nvGrpSpPr>
          <p:cNvPr id="5" name="Graphic 5">
            <a:extLst>
              <a:ext uri="{FF2B5EF4-FFF2-40B4-BE49-F238E27FC236}">
                <a16:creationId xmlns:a16="http://schemas.microsoft.com/office/drawing/2014/main" id="{68CE0AC2-ABBA-48C8-8ED7-141B4B9FE69A}"/>
              </a:ext>
            </a:extLst>
          </p:cNvPr>
          <p:cNvGrpSpPr/>
          <p:nvPr/>
        </p:nvGrpSpPr>
        <p:grpSpPr>
          <a:xfrm flipH="1">
            <a:off x="5093022" y="2198100"/>
            <a:ext cx="1664400" cy="1400199"/>
            <a:chOff x="5093022" y="2198100"/>
            <a:chExt cx="1664400" cy="140019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973A98E-020A-4807-8C5C-DA46EBDDD767}"/>
                </a:ext>
              </a:extLst>
            </p:cNvPr>
            <p:cNvSpPr/>
            <p:nvPr/>
          </p:nvSpPr>
          <p:spPr>
            <a:xfrm>
              <a:off x="5093022" y="2251570"/>
              <a:ext cx="395894" cy="713312"/>
            </a:xfrm>
            <a:custGeom>
              <a:avLst/>
              <a:gdLst>
                <a:gd name="connsiteX0" fmla="*/ 392387 w 395894"/>
                <a:gd name="connsiteY0" fmla="*/ 559656 h 713312"/>
                <a:gd name="connsiteX1" fmla="*/ 376228 w 395894"/>
                <a:gd name="connsiteY1" fmla="*/ 528651 h 713312"/>
                <a:gd name="connsiteX2" fmla="*/ 375707 w 395894"/>
                <a:gd name="connsiteY2" fmla="*/ 528003 h 713312"/>
                <a:gd name="connsiteX3" fmla="*/ 383787 w 395894"/>
                <a:gd name="connsiteY3" fmla="*/ 475852 h 713312"/>
                <a:gd name="connsiteX4" fmla="*/ 353293 w 395894"/>
                <a:gd name="connsiteY4" fmla="*/ 419291 h 713312"/>
                <a:gd name="connsiteX5" fmla="*/ 387435 w 395894"/>
                <a:gd name="connsiteY5" fmla="*/ 385173 h 713312"/>
                <a:gd name="connsiteX6" fmla="*/ 324755 w 395894"/>
                <a:gd name="connsiteY6" fmla="*/ 260376 h 713312"/>
                <a:gd name="connsiteX7" fmla="*/ 167989 w 395894"/>
                <a:gd name="connsiteY7" fmla="*/ 27127 h 713312"/>
                <a:gd name="connsiteX8" fmla="*/ 167859 w 395894"/>
                <a:gd name="connsiteY8" fmla="*/ 26997 h 713312"/>
                <a:gd name="connsiteX9" fmla="*/ 139060 w 395894"/>
                <a:gd name="connsiteY9" fmla="*/ 8576 h 713312"/>
                <a:gd name="connsiteX10" fmla="*/ 9659 w 395894"/>
                <a:gd name="connsiteY10" fmla="*/ 14 h 713312"/>
                <a:gd name="connsiteX11" fmla="*/ 1319 w 395894"/>
                <a:gd name="connsiteY11" fmla="*/ 13765 h 713312"/>
                <a:gd name="connsiteX12" fmla="*/ 58657 w 395894"/>
                <a:gd name="connsiteY12" fmla="*/ 109244 h 713312"/>
                <a:gd name="connsiteX13" fmla="*/ 147009 w 395894"/>
                <a:gd name="connsiteY13" fmla="*/ 277759 h 713312"/>
                <a:gd name="connsiteX14" fmla="*/ 153655 w 395894"/>
                <a:gd name="connsiteY14" fmla="*/ 289694 h 713312"/>
                <a:gd name="connsiteX15" fmla="*/ 165513 w 395894"/>
                <a:gd name="connsiteY15" fmla="*/ 330039 h 713312"/>
                <a:gd name="connsiteX16" fmla="*/ 135020 w 395894"/>
                <a:gd name="connsiteY16" fmla="*/ 488436 h 713312"/>
                <a:gd name="connsiteX17" fmla="*/ 221808 w 395894"/>
                <a:gd name="connsiteY17" fmla="*/ 711955 h 713312"/>
                <a:gd name="connsiteX18" fmla="*/ 245525 w 395894"/>
                <a:gd name="connsiteY18" fmla="*/ 699372 h 713312"/>
                <a:gd name="connsiteX19" fmla="*/ 276930 w 395894"/>
                <a:gd name="connsiteY19" fmla="*/ 516716 h 713312"/>
                <a:gd name="connsiteX20" fmla="*/ 278364 w 395894"/>
                <a:gd name="connsiteY20" fmla="*/ 519441 h 713312"/>
                <a:gd name="connsiteX21" fmla="*/ 329446 w 395894"/>
                <a:gd name="connsiteY21" fmla="*/ 602596 h 713312"/>
                <a:gd name="connsiteX22" fmla="*/ 377532 w 395894"/>
                <a:gd name="connsiteY22" fmla="*/ 605060 h 713312"/>
                <a:gd name="connsiteX23" fmla="*/ 392387 w 395894"/>
                <a:gd name="connsiteY23" fmla="*/ 559656 h 713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5894" h="713312">
                  <a:moveTo>
                    <a:pt x="392387" y="559656"/>
                  </a:moveTo>
                  <a:cubicBezTo>
                    <a:pt x="386393" y="551613"/>
                    <a:pt x="381702" y="538121"/>
                    <a:pt x="376228" y="528651"/>
                  </a:cubicBezTo>
                  <a:cubicBezTo>
                    <a:pt x="376098" y="528522"/>
                    <a:pt x="375838" y="528132"/>
                    <a:pt x="375707" y="528003"/>
                  </a:cubicBezTo>
                  <a:cubicBezTo>
                    <a:pt x="390823" y="514900"/>
                    <a:pt x="392648" y="493755"/>
                    <a:pt x="383787" y="475852"/>
                  </a:cubicBezTo>
                  <a:cubicBezTo>
                    <a:pt x="374404" y="456653"/>
                    <a:pt x="363979" y="437972"/>
                    <a:pt x="353293" y="419291"/>
                  </a:cubicBezTo>
                  <a:cubicBezTo>
                    <a:pt x="369973" y="415140"/>
                    <a:pt x="385090" y="402427"/>
                    <a:pt x="387435" y="385173"/>
                  </a:cubicBezTo>
                  <a:cubicBezTo>
                    <a:pt x="393821" y="337304"/>
                    <a:pt x="352121" y="294624"/>
                    <a:pt x="324755" y="260376"/>
                  </a:cubicBezTo>
                  <a:cubicBezTo>
                    <a:pt x="266375" y="187599"/>
                    <a:pt x="214120" y="107947"/>
                    <a:pt x="167989" y="27127"/>
                  </a:cubicBezTo>
                  <a:cubicBezTo>
                    <a:pt x="167989" y="27127"/>
                    <a:pt x="167989" y="26997"/>
                    <a:pt x="167859" y="26997"/>
                  </a:cubicBezTo>
                  <a:cubicBezTo>
                    <a:pt x="161864" y="16489"/>
                    <a:pt x="151179" y="9484"/>
                    <a:pt x="139060" y="8576"/>
                  </a:cubicBezTo>
                  <a:cubicBezTo>
                    <a:pt x="106091" y="6111"/>
                    <a:pt x="40674" y="1830"/>
                    <a:pt x="9659" y="14"/>
                  </a:cubicBezTo>
                  <a:cubicBezTo>
                    <a:pt x="2362" y="-375"/>
                    <a:pt x="-2460" y="7538"/>
                    <a:pt x="1319" y="13765"/>
                  </a:cubicBezTo>
                  <a:cubicBezTo>
                    <a:pt x="16436" y="39191"/>
                    <a:pt x="46277" y="88358"/>
                    <a:pt x="58657" y="109244"/>
                  </a:cubicBezTo>
                  <a:cubicBezTo>
                    <a:pt x="90844" y="163729"/>
                    <a:pt x="116385" y="222496"/>
                    <a:pt x="147009" y="277759"/>
                  </a:cubicBezTo>
                  <a:cubicBezTo>
                    <a:pt x="149224" y="281781"/>
                    <a:pt x="151439" y="285802"/>
                    <a:pt x="153655" y="289694"/>
                  </a:cubicBezTo>
                  <a:cubicBezTo>
                    <a:pt x="159388" y="302667"/>
                    <a:pt x="164080" y="315899"/>
                    <a:pt x="165513" y="330039"/>
                  </a:cubicBezTo>
                  <a:cubicBezTo>
                    <a:pt x="170856" y="385433"/>
                    <a:pt x="148573" y="435896"/>
                    <a:pt x="135020" y="488436"/>
                  </a:cubicBezTo>
                  <a:cubicBezTo>
                    <a:pt x="112997" y="574185"/>
                    <a:pt x="133717" y="673167"/>
                    <a:pt x="221808" y="711955"/>
                  </a:cubicBezTo>
                  <a:cubicBezTo>
                    <a:pt x="231321" y="716107"/>
                    <a:pt x="244352" y="710399"/>
                    <a:pt x="245525" y="699372"/>
                  </a:cubicBezTo>
                  <a:cubicBezTo>
                    <a:pt x="251910" y="637881"/>
                    <a:pt x="265333" y="577429"/>
                    <a:pt x="276930" y="516716"/>
                  </a:cubicBezTo>
                  <a:cubicBezTo>
                    <a:pt x="277452" y="517624"/>
                    <a:pt x="277843" y="518533"/>
                    <a:pt x="278364" y="519441"/>
                  </a:cubicBezTo>
                  <a:cubicBezTo>
                    <a:pt x="293350" y="547591"/>
                    <a:pt x="307684" y="578985"/>
                    <a:pt x="329446" y="602596"/>
                  </a:cubicBezTo>
                  <a:cubicBezTo>
                    <a:pt x="341044" y="615179"/>
                    <a:pt x="364500" y="614141"/>
                    <a:pt x="377532" y="605060"/>
                  </a:cubicBezTo>
                  <a:cubicBezTo>
                    <a:pt x="388869" y="597277"/>
                    <a:pt x="402421" y="573018"/>
                    <a:pt x="392387" y="559656"/>
                  </a:cubicBezTo>
                  <a:close/>
                </a:path>
              </a:pathLst>
            </a:custGeom>
            <a:solidFill>
              <a:srgbClr val="231F20"/>
            </a:solidFill>
            <a:ln w="13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7CEE044-E71D-463E-8F38-D06751A85A66}"/>
                </a:ext>
              </a:extLst>
            </p:cNvPr>
            <p:cNvSpPr/>
            <p:nvPr/>
          </p:nvSpPr>
          <p:spPr>
            <a:xfrm>
              <a:off x="5215879" y="2198100"/>
              <a:ext cx="1326473" cy="1400199"/>
            </a:xfrm>
            <a:custGeom>
              <a:avLst/>
              <a:gdLst>
                <a:gd name="connsiteX0" fmla="*/ 1005145 w 1326473"/>
                <a:gd name="connsiteY0" fmla="*/ 85267 h 1400199"/>
                <a:gd name="connsiteX1" fmla="*/ 1005145 w 1326473"/>
                <a:gd name="connsiteY1" fmla="*/ 85267 h 1400199"/>
                <a:gd name="connsiteX2" fmla="*/ 1005145 w 1326473"/>
                <a:gd name="connsiteY2" fmla="*/ 85267 h 1400199"/>
                <a:gd name="connsiteX3" fmla="*/ 1325323 w 1326473"/>
                <a:gd name="connsiteY3" fmla="*/ 1354386 h 1400199"/>
                <a:gd name="connsiteX4" fmla="*/ 1288184 w 1326473"/>
                <a:gd name="connsiteY4" fmla="*/ 1133072 h 1400199"/>
                <a:gd name="connsiteX5" fmla="*/ 1279974 w 1326473"/>
                <a:gd name="connsiteY5" fmla="*/ 1076640 h 1400199"/>
                <a:gd name="connsiteX6" fmla="*/ 1273980 w 1326473"/>
                <a:gd name="connsiteY6" fmla="*/ 1044468 h 1400199"/>
                <a:gd name="connsiteX7" fmla="*/ 1252999 w 1326473"/>
                <a:gd name="connsiteY7" fmla="*/ 944449 h 1400199"/>
                <a:gd name="connsiteX8" fmla="*/ 1233843 w 1326473"/>
                <a:gd name="connsiteY8" fmla="*/ 863239 h 1400199"/>
                <a:gd name="connsiteX9" fmla="*/ 1216903 w 1326473"/>
                <a:gd name="connsiteY9" fmla="*/ 795003 h 1400199"/>
                <a:gd name="connsiteX10" fmla="*/ 1110177 w 1326473"/>
                <a:gd name="connsiteY10" fmla="*/ 381174 h 1400199"/>
                <a:gd name="connsiteX11" fmla="*/ 1005014 w 1326473"/>
                <a:gd name="connsiteY11" fmla="*/ 85397 h 1400199"/>
                <a:gd name="connsiteX12" fmla="*/ 243989 w 1326473"/>
                <a:gd name="connsiteY12" fmla="*/ 13398 h 1400199"/>
                <a:gd name="connsiteX13" fmla="*/ 136221 w 1326473"/>
                <a:gd name="connsiteY13" fmla="*/ 604304 h 1400199"/>
                <a:gd name="connsiteX14" fmla="*/ 91784 w 1326473"/>
                <a:gd name="connsiteY14" fmla="*/ 865445 h 1400199"/>
                <a:gd name="connsiteX15" fmla="*/ 78493 w 1326473"/>
                <a:gd name="connsiteY15" fmla="*/ 935757 h 1400199"/>
                <a:gd name="connsiteX16" fmla="*/ 54645 w 1326473"/>
                <a:gd name="connsiteY16" fmla="*/ 1057441 h 1400199"/>
                <a:gd name="connsiteX17" fmla="*/ 39529 w 1326473"/>
                <a:gd name="connsiteY17" fmla="*/ 1134239 h 1400199"/>
                <a:gd name="connsiteX18" fmla="*/ 6951 w 1326473"/>
                <a:gd name="connsiteY18" fmla="*/ 1302106 h 1400199"/>
                <a:gd name="connsiteX19" fmla="*/ 44 w 1326473"/>
                <a:gd name="connsiteY19" fmla="*/ 1345305 h 1400199"/>
                <a:gd name="connsiteX20" fmla="*/ 5648 w 1326473"/>
                <a:gd name="connsiteY20" fmla="*/ 1360742 h 1400199"/>
                <a:gd name="connsiteX21" fmla="*/ 8775 w 1326473"/>
                <a:gd name="connsiteY21" fmla="*/ 1370861 h 1400199"/>
                <a:gd name="connsiteX22" fmla="*/ 93609 w 1326473"/>
                <a:gd name="connsiteY22" fmla="*/ 1391747 h 1400199"/>
                <a:gd name="connsiteX23" fmla="*/ 1297175 w 1326473"/>
                <a:gd name="connsiteY23" fmla="*/ 1395898 h 1400199"/>
                <a:gd name="connsiteX24" fmla="*/ 1325844 w 1326473"/>
                <a:gd name="connsiteY24" fmla="*/ 1366840 h 1400199"/>
                <a:gd name="connsiteX25" fmla="*/ 1325323 w 1326473"/>
                <a:gd name="connsiteY25" fmla="*/ 1354386 h 140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26473" h="1400199">
                  <a:moveTo>
                    <a:pt x="1005145" y="85267"/>
                  </a:moveTo>
                  <a:cubicBezTo>
                    <a:pt x="1007621" y="78521"/>
                    <a:pt x="999281" y="78521"/>
                    <a:pt x="1005145" y="85267"/>
                  </a:cubicBezTo>
                  <a:lnTo>
                    <a:pt x="1005145" y="85267"/>
                  </a:lnTo>
                  <a:close/>
                  <a:moveTo>
                    <a:pt x="1325323" y="1354386"/>
                  </a:moveTo>
                  <a:cubicBezTo>
                    <a:pt x="1302388" y="1283166"/>
                    <a:pt x="1297436" y="1207405"/>
                    <a:pt x="1288184" y="1133072"/>
                  </a:cubicBezTo>
                  <a:cubicBezTo>
                    <a:pt x="1285838" y="1114002"/>
                    <a:pt x="1283232" y="1095321"/>
                    <a:pt x="1279974" y="1076640"/>
                  </a:cubicBezTo>
                  <a:cubicBezTo>
                    <a:pt x="1278019" y="1065873"/>
                    <a:pt x="1276064" y="1055106"/>
                    <a:pt x="1273980" y="1044468"/>
                  </a:cubicBezTo>
                  <a:cubicBezTo>
                    <a:pt x="1267594" y="1010998"/>
                    <a:pt x="1260688" y="977529"/>
                    <a:pt x="1252999" y="944449"/>
                  </a:cubicBezTo>
                  <a:cubicBezTo>
                    <a:pt x="1246874" y="917206"/>
                    <a:pt x="1240489" y="890093"/>
                    <a:pt x="1233843" y="863239"/>
                  </a:cubicBezTo>
                  <a:cubicBezTo>
                    <a:pt x="1228370" y="840408"/>
                    <a:pt x="1222636" y="817576"/>
                    <a:pt x="1216903" y="795003"/>
                  </a:cubicBezTo>
                  <a:cubicBezTo>
                    <a:pt x="1181588" y="656844"/>
                    <a:pt x="1147055" y="518685"/>
                    <a:pt x="1110177" y="381174"/>
                  </a:cubicBezTo>
                  <a:cubicBezTo>
                    <a:pt x="1084244" y="284917"/>
                    <a:pt x="1046584" y="132487"/>
                    <a:pt x="1005014" y="85397"/>
                  </a:cubicBezTo>
                  <a:cubicBezTo>
                    <a:pt x="1002669" y="84748"/>
                    <a:pt x="249072" y="-40309"/>
                    <a:pt x="243989" y="13398"/>
                  </a:cubicBezTo>
                  <a:cubicBezTo>
                    <a:pt x="235128" y="109526"/>
                    <a:pt x="146646" y="535419"/>
                    <a:pt x="136221" y="604304"/>
                  </a:cubicBezTo>
                  <a:cubicBezTo>
                    <a:pt x="121365" y="701470"/>
                    <a:pt x="107161" y="783457"/>
                    <a:pt x="91784" y="865445"/>
                  </a:cubicBezTo>
                  <a:cubicBezTo>
                    <a:pt x="87484" y="888925"/>
                    <a:pt x="83053" y="912147"/>
                    <a:pt x="78493" y="935757"/>
                  </a:cubicBezTo>
                  <a:cubicBezTo>
                    <a:pt x="70934" y="974805"/>
                    <a:pt x="62985" y="1014890"/>
                    <a:pt x="54645" y="1057441"/>
                  </a:cubicBezTo>
                  <a:cubicBezTo>
                    <a:pt x="49693" y="1082089"/>
                    <a:pt x="44742" y="1107515"/>
                    <a:pt x="39529" y="1134239"/>
                  </a:cubicBezTo>
                  <a:cubicBezTo>
                    <a:pt x="29495" y="1185222"/>
                    <a:pt x="18549" y="1240356"/>
                    <a:pt x="6951" y="1302106"/>
                  </a:cubicBezTo>
                  <a:cubicBezTo>
                    <a:pt x="4084" y="1316376"/>
                    <a:pt x="696" y="1330646"/>
                    <a:pt x="44" y="1345305"/>
                  </a:cubicBezTo>
                  <a:cubicBezTo>
                    <a:pt x="-347" y="1350883"/>
                    <a:pt x="1869" y="1356591"/>
                    <a:pt x="5648" y="1360742"/>
                  </a:cubicBezTo>
                  <a:cubicBezTo>
                    <a:pt x="5648" y="1364375"/>
                    <a:pt x="6690" y="1368007"/>
                    <a:pt x="8775" y="1370861"/>
                  </a:cubicBezTo>
                  <a:cubicBezTo>
                    <a:pt x="25586" y="1394471"/>
                    <a:pt x="67807" y="1391488"/>
                    <a:pt x="93609" y="1391747"/>
                  </a:cubicBezTo>
                  <a:cubicBezTo>
                    <a:pt x="494320" y="1394731"/>
                    <a:pt x="896595" y="1406406"/>
                    <a:pt x="1297175" y="1395898"/>
                  </a:cubicBezTo>
                  <a:cubicBezTo>
                    <a:pt x="1316461" y="1395380"/>
                    <a:pt x="1325714" y="1381499"/>
                    <a:pt x="1325844" y="1366840"/>
                  </a:cubicBezTo>
                  <a:cubicBezTo>
                    <a:pt x="1326756" y="1363078"/>
                    <a:pt x="1326756" y="1359056"/>
                    <a:pt x="1325323" y="1354386"/>
                  </a:cubicBezTo>
                  <a:close/>
                </a:path>
              </a:pathLst>
            </a:custGeom>
            <a:solidFill>
              <a:srgbClr val="DFD8DF"/>
            </a:solidFill>
            <a:ln w="13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DDA727D-E612-4181-ABBD-F3A153DA2374}"/>
                </a:ext>
              </a:extLst>
            </p:cNvPr>
            <p:cNvSpPr/>
            <p:nvPr/>
          </p:nvSpPr>
          <p:spPr>
            <a:xfrm>
              <a:off x="5255278" y="3240378"/>
              <a:ext cx="1248784" cy="96453"/>
            </a:xfrm>
            <a:custGeom>
              <a:avLst/>
              <a:gdLst>
                <a:gd name="connsiteX0" fmla="*/ 1248785 w 1248784"/>
                <a:gd name="connsiteY0" fmla="*/ 90793 h 96453"/>
                <a:gd name="connsiteX1" fmla="*/ 1045497 w 1248784"/>
                <a:gd name="connsiteY1" fmla="*/ 87031 h 96453"/>
                <a:gd name="connsiteX2" fmla="*/ 448927 w 1248784"/>
                <a:gd name="connsiteY2" fmla="*/ 89755 h 96453"/>
                <a:gd name="connsiteX3" fmla="*/ 139565 w 1248784"/>
                <a:gd name="connsiteY3" fmla="*/ 96371 h 96453"/>
                <a:gd name="connsiteX4" fmla="*/ 0 w 1248784"/>
                <a:gd name="connsiteY4" fmla="*/ 91961 h 96453"/>
                <a:gd name="connsiteX5" fmla="*/ 15116 w 1248784"/>
                <a:gd name="connsiteY5" fmla="*/ 15162 h 96453"/>
                <a:gd name="connsiteX6" fmla="*/ 165236 w 1248784"/>
                <a:gd name="connsiteY6" fmla="*/ 13995 h 96453"/>
                <a:gd name="connsiteX7" fmla="*/ 480202 w 1248784"/>
                <a:gd name="connsiteY7" fmla="*/ 4136 h 96453"/>
                <a:gd name="connsiteX8" fmla="*/ 781484 w 1248784"/>
                <a:gd name="connsiteY8" fmla="*/ 503 h 96453"/>
                <a:gd name="connsiteX9" fmla="*/ 1080030 w 1248784"/>
                <a:gd name="connsiteY9" fmla="*/ 1541 h 96453"/>
                <a:gd name="connsiteX10" fmla="*/ 1234581 w 1248784"/>
                <a:gd name="connsiteY10" fmla="*/ 2190 h 96453"/>
                <a:gd name="connsiteX11" fmla="*/ 1240575 w 1248784"/>
                <a:gd name="connsiteY11" fmla="*/ 34362 h 96453"/>
                <a:gd name="connsiteX12" fmla="*/ 1248785 w 1248784"/>
                <a:gd name="connsiteY12" fmla="*/ 90793 h 96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8784" h="96453">
                  <a:moveTo>
                    <a:pt x="1248785" y="90793"/>
                  </a:moveTo>
                  <a:cubicBezTo>
                    <a:pt x="1181022" y="91442"/>
                    <a:pt x="1112999" y="88328"/>
                    <a:pt x="1045497" y="87031"/>
                  </a:cubicBezTo>
                  <a:cubicBezTo>
                    <a:pt x="846901" y="83139"/>
                    <a:pt x="647523" y="85085"/>
                    <a:pt x="448927" y="89755"/>
                  </a:cubicBezTo>
                  <a:cubicBezTo>
                    <a:pt x="345719" y="92220"/>
                    <a:pt x="242772" y="97150"/>
                    <a:pt x="139565" y="96371"/>
                  </a:cubicBezTo>
                  <a:cubicBezTo>
                    <a:pt x="92783" y="95982"/>
                    <a:pt x="46522" y="95593"/>
                    <a:pt x="0" y="91961"/>
                  </a:cubicBezTo>
                  <a:cubicBezTo>
                    <a:pt x="5213" y="65237"/>
                    <a:pt x="10164" y="39811"/>
                    <a:pt x="15116" y="15162"/>
                  </a:cubicBezTo>
                  <a:cubicBezTo>
                    <a:pt x="65026" y="15941"/>
                    <a:pt x="115327" y="14643"/>
                    <a:pt x="165236" y="13995"/>
                  </a:cubicBezTo>
                  <a:cubicBezTo>
                    <a:pt x="270268" y="12568"/>
                    <a:pt x="375170" y="6600"/>
                    <a:pt x="480202" y="4136"/>
                  </a:cubicBezTo>
                  <a:cubicBezTo>
                    <a:pt x="580542" y="1671"/>
                    <a:pt x="681143" y="892"/>
                    <a:pt x="781484" y="503"/>
                  </a:cubicBezTo>
                  <a:cubicBezTo>
                    <a:pt x="881043" y="114"/>
                    <a:pt x="980602" y="-794"/>
                    <a:pt x="1080030" y="1541"/>
                  </a:cubicBezTo>
                  <a:cubicBezTo>
                    <a:pt x="1131634" y="2709"/>
                    <a:pt x="1182977" y="1930"/>
                    <a:pt x="1234581" y="2190"/>
                  </a:cubicBezTo>
                  <a:cubicBezTo>
                    <a:pt x="1236535" y="12827"/>
                    <a:pt x="1238490" y="23465"/>
                    <a:pt x="1240575" y="34362"/>
                  </a:cubicBezTo>
                  <a:cubicBezTo>
                    <a:pt x="1243833" y="53043"/>
                    <a:pt x="1246439" y="71723"/>
                    <a:pt x="1248785" y="90793"/>
                  </a:cubicBezTo>
                  <a:close/>
                </a:path>
              </a:pathLst>
            </a:custGeom>
            <a:solidFill>
              <a:srgbClr val="A997A6"/>
            </a:solidFill>
            <a:ln w="13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800DFCB-9109-443E-9FAE-A4689C5B631F}"/>
                </a:ext>
              </a:extLst>
            </p:cNvPr>
            <p:cNvSpPr/>
            <p:nvPr/>
          </p:nvSpPr>
          <p:spPr>
            <a:xfrm>
              <a:off x="5294371" y="3053110"/>
              <a:ext cx="1174636" cy="89479"/>
            </a:xfrm>
            <a:custGeom>
              <a:avLst/>
              <a:gdLst>
                <a:gd name="connsiteX0" fmla="*/ 1174637 w 1174636"/>
                <a:gd name="connsiteY0" fmla="*/ 89309 h 89479"/>
                <a:gd name="connsiteX1" fmla="*/ 1173464 w 1174636"/>
                <a:gd name="connsiteY1" fmla="*/ 89309 h 89479"/>
                <a:gd name="connsiteX2" fmla="*/ 1008488 w 1174636"/>
                <a:gd name="connsiteY2" fmla="*/ 86974 h 89479"/>
                <a:gd name="connsiteX3" fmla="*/ 397583 w 1174636"/>
                <a:gd name="connsiteY3" fmla="*/ 82044 h 89479"/>
                <a:gd name="connsiteX4" fmla="*/ 90437 w 1174636"/>
                <a:gd name="connsiteY4" fmla="*/ 82174 h 89479"/>
                <a:gd name="connsiteX5" fmla="*/ 0 w 1174636"/>
                <a:gd name="connsiteY5" fmla="*/ 80488 h 89479"/>
                <a:gd name="connsiteX6" fmla="*/ 13292 w 1174636"/>
                <a:gd name="connsiteY6" fmla="*/ 10176 h 89479"/>
                <a:gd name="connsiteX7" fmla="*/ 120018 w 1174636"/>
                <a:gd name="connsiteY7" fmla="*/ 10176 h 89479"/>
                <a:gd name="connsiteX8" fmla="*/ 743042 w 1174636"/>
                <a:gd name="connsiteY8" fmla="*/ 316 h 89479"/>
                <a:gd name="connsiteX9" fmla="*/ 1039763 w 1174636"/>
                <a:gd name="connsiteY9" fmla="*/ 6932 h 89479"/>
                <a:gd name="connsiteX10" fmla="*/ 1155220 w 1174636"/>
                <a:gd name="connsiteY10" fmla="*/ 8100 h 89479"/>
                <a:gd name="connsiteX11" fmla="*/ 1174637 w 1174636"/>
                <a:gd name="connsiteY11" fmla="*/ 89309 h 8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74636" h="89479">
                  <a:moveTo>
                    <a:pt x="1174637" y="89309"/>
                  </a:moveTo>
                  <a:lnTo>
                    <a:pt x="1173464" y="89309"/>
                  </a:lnTo>
                  <a:cubicBezTo>
                    <a:pt x="1118472" y="89958"/>
                    <a:pt x="1063611" y="88660"/>
                    <a:pt x="1008488" y="86974"/>
                  </a:cubicBezTo>
                  <a:cubicBezTo>
                    <a:pt x="804940" y="80877"/>
                    <a:pt x="601132" y="75428"/>
                    <a:pt x="397583" y="82044"/>
                  </a:cubicBezTo>
                  <a:cubicBezTo>
                    <a:pt x="295028" y="85288"/>
                    <a:pt x="192863" y="83861"/>
                    <a:pt x="90437" y="82174"/>
                  </a:cubicBezTo>
                  <a:cubicBezTo>
                    <a:pt x="60335" y="81655"/>
                    <a:pt x="30102" y="81136"/>
                    <a:pt x="0" y="80488"/>
                  </a:cubicBezTo>
                  <a:cubicBezTo>
                    <a:pt x="4561" y="56877"/>
                    <a:pt x="9122" y="33527"/>
                    <a:pt x="13292" y="10176"/>
                  </a:cubicBezTo>
                  <a:cubicBezTo>
                    <a:pt x="48867" y="10176"/>
                    <a:pt x="84443" y="10046"/>
                    <a:pt x="120018" y="10176"/>
                  </a:cubicBezTo>
                  <a:cubicBezTo>
                    <a:pt x="327866" y="11992"/>
                    <a:pt x="535063" y="-2278"/>
                    <a:pt x="743042" y="316"/>
                  </a:cubicBezTo>
                  <a:cubicBezTo>
                    <a:pt x="841949" y="1484"/>
                    <a:pt x="940726" y="4078"/>
                    <a:pt x="1039763" y="6932"/>
                  </a:cubicBezTo>
                  <a:cubicBezTo>
                    <a:pt x="1078336" y="7970"/>
                    <a:pt x="1116778" y="8359"/>
                    <a:pt x="1155220" y="8100"/>
                  </a:cubicBezTo>
                  <a:cubicBezTo>
                    <a:pt x="1162127" y="35083"/>
                    <a:pt x="1168512" y="62066"/>
                    <a:pt x="1174637" y="89309"/>
                  </a:cubicBezTo>
                  <a:close/>
                </a:path>
              </a:pathLst>
            </a:custGeom>
            <a:solidFill>
              <a:srgbClr val="A997A6"/>
            </a:solidFill>
            <a:ln w="13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0DDEC7D-C6D3-40C0-B310-B52D3E3E0FF2}"/>
                </a:ext>
              </a:extLst>
            </p:cNvPr>
            <p:cNvSpPr/>
            <p:nvPr/>
          </p:nvSpPr>
          <p:spPr>
            <a:xfrm>
              <a:off x="6281144" y="2307489"/>
              <a:ext cx="476278" cy="846895"/>
            </a:xfrm>
            <a:custGeom>
              <a:avLst/>
              <a:gdLst>
                <a:gd name="connsiteX0" fmla="*/ 447316 w 476278"/>
                <a:gd name="connsiteY0" fmla="*/ 91724 h 846895"/>
                <a:gd name="connsiteX1" fmla="*/ 242204 w 476278"/>
                <a:gd name="connsiteY1" fmla="*/ 4677 h 846895"/>
                <a:gd name="connsiteX2" fmla="*/ 112282 w 476278"/>
                <a:gd name="connsiteY2" fmla="*/ 58773 h 846895"/>
                <a:gd name="connsiteX3" fmla="*/ 53642 w 476278"/>
                <a:gd name="connsiteY3" fmla="*/ 101583 h 846895"/>
                <a:gd name="connsiteX4" fmla="*/ 5426 w 476278"/>
                <a:gd name="connsiteY4" fmla="*/ 151139 h 846895"/>
                <a:gd name="connsiteX5" fmla="*/ 7772 w 476278"/>
                <a:gd name="connsiteY5" fmla="*/ 222878 h 846895"/>
                <a:gd name="connsiteX6" fmla="*/ 48560 w 476278"/>
                <a:gd name="connsiteY6" fmla="*/ 244283 h 846895"/>
                <a:gd name="connsiteX7" fmla="*/ 44911 w 476278"/>
                <a:gd name="connsiteY7" fmla="*/ 213927 h 846895"/>
                <a:gd name="connsiteX8" fmla="*/ 47908 w 476278"/>
                <a:gd name="connsiteY8" fmla="*/ 183960 h 846895"/>
                <a:gd name="connsiteX9" fmla="*/ 112413 w 476278"/>
                <a:gd name="connsiteY9" fmla="*/ 132588 h 846895"/>
                <a:gd name="connsiteX10" fmla="*/ 372386 w 476278"/>
                <a:gd name="connsiteY10" fmla="*/ 108459 h 846895"/>
                <a:gd name="connsiteX11" fmla="*/ 386199 w 476278"/>
                <a:gd name="connsiteY11" fmla="*/ 344303 h 846895"/>
                <a:gd name="connsiteX12" fmla="*/ 275955 w 476278"/>
                <a:gd name="connsiteY12" fmla="*/ 578849 h 846895"/>
                <a:gd name="connsiteX13" fmla="*/ 218357 w 476278"/>
                <a:gd name="connsiteY13" fmla="*/ 655258 h 846895"/>
                <a:gd name="connsiteX14" fmla="*/ 150985 w 476278"/>
                <a:gd name="connsiteY14" fmla="*/ 736337 h 846895"/>
                <a:gd name="connsiteX15" fmla="*/ 155807 w 476278"/>
                <a:gd name="connsiteY15" fmla="*/ 787839 h 846895"/>
                <a:gd name="connsiteX16" fmla="*/ 162583 w 476278"/>
                <a:gd name="connsiteY16" fmla="*/ 806390 h 846895"/>
                <a:gd name="connsiteX17" fmla="*/ 175093 w 476278"/>
                <a:gd name="connsiteY17" fmla="*/ 832595 h 846895"/>
                <a:gd name="connsiteX18" fmla="*/ 204935 w 476278"/>
                <a:gd name="connsiteY18" fmla="*/ 846216 h 846895"/>
                <a:gd name="connsiteX19" fmla="*/ 220312 w 476278"/>
                <a:gd name="connsiteY19" fmla="*/ 824811 h 846895"/>
                <a:gd name="connsiteX20" fmla="*/ 221354 w 476278"/>
                <a:gd name="connsiteY20" fmla="*/ 774088 h 846895"/>
                <a:gd name="connsiteX21" fmla="*/ 250023 w 476278"/>
                <a:gd name="connsiteY21" fmla="*/ 732964 h 846895"/>
                <a:gd name="connsiteX22" fmla="*/ 315700 w 476278"/>
                <a:gd name="connsiteY22" fmla="*/ 653701 h 846895"/>
                <a:gd name="connsiteX23" fmla="*/ 454222 w 476278"/>
                <a:gd name="connsiteY23" fmla="*/ 378291 h 846895"/>
                <a:gd name="connsiteX24" fmla="*/ 447316 w 476278"/>
                <a:gd name="connsiteY24" fmla="*/ 91724 h 846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76278" h="846895">
                  <a:moveTo>
                    <a:pt x="447316" y="91724"/>
                  </a:moveTo>
                  <a:cubicBezTo>
                    <a:pt x="409786" y="12591"/>
                    <a:pt x="323389" y="-11279"/>
                    <a:pt x="242204" y="4677"/>
                  </a:cubicBezTo>
                  <a:cubicBezTo>
                    <a:pt x="195683" y="13758"/>
                    <a:pt x="152028" y="33217"/>
                    <a:pt x="112282" y="58773"/>
                  </a:cubicBezTo>
                  <a:cubicBezTo>
                    <a:pt x="91823" y="71876"/>
                    <a:pt x="72407" y="86405"/>
                    <a:pt x="53642" y="101583"/>
                  </a:cubicBezTo>
                  <a:cubicBezTo>
                    <a:pt x="36571" y="115334"/>
                    <a:pt x="13766" y="129864"/>
                    <a:pt x="5426" y="151139"/>
                  </a:cubicBezTo>
                  <a:cubicBezTo>
                    <a:pt x="-4608" y="176436"/>
                    <a:pt x="1126" y="197581"/>
                    <a:pt x="7772" y="222878"/>
                  </a:cubicBezTo>
                  <a:cubicBezTo>
                    <a:pt x="11421" y="236629"/>
                    <a:pt x="35138" y="270747"/>
                    <a:pt x="48560" y="244283"/>
                  </a:cubicBezTo>
                  <a:cubicBezTo>
                    <a:pt x="52990" y="235721"/>
                    <a:pt x="46214" y="223008"/>
                    <a:pt x="44911" y="213927"/>
                  </a:cubicBezTo>
                  <a:cubicBezTo>
                    <a:pt x="43478" y="204197"/>
                    <a:pt x="42305" y="192652"/>
                    <a:pt x="47908" y="183960"/>
                  </a:cubicBezTo>
                  <a:cubicBezTo>
                    <a:pt x="62112" y="162036"/>
                    <a:pt x="91433" y="147247"/>
                    <a:pt x="112413" y="132588"/>
                  </a:cubicBezTo>
                  <a:cubicBezTo>
                    <a:pt x="175484" y="88481"/>
                    <a:pt x="314788" y="20763"/>
                    <a:pt x="372386" y="108459"/>
                  </a:cubicBezTo>
                  <a:cubicBezTo>
                    <a:pt x="415911" y="174230"/>
                    <a:pt x="404573" y="272564"/>
                    <a:pt x="386199" y="344303"/>
                  </a:cubicBezTo>
                  <a:cubicBezTo>
                    <a:pt x="365219" y="426679"/>
                    <a:pt x="323258" y="508537"/>
                    <a:pt x="275955" y="578849"/>
                  </a:cubicBezTo>
                  <a:cubicBezTo>
                    <a:pt x="258102" y="605183"/>
                    <a:pt x="239337" y="631129"/>
                    <a:pt x="218357" y="655258"/>
                  </a:cubicBezTo>
                  <a:cubicBezTo>
                    <a:pt x="196595" y="680295"/>
                    <a:pt x="158934" y="702349"/>
                    <a:pt x="150985" y="736337"/>
                  </a:cubicBezTo>
                  <a:cubicBezTo>
                    <a:pt x="147076" y="753072"/>
                    <a:pt x="150985" y="771753"/>
                    <a:pt x="155807" y="787839"/>
                  </a:cubicBezTo>
                  <a:cubicBezTo>
                    <a:pt x="157631" y="794196"/>
                    <a:pt x="159977" y="800293"/>
                    <a:pt x="162583" y="806390"/>
                  </a:cubicBezTo>
                  <a:cubicBezTo>
                    <a:pt x="166232" y="815082"/>
                    <a:pt x="169881" y="824552"/>
                    <a:pt x="175093" y="832595"/>
                  </a:cubicBezTo>
                  <a:cubicBezTo>
                    <a:pt x="181348" y="841935"/>
                    <a:pt x="192685" y="849200"/>
                    <a:pt x="204935" y="846216"/>
                  </a:cubicBezTo>
                  <a:cubicBezTo>
                    <a:pt x="216663" y="843492"/>
                    <a:pt x="219530" y="836616"/>
                    <a:pt x="220312" y="824811"/>
                  </a:cubicBezTo>
                  <a:cubicBezTo>
                    <a:pt x="221484" y="808725"/>
                    <a:pt x="220572" y="790693"/>
                    <a:pt x="221354" y="774088"/>
                  </a:cubicBezTo>
                  <a:cubicBezTo>
                    <a:pt x="222266" y="753591"/>
                    <a:pt x="236210" y="746975"/>
                    <a:pt x="250023" y="732964"/>
                  </a:cubicBezTo>
                  <a:cubicBezTo>
                    <a:pt x="274131" y="708446"/>
                    <a:pt x="295372" y="681333"/>
                    <a:pt x="315700" y="653701"/>
                  </a:cubicBezTo>
                  <a:cubicBezTo>
                    <a:pt x="376165" y="571844"/>
                    <a:pt x="425423" y="475846"/>
                    <a:pt x="454222" y="378291"/>
                  </a:cubicBezTo>
                  <a:cubicBezTo>
                    <a:pt x="480937" y="288390"/>
                    <a:pt x="488625" y="178252"/>
                    <a:pt x="447316" y="91724"/>
                  </a:cubicBezTo>
                  <a:close/>
                </a:path>
              </a:pathLst>
            </a:custGeom>
            <a:solidFill>
              <a:srgbClr val="231F20"/>
            </a:solidFill>
            <a:ln w="13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7FA8515-5BED-4A37-9038-EB6BA3046397}"/>
                </a:ext>
              </a:extLst>
            </p:cNvPr>
            <p:cNvSpPr/>
            <p:nvPr/>
          </p:nvSpPr>
          <p:spPr>
            <a:xfrm>
              <a:off x="6605350" y="2621337"/>
              <a:ext cx="85492" cy="207885"/>
            </a:xfrm>
            <a:custGeom>
              <a:avLst/>
              <a:gdLst>
                <a:gd name="connsiteX0" fmla="*/ 85190 w 85492"/>
                <a:gd name="connsiteY0" fmla="*/ 2563 h 207885"/>
                <a:gd name="connsiteX1" fmla="*/ 79065 w 85492"/>
                <a:gd name="connsiteY1" fmla="*/ 2693 h 207885"/>
                <a:gd name="connsiteX2" fmla="*/ 47660 w 85492"/>
                <a:gd name="connsiteY2" fmla="*/ 103491 h 207885"/>
                <a:gd name="connsiteX3" fmla="*/ 26419 w 85492"/>
                <a:gd name="connsiteY3" fmla="*/ 152398 h 207885"/>
                <a:gd name="connsiteX4" fmla="*/ 13779 w 85492"/>
                <a:gd name="connsiteY4" fmla="*/ 177565 h 207885"/>
                <a:gd name="connsiteX5" fmla="*/ 356 w 85492"/>
                <a:gd name="connsiteY5" fmla="*/ 201953 h 207885"/>
                <a:gd name="connsiteX6" fmla="*/ 7524 w 85492"/>
                <a:gd name="connsiteY6" fmla="*/ 206494 h 207885"/>
                <a:gd name="connsiteX7" fmla="*/ 38147 w 85492"/>
                <a:gd name="connsiteY7" fmla="*/ 153825 h 207885"/>
                <a:gd name="connsiteX8" fmla="*/ 60431 w 85492"/>
                <a:gd name="connsiteY8" fmla="*/ 100507 h 207885"/>
                <a:gd name="connsiteX9" fmla="*/ 85190 w 85492"/>
                <a:gd name="connsiteY9" fmla="*/ 2563 h 20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492" h="207885">
                  <a:moveTo>
                    <a:pt x="85190" y="2563"/>
                  </a:moveTo>
                  <a:cubicBezTo>
                    <a:pt x="84929" y="-940"/>
                    <a:pt x="79195" y="-810"/>
                    <a:pt x="79065" y="2693"/>
                  </a:cubicBezTo>
                  <a:cubicBezTo>
                    <a:pt x="77371" y="37460"/>
                    <a:pt x="60691" y="71707"/>
                    <a:pt x="47660" y="103491"/>
                  </a:cubicBezTo>
                  <a:cubicBezTo>
                    <a:pt x="40884" y="119966"/>
                    <a:pt x="34107" y="136312"/>
                    <a:pt x="26419" y="152398"/>
                  </a:cubicBezTo>
                  <a:cubicBezTo>
                    <a:pt x="22379" y="160830"/>
                    <a:pt x="18209" y="169262"/>
                    <a:pt x="13779" y="177565"/>
                  </a:cubicBezTo>
                  <a:cubicBezTo>
                    <a:pt x="9348" y="185737"/>
                    <a:pt x="3875" y="193391"/>
                    <a:pt x="356" y="201953"/>
                  </a:cubicBezTo>
                  <a:cubicBezTo>
                    <a:pt x="-1468" y="206624"/>
                    <a:pt x="4136" y="209867"/>
                    <a:pt x="7524" y="206494"/>
                  </a:cubicBezTo>
                  <a:cubicBezTo>
                    <a:pt x="21337" y="192872"/>
                    <a:pt x="30198" y="171338"/>
                    <a:pt x="38147" y="153825"/>
                  </a:cubicBezTo>
                  <a:cubicBezTo>
                    <a:pt x="46226" y="136312"/>
                    <a:pt x="53263" y="118409"/>
                    <a:pt x="60431" y="100507"/>
                  </a:cubicBezTo>
                  <a:cubicBezTo>
                    <a:pt x="73071" y="69502"/>
                    <a:pt x="87796" y="36811"/>
                    <a:pt x="85190" y="2563"/>
                  </a:cubicBezTo>
                  <a:close/>
                </a:path>
              </a:pathLst>
            </a:custGeom>
            <a:solidFill>
              <a:srgbClr val="545452"/>
            </a:solidFill>
            <a:ln w="13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1362F9E-0B9C-44DF-A5EF-97677E03337F}"/>
                </a:ext>
              </a:extLst>
            </p:cNvPr>
            <p:cNvSpPr/>
            <p:nvPr/>
          </p:nvSpPr>
          <p:spPr>
            <a:xfrm>
              <a:off x="6588219" y="2837872"/>
              <a:ext cx="16518" cy="20626"/>
            </a:xfrm>
            <a:custGeom>
              <a:avLst/>
              <a:gdLst>
                <a:gd name="connsiteX0" fmla="*/ 14750 w 16518"/>
                <a:gd name="connsiteY0" fmla="*/ 336 h 20626"/>
                <a:gd name="connsiteX1" fmla="*/ 10711 w 16518"/>
                <a:gd name="connsiteY1" fmla="*/ 1374 h 20626"/>
                <a:gd name="connsiteX2" fmla="*/ 7192 w 16518"/>
                <a:gd name="connsiteY2" fmla="*/ 6693 h 20626"/>
                <a:gd name="connsiteX3" fmla="*/ 3413 w 16518"/>
                <a:gd name="connsiteY3" fmla="*/ 11104 h 20626"/>
                <a:gd name="connsiteX4" fmla="*/ 4195 w 16518"/>
                <a:gd name="connsiteY4" fmla="*/ 10325 h 20626"/>
                <a:gd name="connsiteX5" fmla="*/ 1067 w 16518"/>
                <a:gd name="connsiteY5" fmla="*/ 13569 h 20626"/>
                <a:gd name="connsiteX6" fmla="*/ 937 w 16518"/>
                <a:gd name="connsiteY6" fmla="*/ 13698 h 20626"/>
                <a:gd name="connsiteX7" fmla="*/ 25 w 16518"/>
                <a:gd name="connsiteY7" fmla="*/ 16812 h 20626"/>
                <a:gd name="connsiteX8" fmla="*/ 1198 w 16518"/>
                <a:gd name="connsiteY8" fmla="*/ 19277 h 20626"/>
                <a:gd name="connsiteX9" fmla="*/ 6931 w 16518"/>
                <a:gd name="connsiteY9" fmla="*/ 19796 h 20626"/>
                <a:gd name="connsiteX10" fmla="*/ 10320 w 16518"/>
                <a:gd name="connsiteY10" fmla="*/ 16682 h 20626"/>
                <a:gd name="connsiteX11" fmla="*/ 13056 w 16518"/>
                <a:gd name="connsiteY11" fmla="*/ 12661 h 20626"/>
                <a:gd name="connsiteX12" fmla="*/ 16444 w 16518"/>
                <a:gd name="connsiteY12" fmla="*/ 4228 h 20626"/>
                <a:gd name="connsiteX13" fmla="*/ 14750 w 16518"/>
                <a:gd name="connsiteY13" fmla="*/ 336 h 20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518" h="20626">
                  <a:moveTo>
                    <a:pt x="14750" y="336"/>
                  </a:moveTo>
                  <a:cubicBezTo>
                    <a:pt x="13447" y="-312"/>
                    <a:pt x="11493" y="-53"/>
                    <a:pt x="10711" y="1374"/>
                  </a:cubicBezTo>
                  <a:cubicBezTo>
                    <a:pt x="9538" y="3320"/>
                    <a:pt x="8495" y="4877"/>
                    <a:pt x="7192" y="6693"/>
                  </a:cubicBezTo>
                  <a:cubicBezTo>
                    <a:pt x="6150" y="8250"/>
                    <a:pt x="4716" y="9677"/>
                    <a:pt x="3413" y="11104"/>
                  </a:cubicBezTo>
                  <a:cubicBezTo>
                    <a:pt x="3674" y="10844"/>
                    <a:pt x="3934" y="10585"/>
                    <a:pt x="4195" y="10325"/>
                  </a:cubicBezTo>
                  <a:cubicBezTo>
                    <a:pt x="3153" y="11363"/>
                    <a:pt x="2110" y="12531"/>
                    <a:pt x="1067" y="13569"/>
                  </a:cubicBezTo>
                  <a:cubicBezTo>
                    <a:pt x="1067" y="13569"/>
                    <a:pt x="937" y="13698"/>
                    <a:pt x="937" y="13698"/>
                  </a:cubicBezTo>
                  <a:cubicBezTo>
                    <a:pt x="286" y="14347"/>
                    <a:pt x="-105" y="15904"/>
                    <a:pt x="25" y="16812"/>
                  </a:cubicBezTo>
                  <a:cubicBezTo>
                    <a:pt x="155" y="17720"/>
                    <a:pt x="546" y="18628"/>
                    <a:pt x="1198" y="19277"/>
                  </a:cubicBezTo>
                  <a:cubicBezTo>
                    <a:pt x="2631" y="20833"/>
                    <a:pt x="5107" y="21093"/>
                    <a:pt x="6931" y="19796"/>
                  </a:cubicBezTo>
                  <a:cubicBezTo>
                    <a:pt x="8235" y="18887"/>
                    <a:pt x="9407" y="17850"/>
                    <a:pt x="10320" y="16682"/>
                  </a:cubicBezTo>
                  <a:cubicBezTo>
                    <a:pt x="11362" y="15385"/>
                    <a:pt x="12274" y="13958"/>
                    <a:pt x="13056" y="12661"/>
                  </a:cubicBezTo>
                  <a:cubicBezTo>
                    <a:pt x="14620" y="10066"/>
                    <a:pt x="15793" y="7212"/>
                    <a:pt x="16444" y="4228"/>
                  </a:cubicBezTo>
                  <a:cubicBezTo>
                    <a:pt x="16705" y="2672"/>
                    <a:pt x="16314" y="1115"/>
                    <a:pt x="14750" y="336"/>
                  </a:cubicBezTo>
                  <a:close/>
                </a:path>
              </a:pathLst>
            </a:custGeom>
            <a:solidFill>
              <a:srgbClr val="545452"/>
            </a:solidFill>
            <a:ln w="13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7219448-2142-4C3D-9910-2F58CD9B7B7F}"/>
                </a:ext>
              </a:extLst>
            </p:cNvPr>
            <p:cNvSpPr/>
            <p:nvPr/>
          </p:nvSpPr>
          <p:spPr>
            <a:xfrm>
              <a:off x="6393609" y="2334072"/>
              <a:ext cx="115114" cy="56117"/>
            </a:xfrm>
            <a:custGeom>
              <a:avLst/>
              <a:gdLst>
                <a:gd name="connsiteX0" fmla="*/ 113972 w 115114"/>
                <a:gd name="connsiteY0" fmla="*/ 1445 h 56117"/>
                <a:gd name="connsiteX1" fmla="*/ 99898 w 115114"/>
                <a:gd name="connsiteY1" fmla="*/ 2224 h 56117"/>
                <a:gd name="connsiteX2" fmla="*/ 85043 w 115114"/>
                <a:gd name="connsiteY2" fmla="*/ 7024 h 56117"/>
                <a:gd name="connsiteX3" fmla="*/ 54159 w 115114"/>
                <a:gd name="connsiteY3" fmla="*/ 18829 h 56117"/>
                <a:gd name="connsiteX4" fmla="*/ 861 w 115114"/>
                <a:gd name="connsiteY4" fmla="*/ 51909 h 56117"/>
                <a:gd name="connsiteX5" fmla="*/ 3597 w 115114"/>
                <a:gd name="connsiteY5" fmla="*/ 55671 h 56117"/>
                <a:gd name="connsiteX6" fmla="*/ 61326 w 115114"/>
                <a:gd name="connsiteY6" fmla="*/ 25704 h 56117"/>
                <a:gd name="connsiteX7" fmla="*/ 90516 w 115114"/>
                <a:gd name="connsiteY7" fmla="*/ 15975 h 56117"/>
                <a:gd name="connsiteX8" fmla="*/ 105111 w 115114"/>
                <a:gd name="connsiteY8" fmla="*/ 11564 h 56117"/>
                <a:gd name="connsiteX9" fmla="*/ 114884 w 115114"/>
                <a:gd name="connsiteY9" fmla="*/ 5207 h 56117"/>
                <a:gd name="connsiteX10" fmla="*/ 113972 w 115114"/>
                <a:gd name="connsiteY10" fmla="*/ 1445 h 5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5114" h="56117">
                  <a:moveTo>
                    <a:pt x="113972" y="1445"/>
                  </a:moveTo>
                  <a:cubicBezTo>
                    <a:pt x="109672" y="-1538"/>
                    <a:pt x="104590" y="797"/>
                    <a:pt x="99898" y="2224"/>
                  </a:cubicBezTo>
                  <a:cubicBezTo>
                    <a:pt x="94946" y="3780"/>
                    <a:pt x="89995" y="5337"/>
                    <a:pt x="85043" y="7024"/>
                  </a:cubicBezTo>
                  <a:cubicBezTo>
                    <a:pt x="74618" y="10526"/>
                    <a:pt x="64193" y="14288"/>
                    <a:pt x="54159" y="18829"/>
                  </a:cubicBezTo>
                  <a:cubicBezTo>
                    <a:pt x="35003" y="27520"/>
                    <a:pt x="16889" y="38288"/>
                    <a:pt x="861" y="51909"/>
                  </a:cubicBezTo>
                  <a:cubicBezTo>
                    <a:pt x="-1354" y="53855"/>
                    <a:pt x="1122" y="57358"/>
                    <a:pt x="3597" y="55671"/>
                  </a:cubicBezTo>
                  <a:cubicBezTo>
                    <a:pt x="21190" y="42828"/>
                    <a:pt x="40867" y="33099"/>
                    <a:pt x="61326" y="25704"/>
                  </a:cubicBezTo>
                  <a:cubicBezTo>
                    <a:pt x="70969" y="22202"/>
                    <a:pt x="80742" y="18958"/>
                    <a:pt x="90516" y="15975"/>
                  </a:cubicBezTo>
                  <a:cubicBezTo>
                    <a:pt x="95337" y="14418"/>
                    <a:pt x="100289" y="13121"/>
                    <a:pt x="105111" y="11564"/>
                  </a:cubicBezTo>
                  <a:cubicBezTo>
                    <a:pt x="109151" y="10267"/>
                    <a:pt x="113190" y="9359"/>
                    <a:pt x="114884" y="5207"/>
                  </a:cubicBezTo>
                  <a:cubicBezTo>
                    <a:pt x="115406" y="3780"/>
                    <a:pt x="115015" y="2224"/>
                    <a:pt x="113972" y="1445"/>
                  </a:cubicBezTo>
                  <a:close/>
                </a:path>
              </a:pathLst>
            </a:custGeom>
            <a:solidFill>
              <a:srgbClr val="545452"/>
            </a:solidFill>
            <a:ln w="13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FAF9A36-948A-4457-B746-7227653C3CC9}"/>
                </a:ext>
              </a:extLst>
            </p:cNvPr>
            <p:cNvSpPr/>
            <p:nvPr/>
          </p:nvSpPr>
          <p:spPr>
            <a:xfrm>
              <a:off x="6511783" y="2327474"/>
              <a:ext cx="12064" cy="10248"/>
            </a:xfrm>
            <a:custGeom>
              <a:avLst/>
              <a:gdLst>
                <a:gd name="connsiteX0" fmla="*/ 11695 w 12064"/>
                <a:gd name="connsiteY0" fmla="*/ 2724 h 10248"/>
                <a:gd name="connsiteX1" fmla="*/ 10523 w 12064"/>
                <a:gd name="connsiteY1" fmla="*/ 1168 h 10248"/>
                <a:gd name="connsiteX2" fmla="*/ 8829 w 12064"/>
                <a:gd name="connsiteY2" fmla="*/ 259 h 10248"/>
                <a:gd name="connsiteX3" fmla="*/ 7265 w 12064"/>
                <a:gd name="connsiteY3" fmla="*/ 0 h 10248"/>
                <a:gd name="connsiteX4" fmla="*/ 7395 w 12064"/>
                <a:gd name="connsiteY4" fmla="*/ 0 h 10248"/>
                <a:gd name="connsiteX5" fmla="*/ 7265 w 12064"/>
                <a:gd name="connsiteY5" fmla="*/ 0 h 10248"/>
                <a:gd name="connsiteX6" fmla="*/ 7004 w 12064"/>
                <a:gd name="connsiteY6" fmla="*/ 0 h 10248"/>
                <a:gd name="connsiteX7" fmla="*/ 6874 w 12064"/>
                <a:gd name="connsiteY7" fmla="*/ 0 h 10248"/>
                <a:gd name="connsiteX8" fmla="*/ 6613 w 12064"/>
                <a:gd name="connsiteY8" fmla="*/ 130 h 10248"/>
                <a:gd name="connsiteX9" fmla="*/ 6222 w 12064"/>
                <a:gd name="connsiteY9" fmla="*/ 130 h 10248"/>
                <a:gd name="connsiteX10" fmla="*/ 4919 w 12064"/>
                <a:gd name="connsiteY10" fmla="*/ 519 h 10248"/>
                <a:gd name="connsiteX11" fmla="*/ 4398 w 12064"/>
                <a:gd name="connsiteY11" fmla="*/ 778 h 10248"/>
                <a:gd name="connsiteX12" fmla="*/ 4007 w 12064"/>
                <a:gd name="connsiteY12" fmla="*/ 908 h 10248"/>
                <a:gd name="connsiteX13" fmla="*/ 4137 w 12064"/>
                <a:gd name="connsiteY13" fmla="*/ 908 h 10248"/>
                <a:gd name="connsiteX14" fmla="*/ 2965 w 12064"/>
                <a:gd name="connsiteY14" fmla="*/ 1168 h 10248"/>
                <a:gd name="connsiteX15" fmla="*/ 1401 w 12064"/>
                <a:gd name="connsiteY15" fmla="*/ 2205 h 10248"/>
                <a:gd name="connsiteX16" fmla="*/ 619 w 12064"/>
                <a:gd name="connsiteY16" fmla="*/ 3113 h 10248"/>
                <a:gd name="connsiteX17" fmla="*/ 98 w 12064"/>
                <a:gd name="connsiteY17" fmla="*/ 4800 h 10248"/>
                <a:gd name="connsiteX18" fmla="*/ 98 w 12064"/>
                <a:gd name="connsiteY18" fmla="*/ 6097 h 10248"/>
                <a:gd name="connsiteX19" fmla="*/ 619 w 12064"/>
                <a:gd name="connsiteY19" fmla="*/ 7913 h 10248"/>
                <a:gd name="connsiteX20" fmla="*/ 1401 w 12064"/>
                <a:gd name="connsiteY20" fmla="*/ 8821 h 10248"/>
                <a:gd name="connsiteX21" fmla="*/ 3486 w 12064"/>
                <a:gd name="connsiteY21" fmla="*/ 9989 h 10248"/>
                <a:gd name="connsiteX22" fmla="*/ 5180 w 12064"/>
                <a:gd name="connsiteY22" fmla="*/ 10248 h 10248"/>
                <a:gd name="connsiteX23" fmla="*/ 7135 w 12064"/>
                <a:gd name="connsiteY23" fmla="*/ 9989 h 10248"/>
                <a:gd name="connsiteX24" fmla="*/ 8698 w 12064"/>
                <a:gd name="connsiteY24" fmla="*/ 9470 h 10248"/>
                <a:gd name="connsiteX25" fmla="*/ 10783 w 12064"/>
                <a:gd name="connsiteY25" fmla="*/ 8043 h 10248"/>
                <a:gd name="connsiteX26" fmla="*/ 11435 w 12064"/>
                <a:gd name="connsiteY26" fmla="*/ 7005 h 10248"/>
                <a:gd name="connsiteX27" fmla="*/ 11956 w 12064"/>
                <a:gd name="connsiteY27" fmla="*/ 4540 h 10248"/>
                <a:gd name="connsiteX28" fmla="*/ 11695 w 12064"/>
                <a:gd name="connsiteY28" fmla="*/ 2724 h 10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064" h="10248">
                  <a:moveTo>
                    <a:pt x="11695" y="2724"/>
                  </a:moveTo>
                  <a:cubicBezTo>
                    <a:pt x="11435" y="2076"/>
                    <a:pt x="11044" y="1557"/>
                    <a:pt x="10523" y="1168"/>
                  </a:cubicBezTo>
                  <a:cubicBezTo>
                    <a:pt x="10001" y="778"/>
                    <a:pt x="9480" y="389"/>
                    <a:pt x="8829" y="259"/>
                  </a:cubicBezTo>
                  <a:cubicBezTo>
                    <a:pt x="8307" y="0"/>
                    <a:pt x="7786" y="0"/>
                    <a:pt x="7265" y="0"/>
                  </a:cubicBezTo>
                  <a:cubicBezTo>
                    <a:pt x="7265" y="0"/>
                    <a:pt x="7395" y="0"/>
                    <a:pt x="7395" y="0"/>
                  </a:cubicBezTo>
                  <a:cubicBezTo>
                    <a:pt x="7395" y="0"/>
                    <a:pt x="7265" y="0"/>
                    <a:pt x="7265" y="0"/>
                  </a:cubicBezTo>
                  <a:cubicBezTo>
                    <a:pt x="7135" y="0"/>
                    <a:pt x="7135" y="0"/>
                    <a:pt x="7004" y="0"/>
                  </a:cubicBezTo>
                  <a:cubicBezTo>
                    <a:pt x="7004" y="0"/>
                    <a:pt x="6874" y="0"/>
                    <a:pt x="6874" y="0"/>
                  </a:cubicBezTo>
                  <a:cubicBezTo>
                    <a:pt x="6744" y="0"/>
                    <a:pt x="6744" y="0"/>
                    <a:pt x="6613" y="130"/>
                  </a:cubicBezTo>
                  <a:cubicBezTo>
                    <a:pt x="6483" y="130"/>
                    <a:pt x="6483" y="130"/>
                    <a:pt x="6222" y="130"/>
                  </a:cubicBezTo>
                  <a:cubicBezTo>
                    <a:pt x="5441" y="259"/>
                    <a:pt x="5571" y="259"/>
                    <a:pt x="4919" y="519"/>
                  </a:cubicBezTo>
                  <a:cubicBezTo>
                    <a:pt x="4659" y="649"/>
                    <a:pt x="4528" y="649"/>
                    <a:pt x="4398" y="778"/>
                  </a:cubicBezTo>
                  <a:cubicBezTo>
                    <a:pt x="4268" y="778"/>
                    <a:pt x="4137" y="908"/>
                    <a:pt x="4007" y="908"/>
                  </a:cubicBezTo>
                  <a:cubicBezTo>
                    <a:pt x="4007" y="908"/>
                    <a:pt x="4137" y="908"/>
                    <a:pt x="4137" y="908"/>
                  </a:cubicBezTo>
                  <a:cubicBezTo>
                    <a:pt x="3747" y="908"/>
                    <a:pt x="3355" y="1038"/>
                    <a:pt x="2965" y="1168"/>
                  </a:cubicBezTo>
                  <a:cubicBezTo>
                    <a:pt x="2313" y="1297"/>
                    <a:pt x="1792" y="1686"/>
                    <a:pt x="1401" y="2205"/>
                  </a:cubicBezTo>
                  <a:lnTo>
                    <a:pt x="619" y="3113"/>
                  </a:lnTo>
                  <a:cubicBezTo>
                    <a:pt x="228" y="3632"/>
                    <a:pt x="98" y="4281"/>
                    <a:pt x="98" y="4800"/>
                  </a:cubicBezTo>
                  <a:cubicBezTo>
                    <a:pt x="-33" y="5189"/>
                    <a:pt x="-33" y="5578"/>
                    <a:pt x="98" y="6097"/>
                  </a:cubicBezTo>
                  <a:cubicBezTo>
                    <a:pt x="98" y="6746"/>
                    <a:pt x="358" y="7394"/>
                    <a:pt x="619" y="7913"/>
                  </a:cubicBezTo>
                  <a:cubicBezTo>
                    <a:pt x="880" y="8173"/>
                    <a:pt x="1140" y="8562"/>
                    <a:pt x="1401" y="8821"/>
                  </a:cubicBezTo>
                  <a:cubicBezTo>
                    <a:pt x="2052" y="9340"/>
                    <a:pt x="2704" y="9859"/>
                    <a:pt x="3486" y="9989"/>
                  </a:cubicBezTo>
                  <a:cubicBezTo>
                    <a:pt x="4007" y="10119"/>
                    <a:pt x="4659" y="10248"/>
                    <a:pt x="5180" y="10248"/>
                  </a:cubicBezTo>
                  <a:cubicBezTo>
                    <a:pt x="5831" y="10248"/>
                    <a:pt x="6483" y="10119"/>
                    <a:pt x="7135" y="9989"/>
                  </a:cubicBezTo>
                  <a:cubicBezTo>
                    <a:pt x="7656" y="9859"/>
                    <a:pt x="8177" y="9730"/>
                    <a:pt x="8698" y="9470"/>
                  </a:cubicBezTo>
                  <a:cubicBezTo>
                    <a:pt x="9480" y="9211"/>
                    <a:pt x="10262" y="8692"/>
                    <a:pt x="10783" y="8043"/>
                  </a:cubicBezTo>
                  <a:lnTo>
                    <a:pt x="11435" y="7005"/>
                  </a:lnTo>
                  <a:cubicBezTo>
                    <a:pt x="11826" y="6227"/>
                    <a:pt x="11956" y="5449"/>
                    <a:pt x="11956" y="4540"/>
                  </a:cubicBezTo>
                  <a:cubicBezTo>
                    <a:pt x="12217" y="3892"/>
                    <a:pt x="11956" y="3243"/>
                    <a:pt x="11695" y="2724"/>
                  </a:cubicBezTo>
                  <a:close/>
                </a:path>
              </a:pathLst>
            </a:custGeom>
            <a:solidFill>
              <a:srgbClr val="545452"/>
            </a:solidFill>
            <a:ln w="13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CDC40F0-03B4-4EB7-9A3C-2A0062ED68F6}"/>
                </a:ext>
              </a:extLst>
            </p:cNvPr>
            <p:cNvSpPr/>
            <p:nvPr/>
          </p:nvSpPr>
          <p:spPr>
            <a:xfrm>
              <a:off x="5150061" y="2324802"/>
              <a:ext cx="89504" cy="162435"/>
            </a:xfrm>
            <a:custGeom>
              <a:avLst/>
              <a:gdLst>
                <a:gd name="connsiteX0" fmla="*/ 74463 w 89504"/>
                <a:gd name="connsiteY0" fmla="*/ 120723 h 162435"/>
                <a:gd name="connsiteX1" fmla="*/ 52310 w 89504"/>
                <a:gd name="connsiteY1" fmla="*/ 77005 h 162435"/>
                <a:gd name="connsiteX2" fmla="*/ 29114 w 89504"/>
                <a:gd name="connsiteY2" fmla="*/ 37049 h 162435"/>
                <a:gd name="connsiteX3" fmla="*/ 2270 w 89504"/>
                <a:gd name="connsiteY3" fmla="*/ 336 h 162435"/>
                <a:gd name="connsiteX4" fmla="*/ 54 w 89504"/>
                <a:gd name="connsiteY4" fmla="*/ 1504 h 162435"/>
                <a:gd name="connsiteX5" fmla="*/ 20513 w 89504"/>
                <a:gd name="connsiteY5" fmla="*/ 38606 h 162435"/>
                <a:gd name="connsiteX6" fmla="*/ 42666 w 89504"/>
                <a:gd name="connsiteY6" fmla="*/ 79729 h 162435"/>
                <a:gd name="connsiteX7" fmla="*/ 63125 w 89504"/>
                <a:gd name="connsiteY7" fmla="*/ 120723 h 162435"/>
                <a:gd name="connsiteX8" fmla="*/ 85409 w 89504"/>
                <a:gd name="connsiteY8" fmla="*/ 161587 h 162435"/>
                <a:gd name="connsiteX9" fmla="*/ 89449 w 89504"/>
                <a:gd name="connsiteY9" fmla="*/ 160160 h 162435"/>
                <a:gd name="connsiteX10" fmla="*/ 74463 w 89504"/>
                <a:gd name="connsiteY10" fmla="*/ 120723 h 162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504" h="162435">
                  <a:moveTo>
                    <a:pt x="74463" y="120723"/>
                  </a:moveTo>
                  <a:cubicBezTo>
                    <a:pt x="67426" y="105934"/>
                    <a:pt x="59868" y="91405"/>
                    <a:pt x="52310" y="77005"/>
                  </a:cubicBezTo>
                  <a:cubicBezTo>
                    <a:pt x="45142" y="63384"/>
                    <a:pt x="37193" y="50151"/>
                    <a:pt x="29114" y="37049"/>
                  </a:cubicBezTo>
                  <a:cubicBezTo>
                    <a:pt x="21425" y="24725"/>
                    <a:pt x="13216" y="10066"/>
                    <a:pt x="2270" y="336"/>
                  </a:cubicBezTo>
                  <a:cubicBezTo>
                    <a:pt x="1488" y="-442"/>
                    <a:pt x="-337" y="207"/>
                    <a:pt x="54" y="1504"/>
                  </a:cubicBezTo>
                  <a:cubicBezTo>
                    <a:pt x="4876" y="14347"/>
                    <a:pt x="13737" y="26671"/>
                    <a:pt x="20513" y="38606"/>
                  </a:cubicBezTo>
                  <a:cubicBezTo>
                    <a:pt x="28202" y="52097"/>
                    <a:pt x="35499" y="65978"/>
                    <a:pt x="42666" y="79729"/>
                  </a:cubicBezTo>
                  <a:cubicBezTo>
                    <a:pt x="49703" y="93221"/>
                    <a:pt x="56480" y="106972"/>
                    <a:pt x="63125" y="120723"/>
                  </a:cubicBezTo>
                  <a:cubicBezTo>
                    <a:pt x="69641" y="134474"/>
                    <a:pt x="75896" y="149652"/>
                    <a:pt x="85409" y="161587"/>
                  </a:cubicBezTo>
                  <a:cubicBezTo>
                    <a:pt x="86712" y="163144"/>
                    <a:pt x="89970" y="162495"/>
                    <a:pt x="89449" y="160160"/>
                  </a:cubicBezTo>
                  <a:cubicBezTo>
                    <a:pt x="87103" y="146409"/>
                    <a:pt x="80457" y="133177"/>
                    <a:pt x="74463" y="120723"/>
                  </a:cubicBezTo>
                  <a:close/>
                </a:path>
              </a:pathLst>
            </a:custGeom>
            <a:solidFill>
              <a:srgbClr val="545452"/>
            </a:solidFill>
            <a:ln w="13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C400764-C16F-4F83-B24E-27B776946148}"/>
                </a:ext>
              </a:extLst>
            </p:cNvPr>
            <p:cNvSpPr/>
            <p:nvPr/>
          </p:nvSpPr>
          <p:spPr>
            <a:xfrm>
              <a:off x="5243338" y="2503199"/>
              <a:ext cx="13618" cy="18820"/>
            </a:xfrm>
            <a:custGeom>
              <a:avLst/>
              <a:gdLst>
                <a:gd name="connsiteX0" fmla="*/ 13242 w 13618"/>
                <a:gd name="connsiteY0" fmla="*/ 10304 h 18820"/>
                <a:gd name="connsiteX1" fmla="*/ 11809 w 13618"/>
                <a:gd name="connsiteY1" fmla="*/ 7060 h 18820"/>
                <a:gd name="connsiteX2" fmla="*/ 9724 w 13618"/>
                <a:gd name="connsiteY2" fmla="*/ 3947 h 18820"/>
                <a:gd name="connsiteX3" fmla="*/ 6727 w 13618"/>
                <a:gd name="connsiteY3" fmla="*/ 1093 h 18820"/>
                <a:gd name="connsiteX4" fmla="*/ 7508 w 13618"/>
                <a:gd name="connsiteY4" fmla="*/ 1742 h 18820"/>
                <a:gd name="connsiteX5" fmla="*/ 6075 w 13618"/>
                <a:gd name="connsiteY5" fmla="*/ 704 h 18820"/>
                <a:gd name="connsiteX6" fmla="*/ 1384 w 13618"/>
                <a:gd name="connsiteY6" fmla="*/ 963 h 18820"/>
                <a:gd name="connsiteX7" fmla="*/ 341 w 13618"/>
                <a:gd name="connsiteY7" fmla="*/ 5504 h 18820"/>
                <a:gd name="connsiteX8" fmla="*/ 2296 w 13618"/>
                <a:gd name="connsiteY8" fmla="*/ 9136 h 18820"/>
                <a:gd name="connsiteX9" fmla="*/ 1644 w 13618"/>
                <a:gd name="connsiteY9" fmla="*/ 8098 h 18820"/>
                <a:gd name="connsiteX10" fmla="*/ 3599 w 13618"/>
                <a:gd name="connsiteY10" fmla="*/ 12120 h 18820"/>
                <a:gd name="connsiteX11" fmla="*/ 3078 w 13618"/>
                <a:gd name="connsiteY11" fmla="*/ 10952 h 18820"/>
                <a:gd name="connsiteX12" fmla="*/ 4511 w 13618"/>
                <a:gd name="connsiteY12" fmla="*/ 14195 h 18820"/>
                <a:gd name="connsiteX13" fmla="*/ 5423 w 13618"/>
                <a:gd name="connsiteY13" fmla="*/ 16011 h 18820"/>
                <a:gd name="connsiteX14" fmla="*/ 8681 w 13618"/>
                <a:gd name="connsiteY14" fmla="*/ 18736 h 18820"/>
                <a:gd name="connsiteX15" fmla="*/ 10766 w 13618"/>
                <a:gd name="connsiteY15" fmla="*/ 18606 h 18820"/>
                <a:gd name="connsiteX16" fmla="*/ 12591 w 13618"/>
                <a:gd name="connsiteY16" fmla="*/ 16141 h 18820"/>
                <a:gd name="connsiteX17" fmla="*/ 13503 w 13618"/>
                <a:gd name="connsiteY17" fmla="*/ 13287 h 18820"/>
                <a:gd name="connsiteX18" fmla="*/ 13242 w 13618"/>
                <a:gd name="connsiteY18" fmla="*/ 10304 h 1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618" h="18820">
                  <a:moveTo>
                    <a:pt x="13242" y="10304"/>
                  </a:moveTo>
                  <a:cubicBezTo>
                    <a:pt x="12982" y="9136"/>
                    <a:pt x="12460" y="8098"/>
                    <a:pt x="11809" y="7060"/>
                  </a:cubicBezTo>
                  <a:cubicBezTo>
                    <a:pt x="11157" y="6023"/>
                    <a:pt x="10506" y="4985"/>
                    <a:pt x="9724" y="3947"/>
                  </a:cubicBezTo>
                  <a:cubicBezTo>
                    <a:pt x="8942" y="2779"/>
                    <a:pt x="7769" y="2001"/>
                    <a:pt x="6727" y="1093"/>
                  </a:cubicBezTo>
                  <a:cubicBezTo>
                    <a:pt x="6987" y="1352"/>
                    <a:pt x="7248" y="1482"/>
                    <a:pt x="7508" y="1742"/>
                  </a:cubicBezTo>
                  <a:cubicBezTo>
                    <a:pt x="6987" y="1352"/>
                    <a:pt x="6596" y="963"/>
                    <a:pt x="6075" y="704"/>
                  </a:cubicBezTo>
                  <a:cubicBezTo>
                    <a:pt x="4772" y="-334"/>
                    <a:pt x="2557" y="-204"/>
                    <a:pt x="1384" y="963"/>
                  </a:cubicBezTo>
                  <a:cubicBezTo>
                    <a:pt x="211" y="2131"/>
                    <a:pt x="-441" y="3947"/>
                    <a:pt x="341" y="5504"/>
                  </a:cubicBezTo>
                  <a:cubicBezTo>
                    <a:pt x="993" y="6671"/>
                    <a:pt x="1514" y="7968"/>
                    <a:pt x="2296" y="9136"/>
                  </a:cubicBezTo>
                  <a:cubicBezTo>
                    <a:pt x="2035" y="8747"/>
                    <a:pt x="1905" y="8487"/>
                    <a:pt x="1644" y="8098"/>
                  </a:cubicBezTo>
                  <a:cubicBezTo>
                    <a:pt x="2426" y="9395"/>
                    <a:pt x="3078" y="10693"/>
                    <a:pt x="3599" y="12120"/>
                  </a:cubicBezTo>
                  <a:cubicBezTo>
                    <a:pt x="3469" y="11731"/>
                    <a:pt x="3338" y="11341"/>
                    <a:pt x="3078" y="10952"/>
                  </a:cubicBezTo>
                  <a:cubicBezTo>
                    <a:pt x="3469" y="12120"/>
                    <a:pt x="3990" y="13158"/>
                    <a:pt x="4511" y="14195"/>
                  </a:cubicBezTo>
                  <a:cubicBezTo>
                    <a:pt x="4772" y="14844"/>
                    <a:pt x="5163" y="15363"/>
                    <a:pt x="5423" y="16011"/>
                  </a:cubicBezTo>
                  <a:cubicBezTo>
                    <a:pt x="5945" y="17309"/>
                    <a:pt x="7118" y="18606"/>
                    <a:pt x="8681" y="18736"/>
                  </a:cubicBezTo>
                  <a:cubicBezTo>
                    <a:pt x="9333" y="18865"/>
                    <a:pt x="10115" y="18865"/>
                    <a:pt x="10766" y="18606"/>
                  </a:cubicBezTo>
                  <a:cubicBezTo>
                    <a:pt x="11939" y="18347"/>
                    <a:pt x="12591" y="17438"/>
                    <a:pt x="12591" y="16141"/>
                  </a:cubicBezTo>
                  <a:cubicBezTo>
                    <a:pt x="13633" y="14195"/>
                    <a:pt x="13763" y="14584"/>
                    <a:pt x="13503" y="13287"/>
                  </a:cubicBezTo>
                  <a:cubicBezTo>
                    <a:pt x="13633" y="12249"/>
                    <a:pt x="13373" y="11212"/>
                    <a:pt x="13242" y="10304"/>
                  </a:cubicBezTo>
                  <a:close/>
                </a:path>
              </a:pathLst>
            </a:custGeom>
            <a:solidFill>
              <a:srgbClr val="545452"/>
            </a:solidFill>
            <a:ln w="13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B2A40AC-26C5-4252-BB82-ACC18519179F}"/>
                </a:ext>
              </a:extLst>
            </p:cNvPr>
            <p:cNvSpPr/>
            <p:nvPr/>
          </p:nvSpPr>
          <p:spPr>
            <a:xfrm>
              <a:off x="5231310" y="2816792"/>
              <a:ext cx="62972" cy="111055"/>
            </a:xfrm>
            <a:custGeom>
              <a:avLst/>
              <a:gdLst>
                <a:gd name="connsiteX0" fmla="*/ 55764 w 62972"/>
                <a:gd name="connsiteY0" fmla="*/ 97826 h 111055"/>
                <a:gd name="connsiteX1" fmla="*/ 22925 w 62972"/>
                <a:gd name="connsiteY1" fmla="*/ 55406 h 111055"/>
                <a:gd name="connsiteX2" fmla="*/ 6375 w 62972"/>
                <a:gd name="connsiteY2" fmla="*/ 1958 h 111055"/>
                <a:gd name="connsiteX3" fmla="*/ 1684 w 62972"/>
                <a:gd name="connsiteY3" fmla="*/ 1569 h 111055"/>
                <a:gd name="connsiteX4" fmla="*/ 9112 w 62972"/>
                <a:gd name="connsiteY4" fmla="*/ 51514 h 111055"/>
                <a:gd name="connsiteX5" fmla="*/ 37520 w 62972"/>
                <a:gd name="connsiteY5" fmla="*/ 94713 h 111055"/>
                <a:gd name="connsiteX6" fmla="*/ 56806 w 62972"/>
                <a:gd name="connsiteY6" fmla="*/ 110669 h 111055"/>
                <a:gd name="connsiteX7" fmla="*/ 62670 w 62972"/>
                <a:gd name="connsiteY7" fmla="*/ 108594 h 111055"/>
                <a:gd name="connsiteX8" fmla="*/ 55764 w 62972"/>
                <a:gd name="connsiteY8" fmla="*/ 97826 h 111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972" h="111055">
                  <a:moveTo>
                    <a:pt x="55764" y="97826"/>
                  </a:moveTo>
                  <a:cubicBezTo>
                    <a:pt x="42732" y="85502"/>
                    <a:pt x="31526" y="71103"/>
                    <a:pt x="22925" y="55406"/>
                  </a:cubicBezTo>
                  <a:cubicBezTo>
                    <a:pt x="13803" y="38800"/>
                    <a:pt x="7939" y="20898"/>
                    <a:pt x="6375" y="1958"/>
                  </a:cubicBezTo>
                  <a:cubicBezTo>
                    <a:pt x="6245" y="-377"/>
                    <a:pt x="2336" y="-766"/>
                    <a:pt x="1684" y="1569"/>
                  </a:cubicBezTo>
                  <a:cubicBezTo>
                    <a:pt x="-2747" y="18174"/>
                    <a:pt x="2205" y="36206"/>
                    <a:pt x="9112" y="51514"/>
                  </a:cubicBezTo>
                  <a:cubicBezTo>
                    <a:pt x="16149" y="67081"/>
                    <a:pt x="25792" y="82129"/>
                    <a:pt x="37520" y="94713"/>
                  </a:cubicBezTo>
                  <a:cubicBezTo>
                    <a:pt x="42732" y="100161"/>
                    <a:pt x="49378" y="108204"/>
                    <a:pt x="56806" y="110669"/>
                  </a:cubicBezTo>
                  <a:cubicBezTo>
                    <a:pt x="59152" y="111448"/>
                    <a:pt x="61628" y="111188"/>
                    <a:pt x="62670" y="108594"/>
                  </a:cubicBezTo>
                  <a:cubicBezTo>
                    <a:pt x="64364" y="104313"/>
                    <a:pt x="58500" y="100421"/>
                    <a:pt x="55764" y="97826"/>
                  </a:cubicBezTo>
                  <a:close/>
                </a:path>
              </a:pathLst>
            </a:custGeom>
            <a:solidFill>
              <a:srgbClr val="545452"/>
            </a:solidFill>
            <a:ln w="13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235D24C-09CD-4DFA-B6BF-2B3AB2CCCC2A}"/>
              </a:ext>
            </a:extLst>
          </p:cNvPr>
          <p:cNvSpPr/>
          <p:nvPr/>
        </p:nvSpPr>
        <p:spPr>
          <a:xfrm rot="18936069" flipH="1">
            <a:off x="5411537" y="1809372"/>
            <a:ext cx="1012647" cy="221399"/>
          </a:xfrm>
          <a:custGeom>
            <a:avLst/>
            <a:gdLst>
              <a:gd name="connsiteX0" fmla="*/ 969492 w 1012647"/>
              <a:gd name="connsiteY0" fmla="*/ 132155 h 221399"/>
              <a:gd name="connsiteX1" fmla="*/ 14171 w 1012647"/>
              <a:gd name="connsiteY1" fmla="*/ 1390 h 221399"/>
              <a:gd name="connsiteX2" fmla="*/ 15605 w 1012647"/>
              <a:gd name="connsiteY2" fmla="*/ 47313 h 221399"/>
              <a:gd name="connsiteX3" fmla="*/ 285482 w 1012647"/>
              <a:gd name="connsiteY3" fmla="*/ 109972 h 221399"/>
              <a:gd name="connsiteX4" fmla="*/ 513007 w 1012647"/>
              <a:gd name="connsiteY4" fmla="*/ 147463 h 221399"/>
              <a:gd name="connsiteX5" fmla="*/ 966495 w 1012647"/>
              <a:gd name="connsiteY5" fmla="*/ 221018 h 221399"/>
              <a:gd name="connsiteX6" fmla="*/ 1012625 w 1012647"/>
              <a:gd name="connsiteY6" fmla="*/ 178078 h 221399"/>
              <a:gd name="connsiteX7" fmla="*/ 969492 w 1012647"/>
              <a:gd name="connsiteY7" fmla="*/ 132155 h 2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2647" h="221399">
                <a:moveTo>
                  <a:pt x="969492" y="132155"/>
                </a:moveTo>
                <a:cubicBezTo>
                  <a:pt x="891956" y="120090"/>
                  <a:pt x="63950" y="-15085"/>
                  <a:pt x="14171" y="1390"/>
                </a:cubicBezTo>
                <a:cubicBezTo>
                  <a:pt x="-7070" y="8395"/>
                  <a:pt x="-2639" y="35897"/>
                  <a:pt x="15605" y="47313"/>
                </a:cubicBezTo>
                <a:cubicBezTo>
                  <a:pt x="36715" y="60416"/>
                  <a:pt x="241436" y="102707"/>
                  <a:pt x="285482" y="109972"/>
                </a:cubicBezTo>
                <a:cubicBezTo>
                  <a:pt x="361454" y="122425"/>
                  <a:pt x="436514" y="137603"/>
                  <a:pt x="513007" y="147463"/>
                </a:cubicBezTo>
                <a:cubicBezTo>
                  <a:pt x="588719" y="157192"/>
                  <a:pt x="890523" y="209213"/>
                  <a:pt x="966495" y="221018"/>
                </a:cubicBezTo>
                <a:cubicBezTo>
                  <a:pt x="990342" y="224780"/>
                  <a:pt x="1011844" y="200002"/>
                  <a:pt x="1012625" y="178078"/>
                </a:cubicBezTo>
                <a:cubicBezTo>
                  <a:pt x="1013407" y="151744"/>
                  <a:pt x="993339" y="135917"/>
                  <a:pt x="969492" y="132155"/>
                </a:cubicBezTo>
                <a:close/>
              </a:path>
            </a:pathLst>
          </a:custGeom>
          <a:solidFill>
            <a:srgbClr val="B96321"/>
          </a:solidFill>
          <a:ln w="130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39808AC-2C54-4298-9889-E275C4C300A5}"/>
              </a:ext>
            </a:extLst>
          </p:cNvPr>
          <p:cNvGrpSpPr/>
          <p:nvPr/>
        </p:nvGrpSpPr>
        <p:grpSpPr>
          <a:xfrm>
            <a:off x="5048322" y="2371181"/>
            <a:ext cx="260759" cy="472845"/>
            <a:chOff x="5048322" y="2371181"/>
            <a:chExt cx="260759" cy="472845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D0A7B3E3-B37D-4876-A7E8-C288D24B3619}"/>
                </a:ext>
              </a:extLst>
            </p:cNvPr>
            <p:cNvSpPr/>
            <p:nvPr/>
          </p:nvSpPr>
          <p:spPr>
            <a:xfrm rot="20278403">
              <a:off x="5048322" y="2371181"/>
              <a:ext cx="215562" cy="107781"/>
            </a:xfrm>
            <a:prstGeom prst="roundRect">
              <a:avLst>
                <a:gd name="adj" fmla="val 50000"/>
              </a:avLst>
            </a:prstGeom>
            <a:solidFill>
              <a:srgbClr val="E59F77"/>
            </a:solidFill>
            <a:ln>
              <a:solidFill>
                <a:srgbClr val="E59F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C11FD27A-5EF9-48AF-917F-002787B052D3}"/>
                </a:ext>
              </a:extLst>
            </p:cNvPr>
            <p:cNvSpPr/>
            <p:nvPr/>
          </p:nvSpPr>
          <p:spPr>
            <a:xfrm rot="20278403">
              <a:off x="5076135" y="2489392"/>
              <a:ext cx="215562" cy="107781"/>
            </a:xfrm>
            <a:prstGeom prst="roundRect">
              <a:avLst>
                <a:gd name="adj" fmla="val 50000"/>
              </a:avLst>
            </a:prstGeom>
            <a:solidFill>
              <a:srgbClr val="E59F77"/>
            </a:solidFill>
            <a:ln>
              <a:solidFill>
                <a:srgbClr val="E59F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E8772292-D259-4251-B482-84DE532A9952}"/>
                </a:ext>
              </a:extLst>
            </p:cNvPr>
            <p:cNvSpPr/>
            <p:nvPr/>
          </p:nvSpPr>
          <p:spPr>
            <a:xfrm rot="20278403">
              <a:off x="5072659" y="2607604"/>
              <a:ext cx="215562" cy="107781"/>
            </a:xfrm>
            <a:prstGeom prst="roundRect">
              <a:avLst>
                <a:gd name="adj" fmla="val 50000"/>
              </a:avLst>
            </a:prstGeom>
            <a:solidFill>
              <a:srgbClr val="E59F77"/>
            </a:solidFill>
            <a:ln>
              <a:solidFill>
                <a:srgbClr val="E59F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D6E3A1A-1687-4D74-ABF6-74B37E9C0876}"/>
                </a:ext>
              </a:extLst>
            </p:cNvPr>
            <p:cNvSpPr/>
            <p:nvPr/>
          </p:nvSpPr>
          <p:spPr>
            <a:xfrm rot="20278403">
              <a:off x="5093519" y="2736245"/>
              <a:ext cx="215562" cy="107781"/>
            </a:xfrm>
            <a:prstGeom prst="roundRect">
              <a:avLst>
                <a:gd name="adj" fmla="val 50000"/>
              </a:avLst>
            </a:prstGeom>
            <a:solidFill>
              <a:srgbClr val="E59F77"/>
            </a:solidFill>
            <a:ln>
              <a:solidFill>
                <a:srgbClr val="E59F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8654643-04BC-4285-A774-34E6881EA4A7}"/>
              </a:ext>
            </a:extLst>
          </p:cNvPr>
          <p:cNvGrpSpPr/>
          <p:nvPr/>
        </p:nvGrpSpPr>
        <p:grpSpPr>
          <a:xfrm>
            <a:off x="538296" y="-2028568"/>
            <a:ext cx="2746567" cy="16591453"/>
            <a:chOff x="538296" y="-2028568"/>
            <a:chExt cx="2746567" cy="16591453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4F8885A-2560-4714-8EF5-15B3485DCBE4}"/>
                </a:ext>
              </a:extLst>
            </p:cNvPr>
            <p:cNvGrpSpPr/>
            <p:nvPr/>
          </p:nvGrpSpPr>
          <p:grpSpPr>
            <a:xfrm>
              <a:off x="538296" y="-2028568"/>
              <a:ext cx="2746567" cy="16591453"/>
              <a:chOff x="538296" y="-2028568"/>
              <a:chExt cx="2746567" cy="16591453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B0377C67-B6AD-4CE7-A4FE-2421BF7AA84D}"/>
                  </a:ext>
                </a:extLst>
              </p:cNvPr>
              <p:cNvGrpSpPr/>
              <p:nvPr/>
            </p:nvGrpSpPr>
            <p:grpSpPr>
              <a:xfrm>
                <a:off x="538296" y="-2028568"/>
                <a:ext cx="2746567" cy="16591453"/>
                <a:chOff x="538296" y="-2028568"/>
                <a:chExt cx="2746567" cy="16591453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A76760F-0E7D-44C0-872D-51873D8F1C04}"/>
                    </a:ext>
                  </a:extLst>
                </p:cNvPr>
                <p:cNvGrpSpPr/>
                <p:nvPr/>
              </p:nvGrpSpPr>
              <p:grpSpPr>
                <a:xfrm>
                  <a:off x="538296" y="-2028568"/>
                  <a:ext cx="2746567" cy="16591453"/>
                  <a:chOff x="2755682" y="862362"/>
                  <a:chExt cx="859831" cy="5217507"/>
                </a:xfrm>
              </p:grpSpPr>
              <p:grpSp>
                <p:nvGrpSpPr>
                  <p:cNvPr id="8" name="Graphic 1">
                    <a:extLst>
                      <a:ext uri="{FF2B5EF4-FFF2-40B4-BE49-F238E27FC236}">
                        <a16:creationId xmlns:a16="http://schemas.microsoft.com/office/drawing/2014/main" id="{254A9701-5362-481B-AF7F-4DED9C9FD9F7}"/>
                      </a:ext>
                    </a:extLst>
                  </p:cNvPr>
                  <p:cNvGrpSpPr/>
                  <p:nvPr/>
                </p:nvGrpSpPr>
                <p:grpSpPr>
                  <a:xfrm>
                    <a:off x="2755682" y="1036078"/>
                    <a:ext cx="859831" cy="5043791"/>
                    <a:chOff x="2755682" y="1036078"/>
                    <a:chExt cx="859831" cy="5043791"/>
                  </a:xfrm>
                </p:grpSpPr>
                <p:sp>
                  <p:nvSpPr>
                    <p:cNvPr id="15" name="Freeform: Shape 14">
                      <a:extLst>
                        <a:ext uri="{FF2B5EF4-FFF2-40B4-BE49-F238E27FC236}">
                          <a16:creationId xmlns:a16="http://schemas.microsoft.com/office/drawing/2014/main" id="{406E4AD8-EF47-4929-B7EB-2DE5C5C5CE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23812" y="5933839"/>
                      <a:ext cx="234846" cy="146030"/>
                    </a:xfrm>
                    <a:custGeom>
                      <a:avLst/>
                      <a:gdLst>
                        <a:gd name="connsiteX0" fmla="*/ 3319 w 234846"/>
                        <a:gd name="connsiteY0" fmla="*/ 136073 h 146030"/>
                        <a:gd name="connsiteX1" fmla="*/ 234433 w 234846"/>
                        <a:gd name="connsiteY1" fmla="*/ 146030 h 146030"/>
                        <a:gd name="connsiteX2" fmla="*/ 92928 w 234846"/>
                        <a:gd name="connsiteY2" fmla="*/ 67584 h 146030"/>
                        <a:gd name="connsiteX3" fmla="*/ 91118 w 234846"/>
                        <a:gd name="connsiteY3" fmla="*/ 0 h 146030"/>
                        <a:gd name="connsiteX4" fmla="*/ 0 w 234846"/>
                        <a:gd name="connsiteY4" fmla="*/ 0 h 146030"/>
                        <a:gd name="connsiteX5" fmla="*/ 3319 w 234846"/>
                        <a:gd name="connsiteY5" fmla="*/ 136073 h 1460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34846" h="146030">
                          <a:moveTo>
                            <a:pt x="3319" y="136073"/>
                          </a:moveTo>
                          <a:lnTo>
                            <a:pt x="234433" y="146030"/>
                          </a:lnTo>
                          <a:cubicBezTo>
                            <a:pt x="234433" y="146030"/>
                            <a:pt x="249820" y="130643"/>
                            <a:pt x="92928" y="67584"/>
                          </a:cubicBezTo>
                          <a:lnTo>
                            <a:pt x="91118" y="0"/>
                          </a:lnTo>
                          <a:lnTo>
                            <a:pt x="0" y="0"/>
                          </a:lnTo>
                          <a:lnTo>
                            <a:pt x="3319" y="136073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3012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6" name="Freeform: Shape 15">
                      <a:extLst>
                        <a:ext uri="{FF2B5EF4-FFF2-40B4-BE49-F238E27FC236}">
                          <a16:creationId xmlns:a16="http://schemas.microsoft.com/office/drawing/2014/main" id="{5D846739-6DB6-4AE3-AE37-692504BCE4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65693" y="5929012"/>
                      <a:ext cx="249820" cy="150857"/>
                    </a:xfrm>
                    <a:custGeom>
                      <a:avLst/>
                      <a:gdLst>
                        <a:gd name="connsiteX0" fmla="*/ 3319 w 249820"/>
                        <a:gd name="connsiteY0" fmla="*/ 140901 h 150857"/>
                        <a:gd name="connsiteX1" fmla="*/ 249820 w 249820"/>
                        <a:gd name="connsiteY1" fmla="*/ 150858 h 150857"/>
                        <a:gd name="connsiteX2" fmla="*/ 93230 w 249820"/>
                        <a:gd name="connsiteY2" fmla="*/ 72411 h 150857"/>
                        <a:gd name="connsiteX3" fmla="*/ 91420 w 249820"/>
                        <a:gd name="connsiteY3" fmla="*/ 0 h 150857"/>
                        <a:gd name="connsiteX4" fmla="*/ 0 w 249820"/>
                        <a:gd name="connsiteY4" fmla="*/ 4224 h 150857"/>
                        <a:gd name="connsiteX5" fmla="*/ 3319 w 249820"/>
                        <a:gd name="connsiteY5" fmla="*/ 140901 h 1508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49820" h="150857">
                          <a:moveTo>
                            <a:pt x="3319" y="140901"/>
                          </a:moveTo>
                          <a:lnTo>
                            <a:pt x="249820" y="150858"/>
                          </a:lnTo>
                          <a:cubicBezTo>
                            <a:pt x="249820" y="150858"/>
                            <a:pt x="249820" y="135470"/>
                            <a:pt x="93230" y="72411"/>
                          </a:cubicBezTo>
                          <a:lnTo>
                            <a:pt x="91420" y="0"/>
                          </a:lnTo>
                          <a:lnTo>
                            <a:pt x="0" y="4224"/>
                          </a:lnTo>
                          <a:lnTo>
                            <a:pt x="3319" y="140901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3012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7" name="Freeform: Shape 16">
                      <a:extLst>
                        <a:ext uri="{FF2B5EF4-FFF2-40B4-BE49-F238E27FC236}">
                          <a16:creationId xmlns:a16="http://schemas.microsoft.com/office/drawing/2014/main" id="{E659698D-BAE1-4445-BF19-98676738E5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55682" y="3469731"/>
                      <a:ext cx="448592" cy="2464108"/>
                    </a:xfrm>
                    <a:custGeom>
                      <a:avLst/>
                      <a:gdLst>
                        <a:gd name="connsiteX0" fmla="*/ 352346 w 448592"/>
                        <a:gd name="connsiteY0" fmla="*/ 519252 h 2464108"/>
                        <a:gd name="connsiteX1" fmla="*/ 328510 w 448592"/>
                        <a:gd name="connsiteY1" fmla="*/ 387101 h 2464108"/>
                        <a:gd name="connsiteX2" fmla="*/ 328208 w 448592"/>
                        <a:gd name="connsiteY2" fmla="*/ 385290 h 2464108"/>
                        <a:gd name="connsiteX3" fmla="*/ 314329 w 448592"/>
                        <a:gd name="connsiteY3" fmla="*/ 477313 h 2464108"/>
                        <a:gd name="connsiteX4" fmla="*/ 297735 w 448592"/>
                        <a:gd name="connsiteY4" fmla="*/ 337016 h 2464108"/>
                        <a:gd name="connsiteX5" fmla="*/ 287477 w 448592"/>
                        <a:gd name="connsiteY5" fmla="*/ 178615 h 2464108"/>
                        <a:gd name="connsiteX6" fmla="*/ 275107 w 448592"/>
                        <a:gd name="connsiteY6" fmla="*/ 57929 h 2464108"/>
                        <a:gd name="connsiteX7" fmla="*/ 263641 w 448592"/>
                        <a:gd name="connsiteY7" fmla="*/ 56421 h 2464108"/>
                        <a:gd name="connsiteX8" fmla="*/ 38864 w 448592"/>
                        <a:gd name="connsiteY8" fmla="*/ 0 h 2464108"/>
                        <a:gd name="connsiteX9" fmla="*/ 103129 w 448592"/>
                        <a:gd name="connsiteY9" fmla="*/ 422401 h 2464108"/>
                        <a:gd name="connsiteX10" fmla="*/ 90457 w 448592"/>
                        <a:gd name="connsiteY10" fmla="*/ 1156173 h 2464108"/>
                        <a:gd name="connsiteX11" fmla="*/ 38260 w 448592"/>
                        <a:gd name="connsiteY11" fmla="*/ 2464109 h 2464108"/>
                        <a:gd name="connsiteX12" fmla="*/ 212953 w 448592"/>
                        <a:gd name="connsiteY12" fmla="*/ 2464109 h 2464108"/>
                        <a:gd name="connsiteX13" fmla="*/ 422947 w 448592"/>
                        <a:gd name="connsiteY13" fmla="*/ 1244576 h 2464108"/>
                        <a:gd name="connsiteX14" fmla="*/ 448593 w 448592"/>
                        <a:gd name="connsiteY14" fmla="*/ 998677 h 2464108"/>
                        <a:gd name="connsiteX15" fmla="*/ 354458 w 448592"/>
                        <a:gd name="connsiteY15" fmla="*/ 518950 h 2464108"/>
                        <a:gd name="connsiteX16" fmla="*/ 352346 w 448592"/>
                        <a:gd name="connsiteY16" fmla="*/ 519252 h 24641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448592" h="2464108">
                          <a:moveTo>
                            <a:pt x="352346" y="519252"/>
                          </a:moveTo>
                          <a:cubicBezTo>
                            <a:pt x="336958" y="517140"/>
                            <a:pt x="329114" y="432961"/>
                            <a:pt x="328510" y="387101"/>
                          </a:cubicBezTo>
                          <a:lnTo>
                            <a:pt x="328208" y="385290"/>
                          </a:lnTo>
                          <a:cubicBezTo>
                            <a:pt x="327002" y="424212"/>
                            <a:pt x="326398" y="487270"/>
                            <a:pt x="314329" y="477313"/>
                          </a:cubicBezTo>
                          <a:cubicBezTo>
                            <a:pt x="295321" y="461926"/>
                            <a:pt x="298942" y="397057"/>
                            <a:pt x="297735" y="337016"/>
                          </a:cubicBezTo>
                          <a:cubicBezTo>
                            <a:pt x="294115" y="319818"/>
                            <a:pt x="290494" y="243484"/>
                            <a:pt x="287477" y="178615"/>
                          </a:cubicBezTo>
                          <a:cubicBezTo>
                            <a:pt x="286873" y="167452"/>
                            <a:pt x="282348" y="121893"/>
                            <a:pt x="275107" y="57929"/>
                          </a:cubicBezTo>
                          <a:cubicBezTo>
                            <a:pt x="271184" y="57326"/>
                            <a:pt x="267564" y="56723"/>
                            <a:pt x="263641" y="56421"/>
                          </a:cubicBezTo>
                          <a:cubicBezTo>
                            <a:pt x="187307" y="45559"/>
                            <a:pt x="111275" y="26853"/>
                            <a:pt x="38864" y="0"/>
                          </a:cubicBezTo>
                          <a:cubicBezTo>
                            <a:pt x="-11825" y="93230"/>
                            <a:pt x="-32945" y="233226"/>
                            <a:pt x="103129" y="422401"/>
                          </a:cubicBezTo>
                          <a:lnTo>
                            <a:pt x="90457" y="1156173"/>
                          </a:lnTo>
                          <a:lnTo>
                            <a:pt x="38260" y="2464109"/>
                          </a:lnTo>
                          <a:lnTo>
                            <a:pt x="212953" y="2464109"/>
                          </a:lnTo>
                          <a:lnTo>
                            <a:pt x="422947" y="1244576"/>
                          </a:lnTo>
                          <a:lnTo>
                            <a:pt x="448593" y="998677"/>
                          </a:lnTo>
                          <a:lnTo>
                            <a:pt x="354458" y="518950"/>
                          </a:lnTo>
                          <a:cubicBezTo>
                            <a:pt x="353854" y="518950"/>
                            <a:pt x="353251" y="519252"/>
                            <a:pt x="352346" y="519252"/>
                          </a:cubicBezTo>
                          <a:close/>
                        </a:path>
                      </a:pathLst>
                    </a:custGeom>
                    <a:solidFill>
                      <a:srgbClr val="505931"/>
                    </a:solidFill>
                    <a:ln w="3012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8" name="Freeform: Shape 17">
                      <a:extLst>
                        <a:ext uri="{FF2B5EF4-FFF2-40B4-BE49-F238E27FC236}">
                          <a16:creationId xmlns:a16="http://schemas.microsoft.com/office/drawing/2014/main" id="{4EFC41E7-E232-4676-A331-7CE2F942C3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09838" y="3474257"/>
                      <a:ext cx="489080" cy="2460487"/>
                    </a:xfrm>
                    <a:custGeom>
                      <a:avLst/>
                      <a:gdLst>
                        <a:gd name="connsiteX0" fmla="*/ 407315 w 489080"/>
                        <a:gd name="connsiteY0" fmla="*/ 0 h 2460487"/>
                        <a:gd name="connsiteX1" fmla="*/ 191589 w 489080"/>
                        <a:gd name="connsiteY1" fmla="*/ 56119 h 2460487"/>
                        <a:gd name="connsiteX2" fmla="*/ 70300 w 489080"/>
                        <a:gd name="connsiteY2" fmla="*/ 62455 h 2460487"/>
                        <a:gd name="connsiteX3" fmla="*/ 70601 w 489080"/>
                        <a:gd name="connsiteY3" fmla="*/ 163530 h 2460487"/>
                        <a:gd name="connsiteX4" fmla="*/ 112540 w 489080"/>
                        <a:gd name="connsiteY4" fmla="*/ 251329 h 2460487"/>
                        <a:gd name="connsiteX5" fmla="*/ 139392 w 489080"/>
                        <a:gd name="connsiteY5" fmla="*/ 381066 h 2460487"/>
                        <a:gd name="connsiteX6" fmla="*/ 97454 w 489080"/>
                        <a:gd name="connsiteY6" fmla="*/ 312275 h 2460487"/>
                        <a:gd name="connsiteX7" fmla="*/ 85989 w 489080"/>
                        <a:gd name="connsiteY7" fmla="*/ 381066 h 2460487"/>
                        <a:gd name="connsiteX8" fmla="*/ 85989 w 489080"/>
                        <a:gd name="connsiteY8" fmla="*/ 510804 h 2460487"/>
                        <a:gd name="connsiteX9" fmla="*/ 51593 w 489080"/>
                        <a:gd name="connsiteY9" fmla="*/ 381066 h 2460487"/>
                        <a:gd name="connsiteX10" fmla="*/ 47671 w 489080"/>
                        <a:gd name="connsiteY10" fmla="*/ 526191 h 2460487"/>
                        <a:gd name="connsiteX11" fmla="*/ 12672 w 489080"/>
                        <a:gd name="connsiteY11" fmla="*/ 373523 h 2460487"/>
                        <a:gd name="connsiteX12" fmla="*/ 0 w 489080"/>
                        <a:gd name="connsiteY12" fmla="*/ 514425 h 2460487"/>
                        <a:gd name="connsiteX13" fmla="*/ 94135 w 489080"/>
                        <a:gd name="connsiteY13" fmla="*/ 994152 h 2460487"/>
                        <a:gd name="connsiteX14" fmla="*/ 141806 w 489080"/>
                        <a:gd name="connsiteY14" fmla="*/ 1236127 h 2460487"/>
                        <a:gd name="connsiteX15" fmla="*/ 211804 w 489080"/>
                        <a:gd name="connsiteY15" fmla="*/ 2460488 h 2460487"/>
                        <a:gd name="connsiteX16" fmla="*/ 255553 w 489080"/>
                        <a:gd name="connsiteY16" fmla="*/ 2458376 h 2460487"/>
                        <a:gd name="connsiteX17" fmla="*/ 346972 w 489080"/>
                        <a:gd name="connsiteY17" fmla="*/ 2454152 h 2460487"/>
                        <a:gd name="connsiteX18" fmla="*/ 403695 w 489080"/>
                        <a:gd name="connsiteY18" fmla="*/ 2451738 h 2460487"/>
                        <a:gd name="connsiteX19" fmla="*/ 489080 w 489080"/>
                        <a:gd name="connsiteY19" fmla="*/ 1138673 h 2460487"/>
                        <a:gd name="connsiteX20" fmla="*/ 407315 w 489080"/>
                        <a:gd name="connsiteY20" fmla="*/ 0 h 24604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489080" h="2460487">
                          <a:moveTo>
                            <a:pt x="407315" y="0"/>
                          </a:moveTo>
                          <a:cubicBezTo>
                            <a:pt x="346972" y="27456"/>
                            <a:pt x="273354" y="46766"/>
                            <a:pt x="191589" y="56119"/>
                          </a:cubicBezTo>
                          <a:cubicBezTo>
                            <a:pt x="152668" y="60645"/>
                            <a:pt x="111936" y="62455"/>
                            <a:pt x="70300" y="62455"/>
                          </a:cubicBezTo>
                          <a:cubicBezTo>
                            <a:pt x="70300" y="124005"/>
                            <a:pt x="70601" y="163530"/>
                            <a:pt x="70601" y="163530"/>
                          </a:cubicBezTo>
                          <a:cubicBezTo>
                            <a:pt x="70601" y="163530"/>
                            <a:pt x="101980" y="209089"/>
                            <a:pt x="112540" y="251329"/>
                          </a:cubicBezTo>
                          <a:cubicBezTo>
                            <a:pt x="124005" y="297189"/>
                            <a:pt x="154478" y="379256"/>
                            <a:pt x="139392" y="381066"/>
                          </a:cubicBezTo>
                          <a:cubicBezTo>
                            <a:pt x="104997" y="384989"/>
                            <a:pt x="97454" y="312275"/>
                            <a:pt x="97454" y="312275"/>
                          </a:cubicBezTo>
                          <a:lnTo>
                            <a:pt x="85989" y="381066"/>
                          </a:lnTo>
                          <a:cubicBezTo>
                            <a:pt x="85989" y="381066"/>
                            <a:pt x="108919" y="503261"/>
                            <a:pt x="85989" y="510804"/>
                          </a:cubicBezTo>
                          <a:cubicBezTo>
                            <a:pt x="64869" y="517743"/>
                            <a:pt x="59136" y="434470"/>
                            <a:pt x="51593" y="381066"/>
                          </a:cubicBezTo>
                          <a:cubicBezTo>
                            <a:pt x="47671" y="419082"/>
                            <a:pt x="66981" y="526191"/>
                            <a:pt x="47671" y="526191"/>
                          </a:cubicBezTo>
                          <a:cubicBezTo>
                            <a:pt x="24741" y="526191"/>
                            <a:pt x="13275" y="438392"/>
                            <a:pt x="12672" y="373523"/>
                          </a:cubicBezTo>
                          <a:cubicBezTo>
                            <a:pt x="9655" y="410634"/>
                            <a:pt x="23835" y="512313"/>
                            <a:pt x="0" y="514425"/>
                          </a:cubicBezTo>
                          <a:lnTo>
                            <a:pt x="94135" y="994152"/>
                          </a:lnTo>
                          <a:lnTo>
                            <a:pt x="141806" y="1236127"/>
                          </a:lnTo>
                          <a:lnTo>
                            <a:pt x="211804" y="2460488"/>
                          </a:lnTo>
                          <a:lnTo>
                            <a:pt x="255553" y="2458376"/>
                          </a:lnTo>
                          <a:lnTo>
                            <a:pt x="346972" y="2454152"/>
                          </a:lnTo>
                          <a:lnTo>
                            <a:pt x="403695" y="2451738"/>
                          </a:lnTo>
                          <a:lnTo>
                            <a:pt x="489080" y="1138673"/>
                          </a:lnTo>
                          <a:lnTo>
                            <a:pt x="407315" y="0"/>
                          </a:lnTo>
                          <a:close/>
                        </a:path>
                      </a:pathLst>
                    </a:custGeom>
                    <a:solidFill>
                      <a:srgbClr val="646E3D"/>
                    </a:solidFill>
                    <a:ln w="3012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9" name="Freeform: Shape 18">
                      <a:extLst>
                        <a:ext uri="{FF2B5EF4-FFF2-40B4-BE49-F238E27FC236}">
                          <a16:creationId xmlns:a16="http://schemas.microsoft.com/office/drawing/2014/main" id="{DA40D430-F24F-4415-8323-2978D50236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57133" y="1800039"/>
                      <a:ext cx="804674" cy="1736371"/>
                    </a:xfrm>
                    <a:custGeom>
                      <a:avLst/>
                      <a:gdLst>
                        <a:gd name="connsiteX0" fmla="*/ 273656 w 804674"/>
                        <a:gd name="connsiteY0" fmla="*/ 1727320 h 1736371"/>
                        <a:gd name="connsiteX1" fmla="*/ 187969 w 804674"/>
                        <a:gd name="connsiteY1" fmla="*/ 1004410 h 1736371"/>
                        <a:gd name="connsiteX2" fmla="*/ 168357 w 804674"/>
                        <a:gd name="connsiteY2" fmla="*/ 610370 h 1736371"/>
                        <a:gd name="connsiteX3" fmla="*/ 148444 w 804674"/>
                        <a:gd name="connsiteY3" fmla="*/ 639636 h 1736371"/>
                        <a:gd name="connsiteX4" fmla="*/ 316197 w 804674"/>
                        <a:gd name="connsiteY4" fmla="*/ 189477 h 1736371"/>
                        <a:gd name="connsiteX5" fmla="*/ 464038 w 804674"/>
                        <a:gd name="connsiteY5" fmla="*/ 315896 h 1736371"/>
                        <a:gd name="connsiteX6" fmla="*/ 480330 w 804674"/>
                        <a:gd name="connsiteY6" fmla="*/ 632093 h 1736371"/>
                        <a:gd name="connsiteX7" fmla="*/ 462529 w 804674"/>
                        <a:gd name="connsiteY7" fmla="*/ 609163 h 1736371"/>
                        <a:gd name="connsiteX8" fmla="*/ 445633 w 804674"/>
                        <a:gd name="connsiteY8" fmla="*/ 815838 h 1736371"/>
                        <a:gd name="connsiteX9" fmla="*/ 421194 w 804674"/>
                        <a:gd name="connsiteY9" fmla="*/ 972127 h 1736371"/>
                        <a:gd name="connsiteX10" fmla="*/ 422703 w 804674"/>
                        <a:gd name="connsiteY10" fmla="*/ 1736371 h 1736371"/>
                        <a:gd name="connsiteX11" fmla="*/ 543992 w 804674"/>
                        <a:gd name="connsiteY11" fmla="*/ 1730035 h 1736371"/>
                        <a:gd name="connsiteX12" fmla="*/ 759719 w 804674"/>
                        <a:gd name="connsiteY12" fmla="*/ 1673916 h 1736371"/>
                        <a:gd name="connsiteX13" fmla="*/ 804674 w 804674"/>
                        <a:gd name="connsiteY13" fmla="*/ 1650684 h 1736371"/>
                        <a:gd name="connsiteX14" fmla="*/ 732866 w 804674"/>
                        <a:gd name="connsiteY14" fmla="*/ 1214102 h 1736371"/>
                        <a:gd name="connsiteX15" fmla="*/ 731357 w 804674"/>
                        <a:gd name="connsiteY15" fmla="*/ 1205352 h 1736371"/>
                        <a:gd name="connsiteX16" fmla="*/ 712953 w 804674"/>
                        <a:gd name="connsiteY16" fmla="*/ 1093718 h 1736371"/>
                        <a:gd name="connsiteX17" fmla="*/ 712953 w 804674"/>
                        <a:gd name="connsiteY17" fmla="*/ 1093718 h 1736371"/>
                        <a:gd name="connsiteX18" fmla="*/ 731961 w 804674"/>
                        <a:gd name="connsiteY18" fmla="*/ 724720 h 1736371"/>
                        <a:gd name="connsiteX19" fmla="*/ 731961 w 804674"/>
                        <a:gd name="connsiteY19" fmla="*/ 426022 h 1736371"/>
                        <a:gd name="connsiteX20" fmla="*/ 569336 w 804674"/>
                        <a:gd name="connsiteY20" fmla="*/ 85385 h 1736371"/>
                        <a:gd name="connsiteX21" fmla="*/ 550027 w 804674"/>
                        <a:gd name="connsiteY21" fmla="*/ 79351 h 1736371"/>
                        <a:gd name="connsiteX22" fmla="*/ 324042 w 804674"/>
                        <a:gd name="connsiteY22" fmla="*/ 8146 h 1736371"/>
                        <a:gd name="connsiteX23" fmla="*/ 298396 w 804674"/>
                        <a:gd name="connsiteY23" fmla="*/ 0 h 1736371"/>
                        <a:gd name="connsiteX24" fmla="*/ 102583 w 804674"/>
                        <a:gd name="connsiteY24" fmla="*/ 280897 h 1736371"/>
                        <a:gd name="connsiteX25" fmla="*/ 90816 w 804674"/>
                        <a:gd name="connsiteY25" fmla="*/ 1195094 h 1736371"/>
                        <a:gd name="connsiteX26" fmla="*/ 0 w 804674"/>
                        <a:gd name="connsiteY26" fmla="*/ 1654606 h 1736371"/>
                        <a:gd name="connsiteX27" fmla="*/ 37413 w 804674"/>
                        <a:gd name="connsiteY27" fmla="*/ 1669089 h 1736371"/>
                        <a:gd name="connsiteX28" fmla="*/ 262190 w 804674"/>
                        <a:gd name="connsiteY28" fmla="*/ 1725509 h 1736371"/>
                        <a:gd name="connsiteX29" fmla="*/ 273656 w 804674"/>
                        <a:gd name="connsiteY29" fmla="*/ 1727320 h 17363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804674" h="1736371">
                          <a:moveTo>
                            <a:pt x="273656" y="1727320"/>
                          </a:moveTo>
                          <a:cubicBezTo>
                            <a:pt x="247105" y="1492585"/>
                            <a:pt x="187969" y="1004410"/>
                            <a:pt x="187969" y="1004410"/>
                          </a:cubicBezTo>
                          <a:cubicBezTo>
                            <a:pt x="187969" y="1004410"/>
                            <a:pt x="174090" y="730151"/>
                            <a:pt x="168357" y="610370"/>
                          </a:cubicBezTo>
                          <a:cubicBezTo>
                            <a:pt x="160512" y="620930"/>
                            <a:pt x="154176" y="631188"/>
                            <a:pt x="148444" y="639636"/>
                          </a:cubicBezTo>
                          <a:cubicBezTo>
                            <a:pt x="129436" y="372618"/>
                            <a:pt x="177408" y="194305"/>
                            <a:pt x="316197" y="189477"/>
                          </a:cubicBezTo>
                          <a:cubicBezTo>
                            <a:pt x="396152" y="186762"/>
                            <a:pt x="440504" y="242579"/>
                            <a:pt x="464038" y="315896"/>
                          </a:cubicBezTo>
                          <a:cubicBezTo>
                            <a:pt x="503261" y="438091"/>
                            <a:pt x="485158" y="608258"/>
                            <a:pt x="480330" y="632093"/>
                          </a:cubicBezTo>
                          <a:cubicBezTo>
                            <a:pt x="475201" y="624249"/>
                            <a:pt x="469167" y="616706"/>
                            <a:pt x="462529" y="609163"/>
                          </a:cubicBezTo>
                          <a:cubicBezTo>
                            <a:pt x="460116" y="683687"/>
                            <a:pt x="453176" y="755797"/>
                            <a:pt x="445633" y="815838"/>
                          </a:cubicBezTo>
                          <a:cubicBezTo>
                            <a:pt x="434168" y="908163"/>
                            <a:pt x="421194" y="972127"/>
                            <a:pt x="421194" y="972127"/>
                          </a:cubicBezTo>
                          <a:cubicBezTo>
                            <a:pt x="421194" y="972127"/>
                            <a:pt x="422401" y="1508275"/>
                            <a:pt x="422703" y="1736371"/>
                          </a:cubicBezTo>
                          <a:cubicBezTo>
                            <a:pt x="464340" y="1736371"/>
                            <a:pt x="505071" y="1734561"/>
                            <a:pt x="543992" y="1730035"/>
                          </a:cubicBezTo>
                          <a:cubicBezTo>
                            <a:pt x="625455" y="1720682"/>
                            <a:pt x="699376" y="1701372"/>
                            <a:pt x="759719" y="1673916"/>
                          </a:cubicBezTo>
                          <a:cubicBezTo>
                            <a:pt x="775710" y="1666675"/>
                            <a:pt x="790795" y="1659132"/>
                            <a:pt x="804674" y="1650684"/>
                          </a:cubicBezTo>
                          <a:lnTo>
                            <a:pt x="732866" y="1214102"/>
                          </a:lnTo>
                          <a:lnTo>
                            <a:pt x="731357" y="1205352"/>
                          </a:lnTo>
                          <a:lnTo>
                            <a:pt x="712953" y="1093718"/>
                          </a:lnTo>
                          <a:lnTo>
                            <a:pt x="712953" y="1093718"/>
                          </a:lnTo>
                          <a:cubicBezTo>
                            <a:pt x="674937" y="975747"/>
                            <a:pt x="706315" y="846311"/>
                            <a:pt x="731961" y="724720"/>
                          </a:cubicBezTo>
                          <a:cubicBezTo>
                            <a:pt x="755495" y="613991"/>
                            <a:pt x="774201" y="509295"/>
                            <a:pt x="731961" y="426022"/>
                          </a:cubicBezTo>
                          <a:cubicBezTo>
                            <a:pt x="671618" y="321628"/>
                            <a:pt x="569336" y="85385"/>
                            <a:pt x="569336" y="85385"/>
                          </a:cubicBezTo>
                          <a:lnTo>
                            <a:pt x="550027" y="79351"/>
                          </a:lnTo>
                          <a:lnTo>
                            <a:pt x="324042" y="8146"/>
                          </a:lnTo>
                          <a:lnTo>
                            <a:pt x="298396" y="0"/>
                          </a:lnTo>
                          <a:cubicBezTo>
                            <a:pt x="298396" y="0"/>
                            <a:pt x="153271" y="132755"/>
                            <a:pt x="102583" y="280897"/>
                          </a:cubicBezTo>
                          <a:cubicBezTo>
                            <a:pt x="-33792" y="680066"/>
                            <a:pt x="90816" y="1195094"/>
                            <a:pt x="90816" y="1195094"/>
                          </a:cubicBezTo>
                          <a:lnTo>
                            <a:pt x="0" y="1654606"/>
                          </a:lnTo>
                          <a:cubicBezTo>
                            <a:pt x="12370" y="1659735"/>
                            <a:pt x="24741" y="1664563"/>
                            <a:pt x="37413" y="1669089"/>
                          </a:cubicBezTo>
                          <a:cubicBezTo>
                            <a:pt x="109824" y="1696243"/>
                            <a:pt x="185857" y="1714949"/>
                            <a:pt x="262190" y="1725509"/>
                          </a:cubicBezTo>
                          <a:cubicBezTo>
                            <a:pt x="265811" y="1726415"/>
                            <a:pt x="269733" y="1727018"/>
                            <a:pt x="273656" y="1727320"/>
                          </a:cubicBezTo>
                          <a:close/>
                        </a:path>
                      </a:pathLst>
                    </a:custGeom>
                    <a:solidFill>
                      <a:srgbClr val="B8C7C8"/>
                    </a:solidFill>
                    <a:ln w="3012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 dirty="0"/>
                    </a:p>
                  </p:txBody>
                </p:sp>
                <p:sp>
                  <p:nvSpPr>
                    <p:cNvPr id="22" name="Freeform: Shape 21">
                      <a:extLst>
                        <a:ext uri="{FF2B5EF4-FFF2-40B4-BE49-F238E27FC236}">
                          <a16:creationId xmlns:a16="http://schemas.microsoft.com/office/drawing/2014/main" id="{82F64982-D858-4372-BE31-74AADB1E84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81477" y="1221259"/>
                      <a:ext cx="431774" cy="658734"/>
                    </a:xfrm>
                    <a:custGeom>
                      <a:avLst/>
                      <a:gdLst>
                        <a:gd name="connsiteX0" fmla="*/ 417875 w 431774"/>
                        <a:gd name="connsiteY0" fmla="*/ 276462 h 658734"/>
                        <a:gd name="connsiteX1" fmla="*/ 415763 w 431774"/>
                        <a:gd name="connsiteY1" fmla="*/ 231808 h 658734"/>
                        <a:gd name="connsiteX2" fmla="*/ 379558 w 431774"/>
                        <a:gd name="connsiteY2" fmla="*/ 179913 h 658734"/>
                        <a:gd name="connsiteX3" fmla="*/ 388609 w 431774"/>
                        <a:gd name="connsiteY3" fmla="*/ 102070 h 658734"/>
                        <a:gd name="connsiteX4" fmla="*/ 383178 w 431774"/>
                        <a:gd name="connsiteY4" fmla="*/ 65864 h 658734"/>
                        <a:gd name="connsiteX5" fmla="*/ 338524 w 431774"/>
                        <a:gd name="connsiteY5" fmla="*/ 10650 h 658734"/>
                        <a:gd name="connsiteX6" fmla="*/ 255854 w 431774"/>
                        <a:gd name="connsiteY6" fmla="*/ 41425 h 658734"/>
                        <a:gd name="connsiteX7" fmla="*/ 185857 w 431774"/>
                        <a:gd name="connsiteY7" fmla="*/ 94527 h 658734"/>
                        <a:gd name="connsiteX8" fmla="*/ 125815 w 431774"/>
                        <a:gd name="connsiteY8" fmla="*/ 220342 h 658734"/>
                        <a:gd name="connsiteX9" fmla="*/ 52800 w 431774"/>
                        <a:gd name="connsiteY9" fmla="*/ 176896 h 658734"/>
                        <a:gd name="connsiteX10" fmla="*/ 118574 w 431774"/>
                        <a:gd name="connsiteY10" fmla="*/ 264091 h 658734"/>
                        <a:gd name="connsiteX11" fmla="*/ 74524 w 431774"/>
                        <a:gd name="connsiteY11" fmla="*/ 405294 h 658734"/>
                        <a:gd name="connsiteX12" fmla="*/ 0 w 431774"/>
                        <a:gd name="connsiteY12" fmla="*/ 587530 h 658734"/>
                        <a:gd name="connsiteX13" fmla="*/ 225985 w 431774"/>
                        <a:gd name="connsiteY13" fmla="*/ 658735 h 658734"/>
                        <a:gd name="connsiteX14" fmla="*/ 235036 w 431774"/>
                        <a:gd name="connsiteY14" fmla="*/ 413139 h 658734"/>
                        <a:gd name="connsiteX15" fmla="*/ 285121 w 431774"/>
                        <a:gd name="connsiteY15" fmla="*/ 422190 h 658734"/>
                        <a:gd name="connsiteX16" fmla="*/ 362662 w 431774"/>
                        <a:gd name="connsiteY16" fmla="*/ 365166 h 658734"/>
                        <a:gd name="connsiteX17" fmla="*/ 384687 w 431774"/>
                        <a:gd name="connsiteY17" fmla="*/ 291547 h 658734"/>
                        <a:gd name="connsiteX18" fmla="*/ 417875 w 431774"/>
                        <a:gd name="connsiteY18" fmla="*/ 276462 h 6587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31774" h="658734">
                          <a:moveTo>
                            <a:pt x="417875" y="276462"/>
                          </a:moveTo>
                          <a:cubicBezTo>
                            <a:pt x="439297" y="268013"/>
                            <a:pt x="433866" y="258359"/>
                            <a:pt x="415763" y="231808"/>
                          </a:cubicBezTo>
                          <a:lnTo>
                            <a:pt x="379558" y="179913"/>
                          </a:lnTo>
                          <a:cubicBezTo>
                            <a:pt x="381368" y="153362"/>
                            <a:pt x="385290" y="127113"/>
                            <a:pt x="388609" y="102070"/>
                          </a:cubicBezTo>
                          <a:cubicBezTo>
                            <a:pt x="388006" y="98450"/>
                            <a:pt x="386195" y="86683"/>
                            <a:pt x="383178" y="65864"/>
                          </a:cubicBezTo>
                          <a:cubicBezTo>
                            <a:pt x="391928" y="8237"/>
                            <a:pt x="361153" y="5823"/>
                            <a:pt x="338524" y="10650"/>
                          </a:cubicBezTo>
                          <a:cubicBezTo>
                            <a:pt x="315594" y="11857"/>
                            <a:pt x="283310" y="-28874"/>
                            <a:pt x="255854" y="41425"/>
                          </a:cubicBezTo>
                          <a:cubicBezTo>
                            <a:pt x="234131" y="103277"/>
                            <a:pt x="211804" y="77933"/>
                            <a:pt x="185857" y="94527"/>
                          </a:cubicBezTo>
                          <a:cubicBezTo>
                            <a:pt x="126720" y="135561"/>
                            <a:pt x="206675" y="211894"/>
                            <a:pt x="125815" y="220342"/>
                          </a:cubicBezTo>
                          <a:cubicBezTo>
                            <a:pt x="125815" y="220342"/>
                            <a:pt x="89006" y="129526"/>
                            <a:pt x="52800" y="176896"/>
                          </a:cubicBezTo>
                          <a:cubicBezTo>
                            <a:pt x="23232" y="215515"/>
                            <a:pt x="74825" y="249609"/>
                            <a:pt x="118574" y="264091"/>
                          </a:cubicBezTo>
                          <a:cubicBezTo>
                            <a:pt x="117669" y="264695"/>
                            <a:pt x="74524" y="405294"/>
                            <a:pt x="74524" y="405294"/>
                          </a:cubicBezTo>
                          <a:lnTo>
                            <a:pt x="0" y="587530"/>
                          </a:lnTo>
                          <a:lnTo>
                            <a:pt x="225985" y="658735"/>
                          </a:lnTo>
                          <a:lnTo>
                            <a:pt x="235036" y="413139"/>
                          </a:lnTo>
                          <a:lnTo>
                            <a:pt x="285121" y="422190"/>
                          </a:lnTo>
                          <a:cubicBezTo>
                            <a:pt x="327361" y="427923"/>
                            <a:pt x="349688" y="415251"/>
                            <a:pt x="362662" y="365166"/>
                          </a:cubicBezTo>
                          <a:lnTo>
                            <a:pt x="384687" y="291547"/>
                          </a:lnTo>
                          <a:lnTo>
                            <a:pt x="417875" y="276462"/>
                          </a:lnTo>
                          <a:close/>
                        </a:path>
                      </a:pathLst>
                    </a:custGeom>
                    <a:solidFill>
                      <a:srgbClr val="E59F77"/>
                    </a:solidFill>
                    <a:ln w="3012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3" name="Freeform: Shape 22">
                      <a:extLst>
                        <a:ext uri="{FF2B5EF4-FFF2-40B4-BE49-F238E27FC236}">
                          <a16:creationId xmlns:a16="http://schemas.microsoft.com/office/drawing/2014/main" id="{2E5D0386-F4FA-4B00-A389-3EF9F9B834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14667" y="1036078"/>
                      <a:ext cx="587473" cy="589873"/>
                    </a:xfrm>
                    <a:custGeom>
                      <a:avLst/>
                      <a:gdLst>
                        <a:gd name="connsiteX0" fmla="*/ 735875 w 750430"/>
                        <a:gd name="connsiteY0" fmla="*/ 435727 h 852396"/>
                        <a:gd name="connsiteX1" fmla="*/ 617301 w 750430"/>
                        <a:gd name="connsiteY1" fmla="*/ 312024 h 852396"/>
                        <a:gd name="connsiteX2" fmla="*/ 427523 w 750430"/>
                        <a:gd name="connsiteY2" fmla="*/ 264052 h 852396"/>
                        <a:gd name="connsiteX3" fmla="*/ 420583 w 750430"/>
                        <a:gd name="connsiteY3" fmla="*/ 210950 h 852396"/>
                        <a:gd name="connsiteX4" fmla="*/ 431143 w 750430"/>
                        <a:gd name="connsiteY4" fmla="*/ 119832 h 852396"/>
                        <a:gd name="connsiteX5" fmla="*/ 285113 w 750430"/>
                        <a:gd name="connsiteY5" fmla="*/ 18455 h 852396"/>
                        <a:gd name="connsiteX6" fmla="*/ 179513 w 750430"/>
                        <a:gd name="connsiteY6" fmla="*/ 654 h 852396"/>
                        <a:gd name="connsiteX7" fmla="*/ 70594 w 750430"/>
                        <a:gd name="connsiteY7" fmla="*/ 102936 h 852396"/>
                        <a:gd name="connsiteX8" fmla="*/ 1803 w 750430"/>
                        <a:gd name="connsiteY8" fmla="*/ 183192 h 852396"/>
                        <a:gd name="connsiteX9" fmla="*/ 49474 w 750430"/>
                        <a:gd name="connsiteY9" fmla="*/ 288490 h 852396"/>
                        <a:gd name="connsiteX10" fmla="*/ 79042 w 750430"/>
                        <a:gd name="connsiteY10" fmla="*/ 393789 h 852396"/>
                        <a:gd name="connsiteX11" fmla="*/ 199124 w 750430"/>
                        <a:gd name="connsiteY11" fmla="*/ 400729 h 852396"/>
                        <a:gd name="connsiteX12" fmla="*/ 177401 w 750430"/>
                        <a:gd name="connsiteY12" fmla="*/ 458960 h 852396"/>
                        <a:gd name="connsiteX13" fmla="*/ 404291 w 750430"/>
                        <a:gd name="connsiteY13" fmla="*/ 852396 h 852396"/>
                        <a:gd name="connsiteX14" fmla="*/ 448341 w 750430"/>
                        <a:gd name="connsiteY14" fmla="*/ 711193 h 852396"/>
                        <a:gd name="connsiteX15" fmla="*/ 382567 w 750430"/>
                        <a:gd name="connsiteY15" fmla="*/ 623998 h 852396"/>
                        <a:gd name="connsiteX16" fmla="*/ 455582 w 750430"/>
                        <a:gd name="connsiteY16" fmla="*/ 667445 h 852396"/>
                        <a:gd name="connsiteX17" fmla="*/ 515623 w 750430"/>
                        <a:gd name="connsiteY17" fmla="*/ 541630 h 852396"/>
                        <a:gd name="connsiteX18" fmla="*/ 585621 w 750430"/>
                        <a:gd name="connsiteY18" fmla="*/ 488528 h 852396"/>
                        <a:gd name="connsiteX19" fmla="*/ 668291 w 750430"/>
                        <a:gd name="connsiteY19" fmla="*/ 457753 h 852396"/>
                        <a:gd name="connsiteX20" fmla="*/ 712945 w 750430"/>
                        <a:gd name="connsiteY20" fmla="*/ 512967 h 852396"/>
                        <a:gd name="connsiteX21" fmla="*/ 718376 w 750430"/>
                        <a:gd name="connsiteY21" fmla="*/ 549172 h 852396"/>
                        <a:gd name="connsiteX22" fmla="*/ 718678 w 750430"/>
                        <a:gd name="connsiteY22" fmla="*/ 550681 h 852396"/>
                        <a:gd name="connsiteX23" fmla="*/ 735875 w 750430"/>
                        <a:gd name="connsiteY23" fmla="*/ 435727 h 852396"/>
                        <a:gd name="connsiteX0" fmla="*/ 735875 w 750430"/>
                        <a:gd name="connsiteY0" fmla="*/ 435670 h 852339"/>
                        <a:gd name="connsiteX1" fmla="*/ 617301 w 750430"/>
                        <a:gd name="connsiteY1" fmla="*/ 311967 h 852339"/>
                        <a:gd name="connsiteX2" fmla="*/ 427523 w 750430"/>
                        <a:gd name="connsiteY2" fmla="*/ 263995 h 852339"/>
                        <a:gd name="connsiteX3" fmla="*/ 420583 w 750430"/>
                        <a:gd name="connsiteY3" fmla="*/ 210893 h 852339"/>
                        <a:gd name="connsiteX4" fmla="*/ 431143 w 750430"/>
                        <a:gd name="connsiteY4" fmla="*/ 119775 h 852339"/>
                        <a:gd name="connsiteX5" fmla="*/ 179513 w 750430"/>
                        <a:gd name="connsiteY5" fmla="*/ 597 h 852339"/>
                        <a:gd name="connsiteX6" fmla="*/ 70594 w 750430"/>
                        <a:gd name="connsiteY6" fmla="*/ 102879 h 852339"/>
                        <a:gd name="connsiteX7" fmla="*/ 1803 w 750430"/>
                        <a:gd name="connsiteY7" fmla="*/ 183135 h 852339"/>
                        <a:gd name="connsiteX8" fmla="*/ 49474 w 750430"/>
                        <a:gd name="connsiteY8" fmla="*/ 288433 h 852339"/>
                        <a:gd name="connsiteX9" fmla="*/ 79042 w 750430"/>
                        <a:gd name="connsiteY9" fmla="*/ 393732 h 852339"/>
                        <a:gd name="connsiteX10" fmla="*/ 199124 w 750430"/>
                        <a:gd name="connsiteY10" fmla="*/ 400672 h 852339"/>
                        <a:gd name="connsiteX11" fmla="*/ 177401 w 750430"/>
                        <a:gd name="connsiteY11" fmla="*/ 458903 h 852339"/>
                        <a:gd name="connsiteX12" fmla="*/ 404291 w 750430"/>
                        <a:gd name="connsiteY12" fmla="*/ 852339 h 852339"/>
                        <a:gd name="connsiteX13" fmla="*/ 448341 w 750430"/>
                        <a:gd name="connsiteY13" fmla="*/ 711136 h 852339"/>
                        <a:gd name="connsiteX14" fmla="*/ 382567 w 750430"/>
                        <a:gd name="connsiteY14" fmla="*/ 623941 h 852339"/>
                        <a:gd name="connsiteX15" fmla="*/ 455582 w 750430"/>
                        <a:gd name="connsiteY15" fmla="*/ 667388 h 852339"/>
                        <a:gd name="connsiteX16" fmla="*/ 515623 w 750430"/>
                        <a:gd name="connsiteY16" fmla="*/ 541573 h 852339"/>
                        <a:gd name="connsiteX17" fmla="*/ 585621 w 750430"/>
                        <a:gd name="connsiteY17" fmla="*/ 488471 h 852339"/>
                        <a:gd name="connsiteX18" fmla="*/ 668291 w 750430"/>
                        <a:gd name="connsiteY18" fmla="*/ 457696 h 852339"/>
                        <a:gd name="connsiteX19" fmla="*/ 712945 w 750430"/>
                        <a:gd name="connsiteY19" fmla="*/ 512910 h 852339"/>
                        <a:gd name="connsiteX20" fmla="*/ 718376 w 750430"/>
                        <a:gd name="connsiteY20" fmla="*/ 549115 h 852339"/>
                        <a:gd name="connsiteX21" fmla="*/ 718678 w 750430"/>
                        <a:gd name="connsiteY21" fmla="*/ 550624 h 852339"/>
                        <a:gd name="connsiteX22" fmla="*/ 735875 w 750430"/>
                        <a:gd name="connsiteY22" fmla="*/ 435670 h 852339"/>
                        <a:gd name="connsiteX0" fmla="*/ 735875 w 750430"/>
                        <a:gd name="connsiteY0" fmla="*/ 337209 h 753878"/>
                        <a:gd name="connsiteX1" fmla="*/ 617301 w 750430"/>
                        <a:gd name="connsiteY1" fmla="*/ 213506 h 753878"/>
                        <a:gd name="connsiteX2" fmla="*/ 427523 w 750430"/>
                        <a:gd name="connsiteY2" fmla="*/ 165534 h 753878"/>
                        <a:gd name="connsiteX3" fmla="*/ 420583 w 750430"/>
                        <a:gd name="connsiteY3" fmla="*/ 112432 h 753878"/>
                        <a:gd name="connsiteX4" fmla="*/ 431143 w 750430"/>
                        <a:gd name="connsiteY4" fmla="*/ 21314 h 753878"/>
                        <a:gd name="connsiteX5" fmla="*/ 70594 w 750430"/>
                        <a:gd name="connsiteY5" fmla="*/ 4418 h 753878"/>
                        <a:gd name="connsiteX6" fmla="*/ 1803 w 750430"/>
                        <a:gd name="connsiteY6" fmla="*/ 84674 h 753878"/>
                        <a:gd name="connsiteX7" fmla="*/ 49474 w 750430"/>
                        <a:gd name="connsiteY7" fmla="*/ 189972 h 753878"/>
                        <a:gd name="connsiteX8" fmla="*/ 79042 w 750430"/>
                        <a:gd name="connsiteY8" fmla="*/ 295271 h 753878"/>
                        <a:gd name="connsiteX9" fmla="*/ 199124 w 750430"/>
                        <a:gd name="connsiteY9" fmla="*/ 302211 h 753878"/>
                        <a:gd name="connsiteX10" fmla="*/ 177401 w 750430"/>
                        <a:gd name="connsiteY10" fmla="*/ 360442 h 753878"/>
                        <a:gd name="connsiteX11" fmla="*/ 404291 w 750430"/>
                        <a:gd name="connsiteY11" fmla="*/ 753878 h 753878"/>
                        <a:gd name="connsiteX12" fmla="*/ 448341 w 750430"/>
                        <a:gd name="connsiteY12" fmla="*/ 612675 h 753878"/>
                        <a:gd name="connsiteX13" fmla="*/ 382567 w 750430"/>
                        <a:gd name="connsiteY13" fmla="*/ 525480 h 753878"/>
                        <a:gd name="connsiteX14" fmla="*/ 455582 w 750430"/>
                        <a:gd name="connsiteY14" fmla="*/ 568927 h 753878"/>
                        <a:gd name="connsiteX15" fmla="*/ 515623 w 750430"/>
                        <a:gd name="connsiteY15" fmla="*/ 443112 h 753878"/>
                        <a:gd name="connsiteX16" fmla="*/ 585621 w 750430"/>
                        <a:gd name="connsiteY16" fmla="*/ 390010 h 753878"/>
                        <a:gd name="connsiteX17" fmla="*/ 668291 w 750430"/>
                        <a:gd name="connsiteY17" fmla="*/ 359235 h 753878"/>
                        <a:gd name="connsiteX18" fmla="*/ 712945 w 750430"/>
                        <a:gd name="connsiteY18" fmla="*/ 414449 h 753878"/>
                        <a:gd name="connsiteX19" fmla="*/ 718376 w 750430"/>
                        <a:gd name="connsiteY19" fmla="*/ 450654 h 753878"/>
                        <a:gd name="connsiteX20" fmla="*/ 718678 w 750430"/>
                        <a:gd name="connsiteY20" fmla="*/ 452163 h 753878"/>
                        <a:gd name="connsiteX21" fmla="*/ 735875 w 750430"/>
                        <a:gd name="connsiteY21" fmla="*/ 337209 h 753878"/>
                        <a:gd name="connsiteX0" fmla="*/ 756563 w 771118"/>
                        <a:gd name="connsiteY0" fmla="*/ 316264 h 732933"/>
                        <a:gd name="connsiteX1" fmla="*/ 637989 w 771118"/>
                        <a:gd name="connsiteY1" fmla="*/ 192561 h 732933"/>
                        <a:gd name="connsiteX2" fmla="*/ 448211 w 771118"/>
                        <a:gd name="connsiteY2" fmla="*/ 144589 h 732933"/>
                        <a:gd name="connsiteX3" fmla="*/ 441271 w 771118"/>
                        <a:gd name="connsiteY3" fmla="*/ 91487 h 732933"/>
                        <a:gd name="connsiteX4" fmla="*/ 451831 w 771118"/>
                        <a:gd name="connsiteY4" fmla="*/ 369 h 732933"/>
                        <a:gd name="connsiteX5" fmla="*/ 22491 w 771118"/>
                        <a:gd name="connsiteY5" fmla="*/ 63729 h 732933"/>
                        <a:gd name="connsiteX6" fmla="*/ 70162 w 771118"/>
                        <a:gd name="connsiteY6" fmla="*/ 169027 h 732933"/>
                        <a:gd name="connsiteX7" fmla="*/ 99730 w 771118"/>
                        <a:gd name="connsiteY7" fmla="*/ 274326 h 732933"/>
                        <a:gd name="connsiteX8" fmla="*/ 219812 w 771118"/>
                        <a:gd name="connsiteY8" fmla="*/ 281266 h 732933"/>
                        <a:gd name="connsiteX9" fmla="*/ 198089 w 771118"/>
                        <a:gd name="connsiteY9" fmla="*/ 339497 h 732933"/>
                        <a:gd name="connsiteX10" fmla="*/ 424979 w 771118"/>
                        <a:gd name="connsiteY10" fmla="*/ 732933 h 732933"/>
                        <a:gd name="connsiteX11" fmla="*/ 469029 w 771118"/>
                        <a:gd name="connsiteY11" fmla="*/ 591730 h 732933"/>
                        <a:gd name="connsiteX12" fmla="*/ 403255 w 771118"/>
                        <a:gd name="connsiteY12" fmla="*/ 504535 h 732933"/>
                        <a:gd name="connsiteX13" fmla="*/ 476270 w 771118"/>
                        <a:gd name="connsiteY13" fmla="*/ 547982 h 732933"/>
                        <a:gd name="connsiteX14" fmla="*/ 536311 w 771118"/>
                        <a:gd name="connsiteY14" fmla="*/ 422167 h 732933"/>
                        <a:gd name="connsiteX15" fmla="*/ 606309 w 771118"/>
                        <a:gd name="connsiteY15" fmla="*/ 369065 h 732933"/>
                        <a:gd name="connsiteX16" fmla="*/ 688979 w 771118"/>
                        <a:gd name="connsiteY16" fmla="*/ 338290 h 732933"/>
                        <a:gd name="connsiteX17" fmla="*/ 733633 w 771118"/>
                        <a:gd name="connsiteY17" fmla="*/ 393504 h 732933"/>
                        <a:gd name="connsiteX18" fmla="*/ 739064 w 771118"/>
                        <a:gd name="connsiteY18" fmla="*/ 429709 h 732933"/>
                        <a:gd name="connsiteX19" fmla="*/ 739366 w 771118"/>
                        <a:gd name="connsiteY19" fmla="*/ 431218 h 732933"/>
                        <a:gd name="connsiteX20" fmla="*/ 756563 w 771118"/>
                        <a:gd name="connsiteY20" fmla="*/ 316264 h 732933"/>
                        <a:gd name="connsiteX0" fmla="*/ 686401 w 700956"/>
                        <a:gd name="connsiteY0" fmla="*/ 315895 h 732564"/>
                        <a:gd name="connsiteX1" fmla="*/ 567827 w 700956"/>
                        <a:gd name="connsiteY1" fmla="*/ 192192 h 732564"/>
                        <a:gd name="connsiteX2" fmla="*/ 378049 w 700956"/>
                        <a:gd name="connsiteY2" fmla="*/ 144220 h 732564"/>
                        <a:gd name="connsiteX3" fmla="*/ 371109 w 700956"/>
                        <a:gd name="connsiteY3" fmla="*/ 91118 h 732564"/>
                        <a:gd name="connsiteX4" fmla="*/ 381669 w 700956"/>
                        <a:gd name="connsiteY4" fmla="*/ 0 h 732564"/>
                        <a:gd name="connsiteX5" fmla="*/ 0 w 700956"/>
                        <a:gd name="connsiteY5" fmla="*/ 168658 h 732564"/>
                        <a:gd name="connsiteX6" fmla="*/ 29568 w 700956"/>
                        <a:gd name="connsiteY6" fmla="*/ 273957 h 732564"/>
                        <a:gd name="connsiteX7" fmla="*/ 149650 w 700956"/>
                        <a:gd name="connsiteY7" fmla="*/ 280897 h 732564"/>
                        <a:gd name="connsiteX8" fmla="*/ 127927 w 700956"/>
                        <a:gd name="connsiteY8" fmla="*/ 339128 h 732564"/>
                        <a:gd name="connsiteX9" fmla="*/ 354817 w 700956"/>
                        <a:gd name="connsiteY9" fmla="*/ 732564 h 732564"/>
                        <a:gd name="connsiteX10" fmla="*/ 398867 w 700956"/>
                        <a:gd name="connsiteY10" fmla="*/ 591361 h 732564"/>
                        <a:gd name="connsiteX11" fmla="*/ 333093 w 700956"/>
                        <a:gd name="connsiteY11" fmla="*/ 504166 h 732564"/>
                        <a:gd name="connsiteX12" fmla="*/ 406108 w 700956"/>
                        <a:gd name="connsiteY12" fmla="*/ 547613 h 732564"/>
                        <a:gd name="connsiteX13" fmla="*/ 466149 w 700956"/>
                        <a:gd name="connsiteY13" fmla="*/ 421798 h 732564"/>
                        <a:gd name="connsiteX14" fmla="*/ 536147 w 700956"/>
                        <a:gd name="connsiteY14" fmla="*/ 368696 h 732564"/>
                        <a:gd name="connsiteX15" fmla="*/ 618817 w 700956"/>
                        <a:gd name="connsiteY15" fmla="*/ 337921 h 732564"/>
                        <a:gd name="connsiteX16" fmla="*/ 663471 w 700956"/>
                        <a:gd name="connsiteY16" fmla="*/ 393135 h 732564"/>
                        <a:gd name="connsiteX17" fmla="*/ 668902 w 700956"/>
                        <a:gd name="connsiteY17" fmla="*/ 429340 h 732564"/>
                        <a:gd name="connsiteX18" fmla="*/ 669204 w 700956"/>
                        <a:gd name="connsiteY18" fmla="*/ 430849 h 732564"/>
                        <a:gd name="connsiteX19" fmla="*/ 686401 w 700956"/>
                        <a:gd name="connsiteY19" fmla="*/ 315895 h 732564"/>
                        <a:gd name="connsiteX0" fmla="*/ 665918 w 680473"/>
                        <a:gd name="connsiteY0" fmla="*/ 315895 h 732564"/>
                        <a:gd name="connsiteX1" fmla="*/ 547344 w 680473"/>
                        <a:gd name="connsiteY1" fmla="*/ 192192 h 732564"/>
                        <a:gd name="connsiteX2" fmla="*/ 357566 w 680473"/>
                        <a:gd name="connsiteY2" fmla="*/ 144220 h 732564"/>
                        <a:gd name="connsiteX3" fmla="*/ 350626 w 680473"/>
                        <a:gd name="connsiteY3" fmla="*/ 91118 h 732564"/>
                        <a:gd name="connsiteX4" fmla="*/ 361186 w 680473"/>
                        <a:gd name="connsiteY4" fmla="*/ 0 h 732564"/>
                        <a:gd name="connsiteX5" fmla="*/ 9085 w 680473"/>
                        <a:gd name="connsiteY5" fmla="*/ 273957 h 732564"/>
                        <a:gd name="connsiteX6" fmla="*/ 129167 w 680473"/>
                        <a:gd name="connsiteY6" fmla="*/ 280897 h 732564"/>
                        <a:gd name="connsiteX7" fmla="*/ 107444 w 680473"/>
                        <a:gd name="connsiteY7" fmla="*/ 339128 h 732564"/>
                        <a:gd name="connsiteX8" fmla="*/ 334334 w 680473"/>
                        <a:gd name="connsiteY8" fmla="*/ 732564 h 732564"/>
                        <a:gd name="connsiteX9" fmla="*/ 378384 w 680473"/>
                        <a:gd name="connsiteY9" fmla="*/ 591361 h 732564"/>
                        <a:gd name="connsiteX10" fmla="*/ 312610 w 680473"/>
                        <a:gd name="connsiteY10" fmla="*/ 504166 h 732564"/>
                        <a:gd name="connsiteX11" fmla="*/ 385625 w 680473"/>
                        <a:gd name="connsiteY11" fmla="*/ 547613 h 732564"/>
                        <a:gd name="connsiteX12" fmla="*/ 445666 w 680473"/>
                        <a:gd name="connsiteY12" fmla="*/ 421798 h 732564"/>
                        <a:gd name="connsiteX13" fmla="*/ 515664 w 680473"/>
                        <a:gd name="connsiteY13" fmla="*/ 368696 h 732564"/>
                        <a:gd name="connsiteX14" fmla="*/ 598334 w 680473"/>
                        <a:gd name="connsiteY14" fmla="*/ 337921 h 732564"/>
                        <a:gd name="connsiteX15" fmla="*/ 642988 w 680473"/>
                        <a:gd name="connsiteY15" fmla="*/ 393135 h 732564"/>
                        <a:gd name="connsiteX16" fmla="*/ 648419 w 680473"/>
                        <a:gd name="connsiteY16" fmla="*/ 429340 h 732564"/>
                        <a:gd name="connsiteX17" fmla="*/ 648721 w 680473"/>
                        <a:gd name="connsiteY17" fmla="*/ 430849 h 732564"/>
                        <a:gd name="connsiteX18" fmla="*/ 665918 w 680473"/>
                        <a:gd name="connsiteY18" fmla="*/ 315895 h 732564"/>
                        <a:gd name="connsiteX0" fmla="*/ 572918 w 587473"/>
                        <a:gd name="connsiteY0" fmla="*/ 315895 h 732564"/>
                        <a:gd name="connsiteX1" fmla="*/ 454344 w 587473"/>
                        <a:gd name="connsiteY1" fmla="*/ 192192 h 732564"/>
                        <a:gd name="connsiteX2" fmla="*/ 264566 w 587473"/>
                        <a:gd name="connsiteY2" fmla="*/ 144220 h 732564"/>
                        <a:gd name="connsiteX3" fmla="*/ 257626 w 587473"/>
                        <a:gd name="connsiteY3" fmla="*/ 91118 h 732564"/>
                        <a:gd name="connsiteX4" fmla="*/ 268186 w 587473"/>
                        <a:gd name="connsiteY4" fmla="*/ 0 h 732564"/>
                        <a:gd name="connsiteX5" fmla="*/ 36167 w 587473"/>
                        <a:gd name="connsiteY5" fmla="*/ 280897 h 732564"/>
                        <a:gd name="connsiteX6" fmla="*/ 14444 w 587473"/>
                        <a:gd name="connsiteY6" fmla="*/ 339128 h 732564"/>
                        <a:gd name="connsiteX7" fmla="*/ 241334 w 587473"/>
                        <a:gd name="connsiteY7" fmla="*/ 732564 h 732564"/>
                        <a:gd name="connsiteX8" fmla="*/ 285384 w 587473"/>
                        <a:gd name="connsiteY8" fmla="*/ 591361 h 732564"/>
                        <a:gd name="connsiteX9" fmla="*/ 219610 w 587473"/>
                        <a:gd name="connsiteY9" fmla="*/ 504166 h 732564"/>
                        <a:gd name="connsiteX10" fmla="*/ 292625 w 587473"/>
                        <a:gd name="connsiteY10" fmla="*/ 547613 h 732564"/>
                        <a:gd name="connsiteX11" fmla="*/ 352666 w 587473"/>
                        <a:gd name="connsiteY11" fmla="*/ 421798 h 732564"/>
                        <a:gd name="connsiteX12" fmla="*/ 422664 w 587473"/>
                        <a:gd name="connsiteY12" fmla="*/ 368696 h 732564"/>
                        <a:gd name="connsiteX13" fmla="*/ 505334 w 587473"/>
                        <a:gd name="connsiteY13" fmla="*/ 337921 h 732564"/>
                        <a:gd name="connsiteX14" fmla="*/ 549988 w 587473"/>
                        <a:gd name="connsiteY14" fmla="*/ 393135 h 732564"/>
                        <a:gd name="connsiteX15" fmla="*/ 555419 w 587473"/>
                        <a:gd name="connsiteY15" fmla="*/ 429340 h 732564"/>
                        <a:gd name="connsiteX16" fmla="*/ 555721 w 587473"/>
                        <a:gd name="connsiteY16" fmla="*/ 430849 h 732564"/>
                        <a:gd name="connsiteX17" fmla="*/ 572918 w 587473"/>
                        <a:gd name="connsiteY17" fmla="*/ 315895 h 732564"/>
                        <a:gd name="connsiteX0" fmla="*/ 572918 w 587473"/>
                        <a:gd name="connsiteY0" fmla="*/ 230178 h 646847"/>
                        <a:gd name="connsiteX1" fmla="*/ 454344 w 587473"/>
                        <a:gd name="connsiteY1" fmla="*/ 106475 h 646847"/>
                        <a:gd name="connsiteX2" fmla="*/ 264566 w 587473"/>
                        <a:gd name="connsiteY2" fmla="*/ 58503 h 646847"/>
                        <a:gd name="connsiteX3" fmla="*/ 257626 w 587473"/>
                        <a:gd name="connsiteY3" fmla="*/ 5401 h 646847"/>
                        <a:gd name="connsiteX4" fmla="*/ 36167 w 587473"/>
                        <a:gd name="connsiteY4" fmla="*/ 195180 h 646847"/>
                        <a:gd name="connsiteX5" fmla="*/ 14444 w 587473"/>
                        <a:gd name="connsiteY5" fmla="*/ 253411 h 646847"/>
                        <a:gd name="connsiteX6" fmla="*/ 241334 w 587473"/>
                        <a:gd name="connsiteY6" fmla="*/ 646847 h 646847"/>
                        <a:gd name="connsiteX7" fmla="*/ 285384 w 587473"/>
                        <a:gd name="connsiteY7" fmla="*/ 505644 h 646847"/>
                        <a:gd name="connsiteX8" fmla="*/ 219610 w 587473"/>
                        <a:gd name="connsiteY8" fmla="*/ 418449 h 646847"/>
                        <a:gd name="connsiteX9" fmla="*/ 292625 w 587473"/>
                        <a:gd name="connsiteY9" fmla="*/ 461896 h 646847"/>
                        <a:gd name="connsiteX10" fmla="*/ 352666 w 587473"/>
                        <a:gd name="connsiteY10" fmla="*/ 336081 h 646847"/>
                        <a:gd name="connsiteX11" fmla="*/ 422664 w 587473"/>
                        <a:gd name="connsiteY11" fmla="*/ 282979 h 646847"/>
                        <a:gd name="connsiteX12" fmla="*/ 505334 w 587473"/>
                        <a:gd name="connsiteY12" fmla="*/ 252204 h 646847"/>
                        <a:gd name="connsiteX13" fmla="*/ 549988 w 587473"/>
                        <a:gd name="connsiteY13" fmla="*/ 307418 h 646847"/>
                        <a:gd name="connsiteX14" fmla="*/ 555419 w 587473"/>
                        <a:gd name="connsiteY14" fmla="*/ 343623 h 646847"/>
                        <a:gd name="connsiteX15" fmla="*/ 555721 w 587473"/>
                        <a:gd name="connsiteY15" fmla="*/ 345132 h 646847"/>
                        <a:gd name="connsiteX16" fmla="*/ 572918 w 587473"/>
                        <a:gd name="connsiteY16" fmla="*/ 230178 h 646847"/>
                        <a:gd name="connsiteX0" fmla="*/ 572918 w 587473"/>
                        <a:gd name="connsiteY0" fmla="*/ 173204 h 589873"/>
                        <a:gd name="connsiteX1" fmla="*/ 454344 w 587473"/>
                        <a:gd name="connsiteY1" fmla="*/ 49501 h 589873"/>
                        <a:gd name="connsiteX2" fmla="*/ 264566 w 587473"/>
                        <a:gd name="connsiteY2" fmla="*/ 1529 h 589873"/>
                        <a:gd name="connsiteX3" fmla="*/ 36167 w 587473"/>
                        <a:gd name="connsiteY3" fmla="*/ 138206 h 589873"/>
                        <a:gd name="connsiteX4" fmla="*/ 14444 w 587473"/>
                        <a:gd name="connsiteY4" fmla="*/ 196437 h 589873"/>
                        <a:gd name="connsiteX5" fmla="*/ 241334 w 587473"/>
                        <a:gd name="connsiteY5" fmla="*/ 589873 h 589873"/>
                        <a:gd name="connsiteX6" fmla="*/ 285384 w 587473"/>
                        <a:gd name="connsiteY6" fmla="*/ 448670 h 589873"/>
                        <a:gd name="connsiteX7" fmla="*/ 219610 w 587473"/>
                        <a:gd name="connsiteY7" fmla="*/ 361475 h 589873"/>
                        <a:gd name="connsiteX8" fmla="*/ 292625 w 587473"/>
                        <a:gd name="connsiteY8" fmla="*/ 404922 h 589873"/>
                        <a:gd name="connsiteX9" fmla="*/ 352666 w 587473"/>
                        <a:gd name="connsiteY9" fmla="*/ 279107 h 589873"/>
                        <a:gd name="connsiteX10" fmla="*/ 422664 w 587473"/>
                        <a:gd name="connsiteY10" fmla="*/ 226005 h 589873"/>
                        <a:gd name="connsiteX11" fmla="*/ 505334 w 587473"/>
                        <a:gd name="connsiteY11" fmla="*/ 195230 h 589873"/>
                        <a:gd name="connsiteX12" fmla="*/ 549988 w 587473"/>
                        <a:gd name="connsiteY12" fmla="*/ 250444 h 589873"/>
                        <a:gd name="connsiteX13" fmla="*/ 555419 w 587473"/>
                        <a:gd name="connsiteY13" fmla="*/ 286649 h 589873"/>
                        <a:gd name="connsiteX14" fmla="*/ 555721 w 587473"/>
                        <a:gd name="connsiteY14" fmla="*/ 288158 h 589873"/>
                        <a:gd name="connsiteX15" fmla="*/ 572918 w 587473"/>
                        <a:gd name="connsiteY15" fmla="*/ 173204 h 5898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587473" h="589873">
                          <a:moveTo>
                            <a:pt x="572918" y="173204"/>
                          </a:moveTo>
                          <a:cubicBezTo>
                            <a:pt x="552402" y="98983"/>
                            <a:pt x="526756" y="55837"/>
                            <a:pt x="454344" y="49501"/>
                          </a:cubicBezTo>
                          <a:cubicBezTo>
                            <a:pt x="432923" y="21140"/>
                            <a:pt x="350554" y="-6920"/>
                            <a:pt x="264566" y="1529"/>
                          </a:cubicBezTo>
                          <a:cubicBezTo>
                            <a:pt x="194870" y="16313"/>
                            <a:pt x="77854" y="105721"/>
                            <a:pt x="36167" y="138206"/>
                          </a:cubicBezTo>
                          <a:cubicBezTo>
                            <a:pt x="36771" y="138206"/>
                            <a:pt x="18970" y="179541"/>
                            <a:pt x="14444" y="196437"/>
                          </a:cubicBezTo>
                          <a:cubicBezTo>
                            <a:pt x="-68226" y="455610"/>
                            <a:pt x="230472" y="582632"/>
                            <a:pt x="241334" y="589873"/>
                          </a:cubicBezTo>
                          <a:cubicBezTo>
                            <a:pt x="241334" y="589873"/>
                            <a:pt x="284479" y="449576"/>
                            <a:pt x="285384" y="448670"/>
                          </a:cubicBezTo>
                          <a:cubicBezTo>
                            <a:pt x="241635" y="434188"/>
                            <a:pt x="190042" y="400094"/>
                            <a:pt x="219610" y="361475"/>
                          </a:cubicBezTo>
                          <a:cubicBezTo>
                            <a:pt x="255816" y="314106"/>
                            <a:pt x="292625" y="404922"/>
                            <a:pt x="292625" y="404922"/>
                          </a:cubicBezTo>
                          <a:cubicBezTo>
                            <a:pt x="373485" y="396474"/>
                            <a:pt x="293530" y="319838"/>
                            <a:pt x="352666" y="279107"/>
                          </a:cubicBezTo>
                          <a:cubicBezTo>
                            <a:pt x="378614" y="262512"/>
                            <a:pt x="401243" y="288158"/>
                            <a:pt x="422664" y="226005"/>
                          </a:cubicBezTo>
                          <a:cubicBezTo>
                            <a:pt x="449819" y="156007"/>
                            <a:pt x="482404" y="196437"/>
                            <a:pt x="505334" y="195230"/>
                          </a:cubicBezTo>
                          <a:cubicBezTo>
                            <a:pt x="527963" y="190402"/>
                            <a:pt x="558738" y="192816"/>
                            <a:pt x="549988" y="250444"/>
                          </a:cubicBezTo>
                          <a:cubicBezTo>
                            <a:pt x="553005" y="271564"/>
                            <a:pt x="554816" y="283331"/>
                            <a:pt x="555419" y="286649"/>
                          </a:cubicBezTo>
                          <a:cubicBezTo>
                            <a:pt x="555419" y="287253"/>
                            <a:pt x="555721" y="288158"/>
                            <a:pt x="555721" y="288158"/>
                          </a:cubicBezTo>
                          <a:cubicBezTo>
                            <a:pt x="615159" y="175316"/>
                            <a:pt x="572918" y="173204"/>
                            <a:pt x="572918" y="173204"/>
                          </a:cubicBezTo>
                          <a:close/>
                        </a:path>
                      </a:pathLst>
                    </a:custGeom>
                    <a:solidFill>
                      <a:srgbClr val="202545"/>
                    </a:solidFill>
                    <a:ln w="3012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 dirty="0"/>
                    </a:p>
                  </p:txBody>
                </p:sp>
              </p:grpSp>
              <p:sp>
                <p:nvSpPr>
                  <p:cNvPr id="9" name="Freeform: Shape 8">
                    <a:extLst>
                      <a:ext uri="{FF2B5EF4-FFF2-40B4-BE49-F238E27FC236}">
                        <a16:creationId xmlns:a16="http://schemas.microsoft.com/office/drawing/2014/main" id="{79B7500D-9960-4495-A69B-8ACC78B70DF8}"/>
                      </a:ext>
                    </a:extLst>
                  </p:cNvPr>
                  <p:cNvSpPr/>
                  <p:nvPr/>
                </p:nvSpPr>
                <p:spPr>
                  <a:xfrm rot="17224163">
                    <a:off x="2802028" y="906419"/>
                    <a:ext cx="418071" cy="329957"/>
                  </a:xfrm>
                  <a:custGeom>
                    <a:avLst/>
                    <a:gdLst>
                      <a:gd name="connsiteX0" fmla="*/ 10477 w 817240"/>
                      <a:gd name="connsiteY0" fmla="*/ 256582 h 644995"/>
                      <a:gd name="connsiteX1" fmla="*/ 423564 w 817240"/>
                      <a:gd name="connsiteY1" fmla="*/ 41666 h 644995"/>
                      <a:gd name="connsiteX2" fmla="*/ 539395 w 817240"/>
                      <a:gd name="connsiteY2" fmla="*/ 636175 h 644995"/>
                      <a:gd name="connsiteX3" fmla="*/ 10477 w 817240"/>
                      <a:gd name="connsiteY3" fmla="*/ 256582 h 6449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7240" h="644995">
                        <a:moveTo>
                          <a:pt x="10477" y="256582"/>
                        </a:moveTo>
                        <a:cubicBezTo>
                          <a:pt x="10477" y="256582"/>
                          <a:pt x="-103959" y="-123708"/>
                          <a:pt x="423564" y="41666"/>
                        </a:cubicBezTo>
                        <a:cubicBezTo>
                          <a:pt x="1071105" y="244720"/>
                          <a:pt x="778734" y="715025"/>
                          <a:pt x="539395" y="636175"/>
                        </a:cubicBezTo>
                        <a:cubicBezTo>
                          <a:pt x="540093" y="636175"/>
                          <a:pt x="114447" y="416374"/>
                          <a:pt x="10477" y="256582"/>
                        </a:cubicBezTo>
                        <a:close/>
                      </a:path>
                    </a:pathLst>
                  </a:custGeom>
                  <a:solidFill>
                    <a:srgbClr val="202545"/>
                  </a:solidFill>
                  <a:ln w="6973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10" name="Graphic 1218">
                    <a:extLst>
                      <a:ext uri="{FF2B5EF4-FFF2-40B4-BE49-F238E27FC236}">
                        <a16:creationId xmlns:a16="http://schemas.microsoft.com/office/drawing/2014/main" id="{11E8D7EC-8304-4B7A-9461-B2B794693997}"/>
                      </a:ext>
                    </a:extLst>
                  </p:cNvPr>
                  <p:cNvGrpSpPr/>
                  <p:nvPr/>
                </p:nvGrpSpPr>
                <p:grpSpPr>
                  <a:xfrm rot="2454891" flipH="1">
                    <a:off x="3200819" y="1293148"/>
                    <a:ext cx="235963" cy="187653"/>
                    <a:chOff x="3211539" y="1297147"/>
                    <a:chExt cx="235963" cy="187653"/>
                  </a:xfrm>
                </p:grpSpPr>
                <p:sp>
                  <p:nvSpPr>
                    <p:cNvPr id="11" name="Freeform: Shape 10">
                      <a:extLst>
                        <a:ext uri="{FF2B5EF4-FFF2-40B4-BE49-F238E27FC236}">
                          <a16:creationId xmlns:a16="http://schemas.microsoft.com/office/drawing/2014/main" id="{1C3E9030-0073-43E5-A24E-AA999328AFC3}"/>
                        </a:ext>
                      </a:extLst>
                    </p:cNvPr>
                    <p:cNvSpPr/>
                    <p:nvPr/>
                  </p:nvSpPr>
                  <p:spPr>
                    <a:xfrm rot="748184">
                      <a:off x="3246433" y="1334570"/>
                      <a:ext cx="77261" cy="47776"/>
                    </a:xfrm>
                    <a:custGeom>
                      <a:avLst/>
                      <a:gdLst>
                        <a:gd name="connsiteX0" fmla="*/ 76211 w 77261"/>
                        <a:gd name="connsiteY0" fmla="*/ 37418 h 47776"/>
                        <a:gd name="connsiteX1" fmla="*/ 30566 w 77261"/>
                        <a:gd name="connsiteY1" fmla="*/ 46618 h 47776"/>
                        <a:gd name="connsiteX2" fmla="*/ 844 w 77261"/>
                        <a:gd name="connsiteY2" fmla="*/ 15480 h 47776"/>
                        <a:gd name="connsiteX3" fmla="*/ 74796 w 77261"/>
                        <a:gd name="connsiteY3" fmla="*/ 30342 h 47776"/>
                        <a:gd name="connsiteX4" fmla="*/ 76211 w 77261"/>
                        <a:gd name="connsiteY4" fmla="*/ 37418 h 477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7261" h="47776">
                          <a:moveTo>
                            <a:pt x="76211" y="37418"/>
                          </a:moveTo>
                          <a:cubicBezTo>
                            <a:pt x="76211" y="37418"/>
                            <a:pt x="51796" y="38834"/>
                            <a:pt x="30566" y="46618"/>
                          </a:cubicBezTo>
                          <a:cubicBezTo>
                            <a:pt x="13936" y="52987"/>
                            <a:pt x="5797" y="31757"/>
                            <a:pt x="844" y="15480"/>
                          </a:cubicBezTo>
                          <a:cubicBezTo>
                            <a:pt x="-6941" y="-9288"/>
                            <a:pt x="40827" y="-4335"/>
                            <a:pt x="74796" y="30342"/>
                          </a:cubicBezTo>
                          <a:cubicBezTo>
                            <a:pt x="76919" y="32465"/>
                            <a:pt x="78334" y="35295"/>
                            <a:pt x="76211" y="37418"/>
                          </a:cubicBezTo>
                          <a:close/>
                        </a:path>
                      </a:pathLst>
                    </a:custGeom>
                    <a:solidFill>
                      <a:srgbClr val="202545"/>
                    </a:solidFill>
                    <a:ln w="3537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2" name="Freeform: Shape 11">
                      <a:extLst>
                        <a:ext uri="{FF2B5EF4-FFF2-40B4-BE49-F238E27FC236}">
                          <a16:creationId xmlns:a16="http://schemas.microsoft.com/office/drawing/2014/main" id="{0464ECFD-3396-4BCA-9420-993FBE74F1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35468" y="1407557"/>
                      <a:ext cx="112034" cy="77243"/>
                    </a:xfrm>
                    <a:custGeom>
                      <a:avLst/>
                      <a:gdLst>
                        <a:gd name="connsiteX0" fmla="*/ 111105 w 111104"/>
                        <a:gd name="connsiteY0" fmla="*/ 31845 h 31845"/>
                        <a:gd name="connsiteX1" fmla="*/ 0 w 111104"/>
                        <a:gd name="connsiteY1" fmla="*/ 0 h 31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11104" h="31845">
                          <a:moveTo>
                            <a:pt x="111105" y="31845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ln w="17689" cap="rnd">
                      <a:solidFill>
                        <a:srgbClr val="000000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3" name="Freeform: Shape 12">
                      <a:extLst>
                        <a:ext uri="{FF2B5EF4-FFF2-40B4-BE49-F238E27FC236}">
                          <a16:creationId xmlns:a16="http://schemas.microsoft.com/office/drawing/2014/main" id="{C9865FAD-CC1A-423A-A8BF-188F4A3CA1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11539" y="1302990"/>
                      <a:ext cx="19814" cy="24414"/>
                    </a:xfrm>
                    <a:custGeom>
                      <a:avLst/>
                      <a:gdLst>
                        <a:gd name="connsiteX0" fmla="*/ 0 w 19814"/>
                        <a:gd name="connsiteY0" fmla="*/ 0 h 24414"/>
                        <a:gd name="connsiteX1" fmla="*/ 19815 w 19814"/>
                        <a:gd name="connsiteY1" fmla="*/ 24415 h 244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9814" h="24414">
                          <a:moveTo>
                            <a:pt x="0" y="0"/>
                          </a:moveTo>
                          <a:cubicBezTo>
                            <a:pt x="0" y="0"/>
                            <a:pt x="7431" y="6723"/>
                            <a:pt x="19815" y="24415"/>
                          </a:cubicBezTo>
                        </a:path>
                      </a:pathLst>
                    </a:custGeom>
                    <a:noFill/>
                    <a:ln w="17689" cap="rnd">
                      <a:solidFill>
                        <a:srgbClr val="000000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4" name="Freeform: Shape 13">
                      <a:extLst>
                        <a:ext uri="{FF2B5EF4-FFF2-40B4-BE49-F238E27FC236}">
                          <a16:creationId xmlns:a16="http://schemas.microsoft.com/office/drawing/2014/main" id="{67633E9F-EC4D-4769-B373-FC5D3B5DD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20898" y="1297147"/>
                      <a:ext cx="126673" cy="142242"/>
                    </a:xfrm>
                    <a:custGeom>
                      <a:avLst/>
                      <a:gdLst>
                        <a:gd name="connsiteX0" fmla="*/ 126674 w 126673"/>
                        <a:gd name="connsiteY0" fmla="*/ 71121 h 142242"/>
                        <a:gd name="connsiteX1" fmla="*/ 63337 w 126673"/>
                        <a:gd name="connsiteY1" fmla="*/ 142243 h 142242"/>
                        <a:gd name="connsiteX2" fmla="*/ 0 w 126673"/>
                        <a:gd name="connsiteY2" fmla="*/ 71121 h 142242"/>
                        <a:gd name="connsiteX3" fmla="*/ 63337 w 126673"/>
                        <a:gd name="connsiteY3" fmla="*/ 0 h 142242"/>
                        <a:gd name="connsiteX4" fmla="*/ 126674 w 126673"/>
                        <a:gd name="connsiteY4" fmla="*/ 71121 h 1422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6673" h="142242">
                          <a:moveTo>
                            <a:pt x="126674" y="71121"/>
                          </a:moveTo>
                          <a:cubicBezTo>
                            <a:pt x="126674" y="110401"/>
                            <a:pt x="98317" y="142243"/>
                            <a:pt x="63337" y="142243"/>
                          </a:cubicBezTo>
                          <a:cubicBezTo>
                            <a:pt x="28357" y="142243"/>
                            <a:pt x="0" y="110401"/>
                            <a:pt x="0" y="71121"/>
                          </a:cubicBezTo>
                          <a:cubicBezTo>
                            <a:pt x="0" y="31842"/>
                            <a:pt x="28357" y="0"/>
                            <a:pt x="63337" y="0"/>
                          </a:cubicBezTo>
                          <a:cubicBezTo>
                            <a:pt x="98317" y="0"/>
                            <a:pt x="126674" y="31842"/>
                            <a:pt x="126674" y="71121"/>
                          </a:cubicBezTo>
                          <a:close/>
                        </a:path>
                      </a:pathLst>
                    </a:custGeom>
                    <a:noFill/>
                    <a:ln w="17689" cap="flat">
                      <a:solidFill>
                        <a:srgbClr val="000000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sp>
              <p:nvSpPr>
                <p:cNvPr id="3" name="Arc 2">
                  <a:extLst>
                    <a:ext uri="{FF2B5EF4-FFF2-40B4-BE49-F238E27FC236}">
                      <a16:creationId xmlns:a16="http://schemas.microsoft.com/office/drawing/2014/main" id="{FD19DC63-BE61-422E-8AE4-34AA6814F9A0}"/>
                    </a:ext>
                  </a:extLst>
                </p:cNvPr>
                <p:cNvSpPr/>
                <p:nvPr/>
              </p:nvSpPr>
              <p:spPr>
                <a:xfrm rot="4453912" flipV="1">
                  <a:off x="2562896" y="-57955"/>
                  <a:ext cx="289774" cy="309093"/>
                </a:xfrm>
                <a:prstGeom prst="arc">
                  <a:avLst/>
                </a:prstGeom>
                <a:noFill/>
                <a:ln w="19050" cap="flat">
                  <a:solidFill>
                    <a:srgbClr val="20254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3CB3FBC-F6A3-46E2-BD88-3C3B577E1DFF}"/>
                  </a:ext>
                </a:extLst>
              </p:cNvPr>
              <p:cNvSpPr/>
              <p:nvPr/>
            </p:nvSpPr>
            <p:spPr>
              <a:xfrm rot="20744105">
                <a:off x="1500341" y="6076906"/>
                <a:ext cx="1125416" cy="3305950"/>
              </a:xfrm>
              <a:prstGeom prst="rect">
                <a:avLst/>
              </a:prstGeom>
              <a:solidFill>
                <a:srgbClr val="646E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73A7E77D-D06B-4654-877F-08378B13EC59}"/>
                  </a:ext>
                </a:extLst>
              </p:cNvPr>
              <p:cNvSpPr/>
              <p:nvPr/>
            </p:nvSpPr>
            <p:spPr>
              <a:xfrm>
                <a:off x="787791" y="1491175"/>
                <a:ext cx="1997612" cy="5134708"/>
              </a:xfrm>
              <a:prstGeom prst="roundRect">
                <a:avLst>
                  <a:gd name="adj" fmla="val 50000"/>
                </a:avLst>
              </a:prstGeom>
              <a:solidFill>
                <a:srgbClr val="B8C7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5EEEF67-3EE6-4DCC-A316-51054297C47A}"/>
                </a:ext>
              </a:extLst>
            </p:cNvPr>
            <p:cNvGrpSpPr/>
            <p:nvPr/>
          </p:nvGrpSpPr>
          <p:grpSpPr>
            <a:xfrm>
              <a:off x="1005061" y="1555433"/>
              <a:ext cx="1122903" cy="6394020"/>
              <a:chOff x="1005061" y="1555433"/>
              <a:chExt cx="1122903" cy="6394020"/>
            </a:xfrm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0A871F38-D807-4161-B220-F63CC128D320}"/>
                  </a:ext>
                </a:extLst>
              </p:cNvPr>
              <p:cNvSpPr/>
              <p:nvPr/>
            </p:nvSpPr>
            <p:spPr>
              <a:xfrm>
                <a:off x="1005061" y="1555433"/>
                <a:ext cx="1100041" cy="1431789"/>
              </a:xfrm>
              <a:custGeom>
                <a:avLst/>
                <a:gdLst>
                  <a:gd name="connsiteX0" fmla="*/ 319667 w 344375"/>
                  <a:gd name="connsiteY0" fmla="*/ 126514 h 450254"/>
                  <a:gd name="connsiteX1" fmla="*/ 171827 w 344375"/>
                  <a:gd name="connsiteY1" fmla="*/ 95 h 450254"/>
                  <a:gd name="connsiteX2" fmla="*/ 4073 w 344375"/>
                  <a:gd name="connsiteY2" fmla="*/ 450254 h 450254"/>
                  <a:gd name="connsiteX3" fmla="*/ 23986 w 344375"/>
                  <a:gd name="connsiteY3" fmla="*/ 420988 h 450254"/>
                  <a:gd name="connsiteX4" fmla="*/ 158551 w 344375"/>
                  <a:gd name="connsiteY4" fmla="*/ 351593 h 450254"/>
                  <a:gd name="connsiteX5" fmla="*/ 168206 w 344375"/>
                  <a:gd name="connsiteY5" fmla="*/ 351292 h 450254"/>
                  <a:gd name="connsiteX6" fmla="*/ 318460 w 344375"/>
                  <a:gd name="connsiteY6" fmla="*/ 420083 h 450254"/>
                  <a:gd name="connsiteX7" fmla="*/ 336262 w 344375"/>
                  <a:gd name="connsiteY7" fmla="*/ 443013 h 450254"/>
                  <a:gd name="connsiteX8" fmla="*/ 319667 w 344375"/>
                  <a:gd name="connsiteY8" fmla="*/ 126514 h 450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4375" h="450254">
                    <a:moveTo>
                      <a:pt x="319667" y="126514"/>
                    </a:moveTo>
                    <a:cubicBezTo>
                      <a:pt x="296134" y="53197"/>
                      <a:pt x="252083" y="-2620"/>
                      <a:pt x="171827" y="95"/>
                    </a:cubicBezTo>
                    <a:cubicBezTo>
                      <a:pt x="33038" y="4922"/>
                      <a:pt x="-15237" y="183236"/>
                      <a:pt x="4073" y="450254"/>
                    </a:cubicBezTo>
                    <a:cubicBezTo>
                      <a:pt x="9806" y="441806"/>
                      <a:pt x="16142" y="431548"/>
                      <a:pt x="23986" y="420988"/>
                    </a:cubicBezTo>
                    <a:cubicBezTo>
                      <a:pt x="47219" y="389609"/>
                      <a:pt x="84631" y="354309"/>
                      <a:pt x="158551" y="351593"/>
                    </a:cubicBezTo>
                    <a:cubicBezTo>
                      <a:pt x="161870" y="351593"/>
                      <a:pt x="164887" y="351292"/>
                      <a:pt x="168206" y="351292"/>
                    </a:cubicBezTo>
                    <a:cubicBezTo>
                      <a:pt x="237902" y="351292"/>
                      <a:pt x="286479" y="382972"/>
                      <a:pt x="318460" y="420083"/>
                    </a:cubicBezTo>
                    <a:cubicBezTo>
                      <a:pt x="325098" y="427625"/>
                      <a:pt x="331132" y="435168"/>
                      <a:pt x="336262" y="443013"/>
                    </a:cubicBezTo>
                    <a:cubicBezTo>
                      <a:pt x="340787" y="418876"/>
                      <a:pt x="358890" y="248708"/>
                      <a:pt x="319667" y="126514"/>
                    </a:cubicBezTo>
                    <a:close/>
                  </a:path>
                </a:pathLst>
              </a:custGeom>
              <a:solidFill>
                <a:srgbClr val="849EA0"/>
              </a:solidFill>
              <a:ln w="301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C5D1B83-C3FB-4084-957B-0497A1B64944}"/>
                  </a:ext>
                </a:extLst>
              </p:cNvPr>
              <p:cNvSpPr/>
              <p:nvPr/>
            </p:nvSpPr>
            <p:spPr>
              <a:xfrm>
                <a:off x="1081680" y="2672526"/>
                <a:ext cx="1046284" cy="5276927"/>
              </a:xfrm>
              <a:custGeom>
                <a:avLst/>
                <a:gdLst>
                  <a:gd name="connsiteX0" fmla="*/ 254949 w 327546"/>
                  <a:gd name="connsiteY0" fmla="*/ 1297074 h 1659433"/>
                  <a:gd name="connsiteX1" fmla="*/ 254648 w 327546"/>
                  <a:gd name="connsiteY1" fmla="*/ 1195999 h 1659433"/>
                  <a:gd name="connsiteX2" fmla="*/ 253139 w 327546"/>
                  <a:gd name="connsiteY2" fmla="*/ 431754 h 1659433"/>
                  <a:gd name="connsiteX3" fmla="*/ 277578 w 327546"/>
                  <a:gd name="connsiteY3" fmla="*/ 275466 h 1659433"/>
                  <a:gd name="connsiteX4" fmla="*/ 294474 w 327546"/>
                  <a:gd name="connsiteY4" fmla="*/ 68791 h 1659433"/>
                  <a:gd name="connsiteX5" fmla="*/ 144220 w 327546"/>
                  <a:gd name="connsiteY5" fmla="*/ 0 h 1659433"/>
                  <a:gd name="connsiteX6" fmla="*/ 134565 w 327546"/>
                  <a:gd name="connsiteY6" fmla="*/ 302 h 1659433"/>
                  <a:gd name="connsiteX7" fmla="*/ 0 w 327546"/>
                  <a:gd name="connsiteY7" fmla="*/ 69696 h 1659433"/>
                  <a:gd name="connsiteX8" fmla="*/ 19310 w 327546"/>
                  <a:gd name="connsiteY8" fmla="*/ 463736 h 1659433"/>
                  <a:gd name="connsiteX9" fmla="*/ 104695 w 327546"/>
                  <a:gd name="connsiteY9" fmla="*/ 1186646 h 1659433"/>
                  <a:gd name="connsiteX10" fmla="*/ 117065 w 327546"/>
                  <a:gd name="connsiteY10" fmla="*/ 1307332 h 1659433"/>
                  <a:gd name="connsiteX11" fmla="*/ 127324 w 327546"/>
                  <a:gd name="connsiteY11" fmla="*/ 1465733 h 1659433"/>
                  <a:gd name="connsiteX12" fmla="*/ 143918 w 327546"/>
                  <a:gd name="connsiteY12" fmla="*/ 1606030 h 1659433"/>
                  <a:gd name="connsiteX13" fmla="*/ 157797 w 327546"/>
                  <a:gd name="connsiteY13" fmla="*/ 1514007 h 1659433"/>
                  <a:gd name="connsiteX14" fmla="*/ 158099 w 327546"/>
                  <a:gd name="connsiteY14" fmla="*/ 1515817 h 1659433"/>
                  <a:gd name="connsiteX15" fmla="*/ 181934 w 327546"/>
                  <a:gd name="connsiteY15" fmla="*/ 1647969 h 1659433"/>
                  <a:gd name="connsiteX16" fmla="*/ 184046 w 327546"/>
                  <a:gd name="connsiteY16" fmla="*/ 1647667 h 1659433"/>
                  <a:gd name="connsiteX17" fmla="*/ 196718 w 327546"/>
                  <a:gd name="connsiteY17" fmla="*/ 1506766 h 1659433"/>
                  <a:gd name="connsiteX18" fmla="*/ 231717 w 327546"/>
                  <a:gd name="connsiteY18" fmla="*/ 1659434 h 1659433"/>
                  <a:gd name="connsiteX19" fmla="*/ 235640 w 327546"/>
                  <a:gd name="connsiteY19" fmla="*/ 1514309 h 1659433"/>
                  <a:gd name="connsiteX20" fmla="*/ 270035 w 327546"/>
                  <a:gd name="connsiteY20" fmla="*/ 1644046 h 1659433"/>
                  <a:gd name="connsiteX21" fmla="*/ 270035 w 327546"/>
                  <a:gd name="connsiteY21" fmla="*/ 1514309 h 1659433"/>
                  <a:gd name="connsiteX22" fmla="*/ 281500 w 327546"/>
                  <a:gd name="connsiteY22" fmla="*/ 1445518 h 1659433"/>
                  <a:gd name="connsiteX23" fmla="*/ 323439 w 327546"/>
                  <a:gd name="connsiteY23" fmla="*/ 1514309 h 1659433"/>
                  <a:gd name="connsiteX24" fmla="*/ 296586 w 327546"/>
                  <a:gd name="connsiteY24" fmla="*/ 1384571 h 1659433"/>
                  <a:gd name="connsiteX25" fmla="*/ 254949 w 327546"/>
                  <a:gd name="connsiteY25" fmla="*/ 1297074 h 1659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27546" h="1659433">
                    <a:moveTo>
                      <a:pt x="254949" y="1297074"/>
                    </a:moveTo>
                    <a:cubicBezTo>
                      <a:pt x="254949" y="1297074"/>
                      <a:pt x="254949" y="1257549"/>
                      <a:pt x="254648" y="1195999"/>
                    </a:cubicBezTo>
                    <a:cubicBezTo>
                      <a:pt x="254346" y="967601"/>
                      <a:pt x="253139" y="431754"/>
                      <a:pt x="253139" y="431754"/>
                    </a:cubicBezTo>
                    <a:cubicBezTo>
                      <a:pt x="253139" y="431754"/>
                      <a:pt x="265811" y="367791"/>
                      <a:pt x="277578" y="275466"/>
                    </a:cubicBezTo>
                    <a:cubicBezTo>
                      <a:pt x="285121" y="215425"/>
                      <a:pt x="292060" y="143315"/>
                      <a:pt x="294474" y="68791"/>
                    </a:cubicBezTo>
                    <a:cubicBezTo>
                      <a:pt x="262492" y="31680"/>
                      <a:pt x="214218" y="0"/>
                      <a:pt x="144220" y="0"/>
                    </a:cubicBezTo>
                    <a:cubicBezTo>
                      <a:pt x="140901" y="0"/>
                      <a:pt x="137884" y="302"/>
                      <a:pt x="134565" y="302"/>
                    </a:cubicBezTo>
                    <a:cubicBezTo>
                      <a:pt x="60645" y="3319"/>
                      <a:pt x="23232" y="38318"/>
                      <a:pt x="0" y="69696"/>
                    </a:cubicBezTo>
                    <a:cubicBezTo>
                      <a:pt x="5733" y="189477"/>
                      <a:pt x="19310" y="463736"/>
                      <a:pt x="19310" y="463736"/>
                    </a:cubicBezTo>
                    <a:cubicBezTo>
                      <a:pt x="19310" y="463736"/>
                      <a:pt x="78446" y="951912"/>
                      <a:pt x="104695" y="1186646"/>
                    </a:cubicBezTo>
                    <a:cubicBezTo>
                      <a:pt x="111936" y="1250610"/>
                      <a:pt x="116764" y="1295867"/>
                      <a:pt x="117065" y="1307332"/>
                    </a:cubicBezTo>
                    <a:cubicBezTo>
                      <a:pt x="119781" y="1372201"/>
                      <a:pt x="123703" y="1448535"/>
                      <a:pt x="127324" y="1465733"/>
                    </a:cubicBezTo>
                    <a:cubicBezTo>
                      <a:pt x="128531" y="1526076"/>
                      <a:pt x="124910" y="1590945"/>
                      <a:pt x="143918" y="1606030"/>
                    </a:cubicBezTo>
                    <a:cubicBezTo>
                      <a:pt x="155987" y="1615685"/>
                      <a:pt x="156590" y="1552928"/>
                      <a:pt x="157797" y="1514007"/>
                    </a:cubicBezTo>
                    <a:lnTo>
                      <a:pt x="158099" y="1515817"/>
                    </a:lnTo>
                    <a:cubicBezTo>
                      <a:pt x="158702" y="1561678"/>
                      <a:pt x="166547" y="1645857"/>
                      <a:pt x="181934" y="1647969"/>
                    </a:cubicBezTo>
                    <a:cubicBezTo>
                      <a:pt x="182538" y="1647969"/>
                      <a:pt x="183141" y="1647667"/>
                      <a:pt x="184046" y="1647667"/>
                    </a:cubicBezTo>
                    <a:cubicBezTo>
                      <a:pt x="207882" y="1645555"/>
                      <a:pt x="193701" y="1543877"/>
                      <a:pt x="196718" y="1506766"/>
                    </a:cubicBezTo>
                    <a:cubicBezTo>
                      <a:pt x="197322" y="1571635"/>
                      <a:pt x="208787" y="1659434"/>
                      <a:pt x="231717" y="1659434"/>
                    </a:cubicBezTo>
                    <a:cubicBezTo>
                      <a:pt x="250725" y="1659434"/>
                      <a:pt x="231717" y="1552627"/>
                      <a:pt x="235640" y="1514309"/>
                    </a:cubicBezTo>
                    <a:cubicBezTo>
                      <a:pt x="243182" y="1567712"/>
                      <a:pt x="248915" y="1650986"/>
                      <a:pt x="270035" y="1644046"/>
                    </a:cubicBezTo>
                    <a:cubicBezTo>
                      <a:pt x="292965" y="1636503"/>
                      <a:pt x="270035" y="1514309"/>
                      <a:pt x="270035" y="1514309"/>
                    </a:cubicBezTo>
                    <a:lnTo>
                      <a:pt x="281500" y="1445518"/>
                    </a:lnTo>
                    <a:cubicBezTo>
                      <a:pt x="281500" y="1445518"/>
                      <a:pt x="289043" y="1517929"/>
                      <a:pt x="323439" y="1514309"/>
                    </a:cubicBezTo>
                    <a:cubicBezTo>
                      <a:pt x="338524" y="1512498"/>
                      <a:pt x="308051" y="1430432"/>
                      <a:pt x="296586" y="1384571"/>
                    </a:cubicBezTo>
                    <a:cubicBezTo>
                      <a:pt x="286328" y="1342633"/>
                      <a:pt x="254949" y="1297074"/>
                      <a:pt x="254949" y="1297074"/>
                    </a:cubicBezTo>
                    <a:close/>
                  </a:path>
                </a:pathLst>
              </a:custGeom>
              <a:solidFill>
                <a:srgbClr val="E59F77"/>
              </a:solidFill>
              <a:ln w="301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ED7B4D4-93C7-4B8E-8D9E-3F6CDBF7BDB0}"/>
              </a:ext>
            </a:extLst>
          </p:cNvPr>
          <p:cNvGrpSpPr/>
          <p:nvPr/>
        </p:nvGrpSpPr>
        <p:grpSpPr>
          <a:xfrm>
            <a:off x="538296" y="-2028568"/>
            <a:ext cx="6219126" cy="16591453"/>
            <a:chOff x="690696" y="-1876168"/>
            <a:chExt cx="6219126" cy="16591453"/>
          </a:xfrm>
        </p:grpSpPr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66608DB2-6949-4B20-AED2-2DABDD77B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00219" y="2480592"/>
              <a:ext cx="3420117" cy="1971170"/>
            </a:xfrm>
            <a:prstGeom prst="rect">
              <a:avLst/>
            </a:prstGeom>
          </p:spPr>
        </p:pic>
        <p:grpSp>
          <p:nvGrpSpPr>
            <p:cNvPr id="60" name="Graphic 5">
              <a:extLst>
                <a:ext uri="{FF2B5EF4-FFF2-40B4-BE49-F238E27FC236}">
                  <a16:creationId xmlns:a16="http://schemas.microsoft.com/office/drawing/2014/main" id="{CE29FDD7-77F6-4898-9449-CC87DE0DE697}"/>
                </a:ext>
              </a:extLst>
            </p:cNvPr>
            <p:cNvGrpSpPr/>
            <p:nvPr/>
          </p:nvGrpSpPr>
          <p:grpSpPr>
            <a:xfrm flipH="1">
              <a:off x="5245422" y="2350500"/>
              <a:ext cx="1664400" cy="1400199"/>
              <a:chOff x="5093022" y="2198100"/>
              <a:chExt cx="1664400" cy="1400199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5EEE39F-B00E-4D16-817A-D19C38E1C857}"/>
                  </a:ext>
                </a:extLst>
              </p:cNvPr>
              <p:cNvSpPr/>
              <p:nvPr/>
            </p:nvSpPr>
            <p:spPr>
              <a:xfrm>
                <a:off x="5093022" y="2251570"/>
                <a:ext cx="395894" cy="713312"/>
              </a:xfrm>
              <a:custGeom>
                <a:avLst/>
                <a:gdLst>
                  <a:gd name="connsiteX0" fmla="*/ 392387 w 395894"/>
                  <a:gd name="connsiteY0" fmla="*/ 559656 h 713312"/>
                  <a:gd name="connsiteX1" fmla="*/ 376228 w 395894"/>
                  <a:gd name="connsiteY1" fmla="*/ 528651 h 713312"/>
                  <a:gd name="connsiteX2" fmla="*/ 375707 w 395894"/>
                  <a:gd name="connsiteY2" fmla="*/ 528003 h 713312"/>
                  <a:gd name="connsiteX3" fmla="*/ 383787 w 395894"/>
                  <a:gd name="connsiteY3" fmla="*/ 475852 h 713312"/>
                  <a:gd name="connsiteX4" fmla="*/ 353293 w 395894"/>
                  <a:gd name="connsiteY4" fmla="*/ 419291 h 713312"/>
                  <a:gd name="connsiteX5" fmla="*/ 387435 w 395894"/>
                  <a:gd name="connsiteY5" fmla="*/ 385173 h 713312"/>
                  <a:gd name="connsiteX6" fmla="*/ 324755 w 395894"/>
                  <a:gd name="connsiteY6" fmla="*/ 260376 h 713312"/>
                  <a:gd name="connsiteX7" fmla="*/ 167989 w 395894"/>
                  <a:gd name="connsiteY7" fmla="*/ 27127 h 713312"/>
                  <a:gd name="connsiteX8" fmla="*/ 167859 w 395894"/>
                  <a:gd name="connsiteY8" fmla="*/ 26997 h 713312"/>
                  <a:gd name="connsiteX9" fmla="*/ 139060 w 395894"/>
                  <a:gd name="connsiteY9" fmla="*/ 8576 h 713312"/>
                  <a:gd name="connsiteX10" fmla="*/ 9659 w 395894"/>
                  <a:gd name="connsiteY10" fmla="*/ 14 h 713312"/>
                  <a:gd name="connsiteX11" fmla="*/ 1319 w 395894"/>
                  <a:gd name="connsiteY11" fmla="*/ 13765 h 713312"/>
                  <a:gd name="connsiteX12" fmla="*/ 58657 w 395894"/>
                  <a:gd name="connsiteY12" fmla="*/ 109244 h 713312"/>
                  <a:gd name="connsiteX13" fmla="*/ 147009 w 395894"/>
                  <a:gd name="connsiteY13" fmla="*/ 277759 h 713312"/>
                  <a:gd name="connsiteX14" fmla="*/ 153655 w 395894"/>
                  <a:gd name="connsiteY14" fmla="*/ 289694 h 713312"/>
                  <a:gd name="connsiteX15" fmla="*/ 165513 w 395894"/>
                  <a:gd name="connsiteY15" fmla="*/ 330039 h 713312"/>
                  <a:gd name="connsiteX16" fmla="*/ 135020 w 395894"/>
                  <a:gd name="connsiteY16" fmla="*/ 488436 h 713312"/>
                  <a:gd name="connsiteX17" fmla="*/ 221808 w 395894"/>
                  <a:gd name="connsiteY17" fmla="*/ 711955 h 713312"/>
                  <a:gd name="connsiteX18" fmla="*/ 245525 w 395894"/>
                  <a:gd name="connsiteY18" fmla="*/ 699372 h 713312"/>
                  <a:gd name="connsiteX19" fmla="*/ 276930 w 395894"/>
                  <a:gd name="connsiteY19" fmla="*/ 516716 h 713312"/>
                  <a:gd name="connsiteX20" fmla="*/ 278364 w 395894"/>
                  <a:gd name="connsiteY20" fmla="*/ 519441 h 713312"/>
                  <a:gd name="connsiteX21" fmla="*/ 329446 w 395894"/>
                  <a:gd name="connsiteY21" fmla="*/ 602596 h 713312"/>
                  <a:gd name="connsiteX22" fmla="*/ 377532 w 395894"/>
                  <a:gd name="connsiteY22" fmla="*/ 605060 h 713312"/>
                  <a:gd name="connsiteX23" fmla="*/ 392387 w 395894"/>
                  <a:gd name="connsiteY23" fmla="*/ 559656 h 713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95894" h="713312">
                    <a:moveTo>
                      <a:pt x="392387" y="559656"/>
                    </a:moveTo>
                    <a:cubicBezTo>
                      <a:pt x="386393" y="551613"/>
                      <a:pt x="381702" y="538121"/>
                      <a:pt x="376228" y="528651"/>
                    </a:cubicBezTo>
                    <a:cubicBezTo>
                      <a:pt x="376098" y="528522"/>
                      <a:pt x="375838" y="528132"/>
                      <a:pt x="375707" y="528003"/>
                    </a:cubicBezTo>
                    <a:cubicBezTo>
                      <a:pt x="390823" y="514900"/>
                      <a:pt x="392648" y="493755"/>
                      <a:pt x="383787" y="475852"/>
                    </a:cubicBezTo>
                    <a:cubicBezTo>
                      <a:pt x="374404" y="456653"/>
                      <a:pt x="363979" y="437972"/>
                      <a:pt x="353293" y="419291"/>
                    </a:cubicBezTo>
                    <a:cubicBezTo>
                      <a:pt x="369973" y="415140"/>
                      <a:pt x="385090" y="402427"/>
                      <a:pt x="387435" y="385173"/>
                    </a:cubicBezTo>
                    <a:cubicBezTo>
                      <a:pt x="393821" y="337304"/>
                      <a:pt x="352121" y="294624"/>
                      <a:pt x="324755" y="260376"/>
                    </a:cubicBezTo>
                    <a:cubicBezTo>
                      <a:pt x="266375" y="187599"/>
                      <a:pt x="214120" y="107947"/>
                      <a:pt x="167989" y="27127"/>
                    </a:cubicBezTo>
                    <a:cubicBezTo>
                      <a:pt x="167989" y="27127"/>
                      <a:pt x="167989" y="26997"/>
                      <a:pt x="167859" y="26997"/>
                    </a:cubicBezTo>
                    <a:cubicBezTo>
                      <a:pt x="161864" y="16489"/>
                      <a:pt x="151179" y="9484"/>
                      <a:pt x="139060" y="8576"/>
                    </a:cubicBezTo>
                    <a:cubicBezTo>
                      <a:pt x="106091" y="6111"/>
                      <a:pt x="40674" y="1830"/>
                      <a:pt x="9659" y="14"/>
                    </a:cubicBezTo>
                    <a:cubicBezTo>
                      <a:pt x="2362" y="-375"/>
                      <a:pt x="-2460" y="7538"/>
                      <a:pt x="1319" y="13765"/>
                    </a:cubicBezTo>
                    <a:cubicBezTo>
                      <a:pt x="16436" y="39191"/>
                      <a:pt x="46277" y="88358"/>
                      <a:pt x="58657" y="109244"/>
                    </a:cubicBezTo>
                    <a:cubicBezTo>
                      <a:pt x="90844" y="163729"/>
                      <a:pt x="116385" y="222496"/>
                      <a:pt x="147009" y="277759"/>
                    </a:cubicBezTo>
                    <a:cubicBezTo>
                      <a:pt x="149224" y="281781"/>
                      <a:pt x="151439" y="285802"/>
                      <a:pt x="153655" y="289694"/>
                    </a:cubicBezTo>
                    <a:cubicBezTo>
                      <a:pt x="159388" y="302667"/>
                      <a:pt x="164080" y="315899"/>
                      <a:pt x="165513" y="330039"/>
                    </a:cubicBezTo>
                    <a:cubicBezTo>
                      <a:pt x="170856" y="385433"/>
                      <a:pt x="148573" y="435896"/>
                      <a:pt x="135020" y="488436"/>
                    </a:cubicBezTo>
                    <a:cubicBezTo>
                      <a:pt x="112997" y="574185"/>
                      <a:pt x="133717" y="673167"/>
                      <a:pt x="221808" y="711955"/>
                    </a:cubicBezTo>
                    <a:cubicBezTo>
                      <a:pt x="231321" y="716107"/>
                      <a:pt x="244352" y="710399"/>
                      <a:pt x="245525" y="699372"/>
                    </a:cubicBezTo>
                    <a:cubicBezTo>
                      <a:pt x="251910" y="637881"/>
                      <a:pt x="265333" y="577429"/>
                      <a:pt x="276930" y="516716"/>
                    </a:cubicBezTo>
                    <a:cubicBezTo>
                      <a:pt x="277452" y="517624"/>
                      <a:pt x="277843" y="518533"/>
                      <a:pt x="278364" y="519441"/>
                    </a:cubicBezTo>
                    <a:cubicBezTo>
                      <a:pt x="293350" y="547591"/>
                      <a:pt x="307684" y="578985"/>
                      <a:pt x="329446" y="602596"/>
                    </a:cubicBezTo>
                    <a:cubicBezTo>
                      <a:pt x="341044" y="615179"/>
                      <a:pt x="364500" y="614141"/>
                      <a:pt x="377532" y="605060"/>
                    </a:cubicBezTo>
                    <a:cubicBezTo>
                      <a:pt x="388869" y="597277"/>
                      <a:pt x="402421" y="573018"/>
                      <a:pt x="392387" y="559656"/>
                    </a:cubicBezTo>
                    <a:close/>
                  </a:path>
                </a:pathLst>
              </a:custGeom>
              <a:solidFill>
                <a:srgbClr val="231F20"/>
              </a:solidFill>
              <a:ln w="13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99FACA3C-D9AF-4E9B-8C3B-39EFECA118D1}"/>
                  </a:ext>
                </a:extLst>
              </p:cNvPr>
              <p:cNvSpPr/>
              <p:nvPr/>
            </p:nvSpPr>
            <p:spPr>
              <a:xfrm>
                <a:off x="5215879" y="2198100"/>
                <a:ext cx="1326473" cy="1400199"/>
              </a:xfrm>
              <a:custGeom>
                <a:avLst/>
                <a:gdLst>
                  <a:gd name="connsiteX0" fmla="*/ 1005145 w 1326473"/>
                  <a:gd name="connsiteY0" fmla="*/ 85267 h 1400199"/>
                  <a:gd name="connsiteX1" fmla="*/ 1005145 w 1326473"/>
                  <a:gd name="connsiteY1" fmla="*/ 85267 h 1400199"/>
                  <a:gd name="connsiteX2" fmla="*/ 1005145 w 1326473"/>
                  <a:gd name="connsiteY2" fmla="*/ 85267 h 1400199"/>
                  <a:gd name="connsiteX3" fmla="*/ 1325323 w 1326473"/>
                  <a:gd name="connsiteY3" fmla="*/ 1354386 h 1400199"/>
                  <a:gd name="connsiteX4" fmla="*/ 1288184 w 1326473"/>
                  <a:gd name="connsiteY4" fmla="*/ 1133072 h 1400199"/>
                  <a:gd name="connsiteX5" fmla="*/ 1279974 w 1326473"/>
                  <a:gd name="connsiteY5" fmla="*/ 1076640 h 1400199"/>
                  <a:gd name="connsiteX6" fmla="*/ 1273980 w 1326473"/>
                  <a:gd name="connsiteY6" fmla="*/ 1044468 h 1400199"/>
                  <a:gd name="connsiteX7" fmla="*/ 1252999 w 1326473"/>
                  <a:gd name="connsiteY7" fmla="*/ 944449 h 1400199"/>
                  <a:gd name="connsiteX8" fmla="*/ 1233843 w 1326473"/>
                  <a:gd name="connsiteY8" fmla="*/ 863239 h 1400199"/>
                  <a:gd name="connsiteX9" fmla="*/ 1216903 w 1326473"/>
                  <a:gd name="connsiteY9" fmla="*/ 795003 h 1400199"/>
                  <a:gd name="connsiteX10" fmla="*/ 1110177 w 1326473"/>
                  <a:gd name="connsiteY10" fmla="*/ 381174 h 1400199"/>
                  <a:gd name="connsiteX11" fmla="*/ 1005014 w 1326473"/>
                  <a:gd name="connsiteY11" fmla="*/ 85397 h 1400199"/>
                  <a:gd name="connsiteX12" fmla="*/ 243989 w 1326473"/>
                  <a:gd name="connsiteY12" fmla="*/ 13398 h 1400199"/>
                  <a:gd name="connsiteX13" fmla="*/ 136221 w 1326473"/>
                  <a:gd name="connsiteY13" fmla="*/ 604304 h 1400199"/>
                  <a:gd name="connsiteX14" fmla="*/ 91784 w 1326473"/>
                  <a:gd name="connsiteY14" fmla="*/ 865445 h 1400199"/>
                  <a:gd name="connsiteX15" fmla="*/ 78493 w 1326473"/>
                  <a:gd name="connsiteY15" fmla="*/ 935757 h 1400199"/>
                  <a:gd name="connsiteX16" fmla="*/ 54645 w 1326473"/>
                  <a:gd name="connsiteY16" fmla="*/ 1057441 h 1400199"/>
                  <a:gd name="connsiteX17" fmla="*/ 39529 w 1326473"/>
                  <a:gd name="connsiteY17" fmla="*/ 1134239 h 1400199"/>
                  <a:gd name="connsiteX18" fmla="*/ 6951 w 1326473"/>
                  <a:gd name="connsiteY18" fmla="*/ 1302106 h 1400199"/>
                  <a:gd name="connsiteX19" fmla="*/ 44 w 1326473"/>
                  <a:gd name="connsiteY19" fmla="*/ 1345305 h 1400199"/>
                  <a:gd name="connsiteX20" fmla="*/ 5648 w 1326473"/>
                  <a:gd name="connsiteY20" fmla="*/ 1360742 h 1400199"/>
                  <a:gd name="connsiteX21" fmla="*/ 8775 w 1326473"/>
                  <a:gd name="connsiteY21" fmla="*/ 1370861 h 1400199"/>
                  <a:gd name="connsiteX22" fmla="*/ 93609 w 1326473"/>
                  <a:gd name="connsiteY22" fmla="*/ 1391747 h 1400199"/>
                  <a:gd name="connsiteX23" fmla="*/ 1297175 w 1326473"/>
                  <a:gd name="connsiteY23" fmla="*/ 1395898 h 1400199"/>
                  <a:gd name="connsiteX24" fmla="*/ 1325844 w 1326473"/>
                  <a:gd name="connsiteY24" fmla="*/ 1366840 h 1400199"/>
                  <a:gd name="connsiteX25" fmla="*/ 1325323 w 1326473"/>
                  <a:gd name="connsiteY25" fmla="*/ 1354386 h 140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326473" h="1400199">
                    <a:moveTo>
                      <a:pt x="1005145" y="85267"/>
                    </a:moveTo>
                    <a:cubicBezTo>
                      <a:pt x="1007621" y="78521"/>
                      <a:pt x="999281" y="78521"/>
                      <a:pt x="1005145" y="85267"/>
                    </a:cubicBezTo>
                    <a:lnTo>
                      <a:pt x="1005145" y="85267"/>
                    </a:lnTo>
                    <a:close/>
                    <a:moveTo>
                      <a:pt x="1325323" y="1354386"/>
                    </a:moveTo>
                    <a:cubicBezTo>
                      <a:pt x="1302388" y="1283166"/>
                      <a:pt x="1297436" y="1207405"/>
                      <a:pt x="1288184" y="1133072"/>
                    </a:cubicBezTo>
                    <a:cubicBezTo>
                      <a:pt x="1285838" y="1114002"/>
                      <a:pt x="1283232" y="1095321"/>
                      <a:pt x="1279974" y="1076640"/>
                    </a:cubicBezTo>
                    <a:cubicBezTo>
                      <a:pt x="1278019" y="1065873"/>
                      <a:pt x="1276064" y="1055106"/>
                      <a:pt x="1273980" y="1044468"/>
                    </a:cubicBezTo>
                    <a:cubicBezTo>
                      <a:pt x="1267594" y="1010998"/>
                      <a:pt x="1260688" y="977529"/>
                      <a:pt x="1252999" y="944449"/>
                    </a:cubicBezTo>
                    <a:cubicBezTo>
                      <a:pt x="1246874" y="917206"/>
                      <a:pt x="1240489" y="890093"/>
                      <a:pt x="1233843" y="863239"/>
                    </a:cubicBezTo>
                    <a:cubicBezTo>
                      <a:pt x="1228370" y="840408"/>
                      <a:pt x="1222636" y="817576"/>
                      <a:pt x="1216903" y="795003"/>
                    </a:cubicBezTo>
                    <a:cubicBezTo>
                      <a:pt x="1181588" y="656844"/>
                      <a:pt x="1147055" y="518685"/>
                      <a:pt x="1110177" y="381174"/>
                    </a:cubicBezTo>
                    <a:cubicBezTo>
                      <a:pt x="1084244" y="284917"/>
                      <a:pt x="1046584" y="132487"/>
                      <a:pt x="1005014" y="85397"/>
                    </a:cubicBezTo>
                    <a:cubicBezTo>
                      <a:pt x="1002669" y="84748"/>
                      <a:pt x="249072" y="-40309"/>
                      <a:pt x="243989" y="13398"/>
                    </a:cubicBezTo>
                    <a:cubicBezTo>
                      <a:pt x="235128" y="109526"/>
                      <a:pt x="146646" y="535419"/>
                      <a:pt x="136221" y="604304"/>
                    </a:cubicBezTo>
                    <a:cubicBezTo>
                      <a:pt x="121365" y="701470"/>
                      <a:pt x="107161" y="783457"/>
                      <a:pt x="91784" y="865445"/>
                    </a:cubicBezTo>
                    <a:cubicBezTo>
                      <a:pt x="87484" y="888925"/>
                      <a:pt x="83053" y="912147"/>
                      <a:pt x="78493" y="935757"/>
                    </a:cubicBezTo>
                    <a:cubicBezTo>
                      <a:pt x="70934" y="974805"/>
                      <a:pt x="62985" y="1014890"/>
                      <a:pt x="54645" y="1057441"/>
                    </a:cubicBezTo>
                    <a:cubicBezTo>
                      <a:pt x="49693" y="1082089"/>
                      <a:pt x="44742" y="1107515"/>
                      <a:pt x="39529" y="1134239"/>
                    </a:cubicBezTo>
                    <a:cubicBezTo>
                      <a:pt x="29495" y="1185222"/>
                      <a:pt x="18549" y="1240356"/>
                      <a:pt x="6951" y="1302106"/>
                    </a:cubicBezTo>
                    <a:cubicBezTo>
                      <a:pt x="4084" y="1316376"/>
                      <a:pt x="696" y="1330646"/>
                      <a:pt x="44" y="1345305"/>
                    </a:cubicBezTo>
                    <a:cubicBezTo>
                      <a:pt x="-347" y="1350883"/>
                      <a:pt x="1869" y="1356591"/>
                      <a:pt x="5648" y="1360742"/>
                    </a:cubicBezTo>
                    <a:cubicBezTo>
                      <a:pt x="5648" y="1364375"/>
                      <a:pt x="6690" y="1368007"/>
                      <a:pt x="8775" y="1370861"/>
                    </a:cubicBezTo>
                    <a:cubicBezTo>
                      <a:pt x="25586" y="1394471"/>
                      <a:pt x="67807" y="1391488"/>
                      <a:pt x="93609" y="1391747"/>
                    </a:cubicBezTo>
                    <a:cubicBezTo>
                      <a:pt x="494320" y="1394731"/>
                      <a:pt x="896595" y="1406406"/>
                      <a:pt x="1297175" y="1395898"/>
                    </a:cubicBezTo>
                    <a:cubicBezTo>
                      <a:pt x="1316461" y="1395380"/>
                      <a:pt x="1325714" y="1381499"/>
                      <a:pt x="1325844" y="1366840"/>
                    </a:cubicBezTo>
                    <a:cubicBezTo>
                      <a:pt x="1326756" y="1363078"/>
                      <a:pt x="1326756" y="1359056"/>
                      <a:pt x="1325323" y="1354386"/>
                    </a:cubicBezTo>
                    <a:close/>
                  </a:path>
                </a:pathLst>
              </a:custGeom>
              <a:solidFill>
                <a:srgbClr val="DFD8DF"/>
              </a:solidFill>
              <a:ln w="13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B0E2D791-E2DA-4A8D-BCFC-9F83CC5D071B}"/>
                  </a:ext>
                </a:extLst>
              </p:cNvPr>
              <p:cNvSpPr/>
              <p:nvPr/>
            </p:nvSpPr>
            <p:spPr>
              <a:xfrm>
                <a:off x="5255278" y="3240378"/>
                <a:ext cx="1248784" cy="96453"/>
              </a:xfrm>
              <a:custGeom>
                <a:avLst/>
                <a:gdLst>
                  <a:gd name="connsiteX0" fmla="*/ 1248785 w 1248784"/>
                  <a:gd name="connsiteY0" fmla="*/ 90793 h 96453"/>
                  <a:gd name="connsiteX1" fmla="*/ 1045497 w 1248784"/>
                  <a:gd name="connsiteY1" fmla="*/ 87031 h 96453"/>
                  <a:gd name="connsiteX2" fmla="*/ 448927 w 1248784"/>
                  <a:gd name="connsiteY2" fmla="*/ 89755 h 96453"/>
                  <a:gd name="connsiteX3" fmla="*/ 139565 w 1248784"/>
                  <a:gd name="connsiteY3" fmla="*/ 96371 h 96453"/>
                  <a:gd name="connsiteX4" fmla="*/ 0 w 1248784"/>
                  <a:gd name="connsiteY4" fmla="*/ 91961 h 96453"/>
                  <a:gd name="connsiteX5" fmla="*/ 15116 w 1248784"/>
                  <a:gd name="connsiteY5" fmla="*/ 15162 h 96453"/>
                  <a:gd name="connsiteX6" fmla="*/ 165236 w 1248784"/>
                  <a:gd name="connsiteY6" fmla="*/ 13995 h 96453"/>
                  <a:gd name="connsiteX7" fmla="*/ 480202 w 1248784"/>
                  <a:gd name="connsiteY7" fmla="*/ 4136 h 96453"/>
                  <a:gd name="connsiteX8" fmla="*/ 781484 w 1248784"/>
                  <a:gd name="connsiteY8" fmla="*/ 503 h 96453"/>
                  <a:gd name="connsiteX9" fmla="*/ 1080030 w 1248784"/>
                  <a:gd name="connsiteY9" fmla="*/ 1541 h 96453"/>
                  <a:gd name="connsiteX10" fmla="*/ 1234581 w 1248784"/>
                  <a:gd name="connsiteY10" fmla="*/ 2190 h 96453"/>
                  <a:gd name="connsiteX11" fmla="*/ 1240575 w 1248784"/>
                  <a:gd name="connsiteY11" fmla="*/ 34362 h 96453"/>
                  <a:gd name="connsiteX12" fmla="*/ 1248785 w 1248784"/>
                  <a:gd name="connsiteY12" fmla="*/ 90793 h 96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48784" h="96453">
                    <a:moveTo>
                      <a:pt x="1248785" y="90793"/>
                    </a:moveTo>
                    <a:cubicBezTo>
                      <a:pt x="1181022" y="91442"/>
                      <a:pt x="1112999" y="88328"/>
                      <a:pt x="1045497" y="87031"/>
                    </a:cubicBezTo>
                    <a:cubicBezTo>
                      <a:pt x="846901" y="83139"/>
                      <a:pt x="647523" y="85085"/>
                      <a:pt x="448927" y="89755"/>
                    </a:cubicBezTo>
                    <a:cubicBezTo>
                      <a:pt x="345719" y="92220"/>
                      <a:pt x="242772" y="97150"/>
                      <a:pt x="139565" y="96371"/>
                    </a:cubicBezTo>
                    <a:cubicBezTo>
                      <a:pt x="92783" y="95982"/>
                      <a:pt x="46522" y="95593"/>
                      <a:pt x="0" y="91961"/>
                    </a:cubicBezTo>
                    <a:cubicBezTo>
                      <a:pt x="5213" y="65237"/>
                      <a:pt x="10164" y="39811"/>
                      <a:pt x="15116" y="15162"/>
                    </a:cubicBezTo>
                    <a:cubicBezTo>
                      <a:pt x="65026" y="15941"/>
                      <a:pt x="115327" y="14643"/>
                      <a:pt x="165236" y="13995"/>
                    </a:cubicBezTo>
                    <a:cubicBezTo>
                      <a:pt x="270268" y="12568"/>
                      <a:pt x="375170" y="6600"/>
                      <a:pt x="480202" y="4136"/>
                    </a:cubicBezTo>
                    <a:cubicBezTo>
                      <a:pt x="580542" y="1671"/>
                      <a:pt x="681143" y="892"/>
                      <a:pt x="781484" y="503"/>
                    </a:cubicBezTo>
                    <a:cubicBezTo>
                      <a:pt x="881043" y="114"/>
                      <a:pt x="980602" y="-794"/>
                      <a:pt x="1080030" y="1541"/>
                    </a:cubicBezTo>
                    <a:cubicBezTo>
                      <a:pt x="1131634" y="2709"/>
                      <a:pt x="1182977" y="1930"/>
                      <a:pt x="1234581" y="2190"/>
                    </a:cubicBezTo>
                    <a:cubicBezTo>
                      <a:pt x="1236535" y="12827"/>
                      <a:pt x="1238490" y="23465"/>
                      <a:pt x="1240575" y="34362"/>
                    </a:cubicBezTo>
                    <a:cubicBezTo>
                      <a:pt x="1243833" y="53043"/>
                      <a:pt x="1246439" y="71723"/>
                      <a:pt x="1248785" y="90793"/>
                    </a:cubicBezTo>
                    <a:close/>
                  </a:path>
                </a:pathLst>
              </a:custGeom>
              <a:solidFill>
                <a:srgbClr val="A997A6"/>
              </a:solidFill>
              <a:ln w="13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44D0DEE9-9FEC-4095-A24E-3479852F5127}"/>
                  </a:ext>
                </a:extLst>
              </p:cNvPr>
              <p:cNvSpPr/>
              <p:nvPr/>
            </p:nvSpPr>
            <p:spPr>
              <a:xfrm>
                <a:off x="5294371" y="3053110"/>
                <a:ext cx="1174636" cy="89479"/>
              </a:xfrm>
              <a:custGeom>
                <a:avLst/>
                <a:gdLst>
                  <a:gd name="connsiteX0" fmla="*/ 1174637 w 1174636"/>
                  <a:gd name="connsiteY0" fmla="*/ 89309 h 89479"/>
                  <a:gd name="connsiteX1" fmla="*/ 1173464 w 1174636"/>
                  <a:gd name="connsiteY1" fmla="*/ 89309 h 89479"/>
                  <a:gd name="connsiteX2" fmla="*/ 1008488 w 1174636"/>
                  <a:gd name="connsiteY2" fmla="*/ 86974 h 89479"/>
                  <a:gd name="connsiteX3" fmla="*/ 397583 w 1174636"/>
                  <a:gd name="connsiteY3" fmla="*/ 82044 h 89479"/>
                  <a:gd name="connsiteX4" fmla="*/ 90437 w 1174636"/>
                  <a:gd name="connsiteY4" fmla="*/ 82174 h 89479"/>
                  <a:gd name="connsiteX5" fmla="*/ 0 w 1174636"/>
                  <a:gd name="connsiteY5" fmla="*/ 80488 h 89479"/>
                  <a:gd name="connsiteX6" fmla="*/ 13292 w 1174636"/>
                  <a:gd name="connsiteY6" fmla="*/ 10176 h 89479"/>
                  <a:gd name="connsiteX7" fmla="*/ 120018 w 1174636"/>
                  <a:gd name="connsiteY7" fmla="*/ 10176 h 89479"/>
                  <a:gd name="connsiteX8" fmla="*/ 743042 w 1174636"/>
                  <a:gd name="connsiteY8" fmla="*/ 316 h 89479"/>
                  <a:gd name="connsiteX9" fmla="*/ 1039763 w 1174636"/>
                  <a:gd name="connsiteY9" fmla="*/ 6932 h 89479"/>
                  <a:gd name="connsiteX10" fmla="*/ 1155220 w 1174636"/>
                  <a:gd name="connsiteY10" fmla="*/ 8100 h 89479"/>
                  <a:gd name="connsiteX11" fmla="*/ 1174637 w 1174636"/>
                  <a:gd name="connsiteY11" fmla="*/ 89309 h 89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74636" h="89479">
                    <a:moveTo>
                      <a:pt x="1174637" y="89309"/>
                    </a:moveTo>
                    <a:lnTo>
                      <a:pt x="1173464" y="89309"/>
                    </a:lnTo>
                    <a:cubicBezTo>
                      <a:pt x="1118472" y="89958"/>
                      <a:pt x="1063611" y="88660"/>
                      <a:pt x="1008488" y="86974"/>
                    </a:cubicBezTo>
                    <a:cubicBezTo>
                      <a:pt x="804940" y="80877"/>
                      <a:pt x="601132" y="75428"/>
                      <a:pt x="397583" y="82044"/>
                    </a:cubicBezTo>
                    <a:cubicBezTo>
                      <a:pt x="295028" y="85288"/>
                      <a:pt x="192863" y="83861"/>
                      <a:pt x="90437" y="82174"/>
                    </a:cubicBezTo>
                    <a:cubicBezTo>
                      <a:pt x="60335" y="81655"/>
                      <a:pt x="30102" y="81136"/>
                      <a:pt x="0" y="80488"/>
                    </a:cubicBezTo>
                    <a:cubicBezTo>
                      <a:pt x="4561" y="56877"/>
                      <a:pt x="9122" y="33527"/>
                      <a:pt x="13292" y="10176"/>
                    </a:cubicBezTo>
                    <a:cubicBezTo>
                      <a:pt x="48867" y="10176"/>
                      <a:pt x="84443" y="10046"/>
                      <a:pt x="120018" y="10176"/>
                    </a:cubicBezTo>
                    <a:cubicBezTo>
                      <a:pt x="327866" y="11992"/>
                      <a:pt x="535063" y="-2278"/>
                      <a:pt x="743042" y="316"/>
                    </a:cubicBezTo>
                    <a:cubicBezTo>
                      <a:pt x="841949" y="1484"/>
                      <a:pt x="940726" y="4078"/>
                      <a:pt x="1039763" y="6932"/>
                    </a:cubicBezTo>
                    <a:cubicBezTo>
                      <a:pt x="1078336" y="7970"/>
                      <a:pt x="1116778" y="8359"/>
                      <a:pt x="1155220" y="8100"/>
                    </a:cubicBezTo>
                    <a:cubicBezTo>
                      <a:pt x="1162127" y="35083"/>
                      <a:pt x="1168512" y="62066"/>
                      <a:pt x="1174637" y="89309"/>
                    </a:cubicBezTo>
                    <a:close/>
                  </a:path>
                </a:pathLst>
              </a:custGeom>
              <a:solidFill>
                <a:srgbClr val="A997A6"/>
              </a:solidFill>
              <a:ln w="13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7BFF6927-BC3B-405B-BC5F-DC7F2084888B}"/>
                  </a:ext>
                </a:extLst>
              </p:cNvPr>
              <p:cNvSpPr/>
              <p:nvPr/>
            </p:nvSpPr>
            <p:spPr>
              <a:xfrm>
                <a:off x="6281144" y="2307489"/>
                <a:ext cx="476278" cy="846895"/>
              </a:xfrm>
              <a:custGeom>
                <a:avLst/>
                <a:gdLst>
                  <a:gd name="connsiteX0" fmla="*/ 447316 w 476278"/>
                  <a:gd name="connsiteY0" fmla="*/ 91724 h 846895"/>
                  <a:gd name="connsiteX1" fmla="*/ 242204 w 476278"/>
                  <a:gd name="connsiteY1" fmla="*/ 4677 h 846895"/>
                  <a:gd name="connsiteX2" fmla="*/ 112282 w 476278"/>
                  <a:gd name="connsiteY2" fmla="*/ 58773 h 846895"/>
                  <a:gd name="connsiteX3" fmla="*/ 53642 w 476278"/>
                  <a:gd name="connsiteY3" fmla="*/ 101583 h 846895"/>
                  <a:gd name="connsiteX4" fmla="*/ 5426 w 476278"/>
                  <a:gd name="connsiteY4" fmla="*/ 151139 h 846895"/>
                  <a:gd name="connsiteX5" fmla="*/ 7772 w 476278"/>
                  <a:gd name="connsiteY5" fmla="*/ 222878 h 846895"/>
                  <a:gd name="connsiteX6" fmla="*/ 48560 w 476278"/>
                  <a:gd name="connsiteY6" fmla="*/ 244283 h 846895"/>
                  <a:gd name="connsiteX7" fmla="*/ 44911 w 476278"/>
                  <a:gd name="connsiteY7" fmla="*/ 213927 h 846895"/>
                  <a:gd name="connsiteX8" fmla="*/ 47908 w 476278"/>
                  <a:gd name="connsiteY8" fmla="*/ 183960 h 846895"/>
                  <a:gd name="connsiteX9" fmla="*/ 112413 w 476278"/>
                  <a:gd name="connsiteY9" fmla="*/ 132588 h 846895"/>
                  <a:gd name="connsiteX10" fmla="*/ 372386 w 476278"/>
                  <a:gd name="connsiteY10" fmla="*/ 108459 h 846895"/>
                  <a:gd name="connsiteX11" fmla="*/ 386199 w 476278"/>
                  <a:gd name="connsiteY11" fmla="*/ 344303 h 846895"/>
                  <a:gd name="connsiteX12" fmla="*/ 275955 w 476278"/>
                  <a:gd name="connsiteY12" fmla="*/ 578849 h 846895"/>
                  <a:gd name="connsiteX13" fmla="*/ 218357 w 476278"/>
                  <a:gd name="connsiteY13" fmla="*/ 655258 h 846895"/>
                  <a:gd name="connsiteX14" fmla="*/ 150985 w 476278"/>
                  <a:gd name="connsiteY14" fmla="*/ 736337 h 846895"/>
                  <a:gd name="connsiteX15" fmla="*/ 155807 w 476278"/>
                  <a:gd name="connsiteY15" fmla="*/ 787839 h 846895"/>
                  <a:gd name="connsiteX16" fmla="*/ 162583 w 476278"/>
                  <a:gd name="connsiteY16" fmla="*/ 806390 h 846895"/>
                  <a:gd name="connsiteX17" fmla="*/ 175093 w 476278"/>
                  <a:gd name="connsiteY17" fmla="*/ 832595 h 846895"/>
                  <a:gd name="connsiteX18" fmla="*/ 204935 w 476278"/>
                  <a:gd name="connsiteY18" fmla="*/ 846216 h 846895"/>
                  <a:gd name="connsiteX19" fmla="*/ 220312 w 476278"/>
                  <a:gd name="connsiteY19" fmla="*/ 824811 h 846895"/>
                  <a:gd name="connsiteX20" fmla="*/ 221354 w 476278"/>
                  <a:gd name="connsiteY20" fmla="*/ 774088 h 846895"/>
                  <a:gd name="connsiteX21" fmla="*/ 250023 w 476278"/>
                  <a:gd name="connsiteY21" fmla="*/ 732964 h 846895"/>
                  <a:gd name="connsiteX22" fmla="*/ 315700 w 476278"/>
                  <a:gd name="connsiteY22" fmla="*/ 653701 h 846895"/>
                  <a:gd name="connsiteX23" fmla="*/ 454222 w 476278"/>
                  <a:gd name="connsiteY23" fmla="*/ 378291 h 846895"/>
                  <a:gd name="connsiteX24" fmla="*/ 447316 w 476278"/>
                  <a:gd name="connsiteY24" fmla="*/ 91724 h 84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76278" h="846895">
                    <a:moveTo>
                      <a:pt x="447316" y="91724"/>
                    </a:moveTo>
                    <a:cubicBezTo>
                      <a:pt x="409786" y="12591"/>
                      <a:pt x="323389" y="-11279"/>
                      <a:pt x="242204" y="4677"/>
                    </a:cubicBezTo>
                    <a:cubicBezTo>
                      <a:pt x="195683" y="13758"/>
                      <a:pt x="152028" y="33217"/>
                      <a:pt x="112282" y="58773"/>
                    </a:cubicBezTo>
                    <a:cubicBezTo>
                      <a:pt x="91823" y="71876"/>
                      <a:pt x="72407" y="86405"/>
                      <a:pt x="53642" y="101583"/>
                    </a:cubicBezTo>
                    <a:cubicBezTo>
                      <a:pt x="36571" y="115334"/>
                      <a:pt x="13766" y="129864"/>
                      <a:pt x="5426" y="151139"/>
                    </a:cubicBezTo>
                    <a:cubicBezTo>
                      <a:pt x="-4608" y="176436"/>
                      <a:pt x="1126" y="197581"/>
                      <a:pt x="7772" y="222878"/>
                    </a:cubicBezTo>
                    <a:cubicBezTo>
                      <a:pt x="11421" y="236629"/>
                      <a:pt x="35138" y="270747"/>
                      <a:pt x="48560" y="244283"/>
                    </a:cubicBezTo>
                    <a:cubicBezTo>
                      <a:pt x="52990" y="235721"/>
                      <a:pt x="46214" y="223008"/>
                      <a:pt x="44911" y="213927"/>
                    </a:cubicBezTo>
                    <a:cubicBezTo>
                      <a:pt x="43478" y="204197"/>
                      <a:pt x="42305" y="192652"/>
                      <a:pt x="47908" y="183960"/>
                    </a:cubicBezTo>
                    <a:cubicBezTo>
                      <a:pt x="62112" y="162036"/>
                      <a:pt x="91433" y="147247"/>
                      <a:pt x="112413" y="132588"/>
                    </a:cubicBezTo>
                    <a:cubicBezTo>
                      <a:pt x="175484" y="88481"/>
                      <a:pt x="314788" y="20763"/>
                      <a:pt x="372386" y="108459"/>
                    </a:cubicBezTo>
                    <a:cubicBezTo>
                      <a:pt x="415911" y="174230"/>
                      <a:pt x="404573" y="272564"/>
                      <a:pt x="386199" y="344303"/>
                    </a:cubicBezTo>
                    <a:cubicBezTo>
                      <a:pt x="365219" y="426679"/>
                      <a:pt x="323258" y="508537"/>
                      <a:pt x="275955" y="578849"/>
                    </a:cubicBezTo>
                    <a:cubicBezTo>
                      <a:pt x="258102" y="605183"/>
                      <a:pt x="239337" y="631129"/>
                      <a:pt x="218357" y="655258"/>
                    </a:cubicBezTo>
                    <a:cubicBezTo>
                      <a:pt x="196595" y="680295"/>
                      <a:pt x="158934" y="702349"/>
                      <a:pt x="150985" y="736337"/>
                    </a:cubicBezTo>
                    <a:cubicBezTo>
                      <a:pt x="147076" y="753072"/>
                      <a:pt x="150985" y="771753"/>
                      <a:pt x="155807" y="787839"/>
                    </a:cubicBezTo>
                    <a:cubicBezTo>
                      <a:pt x="157631" y="794196"/>
                      <a:pt x="159977" y="800293"/>
                      <a:pt x="162583" y="806390"/>
                    </a:cubicBezTo>
                    <a:cubicBezTo>
                      <a:pt x="166232" y="815082"/>
                      <a:pt x="169881" y="824552"/>
                      <a:pt x="175093" y="832595"/>
                    </a:cubicBezTo>
                    <a:cubicBezTo>
                      <a:pt x="181348" y="841935"/>
                      <a:pt x="192685" y="849200"/>
                      <a:pt x="204935" y="846216"/>
                    </a:cubicBezTo>
                    <a:cubicBezTo>
                      <a:pt x="216663" y="843492"/>
                      <a:pt x="219530" y="836616"/>
                      <a:pt x="220312" y="824811"/>
                    </a:cubicBezTo>
                    <a:cubicBezTo>
                      <a:pt x="221484" y="808725"/>
                      <a:pt x="220572" y="790693"/>
                      <a:pt x="221354" y="774088"/>
                    </a:cubicBezTo>
                    <a:cubicBezTo>
                      <a:pt x="222266" y="753591"/>
                      <a:pt x="236210" y="746975"/>
                      <a:pt x="250023" y="732964"/>
                    </a:cubicBezTo>
                    <a:cubicBezTo>
                      <a:pt x="274131" y="708446"/>
                      <a:pt x="295372" y="681333"/>
                      <a:pt x="315700" y="653701"/>
                    </a:cubicBezTo>
                    <a:cubicBezTo>
                      <a:pt x="376165" y="571844"/>
                      <a:pt x="425423" y="475846"/>
                      <a:pt x="454222" y="378291"/>
                    </a:cubicBezTo>
                    <a:cubicBezTo>
                      <a:pt x="480937" y="288390"/>
                      <a:pt x="488625" y="178252"/>
                      <a:pt x="447316" y="91724"/>
                    </a:cubicBezTo>
                    <a:close/>
                  </a:path>
                </a:pathLst>
              </a:custGeom>
              <a:solidFill>
                <a:srgbClr val="231F20"/>
              </a:solidFill>
              <a:ln w="13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FD427DEE-CA47-4285-AAF0-0D9DA0AF5B83}"/>
                  </a:ext>
                </a:extLst>
              </p:cNvPr>
              <p:cNvSpPr/>
              <p:nvPr/>
            </p:nvSpPr>
            <p:spPr>
              <a:xfrm>
                <a:off x="6605350" y="2621337"/>
                <a:ext cx="85492" cy="207885"/>
              </a:xfrm>
              <a:custGeom>
                <a:avLst/>
                <a:gdLst>
                  <a:gd name="connsiteX0" fmla="*/ 85190 w 85492"/>
                  <a:gd name="connsiteY0" fmla="*/ 2563 h 207885"/>
                  <a:gd name="connsiteX1" fmla="*/ 79065 w 85492"/>
                  <a:gd name="connsiteY1" fmla="*/ 2693 h 207885"/>
                  <a:gd name="connsiteX2" fmla="*/ 47660 w 85492"/>
                  <a:gd name="connsiteY2" fmla="*/ 103491 h 207885"/>
                  <a:gd name="connsiteX3" fmla="*/ 26419 w 85492"/>
                  <a:gd name="connsiteY3" fmla="*/ 152398 h 207885"/>
                  <a:gd name="connsiteX4" fmla="*/ 13779 w 85492"/>
                  <a:gd name="connsiteY4" fmla="*/ 177565 h 207885"/>
                  <a:gd name="connsiteX5" fmla="*/ 356 w 85492"/>
                  <a:gd name="connsiteY5" fmla="*/ 201953 h 207885"/>
                  <a:gd name="connsiteX6" fmla="*/ 7524 w 85492"/>
                  <a:gd name="connsiteY6" fmla="*/ 206494 h 207885"/>
                  <a:gd name="connsiteX7" fmla="*/ 38147 w 85492"/>
                  <a:gd name="connsiteY7" fmla="*/ 153825 h 207885"/>
                  <a:gd name="connsiteX8" fmla="*/ 60431 w 85492"/>
                  <a:gd name="connsiteY8" fmla="*/ 100507 h 207885"/>
                  <a:gd name="connsiteX9" fmla="*/ 85190 w 85492"/>
                  <a:gd name="connsiteY9" fmla="*/ 2563 h 207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492" h="207885">
                    <a:moveTo>
                      <a:pt x="85190" y="2563"/>
                    </a:moveTo>
                    <a:cubicBezTo>
                      <a:pt x="84929" y="-940"/>
                      <a:pt x="79195" y="-810"/>
                      <a:pt x="79065" y="2693"/>
                    </a:cubicBezTo>
                    <a:cubicBezTo>
                      <a:pt x="77371" y="37460"/>
                      <a:pt x="60691" y="71707"/>
                      <a:pt x="47660" y="103491"/>
                    </a:cubicBezTo>
                    <a:cubicBezTo>
                      <a:pt x="40884" y="119966"/>
                      <a:pt x="34107" y="136312"/>
                      <a:pt x="26419" y="152398"/>
                    </a:cubicBezTo>
                    <a:cubicBezTo>
                      <a:pt x="22379" y="160830"/>
                      <a:pt x="18209" y="169262"/>
                      <a:pt x="13779" y="177565"/>
                    </a:cubicBezTo>
                    <a:cubicBezTo>
                      <a:pt x="9348" y="185737"/>
                      <a:pt x="3875" y="193391"/>
                      <a:pt x="356" y="201953"/>
                    </a:cubicBezTo>
                    <a:cubicBezTo>
                      <a:pt x="-1468" y="206624"/>
                      <a:pt x="4136" y="209867"/>
                      <a:pt x="7524" y="206494"/>
                    </a:cubicBezTo>
                    <a:cubicBezTo>
                      <a:pt x="21337" y="192872"/>
                      <a:pt x="30198" y="171338"/>
                      <a:pt x="38147" y="153825"/>
                    </a:cubicBezTo>
                    <a:cubicBezTo>
                      <a:pt x="46226" y="136312"/>
                      <a:pt x="53263" y="118409"/>
                      <a:pt x="60431" y="100507"/>
                    </a:cubicBezTo>
                    <a:cubicBezTo>
                      <a:pt x="73071" y="69502"/>
                      <a:pt x="87796" y="36811"/>
                      <a:pt x="85190" y="2563"/>
                    </a:cubicBezTo>
                    <a:close/>
                  </a:path>
                </a:pathLst>
              </a:custGeom>
              <a:solidFill>
                <a:srgbClr val="545452"/>
              </a:solidFill>
              <a:ln w="13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D3F1E5E0-045F-4B41-8EBB-F2F9A840344F}"/>
                  </a:ext>
                </a:extLst>
              </p:cNvPr>
              <p:cNvSpPr/>
              <p:nvPr/>
            </p:nvSpPr>
            <p:spPr>
              <a:xfrm>
                <a:off x="6588219" y="2837872"/>
                <a:ext cx="16518" cy="20626"/>
              </a:xfrm>
              <a:custGeom>
                <a:avLst/>
                <a:gdLst>
                  <a:gd name="connsiteX0" fmla="*/ 14750 w 16518"/>
                  <a:gd name="connsiteY0" fmla="*/ 336 h 20626"/>
                  <a:gd name="connsiteX1" fmla="*/ 10711 w 16518"/>
                  <a:gd name="connsiteY1" fmla="*/ 1374 h 20626"/>
                  <a:gd name="connsiteX2" fmla="*/ 7192 w 16518"/>
                  <a:gd name="connsiteY2" fmla="*/ 6693 h 20626"/>
                  <a:gd name="connsiteX3" fmla="*/ 3413 w 16518"/>
                  <a:gd name="connsiteY3" fmla="*/ 11104 h 20626"/>
                  <a:gd name="connsiteX4" fmla="*/ 4195 w 16518"/>
                  <a:gd name="connsiteY4" fmla="*/ 10325 h 20626"/>
                  <a:gd name="connsiteX5" fmla="*/ 1067 w 16518"/>
                  <a:gd name="connsiteY5" fmla="*/ 13569 h 20626"/>
                  <a:gd name="connsiteX6" fmla="*/ 937 w 16518"/>
                  <a:gd name="connsiteY6" fmla="*/ 13698 h 20626"/>
                  <a:gd name="connsiteX7" fmla="*/ 25 w 16518"/>
                  <a:gd name="connsiteY7" fmla="*/ 16812 h 20626"/>
                  <a:gd name="connsiteX8" fmla="*/ 1198 w 16518"/>
                  <a:gd name="connsiteY8" fmla="*/ 19277 h 20626"/>
                  <a:gd name="connsiteX9" fmla="*/ 6931 w 16518"/>
                  <a:gd name="connsiteY9" fmla="*/ 19796 h 20626"/>
                  <a:gd name="connsiteX10" fmla="*/ 10320 w 16518"/>
                  <a:gd name="connsiteY10" fmla="*/ 16682 h 20626"/>
                  <a:gd name="connsiteX11" fmla="*/ 13056 w 16518"/>
                  <a:gd name="connsiteY11" fmla="*/ 12661 h 20626"/>
                  <a:gd name="connsiteX12" fmla="*/ 16444 w 16518"/>
                  <a:gd name="connsiteY12" fmla="*/ 4228 h 20626"/>
                  <a:gd name="connsiteX13" fmla="*/ 14750 w 16518"/>
                  <a:gd name="connsiteY13" fmla="*/ 336 h 2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518" h="20626">
                    <a:moveTo>
                      <a:pt x="14750" y="336"/>
                    </a:moveTo>
                    <a:cubicBezTo>
                      <a:pt x="13447" y="-312"/>
                      <a:pt x="11493" y="-53"/>
                      <a:pt x="10711" y="1374"/>
                    </a:cubicBezTo>
                    <a:cubicBezTo>
                      <a:pt x="9538" y="3320"/>
                      <a:pt x="8495" y="4877"/>
                      <a:pt x="7192" y="6693"/>
                    </a:cubicBezTo>
                    <a:cubicBezTo>
                      <a:pt x="6150" y="8250"/>
                      <a:pt x="4716" y="9677"/>
                      <a:pt x="3413" y="11104"/>
                    </a:cubicBezTo>
                    <a:cubicBezTo>
                      <a:pt x="3674" y="10844"/>
                      <a:pt x="3934" y="10585"/>
                      <a:pt x="4195" y="10325"/>
                    </a:cubicBezTo>
                    <a:cubicBezTo>
                      <a:pt x="3153" y="11363"/>
                      <a:pt x="2110" y="12531"/>
                      <a:pt x="1067" y="13569"/>
                    </a:cubicBezTo>
                    <a:cubicBezTo>
                      <a:pt x="1067" y="13569"/>
                      <a:pt x="937" y="13698"/>
                      <a:pt x="937" y="13698"/>
                    </a:cubicBezTo>
                    <a:cubicBezTo>
                      <a:pt x="286" y="14347"/>
                      <a:pt x="-105" y="15904"/>
                      <a:pt x="25" y="16812"/>
                    </a:cubicBezTo>
                    <a:cubicBezTo>
                      <a:pt x="155" y="17720"/>
                      <a:pt x="546" y="18628"/>
                      <a:pt x="1198" y="19277"/>
                    </a:cubicBezTo>
                    <a:cubicBezTo>
                      <a:pt x="2631" y="20833"/>
                      <a:pt x="5107" y="21093"/>
                      <a:pt x="6931" y="19796"/>
                    </a:cubicBezTo>
                    <a:cubicBezTo>
                      <a:pt x="8235" y="18887"/>
                      <a:pt x="9407" y="17850"/>
                      <a:pt x="10320" y="16682"/>
                    </a:cubicBezTo>
                    <a:cubicBezTo>
                      <a:pt x="11362" y="15385"/>
                      <a:pt x="12274" y="13958"/>
                      <a:pt x="13056" y="12661"/>
                    </a:cubicBezTo>
                    <a:cubicBezTo>
                      <a:pt x="14620" y="10066"/>
                      <a:pt x="15793" y="7212"/>
                      <a:pt x="16444" y="4228"/>
                    </a:cubicBezTo>
                    <a:cubicBezTo>
                      <a:pt x="16705" y="2672"/>
                      <a:pt x="16314" y="1115"/>
                      <a:pt x="14750" y="336"/>
                    </a:cubicBezTo>
                    <a:close/>
                  </a:path>
                </a:pathLst>
              </a:custGeom>
              <a:solidFill>
                <a:srgbClr val="545452"/>
              </a:solidFill>
              <a:ln w="13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4583D04-8B39-40F1-A990-04455A51908A}"/>
                  </a:ext>
                </a:extLst>
              </p:cNvPr>
              <p:cNvSpPr/>
              <p:nvPr/>
            </p:nvSpPr>
            <p:spPr>
              <a:xfrm>
                <a:off x="6393609" y="2334072"/>
                <a:ext cx="115114" cy="56117"/>
              </a:xfrm>
              <a:custGeom>
                <a:avLst/>
                <a:gdLst>
                  <a:gd name="connsiteX0" fmla="*/ 113972 w 115114"/>
                  <a:gd name="connsiteY0" fmla="*/ 1445 h 56117"/>
                  <a:gd name="connsiteX1" fmla="*/ 99898 w 115114"/>
                  <a:gd name="connsiteY1" fmla="*/ 2224 h 56117"/>
                  <a:gd name="connsiteX2" fmla="*/ 85043 w 115114"/>
                  <a:gd name="connsiteY2" fmla="*/ 7024 h 56117"/>
                  <a:gd name="connsiteX3" fmla="*/ 54159 w 115114"/>
                  <a:gd name="connsiteY3" fmla="*/ 18829 h 56117"/>
                  <a:gd name="connsiteX4" fmla="*/ 861 w 115114"/>
                  <a:gd name="connsiteY4" fmla="*/ 51909 h 56117"/>
                  <a:gd name="connsiteX5" fmla="*/ 3597 w 115114"/>
                  <a:gd name="connsiteY5" fmla="*/ 55671 h 56117"/>
                  <a:gd name="connsiteX6" fmla="*/ 61326 w 115114"/>
                  <a:gd name="connsiteY6" fmla="*/ 25704 h 56117"/>
                  <a:gd name="connsiteX7" fmla="*/ 90516 w 115114"/>
                  <a:gd name="connsiteY7" fmla="*/ 15975 h 56117"/>
                  <a:gd name="connsiteX8" fmla="*/ 105111 w 115114"/>
                  <a:gd name="connsiteY8" fmla="*/ 11564 h 56117"/>
                  <a:gd name="connsiteX9" fmla="*/ 114884 w 115114"/>
                  <a:gd name="connsiteY9" fmla="*/ 5207 h 56117"/>
                  <a:gd name="connsiteX10" fmla="*/ 113972 w 115114"/>
                  <a:gd name="connsiteY10" fmla="*/ 1445 h 56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114" h="56117">
                    <a:moveTo>
                      <a:pt x="113972" y="1445"/>
                    </a:moveTo>
                    <a:cubicBezTo>
                      <a:pt x="109672" y="-1538"/>
                      <a:pt x="104590" y="797"/>
                      <a:pt x="99898" y="2224"/>
                    </a:cubicBezTo>
                    <a:cubicBezTo>
                      <a:pt x="94946" y="3780"/>
                      <a:pt x="89995" y="5337"/>
                      <a:pt x="85043" y="7024"/>
                    </a:cubicBezTo>
                    <a:cubicBezTo>
                      <a:pt x="74618" y="10526"/>
                      <a:pt x="64193" y="14288"/>
                      <a:pt x="54159" y="18829"/>
                    </a:cubicBezTo>
                    <a:cubicBezTo>
                      <a:pt x="35003" y="27520"/>
                      <a:pt x="16889" y="38288"/>
                      <a:pt x="861" y="51909"/>
                    </a:cubicBezTo>
                    <a:cubicBezTo>
                      <a:pt x="-1354" y="53855"/>
                      <a:pt x="1122" y="57358"/>
                      <a:pt x="3597" y="55671"/>
                    </a:cubicBezTo>
                    <a:cubicBezTo>
                      <a:pt x="21190" y="42828"/>
                      <a:pt x="40867" y="33099"/>
                      <a:pt x="61326" y="25704"/>
                    </a:cubicBezTo>
                    <a:cubicBezTo>
                      <a:pt x="70969" y="22202"/>
                      <a:pt x="80742" y="18958"/>
                      <a:pt x="90516" y="15975"/>
                    </a:cubicBezTo>
                    <a:cubicBezTo>
                      <a:pt x="95337" y="14418"/>
                      <a:pt x="100289" y="13121"/>
                      <a:pt x="105111" y="11564"/>
                    </a:cubicBezTo>
                    <a:cubicBezTo>
                      <a:pt x="109151" y="10267"/>
                      <a:pt x="113190" y="9359"/>
                      <a:pt x="114884" y="5207"/>
                    </a:cubicBezTo>
                    <a:cubicBezTo>
                      <a:pt x="115406" y="3780"/>
                      <a:pt x="115015" y="2224"/>
                      <a:pt x="113972" y="1445"/>
                    </a:cubicBezTo>
                    <a:close/>
                  </a:path>
                </a:pathLst>
              </a:custGeom>
              <a:solidFill>
                <a:srgbClr val="545452"/>
              </a:solidFill>
              <a:ln w="13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59617F97-F3FB-4676-BCD7-CBCB8878DB71}"/>
                  </a:ext>
                </a:extLst>
              </p:cNvPr>
              <p:cNvSpPr/>
              <p:nvPr/>
            </p:nvSpPr>
            <p:spPr>
              <a:xfrm>
                <a:off x="6511783" y="2327474"/>
                <a:ext cx="12064" cy="10248"/>
              </a:xfrm>
              <a:custGeom>
                <a:avLst/>
                <a:gdLst>
                  <a:gd name="connsiteX0" fmla="*/ 11695 w 12064"/>
                  <a:gd name="connsiteY0" fmla="*/ 2724 h 10248"/>
                  <a:gd name="connsiteX1" fmla="*/ 10523 w 12064"/>
                  <a:gd name="connsiteY1" fmla="*/ 1168 h 10248"/>
                  <a:gd name="connsiteX2" fmla="*/ 8829 w 12064"/>
                  <a:gd name="connsiteY2" fmla="*/ 259 h 10248"/>
                  <a:gd name="connsiteX3" fmla="*/ 7265 w 12064"/>
                  <a:gd name="connsiteY3" fmla="*/ 0 h 10248"/>
                  <a:gd name="connsiteX4" fmla="*/ 7395 w 12064"/>
                  <a:gd name="connsiteY4" fmla="*/ 0 h 10248"/>
                  <a:gd name="connsiteX5" fmla="*/ 7265 w 12064"/>
                  <a:gd name="connsiteY5" fmla="*/ 0 h 10248"/>
                  <a:gd name="connsiteX6" fmla="*/ 7004 w 12064"/>
                  <a:gd name="connsiteY6" fmla="*/ 0 h 10248"/>
                  <a:gd name="connsiteX7" fmla="*/ 6874 w 12064"/>
                  <a:gd name="connsiteY7" fmla="*/ 0 h 10248"/>
                  <a:gd name="connsiteX8" fmla="*/ 6613 w 12064"/>
                  <a:gd name="connsiteY8" fmla="*/ 130 h 10248"/>
                  <a:gd name="connsiteX9" fmla="*/ 6222 w 12064"/>
                  <a:gd name="connsiteY9" fmla="*/ 130 h 10248"/>
                  <a:gd name="connsiteX10" fmla="*/ 4919 w 12064"/>
                  <a:gd name="connsiteY10" fmla="*/ 519 h 10248"/>
                  <a:gd name="connsiteX11" fmla="*/ 4398 w 12064"/>
                  <a:gd name="connsiteY11" fmla="*/ 778 h 10248"/>
                  <a:gd name="connsiteX12" fmla="*/ 4007 w 12064"/>
                  <a:gd name="connsiteY12" fmla="*/ 908 h 10248"/>
                  <a:gd name="connsiteX13" fmla="*/ 4137 w 12064"/>
                  <a:gd name="connsiteY13" fmla="*/ 908 h 10248"/>
                  <a:gd name="connsiteX14" fmla="*/ 2965 w 12064"/>
                  <a:gd name="connsiteY14" fmla="*/ 1168 h 10248"/>
                  <a:gd name="connsiteX15" fmla="*/ 1401 w 12064"/>
                  <a:gd name="connsiteY15" fmla="*/ 2205 h 10248"/>
                  <a:gd name="connsiteX16" fmla="*/ 619 w 12064"/>
                  <a:gd name="connsiteY16" fmla="*/ 3113 h 10248"/>
                  <a:gd name="connsiteX17" fmla="*/ 98 w 12064"/>
                  <a:gd name="connsiteY17" fmla="*/ 4800 h 10248"/>
                  <a:gd name="connsiteX18" fmla="*/ 98 w 12064"/>
                  <a:gd name="connsiteY18" fmla="*/ 6097 h 10248"/>
                  <a:gd name="connsiteX19" fmla="*/ 619 w 12064"/>
                  <a:gd name="connsiteY19" fmla="*/ 7913 h 10248"/>
                  <a:gd name="connsiteX20" fmla="*/ 1401 w 12064"/>
                  <a:gd name="connsiteY20" fmla="*/ 8821 h 10248"/>
                  <a:gd name="connsiteX21" fmla="*/ 3486 w 12064"/>
                  <a:gd name="connsiteY21" fmla="*/ 9989 h 10248"/>
                  <a:gd name="connsiteX22" fmla="*/ 5180 w 12064"/>
                  <a:gd name="connsiteY22" fmla="*/ 10248 h 10248"/>
                  <a:gd name="connsiteX23" fmla="*/ 7135 w 12064"/>
                  <a:gd name="connsiteY23" fmla="*/ 9989 h 10248"/>
                  <a:gd name="connsiteX24" fmla="*/ 8698 w 12064"/>
                  <a:gd name="connsiteY24" fmla="*/ 9470 h 10248"/>
                  <a:gd name="connsiteX25" fmla="*/ 10783 w 12064"/>
                  <a:gd name="connsiteY25" fmla="*/ 8043 h 10248"/>
                  <a:gd name="connsiteX26" fmla="*/ 11435 w 12064"/>
                  <a:gd name="connsiteY26" fmla="*/ 7005 h 10248"/>
                  <a:gd name="connsiteX27" fmla="*/ 11956 w 12064"/>
                  <a:gd name="connsiteY27" fmla="*/ 4540 h 10248"/>
                  <a:gd name="connsiteX28" fmla="*/ 11695 w 12064"/>
                  <a:gd name="connsiteY28" fmla="*/ 2724 h 10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2064" h="10248">
                    <a:moveTo>
                      <a:pt x="11695" y="2724"/>
                    </a:moveTo>
                    <a:cubicBezTo>
                      <a:pt x="11435" y="2076"/>
                      <a:pt x="11044" y="1557"/>
                      <a:pt x="10523" y="1168"/>
                    </a:cubicBezTo>
                    <a:cubicBezTo>
                      <a:pt x="10001" y="778"/>
                      <a:pt x="9480" y="389"/>
                      <a:pt x="8829" y="259"/>
                    </a:cubicBezTo>
                    <a:cubicBezTo>
                      <a:pt x="8307" y="0"/>
                      <a:pt x="7786" y="0"/>
                      <a:pt x="7265" y="0"/>
                    </a:cubicBezTo>
                    <a:cubicBezTo>
                      <a:pt x="7265" y="0"/>
                      <a:pt x="7395" y="0"/>
                      <a:pt x="7395" y="0"/>
                    </a:cubicBezTo>
                    <a:cubicBezTo>
                      <a:pt x="7395" y="0"/>
                      <a:pt x="7265" y="0"/>
                      <a:pt x="7265" y="0"/>
                    </a:cubicBezTo>
                    <a:cubicBezTo>
                      <a:pt x="7135" y="0"/>
                      <a:pt x="7135" y="0"/>
                      <a:pt x="7004" y="0"/>
                    </a:cubicBezTo>
                    <a:cubicBezTo>
                      <a:pt x="7004" y="0"/>
                      <a:pt x="6874" y="0"/>
                      <a:pt x="6874" y="0"/>
                    </a:cubicBezTo>
                    <a:cubicBezTo>
                      <a:pt x="6744" y="0"/>
                      <a:pt x="6744" y="0"/>
                      <a:pt x="6613" y="130"/>
                    </a:cubicBezTo>
                    <a:cubicBezTo>
                      <a:pt x="6483" y="130"/>
                      <a:pt x="6483" y="130"/>
                      <a:pt x="6222" y="130"/>
                    </a:cubicBezTo>
                    <a:cubicBezTo>
                      <a:pt x="5441" y="259"/>
                      <a:pt x="5571" y="259"/>
                      <a:pt x="4919" y="519"/>
                    </a:cubicBezTo>
                    <a:cubicBezTo>
                      <a:pt x="4659" y="649"/>
                      <a:pt x="4528" y="649"/>
                      <a:pt x="4398" y="778"/>
                    </a:cubicBezTo>
                    <a:cubicBezTo>
                      <a:pt x="4268" y="778"/>
                      <a:pt x="4137" y="908"/>
                      <a:pt x="4007" y="908"/>
                    </a:cubicBezTo>
                    <a:cubicBezTo>
                      <a:pt x="4007" y="908"/>
                      <a:pt x="4137" y="908"/>
                      <a:pt x="4137" y="908"/>
                    </a:cubicBezTo>
                    <a:cubicBezTo>
                      <a:pt x="3747" y="908"/>
                      <a:pt x="3355" y="1038"/>
                      <a:pt x="2965" y="1168"/>
                    </a:cubicBezTo>
                    <a:cubicBezTo>
                      <a:pt x="2313" y="1297"/>
                      <a:pt x="1792" y="1686"/>
                      <a:pt x="1401" y="2205"/>
                    </a:cubicBezTo>
                    <a:lnTo>
                      <a:pt x="619" y="3113"/>
                    </a:lnTo>
                    <a:cubicBezTo>
                      <a:pt x="228" y="3632"/>
                      <a:pt x="98" y="4281"/>
                      <a:pt x="98" y="4800"/>
                    </a:cubicBezTo>
                    <a:cubicBezTo>
                      <a:pt x="-33" y="5189"/>
                      <a:pt x="-33" y="5578"/>
                      <a:pt x="98" y="6097"/>
                    </a:cubicBezTo>
                    <a:cubicBezTo>
                      <a:pt x="98" y="6746"/>
                      <a:pt x="358" y="7394"/>
                      <a:pt x="619" y="7913"/>
                    </a:cubicBezTo>
                    <a:cubicBezTo>
                      <a:pt x="880" y="8173"/>
                      <a:pt x="1140" y="8562"/>
                      <a:pt x="1401" y="8821"/>
                    </a:cubicBezTo>
                    <a:cubicBezTo>
                      <a:pt x="2052" y="9340"/>
                      <a:pt x="2704" y="9859"/>
                      <a:pt x="3486" y="9989"/>
                    </a:cubicBezTo>
                    <a:cubicBezTo>
                      <a:pt x="4007" y="10119"/>
                      <a:pt x="4659" y="10248"/>
                      <a:pt x="5180" y="10248"/>
                    </a:cubicBezTo>
                    <a:cubicBezTo>
                      <a:pt x="5831" y="10248"/>
                      <a:pt x="6483" y="10119"/>
                      <a:pt x="7135" y="9989"/>
                    </a:cubicBezTo>
                    <a:cubicBezTo>
                      <a:pt x="7656" y="9859"/>
                      <a:pt x="8177" y="9730"/>
                      <a:pt x="8698" y="9470"/>
                    </a:cubicBezTo>
                    <a:cubicBezTo>
                      <a:pt x="9480" y="9211"/>
                      <a:pt x="10262" y="8692"/>
                      <a:pt x="10783" y="8043"/>
                    </a:cubicBezTo>
                    <a:lnTo>
                      <a:pt x="11435" y="7005"/>
                    </a:lnTo>
                    <a:cubicBezTo>
                      <a:pt x="11826" y="6227"/>
                      <a:pt x="11956" y="5449"/>
                      <a:pt x="11956" y="4540"/>
                    </a:cubicBezTo>
                    <a:cubicBezTo>
                      <a:pt x="12217" y="3892"/>
                      <a:pt x="11956" y="3243"/>
                      <a:pt x="11695" y="2724"/>
                    </a:cubicBezTo>
                    <a:close/>
                  </a:path>
                </a:pathLst>
              </a:custGeom>
              <a:solidFill>
                <a:srgbClr val="545452"/>
              </a:solidFill>
              <a:ln w="13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10A306A1-021F-4C1E-981A-85208FA864B1}"/>
                  </a:ext>
                </a:extLst>
              </p:cNvPr>
              <p:cNvSpPr/>
              <p:nvPr/>
            </p:nvSpPr>
            <p:spPr>
              <a:xfrm>
                <a:off x="5150061" y="2324802"/>
                <a:ext cx="89504" cy="162435"/>
              </a:xfrm>
              <a:custGeom>
                <a:avLst/>
                <a:gdLst>
                  <a:gd name="connsiteX0" fmla="*/ 74463 w 89504"/>
                  <a:gd name="connsiteY0" fmla="*/ 120723 h 162435"/>
                  <a:gd name="connsiteX1" fmla="*/ 52310 w 89504"/>
                  <a:gd name="connsiteY1" fmla="*/ 77005 h 162435"/>
                  <a:gd name="connsiteX2" fmla="*/ 29114 w 89504"/>
                  <a:gd name="connsiteY2" fmla="*/ 37049 h 162435"/>
                  <a:gd name="connsiteX3" fmla="*/ 2270 w 89504"/>
                  <a:gd name="connsiteY3" fmla="*/ 336 h 162435"/>
                  <a:gd name="connsiteX4" fmla="*/ 54 w 89504"/>
                  <a:gd name="connsiteY4" fmla="*/ 1504 h 162435"/>
                  <a:gd name="connsiteX5" fmla="*/ 20513 w 89504"/>
                  <a:gd name="connsiteY5" fmla="*/ 38606 h 162435"/>
                  <a:gd name="connsiteX6" fmla="*/ 42666 w 89504"/>
                  <a:gd name="connsiteY6" fmla="*/ 79729 h 162435"/>
                  <a:gd name="connsiteX7" fmla="*/ 63125 w 89504"/>
                  <a:gd name="connsiteY7" fmla="*/ 120723 h 162435"/>
                  <a:gd name="connsiteX8" fmla="*/ 85409 w 89504"/>
                  <a:gd name="connsiteY8" fmla="*/ 161587 h 162435"/>
                  <a:gd name="connsiteX9" fmla="*/ 89449 w 89504"/>
                  <a:gd name="connsiteY9" fmla="*/ 160160 h 162435"/>
                  <a:gd name="connsiteX10" fmla="*/ 74463 w 89504"/>
                  <a:gd name="connsiteY10" fmla="*/ 120723 h 162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504" h="162435">
                    <a:moveTo>
                      <a:pt x="74463" y="120723"/>
                    </a:moveTo>
                    <a:cubicBezTo>
                      <a:pt x="67426" y="105934"/>
                      <a:pt x="59868" y="91405"/>
                      <a:pt x="52310" y="77005"/>
                    </a:cubicBezTo>
                    <a:cubicBezTo>
                      <a:pt x="45142" y="63384"/>
                      <a:pt x="37193" y="50151"/>
                      <a:pt x="29114" y="37049"/>
                    </a:cubicBezTo>
                    <a:cubicBezTo>
                      <a:pt x="21425" y="24725"/>
                      <a:pt x="13216" y="10066"/>
                      <a:pt x="2270" y="336"/>
                    </a:cubicBezTo>
                    <a:cubicBezTo>
                      <a:pt x="1488" y="-442"/>
                      <a:pt x="-337" y="207"/>
                      <a:pt x="54" y="1504"/>
                    </a:cubicBezTo>
                    <a:cubicBezTo>
                      <a:pt x="4876" y="14347"/>
                      <a:pt x="13737" y="26671"/>
                      <a:pt x="20513" y="38606"/>
                    </a:cubicBezTo>
                    <a:cubicBezTo>
                      <a:pt x="28202" y="52097"/>
                      <a:pt x="35499" y="65978"/>
                      <a:pt x="42666" y="79729"/>
                    </a:cubicBezTo>
                    <a:cubicBezTo>
                      <a:pt x="49703" y="93221"/>
                      <a:pt x="56480" y="106972"/>
                      <a:pt x="63125" y="120723"/>
                    </a:cubicBezTo>
                    <a:cubicBezTo>
                      <a:pt x="69641" y="134474"/>
                      <a:pt x="75896" y="149652"/>
                      <a:pt x="85409" y="161587"/>
                    </a:cubicBezTo>
                    <a:cubicBezTo>
                      <a:pt x="86712" y="163144"/>
                      <a:pt x="89970" y="162495"/>
                      <a:pt x="89449" y="160160"/>
                    </a:cubicBezTo>
                    <a:cubicBezTo>
                      <a:pt x="87103" y="146409"/>
                      <a:pt x="80457" y="133177"/>
                      <a:pt x="74463" y="120723"/>
                    </a:cubicBezTo>
                    <a:close/>
                  </a:path>
                </a:pathLst>
              </a:custGeom>
              <a:solidFill>
                <a:srgbClr val="545452"/>
              </a:solidFill>
              <a:ln w="13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D2B4FF16-81AA-4086-9AB0-79B3C49F6674}"/>
                  </a:ext>
                </a:extLst>
              </p:cNvPr>
              <p:cNvSpPr/>
              <p:nvPr/>
            </p:nvSpPr>
            <p:spPr>
              <a:xfrm>
                <a:off x="5243338" y="2503199"/>
                <a:ext cx="13618" cy="18820"/>
              </a:xfrm>
              <a:custGeom>
                <a:avLst/>
                <a:gdLst>
                  <a:gd name="connsiteX0" fmla="*/ 13242 w 13618"/>
                  <a:gd name="connsiteY0" fmla="*/ 10304 h 18820"/>
                  <a:gd name="connsiteX1" fmla="*/ 11809 w 13618"/>
                  <a:gd name="connsiteY1" fmla="*/ 7060 h 18820"/>
                  <a:gd name="connsiteX2" fmla="*/ 9724 w 13618"/>
                  <a:gd name="connsiteY2" fmla="*/ 3947 h 18820"/>
                  <a:gd name="connsiteX3" fmla="*/ 6727 w 13618"/>
                  <a:gd name="connsiteY3" fmla="*/ 1093 h 18820"/>
                  <a:gd name="connsiteX4" fmla="*/ 7508 w 13618"/>
                  <a:gd name="connsiteY4" fmla="*/ 1742 h 18820"/>
                  <a:gd name="connsiteX5" fmla="*/ 6075 w 13618"/>
                  <a:gd name="connsiteY5" fmla="*/ 704 h 18820"/>
                  <a:gd name="connsiteX6" fmla="*/ 1384 w 13618"/>
                  <a:gd name="connsiteY6" fmla="*/ 963 h 18820"/>
                  <a:gd name="connsiteX7" fmla="*/ 341 w 13618"/>
                  <a:gd name="connsiteY7" fmla="*/ 5504 h 18820"/>
                  <a:gd name="connsiteX8" fmla="*/ 2296 w 13618"/>
                  <a:gd name="connsiteY8" fmla="*/ 9136 h 18820"/>
                  <a:gd name="connsiteX9" fmla="*/ 1644 w 13618"/>
                  <a:gd name="connsiteY9" fmla="*/ 8098 h 18820"/>
                  <a:gd name="connsiteX10" fmla="*/ 3599 w 13618"/>
                  <a:gd name="connsiteY10" fmla="*/ 12120 h 18820"/>
                  <a:gd name="connsiteX11" fmla="*/ 3078 w 13618"/>
                  <a:gd name="connsiteY11" fmla="*/ 10952 h 18820"/>
                  <a:gd name="connsiteX12" fmla="*/ 4511 w 13618"/>
                  <a:gd name="connsiteY12" fmla="*/ 14195 h 18820"/>
                  <a:gd name="connsiteX13" fmla="*/ 5423 w 13618"/>
                  <a:gd name="connsiteY13" fmla="*/ 16011 h 18820"/>
                  <a:gd name="connsiteX14" fmla="*/ 8681 w 13618"/>
                  <a:gd name="connsiteY14" fmla="*/ 18736 h 18820"/>
                  <a:gd name="connsiteX15" fmla="*/ 10766 w 13618"/>
                  <a:gd name="connsiteY15" fmla="*/ 18606 h 18820"/>
                  <a:gd name="connsiteX16" fmla="*/ 12591 w 13618"/>
                  <a:gd name="connsiteY16" fmla="*/ 16141 h 18820"/>
                  <a:gd name="connsiteX17" fmla="*/ 13503 w 13618"/>
                  <a:gd name="connsiteY17" fmla="*/ 13287 h 18820"/>
                  <a:gd name="connsiteX18" fmla="*/ 13242 w 13618"/>
                  <a:gd name="connsiteY18" fmla="*/ 10304 h 18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618" h="18820">
                    <a:moveTo>
                      <a:pt x="13242" y="10304"/>
                    </a:moveTo>
                    <a:cubicBezTo>
                      <a:pt x="12982" y="9136"/>
                      <a:pt x="12460" y="8098"/>
                      <a:pt x="11809" y="7060"/>
                    </a:cubicBezTo>
                    <a:cubicBezTo>
                      <a:pt x="11157" y="6023"/>
                      <a:pt x="10506" y="4985"/>
                      <a:pt x="9724" y="3947"/>
                    </a:cubicBezTo>
                    <a:cubicBezTo>
                      <a:pt x="8942" y="2779"/>
                      <a:pt x="7769" y="2001"/>
                      <a:pt x="6727" y="1093"/>
                    </a:cubicBezTo>
                    <a:cubicBezTo>
                      <a:pt x="6987" y="1352"/>
                      <a:pt x="7248" y="1482"/>
                      <a:pt x="7508" y="1742"/>
                    </a:cubicBezTo>
                    <a:cubicBezTo>
                      <a:pt x="6987" y="1352"/>
                      <a:pt x="6596" y="963"/>
                      <a:pt x="6075" y="704"/>
                    </a:cubicBezTo>
                    <a:cubicBezTo>
                      <a:pt x="4772" y="-334"/>
                      <a:pt x="2557" y="-204"/>
                      <a:pt x="1384" y="963"/>
                    </a:cubicBezTo>
                    <a:cubicBezTo>
                      <a:pt x="211" y="2131"/>
                      <a:pt x="-441" y="3947"/>
                      <a:pt x="341" y="5504"/>
                    </a:cubicBezTo>
                    <a:cubicBezTo>
                      <a:pt x="993" y="6671"/>
                      <a:pt x="1514" y="7968"/>
                      <a:pt x="2296" y="9136"/>
                    </a:cubicBezTo>
                    <a:cubicBezTo>
                      <a:pt x="2035" y="8747"/>
                      <a:pt x="1905" y="8487"/>
                      <a:pt x="1644" y="8098"/>
                    </a:cubicBezTo>
                    <a:cubicBezTo>
                      <a:pt x="2426" y="9395"/>
                      <a:pt x="3078" y="10693"/>
                      <a:pt x="3599" y="12120"/>
                    </a:cubicBezTo>
                    <a:cubicBezTo>
                      <a:pt x="3469" y="11731"/>
                      <a:pt x="3338" y="11341"/>
                      <a:pt x="3078" y="10952"/>
                    </a:cubicBezTo>
                    <a:cubicBezTo>
                      <a:pt x="3469" y="12120"/>
                      <a:pt x="3990" y="13158"/>
                      <a:pt x="4511" y="14195"/>
                    </a:cubicBezTo>
                    <a:cubicBezTo>
                      <a:pt x="4772" y="14844"/>
                      <a:pt x="5163" y="15363"/>
                      <a:pt x="5423" y="16011"/>
                    </a:cubicBezTo>
                    <a:cubicBezTo>
                      <a:pt x="5945" y="17309"/>
                      <a:pt x="7118" y="18606"/>
                      <a:pt x="8681" y="18736"/>
                    </a:cubicBezTo>
                    <a:cubicBezTo>
                      <a:pt x="9333" y="18865"/>
                      <a:pt x="10115" y="18865"/>
                      <a:pt x="10766" y="18606"/>
                    </a:cubicBezTo>
                    <a:cubicBezTo>
                      <a:pt x="11939" y="18347"/>
                      <a:pt x="12591" y="17438"/>
                      <a:pt x="12591" y="16141"/>
                    </a:cubicBezTo>
                    <a:cubicBezTo>
                      <a:pt x="13633" y="14195"/>
                      <a:pt x="13763" y="14584"/>
                      <a:pt x="13503" y="13287"/>
                    </a:cubicBezTo>
                    <a:cubicBezTo>
                      <a:pt x="13633" y="12249"/>
                      <a:pt x="13373" y="11212"/>
                      <a:pt x="13242" y="10304"/>
                    </a:cubicBezTo>
                    <a:close/>
                  </a:path>
                </a:pathLst>
              </a:custGeom>
              <a:solidFill>
                <a:srgbClr val="545452"/>
              </a:solidFill>
              <a:ln w="13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B46FF735-112B-4D7D-A27C-47C9E3E2CB5C}"/>
                  </a:ext>
                </a:extLst>
              </p:cNvPr>
              <p:cNvSpPr/>
              <p:nvPr/>
            </p:nvSpPr>
            <p:spPr>
              <a:xfrm>
                <a:off x="5231310" y="2816792"/>
                <a:ext cx="62972" cy="111055"/>
              </a:xfrm>
              <a:custGeom>
                <a:avLst/>
                <a:gdLst>
                  <a:gd name="connsiteX0" fmla="*/ 55764 w 62972"/>
                  <a:gd name="connsiteY0" fmla="*/ 97826 h 111055"/>
                  <a:gd name="connsiteX1" fmla="*/ 22925 w 62972"/>
                  <a:gd name="connsiteY1" fmla="*/ 55406 h 111055"/>
                  <a:gd name="connsiteX2" fmla="*/ 6375 w 62972"/>
                  <a:gd name="connsiteY2" fmla="*/ 1958 h 111055"/>
                  <a:gd name="connsiteX3" fmla="*/ 1684 w 62972"/>
                  <a:gd name="connsiteY3" fmla="*/ 1569 h 111055"/>
                  <a:gd name="connsiteX4" fmla="*/ 9112 w 62972"/>
                  <a:gd name="connsiteY4" fmla="*/ 51514 h 111055"/>
                  <a:gd name="connsiteX5" fmla="*/ 37520 w 62972"/>
                  <a:gd name="connsiteY5" fmla="*/ 94713 h 111055"/>
                  <a:gd name="connsiteX6" fmla="*/ 56806 w 62972"/>
                  <a:gd name="connsiteY6" fmla="*/ 110669 h 111055"/>
                  <a:gd name="connsiteX7" fmla="*/ 62670 w 62972"/>
                  <a:gd name="connsiteY7" fmla="*/ 108594 h 111055"/>
                  <a:gd name="connsiteX8" fmla="*/ 55764 w 62972"/>
                  <a:gd name="connsiteY8" fmla="*/ 97826 h 111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972" h="111055">
                    <a:moveTo>
                      <a:pt x="55764" y="97826"/>
                    </a:moveTo>
                    <a:cubicBezTo>
                      <a:pt x="42732" y="85502"/>
                      <a:pt x="31526" y="71103"/>
                      <a:pt x="22925" y="55406"/>
                    </a:cubicBezTo>
                    <a:cubicBezTo>
                      <a:pt x="13803" y="38800"/>
                      <a:pt x="7939" y="20898"/>
                      <a:pt x="6375" y="1958"/>
                    </a:cubicBezTo>
                    <a:cubicBezTo>
                      <a:pt x="6245" y="-377"/>
                      <a:pt x="2336" y="-766"/>
                      <a:pt x="1684" y="1569"/>
                    </a:cubicBezTo>
                    <a:cubicBezTo>
                      <a:pt x="-2747" y="18174"/>
                      <a:pt x="2205" y="36206"/>
                      <a:pt x="9112" y="51514"/>
                    </a:cubicBezTo>
                    <a:cubicBezTo>
                      <a:pt x="16149" y="67081"/>
                      <a:pt x="25792" y="82129"/>
                      <a:pt x="37520" y="94713"/>
                    </a:cubicBezTo>
                    <a:cubicBezTo>
                      <a:pt x="42732" y="100161"/>
                      <a:pt x="49378" y="108204"/>
                      <a:pt x="56806" y="110669"/>
                    </a:cubicBezTo>
                    <a:cubicBezTo>
                      <a:pt x="59152" y="111448"/>
                      <a:pt x="61628" y="111188"/>
                      <a:pt x="62670" y="108594"/>
                    </a:cubicBezTo>
                    <a:cubicBezTo>
                      <a:pt x="64364" y="104313"/>
                      <a:pt x="58500" y="100421"/>
                      <a:pt x="55764" y="97826"/>
                    </a:cubicBezTo>
                    <a:close/>
                  </a:path>
                </a:pathLst>
              </a:custGeom>
              <a:solidFill>
                <a:srgbClr val="545452"/>
              </a:solidFill>
              <a:ln w="13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2E52416-D55F-47DA-96C4-8FB0244A2CFC}"/>
                </a:ext>
              </a:extLst>
            </p:cNvPr>
            <p:cNvSpPr/>
            <p:nvPr/>
          </p:nvSpPr>
          <p:spPr>
            <a:xfrm flipH="1">
              <a:off x="5713839" y="2261575"/>
              <a:ext cx="1012647" cy="221399"/>
            </a:xfrm>
            <a:custGeom>
              <a:avLst/>
              <a:gdLst>
                <a:gd name="connsiteX0" fmla="*/ 969492 w 1012647"/>
                <a:gd name="connsiteY0" fmla="*/ 132155 h 221399"/>
                <a:gd name="connsiteX1" fmla="*/ 14171 w 1012647"/>
                <a:gd name="connsiteY1" fmla="*/ 1390 h 221399"/>
                <a:gd name="connsiteX2" fmla="*/ 15605 w 1012647"/>
                <a:gd name="connsiteY2" fmla="*/ 47313 h 221399"/>
                <a:gd name="connsiteX3" fmla="*/ 285482 w 1012647"/>
                <a:gd name="connsiteY3" fmla="*/ 109972 h 221399"/>
                <a:gd name="connsiteX4" fmla="*/ 513007 w 1012647"/>
                <a:gd name="connsiteY4" fmla="*/ 147463 h 221399"/>
                <a:gd name="connsiteX5" fmla="*/ 966495 w 1012647"/>
                <a:gd name="connsiteY5" fmla="*/ 221018 h 221399"/>
                <a:gd name="connsiteX6" fmla="*/ 1012625 w 1012647"/>
                <a:gd name="connsiteY6" fmla="*/ 178078 h 221399"/>
                <a:gd name="connsiteX7" fmla="*/ 969492 w 1012647"/>
                <a:gd name="connsiteY7" fmla="*/ 132155 h 221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2647" h="221399">
                  <a:moveTo>
                    <a:pt x="969492" y="132155"/>
                  </a:moveTo>
                  <a:cubicBezTo>
                    <a:pt x="891956" y="120090"/>
                    <a:pt x="63950" y="-15085"/>
                    <a:pt x="14171" y="1390"/>
                  </a:cubicBezTo>
                  <a:cubicBezTo>
                    <a:pt x="-7070" y="8395"/>
                    <a:pt x="-2639" y="35897"/>
                    <a:pt x="15605" y="47313"/>
                  </a:cubicBezTo>
                  <a:cubicBezTo>
                    <a:pt x="36715" y="60416"/>
                    <a:pt x="241436" y="102707"/>
                    <a:pt x="285482" y="109972"/>
                  </a:cubicBezTo>
                  <a:cubicBezTo>
                    <a:pt x="361454" y="122425"/>
                    <a:pt x="436514" y="137603"/>
                    <a:pt x="513007" y="147463"/>
                  </a:cubicBezTo>
                  <a:cubicBezTo>
                    <a:pt x="588719" y="157192"/>
                    <a:pt x="890523" y="209213"/>
                    <a:pt x="966495" y="221018"/>
                  </a:cubicBezTo>
                  <a:cubicBezTo>
                    <a:pt x="990342" y="224780"/>
                    <a:pt x="1011844" y="200002"/>
                    <a:pt x="1012625" y="178078"/>
                  </a:cubicBezTo>
                  <a:cubicBezTo>
                    <a:pt x="1013407" y="151744"/>
                    <a:pt x="993339" y="135917"/>
                    <a:pt x="969492" y="132155"/>
                  </a:cubicBezTo>
                  <a:close/>
                </a:path>
              </a:pathLst>
            </a:custGeom>
            <a:solidFill>
              <a:srgbClr val="B96321"/>
            </a:solidFill>
            <a:ln w="13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3F3DEA2F-E33C-43A3-84DE-9648164D63DF}"/>
                </a:ext>
              </a:extLst>
            </p:cNvPr>
            <p:cNvGrpSpPr/>
            <p:nvPr/>
          </p:nvGrpSpPr>
          <p:grpSpPr>
            <a:xfrm>
              <a:off x="5200722" y="2523581"/>
              <a:ext cx="260759" cy="472845"/>
              <a:chOff x="5048322" y="2371181"/>
              <a:chExt cx="260759" cy="472845"/>
            </a:xfrm>
          </p:grpSpPr>
          <p:sp>
            <p:nvSpPr>
              <p:cNvPr id="75" name="Rectangle: Rounded Corners 74">
                <a:extLst>
                  <a:ext uri="{FF2B5EF4-FFF2-40B4-BE49-F238E27FC236}">
                    <a16:creationId xmlns:a16="http://schemas.microsoft.com/office/drawing/2014/main" id="{ECBCD159-0952-4EFB-817E-90CFABB343A4}"/>
                  </a:ext>
                </a:extLst>
              </p:cNvPr>
              <p:cNvSpPr/>
              <p:nvPr/>
            </p:nvSpPr>
            <p:spPr>
              <a:xfrm rot="20278403">
                <a:off x="5048322" y="2371181"/>
                <a:ext cx="215562" cy="107781"/>
              </a:xfrm>
              <a:prstGeom prst="roundRect">
                <a:avLst>
                  <a:gd name="adj" fmla="val 50000"/>
                </a:avLst>
              </a:prstGeom>
              <a:solidFill>
                <a:srgbClr val="E59F77"/>
              </a:solidFill>
              <a:ln>
                <a:solidFill>
                  <a:srgbClr val="E59F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" name="Rectangle: Rounded Corners 75">
                <a:extLst>
                  <a:ext uri="{FF2B5EF4-FFF2-40B4-BE49-F238E27FC236}">
                    <a16:creationId xmlns:a16="http://schemas.microsoft.com/office/drawing/2014/main" id="{4FBB7D62-6B8F-4FB4-B14A-3A4D0A999901}"/>
                  </a:ext>
                </a:extLst>
              </p:cNvPr>
              <p:cNvSpPr/>
              <p:nvPr/>
            </p:nvSpPr>
            <p:spPr>
              <a:xfrm rot="20278403">
                <a:off x="5076135" y="2489392"/>
                <a:ext cx="215562" cy="107781"/>
              </a:xfrm>
              <a:prstGeom prst="roundRect">
                <a:avLst>
                  <a:gd name="adj" fmla="val 50000"/>
                </a:avLst>
              </a:prstGeom>
              <a:solidFill>
                <a:srgbClr val="E59F77"/>
              </a:solidFill>
              <a:ln>
                <a:solidFill>
                  <a:srgbClr val="E59F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" name="Rectangle: Rounded Corners 76">
                <a:extLst>
                  <a:ext uri="{FF2B5EF4-FFF2-40B4-BE49-F238E27FC236}">
                    <a16:creationId xmlns:a16="http://schemas.microsoft.com/office/drawing/2014/main" id="{E90C0E5D-79BF-4ACE-BAB5-16BB72CA477B}"/>
                  </a:ext>
                </a:extLst>
              </p:cNvPr>
              <p:cNvSpPr/>
              <p:nvPr/>
            </p:nvSpPr>
            <p:spPr>
              <a:xfrm rot="20278403">
                <a:off x="5072659" y="2607604"/>
                <a:ext cx="215562" cy="107781"/>
              </a:xfrm>
              <a:prstGeom prst="roundRect">
                <a:avLst>
                  <a:gd name="adj" fmla="val 50000"/>
                </a:avLst>
              </a:prstGeom>
              <a:solidFill>
                <a:srgbClr val="E59F77"/>
              </a:solidFill>
              <a:ln>
                <a:solidFill>
                  <a:srgbClr val="E59F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43A3677E-153E-4398-A932-8B89EBF6F345}"/>
                  </a:ext>
                </a:extLst>
              </p:cNvPr>
              <p:cNvSpPr/>
              <p:nvPr/>
            </p:nvSpPr>
            <p:spPr>
              <a:xfrm rot="20278403">
                <a:off x="5093519" y="2736245"/>
                <a:ext cx="215562" cy="107781"/>
              </a:xfrm>
              <a:prstGeom prst="roundRect">
                <a:avLst>
                  <a:gd name="adj" fmla="val 50000"/>
                </a:avLst>
              </a:prstGeom>
              <a:solidFill>
                <a:srgbClr val="E59F77"/>
              </a:solidFill>
              <a:ln>
                <a:solidFill>
                  <a:srgbClr val="E59F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8777BB9-4AA5-46C5-AE39-EC8D9D94621E}"/>
                </a:ext>
              </a:extLst>
            </p:cNvPr>
            <p:cNvGrpSpPr/>
            <p:nvPr/>
          </p:nvGrpSpPr>
          <p:grpSpPr>
            <a:xfrm>
              <a:off x="690696" y="-1876168"/>
              <a:ext cx="2746567" cy="16591453"/>
              <a:chOff x="538296" y="-2028568"/>
              <a:chExt cx="2746567" cy="16591453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F93C23F1-E868-44DB-A0E4-B0E883C727E8}"/>
                  </a:ext>
                </a:extLst>
              </p:cNvPr>
              <p:cNvGrpSpPr/>
              <p:nvPr/>
            </p:nvGrpSpPr>
            <p:grpSpPr>
              <a:xfrm>
                <a:off x="538296" y="-2028568"/>
                <a:ext cx="2746567" cy="16591453"/>
                <a:chOff x="538296" y="-2028568"/>
                <a:chExt cx="2746567" cy="16591453"/>
              </a:xfrm>
            </p:grpSpPr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29438277-FAF9-4BC7-B1F1-C9B55E8580D4}"/>
                    </a:ext>
                  </a:extLst>
                </p:cNvPr>
                <p:cNvGrpSpPr/>
                <p:nvPr/>
              </p:nvGrpSpPr>
              <p:grpSpPr>
                <a:xfrm>
                  <a:off x="538296" y="-2028568"/>
                  <a:ext cx="2746567" cy="16591453"/>
                  <a:chOff x="538296" y="-2028568"/>
                  <a:chExt cx="2746567" cy="16591453"/>
                </a:xfrm>
              </p:grpSpPr>
              <p:grpSp>
                <p:nvGrpSpPr>
                  <p:cNvPr id="87" name="Group 86">
                    <a:extLst>
                      <a:ext uri="{FF2B5EF4-FFF2-40B4-BE49-F238E27FC236}">
                        <a16:creationId xmlns:a16="http://schemas.microsoft.com/office/drawing/2014/main" id="{CAB5315B-77E5-473E-9EBF-784A3D4F5828}"/>
                      </a:ext>
                    </a:extLst>
                  </p:cNvPr>
                  <p:cNvGrpSpPr/>
                  <p:nvPr/>
                </p:nvGrpSpPr>
                <p:grpSpPr>
                  <a:xfrm>
                    <a:off x="538296" y="-2028568"/>
                    <a:ext cx="2746567" cy="16591453"/>
                    <a:chOff x="2755682" y="862362"/>
                    <a:chExt cx="859831" cy="5217507"/>
                  </a:xfrm>
                </p:grpSpPr>
                <p:grpSp>
                  <p:nvGrpSpPr>
                    <p:cNvPr id="89" name="Graphic 1">
                      <a:extLst>
                        <a:ext uri="{FF2B5EF4-FFF2-40B4-BE49-F238E27FC236}">
                          <a16:creationId xmlns:a16="http://schemas.microsoft.com/office/drawing/2014/main" id="{18D28716-37F3-4AAA-9D9E-134F947E22C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55682" y="1036078"/>
                      <a:ext cx="859831" cy="5043791"/>
                      <a:chOff x="2755682" y="1036078"/>
                      <a:chExt cx="859831" cy="5043791"/>
                    </a:xfrm>
                  </p:grpSpPr>
                  <p:sp>
                    <p:nvSpPr>
                      <p:cNvPr id="96" name="Freeform: Shape 95">
                        <a:extLst>
                          <a:ext uri="{FF2B5EF4-FFF2-40B4-BE49-F238E27FC236}">
                            <a16:creationId xmlns:a16="http://schemas.microsoft.com/office/drawing/2014/main" id="{66C903B7-4581-43FE-8024-2FBD421D3B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823812" y="5933839"/>
                        <a:ext cx="234846" cy="146030"/>
                      </a:xfrm>
                      <a:custGeom>
                        <a:avLst/>
                        <a:gdLst>
                          <a:gd name="connsiteX0" fmla="*/ 3319 w 234846"/>
                          <a:gd name="connsiteY0" fmla="*/ 136073 h 146030"/>
                          <a:gd name="connsiteX1" fmla="*/ 234433 w 234846"/>
                          <a:gd name="connsiteY1" fmla="*/ 146030 h 146030"/>
                          <a:gd name="connsiteX2" fmla="*/ 92928 w 234846"/>
                          <a:gd name="connsiteY2" fmla="*/ 67584 h 146030"/>
                          <a:gd name="connsiteX3" fmla="*/ 91118 w 234846"/>
                          <a:gd name="connsiteY3" fmla="*/ 0 h 146030"/>
                          <a:gd name="connsiteX4" fmla="*/ 0 w 234846"/>
                          <a:gd name="connsiteY4" fmla="*/ 0 h 146030"/>
                          <a:gd name="connsiteX5" fmla="*/ 3319 w 234846"/>
                          <a:gd name="connsiteY5" fmla="*/ 136073 h 14603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34846" h="146030">
                            <a:moveTo>
                              <a:pt x="3319" y="136073"/>
                            </a:moveTo>
                            <a:lnTo>
                              <a:pt x="234433" y="146030"/>
                            </a:lnTo>
                            <a:cubicBezTo>
                              <a:pt x="234433" y="146030"/>
                              <a:pt x="249820" y="130643"/>
                              <a:pt x="92928" y="67584"/>
                            </a:cubicBezTo>
                            <a:lnTo>
                              <a:pt x="91118" y="0"/>
                            </a:lnTo>
                            <a:lnTo>
                              <a:pt x="0" y="0"/>
                            </a:lnTo>
                            <a:lnTo>
                              <a:pt x="3319" y="136073"/>
                            </a:ln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3012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7" name="Freeform: Shape 96">
                        <a:extLst>
                          <a:ext uri="{FF2B5EF4-FFF2-40B4-BE49-F238E27FC236}">
                            <a16:creationId xmlns:a16="http://schemas.microsoft.com/office/drawing/2014/main" id="{74969742-2DE0-4F33-BCF1-5DF9C78C157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65693" y="5929012"/>
                        <a:ext cx="249820" cy="150857"/>
                      </a:xfrm>
                      <a:custGeom>
                        <a:avLst/>
                        <a:gdLst>
                          <a:gd name="connsiteX0" fmla="*/ 3319 w 249820"/>
                          <a:gd name="connsiteY0" fmla="*/ 140901 h 150857"/>
                          <a:gd name="connsiteX1" fmla="*/ 249820 w 249820"/>
                          <a:gd name="connsiteY1" fmla="*/ 150858 h 150857"/>
                          <a:gd name="connsiteX2" fmla="*/ 93230 w 249820"/>
                          <a:gd name="connsiteY2" fmla="*/ 72411 h 150857"/>
                          <a:gd name="connsiteX3" fmla="*/ 91420 w 249820"/>
                          <a:gd name="connsiteY3" fmla="*/ 0 h 150857"/>
                          <a:gd name="connsiteX4" fmla="*/ 0 w 249820"/>
                          <a:gd name="connsiteY4" fmla="*/ 4224 h 150857"/>
                          <a:gd name="connsiteX5" fmla="*/ 3319 w 249820"/>
                          <a:gd name="connsiteY5" fmla="*/ 140901 h 1508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49820" h="150857">
                            <a:moveTo>
                              <a:pt x="3319" y="140901"/>
                            </a:moveTo>
                            <a:lnTo>
                              <a:pt x="249820" y="150858"/>
                            </a:lnTo>
                            <a:cubicBezTo>
                              <a:pt x="249820" y="150858"/>
                              <a:pt x="249820" y="135470"/>
                              <a:pt x="93230" y="72411"/>
                            </a:cubicBezTo>
                            <a:lnTo>
                              <a:pt x="91420" y="0"/>
                            </a:lnTo>
                            <a:lnTo>
                              <a:pt x="0" y="4224"/>
                            </a:lnTo>
                            <a:lnTo>
                              <a:pt x="3319" y="140901"/>
                            </a:ln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3012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8" name="Freeform: Shape 97">
                        <a:extLst>
                          <a:ext uri="{FF2B5EF4-FFF2-40B4-BE49-F238E27FC236}">
                            <a16:creationId xmlns:a16="http://schemas.microsoft.com/office/drawing/2014/main" id="{5C9B14D3-8833-4777-8CB6-F16065AEC4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55682" y="3469731"/>
                        <a:ext cx="448592" cy="2464108"/>
                      </a:xfrm>
                      <a:custGeom>
                        <a:avLst/>
                        <a:gdLst>
                          <a:gd name="connsiteX0" fmla="*/ 352346 w 448592"/>
                          <a:gd name="connsiteY0" fmla="*/ 519252 h 2464108"/>
                          <a:gd name="connsiteX1" fmla="*/ 328510 w 448592"/>
                          <a:gd name="connsiteY1" fmla="*/ 387101 h 2464108"/>
                          <a:gd name="connsiteX2" fmla="*/ 328208 w 448592"/>
                          <a:gd name="connsiteY2" fmla="*/ 385290 h 2464108"/>
                          <a:gd name="connsiteX3" fmla="*/ 314329 w 448592"/>
                          <a:gd name="connsiteY3" fmla="*/ 477313 h 2464108"/>
                          <a:gd name="connsiteX4" fmla="*/ 297735 w 448592"/>
                          <a:gd name="connsiteY4" fmla="*/ 337016 h 2464108"/>
                          <a:gd name="connsiteX5" fmla="*/ 287477 w 448592"/>
                          <a:gd name="connsiteY5" fmla="*/ 178615 h 2464108"/>
                          <a:gd name="connsiteX6" fmla="*/ 275107 w 448592"/>
                          <a:gd name="connsiteY6" fmla="*/ 57929 h 2464108"/>
                          <a:gd name="connsiteX7" fmla="*/ 263641 w 448592"/>
                          <a:gd name="connsiteY7" fmla="*/ 56421 h 2464108"/>
                          <a:gd name="connsiteX8" fmla="*/ 38864 w 448592"/>
                          <a:gd name="connsiteY8" fmla="*/ 0 h 2464108"/>
                          <a:gd name="connsiteX9" fmla="*/ 103129 w 448592"/>
                          <a:gd name="connsiteY9" fmla="*/ 422401 h 2464108"/>
                          <a:gd name="connsiteX10" fmla="*/ 90457 w 448592"/>
                          <a:gd name="connsiteY10" fmla="*/ 1156173 h 2464108"/>
                          <a:gd name="connsiteX11" fmla="*/ 38260 w 448592"/>
                          <a:gd name="connsiteY11" fmla="*/ 2464109 h 2464108"/>
                          <a:gd name="connsiteX12" fmla="*/ 212953 w 448592"/>
                          <a:gd name="connsiteY12" fmla="*/ 2464109 h 2464108"/>
                          <a:gd name="connsiteX13" fmla="*/ 422947 w 448592"/>
                          <a:gd name="connsiteY13" fmla="*/ 1244576 h 2464108"/>
                          <a:gd name="connsiteX14" fmla="*/ 448593 w 448592"/>
                          <a:gd name="connsiteY14" fmla="*/ 998677 h 2464108"/>
                          <a:gd name="connsiteX15" fmla="*/ 354458 w 448592"/>
                          <a:gd name="connsiteY15" fmla="*/ 518950 h 2464108"/>
                          <a:gd name="connsiteX16" fmla="*/ 352346 w 448592"/>
                          <a:gd name="connsiteY16" fmla="*/ 519252 h 24641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448592" h="2464108">
                            <a:moveTo>
                              <a:pt x="352346" y="519252"/>
                            </a:moveTo>
                            <a:cubicBezTo>
                              <a:pt x="336958" y="517140"/>
                              <a:pt x="329114" y="432961"/>
                              <a:pt x="328510" y="387101"/>
                            </a:cubicBezTo>
                            <a:lnTo>
                              <a:pt x="328208" y="385290"/>
                            </a:lnTo>
                            <a:cubicBezTo>
                              <a:pt x="327002" y="424212"/>
                              <a:pt x="326398" y="487270"/>
                              <a:pt x="314329" y="477313"/>
                            </a:cubicBezTo>
                            <a:cubicBezTo>
                              <a:pt x="295321" y="461926"/>
                              <a:pt x="298942" y="397057"/>
                              <a:pt x="297735" y="337016"/>
                            </a:cubicBezTo>
                            <a:cubicBezTo>
                              <a:pt x="294115" y="319818"/>
                              <a:pt x="290494" y="243484"/>
                              <a:pt x="287477" y="178615"/>
                            </a:cubicBezTo>
                            <a:cubicBezTo>
                              <a:pt x="286873" y="167452"/>
                              <a:pt x="282348" y="121893"/>
                              <a:pt x="275107" y="57929"/>
                            </a:cubicBezTo>
                            <a:cubicBezTo>
                              <a:pt x="271184" y="57326"/>
                              <a:pt x="267564" y="56723"/>
                              <a:pt x="263641" y="56421"/>
                            </a:cubicBezTo>
                            <a:cubicBezTo>
                              <a:pt x="187307" y="45559"/>
                              <a:pt x="111275" y="26853"/>
                              <a:pt x="38864" y="0"/>
                            </a:cubicBezTo>
                            <a:cubicBezTo>
                              <a:pt x="-11825" y="93230"/>
                              <a:pt x="-32945" y="233226"/>
                              <a:pt x="103129" y="422401"/>
                            </a:cubicBezTo>
                            <a:lnTo>
                              <a:pt x="90457" y="1156173"/>
                            </a:lnTo>
                            <a:lnTo>
                              <a:pt x="38260" y="2464109"/>
                            </a:lnTo>
                            <a:lnTo>
                              <a:pt x="212953" y="2464109"/>
                            </a:lnTo>
                            <a:lnTo>
                              <a:pt x="422947" y="1244576"/>
                            </a:lnTo>
                            <a:lnTo>
                              <a:pt x="448593" y="998677"/>
                            </a:lnTo>
                            <a:lnTo>
                              <a:pt x="354458" y="518950"/>
                            </a:lnTo>
                            <a:cubicBezTo>
                              <a:pt x="353854" y="518950"/>
                              <a:pt x="353251" y="519252"/>
                              <a:pt x="352346" y="519252"/>
                            </a:cubicBezTo>
                            <a:close/>
                          </a:path>
                        </a:pathLst>
                      </a:custGeom>
                      <a:solidFill>
                        <a:srgbClr val="505931"/>
                      </a:solidFill>
                      <a:ln w="3012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9" name="Freeform: Shape 98">
                        <a:extLst>
                          <a:ext uri="{FF2B5EF4-FFF2-40B4-BE49-F238E27FC236}">
                            <a16:creationId xmlns:a16="http://schemas.microsoft.com/office/drawing/2014/main" id="{1278632C-319E-4F69-A450-BE4484C2B5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109838" y="3474257"/>
                        <a:ext cx="489080" cy="2460487"/>
                      </a:xfrm>
                      <a:custGeom>
                        <a:avLst/>
                        <a:gdLst>
                          <a:gd name="connsiteX0" fmla="*/ 407315 w 489080"/>
                          <a:gd name="connsiteY0" fmla="*/ 0 h 2460487"/>
                          <a:gd name="connsiteX1" fmla="*/ 191589 w 489080"/>
                          <a:gd name="connsiteY1" fmla="*/ 56119 h 2460487"/>
                          <a:gd name="connsiteX2" fmla="*/ 70300 w 489080"/>
                          <a:gd name="connsiteY2" fmla="*/ 62455 h 2460487"/>
                          <a:gd name="connsiteX3" fmla="*/ 70601 w 489080"/>
                          <a:gd name="connsiteY3" fmla="*/ 163530 h 2460487"/>
                          <a:gd name="connsiteX4" fmla="*/ 112540 w 489080"/>
                          <a:gd name="connsiteY4" fmla="*/ 251329 h 2460487"/>
                          <a:gd name="connsiteX5" fmla="*/ 139392 w 489080"/>
                          <a:gd name="connsiteY5" fmla="*/ 381066 h 2460487"/>
                          <a:gd name="connsiteX6" fmla="*/ 97454 w 489080"/>
                          <a:gd name="connsiteY6" fmla="*/ 312275 h 2460487"/>
                          <a:gd name="connsiteX7" fmla="*/ 85989 w 489080"/>
                          <a:gd name="connsiteY7" fmla="*/ 381066 h 2460487"/>
                          <a:gd name="connsiteX8" fmla="*/ 85989 w 489080"/>
                          <a:gd name="connsiteY8" fmla="*/ 510804 h 2460487"/>
                          <a:gd name="connsiteX9" fmla="*/ 51593 w 489080"/>
                          <a:gd name="connsiteY9" fmla="*/ 381066 h 2460487"/>
                          <a:gd name="connsiteX10" fmla="*/ 47671 w 489080"/>
                          <a:gd name="connsiteY10" fmla="*/ 526191 h 2460487"/>
                          <a:gd name="connsiteX11" fmla="*/ 12672 w 489080"/>
                          <a:gd name="connsiteY11" fmla="*/ 373523 h 2460487"/>
                          <a:gd name="connsiteX12" fmla="*/ 0 w 489080"/>
                          <a:gd name="connsiteY12" fmla="*/ 514425 h 2460487"/>
                          <a:gd name="connsiteX13" fmla="*/ 94135 w 489080"/>
                          <a:gd name="connsiteY13" fmla="*/ 994152 h 2460487"/>
                          <a:gd name="connsiteX14" fmla="*/ 141806 w 489080"/>
                          <a:gd name="connsiteY14" fmla="*/ 1236127 h 2460487"/>
                          <a:gd name="connsiteX15" fmla="*/ 211804 w 489080"/>
                          <a:gd name="connsiteY15" fmla="*/ 2460488 h 2460487"/>
                          <a:gd name="connsiteX16" fmla="*/ 255553 w 489080"/>
                          <a:gd name="connsiteY16" fmla="*/ 2458376 h 2460487"/>
                          <a:gd name="connsiteX17" fmla="*/ 346972 w 489080"/>
                          <a:gd name="connsiteY17" fmla="*/ 2454152 h 2460487"/>
                          <a:gd name="connsiteX18" fmla="*/ 403695 w 489080"/>
                          <a:gd name="connsiteY18" fmla="*/ 2451738 h 2460487"/>
                          <a:gd name="connsiteX19" fmla="*/ 489080 w 489080"/>
                          <a:gd name="connsiteY19" fmla="*/ 1138673 h 2460487"/>
                          <a:gd name="connsiteX20" fmla="*/ 407315 w 489080"/>
                          <a:gd name="connsiteY20" fmla="*/ 0 h 24604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489080" h="2460487">
                            <a:moveTo>
                              <a:pt x="407315" y="0"/>
                            </a:moveTo>
                            <a:cubicBezTo>
                              <a:pt x="346972" y="27456"/>
                              <a:pt x="273354" y="46766"/>
                              <a:pt x="191589" y="56119"/>
                            </a:cubicBezTo>
                            <a:cubicBezTo>
                              <a:pt x="152668" y="60645"/>
                              <a:pt x="111936" y="62455"/>
                              <a:pt x="70300" y="62455"/>
                            </a:cubicBezTo>
                            <a:cubicBezTo>
                              <a:pt x="70300" y="124005"/>
                              <a:pt x="70601" y="163530"/>
                              <a:pt x="70601" y="163530"/>
                            </a:cubicBezTo>
                            <a:cubicBezTo>
                              <a:pt x="70601" y="163530"/>
                              <a:pt x="101980" y="209089"/>
                              <a:pt x="112540" y="251329"/>
                            </a:cubicBezTo>
                            <a:cubicBezTo>
                              <a:pt x="124005" y="297189"/>
                              <a:pt x="154478" y="379256"/>
                              <a:pt x="139392" y="381066"/>
                            </a:cubicBezTo>
                            <a:cubicBezTo>
                              <a:pt x="104997" y="384989"/>
                              <a:pt x="97454" y="312275"/>
                              <a:pt x="97454" y="312275"/>
                            </a:cubicBezTo>
                            <a:lnTo>
                              <a:pt x="85989" y="381066"/>
                            </a:lnTo>
                            <a:cubicBezTo>
                              <a:pt x="85989" y="381066"/>
                              <a:pt x="108919" y="503261"/>
                              <a:pt x="85989" y="510804"/>
                            </a:cubicBezTo>
                            <a:cubicBezTo>
                              <a:pt x="64869" y="517743"/>
                              <a:pt x="59136" y="434470"/>
                              <a:pt x="51593" y="381066"/>
                            </a:cubicBezTo>
                            <a:cubicBezTo>
                              <a:pt x="47671" y="419082"/>
                              <a:pt x="66981" y="526191"/>
                              <a:pt x="47671" y="526191"/>
                            </a:cubicBezTo>
                            <a:cubicBezTo>
                              <a:pt x="24741" y="526191"/>
                              <a:pt x="13275" y="438392"/>
                              <a:pt x="12672" y="373523"/>
                            </a:cubicBezTo>
                            <a:cubicBezTo>
                              <a:pt x="9655" y="410634"/>
                              <a:pt x="23835" y="512313"/>
                              <a:pt x="0" y="514425"/>
                            </a:cubicBezTo>
                            <a:lnTo>
                              <a:pt x="94135" y="994152"/>
                            </a:lnTo>
                            <a:lnTo>
                              <a:pt x="141806" y="1236127"/>
                            </a:lnTo>
                            <a:lnTo>
                              <a:pt x="211804" y="2460488"/>
                            </a:lnTo>
                            <a:lnTo>
                              <a:pt x="255553" y="2458376"/>
                            </a:lnTo>
                            <a:lnTo>
                              <a:pt x="346972" y="2454152"/>
                            </a:lnTo>
                            <a:lnTo>
                              <a:pt x="403695" y="2451738"/>
                            </a:lnTo>
                            <a:lnTo>
                              <a:pt x="489080" y="1138673"/>
                            </a:lnTo>
                            <a:lnTo>
                              <a:pt x="407315" y="0"/>
                            </a:lnTo>
                            <a:close/>
                          </a:path>
                        </a:pathLst>
                      </a:custGeom>
                      <a:solidFill>
                        <a:srgbClr val="646E3D"/>
                      </a:solidFill>
                      <a:ln w="3012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0" name="Freeform: Shape 99">
                        <a:extLst>
                          <a:ext uri="{FF2B5EF4-FFF2-40B4-BE49-F238E27FC236}">
                            <a16:creationId xmlns:a16="http://schemas.microsoft.com/office/drawing/2014/main" id="{F21B9004-5831-4D3E-9248-EF03230B975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57133" y="1800039"/>
                        <a:ext cx="804674" cy="1736371"/>
                      </a:xfrm>
                      <a:custGeom>
                        <a:avLst/>
                        <a:gdLst>
                          <a:gd name="connsiteX0" fmla="*/ 273656 w 804674"/>
                          <a:gd name="connsiteY0" fmla="*/ 1727320 h 1736371"/>
                          <a:gd name="connsiteX1" fmla="*/ 187969 w 804674"/>
                          <a:gd name="connsiteY1" fmla="*/ 1004410 h 1736371"/>
                          <a:gd name="connsiteX2" fmla="*/ 168357 w 804674"/>
                          <a:gd name="connsiteY2" fmla="*/ 610370 h 1736371"/>
                          <a:gd name="connsiteX3" fmla="*/ 148444 w 804674"/>
                          <a:gd name="connsiteY3" fmla="*/ 639636 h 1736371"/>
                          <a:gd name="connsiteX4" fmla="*/ 316197 w 804674"/>
                          <a:gd name="connsiteY4" fmla="*/ 189477 h 1736371"/>
                          <a:gd name="connsiteX5" fmla="*/ 464038 w 804674"/>
                          <a:gd name="connsiteY5" fmla="*/ 315896 h 1736371"/>
                          <a:gd name="connsiteX6" fmla="*/ 480330 w 804674"/>
                          <a:gd name="connsiteY6" fmla="*/ 632093 h 1736371"/>
                          <a:gd name="connsiteX7" fmla="*/ 462529 w 804674"/>
                          <a:gd name="connsiteY7" fmla="*/ 609163 h 1736371"/>
                          <a:gd name="connsiteX8" fmla="*/ 445633 w 804674"/>
                          <a:gd name="connsiteY8" fmla="*/ 815838 h 1736371"/>
                          <a:gd name="connsiteX9" fmla="*/ 421194 w 804674"/>
                          <a:gd name="connsiteY9" fmla="*/ 972127 h 1736371"/>
                          <a:gd name="connsiteX10" fmla="*/ 422703 w 804674"/>
                          <a:gd name="connsiteY10" fmla="*/ 1736371 h 1736371"/>
                          <a:gd name="connsiteX11" fmla="*/ 543992 w 804674"/>
                          <a:gd name="connsiteY11" fmla="*/ 1730035 h 1736371"/>
                          <a:gd name="connsiteX12" fmla="*/ 759719 w 804674"/>
                          <a:gd name="connsiteY12" fmla="*/ 1673916 h 1736371"/>
                          <a:gd name="connsiteX13" fmla="*/ 804674 w 804674"/>
                          <a:gd name="connsiteY13" fmla="*/ 1650684 h 1736371"/>
                          <a:gd name="connsiteX14" fmla="*/ 732866 w 804674"/>
                          <a:gd name="connsiteY14" fmla="*/ 1214102 h 1736371"/>
                          <a:gd name="connsiteX15" fmla="*/ 731357 w 804674"/>
                          <a:gd name="connsiteY15" fmla="*/ 1205352 h 1736371"/>
                          <a:gd name="connsiteX16" fmla="*/ 712953 w 804674"/>
                          <a:gd name="connsiteY16" fmla="*/ 1093718 h 1736371"/>
                          <a:gd name="connsiteX17" fmla="*/ 712953 w 804674"/>
                          <a:gd name="connsiteY17" fmla="*/ 1093718 h 1736371"/>
                          <a:gd name="connsiteX18" fmla="*/ 731961 w 804674"/>
                          <a:gd name="connsiteY18" fmla="*/ 724720 h 1736371"/>
                          <a:gd name="connsiteX19" fmla="*/ 731961 w 804674"/>
                          <a:gd name="connsiteY19" fmla="*/ 426022 h 1736371"/>
                          <a:gd name="connsiteX20" fmla="*/ 569336 w 804674"/>
                          <a:gd name="connsiteY20" fmla="*/ 85385 h 1736371"/>
                          <a:gd name="connsiteX21" fmla="*/ 550027 w 804674"/>
                          <a:gd name="connsiteY21" fmla="*/ 79351 h 1736371"/>
                          <a:gd name="connsiteX22" fmla="*/ 324042 w 804674"/>
                          <a:gd name="connsiteY22" fmla="*/ 8146 h 1736371"/>
                          <a:gd name="connsiteX23" fmla="*/ 298396 w 804674"/>
                          <a:gd name="connsiteY23" fmla="*/ 0 h 1736371"/>
                          <a:gd name="connsiteX24" fmla="*/ 102583 w 804674"/>
                          <a:gd name="connsiteY24" fmla="*/ 280897 h 1736371"/>
                          <a:gd name="connsiteX25" fmla="*/ 90816 w 804674"/>
                          <a:gd name="connsiteY25" fmla="*/ 1195094 h 1736371"/>
                          <a:gd name="connsiteX26" fmla="*/ 0 w 804674"/>
                          <a:gd name="connsiteY26" fmla="*/ 1654606 h 1736371"/>
                          <a:gd name="connsiteX27" fmla="*/ 37413 w 804674"/>
                          <a:gd name="connsiteY27" fmla="*/ 1669089 h 1736371"/>
                          <a:gd name="connsiteX28" fmla="*/ 262190 w 804674"/>
                          <a:gd name="connsiteY28" fmla="*/ 1725509 h 1736371"/>
                          <a:gd name="connsiteX29" fmla="*/ 273656 w 804674"/>
                          <a:gd name="connsiteY29" fmla="*/ 1727320 h 1736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</a:cxnLst>
                        <a:rect l="l" t="t" r="r" b="b"/>
                        <a:pathLst>
                          <a:path w="804674" h="1736371">
                            <a:moveTo>
                              <a:pt x="273656" y="1727320"/>
                            </a:moveTo>
                            <a:cubicBezTo>
                              <a:pt x="247105" y="1492585"/>
                              <a:pt x="187969" y="1004410"/>
                              <a:pt x="187969" y="1004410"/>
                            </a:cubicBezTo>
                            <a:cubicBezTo>
                              <a:pt x="187969" y="1004410"/>
                              <a:pt x="174090" y="730151"/>
                              <a:pt x="168357" y="610370"/>
                            </a:cubicBezTo>
                            <a:cubicBezTo>
                              <a:pt x="160512" y="620930"/>
                              <a:pt x="154176" y="631188"/>
                              <a:pt x="148444" y="639636"/>
                            </a:cubicBezTo>
                            <a:cubicBezTo>
                              <a:pt x="129436" y="372618"/>
                              <a:pt x="177408" y="194305"/>
                              <a:pt x="316197" y="189477"/>
                            </a:cubicBezTo>
                            <a:cubicBezTo>
                              <a:pt x="396152" y="186762"/>
                              <a:pt x="440504" y="242579"/>
                              <a:pt x="464038" y="315896"/>
                            </a:cubicBezTo>
                            <a:cubicBezTo>
                              <a:pt x="503261" y="438091"/>
                              <a:pt x="485158" y="608258"/>
                              <a:pt x="480330" y="632093"/>
                            </a:cubicBezTo>
                            <a:cubicBezTo>
                              <a:pt x="475201" y="624249"/>
                              <a:pt x="469167" y="616706"/>
                              <a:pt x="462529" y="609163"/>
                            </a:cubicBezTo>
                            <a:cubicBezTo>
                              <a:pt x="460116" y="683687"/>
                              <a:pt x="453176" y="755797"/>
                              <a:pt x="445633" y="815838"/>
                            </a:cubicBezTo>
                            <a:cubicBezTo>
                              <a:pt x="434168" y="908163"/>
                              <a:pt x="421194" y="972127"/>
                              <a:pt x="421194" y="972127"/>
                            </a:cubicBezTo>
                            <a:cubicBezTo>
                              <a:pt x="421194" y="972127"/>
                              <a:pt x="422401" y="1508275"/>
                              <a:pt x="422703" y="1736371"/>
                            </a:cubicBezTo>
                            <a:cubicBezTo>
                              <a:pt x="464340" y="1736371"/>
                              <a:pt x="505071" y="1734561"/>
                              <a:pt x="543992" y="1730035"/>
                            </a:cubicBezTo>
                            <a:cubicBezTo>
                              <a:pt x="625455" y="1720682"/>
                              <a:pt x="699376" y="1701372"/>
                              <a:pt x="759719" y="1673916"/>
                            </a:cubicBezTo>
                            <a:cubicBezTo>
                              <a:pt x="775710" y="1666675"/>
                              <a:pt x="790795" y="1659132"/>
                              <a:pt x="804674" y="1650684"/>
                            </a:cubicBezTo>
                            <a:lnTo>
                              <a:pt x="732866" y="1214102"/>
                            </a:lnTo>
                            <a:lnTo>
                              <a:pt x="731357" y="1205352"/>
                            </a:lnTo>
                            <a:lnTo>
                              <a:pt x="712953" y="1093718"/>
                            </a:lnTo>
                            <a:lnTo>
                              <a:pt x="712953" y="1093718"/>
                            </a:lnTo>
                            <a:cubicBezTo>
                              <a:pt x="674937" y="975747"/>
                              <a:pt x="706315" y="846311"/>
                              <a:pt x="731961" y="724720"/>
                            </a:cubicBezTo>
                            <a:cubicBezTo>
                              <a:pt x="755495" y="613991"/>
                              <a:pt x="774201" y="509295"/>
                              <a:pt x="731961" y="426022"/>
                            </a:cubicBezTo>
                            <a:cubicBezTo>
                              <a:pt x="671618" y="321628"/>
                              <a:pt x="569336" y="85385"/>
                              <a:pt x="569336" y="85385"/>
                            </a:cubicBezTo>
                            <a:lnTo>
                              <a:pt x="550027" y="79351"/>
                            </a:lnTo>
                            <a:lnTo>
                              <a:pt x="324042" y="8146"/>
                            </a:lnTo>
                            <a:lnTo>
                              <a:pt x="298396" y="0"/>
                            </a:lnTo>
                            <a:cubicBezTo>
                              <a:pt x="298396" y="0"/>
                              <a:pt x="153271" y="132755"/>
                              <a:pt x="102583" y="280897"/>
                            </a:cubicBezTo>
                            <a:cubicBezTo>
                              <a:pt x="-33792" y="680066"/>
                              <a:pt x="90816" y="1195094"/>
                              <a:pt x="90816" y="1195094"/>
                            </a:cubicBezTo>
                            <a:lnTo>
                              <a:pt x="0" y="1654606"/>
                            </a:lnTo>
                            <a:cubicBezTo>
                              <a:pt x="12370" y="1659735"/>
                              <a:pt x="24741" y="1664563"/>
                              <a:pt x="37413" y="1669089"/>
                            </a:cubicBezTo>
                            <a:cubicBezTo>
                              <a:pt x="109824" y="1696243"/>
                              <a:pt x="185857" y="1714949"/>
                              <a:pt x="262190" y="1725509"/>
                            </a:cubicBezTo>
                            <a:cubicBezTo>
                              <a:pt x="265811" y="1726415"/>
                              <a:pt x="269733" y="1727018"/>
                              <a:pt x="273656" y="1727320"/>
                            </a:cubicBezTo>
                            <a:close/>
                          </a:path>
                        </a:pathLst>
                      </a:custGeom>
                      <a:solidFill>
                        <a:srgbClr val="B8C7C8"/>
                      </a:solidFill>
                      <a:ln w="3012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 dirty="0"/>
                      </a:p>
                    </p:txBody>
                  </p:sp>
                  <p:sp>
                    <p:nvSpPr>
                      <p:cNvPr id="101" name="Freeform: Shape 100">
                        <a:extLst>
                          <a:ext uri="{FF2B5EF4-FFF2-40B4-BE49-F238E27FC236}">
                            <a16:creationId xmlns:a16="http://schemas.microsoft.com/office/drawing/2014/main" id="{ED78C97C-7E28-44C3-859C-7F6B96F216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81477" y="1221259"/>
                        <a:ext cx="431774" cy="658734"/>
                      </a:xfrm>
                      <a:custGeom>
                        <a:avLst/>
                        <a:gdLst>
                          <a:gd name="connsiteX0" fmla="*/ 417875 w 431774"/>
                          <a:gd name="connsiteY0" fmla="*/ 276462 h 658734"/>
                          <a:gd name="connsiteX1" fmla="*/ 415763 w 431774"/>
                          <a:gd name="connsiteY1" fmla="*/ 231808 h 658734"/>
                          <a:gd name="connsiteX2" fmla="*/ 379558 w 431774"/>
                          <a:gd name="connsiteY2" fmla="*/ 179913 h 658734"/>
                          <a:gd name="connsiteX3" fmla="*/ 388609 w 431774"/>
                          <a:gd name="connsiteY3" fmla="*/ 102070 h 658734"/>
                          <a:gd name="connsiteX4" fmla="*/ 383178 w 431774"/>
                          <a:gd name="connsiteY4" fmla="*/ 65864 h 658734"/>
                          <a:gd name="connsiteX5" fmla="*/ 338524 w 431774"/>
                          <a:gd name="connsiteY5" fmla="*/ 10650 h 658734"/>
                          <a:gd name="connsiteX6" fmla="*/ 255854 w 431774"/>
                          <a:gd name="connsiteY6" fmla="*/ 41425 h 658734"/>
                          <a:gd name="connsiteX7" fmla="*/ 185857 w 431774"/>
                          <a:gd name="connsiteY7" fmla="*/ 94527 h 658734"/>
                          <a:gd name="connsiteX8" fmla="*/ 125815 w 431774"/>
                          <a:gd name="connsiteY8" fmla="*/ 220342 h 658734"/>
                          <a:gd name="connsiteX9" fmla="*/ 52800 w 431774"/>
                          <a:gd name="connsiteY9" fmla="*/ 176896 h 658734"/>
                          <a:gd name="connsiteX10" fmla="*/ 118574 w 431774"/>
                          <a:gd name="connsiteY10" fmla="*/ 264091 h 658734"/>
                          <a:gd name="connsiteX11" fmla="*/ 74524 w 431774"/>
                          <a:gd name="connsiteY11" fmla="*/ 405294 h 658734"/>
                          <a:gd name="connsiteX12" fmla="*/ 0 w 431774"/>
                          <a:gd name="connsiteY12" fmla="*/ 587530 h 658734"/>
                          <a:gd name="connsiteX13" fmla="*/ 225985 w 431774"/>
                          <a:gd name="connsiteY13" fmla="*/ 658735 h 658734"/>
                          <a:gd name="connsiteX14" fmla="*/ 235036 w 431774"/>
                          <a:gd name="connsiteY14" fmla="*/ 413139 h 658734"/>
                          <a:gd name="connsiteX15" fmla="*/ 285121 w 431774"/>
                          <a:gd name="connsiteY15" fmla="*/ 422190 h 658734"/>
                          <a:gd name="connsiteX16" fmla="*/ 362662 w 431774"/>
                          <a:gd name="connsiteY16" fmla="*/ 365166 h 658734"/>
                          <a:gd name="connsiteX17" fmla="*/ 384687 w 431774"/>
                          <a:gd name="connsiteY17" fmla="*/ 291547 h 658734"/>
                          <a:gd name="connsiteX18" fmla="*/ 417875 w 431774"/>
                          <a:gd name="connsiteY18" fmla="*/ 276462 h 6587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431774" h="658734">
                            <a:moveTo>
                              <a:pt x="417875" y="276462"/>
                            </a:moveTo>
                            <a:cubicBezTo>
                              <a:pt x="439297" y="268013"/>
                              <a:pt x="433866" y="258359"/>
                              <a:pt x="415763" y="231808"/>
                            </a:cubicBezTo>
                            <a:lnTo>
                              <a:pt x="379558" y="179913"/>
                            </a:lnTo>
                            <a:cubicBezTo>
                              <a:pt x="381368" y="153362"/>
                              <a:pt x="385290" y="127113"/>
                              <a:pt x="388609" y="102070"/>
                            </a:cubicBezTo>
                            <a:cubicBezTo>
                              <a:pt x="388006" y="98450"/>
                              <a:pt x="386195" y="86683"/>
                              <a:pt x="383178" y="65864"/>
                            </a:cubicBezTo>
                            <a:cubicBezTo>
                              <a:pt x="391928" y="8237"/>
                              <a:pt x="361153" y="5823"/>
                              <a:pt x="338524" y="10650"/>
                            </a:cubicBezTo>
                            <a:cubicBezTo>
                              <a:pt x="315594" y="11857"/>
                              <a:pt x="283310" y="-28874"/>
                              <a:pt x="255854" y="41425"/>
                            </a:cubicBezTo>
                            <a:cubicBezTo>
                              <a:pt x="234131" y="103277"/>
                              <a:pt x="211804" y="77933"/>
                              <a:pt x="185857" y="94527"/>
                            </a:cubicBezTo>
                            <a:cubicBezTo>
                              <a:pt x="126720" y="135561"/>
                              <a:pt x="206675" y="211894"/>
                              <a:pt x="125815" y="220342"/>
                            </a:cubicBezTo>
                            <a:cubicBezTo>
                              <a:pt x="125815" y="220342"/>
                              <a:pt x="89006" y="129526"/>
                              <a:pt x="52800" y="176896"/>
                            </a:cubicBezTo>
                            <a:cubicBezTo>
                              <a:pt x="23232" y="215515"/>
                              <a:pt x="74825" y="249609"/>
                              <a:pt x="118574" y="264091"/>
                            </a:cubicBezTo>
                            <a:cubicBezTo>
                              <a:pt x="117669" y="264695"/>
                              <a:pt x="74524" y="405294"/>
                              <a:pt x="74524" y="405294"/>
                            </a:cubicBezTo>
                            <a:lnTo>
                              <a:pt x="0" y="587530"/>
                            </a:lnTo>
                            <a:lnTo>
                              <a:pt x="225985" y="658735"/>
                            </a:lnTo>
                            <a:lnTo>
                              <a:pt x="235036" y="413139"/>
                            </a:lnTo>
                            <a:lnTo>
                              <a:pt x="285121" y="422190"/>
                            </a:lnTo>
                            <a:cubicBezTo>
                              <a:pt x="327361" y="427923"/>
                              <a:pt x="349688" y="415251"/>
                              <a:pt x="362662" y="365166"/>
                            </a:cubicBezTo>
                            <a:lnTo>
                              <a:pt x="384687" y="291547"/>
                            </a:lnTo>
                            <a:lnTo>
                              <a:pt x="417875" y="276462"/>
                            </a:lnTo>
                            <a:close/>
                          </a:path>
                        </a:pathLst>
                      </a:custGeom>
                      <a:solidFill>
                        <a:srgbClr val="E59F77"/>
                      </a:solidFill>
                      <a:ln w="3012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102" name="Freeform: Shape 101">
                        <a:extLst>
                          <a:ext uri="{FF2B5EF4-FFF2-40B4-BE49-F238E27FC236}">
                            <a16:creationId xmlns:a16="http://schemas.microsoft.com/office/drawing/2014/main" id="{00BEA9E5-0F4D-4AD6-9178-402AB8F4F1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14667" y="1036078"/>
                        <a:ext cx="587473" cy="589873"/>
                      </a:xfrm>
                      <a:custGeom>
                        <a:avLst/>
                        <a:gdLst>
                          <a:gd name="connsiteX0" fmla="*/ 735875 w 750430"/>
                          <a:gd name="connsiteY0" fmla="*/ 435727 h 852396"/>
                          <a:gd name="connsiteX1" fmla="*/ 617301 w 750430"/>
                          <a:gd name="connsiteY1" fmla="*/ 312024 h 852396"/>
                          <a:gd name="connsiteX2" fmla="*/ 427523 w 750430"/>
                          <a:gd name="connsiteY2" fmla="*/ 264052 h 852396"/>
                          <a:gd name="connsiteX3" fmla="*/ 420583 w 750430"/>
                          <a:gd name="connsiteY3" fmla="*/ 210950 h 852396"/>
                          <a:gd name="connsiteX4" fmla="*/ 431143 w 750430"/>
                          <a:gd name="connsiteY4" fmla="*/ 119832 h 852396"/>
                          <a:gd name="connsiteX5" fmla="*/ 285113 w 750430"/>
                          <a:gd name="connsiteY5" fmla="*/ 18455 h 852396"/>
                          <a:gd name="connsiteX6" fmla="*/ 179513 w 750430"/>
                          <a:gd name="connsiteY6" fmla="*/ 654 h 852396"/>
                          <a:gd name="connsiteX7" fmla="*/ 70594 w 750430"/>
                          <a:gd name="connsiteY7" fmla="*/ 102936 h 852396"/>
                          <a:gd name="connsiteX8" fmla="*/ 1803 w 750430"/>
                          <a:gd name="connsiteY8" fmla="*/ 183192 h 852396"/>
                          <a:gd name="connsiteX9" fmla="*/ 49474 w 750430"/>
                          <a:gd name="connsiteY9" fmla="*/ 288490 h 852396"/>
                          <a:gd name="connsiteX10" fmla="*/ 79042 w 750430"/>
                          <a:gd name="connsiteY10" fmla="*/ 393789 h 852396"/>
                          <a:gd name="connsiteX11" fmla="*/ 199124 w 750430"/>
                          <a:gd name="connsiteY11" fmla="*/ 400729 h 852396"/>
                          <a:gd name="connsiteX12" fmla="*/ 177401 w 750430"/>
                          <a:gd name="connsiteY12" fmla="*/ 458960 h 852396"/>
                          <a:gd name="connsiteX13" fmla="*/ 404291 w 750430"/>
                          <a:gd name="connsiteY13" fmla="*/ 852396 h 852396"/>
                          <a:gd name="connsiteX14" fmla="*/ 448341 w 750430"/>
                          <a:gd name="connsiteY14" fmla="*/ 711193 h 852396"/>
                          <a:gd name="connsiteX15" fmla="*/ 382567 w 750430"/>
                          <a:gd name="connsiteY15" fmla="*/ 623998 h 852396"/>
                          <a:gd name="connsiteX16" fmla="*/ 455582 w 750430"/>
                          <a:gd name="connsiteY16" fmla="*/ 667445 h 852396"/>
                          <a:gd name="connsiteX17" fmla="*/ 515623 w 750430"/>
                          <a:gd name="connsiteY17" fmla="*/ 541630 h 852396"/>
                          <a:gd name="connsiteX18" fmla="*/ 585621 w 750430"/>
                          <a:gd name="connsiteY18" fmla="*/ 488528 h 852396"/>
                          <a:gd name="connsiteX19" fmla="*/ 668291 w 750430"/>
                          <a:gd name="connsiteY19" fmla="*/ 457753 h 852396"/>
                          <a:gd name="connsiteX20" fmla="*/ 712945 w 750430"/>
                          <a:gd name="connsiteY20" fmla="*/ 512967 h 852396"/>
                          <a:gd name="connsiteX21" fmla="*/ 718376 w 750430"/>
                          <a:gd name="connsiteY21" fmla="*/ 549172 h 852396"/>
                          <a:gd name="connsiteX22" fmla="*/ 718678 w 750430"/>
                          <a:gd name="connsiteY22" fmla="*/ 550681 h 852396"/>
                          <a:gd name="connsiteX23" fmla="*/ 735875 w 750430"/>
                          <a:gd name="connsiteY23" fmla="*/ 435727 h 852396"/>
                          <a:gd name="connsiteX0" fmla="*/ 735875 w 750430"/>
                          <a:gd name="connsiteY0" fmla="*/ 435670 h 852339"/>
                          <a:gd name="connsiteX1" fmla="*/ 617301 w 750430"/>
                          <a:gd name="connsiteY1" fmla="*/ 311967 h 852339"/>
                          <a:gd name="connsiteX2" fmla="*/ 427523 w 750430"/>
                          <a:gd name="connsiteY2" fmla="*/ 263995 h 852339"/>
                          <a:gd name="connsiteX3" fmla="*/ 420583 w 750430"/>
                          <a:gd name="connsiteY3" fmla="*/ 210893 h 852339"/>
                          <a:gd name="connsiteX4" fmla="*/ 431143 w 750430"/>
                          <a:gd name="connsiteY4" fmla="*/ 119775 h 852339"/>
                          <a:gd name="connsiteX5" fmla="*/ 179513 w 750430"/>
                          <a:gd name="connsiteY5" fmla="*/ 597 h 852339"/>
                          <a:gd name="connsiteX6" fmla="*/ 70594 w 750430"/>
                          <a:gd name="connsiteY6" fmla="*/ 102879 h 852339"/>
                          <a:gd name="connsiteX7" fmla="*/ 1803 w 750430"/>
                          <a:gd name="connsiteY7" fmla="*/ 183135 h 852339"/>
                          <a:gd name="connsiteX8" fmla="*/ 49474 w 750430"/>
                          <a:gd name="connsiteY8" fmla="*/ 288433 h 852339"/>
                          <a:gd name="connsiteX9" fmla="*/ 79042 w 750430"/>
                          <a:gd name="connsiteY9" fmla="*/ 393732 h 852339"/>
                          <a:gd name="connsiteX10" fmla="*/ 199124 w 750430"/>
                          <a:gd name="connsiteY10" fmla="*/ 400672 h 852339"/>
                          <a:gd name="connsiteX11" fmla="*/ 177401 w 750430"/>
                          <a:gd name="connsiteY11" fmla="*/ 458903 h 852339"/>
                          <a:gd name="connsiteX12" fmla="*/ 404291 w 750430"/>
                          <a:gd name="connsiteY12" fmla="*/ 852339 h 852339"/>
                          <a:gd name="connsiteX13" fmla="*/ 448341 w 750430"/>
                          <a:gd name="connsiteY13" fmla="*/ 711136 h 852339"/>
                          <a:gd name="connsiteX14" fmla="*/ 382567 w 750430"/>
                          <a:gd name="connsiteY14" fmla="*/ 623941 h 852339"/>
                          <a:gd name="connsiteX15" fmla="*/ 455582 w 750430"/>
                          <a:gd name="connsiteY15" fmla="*/ 667388 h 852339"/>
                          <a:gd name="connsiteX16" fmla="*/ 515623 w 750430"/>
                          <a:gd name="connsiteY16" fmla="*/ 541573 h 852339"/>
                          <a:gd name="connsiteX17" fmla="*/ 585621 w 750430"/>
                          <a:gd name="connsiteY17" fmla="*/ 488471 h 852339"/>
                          <a:gd name="connsiteX18" fmla="*/ 668291 w 750430"/>
                          <a:gd name="connsiteY18" fmla="*/ 457696 h 852339"/>
                          <a:gd name="connsiteX19" fmla="*/ 712945 w 750430"/>
                          <a:gd name="connsiteY19" fmla="*/ 512910 h 852339"/>
                          <a:gd name="connsiteX20" fmla="*/ 718376 w 750430"/>
                          <a:gd name="connsiteY20" fmla="*/ 549115 h 852339"/>
                          <a:gd name="connsiteX21" fmla="*/ 718678 w 750430"/>
                          <a:gd name="connsiteY21" fmla="*/ 550624 h 852339"/>
                          <a:gd name="connsiteX22" fmla="*/ 735875 w 750430"/>
                          <a:gd name="connsiteY22" fmla="*/ 435670 h 852339"/>
                          <a:gd name="connsiteX0" fmla="*/ 735875 w 750430"/>
                          <a:gd name="connsiteY0" fmla="*/ 337209 h 753878"/>
                          <a:gd name="connsiteX1" fmla="*/ 617301 w 750430"/>
                          <a:gd name="connsiteY1" fmla="*/ 213506 h 753878"/>
                          <a:gd name="connsiteX2" fmla="*/ 427523 w 750430"/>
                          <a:gd name="connsiteY2" fmla="*/ 165534 h 753878"/>
                          <a:gd name="connsiteX3" fmla="*/ 420583 w 750430"/>
                          <a:gd name="connsiteY3" fmla="*/ 112432 h 753878"/>
                          <a:gd name="connsiteX4" fmla="*/ 431143 w 750430"/>
                          <a:gd name="connsiteY4" fmla="*/ 21314 h 753878"/>
                          <a:gd name="connsiteX5" fmla="*/ 70594 w 750430"/>
                          <a:gd name="connsiteY5" fmla="*/ 4418 h 753878"/>
                          <a:gd name="connsiteX6" fmla="*/ 1803 w 750430"/>
                          <a:gd name="connsiteY6" fmla="*/ 84674 h 753878"/>
                          <a:gd name="connsiteX7" fmla="*/ 49474 w 750430"/>
                          <a:gd name="connsiteY7" fmla="*/ 189972 h 753878"/>
                          <a:gd name="connsiteX8" fmla="*/ 79042 w 750430"/>
                          <a:gd name="connsiteY8" fmla="*/ 295271 h 753878"/>
                          <a:gd name="connsiteX9" fmla="*/ 199124 w 750430"/>
                          <a:gd name="connsiteY9" fmla="*/ 302211 h 753878"/>
                          <a:gd name="connsiteX10" fmla="*/ 177401 w 750430"/>
                          <a:gd name="connsiteY10" fmla="*/ 360442 h 753878"/>
                          <a:gd name="connsiteX11" fmla="*/ 404291 w 750430"/>
                          <a:gd name="connsiteY11" fmla="*/ 753878 h 753878"/>
                          <a:gd name="connsiteX12" fmla="*/ 448341 w 750430"/>
                          <a:gd name="connsiteY12" fmla="*/ 612675 h 753878"/>
                          <a:gd name="connsiteX13" fmla="*/ 382567 w 750430"/>
                          <a:gd name="connsiteY13" fmla="*/ 525480 h 753878"/>
                          <a:gd name="connsiteX14" fmla="*/ 455582 w 750430"/>
                          <a:gd name="connsiteY14" fmla="*/ 568927 h 753878"/>
                          <a:gd name="connsiteX15" fmla="*/ 515623 w 750430"/>
                          <a:gd name="connsiteY15" fmla="*/ 443112 h 753878"/>
                          <a:gd name="connsiteX16" fmla="*/ 585621 w 750430"/>
                          <a:gd name="connsiteY16" fmla="*/ 390010 h 753878"/>
                          <a:gd name="connsiteX17" fmla="*/ 668291 w 750430"/>
                          <a:gd name="connsiteY17" fmla="*/ 359235 h 753878"/>
                          <a:gd name="connsiteX18" fmla="*/ 712945 w 750430"/>
                          <a:gd name="connsiteY18" fmla="*/ 414449 h 753878"/>
                          <a:gd name="connsiteX19" fmla="*/ 718376 w 750430"/>
                          <a:gd name="connsiteY19" fmla="*/ 450654 h 753878"/>
                          <a:gd name="connsiteX20" fmla="*/ 718678 w 750430"/>
                          <a:gd name="connsiteY20" fmla="*/ 452163 h 753878"/>
                          <a:gd name="connsiteX21" fmla="*/ 735875 w 750430"/>
                          <a:gd name="connsiteY21" fmla="*/ 337209 h 753878"/>
                          <a:gd name="connsiteX0" fmla="*/ 756563 w 771118"/>
                          <a:gd name="connsiteY0" fmla="*/ 316264 h 732933"/>
                          <a:gd name="connsiteX1" fmla="*/ 637989 w 771118"/>
                          <a:gd name="connsiteY1" fmla="*/ 192561 h 732933"/>
                          <a:gd name="connsiteX2" fmla="*/ 448211 w 771118"/>
                          <a:gd name="connsiteY2" fmla="*/ 144589 h 732933"/>
                          <a:gd name="connsiteX3" fmla="*/ 441271 w 771118"/>
                          <a:gd name="connsiteY3" fmla="*/ 91487 h 732933"/>
                          <a:gd name="connsiteX4" fmla="*/ 451831 w 771118"/>
                          <a:gd name="connsiteY4" fmla="*/ 369 h 732933"/>
                          <a:gd name="connsiteX5" fmla="*/ 22491 w 771118"/>
                          <a:gd name="connsiteY5" fmla="*/ 63729 h 732933"/>
                          <a:gd name="connsiteX6" fmla="*/ 70162 w 771118"/>
                          <a:gd name="connsiteY6" fmla="*/ 169027 h 732933"/>
                          <a:gd name="connsiteX7" fmla="*/ 99730 w 771118"/>
                          <a:gd name="connsiteY7" fmla="*/ 274326 h 732933"/>
                          <a:gd name="connsiteX8" fmla="*/ 219812 w 771118"/>
                          <a:gd name="connsiteY8" fmla="*/ 281266 h 732933"/>
                          <a:gd name="connsiteX9" fmla="*/ 198089 w 771118"/>
                          <a:gd name="connsiteY9" fmla="*/ 339497 h 732933"/>
                          <a:gd name="connsiteX10" fmla="*/ 424979 w 771118"/>
                          <a:gd name="connsiteY10" fmla="*/ 732933 h 732933"/>
                          <a:gd name="connsiteX11" fmla="*/ 469029 w 771118"/>
                          <a:gd name="connsiteY11" fmla="*/ 591730 h 732933"/>
                          <a:gd name="connsiteX12" fmla="*/ 403255 w 771118"/>
                          <a:gd name="connsiteY12" fmla="*/ 504535 h 732933"/>
                          <a:gd name="connsiteX13" fmla="*/ 476270 w 771118"/>
                          <a:gd name="connsiteY13" fmla="*/ 547982 h 732933"/>
                          <a:gd name="connsiteX14" fmla="*/ 536311 w 771118"/>
                          <a:gd name="connsiteY14" fmla="*/ 422167 h 732933"/>
                          <a:gd name="connsiteX15" fmla="*/ 606309 w 771118"/>
                          <a:gd name="connsiteY15" fmla="*/ 369065 h 732933"/>
                          <a:gd name="connsiteX16" fmla="*/ 688979 w 771118"/>
                          <a:gd name="connsiteY16" fmla="*/ 338290 h 732933"/>
                          <a:gd name="connsiteX17" fmla="*/ 733633 w 771118"/>
                          <a:gd name="connsiteY17" fmla="*/ 393504 h 732933"/>
                          <a:gd name="connsiteX18" fmla="*/ 739064 w 771118"/>
                          <a:gd name="connsiteY18" fmla="*/ 429709 h 732933"/>
                          <a:gd name="connsiteX19" fmla="*/ 739366 w 771118"/>
                          <a:gd name="connsiteY19" fmla="*/ 431218 h 732933"/>
                          <a:gd name="connsiteX20" fmla="*/ 756563 w 771118"/>
                          <a:gd name="connsiteY20" fmla="*/ 316264 h 732933"/>
                          <a:gd name="connsiteX0" fmla="*/ 686401 w 700956"/>
                          <a:gd name="connsiteY0" fmla="*/ 315895 h 732564"/>
                          <a:gd name="connsiteX1" fmla="*/ 567827 w 700956"/>
                          <a:gd name="connsiteY1" fmla="*/ 192192 h 732564"/>
                          <a:gd name="connsiteX2" fmla="*/ 378049 w 700956"/>
                          <a:gd name="connsiteY2" fmla="*/ 144220 h 732564"/>
                          <a:gd name="connsiteX3" fmla="*/ 371109 w 700956"/>
                          <a:gd name="connsiteY3" fmla="*/ 91118 h 732564"/>
                          <a:gd name="connsiteX4" fmla="*/ 381669 w 700956"/>
                          <a:gd name="connsiteY4" fmla="*/ 0 h 732564"/>
                          <a:gd name="connsiteX5" fmla="*/ 0 w 700956"/>
                          <a:gd name="connsiteY5" fmla="*/ 168658 h 732564"/>
                          <a:gd name="connsiteX6" fmla="*/ 29568 w 700956"/>
                          <a:gd name="connsiteY6" fmla="*/ 273957 h 732564"/>
                          <a:gd name="connsiteX7" fmla="*/ 149650 w 700956"/>
                          <a:gd name="connsiteY7" fmla="*/ 280897 h 732564"/>
                          <a:gd name="connsiteX8" fmla="*/ 127927 w 700956"/>
                          <a:gd name="connsiteY8" fmla="*/ 339128 h 732564"/>
                          <a:gd name="connsiteX9" fmla="*/ 354817 w 700956"/>
                          <a:gd name="connsiteY9" fmla="*/ 732564 h 732564"/>
                          <a:gd name="connsiteX10" fmla="*/ 398867 w 700956"/>
                          <a:gd name="connsiteY10" fmla="*/ 591361 h 732564"/>
                          <a:gd name="connsiteX11" fmla="*/ 333093 w 700956"/>
                          <a:gd name="connsiteY11" fmla="*/ 504166 h 732564"/>
                          <a:gd name="connsiteX12" fmla="*/ 406108 w 700956"/>
                          <a:gd name="connsiteY12" fmla="*/ 547613 h 732564"/>
                          <a:gd name="connsiteX13" fmla="*/ 466149 w 700956"/>
                          <a:gd name="connsiteY13" fmla="*/ 421798 h 732564"/>
                          <a:gd name="connsiteX14" fmla="*/ 536147 w 700956"/>
                          <a:gd name="connsiteY14" fmla="*/ 368696 h 732564"/>
                          <a:gd name="connsiteX15" fmla="*/ 618817 w 700956"/>
                          <a:gd name="connsiteY15" fmla="*/ 337921 h 732564"/>
                          <a:gd name="connsiteX16" fmla="*/ 663471 w 700956"/>
                          <a:gd name="connsiteY16" fmla="*/ 393135 h 732564"/>
                          <a:gd name="connsiteX17" fmla="*/ 668902 w 700956"/>
                          <a:gd name="connsiteY17" fmla="*/ 429340 h 732564"/>
                          <a:gd name="connsiteX18" fmla="*/ 669204 w 700956"/>
                          <a:gd name="connsiteY18" fmla="*/ 430849 h 732564"/>
                          <a:gd name="connsiteX19" fmla="*/ 686401 w 700956"/>
                          <a:gd name="connsiteY19" fmla="*/ 315895 h 732564"/>
                          <a:gd name="connsiteX0" fmla="*/ 665918 w 680473"/>
                          <a:gd name="connsiteY0" fmla="*/ 315895 h 732564"/>
                          <a:gd name="connsiteX1" fmla="*/ 547344 w 680473"/>
                          <a:gd name="connsiteY1" fmla="*/ 192192 h 732564"/>
                          <a:gd name="connsiteX2" fmla="*/ 357566 w 680473"/>
                          <a:gd name="connsiteY2" fmla="*/ 144220 h 732564"/>
                          <a:gd name="connsiteX3" fmla="*/ 350626 w 680473"/>
                          <a:gd name="connsiteY3" fmla="*/ 91118 h 732564"/>
                          <a:gd name="connsiteX4" fmla="*/ 361186 w 680473"/>
                          <a:gd name="connsiteY4" fmla="*/ 0 h 732564"/>
                          <a:gd name="connsiteX5" fmla="*/ 9085 w 680473"/>
                          <a:gd name="connsiteY5" fmla="*/ 273957 h 732564"/>
                          <a:gd name="connsiteX6" fmla="*/ 129167 w 680473"/>
                          <a:gd name="connsiteY6" fmla="*/ 280897 h 732564"/>
                          <a:gd name="connsiteX7" fmla="*/ 107444 w 680473"/>
                          <a:gd name="connsiteY7" fmla="*/ 339128 h 732564"/>
                          <a:gd name="connsiteX8" fmla="*/ 334334 w 680473"/>
                          <a:gd name="connsiteY8" fmla="*/ 732564 h 732564"/>
                          <a:gd name="connsiteX9" fmla="*/ 378384 w 680473"/>
                          <a:gd name="connsiteY9" fmla="*/ 591361 h 732564"/>
                          <a:gd name="connsiteX10" fmla="*/ 312610 w 680473"/>
                          <a:gd name="connsiteY10" fmla="*/ 504166 h 732564"/>
                          <a:gd name="connsiteX11" fmla="*/ 385625 w 680473"/>
                          <a:gd name="connsiteY11" fmla="*/ 547613 h 732564"/>
                          <a:gd name="connsiteX12" fmla="*/ 445666 w 680473"/>
                          <a:gd name="connsiteY12" fmla="*/ 421798 h 732564"/>
                          <a:gd name="connsiteX13" fmla="*/ 515664 w 680473"/>
                          <a:gd name="connsiteY13" fmla="*/ 368696 h 732564"/>
                          <a:gd name="connsiteX14" fmla="*/ 598334 w 680473"/>
                          <a:gd name="connsiteY14" fmla="*/ 337921 h 732564"/>
                          <a:gd name="connsiteX15" fmla="*/ 642988 w 680473"/>
                          <a:gd name="connsiteY15" fmla="*/ 393135 h 732564"/>
                          <a:gd name="connsiteX16" fmla="*/ 648419 w 680473"/>
                          <a:gd name="connsiteY16" fmla="*/ 429340 h 732564"/>
                          <a:gd name="connsiteX17" fmla="*/ 648721 w 680473"/>
                          <a:gd name="connsiteY17" fmla="*/ 430849 h 732564"/>
                          <a:gd name="connsiteX18" fmla="*/ 665918 w 680473"/>
                          <a:gd name="connsiteY18" fmla="*/ 315895 h 732564"/>
                          <a:gd name="connsiteX0" fmla="*/ 572918 w 587473"/>
                          <a:gd name="connsiteY0" fmla="*/ 315895 h 732564"/>
                          <a:gd name="connsiteX1" fmla="*/ 454344 w 587473"/>
                          <a:gd name="connsiteY1" fmla="*/ 192192 h 732564"/>
                          <a:gd name="connsiteX2" fmla="*/ 264566 w 587473"/>
                          <a:gd name="connsiteY2" fmla="*/ 144220 h 732564"/>
                          <a:gd name="connsiteX3" fmla="*/ 257626 w 587473"/>
                          <a:gd name="connsiteY3" fmla="*/ 91118 h 732564"/>
                          <a:gd name="connsiteX4" fmla="*/ 268186 w 587473"/>
                          <a:gd name="connsiteY4" fmla="*/ 0 h 732564"/>
                          <a:gd name="connsiteX5" fmla="*/ 36167 w 587473"/>
                          <a:gd name="connsiteY5" fmla="*/ 280897 h 732564"/>
                          <a:gd name="connsiteX6" fmla="*/ 14444 w 587473"/>
                          <a:gd name="connsiteY6" fmla="*/ 339128 h 732564"/>
                          <a:gd name="connsiteX7" fmla="*/ 241334 w 587473"/>
                          <a:gd name="connsiteY7" fmla="*/ 732564 h 732564"/>
                          <a:gd name="connsiteX8" fmla="*/ 285384 w 587473"/>
                          <a:gd name="connsiteY8" fmla="*/ 591361 h 732564"/>
                          <a:gd name="connsiteX9" fmla="*/ 219610 w 587473"/>
                          <a:gd name="connsiteY9" fmla="*/ 504166 h 732564"/>
                          <a:gd name="connsiteX10" fmla="*/ 292625 w 587473"/>
                          <a:gd name="connsiteY10" fmla="*/ 547613 h 732564"/>
                          <a:gd name="connsiteX11" fmla="*/ 352666 w 587473"/>
                          <a:gd name="connsiteY11" fmla="*/ 421798 h 732564"/>
                          <a:gd name="connsiteX12" fmla="*/ 422664 w 587473"/>
                          <a:gd name="connsiteY12" fmla="*/ 368696 h 732564"/>
                          <a:gd name="connsiteX13" fmla="*/ 505334 w 587473"/>
                          <a:gd name="connsiteY13" fmla="*/ 337921 h 732564"/>
                          <a:gd name="connsiteX14" fmla="*/ 549988 w 587473"/>
                          <a:gd name="connsiteY14" fmla="*/ 393135 h 732564"/>
                          <a:gd name="connsiteX15" fmla="*/ 555419 w 587473"/>
                          <a:gd name="connsiteY15" fmla="*/ 429340 h 732564"/>
                          <a:gd name="connsiteX16" fmla="*/ 555721 w 587473"/>
                          <a:gd name="connsiteY16" fmla="*/ 430849 h 732564"/>
                          <a:gd name="connsiteX17" fmla="*/ 572918 w 587473"/>
                          <a:gd name="connsiteY17" fmla="*/ 315895 h 732564"/>
                          <a:gd name="connsiteX0" fmla="*/ 572918 w 587473"/>
                          <a:gd name="connsiteY0" fmla="*/ 230178 h 646847"/>
                          <a:gd name="connsiteX1" fmla="*/ 454344 w 587473"/>
                          <a:gd name="connsiteY1" fmla="*/ 106475 h 646847"/>
                          <a:gd name="connsiteX2" fmla="*/ 264566 w 587473"/>
                          <a:gd name="connsiteY2" fmla="*/ 58503 h 646847"/>
                          <a:gd name="connsiteX3" fmla="*/ 257626 w 587473"/>
                          <a:gd name="connsiteY3" fmla="*/ 5401 h 646847"/>
                          <a:gd name="connsiteX4" fmla="*/ 36167 w 587473"/>
                          <a:gd name="connsiteY4" fmla="*/ 195180 h 646847"/>
                          <a:gd name="connsiteX5" fmla="*/ 14444 w 587473"/>
                          <a:gd name="connsiteY5" fmla="*/ 253411 h 646847"/>
                          <a:gd name="connsiteX6" fmla="*/ 241334 w 587473"/>
                          <a:gd name="connsiteY6" fmla="*/ 646847 h 646847"/>
                          <a:gd name="connsiteX7" fmla="*/ 285384 w 587473"/>
                          <a:gd name="connsiteY7" fmla="*/ 505644 h 646847"/>
                          <a:gd name="connsiteX8" fmla="*/ 219610 w 587473"/>
                          <a:gd name="connsiteY8" fmla="*/ 418449 h 646847"/>
                          <a:gd name="connsiteX9" fmla="*/ 292625 w 587473"/>
                          <a:gd name="connsiteY9" fmla="*/ 461896 h 646847"/>
                          <a:gd name="connsiteX10" fmla="*/ 352666 w 587473"/>
                          <a:gd name="connsiteY10" fmla="*/ 336081 h 646847"/>
                          <a:gd name="connsiteX11" fmla="*/ 422664 w 587473"/>
                          <a:gd name="connsiteY11" fmla="*/ 282979 h 646847"/>
                          <a:gd name="connsiteX12" fmla="*/ 505334 w 587473"/>
                          <a:gd name="connsiteY12" fmla="*/ 252204 h 646847"/>
                          <a:gd name="connsiteX13" fmla="*/ 549988 w 587473"/>
                          <a:gd name="connsiteY13" fmla="*/ 307418 h 646847"/>
                          <a:gd name="connsiteX14" fmla="*/ 555419 w 587473"/>
                          <a:gd name="connsiteY14" fmla="*/ 343623 h 646847"/>
                          <a:gd name="connsiteX15" fmla="*/ 555721 w 587473"/>
                          <a:gd name="connsiteY15" fmla="*/ 345132 h 646847"/>
                          <a:gd name="connsiteX16" fmla="*/ 572918 w 587473"/>
                          <a:gd name="connsiteY16" fmla="*/ 230178 h 646847"/>
                          <a:gd name="connsiteX0" fmla="*/ 572918 w 587473"/>
                          <a:gd name="connsiteY0" fmla="*/ 173204 h 589873"/>
                          <a:gd name="connsiteX1" fmla="*/ 454344 w 587473"/>
                          <a:gd name="connsiteY1" fmla="*/ 49501 h 589873"/>
                          <a:gd name="connsiteX2" fmla="*/ 264566 w 587473"/>
                          <a:gd name="connsiteY2" fmla="*/ 1529 h 589873"/>
                          <a:gd name="connsiteX3" fmla="*/ 36167 w 587473"/>
                          <a:gd name="connsiteY3" fmla="*/ 138206 h 589873"/>
                          <a:gd name="connsiteX4" fmla="*/ 14444 w 587473"/>
                          <a:gd name="connsiteY4" fmla="*/ 196437 h 589873"/>
                          <a:gd name="connsiteX5" fmla="*/ 241334 w 587473"/>
                          <a:gd name="connsiteY5" fmla="*/ 589873 h 589873"/>
                          <a:gd name="connsiteX6" fmla="*/ 285384 w 587473"/>
                          <a:gd name="connsiteY6" fmla="*/ 448670 h 589873"/>
                          <a:gd name="connsiteX7" fmla="*/ 219610 w 587473"/>
                          <a:gd name="connsiteY7" fmla="*/ 361475 h 589873"/>
                          <a:gd name="connsiteX8" fmla="*/ 292625 w 587473"/>
                          <a:gd name="connsiteY8" fmla="*/ 404922 h 589873"/>
                          <a:gd name="connsiteX9" fmla="*/ 352666 w 587473"/>
                          <a:gd name="connsiteY9" fmla="*/ 279107 h 589873"/>
                          <a:gd name="connsiteX10" fmla="*/ 422664 w 587473"/>
                          <a:gd name="connsiteY10" fmla="*/ 226005 h 589873"/>
                          <a:gd name="connsiteX11" fmla="*/ 505334 w 587473"/>
                          <a:gd name="connsiteY11" fmla="*/ 195230 h 589873"/>
                          <a:gd name="connsiteX12" fmla="*/ 549988 w 587473"/>
                          <a:gd name="connsiteY12" fmla="*/ 250444 h 589873"/>
                          <a:gd name="connsiteX13" fmla="*/ 555419 w 587473"/>
                          <a:gd name="connsiteY13" fmla="*/ 286649 h 589873"/>
                          <a:gd name="connsiteX14" fmla="*/ 555721 w 587473"/>
                          <a:gd name="connsiteY14" fmla="*/ 288158 h 589873"/>
                          <a:gd name="connsiteX15" fmla="*/ 572918 w 587473"/>
                          <a:gd name="connsiteY15" fmla="*/ 173204 h 58987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</a:cxnLst>
                        <a:rect l="l" t="t" r="r" b="b"/>
                        <a:pathLst>
                          <a:path w="587473" h="589873">
                            <a:moveTo>
                              <a:pt x="572918" y="173204"/>
                            </a:moveTo>
                            <a:cubicBezTo>
                              <a:pt x="552402" y="98983"/>
                              <a:pt x="526756" y="55837"/>
                              <a:pt x="454344" y="49501"/>
                            </a:cubicBezTo>
                            <a:cubicBezTo>
                              <a:pt x="432923" y="21140"/>
                              <a:pt x="350554" y="-6920"/>
                              <a:pt x="264566" y="1529"/>
                            </a:cubicBezTo>
                            <a:cubicBezTo>
                              <a:pt x="194870" y="16313"/>
                              <a:pt x="77854" y="105721"/>
                              <a:pt x="36167" y="138206"/>
                            </a:cubicBezTo>
                            <a:cubicBezTo>
                              <a:pt x="36771" y="138206"/>
                              <a:pt x="18970" y="179541"/>
                              <a:pt x="14444" y="196437"/>
                            </a:cubicBezTo>
                            <a:cubicBezTo>
                              <a:pt x="-68226" y="455610"/>
                              <a:pt x="230472" y="582632"/>
                              <a:pt x="241334" y="589873"/>
                            </a:cubicBezTo>
                            <a:cubicBezTo>
                              <a:pt x="241334" y="589873"/>
                              <a:pt x="284479" y="449576"/>
                              <a:pt x="285384" y="448670"/>
                            </a:cubicBezTo>
                            <a:cubicBezTo>
                              <a:pt x="241635" y="434188"/>
                              <a:pt x="190042" y="400094"/>
                              <a:pt x="219610" y="361475"/>
                            </a:cubicBezTo>
                            <a:cubicBezTo>
                              <a:pt x="255816" y="314106"/>
                              <a:pt x="292625" y="404922"/>
                              <a:pt x="292625" y="404922"/>
                            </a:cubicBezTo>
                            <a:cubicBezTo>
                              <a:pt x="373485" y="396474"/>
                              <a:pt x="293530" y="319838"/>
                              <a:pt x="352666" y="279107"/>
                            </a:cubicBezTo>
                            <a:cubicBezTo>
                              <a:pt x="378614" y="262512"/>
                              <a:pt x="401243" y="288158"/>
                              <a:pt x="422664" y="226005"/>
                            </a:cubicBezTo>
                            <a:cubicBezTo>
                              <a:pt x="449819" y="156007"/>
                              <a:pt x="482404" y="196437"/>
                              <a:pt x="505334" y="195230"/>
                            </a:cubicBezTo>
                            <a:cubicBezTo>
                              <a:pt x="527963" y="190402"/>
                              <a:pt x="558738" y="192816"/>
                              <a:pt x="549988" y="250444"/>
                            </a:cubicBezTo>
                            <a:cubicBezTo>
                              <a:pt x="553005" y="271564"/>
                              <a:pt x="554816" y="283331"/>
                              <a:pt x="555419" y="286649"/>
                            </a:cubicBezTo>
                            <a:cubicBezTo>
                              <a:pt x="555419" y="287253"/>
                              <a:pt x="555721" y="288158"/>
                              <a:pt x="555721" y="288158"/>
                            </a:cubicBezTo>
                            <a:cubicBezTo>
                              <a:pt x="615159" y="175316"/>
                              <a:pt x="572918" y="173204"/>
                              <a:pt x="572918" y="173204"/>
                            </a:cubicBezTo>
                            <a:close/>
                          </a:path>
                        </a:pathLst>
                      </a:custGeom>
                      <a:solidFill>
                        <a:srgbClr val="202545"/>
                      </a:solidFill>
                      <a:ln w="3012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 dirty="0"/>
                      </a:p>
                    </p:txBody>
                  </p:sp>
                </p:grpSp>
                <p:sp>
                  <p:nvSpPr>
                    <p:cNvPr id="90" name="Freeform: Shape 89">
                      <a:extLst>
                        <a:ext uri="{FF2B5EF4-FFF2-40B4-BE49-F238E27FC236}">
                          <a16:creationId xmlns:a16="http://schemas.microsoft.com/office/drawing/2014/main" id="{E7EEEA41-1D46-4F0F-9CA8-04B2E7F94CD7}"/>
                        </a:ext>
                      </a:extLst>
                    </p:cNvPr>
                    <p:cNvSpPr/>
                    <p:nvPr/>
                  </p:nvSpPr>
                  <p:spPr>
                    <a:xfrm rot="17224163">
                      <a:off x="2802028" y="906419"/>
                      <a:ext cx="418071" cy="329957"/>
                    </a:xfrm>
                    <a:custGeom>
                      <a:avLst/>
                      <a:gdLst>
                        <a:gd name="connsiteX0" fmla="*/ 10477 w 817240"/>
                        <a:gd name="connsiteY0" fmla="*/ 256582 h 644995"/>
                        <a:gd name="connsiteX1" fmla="*/ 423564 w 817240"/>
                        <a:gd name="connsiteY1" fmla="*/ 41666 h 644995"/>
                        <a:gd name="connsiteX2" fmla="*/ 539395 w 817240"/>
                        <a:gd name="connsiteY2" fmla="*/ 636175 h 644995"/>
                        <a:gd name="connsiteX3" fmla="*/ 10477 w 817240"/>
                        <a:gd name="connsiteY3" fmla="*/ 256582 h 6449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17240" h="644995">
                          <a:moveTo>
                            <a:pt x="10477" y="256582"/>
                          </a:moveTo>
                          <a:cubicBezTo>
                            <a:pt x="10477" y="256582"/>
                            <a:pt x="-103959" y="-123708"/>
                            <a:pt x="423564" y="41666"/>
                          </a:cubicBezTo>
                          <a:cubicBezTo>
                            <a:pt x="1071105" y="244720"/>
                            <a:pt x="778734" y="715025"/>
                            <a:pt x="539395" y="636175"/>
                          </a:cubicBezTo>
                          <a:cubicBezTo>
                            <a:pt x="540093" y="636175"/>
                            <a:pt x="114447" y="416374"/>
                            <a:pt x="10477" y="256582"/>
                          </a:cubicBezTo>
                          <a:close/>
                        </a:path>
                      </a:pathLst>
                    </a:custGeom>
                    <a:solidFill>
                      <a:srgbClr val="202545"/>
                    </a:solidFill>
                    <a:ln w="6973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91" name="Graphic 1218">
                      <a:extLst>
                        <a:ext uri="{FF2B5EF4-FFF2-40B4-BE49-F238E27FC236}">
                          <a16:creationId xmlns:a16="http://schemas.microsoft.com/office/drawing/2014/main" id="{51321E49-896A-4C81-9D63-4DE27601C252}"/>
                        </a:ext>
                      </a:extLst>
                    </p:cNvPr>
                    <p:cNvGrpSpPr/>
                    <p:nvPr/>
                  </p:nvGrpSpPr>
                  <p:grpSpPr>
                    <a:xfrm rot="2454891" flipH="1">
                      <a:off x="3200819" y="1293148"/>
                      <a:ext cx="235963" cy="187653"/>
                      <a:chOff x="3211539" y="1297147"/>
                      <a:chExt cx="235963" cy="187653"/>
                    </a:xfrm>
                  </p:grpSpPr>
                  <p:sp>
                    <p:nvSpPr>
                      <p:cNvPr id="92" name="Freeform: Shape 91">
                        <a:extLst>
                          <a:ext uri="{FF2B5EF4-FFF2-40B4-BE49-F238E27FC236}">
                            <a16:creationId xmlns:a16="http://schemas.microsoft.com/office/drawing/2014/main" id="{BBA5D6DD-B8B6-469B-9429-6137BAE9BAFD}"/>
                          </a:ext>
                        </a:extLst>
                      </p:cNvPr>
                      <p:cNvSpPr/>
                      <p:nvPr/>
                    </p:nvSpPr>
                    <p:spPr>
                      <a:xfrm rot="748184">
                        <a:off x="3246433" y="1334570"/>
                        <a:ext cx="77261" cy="47776"/>
                      </a:xfrm>
                      <a:custGeom>
                        <a:avLst/>
                        <a:gdLst>
                          <a:gd name="connsiteX0" fmla="*/ 76211 w 77261"/>
                          <a:gd name="connsiteY0" fmla="*/ 37418 h 47776"/>
                          <a:gd name="connsiteX1" fmla="*/ 30566 w 77261"/>
                          <a:gd name="connsiteY1" fmla="*/ 46618 h 47776"/>
                          <a:gd name="connsiteX2" fmla="*/ 844 w 77261"/>
                          <a:gd name="connsiteY2" fmla="*/ 15480 h 47776"/>
                          <a:gd name="connsiteX3" fmla="*/ 74796 w 77261"/>
                          <a:gd name="connsiteY3" fmla="*/ 30342 h 47776"/>
                          <a:gd name="connsiteX4" fmla="*/ 76211 w 77261"/>
                          <a:gd name="connsiteY4" fmla="*/ 37418 h 477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77261" h="47776">
                            <a:moveTo>
                              <a:pt x="76211" y="37418"/>
                            </a:moveTo>
                            <a:cubicBezTo>
                              <a:pt x="76211" y="37418"/>
                              <a:pt x="51796" y="38834"/>
                              <a:pt x="30566" y="46618"/>
                            </a:cubicBezTo>
                            <a:cubicBezTo>
                              <a:pt x="13936" y="52987"/>
                              <a:pt x="5797" y="31757"/>
                              <a:pt x="844" y="15480"/>
                            </a:cubicBezTo>
                            <a:cubicBezTo>
                              <a:pt x="-6941" y="-9288"/>
                              <a:pt x="40827" y="-4335"/>
                              <a:pt x="74796" y="30342"/>
                            </a:cubicBezTo>
                            <a:cubicBezTo>
                              <a:pt x="76919" y="32465"/>
                              <a:pt x="78334" y="35295"/>
                              <a:pt x="76211" y="37418"/>
                            </a:cubicBezTo>
                            <a:close/>
                          </a:path>
                        </a:pathLst>
                      </a:custGeom>
                      <a:solidFill>
                        <a:srgbClr val="202545"/>
                      </a:solidFill>
                      <a:ln w="3537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3" name="Freeform: Shape 92">
                        <a:extLst>
                          <a:ext uri="{FF2B5EF4-FFF2-40B4-BE49-F238E27FC236}">
                            <a16:creationId xmlns:a16="http://schemas.microsoft.com/office/drawing/2014/main" id="{4FC37570-4A86-4BF1-ABF5-F71207E7E3D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35468" y="1407557"/>
                        <a:ext cx="112034" cy="77243"/>
                      </a:xfrm>
                      <a:custGeom>
                        <a:avLst/>
                        <a:gdLst>
                          <a:gd name="connsiteX0" fmla="*/ 111105 w 111104"/>
                          <a:gd name="connsiteY0" fmla="*/ 31845 h 31845"/>
                          <a:gd name="connsiteX1" fmla="*/ 0 w 111104"/>
                          <a:gd name="connsiteY1" fmla="*/ 0 h 31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11104" h="31845">
                            <a:moveTo>
                              <a:pt x="111105" y="31845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:ln w="17689" cap="rnd">
                        <a:solidFill>
                          <a:srgbClr val="000000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4" name="Freeform: Shape 93">
                        <a:extLst>
                          <a:ext uri="{FF2B5EF4-FFF2-40B4-BE49-F238E27FC236}">
                            <a16:creationId xmlns:a16="http://schemas.microsoft.com/office/drawing/2014/main" id="{0B230CF8-8B73-4DD9-818E-A54F1664F9A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11539" y="1302990"/>
                        <a:ext cx="19814" cy="24414"/>
                      </a:xfrm>
                      <a:custGeom>
                        <a:avLst/>
                        <a:gdLst>
                          <a:gd name="connsiteX0" fmla="*/ 0 w 19814"/>
                          <a:gd name="connsiteY0" fmla="*/ 0 h 24414"/>
                          <a:gd name="connsiteX1" fmla="*/ 19815 w 19814"/>
                          <a:gd name="connsiteY1" fmla="*/ 24415 h 244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9814" h="24414">
                            <a:moveTo>
                              <a:pt x="0" y="0"/>
                            </a:moveTo>
                            <a:cubicBezTo>
                              <a:pt x="0" y="0"/>
                              <a:pt x="7431" y="6723"/>
                              <a:pt x="19815" y="24415"/>
                            </a:cubicBezTo>
                          </a:path>
                        </a:pathLst>
                      </a:custGeom>
                      <a:noFill/>
                      <a:ln w="17689" cap="rnd">
                        <a:solidFill>
                          <a:srgbClr val="000000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95" name="Freeform: Shape 94">
                        <a:extLst>
                          <a:ext uri="{FF2B5EF4-FFF2-40B4-BE49-F238E27FC236}">
                            <a16:creationId xmlns:a16="http://schemas.microsoft.com/office/drawing/2014/main" id="{B14CFB58-88C1-4652-B5E5-667A17AC39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20898" y="1297147"/>
                        <a:ext cx="126673" cy="142242"/>
                      </a:xfrm>
                      <a:custGeom>
                        <a:avLst/>
                        <a:gdLst>
                          <a:gd name="connsiteX0" fmla="*/ 126674 w 126673"/>
                          <a:gd name="connsiteY0" fmla="*/ 71121 h 142242"/>
                          <a:gd name="connsiteX1" fmla="*/ 63337 w 126673"/>
                          <a:gd name="connsiteY1" fmla="*/ 142243 h 142242"/>
                          <a:gd name="connsiteX2" fmla="*/ 0 w 126673"/>
                          <a:gd name="connsiteY2" fmla="*/ 71121 h 142242"/>
                          <a:gd name="connsiteX3" fmla="*/ 63337 w 126673"/>
                          <a:gd name="connsiteY3" fmla="*/ 0 h 142242"/>
                          <a:gd name="connsiteX4" fmla="*/ 126674 w 126673"/>
                          <a:gd name="connsiteY4" fmla="*/ 71121 h 14224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6673" h="142242">
                            <a:moveTo>
                              <a:pt x="126674" y="71121"/>
                            </a:moveTo>
                            <a:cubicBezTo>
                              <a:pt x="126674" y="110401"/>
                              <a:pt x="98317" y="142243"/>
                              <a:pt x="63337" y="142243"/>
                            </a:cubicBezTo>
                            <a:cubicBezTo>
                              <a:pt x="28357" y="142243"/>
                              <a:pt x="0" y="110401"/>
                              <a:pt x="0" y="71121"/>
                            </a:cubicBezTo>
                            <a:cubicBezTo>
                              <a:pt x="0" y="31842"/>
                              <a:pt x="28357" y="0"/>
                              <a:pt x="63337" y="0"/>
                            </a:cubicBezTo>
                            <a:cubicBezTo>
                              <a:pt x="98317" y="0"/>
                              <a:pt x="126674" y="31842"/>
                              <a:pt x="126674" y="71121"/>
                            </a:cubicBezTo>
                            <a:close/>
                          </a:path>
                        </a:pathLst>
                      </a:custGeom>
                      <a:noFill/>
                      <a:ln w="17689" cap="flat">
                        <a:solidFill>
                          <a:srgbClr val="000000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</p:grpSp>
              <p:sp>
                <p:nvSpPr>
                  <p:cNvPr id="88" name="Arc 87">
                    <a:extLst>
                      <a:ext uri="{FF2B5EF4-FFF2-40B4-BE49-F238E27FC236}">
                        <a16:creationId xmlns:a16="http://schemas.microsoft.com/office/drawing/2014/main" id="{971D6410-D45C-4204-817E-AD9299849037}"/>
                      </a:ext>
                    </a:extLst>
                  </p:cNvPr>
                  <p:cNvSpPr/>
                  <p:nvPr/>
                </p:nvSpPr>
                <p:spPr>
                  <a:xfrm rot="4453912" flipV="1">
                    <a:off x="2562896" y="-57955"/>
                    <a:ext cx="289774" cy="309093"/>
                  </a:xfrm>
                  <a:prstGeom prst="arc">
                    <a:avLst/>
                  </a:prstGeom>
                  <a:noFill/>
                  <a:ln w="19050" cap="flat">
                    <a:solidFill>
                      <a:srgbClr val="202545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5EA9D2C5-F692-40A4-9D0A-C823BD8D1A6A}"/>
                    </a:ext>
                  </a:extLst>
                </p:cNvPr>
                <p:cNvSpPr/>
                <p:nvPr/>
              </p:nvSpPr>
              <p:spPr>
                <a:xfrm rot="20744105">
                  <a:off x="1500341" y="6076906"/>
                  <a:ext cx="1125416" cy="3305950"/>
                </a:xfrm>
                <a:prstGeom prst="rect">
                  <a:avLst/>
                </a:prstGeom>
                <a:solidFill>
                  <a:srgbClr val="646E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Rectangle: Rounded Corners 85">
                  <a:extLst>
                    <a:ext uri="{FF2B5EF4-FFF2-40B4-BE49-F238E27FC236}">
                      <a16:creationId xmlns:a16="http://schemas.microsoft.com/office/drawing/2014/main" id="{6DABE00D-E90E-4645-BA76-4C482C068ACF}"/>
                    </a:ext>
                  </a:extLst>
                </p:cNvPr>
                <p:cNvSpPr/>
                <p:nvPr/>
              </p:nvSpPr>
              <p:spPr>
                <a:xfrm>
                  <a:off x="787791" y="1491175"/>
                  <a:ext cx="1997612" cy="513470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B8C7C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76BEA29E-B13D-4577-ABB4-9C464F8E9664}"/>
                  </a:ext>
                </a:extLst>
              </p:cNvPr>
              <p:cNvGrpSpPr/>
              <p:nvPr/>
            </p:nvGrpSpPr>
            <p:grpSpPr>
              <a:xfrm>
                <a:off x="1005061" y="1555433"/>
                <a:ext cx="1122903" cy="6394020"/>
                <a:chOff x="1005061" y="1555433"/>
                <a:chExt cx="1122903" cy="6394020"/>
              </a:xfrm>
            </p:grpSpPr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FCB7EEBB-47BA-49F4-B3EA-3427C5A11FAE}"/>
                    </a:ext>
                  </a:extLst>
                </p:cNvPr>
                <p:cNvSpPr/>
                <p:nvPr/>
              </p:nvSpPr>
              <p:spPr>
                <a:xfrm>
                  <a:off x="1005061" y="1555433"/>
                  <a:ext cx="1100041" cy="1431789"/>
                </a:xfrm>
                <a:custGeom>
                  <a:avLst/>
                  <a:gdLst>
                    <a:gd name="connsiteX0" fmla="*/ 319667 w 344375"/>
                    <a:gd name="connsiteY0" fmla="*/ 126514 h 450254"/>
                    <a:gd name="connsiteX1" fmla="*/ 171827 w 344375"/>
                    <a:gd name="connsiteY1" fmla="*/ 95 h 450254"/>
                    <a:gd name="connsiteX2" fmla="*/ 4073 w 344375"/>
                    <a:gd name="connsiteY2" fmla="*/ 450254 h 450254"/>
                    <a:gd name="connsiteX3" fmla="*/ 23986 w 344375"/>
                    <a:gd name="connsiteY3" fmla="*/ 420988 h 450254"/>
                    <a:gd name="connsiteX4" fmla="*/ 158551 w 344375"/>
                    <a:gd name="connsiteY4" fmla="*/ 351593 h 450254"/>
                    <a:gd name="connsiteX5" fmla="*/ 168206 w 344375"/>
                    <a:gd name="connsiteY5" fmla="*/ 351292 h 450254"/>
                    <a:gd name="connsiteX6" fmla="*/ 318460 w 344375"/>
                    <a:gd name="connsiteY6" fmla="*/ 420083 h 450254"/>
                    <a:gd name="connsiteX7" fmla="*/ 336262 w 344375"/>
                    <a:gd name="connsiteY7" fmla="*/ 443013 h 450254"/>
                    <a:gd name="connsiteX8" fmla="*/ 319667 w 344375"/>
                    <a:gd name="connsiteY8" fmla="*/ 126514 h 450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44375" h="450254">
                      <a:moveTo>
                        <a:pt x="319667" y="126514"/>
                      </a:moveTo>
                      <a:cubicBezTo>
                        <a:pt x="296134" y="53197"/>
                        <a:pt x="252083" y="-2620"/>
                        <a:pt x="171827" y="95"/>
                      </a:cubicBezTo>
                      <a:cubicBezTo>
                        <a:pt x="33038" y="4922"/>
                        <a:pt x="-15237" y="183236"/>
                        <a:pt x="4073" y="450254"/>
                      </a:cubicBezTo>
                      <a:cubicBezTo>
                        <a:pt x="9806" y="441806"/>
                        <a:pt x="16142" y="431548"/>
                        <a:pt x="23986" y="420988"/>
                      </a:cubicBezTo>
                      <a:cubicBezTo>
                        <a:pt x="47219" y="389609"/>
                        <a:pt x="84631" y="354309"/>
                        <a:pt x="158551" y="351593"/>
                      </a:cubicBezTo>
                      <a:cubicBezTo>
                        <a:pt x="161870" y="351593"/>
                        <a:pt x="164887" y="351292"/>
                        <a:pt x="168206" y="351292"/>
                      </a:cubicBezTo>
                      <a:cubicBezTo>
                        <a:pt x="237902" y="351292"/>
                        <a:pt x="286479" y="382972"/>
                        <a:pt x="318460" y="420083"/>
                      </a:cubicBezTo>
                      <a:cubicBezTo>
                        <a:pt x="325098" y="427625"/>
                        <a:pt x="331132" y="435168"/>
                        <a:pt x="336262" y="443013"/>
                      </a:cubicBezTo>
                      <a:cubicBezTo>
                        <a:pt x="340787" y="418876"/>
                        <a:pt x="358890" y="248708"/>
                        <a:pt x="319667" y="126514"/>
                      </a:cubicBezTo>
                      <a:close/>
                    </a:path>
                  </a:pathLst>
                </a:custGeom>
                <a:solidFill>
                  <a:srgbClr val="849EA0"/>
                </a:solidFill>
                <a:ln w="301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2DDEA63B-61EB-4FA3-89CE-B1305B6D743A}"/>
                    </a:ext>
                  </a:extLst>
                </p:cNvPr>
                <p:cNvSpPr/>
                <p:nvPr/>
              </p:nvSpPr>
              <p:spPr>
                <a:xfrm>
                  <a:off x="1081680" y="2672526"/>
                  <a:ext cx="1046284" cy="5276927"/>
                </a:xfrm>
                <a:custGeom>
                  <a:avLst/>
                  <a:gdLst>
                    <a:gd name="connsiteX0" fmla="*/ 254949 w 327546"/>
                    <a:gd name="connsiteY0" fmla="*/ 1297074 h 1659433"/>
                    <a:gd name="connsiteX1" fmla="*/ 254648 w 327546"/>
                    <a:gd name="connsiteY1" fmla="*/ 1195999 h 1659433"/>
                    <a:gd name="connsiteX2" fmla="*/ 253139 w 327546"/>
                    <a:gd name="connsiteY2" fmla="*/ 431754 h 1659433"/>
                    <a:gd name="connsiteX3" fmla="*/ 277578 w 327546"/>
                    <a:gd name="connsiteY3" fmla="*/ 275466 h 1659433"/>
                    <a:gd name="connsiteX4" fmla="*/ 294474 w 327546"/>
                    <a:gd name="connsiteY4" fmla="*/ 68791 h 1659433"/>
                    <a:gd name="connsiteX5" fmla="*/ 144220 w 327546"/>
                    <a:gd name="connsiteY5" fmla="*/ 0 h 1659433"/>
                    <a:gd name="connsiteX6" fmla="*/ 134565 w 327546"/>
                    <a:gd name="connsiteY6" fmla="*/ 302 h 1659433"/>
                    <a:gd name="connsiteX7" fmla="*/ 0 w 327546"/>
                    <a:gd name="connsiteY7" fmla="*/ 69696 h 1659433"/>
                    <a:gd name="connsiteX8" fmla="*/ 19310 w 327546"/>
                    <a:gd name="connsiteY8" fmla="*/ 463736 h 1659433"/>
                    <a:gd name="connsiteX9" fmla="*/ 104695 w 327546"/>
                    <a:gd name="connsiteY9" fmla="*/ 1186646 h 1659433"/>
                    <a:gd name="connsiteX10" fmla="*/ 117065 w 327546"/>
                    <a:gd name="connsiteY10" fmla="*/ 1307332 h 1659433"/>
                    <a:gd name="connsiteX11" fmla="*/ 127324 w 327546"/>
                    <a:gd name="connsiteY11" fmla="*/ 1465733 h 1659433"/>
                    <a:gd name="connsiteX12" fmla="*/ 143918 w 327546"/>
                    <a:gd name="connsiteY12" fmla="*/ 1606030 h 1659433"/>
                    <a:gd name="connsiteX13" fmla="*/ 157797 w 327546"/>
                    <a:gd name="connsiteY13" fmla="*/ 1514007 h 1659433"/>
                    <a:gd name="connsiteX14" fmla="*/ 158099 w 327546"/>
                    <a:gd name="connsiteY14" fmla="*/ 1515817 h 1659433"/>
                    <a:gd name="connsiteX15" fmla="*/ 181934 w 327546"/>
                    <a:gd name="connsiteY15" fmla="*/ 1647969 h 1659433"/>
                    <a:gd name="connsiteX16" fmla="*/ 184046 w 327546"/>
                    <a:gd name="connsiteY16" fmla="*/ 1647667 h 1659433"/>
                    <a:gd name="connsiteX17" fmla="*/ 196718 w 327546"/>
                    <a:gd name="connsiteY17" fmla="*/ 1506766 h 1659433"/>
                    <a:gd name="connsiteX18" fmla="*/ 231717 w 327546"/>
                    <a:gd name="connsiteY18" fmla="*/ 1659434 h 1659433"/>
                    <a:gd name="connsiteX19" fmla="*/ 235640 w 327546"/>
                    <a:gd name="connsiteY19" fmla="*/ 1514309 h 1659433"/>
                    <a:gd name="connsiteX20" fmla="*/ 270035 w 327546"/>
                    <a:gd name="connsiteY20" fmla="*/ 1644046 h 1659433"/>
                    <a:gd name="connsiteX21" fmla="*/ 270035 w 327546"/>
                    <a:gd name="connsiteY21" fmla="*/ 1514309 h 1659433"/>
                    <a:gd name="connsiteX22" fmla="*/ 281500 w 327546"/>
                    <a:gd name="connsiteY22" fmla="*/ 1445518 h 1659433"/>
                    <a:gd name="connsiteX23" fmla="*/ 323439 w 327546"/>
                    <a:gd name="connsiteY23" fmla="*/ 1514309 h 1659433"/>
                    <a:gd name="connsiteX24" fmla="*/ 296586 w 327546"/>
                    <a:gd name="connsiteY24" fmla="*/ 1384571 h 1659433"/>
                    <a:gd name="connsiteX25" fmla="*/ 254949 w 327546"/>
                    <a:gd name="connsiteY25" fmla="*/ 1297074 h 1659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27546" h="1659433">
                      <a:moveTo>
                        <a:pt x="254949" y="1297074"/>
                      </a:moveTo>
                      <a:cubicBezTo>
                        <a:pt x="254949" y="1297074"/>
                        <a:pt x="254949" y="1257549"/>
                        <a:pt x="254648" y="1195999"/>
                      </a:cubicBezTo>
                      <a:cubicBezTo>
                        <a:pt x="254346" y="967601"/>
                        <a:pt x="253139" y="431754"/>
                        <a:pt x="253139" y="431754"/>
                      </a:cubicBezTo>
                      <a:cubicBezTo>
                        <a:pt x="253139" y="431754"/>
                        <a:pt x="265811" y="367791"/>
                        <a:pt x="277578" y="275466"/>
                      </a:cubicBezTo>
                      <a:cubicBezTo>
                        <a:pt x="285121" y="215425"/>
                        <a:pt x="292060" y="143315"/>
                        <a:pt x="294474" y="68791"/>
                      </a:cubicBezTo>
                      <a:cubicBezTo>
                        <a:pt x="262492" y="31680"/>
                        <a:pt x="214218" y="0"/>
                        <a:pt x="144220" y="0"/>
                      </a:cubicBezTo>
                      <a:cubicBezTo>
                        <a:pt x="140901" y="0"/>
                        <a:pt x="137884" y="302"/>
                        <a:pt x="134565" y="302"/>
                      </a:cubicBezTo>
                      <a:cubicBezTo>
                        <a:pt x="60645" y="3319"/>
                        <a:pt x="23232" y="38318"/>
                        <a:pt x="0" y="69696"/>
                      </a:cubicBezTo>
                      <a:cubicBezTo>
                        <a:pt x="5733" y="189477"/>
                        <a:pt x="19310" y="463736"/>
                        <a:pt x="19310" y="463736"/>
                      </a:cubicBezTo>
                      <a:cubicBezTo>
                        <a:pt x="19310" y="463736"/>
                        <a:pt x="78446" y="951912"/>
                        <a:pt x="104695" y="1186646"/>
                      </a:cubicBezTo>
                      <a:cubicBezTo>
                        <a:pt x="111936" y="1250610"/>
                        <a:pt x="116764" y="1295867"/>
                        <a:pt x="117065" y="1307332"/>
                      </a:cubicBezTo>
                      <a:cubicBezTo>
                        <a:pt x="119781" y="1372201"/>
                        <a:pt x="123703" y="1448535"/>
                        <a:pt x="127324" y="1465733"/>
                      </a:cubicBezTo>
                      <a:cubicBezTo>
                        <a:pt x="128531" y="1526076"/>
                        <a:pt x="124910" y="1590945"/>
                        <a:pt x="143918" y="1606030"/>
                      </a:cubicBezTo>
                      <a:cubicBezTo>
                        <a:pt x="155987" y="1615685"/>
                        <a:pt x="156590" y="1552928"/>
                        <a:pt x="157797" y="1514007"/>
                      </a:cubicBezTo>
                      <a:lnTo>
                        <a:pt x="158099" y="1515817"/>
                      </a:lnTo>
                      <a:cubicBezTo>
                        <a:pt x="158702" y="1561678"/>
                        <a:pt x="166547" y="1645857"/>
                        <a:pt x="181934" y="1647969"/>
                      </a:cubicBezTo>
                      <a:cubicBezTo>
                        <a:pt x="182538" y="1647969"/>
                        <a:pt x="183141" y="1647667"/>
                        <a:pt x="184046" y="1647667"/>
                      </a:cubicBezTo>
                      <a:cubicBezTo>
                        <a:pt x="207882" y="1645555"/>
                        <a:pt x="193701" y="1543877"/>
                        <a:pt x="196718" y="1506766"/>
                      </a:cubicBezTo>
                      <a:cubicBezTo>
                        <a:pt x="197322" y="1571635"/>
                        <a:pt x="208787" y="1659434"/>
                        <a:pt x="231717" y="1659434"/>
                      </a:cubicBezTo>
                      <a:cubicBezTo>
                        <a:pt x="250725" y="1659434"/>
                        <a:pt x="231717" y="1552627"/>
                        <a:pt x="235640" y="1514309"/>
                      </a:cubicBezTo>
                      <a:cubicBezTo>
                        <a:pt x="243182" y="1567712"/>
                        <a:pt x="248915" y="1650986"/>
                        <a:pt x="270035" y="1644046"/>
                      </a:cubicBezTo>
                      <a:cubicBezTo>
                        <a:pt x="292965" y="1636503"/>
                        <a:pt x="270035" y="1514309"/>
                        <a:pt x="270035" y="1514309"/>
                      </a:cubicBezTo>
                      <a:lnTo>
                        <a:pt x="281500" y="1445518"/>
                      </a:lnTo>
                      <a:cubicBezTo>
                        <a:pt x="281500" y="1445518"/>
                        <a:pt x="289043" y="1517929"/>
                        <a:pt x="323439" y="1514309"/>
                      </a:cubicBezTo>
                      <a:cubicBezTo>
                        <a:pt x="338524" y="1512498"/>
                        <a:pt x="308051" y="1430432"/>
                        <a:pt x="296586" y="1384571"/>
                      </a:cubicBezTo>
                      <a:cubicBezTo>
                        <a:pt x="286328" y="1342633"/>
                        <a:pt x="254949" y="1297074"/>
                        <a:pt x="254949" y="1297074"/>
                      </a:cubicBezTo>
                      <a:close/>
                    </a:path>
                  </a:pathLst>
                </a:custGeom>
                <a:solidFill>
                  <a:srgbClr val="E59F77"/>
                </a:solidFill>
                <a:ln w="301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7205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2" ac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3" grpId="0" animBg="1"/>
      <p:bldP spid="4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215946-2738-4604-89C2-B04F2423392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3D02FC-5FF5-4BE5-B528-5F894992287E}"/>
              </a:ext>
            </a:extLst>
          </p:cNvPr>
          <p:cNvGrpSpPr/>
          <p:nvPr/>
        </p:nvGrpSpPr>
        <p:grpSpPr>
          <a:xfrm>
            <a:off x="4532288" y="-865226"/>
            <a:ext cx="6134265" cy="8106769"/>
            <a:chOff x="3466531" y="-545910"/>
            <a:chExt cx="5602422" cy="740391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E84D1A-A360-4252-9FAB-3843394D3EF7}"/>
                </a:ext>
              </a:extLst>
            </p:cNvPr>
            <p:cNvSpPr/>
            <p:nvPr/>
          </p:nvSpPr>
          <p:spPr>
            <a:xfrm>
              <a:off x="5236009" y="5752531"/>
              <a:ext cx="1241946" cy="1105469"/>
            </a:xfrm>
            <a:prstGeom prst="rect">
              <a:avLst/>
            </a:prstGeom>
            <a:solidFill>
              <a:srgbClr val="E18F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A82CB30D-D2EA-4DF1-AFC6-0902B21B3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66531" y="-545910"/>
              <a:ext cx="5602422" cy="6820340"/>
            </a:xfrm>
            <a:prstGeom prst="rect">
              <a:avLst/>
            </a:prstGeom>
          </p:spPr>
        </p:pic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BA1B72F-8A89-4E4D-BFEF-641CD4CA4F4F}"/>
              </a:ext>
            </a:extLst>
          </p:cNvPr>
          <p:cNvSpPr/>
          <p:nvPr/>
        </p:nvSpPr>
        <p:spPr>
          <a:xfrm>
            <a:off x="6269737" y="5283045"/>
            <a:ext cx="1621536" cy="598589"/>
          </a:xfrm>
          <a:custGeom>
            <a:avLst/>
            <a:gdLst>
              <a:gd name="connsiteX0" fmla="*/ 362925 w 367168"/>
              <a:gd name="connsiteY0" fmla="*/ 43262 h 135540"/>
              <a:gd name="connsiteX1" fmla="*/ 79 w 367168"/>
              <a:gd name="connsiteY1" fmla="*/ 0 h 135540"/>
              <a:gd name="connsiteX2" fmla="*/ 128471 w 367168"/>
              <a:gd name="connsiteY2" fmla="*/ 126996 h 135540"/>
              <a:gd name="connsiteX3" fmla="*/ 362925 w 367168"/>
              <a:gd name="connsiteY3" fmla="*/ 43262 h 135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168" h="135540">
                <a:moveTo>
                  <a:pt x="362925" y="43262"/>
                </a:moveTo>
                <a:cubicBezTo>
                  <a:pt x="395023" y="11164"/>
                  <a:pt x="242209" y="6978"/>
                  <a:pt x="79" y="0"/>
                </a:cubicBezTo>
                <a:cubicBezTo>
                  <a:pt x="79" y="0"/>
                  <a:pt x="-7596" y="85827"/>
                  <a:pt x="128471" y="126996"/>
                </a:cubicBezTo>
                <a:cubicBezTo>
                  <a:pt x="264538" y="168863"/>
                  <a:pt x="362925" y="43262"/>
                  <a:pt x="362925" y="43262"/>
                </a:cubicBezTo>
                <a:close/>
              </a:path>
            </a:pathLst>
          </a:custGeom>
          <a:solidFill>
            <a:schemeClr val="bg1"/>
          </a:solidFill>
          <a:ln w="697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2C7A94-E1AD-4750-B214-81BE11411442}"/>
              </a:ext>
            </a:extLst>
          </p:cNvPr>
          <p:cNvSpPr/>
          <p:nvPr/>
        </p:nvSpPr>
        <p:spPr>
          <a:xfrm>
            <a:off x="1083213" y="0"/>
            <a:ext cx="5739616" cy="5739616"/>
          </a:xfrm>
          <a:prstGeom prst="ellipse">
            <a:avLst/>
          </a:prstGeom>
          <a:gradFill flip="none" rotWithShape="1">
            <a:gsLst>
              <a:gs pos="65000">
                <a:schemeClr val="accent4">
                  <a:lumMod val="20000"/>
                  <a:lumOff val="80000"/>
                  <a:alpha val="40000"/>
                </a:schemeClr>
              </a:gs>
              <a:gs pos="100000">
                <a:schemeClr val="bg2">
                  <a:alpha val="16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FCF894C-3265-4F08-98EB-6451EF796463}"/>
              </a:ext>
            </a:extLst>
          </p:cNvPr>
          <p:cNvGrpSpPr/>
          <p:nvPr/>
        </p:nvGrpSpPr>
        <p:grpSpPr>
          <a:xfrm>
            <a:off x="2858792" y="1487638"/>
            <a:ext cx="983051" cy="1292026"/>
            <a:chOff x="2858792" y="1487638"/>
            <a:chExt cx="983051" cy="1292026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0833B91-4DC9-4602-8CD1-7F28C080DEF8}"/>
                </a:ext>
              </a:extLst>
            </p:cNvPr>
            <p:cNvSpPr/>
            <p:nvPr/>
          </p:nvSpPr>
          <p:spPr>
            <a:xfrm>
              <a:off x="2858792" y="1487638"/>
              <a:ext cx="983051" cy="1291915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B96321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FA3120C-3DCA-4F1F-B0C2-F972E2622F01}"/>
                </a:ext>
              </a:extLst>
            </p:cNvPr>
            <p:cNvSpPr/>
            <p:nvPr/>
          </p:nvSpPr>
          <p:spPr>
            <a:xfrm>
              <a:off x="3199809" y="2073350"/>
              <a:ext cx="630931" cy="706314"/>
            </a:xfrm>
            <a:custGeom>
              <a:avLst/>
              <a:gdLst>
                <a:gd name="connsiteX0" fmla="*/ 290007 w 630931"/>
                <a:gd name="connsiteY0" fmla="*/ 85 h 706314"/>
                <a:gd name="connsiteX1" fmla="*/ 544871 w 630931"/>
                <a:gd name="connsiteY1" fmla="*/ 221420 h 706314"/>
                <a:gd name="connsiteX2" fmla="*/ 544871 w 630931"/>
                <a:gd name="connsiteY2" fmla="*/ 221420 h 706314"/>
                <a:gd name="connsiteX3" fmla="*/ 624458 w 630931"/>
                <a:gd name="connsiteY3" fmla="*/ 429228 h 706314"/>
                <a:gd name="connsiteX4" fmla="*/ 630932 w 630931"/>
                <a:gd name="connsiteY4" fmla="*/ 600354 h 706314"/>
                <a:gd name="connsiteX5" fmla="*/ 256728 w 630931"/>
                <a:gd name="connsiteY5" fmla="*/ 704175 h 706314"/>
                <a:gd name="connsiteX6" fmla="*/ 14728 w 630931"/>
                <a:gd name="connsiteY6" fmla="*/ 570229 h 706314"/>
                <a:gd name="connsiteX7" fmla="*/ 7757 w 630931"/>
                <a:gd name="connsiteY7" fmla="*/ 546327 h 706314"/>
                <a:gd name="connsiteX8" fmla="*/ 5350 w 630931"/>
                <a:gd name="connsiteY8" fmla="*/ 536535 h 706314"/>
                <a:gd name="connsiteX9" fmla="*/ 290007 w 630931"/>
                <a:gd name="connsiteY9" fmla="*/ 85 h 70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0931" h="706314">
                  <a:moveTo>
                    <a:pt x="290007" y="85"/>
                  </a:moveTo>
                  <a:cubicBezTo>
                    <a:pt x="390342" y="-3733"/>
                    <a:pt x="513666" y="121998"/>
                    <a:pt x="544871" y="221420"/>
                  </a:cubicBezTo>
                  <a:lnTo>
                    <a:pt x="544871" y="221420"/>
                  </a:lnTo>
                  <a:cubicBezTo>
                    <a:pt x="607943" y="416365"/>
                    <a:pt x="624458" y="429228"/>
                    <a:pt x="624458" y="429228"/>
                  </a:cubicBezTo>
                  <a:lnTo>
                    <a:pt x="630932" y="600354"/>
                  </a:lnTo>
                  <a:cubicBezTo>
                    <a:pt x="630932" y="600354"/>
                    <a:pt x="572423" y="675128"/>
                    <a:pt x="256728" y="704175"/>
                  </a:cubicBezTo>
                  <a:cubicBezTo>
                    <a:pt x="114399" y="717288"/>
                    <a:pt x="47343" y="669817"/>
                    <a:pt x="14728" y="570229"/>
                  </a:cubicBezTo>
                  <a:cubicBezTo>
                    <a:pt x="12321" y="562428"/>
                    <a:pt x="9998" y="554543"/>
                    <a:pt x="7757" y="546327"/>
                  </a:cubicBezTo>
                  <a:cubicBezTo>
                    <a:pt x="6927" y="543091"/>
                    <a:pt x="6097" y="539854"/>
                    <a:pt x="5350" y="536535"/>
                  </a:cubicBezTo>
                  <a:cubicBezTo>
                    <a:pt x="-37805" y="338686"/>
                    <a:pt x="191332" y="3819"/>
                    <a:pt x="290007" y="85"/>
                  </a:cubicBezTo>
                  <a:close/>
                </a:path>
              </a:pathLst>
            </a:custGeom>
            <a:solidFill>
              <a:srgbClr val="D6B629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82E8A8B-B7D8-44B7-A287-84A9728574DA}"/>
              </a:ext>
            </a:extLst>
          </p:cNvPr>
          <p:cNvGrpSpPr/>
          <p:nvPr/>
        </p:nvGrpSpPr>
        <p:grpSpPr>
          <a:xfrm>
            <a:off x="3409687" y="2332640"/>
            <a:ext cx="388687" cy="2769776"/>
            <a:chOff x="3409687" y="2332640"/>
            <a:chExt cx="388687" cy="2769776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3FFD791-8D95-4547-91DD-F427E4FE27A5}"/>
                </a:ext>
              </a:extLst>
            </p:cNvPr>
            <p:cNvSpPr/>
            <p:nvPr/>
          </p:nvSpPr>
          <p:spPr>
            <a:xfrm>
              <a:off x="3479027" y="2845328"/>
              <a:ext cx="319347" cy="2257088"/>
            </a:xfrm>
            <a:custGeom>
              <a:avLst/>
              <a:gdLst>
                <a:gd name="connsiteX0" fmla="*/ 170379 w 319347"/>
                <a:gd name="connsiteY0" fmla="*/ 0 h 2257088"/>
                <a:gd name="connsiteX1" fmla="*/ 0 w 319347"/>
                <a:gd name="connsiteY1" fmla="*/ 20582 h 2257088"/>
                <a:gd name="connsiteX2" fmla="*/ 181915 w 319347"/>
                <a:gd name="connsiteY2" fmla="*/ 2204307 h 2257088"/>
                <a:gd name="connsiteX3" fmla="*/ 307314 w 319347"/>
                <a:gd name="connsiteY3" fmla="*/ 2230864 h 2257088"/>
                <a:gd name="connsiteX4" fmla="*/ 319347 w 319347"/>
                <a:gd name="connsiteY4" fmla="*/ 2257089 h 225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347" h="2257088">
                  <a:moveTo>
                    <a:pt x="170379" y="0"/>
                  </a:moveTo>
                  <a:lnTo>
                    <a:pt x="0" y="20582"/>
                  </a:lnTo>
                  <a:lnTo>
                    <a:pt x="181915" y="2204307"/>
                  </a:lnTo>
                  <a:lnTo>
                    <a:pt x="307314" y="2230864"/>
                  </a:lnTo>
                  <a:lnTo>
                    <a:pt x="319347" y="2257089"/>
                  </a:lnTo>
                  <a:close/>
                </a:path>
              </a:pathLst>
            </a:custGeom>
            <a:solidFill>
              <a:srgbClr val="AD9475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B83B28C-CF36-49A1-87C1-927369FD547E}"/>
                </a:ext>
              </a:extLst>
            </p:cNvPr>
            <p:cNvSpPr/>
            <p:nvPr/>
          </p:nvSpPr>
          <p:spPr>
            <a:xfrm>
              <a:off x="3409687" y="2332640"/>
              <a:ext cx="254758" cy="533269"/>
            </a:xfrm>
            <a:custGeom>
              <a:avLst/>
              <a:gdLst>
                <a:gd name="connsiteX0" fmla="*/ 14401 w 254758"/>
                <a:gd name="connsiteY0" fmla="*/ 112093 h 533269"/>
                <a:gd name="connsiteX1" fmla="*/ 209511 w 254758"/>
                <a:gd name="connsiteY1" fmla="*/ 53502 h 533269"/>
                <a:gd name="connsiteX2" fmla="*/ 239720 w 254758"/>
                <a:gd name="connsiteY2" fmla="*/ 512771 h 533269"/>
                <a:gd name="connsiteX3" fmla="*/ 69257 w 254758"/>
                <a:gd name="connsiteY3" fmla="*/ 533269 h 533269"/>
                <a:gd name="connsiteX4" fmla="*/ 14401 w 254758"/>
                <a:gd name="connsiteY4" fmla="*/ 112093 h 53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58" h="533269">
                  <a:moveTo>
                    <a:pt x="14401" y="112093"/>
                  </a:moveTo>
                  <a:cubicBezTo>
                    <a:pt x="66767" y="-21936"/>
                    <a:pt x="130172" y="-28326"/>
                    <a:pt x="209511" y="53502"/>
                  </a:cubicBezTo>
                  <a:cubicBezTo>
                    <a:pt x="288850" y="135248"/>
                    <a:pt x="239720" y="512771"/>
                    <a:pt x="239720" y="512771"/>
                  </a:cubicBezTo>
                  <a:lnTo>
                    <a:pt x="69257" y="533269"/>
                  </a:lnTo>
                  <a:cubicBezTo>
                    <a:pt x="69340" y="533269"/>
                    <a:pt x="-37966" y="246206"/>
                    <a:pt x="14401" y="112093"/>
                  </a:cubicBezTo>
                  <a:close/>
                </a:path>
              </a:pathLst>
            </a:custGeom>
            <a:solidFill>
              <a:srgbClr val="002537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4" name="Graphic 21">
            <a:extLst>
              <a:ext uri="{FF2B5EF4-FFF2-40B4-BE49-F238E27FC236}">
                <a16:creationId xmlns:a16="http://schemas.microsoft.com/office/drawing/2014/main" id="{2289BE9D-D116-4CEF-8A68-04B8AE2AAE6B}"/>
              </a:ext>
            </a:extLst>
          </p:cNvPr>
          <p:cNvGrpSpPr/>
          <p:nvPr/>
        </p:nvGrpSpPr>
        <p:grpSpPr>
          <a:xfrm>
            <a:off x="2045100" y="3413971"/>
            <a:ext cx="2619796" cy="9049524"/>
            <a:chOff x="2045100" y="3413971"/>
            <a:chExt cx="2619796" cy="904952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702B256-E603-4EBE-8293-A3E1A3A44660}"/>
                </a:ext>
              </a:extLst>
            </p:cNvPr>
            <p:cNvSpPr/>
            <p:nvPr/>
          </p:nvSpPr>
          <p:spPr>
            <a:xfrm>
              <a:off x="2045100" y="3413971"/>
              <a:ext cx="2619796" cy="9049524"/>
            </a:xfrm>
            <a:custGeom>
              <a:avLst/>
              <a:gdLst>
                <a:gd name="connsiteX0" fmla="*/ 422855 w 2619796"/>
                <a:gd name="connsiteY0" fmla="*/ 9049525 h 9049524"/>
                <a:gd name="connsiteX1" fmla="*/ 2507823 w 2619796"/>
                <a:gd name="connsiteY1" fmla="*/ 9036827 h 9049524"/>
                <a:gd name="connsiteX2" fmla="*/ 2273375 w 2619796"/>
                <a:gd name="connsiteY2" fmla="*/ 4185791 h 9049524"/>
                <a:gd name="connsiteX3" fmla="*/ 2491972 w 2619796"/>
                <a:gd name="connsiteY3" fmla="*/ 3730673 h 9049524"/>
                <a:gd name="connsiteX4" fmla="*/ 2619777 w 2619796"/>
                <a:gd name="connsiteY4" fmla="*/ 3200530 h 9049524"/>
                <a:gd name="connsiteX5" fmla="*/ 2296114 w 2619796"/>
                <a:gd name="connsiteY5" fmla="*/ 1872020 h 9049524"/>
                <a:gd name="connsiteX6" fmla="*/ 1808712 w 2619796"/>
                <a:gd name="connsiteY6" fmla="*/ 1151332 h 9049524"/>
                <a:gd name="connsiteX7" fmla="*/ 1691944 w 2619796"/>
                <a:gd name="connsiteY7" fmla="*/ 1333828 h 9049524"/>
                <a:gd name="connsiteX8" fmla="*/ 1951538 w 2619796"/>
                <a:gd name="connsiteY8" fmla="*/ 2000158 h 9049524"/>
                <a:gd name="connsiteX9" fmla="*/ 1943239 w 2619796"/>
                <a:gd name="connsiteY9" fmla="*/ 2654619 h 9049524"/>
                <a:gd name="connsiteX10" fmla="*/ 1475588 w 2619796"/>
                <a:gd name="connsiteY10" fmla="*/ 683184 h 9049524"/>
                <a:gd name="connsiteX11" fmla="*/ 1460318 w 2619796"/>
                <a:gd name="connsiteY11" fmla="*/ 296614 h 9049524"/>
                <a:gd name="connsiteX12" fmla="*/ 1206782 w 2619796"/>
                <a:gd name="connsiteY12" fmla="*/ 41751 h 9049524"/>
                <a:gd name="connsiteX13" fmla="*/ 1111758 w 2619796"/>
                <a:gd name="connsiteY13" fmla="*/ 316283 h 9049524"/>
                <a:gd name="connsiteX14" fmla="*/ 1085285 w 2619796"/>
                <a:gd name="connsiteY14" fmla="*/ 1029668 h 9049524"/>
                <a:gd name="connsiteX15" fmla="*/ 1135411 w 2619796"/>
                <a:gd name="connsiteY15" fmla="*/ 1494912 h 9049524"/>
                <a:gd name="connsiteX16" fmla="*/ 939138 w 2619796"/>
                <a:gd name="connsiteY16" fmla="*/ 1233161 h 9049524"/>
                <a:gd name="connsiteX17" fmla="*/ 692989 w 2619796"/>
                <a:gd name="connsiteY17" fmla="*/ 1536075 h 9049524"/>
                <a:gd name="connsiteX18" fmla="*/ 471737 w 2619796"/>
                <a:gd name="connsiteY18" fmla="*/ 1412088 h 9049524"/>
                <a:gd name="connsiteX19" fmla="*/ 280942 w 2619796"/>
                <a:gd name="connsiteY19" fmla="*/ 1910943 h 9049524"/>
                <a:gd name="connsiteX20" fmla="*/ 21846 w 2619796"/>
                <a:gd name="connsiteY20" fmla="*/ 2044059 h 9049524"/>
                <a:gd name="connsiteX21" fmla="*/ 68071 w 2619796"/>
                <a:gd name="connsiteY21" fmla="*/ 2632461 h 9049524"/>
                <a:gd name="connsiteX22" fmla="*/ 518709 w 2619796"/>
                <a:gd name="connsiteY22" fmla="*/ 4110187 h 9049524"/>
                <a:gd name="connsiteX23" fmla="*/ 422855 w 2619796"/>
                <a:gd name="connsiteY23" fmla="*/ 9049525 h 9049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19796" h="9049524">
                  <a:moveTo>
                    <a:pt x="422855" y="9049525"/>
                  </a:moveTo>
                  <a:lnTo>
                    <a:pt x="2507823" y="9036827"/>
                  </a:lnTo>
                  <a:lnTo>
                    <a:pt x="2273375" y="4185791"/>
                  </a:lnTo>
                  <a:cubicBezTo>
                    <a:pt x="2273375" y="4185791"/>
                    <a:pt x="2449895" y="3872171"/>
                    <a:pt x="2491972" y="3730673"/>
                  </a:cubicBezTo>
                  <a:cubicBezTo>
                    <a:pt x="2538695" y="3573323"/>
                    <a:pt x="2621270" y="3326841"/>
                    <a:pt x="2619777" y="3200530"/>
                  </a:cubicBezTo>
                  <a:cubicBezTo>
                    <a:pt x="2614465" y="2751054"/>
                    <a:pt x="2504254" y="2176097"/>
                    <a:pt x="2296114" y="1872020"/>
                  </a:cubicBezTo>
                  <a:cubicBezTo>
                    <a:pt x="2217190" y="1756664"/>
                    <a:pt x="1881577" y="1211417"/>
                    <a:pt x="1808712" y="1151332"/>
                  </a:cubicBezTo>
                  <a:cubicBezTo>
                    <a:pt x="1775599" y="1124028"/>
                    <a:pt x="1666715" y="1084359"/>
                    <a:pt x="1691944" y="1333828"/>
                  </a:cubicBezTo>
                  <a:cubicBezTo>
                    <a:pt x="1709206" y="1504705"/>
                    <a:pt x="1923321" y="1932686"/>
                    <a:pt x="1951538" y="2000158"/>
                  </a:cubicBezTo>
                  <a:cubicBezTo>
                    <a:pt x="2067642" y="2278258"/>
                    <a:pt x="1918342" y="2560176"/>
                    <a:pt x="1943239" y="2654619"/>
                  </a:cubicBezTo>
                  <a:cubicBezTo>
                    <a:pt x="1899088" y="2507726"/>
                    <a:pt x="1517747" y="1059047"/>
                    <a:pt x="1475588" y="683184"/>
                  </a:cubicBezTo>
                  <a:cubicBezTo>
                    <a:pt x="1451023" y="464089"/>
                    <a:pt x="1466874" y="454130"/>
                    <a:pt x="1460318" y="296614"/>
                  </a:cubicBezTo>
                  <a:cubicBezTo>
                    <a:pt x="1448616" y="15692"/>
                    <a:pt x="1306371" y="-56842"/>
                    <a:pt x="1206782" y="41751"/>
                  </a:cubicBezTo>
                  <a:cubicBezTo>
                    <a:pt x="1171844" y="76358"/>
                    <a:pt x="1123294" y="179017"/>
                    <a:pt x="1111758" y="316283"/>
                  </a:cubicBezTo>
                  <a:cubicBezTo>
                    <a:pt x="1087691" y="601936"/>
                    <a:pt x="1070761" y="834890"/>
                    <a:pt x="1085285" y="1029668"/>
                  </a:cubicBezTo>
                  <a:cubicBezTo>
                    <a:pt x="1106198" y="1311171"/>
                    <a:pt x="1140224" y="1400303"/>
                    <a:pt x="1135411" y="1494912"/>
                  </a:cubicBezTo>
                  <a:cubicBezTo>
                    <a:pt x="1099559" y="1309595"/>
                    <a:pt x="1060553" y="1245941"/>
                    <a:pt x="939138" y="1233161"/>
                  </a:cubicBezTo>
                  <a:cubicBezTo>
                    <a:pt x="757141" y="1214073"/>
                    <a:pt x="717637" y="1354078"/>
                    <a:pt x="692989" y="1536075"/>
                  </a:cubicBezTo>
                  <a:cubicBezTo>
                    <a:pt x="691993" y="1422794"/>
                    <a:pt x="568835" y="1372584"/>
                    <a:pt x="471737" y="1412088"/>
                  </a:cubicBezTo>
                  <a:cubicBezTo>
                    <a:pt x="348247" y="1462297"/>
                    <a:pt x="282104" y="1724629"/>
                    <a:pt x="280942" y="1910943"/>
                  </a:cubicBezTo>
                  <a:cubicBezTo>
                    <a:pt x="195296" y="1795088"/>
                    <a:pt x="64337" y="1890112"/>
                    <a:pt x="21846" y="2044059"/>
                  </a:cubicBezTo>
                  <a:cubicBezTo>
                    <a:pt x="-26787" y="2220248"/>
                    <a:pt x="13381" y="2406810"/>
                    <a:pt x="68071" y="2632461"/>
                  </a:cubicBezTo>
                  <a:cubicBezTo>
                    <a:pt x="156788" y="2998781"/>
                    <a:pt x="362853" y="3642122"/>
                    <a:pt x="518709" y="4110187"/>
                  </a:cubicBezTo>
                  <a:cubicBezTo>
                    <a:pt x="782702" y="4903326"/>
                    <a:pt x="422855" y="9049525"/>
                    <a:pt x="422855" y="9049525"/>
                  </a:cubicBezTo>
                  <a:close/>
                </a:path>
              </a:pathLst>
            </a:custGeom>
            <a:solidFill>
              <a:srgbClr val="E59F77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3D3F082-8525-4760-998A-EE32E475B6E4}"/>
                </a:ext>
              </a:extLst>
            </p:cNvPr>
            <p:cNvSpPr/>
            <p:nvPr/>
          </p:nvSpPr>
          <p:spPr>
            <a:xfrm>
              <a:off x="3822757" y="4552709"/>
              <a:ext cx="273899" cy="367154"/>
            </a:xfrm>
            <a:custGeom>
              <a:avLst/>
              <a:gdLst>
                <a:gd name="connsiteX0" fmla="*/ 248240 w 273899"/>
                <a:gd name="connsiteY0" fmla="*/ 322397 h 367154"/>
                <a:gd name="connsiteX1" fmla="*/ 22755 w 273899"/>
                <a:gd name="connsiteY1" fmla="*/ 10602 h 367154"/>
                <a:gd name="connsiteX2" fmla="*/ 182 w 273899"/>
                <a:gd name="connsiteY2" fmla="*/ 12677 h 367154"/>
                <a:gd name="connsiteX3" fmla="*/ 268241 w 273899"/>
                <a:gd name="connsiteY3" fmla="*/ 358332 h 367154"/>
                <a:gd name="connsiteX4" fmla="*/ 248240 w 273899"/>
                <a:gd name="connsiteY4" fmla="*/ 322397 h 36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899" h="367154">
                  <a:moveTo>
                    <a:pt x="248240" y="322397"/>
                  </a:moveTo>
                  <a:cubicBezTo>
                    <a:pt x="145083" y="357751"/>
                    <a:pt x="50640" y="89194"/>
                    <a:pt x="22755" y="10602"/>
                  </a:cubicBezTo>
                  <a:cubicBezTo>
                    <a:pt x="17029" y="-5498"/>
                    <a:pt x="-2059" y="-2013"/>
                    <a:pt x="182" y="12677"/>
                  </a:cubicBezTo>
                  <a:cubicBezTo>
                    <a:pt x="17444" y="123303"/>
                    <a:pt x="141349" y="422068"/>
                    <a:pt x="268241" y="358332"/>
                  </a:cubicBezTo>
                  <a:cubicBezTo>
                    <a:pt x="283594" y="350696"/>
                    <a:pt x="264589" y="316837"/>
                    <a:pt x="248240" y="322397"/>
                  </a:cubicBezTo>
                  <a:close/>
                </a:path>
              </a:pathLst>
            </a:custGeom>
            <a:solidFill>
              <a:srgbClr val="E18F61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9A5D910-220C-496E-B325-DC9665E0EC63}"/>
                </a:ext>
              </a:extLst>
            </p:cNvPr>
            <p:cNvSpPr/>
            <p:nvPr/>
          </p:nvSpPr>
          <p:spPr>
            <a:xfrm>
              <a:off x="3233840" y="3441326"/>
              <a:ext cx="229159" cy="232146"/>
            </a:xfrm>
            <a:custGeom>
              <a:avLst/>
              <a:gdLst>
                <a:gd name="connsiteX0" fmla="*/ 225352 w 229159"/>
                <a:gd name="connsiteY0" fmla="*/ 68671 h 232146"/>
                <a:gd name="connsiteX1" fmla="*/ 213153 w 229159"/>
                <a:gd name="connsiteY1" fmla="*/ 40288 h 232146"/>
                <a:gd name="connsiteX2" fmla="*/ 180371 w 229159"/>
                <a:gd name="connsiteY2" fmla="*/ 133238 h 232146"/>
                <a:gd name="connsiteX3" fmla="*/ 88750 w 229159"/>
                <a:gd name="connsiteY3" fmla="*/ 183447 h 232146"/>
                <a:gd name="connsiteX4" fmla="*/ 44516 w 229159"/>
                <a:gd name="connsiteY4" fmla="*/ 4769 h 232146"/>
                <a:gd name="connsiteX5" fmla="*/ 31072 w 229159"/>
                <a:gd name="connsiteY5" fmla="*/ 6843 h 232146"/>
                <a:gd name="connsiteX6" fmla="*/ 1693 w 229159"/>
                <a:gd name="connsiteY6" fmla="*/ 109585 h 232146"/>
                <a:gd name="connsiteX7" fmla="*/ 104020 w 229159"/>
                <a:gd name="connsiteY7" fmla="*/ 228760 h 232146"/>
                <a:gd name="connsiteX8" fmla="*/ 225352 w 229159"/>
                <a:gd name="connsiteY8" fmla="*/ 68671 h 232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59" h="232146">
                  <a:moveTo>
                    <a:pt x="225352" y="68671"/>
                  </a:moveTo>
                  <a:cubicBezTo>
                    <a:pt x="218464" y="48172"/>
                    <a:pt x="217385" y="27342"/>
                    <a:pt x="213153" y="40288"/>
                  </a:cubicBezTo>
                  <a:cubicBezTo>
                    <a:pt x="205103" y="65020"/>
                    <a:pt x="187924" y="116142"/>
                    <a:pt x="180371" y="133238"/>
                  </a:cubicBezTo>
                  <a:cubicBezTo>
                    <a:pt x="174147" y="147263"/>
                    <a:pt x="145349" y="209672"/>
                    <a:pt x="88750" y="183447"/>
                  </a:cubicBezTo>
                  <a:cubicBezTo>
                    <a:pt x="23354" y="153155"/>
                    <a:pt x="31404" y="27757"/>
                    <a:pt x="44516" y="4769"/>
                  </a:cubicBezTo>
                  <a:cubicBezTo>
                    <a:pt x="49247" y="-3530"/>
                    <a:pt x="38624" y="204"/>
                    <a:pt x="31072" y="6843"/>
                  </a:cubicBezTo>
                  <a:cubicBezTo>
                    <a:pt x="8581" y="26678"/>
                    <a:pt x="-4946" y="73982"/>
                    <a:pt x="1693" y="109585"/>
                  </a:cubicBezTo>
                  <a:cubicBezTo>
                    <a:pt x="9245" y="150251"/>
                    <a:pt x="27337" y="208427"/>
                    <a:pt x="104020" y="228760"/>
                  </a:cubicBezTo>
                  <a:cubicBezTo>
                    <a:pt x="204771" y="255399"/>
                    <a:pt x="241950" y="117635"/>
                    <a:pt x="225352" y="68671"/>
                  </a:cubicBezTo>
                  <a:close/>
                </a:path>
              </a:pathLst>
            </a:custGeom>
            <a:solidFill>
              <a:srgbClr val="E18F61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CE3E56B-A9CC-4D81-B7D5-40FB94D69399}"/>
                </a:ext>
              </a:extLst>
            </p:cNvPr>
            <p:cNvSpPr/>
            <p:nvPr/>
          </p:nvSpPr>
          <p:spPr>
            <a:xfrm>
              <a:off x="3171272" y="4871009"/>
              <a:ext cx="97745" cy="781176"/>
            </a:xfrm>
            <a:custGeom>
              <a:avLst/>
              <a:gdLst>
                <a:gd name="connsiteX0" fmla="*/ 2184 w 97745"/>
                <a:gd name="connsiteY0" fmla="*/ 3516 h 781176"/>
                <a:gd name="connsiteX1" fmla="*/ 10068 w 97745"/>
                <a:gd name="connsiteY1" fmla="*/ 399712 h 781176"/>
                <a:gd name="connsiteX2" fmla="*/ 86503 w 97745"/>
                <a:gd name="connsiteY2" fmla="*/ 773417 h 781176"/>
                <a:gd name="connsiteX3" fmla="*/ 96876 w 97745"/>
                <a:gd name="connsiteY3" fmla="*/ 744205 h 781176"/>
                <a:gd name="connsiteX4" fmla="*/ 47829 w 97745"/>
                <a:gd name="connsiteY4" fmla="*/ 413156 h 781176"/>
                <a:gd name="connsiteX5" fmla="*/ 14301 w 97745"/>
                <a:gd name="connsiteY5" fmla="*/ 31566 h 781176"/>
                <a:gd name="connsiteX6" fmla="*/ 2184 w 97745"/>
                <a:gd name="connsiteY6" fmla="*/ 3516 h 781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745" h="781176">
                  <a:moveTo>
                    <a:pt x="2184" y="3516"/>
                  </a:moveTo>
                  <a:cubicBezTo>
                    <a:pt x="-720" y="107337"/>
                    <a:pt x="-2795" y="281450"/>
                    <a:pt x="10068" y="399712"/>
                  </a:cubicBezTo>
                  <a:cubicBezTo>
                    <a:pt x="23845" y="525774"/>
                    <a:pt x="58286" y="646027"/>
                    <a:pt x="86503" y="773417"/>
                  </a:cubicBezTo>
                  <a:cubicBezTo>
                    <a:pt x="91399" y="795410"/>
                    <a:pt x="100611" y="765865"/>
                    <a:pt x="96876" y="744205"/>
                  </a:cubicBezTo>
                  <a:cubicBezTo>
                    <a:pt x="75548" y="621047"/>
                    <a:pt x="61854" y="535567"/>
                    <a:pt x="47829" y="413156"/>
                  </a:cubicBezTo>
                  <a:cubicBezTo>
                    <a:pt x="33970" y="291492"/>
                    <a:pt x="30733" y="153479"/>
                    <a:pt x="14301" y="31566"/>
                  </a:cubicBezTo>
                  <a:cubicBezTo>
                    <a:pt x="12392" y="16794"/>
                    <a:pt x="2516" y="-9514"/>
                    <a:pt x="2184" y="3516"/>
                  </a:cubicBezTo>
                  <a:close/>
                </a:path>
              </a:pathLst>
            </a:custGeom>
            <a:solidFill>
              <a:srgbClr val="E18F61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4767C4C-BD37-4145-B316-B1C8757E8A97}"/>
                </a:ext>
              </a:extLst>
            </p:cNvPr>
            <p:cNvSpPr/>
            <p:nvPr/>
          </p:nvSpPr>
          <p:spPr>
            <a:xfrm>
              <a:off x="2725653" y="4938311"/>
              <a:ext cx="52258" cy="588114"/>
            </a:xfrm>
            <a:custGeom>
              <a:avLst/>
              <a:gdLst>
                <a:gd name="connsiteX0" fmla="*/ 3224 w 52258"/>
                <a:gd name="connsiteY0" fmla="*/ 46259 h 588114"/>
                <a:gd name="connsiteX1" fmla="*/ 36420 w 52258"/>
                <a:gd name="connsiteY1" fmla="*/ 565032 h 588114"/>
                <a:gd name="connsiteX2" fmla="*/ 52189 w 52258"/>
                <a:gd name="connsiteY2" fmla="*/ 572501 h 588114"/>
                <a:gd name="connsiteX3" fmla="*/ 14843 w 52258"/>
                <a:gd name="connsiteY3" fmla="*/ 3602 h 588114"/>
                <a:gd name="connsiteX4" fmla="*/ 3224 w 52258"/>
                <a:gd name="connsiteY4" fmla="*/ 46259 h 58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58" h="588114">
                  <a:moveTo>
                    <a:pt x="3224" y="46259"/>
                  </a:moveTo>
                  <a:cubicBezTo>
                    <a:pt x="-7730" y="150329"/>
                    <a:pt x="10693" y="366768"/>
                    <a:pt x="36420" y="565032"/>
                  </a:cubicBezTo>
                  <a:cubicBezTo>
                    <a:pt x="39740" y="590759"/>
                    <a:pt x="53350" y="597398"/>
                    <a:pt x="52189" y="572501"/>
                  </a:cubicBezTo>
                  <a:cubicBezTo>
                    <a:pt x="43475" y="385026"/>
                    <a:pt x="45549" y="194729"/>
                    <a:pt x="14843" y="3602"/>
                  </a:cubicBezTo>
                  <a:cubicBezTo>
                    <a:pt x="12270" y="-12581"/>
                    <a:pt x="4967" y="30076"/>
                    <a:pt x="3224" y="46259"/>
                  </a:cubicBezTo>
                  <a:close/>
                </a:path>
              </a:pathLst>
            </a:custGeom>
            <a:solidFill>
              <a:srgbClr val="E18F61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9CB0E64-2D24-4881-90E1-C6F548A81B93}"/>
                </a:ext>
              </a:extLst>
            </p:cNvPr>
            <p:cNvSpPr/>
            <p:nvPr/>
          </p:nvSpPr>
          <p:spPr>
            <a:xfrm>
              <a:off x="2322998" y="5320969"/>
              <a:ext cx="59326" cy="295285"/>
            </a:xfrm>
            <a:custGeom>
              <a:avLst/>
              <a:gdLst>
                <a:gd name="connsiteX0" fmla="*/ 3293 w 59326"/>
                <a:gd name="connsiteY0" fmla="*/ 2700 h 295285"/>
                <a:gd name="connsiteX1" fmla="*/ 222 w 59326"/>
                <a:gd name="connsiteY1" fmla="*/ 32576 h 295285"/>
                <a:gd name="connsiteX2" fmla="*/ 32588 w 59326"/>
                <a:gd name="connsiteY2" fmla="*/ 277149 h 295285"/>
                <a:gd name="connsiteX3" fmla="*/ 58564 w 59326"/>
                <a:gd name="connsiteY3" fmla="*/ 278643 h 295285"/>
                <a:gd name="connsiteX4" fmla="*/ 3293 w 59326"/>
                <a:gd name="connsiteY4" fmla="*/ 2700 h 295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26" h="295285">
                  <a:moveTo>
                    <a:pt x="3293" y="2700"/>
                  </a:moveTo>
                  <a:cubicBezTo>
                    <a:pt x="1301" y="-9251"/>
                    <a:pt x="471" y="21704"/>
                    <a:pt x="222" y="32576"/>
                  </a:cubicBezTo>
                  <a:cubicBezTo>
                    <a:pt x="-1687" y="122206"/>
                    <a:pt x="8687" y="182955"/>
                    <a:pt x="32588" y="277149"/>
                  </a:cubicBezTo>
                  <a:cubicBezTo>
                    <a:pt x="38397" y="300054"/>
                    <a:pt x="64041" y="302046"/>
                    <a:pt x="58564" y="278643"/>
                  </a:cubicBezTo>
                  <a:cubicBezTo>
                    <a:pt x="36572" y="184034"/>
                    <a:pt x="19227" y="96811"/>
                    <a:pt x="3293" y="2700"/>
                  </a:cubicBezTo>
                  <a:close/>
                </a:path>
              </a:pathLst>
            </a:custGeom>
            <a:solidFill>
              <a:srgbClr val="E18F61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9106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"/>
    </mc:Choice>
    <mc:Fallback xmlns="">
      <p:transition spd="slow" advClick="0" advTm="2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2000" accel="52000" decel="48000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7" grpId="0" animBg="1"/>
      <p:bldP spid="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D85B15D1-5FAC-4886-98F1-8C2E7C5C031A}"/>
              </a:ext>
            </a:extLst>
          </p:cNvPr>
          <p:cNvGrpSpPr/>
          <p:nvPr/>
        </p:nvGrpSpPr>
        <p:grpSpPr>
          <a:xfrm>
            <a:off x="4588252" y="3843175"/>
            <a:ext cx="925100" cy="323124"/>
            <a:chOff x="4702929" y="3972941"/>
            <a:chExt cx="925100" cy="323124"/>
          </a:xfrm>
          <a:solidFill>
            <a:schemeClr val="accent2"/>
          </a:solidFill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D43012B-636A-44A8-BFBE-7B08E8B9C7A5}"/>
                </a:ext>
              </a:extLst>
            </p:cNvPr>
            <p:cNvGrpSpPr/>
            <p:nvPr/>
          </p:nvGrpSpPr>
          <p:grpSpPr>
            <a:xfrm rot="255149">
              <a:off x="5076791" y="4002788"/>
              <a:ext cx="551238" cy="293277"/>
              <a:chOff x="11230122" y="3428462"/>
              <a:chExt cx="551238" cy="293277"/>
            </a:xfrm>
            <a:grpFill/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4C5ED8C-E303-4345-9EEC-80A20E8B7168}"/>
                  </a:ext>
                </a:extLst>
              </p:cNvPr>
              <p:cNvSpPr/>
              <p:nvPr/>
            </p:nvSpPr>
            <p:spPr>
              <a:xfrm flipH="1">
                <a:off x="11279200" y="3560635"/>
                <a:ext cx="108641" cy="142774"/>
              </a:xfrm>
              <a:custGeom>
                <a:avLst/>
                <a:gdLst>
                  <a:gd name="connsiteX0" fmla="*/ 3450 w 983051"/>
                  <a:gd name="connsiteY0" fmla="*/ 72916 h 1291915"/>
                  <a:gd name="connsiteX1" fmla="*/ 316739 w 983051"/>
                  <a:gd name="connsiteY1" fmla="*/ 575340 h 1291915"/>
                  <a:gd name="connsiteX2" fmla="*/ 597827 w 983051"/>
                  <a:gd name="connsiteY2" fmla="*/ 1289804 h 1291915"/>
                  <a:gd name="connsiteX3" fmla="*/ 972031 w 983051"/>
                  <a:gd name="connsiteY3" fmla="*/ 1186066 h 1291915"/>
                  <a:gd name="connsiteX4" fmla="*/ 965558 w 983051"/>
                  <a:gd name="connsiteY4" fmla="*/ 1015023 h 1291915"/>
                  <a:gd name="connsiteX5" fmla="*/ 750779 w 983051"/>
                  <a:gd name="connsiteY5" fmla="*/ 350353 h 1291915"/>
                  <a:gd name="connsiteX6" fmla="*/ 3450 w 983051"/>
                  <a:gd name="connsiteY6" fmla="*/ 72916 h 12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051" h="1291915">
                    <a:moveTo>
                      <a:pt x="3450" y="72916"/>
                    </a:moveTo>
                    <a:cubicBezTo>
                      <a:pt x="-43024" y="100552"/>
                      <a:pt x="396742" y="-42441"/>
                      <a:pt x="316739" y="575340"/>
                    </a:cubicBezTo>
                    <a:cubicBezTo>
                      <a:pt x="255741" y="1046559"/>
                      <a:pt x="282132" y="1318850"/>
                      <a:pt x="597827" y="1289804"/>
                    </a:cubicBezTo>
                    <a:cubicBezTo>
                      <a:pt x="913440" y="1260757"/>
                      <a:pt x="972031" y="1186066"/>
                      <a:pt x="972031" y="1186066"/>
                    </a:cubicBezTo>
                    <a:lnTo>
                      <a:pt x="965558" y="1015023"/>
                    </a:lnTo>
                    <a:cubicBezTo>
                      <a:pt x="965558" y="1015023"/>
                      <a:pt x="1074026" y="925725"/>
                      <a:pt x="750779" y="350353"/>
                    </a:cubicBezTo>
                    <a:cubicBezTo>
                      <a:pt x="442304" y="-198877"/>
                      <a:pt x="28596" y="57978"/>
                      <a:pt x="3450" y="72916"/>
                    </a:cubicBezTo>
                    <a:close/>
                  </a:path>
                </a:pathLst>
              </a:custGeom>
              <a:grpFill/>
              <a:ln w="8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35966FB6-7E50-4B3F-8A62-F37840C75CEE}"/>
                  </a:ext>
                </a:extLst>
              </p:cNvPr>
              <p:cNvSpPr/>
              <p:nvPr/>
            </p:nvSpPr>
            <p:spPr>
              <a:xfrm rot="1031555" flipH="1">
                <a:off x="11230122" y="3428462"/>
                <a:ext cx="90339" cy="293277"/>
              </a:xfrm>
              <a:custGeom>
                <a:avLst/>
                <a:gdLst>
                  <a:gd name="connsiteX0" fmla="*/ 3450 w 983051"/>
                  <a:gd name="connsiteY0" fmla="*/ 72916 h 1291915"/>
                  <a:gd name="connsiteX1" fmla="*/ 316739 w 983051"/>
                  <a:gd name="connsiteY1" fmla="*/ 575340 h 1291915"/>
                  <a:gd name="connsiteX2" fmla="*/ 597827 w 983051"/>
                  <a:gd name="connsiteY2" fmla="*/ 1289804 h 1291915"/>
                  <a:gd name="connsiteX3" fmla="*/ 972031 w 983051"/>
                  <a:gd name="connsiteY3" fmla="*/ 1186066 h 1291915"/>
                  <a:gd name="connsiteX4" fmla="*/ 965558 w 983051"/>
                  <a:gd name="connsiteY4" fmla="*/ 1015023 h 1291915"/>
                  <a:gd name="connsiteX5" fmla="*/ 750779 w 983051"/>
                  <a:gd name="connsiteY5" fmla="*/ 350353 h 1291915"/>
                  <a:gd name="connsiteX6" fmla="*/ 3450 w 983051"/>
                  <a:gd name="connsiteY6" fmla="*/ 72916 h 12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051" h="1291915">
                    <a:moveTo>
                      <a:pt x="3450" y="72916"/>
                    </a:moveTo>
                    <a:cubicBezTo>
                      <a:pt x="-43024" y="100552"/>
                      <a:pt x="396742" y="-42441"/>
                      <a:pt x="316739" y="575340"/>
                    </a:cubicBezTo>
                    <a:cubicBezTo>
                      <a:pt x="255741" y="1046559"/>
                      <a:pt x="282132" y="1318850"/>
                      <a:pt x="597827" y="1289804"/>
                    </a:cubicBezTo>
                    <a:cubicBezTo>
                      <a:pt x="913440" y="1260757"/>
                      <a:pt x="972031" y="1186066"/>
                      <a:pt x="972031" y="1186066"/>
                    </a:cubicBezTo>
                    <a:lnTo>
                      <a:pt x="965558" y="1015023"/>
                    </a:lnTo>
                    <a:cubicBezTo>
                      <a:pt x="965558" y="1015023"/>
                      <a:pt x="1074026" y="925725"/>
                      <a:pt x="750779" y="350353"/>
                    </a:cubicBezTo>
                    <a:cubicBezTo>
                      <a:pt x="442304" y="-198877"/>
                      <a:pt x="28596" y="57978"/>
                      <a:pt x="3450" y="72916"/>
                    </a:cubicBezTo>
                    <a:close/>
                  </a:path>
                </a:pathLst>
              </a:custGeom>
              <a:grpFill/>
              <a:ln w="8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6B22F1F-EC77-41D6-900E-10D0FFD83A16}"/>
                  </a:ext>
                </a:extLst>
              </p:cNvPr>
              <p:cNvSpPr/>
              <p:nvPr/>
            </p:nvSpPr>
            <p:spPr>
              <a:xfrm rot="1031555" flipH="1">
                <a:off x="11680695" y="3481927"/>
                <a:ext cx="65175" cy="211585"/>
              </a:xfrm>
              <a:custGeom>
                <a:avLst/>
                <a:gdLst>
                  <a:gd name="connsiteX0" fmla="*/ 3450 w 983051"/>
                  <a:gd name="connsiteY0" fmla="*/ 72916 h 1291915"/>
                  <a:gd name="connsiteX1" fmla="*/ 316739 w 983051"/>
                  <a:gd name="connsiteY1" fmla="*/ 575340 h 1291915"/>
                  <a:gd name="connsiteX2" fmla="*/ 597827 w 983051"/>
                  <a:gd name="connsiteY2" fmla="*/ 1289804 h 1291915"/>
                  <a:gd name="connsiteX3" fmla="*/ 972031 w 983051"/>
                  <a:gd name="connsiteY3" fmla="*/ 1186066 h 1291915"/>
                  <a:gd name="connsiteX4" fmla="*/ 965558 w 983051"/>
                  <a:gd name="connsiteY4" fmla="*/ 1015023 h 1291915"/>
                  <a:gd name="connsiteX5" fmla="*/ 750779 w 983051"/>
                  <a:gd name="connsiteY5" fmla="*/ 350353 h 1291915"/>
                  <a:gd name="connsiteX6" fmla="*/ 3450 w 983051"/>
                  <a:gd name="connsiteY6" fmla="*/ 72916 h 12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051" h="1291915">
                    <a:moveTo>
                      <a:pt x="3450" y="72916"/>
                    </a:moveTo>
                    <a:cubicBezTo>
                      <a:pt x="-43024" y="100552"/>
                      <a:pt x="396742" y="-42441"/>
                      <a:pt x="316739" y="575340"/>
                    </a:cubicBezTo>
                    <a:cubicBezTo>
                      <a:pt x="255741" y="1046559"/>
                      <a:pt x="282132" y="1318850"/>
                      <a:pt x="597827" y="1289804"/>
                    </a:cubicBezTo>
                    <a:cubicBezTo>
                      <a:pt x="913440" y="1260757"/>
                      <a:pt x="972031" y="1186066"/>
                      <a:pt x="972031" y="1186066"/>
                    </a:cubicBezTo>
                    <a:lnTo>
                      <a:pt x="965558" y="1015023"/>
                    </a:lnTo>
                    <a:cubicBezTo>
                      <a:pt x="965558" y="1015023"/>
                      <a:pt x="1074026" y="925725"/>
                      <a:pt x="750779" y="350353"/>
                    </a:cubicBezTo>
                    <a:cubicBezTo>
                      <a:pt x="442304" y="-198877"/>
                      <a:pt x="28596" y="57978"/>
                      <a:pt x="3450" y="72916"/>
                    </a:cubicBezTo>
                    <a:close/>
                  </a:path>
                </a:pathLst>
              </a:custGeom>
              <a:grpFill/>
              <a:ln w="8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4B7183FB-A293-4F7B-8345-48CE849072C6}"/>
                  </a:ext>
                </a:extLst>
              </p:cNvPr>
              <p:cNvSpPr/>
              <p:nvPr/>
            </p:nvSpPr>
            <p:spPr>
              <a:xfrm rot="972709" flipH="1">
                <a:off x="11714921" y="3581614"/>
                <a:ext cx="66439" cy="87313"/>
              </a:xfrm>
              <a:custGeom>
                <a:avLst/>
                <a:gdLst>
                  <a:gd name="connsiteX0" fmla="*/ 3450 w 983051"/>
                  <a:gd name="connsiteY0" fmla="*/ 72916 h 1291915"/>
                  <a:gd name="connsiteX1" fmla="*/ 316739 w 983051"/>
                  <a:gd name="connsiteY1" fmla="*/ 575340 h 1291915"/>
                  <a:gd name="connsiteX2" fmla="*/ 597827 w 983051"/>
                  <a:gd name="connsiteY2" fmla="*/ 1289804 h 1291915"/>
                  <a:gd name="connsiteX3" fmla="*/ 972031 w 983051"/>
                  <a:gd name="connsiteY3" fmla="*/ 1186066 h 1291915"/>
                  <a:gd name="connsiteX4" fmla="*/ 965558 w 983051"/>
                  <a:gd name="connsiteY4" fmla="*/ 1015023 h 1291915"/>
                  <a:gd name="connsiteX5" fmla="*/ 750779 w 983051"/>
                  <a:gd name="connsiteY5" fmla="*/ 350353 h 1291915"/>
                  <a:gd name="connsiteX6" fmla="*/ 3450 w 983051"/>
                  <a:gd name="connsiteY6" fmla="*/ 72916 h 12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051" h="1291915">
                    <a:moveTo>
                      <a:pt x="3450" y="72916"/>
                    </a:moveTo>
                    <a:cubicBezTo>
                      <a:pt x="-43024" y="100552"/>
                      <a:pt x="396742" y="-42441"/>
                      <a:pt x="316739" y="575340"/>
                    </a:cubicBezTo>
                    <a:cubicBezTo>
                      <a:pt x="255741" y="1046559"/>
                      <a:pt x="282132" y="1318850"/>
                      <a:pt x="597827" y="1289804"/>
                    </a:cubicBezTo>
                    <a:cubicBezTo>
                      <a:pt x="913440" y="1260757"/>
                      <a:pt x="972031" y="1186066"/>
                      <a:pt x="972031" y="1186066"/>
                    </a:cubicBezTo>
                    <a:lnTo>
                      <a:pt x="965558" y="1015023"/>
                    </a:lnTo>
                    <a:cubicBezTo>
                      <a:pt x="965558" y="1015023"/>
                      <a:pt x="1074026" y="925725"/>
                      <a:pt x="750779" y="350353"/>
                    </a:cubicBezTo>
                    <a:cubicBezTo>
                      <a:pt x="442304" y="-198877"/>
                      <a:pt x="28596" y="57978"/>
                      <a:pt x="3450" y="72916"/>
                    </a:cubicBezTo>
                    <a:close/>
                  </a:path>
                </a:pathLst>
              </a:custGeom>
              <a:grpFill/>
              <a:ln w="8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FA1E96B-CC91-4290-B8DD-51CC1A373C2A}"/>
                  </a:ext>
                </a:extLst>
              </p:cNvPr>
              <p:cNvSpPr/>
              <p:nvPr/>
            </p:nvSpPr>
            <p:spPr>
              <a:xfrm rot="20388371" flipH="1">
                <a:off x="11379508" y="3532262"/>
                <a:ext cx="63886" cy="164402"/>
              </a:xfrm>
              <a:custGeom>
                <a:avLst/>
                <a:gdLst>
                  <a:gd name="connsiteX0" fmla="*/ 3450 w 983051"/>
                  <a:gd name="connsiteY0" fmla="*/ 72916 h 1291915"/>
                  <a:gd name="connsiteX1" fmla="*/ 316739 w 983051"/>
                  <a:gd name="connsiteY1" fmla="*/ 575340 h 1291915"/>
                  <a:gd name="connsiteX2" fmla="*/ 597827 w 983051"/>
                  <a:gd name="connsiteY2" fmla="*/ 1289804 h 1291915"/>
                  <a:gd name="connsiteX3" fmla="*/ 972031 w 983051"/>
                  <a:gd name="connsiteY3" fmla="*/ 1186066 h 1291915"/>
                  <a:gd name="connsiteX4" fmla="*/ 965558 w 983051"/>
                  <a:gd name="connsiteY4" fmla="*/ 1015023 h 1291915"/>
                  <a:gd name="connsiteX5" fmla="*/ 750779 w 983051"/>
                  <a:gd name="connsiteY5" fmla="*/ 350353 h 1291915"/>
                  <a:gd name="connsiteX6" fmla="*/ 3450 w 983051"/>
                  <a:gd name="connsiteY6" fmla="*/ 72916 h 12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051" h="1291915">
                    <a:moveTo>
                      <a:pt x="3450" y="72916"/>
                    </a:moveTo>
                    <a:cubicBezTo>
                      <a:pt x="-43024" y="100552"/>
                      <a:pt x="396742" y="-42441"/>
                      <a:pt x="316739" y="575340"/>
                    </a:cubicBezTo>
                    <a:cubicBezTo>
                      <a:pt x="255741" y="1046559"/>
                      <a:pt x="282132" y="1318850"/>
                      <a:pt x="597827" y="1289804"/>
                    </a:cubicBezTo>
                    <a:cubicBezTo>
                      <a:pt x="913440" y="1260757"/>
                      <a:pt x="972031" y="1186066"/>
                      <a:pt x="972031" y="1186066"/>
                    </a:cubicBezTo>
                    <a:lnTo>
                      <a:pt x="965558" y="1015023"/>
                    </a:lnTo>
                    <a:cubicBezTo>
                      <a:pt x="965558" y="1015023"/>
                      <a:pt x="1074026" y="925725"/>
                      <a:pt x="750779" y="350353"/>
                    </a:cubicBezTo>
                    <a:cubicBezTo>
                      <a:pt x="442304" y="-198877"/>
                      <a:pt x="28596" y="57978"/>
                      <a:pt x="3450" y="72916"/>
                    </a:cubicBezTo>
                    <a:close/>
                  </a:path>
                </a:pathLst>
              </a:custGeom>
              <a:grpFill/>
              <a:ln w="8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121B8E-99D1-463C-9440-64AB0B6622D0}"/>
                </a:ext>
              </a:extLst>
            </p:cNvPr>
            <p:cNvGrpSpPr/>
            <p:nvPr/>
          </p:nvGrpSpPr>
          <p:grpSpPr>
            <a:xfrm flipH="1">
              <a:off x="4702929" y="3972941"/>
              <a:ext cx="770586" cy="309424"/>
              <a:chOff x="11037476" y="3414895"/>
              <a:chExt cx="770586" cy="309424"/>
            </a:xfrm>
            <a:grp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E78886A3-9364-4DE2-A56B-D4B02FDBFC71}"/>
                  </a:ext>
                </a:extLst>
              </p:cNvPr>
              <p:cNvSpPr/>
              <p:nvPr/>
            </p:nvSpPr>
            <p:spPr>
              <a:xfrm flipH="1">
                <a:off x="11186946" y="3597102"/>
                <a:ext cx="66439" cy="87313"/>
              </a:xfrm>
              <a:custGeom>
                <a:avLst/>
                <a:gdLst>
                  <a:gd name="connsiteX0" fmla="*/ 3450 w 983051"/>
                  <a:gd name="connsiteY0" fmla="*/ 72916 h 1291915"/>
                  <a:gd name="connsiteX1" fmla="*/ 316739 w 983051"/>
                  <a:gd name="connsiteY1" fmla="*/ 575340 h 1291915"/>
                  <a:gd name="connsiteX2" fmla="*/ 597827 w 983051"/>
                  <a:gd name="connsiteY2" fmla="*/ 1289804 h 1291915"/>
                  <a:gd name="connsiteX3" fmla="*/ 972031 w 983051"/>
                  <a:gd name="connsiteY3" fmla="*/ 1186066 h 1291915"/>
                  <a:gd name="connsiteX4" fmla="*/ 965558 w 983051"/>
                  <a:gd name="connsiteY4" fmla="*/ 1015023 h 1291915"/>
                  <a:gd name="connsiteX5" fmla="*/ 750779 w 983051"/>
                  <a:gd name="connsiteY5" fmla="*/ 350353 h 1291915"/>
                  <a:gd name="connsiteX6" fmla="*/ 3450 w 983051"/>
                  <a:gd name="connsiteY6" fmla="*/ 72916 h 12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051" h="1291915">
                    <a:moveTo>
                      <a:pt x="3450" y="72916"/>
                    </a:moveTo>
                    <a:cubicBezTo>
                      <a:pt x="-43024" y="100552"/>
                      <a:pt x="396742" y="-42441"/>
                      <a:pt x="316739" y="575340"/>
                    </a:cubicBezTo>
                    <a:cubicBezTo>
                      <a:pt x="255741" y="1046559"/>
                      <a:pt x="282132" y="1318850"/>
                      <a:pt x="597827" y="1289804"/>
                    </a:cubicBezTo>
                    <a:cubicBezTo>
                      <a:pt x="913440" y="1260757"/>
                      <a:pt x="972031" y="1186066"/>
                      <a:pt x="972031" y="1186066"/>
                    </a:cubicBezTo>
                    <a:lnTo>
                      <a:pt x="965558" y="1015023"/>
                    </a:lnTo>
                    <a:cubicBezTo>
                      <a:pt x="965558" y="1015023"/>
                      <a:pt x="1074026" y="925725"/>
                      <a:pt x="750779" y="350353"/>
                    </a:cubicBezTo>
                    <a:cubicBezTo>
                      <a:pt x="442304" y="-198877"/>
                      <a:pt x="28596" y="57978"/>
                      <a:pt x="3450" y="72916"/>
                    </a:cubicBezTo>
                    <a:close/>
                  </a:path>
                </a:pathLst>
              </a:custGeom>
              <a:grpFill/>
              <a:ln w="8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78D8A74-E9A8-4DEB-B41D-5C7C5ABBF7BD}"/>
                  </a:ext>
                </a:extLst>
              </p:cNvPr>
              <p:cNvSpPr/>
              <p:nvPr/>
            </p:nvSpPr>
            <p:spPr>
              <a:xfrm rot="1031555" flipH="1">
                <a:off x="11037476" y="3414895"/>
                <a:ext cx="90339" cy="293277"/>
              </a:xfrm>
              <a:custGeom>
                <a:avLst/>
                <a:gdLst>
                  <a:gd name="connsiteX0" fmla="*/ 3450 w 983051"/>
                  <a:gd name="connsiteY0" fmla="*/ 72916 h 1291915"/>
                  <a:gd name="connsiteX1" fmla="*/ 316739 w 983051"/>
                  <a:gd name="connsiteY1" fmla="*/ 575340 h 1291915"/>
                  <a:gd name="connsiteX2" fmla="*/ 597827 w 983051"/>
                  <a:gd name="connsiteY2" fmla="*/ 1289804 h 1291915"/>
                  <a:gd name="connsiteX3" fmla="*/ 972031 w 983051"/>
                  <a:gd name="connsiteY3" fmla="*/ 1186066 h 1291915"/>
                  <a:gd name="connsiteX4" fmla="*/ 965558 w 983051"/>
                  <a:gd name="connsiteY4" fmla="*/ 1015023 h 1291915"/>
                  <a:gd name="connsiteX5" fmla="*/ 750779 w 983051"/>
                  <a:gd name="connsiteY5" fmla="*/ 350353 h 1291915"/>
                  <a:gd name="connsiteX6" fmla="*/ 3450 w 983051"/>
                  <a:gd name="connsiteY6" fmla="*/ 72916 h 12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051" h="1291915">
                    <a:moveTo>
                      <a:pt x="3450" y="72916"/>
                    </a:moveTo>
                    <a:cubicBezTo>
                      <a:pt x="-43024" y="100552"/>
                      <a:pt x="396742" y="-42441"/>
                      <a:pt x="316739" y="575340"/>
                    </a:cubicBezTo>
                    <a:cubicBezTo>
                      <a:pt x="255741" y="1046559"/>
                      <a:pt x="282132" y="1318850"/>
                      <a:pt x="597827" y="1289804"/>
                    </a:cubicBezTo>
                    <a:cubicBezTo>
                      <a:pt x="913440" y="1260757"/>
                      <a:pt x="972031" y="1186066"/>
                      <a:pt x="972031" y="1186066"/>
                    </a:cubicBezTo>
                    <a:lnTo>
                      <a:pt x="965558" y="1015023"/>
                    </a:lnTo>
                    <a:cubicBezTo>
                      <a:pt x="965558" y="1015023"/>
                      <a:pt x="1074026" y="925725"/>
                      <a:pt x="750779" y="350353"/>
                    </a:cubicBezTo>
                    <a:cubicBezTo>
                      <a:pt x="442304" y="-198877"/>
                      <a:pt x="28596" y="57978"/>
                      <a:pt x="3450" y="72916"/>
                    </a:cubicBezTo>
                    <a:close/>
                  </a:path>
                </a:pathLst>
              </a:custGeom>
              <a:grpFill/>
              <a:ln w="8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75C53FD-1890-4C69-999C-3FD12D25C361}"/>
                  </a:ext>
                </a:extLst>
              </p:cNvPr>
              <p:cNvSpPr/>
              <p:nvPr/>
            </p:nvSpPr>
            <p:spPr>
              <a:xfrm rot="1031555" flipH="1">
                <a:off x="11631855" y="3500918"/>
                <a:ext cx="65175" cy="211585"/>
              </a:xfrm>
              <a:custGeom>
                <a:avLst/>
                <a:gdLst>
                  <a:gd name="connsiteX0" fmla="*/ 3450 w 983051"/>
                  <a:gd name="connsiteY0" fmla="*/ 72916 h 1291915"/>
                  <a:gd name="connsiteX1" fmla="*/ 316739 w 983051"/>
                  <a:gd name="connsiteY1" fmla="*/ 575340 h 1291915"/>
                  <a:gd name="connsiteX2" fmla="*/ 597827 w 983051"/>
                  <a:gd name="connsiteY2" fmla="*/ 1289804 h 1291915"/>
                  <a:gd name="connsiteX3" fmla="*/ 972031 w 983051"/>
                  <a:gd name="connsiteY3" fmla="*/ 1186066 h 1291915"/>
                  <a:gd name="connsiteX4" fmla="*/ 965558 w 983051"/>
                  <a:gd name="connsiteY4" fmla="*/ 1015023 h 1291915"/>
                  <a:gd name="connsiteX5" fmla="*/ 750779 w 983051"/>
                  <a:gd name="connsiteY5" fmla="*/ 350353 h 1291915"/>
                  <a:gd name="connsiteX6" fmla="*/ 3450 w 983051"/>
                  <a:gd name="connsiteY6" fmla="*/ 72916 h 12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051" h="1291915">
                    <a:moveTo>
                      <a:pt x="3450" y="72916"/>
                    </a:moveTo>
                    <a:cubicBezTo>
                      <a:pt x="-43024" y="100552"/>
                      <a:pt x="396742" y="-42441"/>
                      <a:pt x="316739" y="575340"/>
                    </a:cubicBezTo>
                    <a:cubicBezTo>
                      <a:pt x="255741" y="1046559"/>
                      <a:pt x="282132" y="1318850"/>
                      <a:pt x="597827" y="1289804"/>
                    </a:cubicBezTo>
                    <a:cubicBezTo>
                      <a:pt x="913440" y="1260757"/>
                      <a:pt x="972031" y="1186066"/>
                      <a:pt x="972031" y="1186066"/>
                    </a:cubicBezTo>
                    <a:lnTo>
                      <a:pt x="965558" y="1015023"/>
                    </a:lnTo>
                    <a:cubicBezTo>
                      <a:pt x="965558" y="1015023"/>
                      <a:pt x="1074026" y="925725"/>
                      <a:pt x="750779" y="350353"/>
                    </a:cubicBezTo>
                    <a:cubicBezTo>
                      <a:pt x="442304" y="-198877"/>
                      <a:pt x="28596" y="57978"/>
                      <a:pt x="3450" y="72916"/>
                    </a:cubicBezTo>
                    <a:close/>
                  </a:path>
                </a:pathLst>
              </a:custGeom>
              <a:grpFill/>
              <a:ln w="8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ED840B0-8D03-4D1F-988C-6D1945608783}"/>
                  </a:ext>
                </a:extLst>
              </p:cNvPr>
              <p:cNvSpPr/>
              <p:nvPr/>
            </p:nvSpPr>
            <p:spPr>
              <a:xfrm rot="972709" flipH="1">
                <a:off x="11690500" y="3551767"/>
                <a:ext cx="66439" cy="87313"/>
              </a:xfrm>
              <a:custGeom>
                <a:avLst/>
                <a:gdLst>
                  <a:gd name="connsiteX0" fmla="*/ 3450 w 983051"/>
                  <a:gd name="connsiteY0" fmla="*/ 72916 h 1291915"/>
                  <a:gd name="connsiteX1" fmla="*/ 316739 w 983051"/>
                  <a:gd name="connsiteY1" fmla="*/ 575340 h 1291915"/>
                  <a:gd name="connsiteX2" fmla="*/ 597827 w 983051"/>
                  <a:gd name="connsiteY2" fmla="*/ 1289804 h 1291915"/>
                  <a:gd name="connsiteX3" fmla="*/ 972031 w 983051"/>
                  <a:gd name="connsiteY3" fmla="*/ 1186066 h 1291915"/>
                  <a:gd name="connsiteX4" fmla="*/ 965558 w 983051"/>
                  <a:gd name="connsiteY4" fmla="*/ 1015023 h 1291915"/>
                  <a:gd name="connsiteX5" fmla="*/ 750779 w 983051"/>
                  <a:gd name="connsiteY5" fmla="*/ 350353 h 1291915"/>
                  <a:gd name="connsiteX6" fmla="*/ 3450 w 983051"/>
                  <a:gd name="connsiteY6" fmla="*/ 72916 h 12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051" h="1291915">
                    <a:moveTo>
                      <a:pt x="3450" y="72916"/>
                    </a:moveTo>
                    <a:cubicBezTo>
                      <a:pt x="-43024" y="100552"/>
                      <a:pt x="396742" y="-42441"/>
                      <a:pt x="316739" y="575340"/>
                    </a:cubicBezTo>
                    <a:cubicBezTo>
                      <a:pt x="255741" y="1046559"/>
                      <a:pt x="282132" y="1318850"/>
                      <a:pt x="597827" y="1289804"/>
                    </a:cubicBezTo>
                    <a:cubicBezTo>
                      <a:pt x="913440" y="1260757"/>
                      <a:pt x="972031" y="1186066"/>
                      <a:pt x="972031" y="1186066"/>
                    </a:cubicBezTo>
                    <a:lnTo>
                      <a:pt x="965558" y="1015023"/>
                    </a:lnTo>
                    <a:cubicBezTo>
                      <a:pt x="965558" y="1015023"/>
                      <a:pt x="1074026" y="925725"/>
                      <a:pt x="750779" y="350353"/>
                    </a:cubicBezTo>
                    <a:cubicBezTo>
                      <a:pt x="442304" y="-198877"/>
                      <a:pt x="28596" y="57978"/>
                      <a:pt x="3450" y="72916"/>
                    </a:cubicBezTo>
                    <a:close/>
                  </a:path>
                </a:pathLst>
              </a:custGeom>
              <a:grpFill/>
              <a:ln w="8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5ADF4DB-C8D1-4D19-BB2A-2D1E6E2EC82E}"/>
                  </a:ext>
                </a:extLst>
              </p:cNvPr>
              <p:cNvSpPr/>
              <p:nvPr/>
            </p:nvSpPr>
            <p:spPr>
              <a:xfrm rot="20388371" flipH="1">
                <a:off x="11140731" y="3437295"/>
                <a:ext cx="63886" cy="164402"/>
              </a:xfrm>
              <a:custGeom>
                <a:avLst/>
                <a:gdLst>
                  <a:gd name="connsiteX0" fmla="*/ 3450 w 983051"/>
                  <a:gd name="connsiteY0" fmla="*/ 72916 h 1291915"/>
                  <a:gd name="connsiteX1" fmla="*/ 316739 w 983051"/>
                  <a:gd name="connsiteY1" fmla="*/ 575340 h 1291915"/>
                  <a:gd name="connsiteX2" fmla="*/ 597827 w 983051"/>
                  <a:gd name="connsiteY2" fmla="*/ 1289804 h 1291915"/>
                  <a:gd name="connsiteX3" fmla="*/ 972031 w 983051"/>
                  <a:gd name="connsiteY3" fmla="*/ 1186066 h 1291915"/>
                  <a:gd name="connsiteX4" fmla="*/ 965558 w 983051"/>
                  <a:gd name="connsiteY4" fmla="*/ 1015023 h 1291915"/>
                  <a:gd name="connsiteX5" fmla="*/ 750779 w 983051"/>
                  <a:gd name="connsiteY5" fmla="*/ 350353 h 1291915"/>
                  <a:gd name="connsiteX6" fmla="*/ 3450 w 983051"/>
                  <a:gd name="connsiteY6" fmla="*/ 72916 h 12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051" h="1291915">
                    <a:moveTo>
                      <a:pt x="3450" y="72916"/>
                    </a:moveTo>
                    <a:cubicBezTo>
                      <a:pt x="-43024" y="100552"/>
                      <a:pt x="396742" y="-42441"/>
                      <a:pt x="316739" y="575340"/>
                    </a:cubicBezTo>
                    <a:cubicBezTo>
                      <a:pt x="255741" y="1046559"/>
                      <a:pt x="282132" y="1318850"/>
                      <a:pt x="597827" y="1289804"/>
                    </a:cubicBezTo>
                    <a:cubicBezTo>
                      <a:pt x="913440" y="1260757"/>
                      <a:pt x="972031" y="1186066"/>
                      <a:pt x="972031" y="1186066"/>
                    </a:cubicBezTo>
                    <a:lnTo>
                      <a:pt x="965558" y="1015023"/>
                    </a:lnTo>
                    <a:cubicBezTo>
                      <a:pt x="965558" y="1015023"/>
                      <a:pt x="1074026" y="925725"/>
                      <a:pt x="750779" y="350353"/>
                    </a:cubicBezTo>
                    <a:cubicBezTo>
                      <a:pt x="442304" y="-198877"/>
                      <a:pt x="28596" y="57978"/>
                      <a:pt x="3450" y="72916"/>
                    </a:cubicBezTo>
                    <a:close/>
                  </a:path>
                </a:pathLst>
              </a:custGeom>
              <a:grpFill/>
              <a:ln w="8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8CC0E50-B179-4543-B3A8-826C57D0F4D9}"/>
                  </a:ext>
                </a:extLst>
              </p:cNvPr>
              <p:cNvSpPr/>
              <p:nvPr/>
            </p:nvSpPr>
            <p:spPr>
              <a:xfrm rot="972709" flipH="1">
                <a:off x="11703706" y="3587176"/>
                <a:ext cx="104356" cy="137143"/>
              </a:xfrm>
              <a:custGeom>
                <a:avLst/>
                <a:gdLst>
                  <a:gd name="connsiteX0" fmla="*/ 3450 w 983051"/>
                  <a:gd name="connsiteY0" fmla="*/ 72916 h 1291915"/>
                  <a:gd name="connsiteX1" fmla="*/ 316739 w 983051"/>
                  <a:gd name="connsiteY1" fmla="*/ 575340 h 1291915"/>
                  <a:gd name="connsiteX2" fmla="*/ 597827 w 983051"/>
                  <a:gd name="connsiteY2" fmla="*/ 1289804 h 1291915"/>
                  <a:gd name="connsiteX3" fmla="*/ 972031 w 983051"/>
                  <a:gd name="connsiteY3" fmla="*/ 1186066 h 1291915"/>
                  <a:gd name="connsiteX4" fmla="*/ 965558 w 983051"/>
                  <a:gd name="connsiteY4" fmla="*/ 1015023 h 1291915"/>
                  <a:gd name="connsiteX5" fmla="*/ 750779 w 983051"/>
                  <a:gd name="connsiteY5" fmla="*/ 350353 h 1291915"/>
                  <a:gd name="connsiteX6" fmla="*/ 3450 w 983051"/>
                  <a:gd name="connsiteY6" fmla="*/ 72916 h 12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051" h="1291915">
                    <a:moveTo>
                      <a:pt x="3450" y="72916"/>
                    </a:moveTo>
                    <a:cubicBezTo>
                      <a:pt x="-43024" y="100552"/>
                      <a:pt x="396742" y="-42441"/>
                      <a:pt x="316739" y="575340"/>
                    </a:cubicBezTo>
                    <a:cubicBezTo>
                      <a:pt x="255741" y="1046559"/>
                      <a:pt x="282132" y="1318850"/>
                      <a:pt x="597827" y="1289804"/>
                    </a:cubicBezTo>
                    <a:cubicBezTo>
                      <a:pt x="913440" y="1260757"/>
                      <a:pt x="972031" y="1186066"/>
                      <a:pt x="972031" y="1186066"/>
                    </a:cubicBezTo>
                    <a:lnTo>
                      <a:pt x="965558" y="1015023"/>
                    </a:lnTo>
                    <a:cubicBezTo>
                      <a:pt x="965558" y="1015023"/>
                      <a:pt x="1074026" y="925725"/>
                      <a:pt x="750779" y="350353"/>
                    </a:cubicBezTo>
                    <a:cubicBezTo>
                      <a:pt x="442304" y="-198877"/>
                      <a:pt x="28596" y="57978"/>
                      <a:pt x="3450" y="72916"/>
                    </a:cubicBezTo>
                    <a:close/>
                  </a:path>
                </a:pathLst>
              </a:custGeom>
              <a:grpFill/>
              <a:ln w="8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ABF62B48-0A1D-48B8-B949-7F291C1682C9}"/>
                  </a:ext>
                </a:extLst>
              </p:cNvPr>
              <p:cNvSpPr/>
              <p:nvPr/>
            </p:nvSpPr>
            <p:spPr>
              <a:xfrm rot="20627291">
                <a:off x="11551758" y="3587176"/>
                <a:ext cx="104356" cy="137143"/>
              </a:xfrm>
              <a:custGeom>
                <a:avLst/>
                <a:gdLst>
                  <a:gd name="connsiteX0" fmla="*/ 3450 w 983051"/>
                  <a:gd name="connsiteY0" fmla="*/ 72916 h 1291915"/>
                  <a:gd name="connsiteX1" fmla="*/ 316739 w 983051"/>
                  <a:gd name="connsiteY1" fmla="*/ 575340 h 1291915"/>
                  <a:gd name="connsiteX2" fmla="*/ 597827 w 983051"/>
                  <a:gd name="connsiteY2" fmla="*/ 1289804 h 1291915"/>
                  <a:gd name="connsiteX3" fmla="*/ 972031 w 983051"/>
                  <a:gd name="connsiteY3" fmla="*/ 1186066 h 1291915"/>
                  <a:gd name="connsiteX4" fmla="*/ 965558 w 983051"/>
                  <a:gd name="connsiteY4" fmla="*/ 1015023 h 1291915"/>
                  <a:gd name="connsiteX5" fmla="*/ 750779 w 983051"/>
                  <a:gd name="connsiteY5" fmla="*/ 350353 h 1291915"/>
                  <a:gd name="connsiteX6" fmla="*/ 3450 w 983051"/>
                  <a:gd name="connsiteY6" fmla="*/ 72916 h 12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3051" h="1291915">
                    <a:moveTo>
                      <a:pt x="3450" y="72916"/>
                    </a:moveTo>
                    <a:cubicBezTo>
                      <a:pt x="-43024" y="100552"/>
                      <a:pt x="396742" y="-42441"/>
                      <a:pt x="316739" y="575340"/>
                    </a:cubicBezTo>
                    <a:cubicBezTo>
                      <a:pt x="255741" y="1046559"/>
                      <a:pt x="282132" y="1318850"/>
                      <a:pt x="597827" y="1289804"/>
                    </a:cubicBezTo>
                    <a:cubicBezTo>
                      <a:pt x="913440" y="1260757"/>
                      <a:pt x="972031" y="1186066"/>
                      <a:pt x="972031" y="1186066"/>
                    </a:cubicBezTo>
                    <a:lnTo>
                      <a:pt x="965558" y="1015023"/>
                    </a:lnTo>
                    <a:cubicBezTo>
                      <a:pt x="965558" y="1015023"/>
                      <a:pt x="1074026" y="925725"/>
                      <a:pt x="750779" y="350353"/>
                    </a:cubicBezTo>
                    <a:cubicBezTo>
                      <a:pt x="442304" y="-198877"/>
                      <a:pt x="28596" y="57978"/>
                      <a:pt x="3450" y="72916"/>
                    </a:cubicBezTo>
                    <a:close/>
                  </a:path>
                </a:pathLst>
              </a:custGeom>
              <a:grpFill/>
              <a:ln w="8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494B30A-BE67-4ADC-BBAF-C1A5B44E58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CD3D8050-EA99-4299-BF84-83CBA3D4DA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3985500" y="2019869"/>
            <a:ext cx="2214342" cy="192884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8B4B1AA-0149-401C-9296-A385273692D7}"/>
              </a:ext>
            </a:extLst>
          </p:cNvPr>
          <p:cNvGrpSpPr/>
          <p:nvPr/>
        </p:nvGrpSpPr>
        <p:grpSpPr>
          <a:xfrm rot="255149">
            <a:off x="4924391" y="3850388"/>
            <a:ext cx="551238" cy="293277"/>
            <a:chOff x="11230122" y="3428462"/>
            <a:chExt cx="551238" cy="29327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419D28D-D77D-48E7-A98E-AA73C9C53D5C}"/>
                </a:ext>
              </a:extLst>
            </p:cNvPr>
            <p:cNvSpPr/>
            <p:nvPr/>
          </p:nvSpPr>
          <p:spPr>
            <a:xfrm flipH="1">
              <a:off x="11279200" y="3560635"/>
              <a:ext cx="108641" cy="142774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A537E4D-2094-4CD0-BD2C-4D74DB2AAA14}"/>
                </a:ext>
              </a:extLst>
            </p:cNvPr>
            <p:cNvSpPr/>
            <p:nvPr/>
          </p:nvSpPr>
          <p:spPr>
            <a:xfrm rot="1031555" flipH="1">
              <a:off x="11230122" y="3428462"/>
              <a:ext cx="90339" cy="293277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A6C92DC-63A7-4408-9174-EAB0024AFB9D}"/>
                </a:ext>
              </a:extLst>
            </p:cNvPr>
            <p:cNvSpPr/>
            <p:nvPr/>
          </p:nvSpPr>
          <p:spPr>
            <a:xfrm rot="1031555" flipH="1">
              <a:off x="11680695" y="3481927"/>
              <a:ext cx="65175" cy="211585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C604AA1-3F70-4990-9CFE-166180EA6407}"/>
                </a:ext>
              </a:extLst>
            </p:cNvPr>
            <p:cNvSpPr/>
            <p:nvPr/>
          </p:nvSpPr>
          <p:spPr>
            <a:xfrm rot="972709" flipH="1">
              <a:off x="11714921" y="3581614"/>
              <a:ext cx="66439" cy="8731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BE107CA-B0A4-497E-81BB-253B6F57A11E}"/>
                </a:ext>
              </a:extLst>
            </p:cNvPr>
            <p:cNvSpPr/>
            <p:nvPr/>
          </p:nvSpPr>
          <p:spPr>
            <a:xfrm rot="20388371" flipH="1">
              <a:off x="11379508" y="3532262"/>
              <a:ext cx="63886" cy="164402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170DDD-65A0-4D9E-A478-B4F9078AE53A}"/>
              </a:ext>
            </a:extLst>
          </p:cNvPr>
          <p:cNvGrpSpPr/>
          <p:nvPr/>
        </p:nvGrpSpPr>
        <p:grpSpPr>
          <a:xfrm flipH="1">
            <a:off x="4550529" y="3820541"/>
            <a:ext cx="770586" cy="309424"/>
            <a:chOff x="11037476" y="3414895"/>
            <a:chExt cx="770586" cy="30942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CEF97F4-B26C-4620-9E7D-E0230813A306}"/>
                </a:ext>
              </a:extLst>
            </p:cNvPr>
            <p:cNvSpPr/>
            <p:nvPr/>
          </p:nvSpPr>
          <p:spPr>
            <a:xfrm flipH="1">
              <a:off x="11186946" y="3597102"/>
              <a:ext cx="66439" cy="8731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497E37-2E29-4866-8B45-ECC3CBE19E3A}"/>
                </a:ext>
              </a:extLst>
            </p:cNvPr>
            <p:cNvSpPr/>
            <p:nvPr/>
          </p:nvSpPr>
          <p:spPr>
            <a:xfrm rot="1031555" flipH="1">
              <a:off x="11037476" y="3414895"/>
              <a:ext cx="90339" cy="293277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B691BEC-CC11-4BE8-A485-139F2B40CEBA}"/>
                </a:ext>
              </a:extLst>
            </p:cNvPr>
            <p:cNvSpPr/>
            <p:nvPr/>
          </p:nvSpPr>
          <p:spPr>
            <a:xfrm rot="1031555" flipH="1">
              <a:off x="11631855" y="3500918"/>
              <a:ext cx="65175" cy="211585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AE56CC7-7739-4BB3-8C97-4E04ACAA9B09}"/>
                </a:ext>
              </a:extLst>
            </p:cNvPr>
            <p:cNvSpPr/>
            <p:nvPr/>
          </p:nvSpPr>
          <p:spPr>
            <a:xfrm rot="972709" flipH="1">
              <a:off x="11690500" y="3551767"/>
              <a:ext cx="66439" cy="8731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FD5676-6CD6-466E-8C00-FCD037368DE1}"/>
                </a:ext>
              </a:extLst>
            </p:cNvPr>
            <p:cNvSpPr/>
            <p:nvPr/>
          </p:nvSpPr>
          <p:spPr>
            <a:xfrm rot="20388371" flipH="1">
              <a:off x="11140731" y="3437295"/>
              <a:ext cx="63886" cy="164402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07DF62D-E9D1-4FC3-ADA7-4ED0F4880F56}"/>
                </a:ext>
              </a:extLst>
            </p:cNvPr>
            <p:cNvSpPr/>
            <p:nvPr/>
          </p:nvSpPr>
          <p:spPr>
            <a:xfrm rot="972709" flipH="1">
              <a:off x="11703706" y="3587176"/>
              <a:ext cx="104356" cy="13714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3FE6613-DCEA-4DEA-9CF1-7E75CBD732E0}"/>
                </a:ext>
              </a:extLst>
            </p:cNvPr>
            <p:cNvSpPr/>
            <p:nvPr/>
          </p:nvSpPr>
          <p:spPr>
            <a:xfrm rot="20627291">
              <a:off x="11551758" y="3587176"/>
              <a:ext cx="104356" cy="13714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34" name="Graphic 23">
            <a:extLst>
              <a:ext uri="{FF2B5EF4-FFF2-40B4-BE49-F238E27FC236}">
                <a16:creationId xmlns:a16="http://schemas.microsoft.com/office/drawing/2014/main" id="{4360E371-7ED6-46E0-A989-1C6D373E8591}"/>
              </a:ext>
            </a:extLst>
          </p:cNvPr>
          <p:cNvGrpSpPr/>
          <p:nvPr/>
        </p:nvGrpSpPr>
        <p:grpSpPr>
          <a:xfrm>
            <a:off x="5759750" y="0"/>
            <a:ext cx="672499" cy="2039689"/>
            <a:chOff x="4965436" y="0"/>
            <a:chExt cx="2261128" cy="685800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2822ABD-2A39-4489-ADCD-8C3DA6FCD53C}"/>
                </a:ext>
              </a:extLst>
            </p:cNvPr>
            <p:cNvSpPr/>
            <p:nvPr/>
          </p:nvSpPr>
          <p:spPr>
            <a:xfrm>
              <a:off x="4965435" y="0"/>
              <a:ext cx="2260080" cy="6857321"/>
            </a:xfrm>
            <a:custGeom>
              <a:avLst/>
              <a:gdLst>
                <a:gd name="connsiteX0" fmla="*/ 1697067 w 2260080"/>
                <a:gd name="connsiteY0" fmla="*/ 3130871 h 6857321"/>
                <a:gd name="connsiteX1" fmla="*/ 1262207 w 2260080"/>
                <a:gd name="connsiteY1" fmla="*/ 2929811 h 6857321"/>
                <a:gd name="connsiteX2" fmla="*/ 1793753 w 2260080"/>
                <a:gd name="connsiteY2" fmla="*/ 2069610 h 6857321"/>
                <a:gd name="connsiteX3" fmla="*/ 1304626 w 2260080"/>
                <a:gd name="connsiteY3" fmla="*/ 1093120 h 6857321"/>
                <a:gd name="connsiteX4" fmla="*/ 1149332 w 2260080"/>
                <a:gd name="connsiteY4" fmla="*/ 535209 h 6857321"/>
                <a:gd name="connsiteX5" fmla="*/ 907436 w 2260080"/>
                <a:gd name="connsiteY5" fmla="*/ 0 h 6857321"/>
                <a:gd name="connsiteX6" fmla="*/ 1013189 w 2260080"/>
                <a:gd name="connsiteY6" fmla="*/ 820699 h 6857321"/>
                <a:gd name="connsiteX7" fmla="*/ 535164 w 2260080"/>
                <a:gd name="connsiteY7" fmla="*/ 1144470 h 6857321"/>
                <a:gd name="connsiteX8" fmla="*/ 1101961 w 2260080"/>
                <a:gd name="connsiteY8" fmla="*/ 1178432 h 6857321"/>
                <a:gd name="connsiteX9" fmla="*/ 1199687 w 2260080"/>
                <a:gd name="connsiteY9" fmla="*/ 1969533 h 6857321"/>
                <a:gd name="connsiteX10" fmla="*/ 565282 w 2260080"/>
                <a:gd name="connsiteY10" fmla="*/ 2340900 h 6857321"/>
                <a:gd name="connsiteX11" fmla="*/ 85109 w 2260080"/>
                <a:gd name="connsiteY11" fmla="*/ 4104309 h 6857321"/>
                <a:gd name="connsiteX12" fmla="*/ 506357 w 2260080"/>
                <a:gd name="connsiteY12" fmla="*/ 4760533 h 6857321"/>
                <a:gd name="connsiteX13" fmla="*/ 748818 w 2260080"/>
                <a:gd name="connsiteY13" fmla="*/ 5426978 h 6857321"/>
                <a:gd name="connsiteX14" fmla="*/ 685620 w 2260080"/>
                <a:gd name="connsiteY14" fmla="*/ 6246026 h 6857321"/>
                <a:gd name="connsiteX15" fmla="*/ 1049752 w 2260080"/>
                <a:gd name="connsiteY15" fmla="*/ 6857322 h 6857321"/>
                <a:gd name="connsiteX16" fmla="*/ 1105669 w 2260080"/>
                <a:gd name="connsiteY16" fmla="*/ 6024548 h 6857321"/>
                <a:gd name="connsiteX17" fmla="*/ 1787671 w 2260080"/>
                <a:gd name="connsiteY17" fmla="*/ 5262074 h 6857321"/>
                <a:gd name="connsiteX18" fmla="*/ 1977990 w 2260080"/>
                <a:gd name="connsiteY18" fmla="*/ 4799583 h 6857321"/>
                <a:gd name="connsiteX19" fmla="*/ 2196618 w 2260080"/>
                <a:gd name="connsiteY19" fmla="*/ 4361964 h 6857321"/>
                <a:gd name="connsiteX20" fmla="*/ 2158224 w 2260080"/>
                <a:gd name="connsiteY20" fmla="*/ 3543164 h 6857321"/>
                <a:gd name="connsiteX21" fmla="*/ 1697067 w 2260080"/>
                <a:gd name="connsiteY21" fmla="*/ 3130871 h 6857321"/>
                <a:gd name="connsiteX22" fmla="*/ 730571 w 2260080"/>
                <a:gd name="connsiteY22" fmla="*/ 943953 h 6857321"/>
                <a:gd name="connsiteX23" fmla="*/ 936876 w 2260080"/>
                <a:gd name="connsiteY23" fmla="*/ 1150778 h 6857321"/>
                <a:gd name="connsiteX24" fmla="*/ 730571 w 2260080"/>
                <a:gd name="connsiteY24" fmla="*/ 943953 h 68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60080" h="6857321">
                  <a:moveTo>
                    <a:pt x="1697067" y="3130871"/>
                  </a:moveTo>
                  <a:cubicBezTo>
                    <a:pt x="1587516" y="3096456"/>
                    <a:pt x="1221959" y="3093268"/>
                    <a:pt x="1262207" y="2929811"/>
                  </a:cubicBezTo>
                  <a:cubicBezTo>
                    <a:pt x="1333840" y="2638872"/>
                    <a:pt x="1715224" y="2537121"/>
                    <a:pt x="1793753" y="2069610"/>
                  </a:cubicBezTo>
                  <a:cubicBezTo>
                    <a:pt x="1865770" y="1640923"/>
                    <a:pt x="1540145" y="1382318"/>
                    <a:pt x="1304626" y="1093120"/>
                  </a:cubicBezTo>
                  <a:cubicBezTo>
                    <a:pt x="1151208" y="904745"/>
                    <a:pt x="1203169" y="752255"/>
                    <a:pt x="1149332" y="535209"/>
                  </a:cubicBezTo>
                  <a:cubicBezTo>
                    <a:pt x="1100401" y="337948"/>
                    <a:pt x="1011674" y="173202"/>
                    <a:pt x="907436" y="0"/>
                  </a:cubicBezTo>
                  <a:cubicBezTo>
                    <a:pt x="1035099" y="253608"/>
                    <a:pt x="1070509" y="543055"/>
                    <a:pt x="1013189" y="820699"/>
                  </a:cubicBezTo>
                  <a:cubicBezTo>
                    <a:pt x="777127" y="703708"/>
                    <a:pt x="436172" y="840891"/>
                    <a:pt x="535164" y="1144470"/>
                  </a:cubicBezTo>
                  <a:cubicBezTo>
                    <a:pt x="622624" y="1412640"/>
                    <a:pt x="987051" y="1437738"/>
                    <a:pt x="1101961" y="1178432"/>
                  </a:cubicBezTo>
                  <a:cubicBezTo>
                    <a:pt x="1221416" y="1408909"/>
                    <a:pt x="1314598" y="1719384"/>
                    <a:pt x="1199687" y="1969533"/>
                  </a:cubicBezTo>
                  <a:cubicBezTo>
                    <a:pt x="1055314" y="2181559"/>
                    <a:pt x="782102" y="2209936"/>
                    <a:pt x="565282" y="2340900"/>
                  </a:cubicBezTo>
                  <a:cubicBezTo>
                    <a:pt x="-178493" y="2790118"/>
                    <a:pt x="-7235" y="3779362"/>
                    <a:pt x="85109" y="4104309"/>
                  </a:cubicBezTo>
                  <a:cubicBezTo>
                    <a:pt x="155679" y="4352580"/>
                    <a:pt x="299102" y="4604086"/>
                    <a:pt x="506357" y="4760533"/>
                  </a:cubicBezTo>
                  <a:cubicBezTo>
                    <a:pt x="745291" y="4940880"/>
                    <a:pt x="835645" y="5123105"/>
                    <a:pt x="748818" y="5426978"/>
                  </a:cubicBezTo>
                  <a:cubicBezTo>
                    <a:pt x="670990" y="5699308"/>
                    <a:pt x="530710" y="5972497"/>
                    <a:pt x="685620" y="6246026"/>
                  </a:cubicBezTo>
                  <a:cubicBezTo>
                    <a:pt x="805143" y="6457057"/>
                    <a:pt x="999532" y="6609005"/>
                    <a:pt x="1049752" y="6857322"/>
                  </a:cubicBezTo>
                  <a:cubicBezTo>
                    <a:pt x="1157856" y="6584675"/>
                    <a:pt x="1016016" y="6297693"/>
                    <a:pt x="1105669" y="6024548"/>
                  </a:cubicBezTo>
                  <a:cubicBezTo>
                    <a:pt x="1214407" y="5693226"/>
                    <a:pt x="1611325" y="5551001"/>
                    <a:pt x="1787671" y="5262074"/>
                  </a:cubicBezTo>
                  <a:cubicBezTo>
                    <a:pt x="1875199" y="5118650"/>
                    <a:pt x="1920467" y="4955985"/>
                    <a:pt x="1977990" y="4799583"/>
                  </a:cubicBezTo>
                  <a:cubicBezTo>
                    <a:pt x="2035242" y="4643904"/>
                    <a:pt x="2133850" y="4513844"/>
                    <a:pt x="2196618" y="4361964"/>
                  </a:cubicBezTo>
                  <a:cubicBezTo>
                    <a:pt x="2315124" y="4075208"/>
                    <a:pt x="2247381" y="3704451"/>
                    <a:pt x="2158224" y="3543164"/>
                  </a:cubicBezTo>
                  <a:cubicBezTo>
                    <a:pt x="2069068" y="3381856"/>
                    <a:pt x="1890529" y="3191672"/>
                    <a:pt x="1697067" y="3130871"/>
                  </a:cubicBezTo>
                  <a:close/>
                  <a:moveTo>
                    <a:pt x="730571" y="943953"/>
                  </a:moveTo>
                  <a:cubicBezTo>
                    <a:pt x="876504" y="882496"/>
                    <a:pt x="1032635" y="994987"/>
                    <a:pt x="936876" y="1150778"/>
                  </a:cubicBezTo>
                  <a:cubicBezTo>
                    <a:pt x="801683" y="1370696"/>
                    <a:pt x="570144" y="1014364"/>
                    <a:pt x="730571" y="943953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49000"/>
              </a:schemeClr>
            </a:solidFill>
            <a:ln w="2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397E6D8-919A-40F6-AA46-DF98F86E8C6D}"/>
                </a:ext>
              </a:extLst>
            </p:cNvPr>
            <p:cNvSpPr/>
            <p:nvPr/>
          </p:nvSpPr>
          <p:spPr>
            <a:xfrm>
              <a:off x="5124384" y="0"/>
              <a:ext cx="1912760" cy="6713152"/>
            </a:xfrm>
            <a:custGeom>
              <a:avLst/>
              <a:gdLst>
                <a:gd name="connsiteX0" fmla="*/ 850012 w 1912760"/>
                <a:gd name="connsiteY0" fmla="*/ 3101363 h 6713152"/>
                <a:gd name="connsiteX1" fmla="*/ 1546326 w 1912760"/>
                <a:gd name="connsiteY1" fmla="*/ 2024162 h 6713152"/>
                <a:gd name="connsiteX2" fmla="*/ 1305380 w 1912760"/>
                <a:gd name="connsiteY2" fmla="*/ 1345575 h 6713152"/>
                <a:gd name="connsiteX3" fmla="*/ 1088651 w 1912760"/>
                <a:gd name="connsiteY3" fmla="*/ 1068654 h 6713152"/>
                <a:gd name="connsiteX4" fmla="*/ 1007454 w 1912760"/>
                <a:gd name="connsiteY4" fmla="*/ 752255 h 6713152"/>
                <a:gd name="connsiteX5" fmla="*/ 748487 w 1912760"/>
                <a:gd name="connsiteY5" fmla="*/ 0 h 6713152"/>
                <a:gd name="connsiteX6" fmla="*/ 854240 w 1912760"/>
                <a:gd name="connsiteY6" fmla="*/ 820699 h 6713152"/>
                <a:gd name="connsiteX7" fmla="*/ 363734 w 1912760"/>
                <a:gd name="connsiteY7" fmla="*/ 1080163 h 6713152"/>
                <a:gd name="connsiteX8" fmla="*/ 428741 w 1912760"/>
                <a:gd name="connsiteY8" fmla="*/ 1236226 h 6713152"/>
                <a:gd name="connsiteX9" fmla="*/ 889989 w 1912760"/>
                <a:gd name="connsiteY9" fmla="*/ 1262817 h 6713152"/>
                <a:gd name="connsiteX10" fmla="*/ 971095 w 1912760"/>
                <a:gd name="connsiteY10" fmla="*/ 1139608 h 6713152"/>
                <a:gd name="connsiteX11" fmla="*/ 1110471 w 1912760"/>
                <a:gd name="connsiteY11" fmla="*/ 2002138 h 6713152"/>
                <a:gd name="connsiteX12" fmla="*/ 570175 w 1912760"/>
                <a:gd name="connsiteY12" fmla="*/ 2331177 h 6713152"/>
                <a:gd name="connsiteX13" fmla="*/ 37973 w 1912760"/>
                <a:gd name="connsiteY13" fmla="*/ 3183283 h 6713152"/>
                <a:gd name="connsiteX14" fmla="*/ 37973 w 1912760"/>
                <a:gd name="connsiteY14" fmla="*/ 3183283 h 6713152"/>
                <a:gd name="connsiteX15" fmla="*/ 52602 w 1912760"/>
                <a:gd name="connsiteY15" fmla="*/ 3971354 h 6713152"/>
                <a:gd name="connsiteX16" fmla="*/ 428040 w 1912760"/>
                <a:gd name="connsiteY16" fmla="*/ 4504144 h 6713152"/>
                <a:gd name="connsiteX17" fmla="*/ 537185 w 1912760"/>
                <a:gd name="connsiteY17" fmla="*/ 5895235 h 6713152"/>
                <a:gd name="connsiteX18" fmla="*/ 891843 w 1912760"/>
                <a:gd name="connsiteY18" fmla="*/ 6713152 h 6713152"/>
                <a:gd name="connsiteX19" fmla="*/ 971073 w 1912760"/>
                <a:gd name="connsiteY19" fmla="*/ 5783919 h 6713152"/>
                <a:gd name="connsiteX20" fmla="*/ 1551459 w 1912760"/>
                <a:gd name="connsiteY20" fmla="*/ 5145083 h 6713152"/>
                <a:gd name="connsiteX21" fmla="*/ 1885134 w 1912760"/>
                <a:gd name="connsiteY21" fmla="*/ 3716186 h 6713152"/>
                <a:gd name="connsiteX22" fmla="*/ 850012 w 1912760"/>
                <a:gd name="connsiteY22" fmla="*/ 3101363 h 6713152"/>
                <a:gd name="connsiteX23" fmla="*/ 533183 w 1912760"/>
                <a:gd name="connsiteY23" fmla="*/ 925073 h 6713152"/>
                <a:gd name="connsiteX24" fmla="*/ 765107 w 1912760"/>
                <a:gd name="connsiteY24" fmla="*/ 925073 h 6713152"/>
                <a:gd name="connsiteX25" fmla="*/ 777995 w 1912760"/>
                <a:gd name="connsiteY25" fmla="*/ 1206696 h 6713152"/>
                <a:gd name="connsiteX26" fmla="*/ 533183 w 1912760"/>
                <a:gd name="connsiteY26" fmla="*/ 925073 h 671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12760" h="6713152">
                  <a:moveTo>
                    <a:pt x="850012" y="3101363"/>
                  </a:moveTo>
                  <a:cubicBezTo>
                    <a:pt x="794433" y="2918347"/>
                    <a:pt x="1425785" y="2591727"/>
                    <a:pt x="1546326" y="2024162"/>
                  </a:cubicBezTo>
                  <a:cubicBezTo>
                    <a:pt x="1590576" y="1815799"/>
                    <a:pt x="1553358" y="1613428"/>
                    <a:pt x="1305380" y="1345575"/>
                  </a:cubicBezTo>
                  <a:cubicBezTo>
                    <a:pt x="1212855" y="1245633"/>
                    <a:pt x="1157412" y="1180060"/>
                    <a:pt x="1088651" y="1068654"/>
                  </a:cubicBezTo>
                  <a:cubicBezTo>
                    <a:pt x="1052270" y="1009684"/>
                    <a:pt x="1010235" y="830580"/>
                    <a:pt x="1007454" y="752255"/>
                  </a:cubicBezTo>
                  <a:cubicBezTo>
                    <a:pt x="1010258" y="700475"/>
                    <a:pt x="944323" y="293359"/>
                    <a:pt x="748487" y="0"/>
                  </a:cubicBezTo>
                  <a:cubicBezTo>
                    <a:pt x="777113" y="56845"/>
                    <a:pt x="897903" y="609193"/>
                    <a:pt x="854240" y="820699"/>
                  </a:cubicBezTo>
                  <a:cubicBezTo>
                    <a:pt x="643729" y="716370"/>
                    <a:pt x="322988" y="795216"/>
                    <a:pt x="363734" y="1080163"/>
                  </a:cubicBezTo>
                  <a:cubicBezTo>
                    <a:pt x="372484" y="1141417"/>
                    <a:pt x="395887" y="1193875"/>
                    <a:pt x="428741" y="1236226"/>
                  </a:cubicBezTo>
                  <a:cubicBezTo>
                    <a:pt x="546297" y="1417275"/>
                    <a:pt x="767616" y="1420169"/>
                    <a:pt x="889989" y="1262817"/>
                  </a:cubicBezTo>
                  <a:cubicBezTo>
                    <a:pt x="910520" y="1239302"/>
                    <a:pt x="956556" y="1172417"/>
                    <a:pt x="971095" y="1139608"/>
                  </a:cubicBezTo>
                  <a:cubicBezTo>
                    <a:pt x="1195263" y="1322782"/>
                    <a:pt x="1251430" y="1803362"/>
                    <a:pt x="1110471" y="2002138"/>
                  </a:cubicBezTo>
                  <a:cubicBezTo>
                    <a:pt x="969512" y="2200914"/>
                    <a:pt x="670727" y="2263999"/>
                    <a:pt x="570175" y="2331177"/>
                  </a:cubicBezTo>
                  <a:cubicBezTo>
                    <a:pt x="286765" y="2520660"/>
                    <a:pt x="100493" y="2851485"/>
                    <a:pt x="37973" y="3183283"/>
                  </a:cubicBezTo>
                  <a:lnTo>
                    <a:pt x="37973" y="3183283"/>
                  </a:lnTo>
                  <a:cubicBezTo>
                    <a:pt x="-17131" y="3459503"/>
                    <a:pt x="-12269" y="3750103"/>
                    <a:pt x="52602" y="3971354"/>
                  </a:cubicBezTo>
                  <a:cubicBezTo>
                    <a:pt x="117474" y="4192605"/>
                    <a:pt x="257664" y="4369810"/>
                    <a:pt x="428040" y="4504144"/>
                  </a:cubicBezTo>
                  <a:cubicBezTo>
                    <a:pt x="910316" y="4884420"/>
                    <a:pt x="659308" y="5569610"/>
                    <a:pt x="537185" y="5895235"/>
                  </a:cubicBezTo>
                  <a:cubicBezTo>
                    <a:pt x="444750" y="6141743"/>
                    <a:pt x="781952" y="6442993"/>
                    <a:pt x="891843" y="6713152"/>
                  </a:cubicBezTo>
                  <a:cubicBezTo>
                    <a:pt x="929264" y="6408352"/>
                    <a:pt x="683819" y="5998455"/>
                    <a:pt x="971073" y="5783919"/>
                  </a:cubicBezTo>
                  <a:cubicBezTo>
                    <a:pt x="1203404" y="5610378"/>
                    <a:pt x="1416628" y="5405248"/>
                    <a:pt x="1551459" y="5145083"/>
                  </a:cubicBezTo>
                  <a:cubicBezTo>
                    <a:pt x="1688913" y="4879807"/>
                    <a:pt x="2008071" y="4235544"/>
                    <a:pt x="1885134" y="3716186"/>
                  </a:cubicBezTo>
                  <a:cubicBezTo>
                    <a:pt x="1762196" y="3196827"/>
                    <a:pt x="905590" y="3284378"/>
                    <a:pt x="850012" y="3101363"/>
                  </a:cubicBezTo>
                  <a:close/>
                  <a:moveTo>
                    <a:pt x="533183" y="925073"/>
                  </a:moveTo>
                  <a:cubicBezTo>
                    <a:pt x="577229" y="886566"/>
                    <a:pt x="713937" y="899296"/>
                    <a:pt x="765107" y="925073"/>
                  </a:cubicBezTo>
                  <a:cubicBezTo>
                    <a:pt x="864008" y="974998"/>
                    <a:pt x="831561" y="1129524"/>
                    <a:pt x="777995" y="1206696"/>
                  </a:cubicBezTo>
                  <a:cubicBezTo>
                    <a:pt x="669890" y="1361108"/>
                    <a:pt x="299405" y="1129388"/>
                    <a:pt x="533183" y="925073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46000"/>
              </a:schemeClr>
            </a:solidFill>
            <a:ln w="2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81B725B-D739-433D-B152-B083452D9952}"/>
                </a:ext>
              </a:extLst>
            </p:cNvPr>
            <p:cNvSpPr/>
            <p:nvPr/>
          </p:nvSpPr>
          <p:spPr>
            <a:xfrm>
              <a:off x="5387121" y="214603"/>
              <a:ext cx="1494883" cy="6264046"/>
            </a:xfrm>
            <a:custGeom>
              <a:avLst/>
              <a:gdLst>
                <a:gd name="connsiteX0" fmla="*/ 543183 w 1494883"/>
                <a:gd name="connsiteY0" fmla="*/ 5597015 h 6264046"/>
                <a:gd name="connsiteX1" fmla="*/ 1034277 w 1494883"/>
                <a:gd name="connsiteY1" fmla="*/ 5049709 h 6264046"/>
                <a:gd name="connsiteX2" fmla="*/ 1346449 w 1494883"/>
                <a:gd name="connsiteY2" fmla="*/ 3505720 h 6264046"/>
                <a:gd name="connsiteX3" fmla="*/ 550351 w 1494883"/>
                <a:gd name="connsiteY3" fmla="*/ 3066654 h 6264046"/>
                <a:gd name="connsiteX4" fmla="*/ 756136 w 1494883"/>
                <a:gd name="connsiteY4" fmla="*/ 2424291 h 6264046"/>
                <a:gd name="connsiteX5" fmla="*/ 1176254 w 1494883"/>
                <a:gd name="connsiteY5" fmla="*/ 1527482 h 6264046"/>
                <a:gd name="connsiteX6" fmla="*/ 946026 w 1494883"/>
                <a:gd name="connsiteY6" fmla="*/ 1112407 h 6264046"/>
                <a:gd name="connsiteX7" fmla="*/ 755503 w 1494883"/>
                <a:gd name="connsiteY7" fmla="*/ 611929 h 6264046"/>
                <a:gd name="connsiteX8" fmla="*/ 613301 w 1494883"/>
                <a:gd name="connsiteY8" fmla="*/ 0 h 6264046"/>
                <a:gd name="connsiteX9" fmla="*/ 727714 w 1494883"/>
                <a:gd name="connsiteY9" fmla="*/ 785493 h 6264046"/>
                <a:gd name="connsiteX10" fmla="*/ 729319 w 1494883"/>
                <a:gd name="connsiteY10" fmla="*/ 780541 h 6264046"/>
                <a:gd name="connsiteX11" fmla="*/ 727374 w 1494883"/>
                <a:gd name="connsiteY11" fmla="*/ 791010 h 6264046"/>
                <a:gd name="connsiteX12" fmla="*/ 106650 w 1494883"/>
                <a:gd name="connsiteY12" fmla="*/ 799467 h 6264046"/>
                <a:gd name="connsiteX13" fmla="*/ 755119 w 1494883"/>
                <a:gd name="connsiteY13" fmla="*/ 954829 h 6264046"/>
                <a:gd name="connsiteX14" fmla="*/ 980010 w 1494883"/>
                <a:gd name="connsiteY14" fmla="*/ 1732295 h 6264046"/>
                <a:gd name="connsiteX15" fmla="*/ 466915 w 1494883"/>
                <a:gd name="connsiteY15" fmla="*/ 2186759 h 6264046"/>
                <a:gd name="connsiteX16" fmla="*/ 192030 w 1494883"/>
                <a:gd name="connsiteY16" fmla="*/ 3789017 h 6264046"/>
                <a:gd name="connsiteX17" fmla="*/ 684119 w 1494883"/>
                <a:gd name="connsiteY17" fmla="*/ 4275747 h 6264046"/>
                <a:gd name="connsiteX18" fmla="*/ 693661 w 1494883"/>
                <a:gd name="connsiteY18" fmla="*/ 4927585 h 6264046"/>
                <a:gd name="connsiteX19" fmla="*/ 355871 w 1494883"/>
                <a:gd name="connsiteY19" fmla="*/ 5687392 h 6264046"/>
                <a:gd name="connsiteX20" fmla="*/ 590079 w 1494883"/>
                <a:gd name="connsiteY20" fmla="*/ 6264047 h 6264046"/>
                <a:gd name="connsiteX21" fmla="*/ 471189 w 1494883"/>
                <a:gd name="connsiteY21" fmla="*/ 5941203 h 6264046"/>
                <a:gd name="connsiteX22" fmla="*/ 543183 w 1494883"/>
                <a:gd name="connsiteY22" fmla="*/ 5597015 h 6264046"/>
                <a:gd name="connsiteX23" fmla="*/ 614996 w 1494883"/>
                <a:gd name="connsiteY23" fmla="*/ 999893 h 6264046"/>
                <a:gd name="connsiteX24" fmla="*/ 151601 w 1494883"/>
                <a:gd name="connsiteY24" fmla="*/ 805391 h 6264046"/>
                <a:gd name="connsiteX25" fmla="*/ 614996 w 1494883"/>
                <a:gd name="connsiteY25" fmla="*/ 999893 h 626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4883" h="6264046">
                  <a:moveTo>
                    <a:pt x="543183" y="5597015"/>
                  </a:moveTo>
                  <a:cubicBezTo>
                    <a:pt x="711388" y="5456033"/>
                    <a:pt x="896733" y="5221102"/>
                    <a:pt x="1034277" y="5049709"/>
                  </a:cubicBezTo>
                  <a:cubicBezTo>
                    <a:pt x="1415571" y="4574533"/>
                    <a:pt x="1671350" y="3933118"/>
                    <a:pt x="1346449" y="3505720"/>
                  </a:cubicBezTo>
                  <a:cubicBezTo>
                    <a:pt x="1135237" y="3227895"/>
                    <a:pt x="820375" y="3238432"/>
                    <a:pt x="550351" y="3066654"/>
                  </a:cubicBezTo>
                  <a:cubicBezTo>
                    <a:pt x="286296" y="2898675"/>
                    <a:pt x="637879" y="2534656"/>
                    <a:pt x="756136" y="2424291"/>
                  </a:cubicBezTo>
                  <a:cubicBezTo>
                    <a:pt x="1000677" y="2196075"/>
                    <a:pt x="1252861" y="1887544"/>
                    <a:pt x="1176254" y="1527482"/>
                  </a:cubicBezTo>
                  <a:cubicBezTo>
                    <a:pt x="1137475" y="1345167"/>
                    <a:pt x="1067471" y="1244638"/>
                    <a:pt x="946026" y="1112407"/>
                  </a:cubicBezTo>
                  <a:cubicBezTo>
                    <a:pt x="789578" y="942076"/>
                    <a:pt x="758872" y="834944"/>
                    <a:pt x="755503" y="611929"/>
                  </a:cubicBezTo>
                  <a:cubicBezTo>
                    <a:pt x="759392" y="441666"/>
                    <a:pt x="710981" y="143876"/>
                    <a:pt x="613301" y="0"/>
                  </a:cubicBezTo>
                  <a:cubicBezTo>
                    <a:pt x="702977" y="186068"/>
                    <a:pt x="748132" y="461587"/>
                    <a:pt x="727714" y="785493"/>
                  </a:cubicBezTo>
                  <a:cubicBezTo>
                    <a:pt x="728030" y="783277"/>
                    <a:pt x="728596" y="781672"/>
                    <a:pt x="729319" y="780541"/>
                  </a:cubicBezTo>
                  <a:cubicBezTo>
                    <a:pt x="728663" y="784023"/>
                    <a:pt x="728030" y="787528"/>
                    <a:pt x="727374" y="791010"/>
                  </a:cubicBezTo>
                  <a:cubicBezTo>
                    <a:pt x="591503" y="598068"/>
                    <a:pt x="209734" y="426652"/>
                    <a:pt x="106650" y="799467"/>
                  </a:cubicBezTo>
                  <a:cubicBezTo>
                    <a:pt x="3565" y="1172282"/>
                    <a:pt x="543974" y="1391611"/>
                    <a:pt x="755119" y="954829"/>
                  </a:cubicBezTo>
                  <a:cubicBezTo>
                    <a:pt x="881538" y="1162853"/>
                    <a:pt x="1071518" y="1495872"/>
                    <a:pt x="980010" y="1732295"/>
                  </a:cubicBezTo>
                  <a:cubicBezTo>
                    <a:pt x="900509" y="1937696"/>
                    <a:pt x="615743" y="2034314"/>
                    <a:pt x="466915" y="2186759"/>
                  </a:cubicBezTo>
                  <a:cubicBezTo>
                    <a:pt x="28573" y="2635684"/>
                    <a:pt x="-179112" y="3223486"/>
                    <a:pt x="192030" y="3789017"/>
                  </a:cubicBezTo>
                  <a:cubicBezTo>
                    <a:pt x="320145" y="3984220"/>
                    <a:pt x="601950" y="4065711"/>
                    <a:pt x="684119" y="4275747"/>
                  </a:cubicBezTo>
                  <a:cubicBezTo>
                    <a:pt x="772665" y="4502086"/>
                    <a:pt x="821754" y="4728425"/>
                    <a:pt x="693661" y="4927585"/>
                  </a:cubicBezTo>
                  <a:cubicBezTo>
                    <a:pt x="529503" y="5182821"/>
                    <a:pt x="398335" y="5372937"/>
                    <a:pt x="355871" y="5687392"/>
                  </a:cubicBezTo>
                  <a:cubicBezTo>
                    <a:pt x="312887" y="6005645"/>
                    <a:pt x="561566" y="6233499"/>
                    <a:pt x="590079" y="6264047"/>
                  </a:cubicBezTo>
                  <a:cubicBezTo>
                    <a:pt x="533392" y="6206456"/>
                    <a:pt x="490069" y="6029682"/>
                    <a:pt x="471189" y="5941203"/>
                  </a:cubicBezTo>
                  <a:cubicBezTo>
                    <a:pt x="447515" y="5830544"/>
                    <a:pt x="447085" y="5677556"/>
                    <a:pt x="543183" y="5597015"/>
                  </a:cubicBezTo>
                  <a:close/>
                  <a:moveTo>
                    <a:pt x="614996" y="999893"/>
                  </a:moveTo>
                  <a:cubicBezTo>
                    <a:pt x="461511" y="1291941"/>
                    <a:pt x="50280" y="1105556"/>
                    <a:pt x="151601" y="805391"/>
                  </a:cubicBezTo>
                  <a:cubicBezTo>
                    <a:pt x="252922" y="505204"/>
                    <a:pt x="768482" y="707846"/>
                    <a:pt x="614996" y="999893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29000"/>
              </a:schemeClr>
            </a:solidFill>
            <a:ln w="2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8" name="Graphic 27">
            <a:extLst>
              <a:ext uri="{FF2B5EF4-FFF2-40B4-BE49-F238E27FC236}">
                <a16:creationId xmlns:a16="http://schemas.microsoft.com/office/drawing/2014/main" id="{4DD5AF0E-EEB1-4922-9E7D-60973FFA43EC}"/>
              </a:ext>
            </a:extLst>
          </p:cNvPr>
          <p:cNvGrpSpPr/>
          <p:nvPr/>
        </p:nvGrpSpPr>
        <p:grpSpPr>
          <a:xfrm rot="13288326">
            <a:off x="4226468" y="1544521"/>
            <a:ext cx="302539" cy="527283"/>
            <a:chOff x="7468008" y="1053458"/>
            <a:chExt cx="1409218" cy="2456066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4932D2-B3F6-4CD1-9912-3791C1260455}"/>
                </a:ext>
              </a:extLst>
            </p:cNvPr>
            <p:cNvSpPr/>
            <p:nvPr/>
          </p:nvSpPr>
          <p:spPr>
            <a:xfrm>
              <a:off x="7468116" y="1053724"/>
              <a:ext cx="1154968" cy="801029"/>
            </a:xfrm>
            <a:custGeom>
              <a:avLst/>
              <a:gdLst>
                <a:gd name="connsiteX0" fmla="*/ 1115992 w 1154968"/>
                <a:gd name="connsiteY0" fmla="*/ 14228 h 801029"/>
                <a:gd name="connsiteX1" fmla="*/ 830525 w 1154968"/>
                <a:gd name="connsiteY1" fmla="*/ 81065 h 801029"/>
                <a:gd name="connsiteX2" fmla="*/ 558344 w 1154968"/>
                <a:gd name="connsiteY2" fmla="*/ 234469 h 801029"/>
                <a:gd name="connsiteX3" fmla="*/ 23647 w 1154968"/>
                <a:gd name="connsiteY3" fmla="*/ 646363 h 801029"/>
                <a:gd name="connsiteX4" fmla="*/ 130345 w 1154968"/>
                <a:gd name="connsiteY4" fmla="*/ 785675 h 801029"/>
                <a:gd name="connsiteX5" fmla="*/ 668263 w 1154968"/>
                <a:gd name="connsiteY5" fmla="*/ 413238 h 801029"/>
                <a:gd name="connsiteX6" fmla="*/ 957355 w 1154968"/>
                <a:gd name="connsiteY6" fmla="*/ 254601 h 801029"/>
                <a:gd name="connsiteX7" fmla="*/ 1150216 w 1154968"/>
                <a:gd name="connsiteY7" fmla="*/ 105223 h 801029"/>
                <a:gd name="connsiteX8" fmla="*/ 1115992 w 1154968"/>
                <a:gd name="connsiteY8" fmla="*/ 14228 h 80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4968" h="801029">
                  <a:moveTo>
                    <a:pt x="1115992" y="14228"/>
                  </a:moveTo>
                  <a:cubicBezTo>
                    <a:pt x="1011710" y="-28048"/>
                    <a:pt x="925144" y="32749"/>
                    <a:pt x="830525" y="81065"/>
                  </a:cubicBezTo>
                  <a:cubicBezTo>
                    <a:pt x="737919" y="128576"/>
                    <a:pt x="647327" y="180113"/>
                    <a:pt x="558344" y="234469"/>
                  </a:cubicBezTo>
                  <a:cubicBezTo>
                    <a:pt x="367899" y="350025"/>
                    <a:pt x="179869" y="486518"/>
                    <a:pt x="23647" y="646363"/>
                  </a:cubicBezTo>
                  <a:cubicBezTo>
                    <a:pt x="-43593" y="715214"/>
                    <a:pt x="45389" y="845667"/>
                    <a:pt x="130345" y="785675"/>
                  </a:cubicBezTo>
                  <a:cubicBezTo>
                    <a:pt x="309114" y="659248"/>
                    <a:pt x="481039" y="527586"/>
                    <a:pt x="668263" y="413238"/>
                  </a:cubicBezTo>
                  <a:cubicBezTo>
                    <a:pt x="762077" y="355662"/>
                    <a:pt x="859112" y="304125"/>
                    <a:pt x="957355" y="254601"/>
                  </a:cubicBezTo>
                  <a:cubicBezTo>
                    <a:pt x="1035868" y="214740"/>
                    <a:pt x="1118408" y="192998"/>
                    <a:pt x="1150216" y="105223"/>
                  </a:cubicBezTo>
                  <a:cubicBezTo>
                    <a:pt x="1161892" y="71402"/>
                    <a:pt x="1152632" y="28723"/>
                    <a:pt x="1115992" y="14228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53D8456-4D9B-4C7B-BB61-9DC13393C872}"/>
                </a:ext>
              </a:extLst>
            </p:cNvPr>
            <p:cNvSpPr/>
            <p:nvPr/>
          </p:nvSpPr>
          <p:spPr>
            <a:xfrm>
              <a:off x="7508515" y="2210878"/>
              <a:ext cx="1382930" cy="302912"/>
            </a:xfrm>
            <a:custGeom>
              <a:avLst/>
              <a:gdLst>
                <a:gd name="connsiteX0" fmla="*/ 1357437 w 1382930"/>
                <a:gd name="connsiteY0" fmla="*/ 36791 h 302912"/>
                <a:gd name="connsiteX1" fmla="*/ 1090893 w 1382930"/>
                <a:gd name="connsiteY1" fmla="*/ 15451 h 302912"/>
                <a:gd name="connsiteX2" fmla="*/ 732549 w 1382930"/>
                <a:gd name="connsiteY2" fmla="*/ 60144 h 302912"/>
                <a:gd name="connsiteX3" fmla="*/ 62566 w 1382930"/>
                <a:gd name="connsiteY3" fmla="*/ 124968 h 302912"/>
                <a:gd name="connsiteX4" fmla="*/ 73035 w 1382930"/>
                <a:gd name="connsiteY4" fmla="*/ 284008 h 302912"/>
                <a:gd name="connsiteX5" fmla="*/ 766773 w 1382930"/>
                <a:gd name="connsiteY5" fmla="*/ 274747 h 302912"/>
                <a:gd name="connsiteX6" fmla="*/ 1127130 w 1382930"/>
                <a:gd name="connsiteY6" fmla="*/ 232068 h 302912"/>
                <a:gd name="connsiteX7" fmla="*/ 1367905 w 1382930"/>
                <a:gd name="connsiteY7" fmla="*/ 135033 h 302912"/>
                <a:gd name="connsiteX8" fmla="*/ 1357437 w 1382930"/>
                <a:gd name="connsiteY8" fmla="*/ 36791 h 3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2930" h="302912">
                  <a:moveTo>
                    <a:pt x="1357437" y="36791"/>
                  </a:moveTo>
                  <a:cubicBezTo>
                    <a:pt x="1269260" y="-19578"/>
                    <a:pt x="1191149" y="2164"/>
                    <a:pt x="1090893" y="15451"/>
                  </a:cubicBezTo>
                  <a:cubicBezTo>
                    <a:pt x="971713" y="31557"/>
                    <a:pt x="852534" y="48065"/>
                    <a:pt x="732549" y="60144"/>
                  </a:cubicBezTo>
                  <a:cubicBezTo>
                    <a:pt x="510698" y="82691"/>
                    <a:pt x="281599" y="83899"/>
                    <a:pt x="62566" y="124968"/>
                  </a:cubicBezTo>
                  <a:cubicBezTo>
                    <a:pt x="-31650" y="142684"/>
                    <a:pt x="-12323" y="269916"/>
                    <a:pt x="73035" y="284008"/>
                  </a:cubicBezTo>
                  <a:cubicBezTo>
                    <a:pt x="297704" y="320648"/>
                    <a:pt x="541298" y="296490"/>
                    <a:pt x="766773" y="274747"/>
                  </a:cubicBezTo>
                  <a:cubicBezTo>
                    <a:pt x="887160" y="263474"/>
                    <a:pt x="1007950" y="250589"/>
                    <a:pt x="1127130" y="232068"/>
                  </a:cubicBezTo>
                  <a:cubicBezTo>
                    <a:pt x="1221749" y="217171"/>
                    <a:pt x="1306302" y="213547"/>
                    <a:pt x="1367905" y="135033"/>
                  </a:cubicBezTo>
                  <a:cubicBezTo>
                    <a:pt x="1389244" y="107654"/>
                    <a:pt x="1389647" y="57325"/>
                    <a:pt x="1357437" y="36791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AF8D339-9F20-48CB-ACB0-C1207CF4CE3E}"/>
                </a:ext>
              </a:extLst>
            </p:cNvPr>
            <p:cNvSpPr/>
            <p:nvPr/>
          </p:nvSpPr>
          <p:spPr>
            <a:xfrm>
              <a:off x="7583950" y="2900820"/>
              <a:ext cx="799445" cy="618889"/>
            </a:xfrm>
            <a:custGeom>
              <a:avLst/>
              <a:gdLst>
                <a:gd name="connsiteX0" fmla="*/ 545987 w 799445"/>
                <a:gd name="connsiteY0" fmla="*/ 332094 h 618889"/>
                <a:gd name="connsiteX1" fmla="*/ 122819 w 799445"/>
                <a:gd name="connsiteY1" fmla="*/ 16832 h 618889"/>
                <a:gd name="connsiteX2" fmla="*/ 18135 w 799445"/>
                <a:gd name="connsiteY2" fmla="*/ 130777 h 618889"/>
                <a:gd name="connsiteX3" fmla="*/ 420366 w 799445"/>
                <a:gd name="connsiteY3" fmla="*/ 482276 h 618889"/>
                <a:gd name="connsiteX4" fmla="*/ 772670 w 799445"/>
                <a:gd name="connsiteY4" fmla="*/ 602261 h 618889"/>
                <a:gd name="connsiteX5" fmla="*/ 798439 w 799445"/>
                <a:gd name="connsiteY5" fmla="*/ 547906 h 618889"/>
                <a:gd name="connsiteX6" fmla="*/ 545987 w 799445"/>
                <a:gd name="connsiteY6" fmla="*/ 332094 h 61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9445" h="618889">
                  <a:moveTo>
                    <a:pt x="545987" y="332094"/>
                  </a:moveTo>
                  <a:cubicBezTo>
                    <a:pt x="395000" y="241501"/>
                    <a:pt x="255689" y="131985"/>
                    <a:pt x="122819" y="16832"/>
                  </a:cubicBezTo>
                  <a:cubicBezTo>
                    <a:pt x="55177" y="-41550"/>
                    <a:pt x="-40247" y="65550"/>
                    <a:pt x="18135" y="130777"/>
                  </a:cubicBezTo>
                  <a:cubicBezTo>
                    <a:pt x="137314" y="264854"/>
                    <a:pt x="272599" y="380410"/>
                    <a:pt x="420366" y="482276"/>
                  </a:cubicBezTo>
                  <a:cubicBezTo>
                    <a:pt x="519011" y="550321"/>
                    <a:pt x="649464" y="661046"/>
                    <a:pt x="772670" y="602261"/>
                  </a:cubicBezTo>
                  <a:cubicBezTo>
                    <a:pt x="792399" y="592598"/>
                    <a:pt x="802868" y="568842"/>
                    <a:pt x="798439" y="547906"/>
                  </a:cubicBezTo>
                  <a:cubicBezTo>
                    <a:pt x="774281" y="430739"/>
                    <a:pt x="638593" y="387657"/>
                    <a:pt x="545987" y="332094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3498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500"/>
    </mc:Choice>
    <mc:Fallback xmlns="">
      <p:transition spd="slow" advClick="0" advTm="4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3889 L 0 -1.11111E-6 " pathEditMode="relative" rAng="0" ptsTypes="AA">
                                      <p:cBhvr>
                                        <p:cTn id="27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48E48F5-A862-4638-B911-85ABFEB2BEC4}"/>
              </a:ext>
            </a:extLst>
          </p:cNvPr>
          <p:cNvGrpSpPr/>
          <p:nvPr/>
        </p:nvGrpSpPr>
        <p:grpSpPr>
          <a:xfrm>
            <a:off x="0" y="409533"/>
            <a:ext cx="11518230" cy="6448469"/>
            <a:chOff x="8865943" y="786150"/>
            <a:chExt cx="4585228" cy="2567035"/>
          </a:xfrm>
        </p:grpSpPr>
        <p:pic>
          <p:nvPicPr>
            <p:cNvPr id="61" name="Picture 60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2706E385-EB44-462C-9F77-9D0E9D45D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418" b="48023"/>
            <a:stretch/>
          </p:blipFill>
          <p:spPr>
            <a:xfrm>
              <a:off x="8865943" y="888973"/>
              <a:ext cx="1629934" cy="2464212"/>
            </a:xfrm>
            <a:prstGeom prst="rect">
              <a:avLst/>
            </a:prstGeom>
          </p:spPr>
        </p:pic>
        <p:pic>
          <p:nvPicPr>
            <p:cNvPr id="62" name="Picture 61" descr="A bunch of items that are on display in a store&#10;&#10;Description automatically generated">
              <a:extLst>
                <a:ext uri="{FF2B5EF4-FFF2-40B4-BE49-F238E27FC236}">
                  <a16:creationId xmlns:a16="http://schemas.microsoft.com/office/drawing/2014/main" id="{9F9BF6EB-8C47-44BB-B3B1-8CBECF0E6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32829" y="786150"/>
              <a:ext cx="2518342" cy="2289317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6A79724-5BCB-4808-946E-0AB5C03A84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2776" y="4559035"/>
            <a:ext cx="483711" cy="49541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1EA7D77-FBC0-4E83-9558-83B1A69D21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96606" y="4860758"/>
            <a:ext cx="685793" cy="26629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321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"/>
    </mc:Choice>
    <mc:Fallback xmlns="">
      <p:transition spd="slow" advClick="0" advTm="2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25E-6 2.22222E-6 L 0.21328 0.0009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4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04167E-6 -2.59259E-6 L -0.03216 0.01204 L -0.0987 0.13565 C -0.10794 0.19815 -0.12682 0.33727 -0.13607 0.4 " pathEditMode="relative" rAng="0" ptsTypes="AAAA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10" y="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Rectangle 323">
            <a:extLst>
              <a:ext uri="{FF2B5EF4-FFF2-40B4-BE49-F238E27FC236}">
                <a16:creationId xmlns:a16="http://schemas.microsoft.com/office/drawing/2014/main" id="{B1AEF629-9D6C-42D2-8703-D2D04FEFAD59}"/>
              </a:ext>
            </a:extLst>
          </p:cNvPr>
          <p:cNvSpPr/>
          <p:nvPr/>
        </p:nvSpPr>
        <p:spPr>
          <a:xfrm>
            <a:off x="1951893" y="422030"/>
            <a:ext cx="5486400" cy="3640015"/>
          </a:xfrm>
          <a:prstGeom prst="rect">
            <a:avLst/>
          </a:prstGeom>
          <a:solidFill>
            <a:srgbClr val="9F8D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B30D2E2D-B096-4872-8C73-0330CC0C06DB}"/>
              </a:ext>
            </a:extLst>
          </p:cNvPr>
          <p:cNvGrpSpPr/>
          <p:nvPr/>
        </p:nvGrpSpPr>
        <p:grpSpPr>
          <a:xfrm>
            <a:off x="2593969" y="404282"/>
            <a:ext cx="5248770" cy="4636329"/>
            <a:chOff x="-395416" y="-4713649"/>
            <a:chExt cx="12874248" cy="11372046"/>
          </a:xfrm>
        </p:grpSpPr>
        <p:grpSp>
          <p:nvGrpSpPr>
            <p:cNvPr id="326" name="Graphic 18">
              <a:extLst>
                <a:ext uri="{FF2B5EF4-FFF2-40B4-BE49-F238E27FC236}">
                  <a16:creationId xmlns:a16="http://schemas.microsoft.com/office/drawing/2014/main" id="{B1CBEAE3-1C58-47E0-8BB8-AF0DF39B588E}"/>
                </a:ext>
              </a:extLst>
            </p:cNvPr>
            <p:cNvGrpSpPr/>
            <p:nvPr/>
          </p:nvGrpSpPr>
          <p:grpSpPr>
            <a:xfrm>
              <a:off x="-395416" y="370415"/>
              <a:ext cx="12874248" cy="6287982"/>
              <a:chOff x="-395416" y="370415"/>
              <a:chExt cx="12874248" cy="6287982"/>
            </a:xfrm>
            <a:solidFill>
              <a:srgbClr val="FFFFFF"/>
            </a:solidFill>
          </p:grpSpPr>
          <p:sp>
            <p:nvSpPr>
              <p:cNvPr id="442" name="Freeform: Shape 441">
                <a:extLst>
                  <a:ext uri="{FF2B5EF4-FFF2-40B4-BE49-F238E27FC236}">
                    <a16:creationId xmlns:a16="http://schemas.microsoft.com/office/drawing/2014/main" id="{F8892E87-BB29-4399-9BAC-B0C661EC5A69}"/>
                  </a:ext>
                </a:extLst>
              </p:cNvPr>
              <p:cNvSpPr/>
              <p:nvPr/>
            </p:nvSpPr>
            <p:spPr>
              <a:xfrm>
                <a:off x="1241279" y="811404"/>
                <a:ext cx="143347" cy="143347"/>
              </a:xfrm>
              <a:custGeom>
                <a:avLst/>
                <a:gdLst>
                  <a:gd name="connsiteX0" fmla="*/ 143348 w 143347"/>
                  <a:gd name="connsiteY0" fmla="*/ 71674 h 143347"/>
                  <a:gd name="connsiteX1" fmla="*/ 71674 w 143347"/>
                  <a:gd name="connsiteY1" fmla="*/ 143348 h 143347"/>
                  <a:gd name="connsiteX2" fmla="*/ 0 w 143347"/>
                  <a:gd name="connsiteY2" fmla="*/ 71674 h 143347"/>
                  <a:gd name="connsiteX3" fmla="*/ 71674 w 143347"/>
                  <a:gd name="connsiteY3" fmla="*/ 0 h 143347"/>
                  <a:gd name="connsiteX4" fmla="*/ 143348 w 143347"/>
                  <a:gd name="connsiteY4" fmla="*/ 71674 h 143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347" h="143347">
                    <a:moveTo>
                      <a:pt x="143348" y="71674"/>
                    </a:moveTo>
                    <a:cubicBezTo>
                      <a:pt x="143348" y="111258"/>
                      <a:pt x="111258" y="143348"/>
                      <a:pt x="71674" y="143348"/>
                    </a:cubicBezTo>
                    <a:cubicBezTo>
                      <a:pt x="32090" y="143348"/>
                      <a:pt x="0" y="111258"/>
                      <a:pt x="0" y="71674"/>
                    </a:cubicBezTo>
                    <a:cubicBezTo>
                      <a:pt x="0" y="32089"/>
                      <a:pt x="32090" y="0"/>
                      <a:pt x="71674" y="0"/>
                    </a:cubicBezTo>
                    <a:cubicBezTo>
                      <a:pt x="111258" y="0"/>
                      <a:pt x="143348" y="32089"/>
                      <a:pt x="143348" y="716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id="{48425FE2-AEB2-482A-ABC5-9317EDA265FE}"/>
                  </a:ext>
                </a:extLst>
              </p:cNvPr>
              <p:cNvSpPr/>
              <p:nvPr/>
            </p:nvSpPr>
            <p:spPr>
              <a:xfrm>
                <a:off x="4247931" y="1791017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09"/>
                      <a:pt x="76609" y="98712"/>
                      <a:pt x="49356" y="98712"/>
                    </a:cubicBezTo>
                    <a:cubicBezTo>
                      <a:pt x="22103" y="98712"/>
                      <a:pt x="0" y="76609"/>
                      <a:pt x="0" y="49356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4" name="Freeform: Shape 443">
                <a:extLst>
                  <a:ext uri="{FF2B5EF4-FFF2-40B4-BE49-F238E27FC236}">
                    <a16:creationId xmlns:a16="http://schemas.microsoft.com/office/drawing/2014/main" id="{CA275939-1D45-4046-BC43-7BEE6F4BE1BA}"/>
                  </a:ext>
                </a:extLst>
              </p:cNvPr>
              <p:cNvSpPr/>
              <p:nvPr/>
            </p:nvSpPr>
            <p:spPr>
              <a:xfrm>
                <a:off x="1263596" y="2746382"/>
                <a:ext cx="98712" cy="98712"/>
              </a:xfrm>
              <a:custGeom>
                <a:avLst/>
                <a:gdLst>
                  <a:gd name="connsiteX0" fmla="*/ 98713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3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3" y="49356"/>
                    </a:moveTo>
                    <a:cubicBezTo>
                      <a:pt x="98713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7"/>
                      <a:pt x="22098" y="0"/>
                      <a:pt x="49356" y="0"/>
                    </a:cubicBezTo>
                    <a:cubicBezTo>
                      <a:pt x="76615" y="0"/>
                      <a:pt x="98713" y="22097"/>
                      <a:pt x="98713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5" name="Freeform: Shape 444">
                <a:extLst>
                  <a:ext uri="{FF2B5EF4-FFF2-40B4-BE49-F238E27FC236}">
                    <a16:creationId xmlns:a16="http://schemas.microsoft.com/office/drawing/2014/main" id="{D2B7F461-9238-448F-AD5A-E4BE6C178E71}"/>
                  </a:ext>
                </a:extLst>
              </p:cNvPr>
              <p:cNvSpPr/>
              <p:nvPr/>
            </p:nvSpPr>
            <p:spPr>
              <a:xfrm>
                <a:off x="-97132" y="6124707"/>
                <a:ext cx="98712" cy="98712"/>
              </a:xfrm>
              <a:custGeom>
                <a:avLst/>
                <a:gdLst>
                  <a:gd name="connsiteX0" fmla="*/ 98712 w 98712"/>
                  <a:gd name="connsiteY0" fmla="*/ 49357 h 98712"/>
                  <a:gd name="connsiteX1" fmla="*/ 49356 w 98712"/>
                  <a:gd name="connsiteY1" fmla="*/ 98713 h 98712"/>
                  <a:gd name="connsiteX2" fmla="*/ 0 w 98712"/>
                  <a:gd name="connsiteY2" fmla="*/ 49357 h 98712"/>
                  <a:gd name="connsiteX3" fmla="*/ 49356 w 98712"/>
                  <a:gd name="connsiteY3" fmla="*/ 0 h 98712"/>
                  <a:gd name="connsiteX4" fmla="*/ 98712 w 98712"/>
                  <a:gd name="connsiteY4" fmla="*/ 49357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7"/>
                    </a:moveTo>
                    <a:cubicBezTo>
                      <a:pt x="98712" y="76610"/>
                      <a:pt x="76609" y="98713"/>
                      <a:pt x="49356" y="98713"/>
                    </a:cubicBezTo>
                    <a:cubicBezTo>
                      <a:pt x="22103" y="98713"/>
                      <a:pt x="0" y="76610"/>
                      <a:pt x="0" y="49357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E223125A-1889-4C1E-8185-EEB8DCB906BC}"/>
                  </a:ext>
                </a:extLst>
              </p:cNvPr>
              <p:cNvSpPr/>
              <p:nvPr/>
            </p:nvSpPr>
            <p:spPr>
              <a:xfrm>
                <a:off x="5132909" y="811618"/>
                <a:ext cx="148927" cy="148927"/>
              </a:xfrm>
              <a:custGeom>
                <a:avLst/>
                <a:gdLst>
                  <a:gd name="connsiteX0" fmla="*/ 148927 w 148927"/>
                  <a:gd name="connsiteY0" fmla="*/ 74464 h 148927"/>
                  <a:gd name="connsiteX1" fmla="*/ 74463 w 148927"/>
                  <a:gd name="connsiteY1" fmla="*/ 148927 h 148927"/>
                  <a:gd name="connsiteX2" fmla="*/ 0 w 148927"/>
                  <a:gd name="connsiteY2" fmla="*/ 74464 h 148927"/>
                  <a:gd name="connsiteX3" fmla="*/ 74463 w 148927"/>
                  <a:gd name="connsiteY3" fmla="*/ 0 h 148927"/>
                  <a:gd name="connsiteX4" fmla="*/ 148927 w 148927"/>
                  <a:gd name="connsiteY4" fmla="*/ 74464 h 14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7">
                    <a:moveTo>
                      <a:pt x="148927" y="74464"/>
                    </a:moveTo>
                    <a:cubicBezTo>
                      <a:pt x="148927" y="115589"/>
                      <a:pt x="115589" y="148927"/>
                      <a:pt x="74463" y="148927"/>
                    </a:cubicBezTo>
                    <a:cubicBezTo>
                      <a:pt x="33338" y="148927"/>
                      <a:pt x="0" y="115589"/>
                      <a:pt x="0" y="74464"/>
                    </a:cubicBezTo>
                    <a:cubicBezTo>
                      <a:pt x="0" y="33338"/>
                      <a:pt x="33338" y="0"/>
                      <a:pt x="74463" y="0"/>
                    </a:cubicBezTo>
                    <a:cubicBezTo>
                      <a:pt x="115589" y="0"/>
                      <a:pt x="148927" y="33338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id="{A096E492-69F3-4E9C-8A4B-B2BC608C3E22}"/>
                  </a:ext>
                </a:extLst>
              </p:cNvPr>
              <p:cNvSpPr/>
              <p:nvPr/>
            </p:nvSpPr>
            <p:spPr>
              <a:xfrm>
                <a:off x="5968532" y="5669341"/>
                <a:ext cx="148927" cy="148928"/>
              </a:xfrm>
              <a:custGeom>
                <a:avLst/>
                <a:gdLst>
                  <a:gd name="connsiteX0" fmla="*/ 148927 w 148927"/>
                  <a:gd name="connsiteY0" fmla="*/ 74465 h 148928"/>
                  <a:gd name="connsiteX1" fmla="*/ 74464 w 148927"/>
                  <a:gd name="connsiteY1" fmla="*/ 148928 h 148928"/>
                  <a:gd name="connsiteX2" fmla="*/ 0 w 148927"/>
                  <a:gd name="connsiteY2" fmla="*/ 74465 h 148928"/>
                  <a:gd name="connsiteX3" fmla="*/ 74464 w 148927"/>
                  <a:gd name="connsiteY3" fmla="*/ 1 h 148928"/>
                  <a:gd name="connsiteX4" fmla="*/ 148927 w 148927"/>
                  <a:gd name="connsiteY4" fmla="*/ 74465 h 148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8">
                    <a:moveTo>
                      <a:pt x="148927" y="74465"/>
                    </a:moveTo>
                    <a:cubicBezTo>
                      <a:pt x="148927" y="115667"/>
                      <a:pt x="115451" y="148928"/>
                      <a:pt x="74464" y="148928"/>
                    </a:cubicBezTo>
                    <a:cubicBezTo>
                      <a:pt x="33262" y="148928"/>
                      <a:pt x="0" y="115452"/>
                      <a:pt x="0" y="74465"/>
                    </a:cubicBezTo>
                    <a:cubicBezTo>
                      <a:pt x="0" y="33263"/>
                      <a:pt x="33476" y="1"/>
                      <a:pt x="74464" y="1"/>
                    </a:cubicBezTo>
                    <a:cubicBezTo>
                      <a:pt x="115451" y="-213"/>
                      <a:pt x="148927" y="33263"/>
                      <a:pt x="148927" y="744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8" name="Freeform: Shape 447">
                <a:extLst>
                  <a:ext uri="{FF2B5EF4-FFF2-40B4-BE49-F238E27FC236}">
                    <a16:creationId xmlns:a16="http://schemas.microsoft.com/office/drawing/2014/main" id="{D7D9BC5A-AE8B-40A0-A4FD-B01A67AD4840}"/>
                  </a:ext>
                </a:extLst>
              </p:cNvPr>
              <p:cNvSpPr/>
              <p:nvPr/>
            </p:nvSpPr>
            <p:spPr>
              <a:xfrm>
                <a:off x="5916815" y="4120845"/>
                <a:ext cx="148927" cy="148926"/>
              </a:xfrm>
              <a:custGeom>
                <a:avLst/>
                <a:gdLst>
                  <a:gd name="connsiteX0" fmla="*/ 148927 w 148927"/>
                  <a:gd name="connsiteY0" fmla="*/ 74464 h 148926"/>
                  <a:gd name="connsiteX1" fmla="*/ 74464 w 148927"/>
                  <a:gd name="connsiteY1" fmla="*/ 148927 h 148926"/>
                  <a:gd name="connsiteX2" fmla="*/ 0 w 148927"/>
                  <a:gd name="connsiteY2" fmla="*/ 74464 h 148926"/>
                  <a:gd name="connsiteX3" fmla="*/ 74464 w 148927"/>
                  <a:gd name="connsiteY3" fmla="*/ 0 h 148926"/>
                  <a:gd name="connsiteX4" fmla="*/ 148927 w 148927"/>
                  <a:gd name="connsiteY4" fmla="*/ 74464 h 14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6">
                    <a:moveTo>
                      <a:pt x="148927" y="74464"/>
                    </a:moveTo>
                    <a:cubicBezTo>
                      <a:pt x="148927" y="115665"/>
                      <a:pt x="115451" y="148927"/>
                      <a:pt x="74464" y="148927"/>
                    </a:cubicBezTo>
                    <a:cubicBezTo>
                      <a:pt x="33476" y="148927"/>
                      <a:pt x="0" y="115450"/>
                      <a:pt x="0" y="74464"/>
                    </a:cubicBezTo>
                    <a:cubicBezTo>
                      <a:pt x="0" y="33262"/>
                      <a:pt x="33476" y="0"/>
                      <a:pt x="74464" y="0"/>
                    </a:cubicBezTo>
                    <a:cubicBezTo>
                      <a:pt x="115451" y="0"/>
                      <a:pt x="148927" y="33262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id="{B594EA50-DED2-4907-B600-46F8FF037505}"/>
                  </a:ext>
                </a:extLst>
              </p:cNvPr>
              <p:cNvSpPr/>
              <p:nvPr/>
            </p:nvSpPr>
            <p:spPr>
              <a:xfrm>
                <a:off x="6042780" y="1179858"/>
                <a:ext cx="109013" cy="109012"/>
              </a:xfrm>
              <a:custGeom>
                <a:avLst/>
                <a:gdLst>
                  <a:gd name="connsiteX0" fmla="*/ 109013 w 109013"/>
                  <a:gd name="connsiteY0" fmla="*/ 54506 h 109012"/>
                  <a:gd name="connsiteX1" fmla="*/ 54507 w 109013"/>
                  <a:gd name="connsiteY1" fmla="*/ 109013 h 109012"/>
                  <a:gd name="connsiteX2" fmla="*/ 0 w 109013"/>
                  <a:gd name="connsiteY2" fmla="*/ 54506 h 109012"/>
                  <a:gd name="connsiteX3" fmla="*/ 54507 w 109013"/>
                  <a:gd name="connsiteY3" fmla="*/ 0 h 109012"/>
                  <a:gd name="connsiteX4" fmla="*/ 109013 w 109013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3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70B81F58-B72C-474F-B0C7-A5F69114D9DA}"/>
                  </a:ext>
                </a:extLst>
              </p:cNvPr>
              <p:cNvSpPr/>
              <p:nvPr/>
            </p:nvSpPr>
            <p:spPr>
              <a:xfrm>
                <a:off x="3982480" y="3882433"/>
                <a:ext cx="109012" cy="109012"/>
              </a:xfrm>
              <a:custGeom>
                <a:avLst/>
                <a:gdLst>
                  <a:gd name="connsiteX0" fmla="*/ 109013 w 109012"/>
                  <a:gd name="connsiteY0" fmla="*/ 54506 h 109012"/>
                  <a:gd name="connsiteX1" fmla="*/ 54507 w 109012"/>
                  <a:gd name="connsiteY1" fmla="*/ 109013 h 109012"/>
                  <a:gd name="connsiteX2" fmla="*/ 0 w 109012"/>
                  <a:gd name="connsiteY2" fmla="*/ 54506 h 109012"/>
                  <a:gd name="connsiteX3" fmla="*/ 54507 w 109012"/>
                  <a:gd name="connsiteY3" fmla="*/ 0 h 109012"/>
                  <a:gd name="connsiteX4" fmla="*/ 109013 w 109012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2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514F69EB-A69B-4F36-9CF4-C6C8F3680040}"/>
                  </a:ext>
                </a:extLst>
              </p:cNvPr>
              <p:cNvSpPr/>
              <p:nvPr/>
            </p:nvSpPr>
            <p:spPr>
              <a:xfrm>
                <a:off x="6852866" y="1632004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8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8"/>
                      <a:pt x="63734" y="127468"/>
                    </a:cubicBezTo>
                    <a:cubicBezTo>
                      <a:pt x="28541" y="127468"/>
                      <a:pt x="0" y="98927"/>
                      <a:pt x="0" y="63734"/>
                    </a:cubicBezTo>
                    <a:cubicBezTo>
                      <a:pt x="0" y="28541"/>
                      <a:pt x="28541" y="0"/>
                      <a:pt x="63734" y="0"/>
                    </a:cubicBezTo>
                    <a:cubicBezTo>
                      <a:pt x="99142" y="214"/>
                      <a:pt x="127468" y="28541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E84B53BF-EB79-4807-8750-48ADF96CF6C9}"/>
                  </a:ext>
                </a:extLst>
              </p:cNvPr>
              <p:cNvSpPr/>
              <p:nvPr/>
            </p:nvSpPr>
            <p:spPr>
              <a:xfrm>
                <a:off x="7514240" y="6098956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7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7"/>
                      <a:pt x="63734" y="127467"/>
                    </a:cubicBezTo>
                    <a:cubicBezTo>
                      <a:pt x="28541" y="127467"/>
                      <a:pt x="0" y="98927"/>
                      <a:pt x="0" y="63734"/>
                    </a:cubicBezTo>
                    <a:cubicBezTo>
                      <a:pt x="0" y="28540"/>
                      <a:pt x="28541" y="0"/>
                      <a:pt x="63734" y="0"/>
                    </a:cubicBezTo>
                    <a:cubicBezTo>
                      <a:pt x="98927" y="214"/>
                      <a:pt x="127468" y="28755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78391682-463C-46C4-9A3F-D0D0F7E08326}"/>
                  </a:ext>
                </a:extLst>
              </p:cNvPr>
              <p:cNvSpPr/>
              <p:nvPr/>
            </p:nvSpPr>
            <p:spPr>
              <a:xfrm>
                <a:off x="3844068" y="2993592"/>
                <a:ext cx="74678" cy="74678"/>
              </a:xfrm>
              <a:custGeom>
                <a:avLst/>
                <a:gdLst>
                  <a:gd name="connsiteX0" fmla="*/ 74678 w 74678"/>
                  <a:gd name="connsiteY0" fmla="*/ 37339 h 74678"/>
                  <a:gd name="connsiteX1" fmla="*/ 37339 w 74678"/>
                  <a:gd name="connsiteY1" fmla="*/ 74678 h 74678"/>
                  <a:gd name="connsiteX2" fmla="*/ 0 w 74678"/>
                  <a:gd name="connsiteY2" fmla="*/ 37339 h 74678"/>
                  <a:gd name="connsiteX3" fmla="*/ 37339 w 74678"/>
                  <a:gd name="connsiteY3" fmla="*/ 0 h 74678"/>
                  <a:gd name="connsiteX4" fmla="*/ 74678 w 74678"/>
                  <a:gd name="connsiteY4" fmla="*/ 37339 h 7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78" h="74678">
                    <a:moveTo>
                      <a:pt x="74678" y="37339"/>
                    </a:moveTo>
                    <a:cubicBezTo>
                      <a:pt x="74678" y="57961"/>
                      <a:pt x="57961" y="74678"/>
                      <a:pt x="37339" y="74678"/>
                    </a:cubicBezTo>
                    <a:cubicBezTo>
                      <a:pt x="16717" y="74678"/>
                      <a:pt x="0" y="57961"/>
                      <a:pt x="0" y="37339"/>
                    </a:cubicBezTo>
                    <a:cubicBezTo>
                      <a:pt x="0" y="16717"/>
                      <a:pt x="16717" y="0"/>
                      <a:pt x="37339" y="0"/>
                    </a:cubicBezTo>
                    <a:cubicBezTo>
                      <a:pt x="57960" y="0"/>
                      <a:pt x="74678" y="16717"/>
                      <a:pt x="74678" y="373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3BC4B4D7-A667-4CCD-9622-D73E6331FE69}"/>
                  </a:ext>
                </a:extLst>
              </p:cNvPr>
              <p:cNvSpPr/>
              <p:nvPr/>
            </p:nvSpPr>
            <p:spPr>
              <a:xfrm>
                <a:off x="-293699" y="3473420"/>
                <a:ext cx="149785" cy="149785"/>
              </a:xfrm>
              <a:custGeom>
                <a:avLst/>
                <a:gdLst>
                  <a:gd name="connsiteX0" fmla="*/ 149785 w 149785"/>
                  <a:gd name="connsiteY0" fmla="*/ 74892 h 149785"/>
                  <a:gd name="connsiteX1" fmla="*/ 74893 w 149785"/>
                  <a:gd name="connsiteY1" fmla="*/ 149785 h 149785"/>
                  <a:gd name="connsiteX2" fmla="*/ 0 w 149785"/>
                  <a:gd name="connsiteY2" fmla="*/ 74892 h 149785"/>
                  <a:gd name="connsiteX3" fmla="*/ 74893 w 149785"/>
                  <a:gd name="connsiteY3" fmla="*/ 0 h 149785"/>
                  <a:gd name="connsiteX4" fmla="*/ 149785 w 149785"/>
                  <a:gd name="connsiteY4" fmla="*/ 74892 h 149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785" h="149785">
                    <a:moveTo>
                      <a:pt x="149785" y="74892"/>
                    </a:moveTo>
                    <a:cubicBezTo>
                      <a:pt x="149785" y="116309"/>
                      <a:pt x="116309" y="149785"/>
                      <a:pt x="74893" y="149785"/>
                    </a:cubicBezTo>
                    <a:cubicBezTo>
                      <a:pt x="33476" y="149785"/>
                      <a:pt x="0" y="116309"/>
                      <a:pt x="0" y="74892"/>
                    </a:cubicBezTo>
                    <a:cubicBezTo>
                      <a:pt x="0" y="33476"/>
                      <a:pt x="33476" y="0"/>
                      <a:pt x="74893" y="0"/>
                    </a:cubicBezTo>
                    <a:cubicBezTo>
                      <a:pt x="116309" y="0"/>
                      <a:pt x="149785" y="33476"/>
                      <a:pt x="149785" y="748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7B305033-4088-4A03-93E0-5BD19EFFBDF1}"/>
                  </a:ext>
                </a:extLst>
              </p:cNvPr>
              <p:cNvSpPr/>
              <p:nvPr/>
            </p:nvSpPr>
            <p:spPr>
              <a:xfrm>
                <a:off x="2621322" y="3473205"/>
                <a:ext cx="121030" cy="121030"/>
              </a:xfrm>
              <a:custGeom>
                <a:avLst/>
                <a:gdLst>
                  <a:gd name="connsiteX0" fmla="*/ 121030 w 121030"/>
                  <a:gd name="connsiteY0" fmla="*/ 60515 h 121030"/>
                  <a:gd name="connsiteX1" fmla="*/ 60515 w 121030"/>
                  <a:gd name="connsiteY1" fmla="*/ 121030 h 121030"/>
                  <a:gd name="connsiteX2" fmla="*/ 0 w 121030"/>
                  <a:gd name="connsiteY2" fmla="*/ 60515 h 121030"/>
                  <a:gd name="connsiteX3" fmla="*/ 60515 w 121030"/>
                  <a:gd name="connsiteY3" fmla="*/ 0 h 121030"/>
                  <a:gd name="connsiteX4" fmla="*/ 121030 w 121030"/>
                  <a:gd name="connsiteY4" fmla="*/ 60515 h 121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30" h="121030">
                    <a:moveTo>
                      <a:pt x="121030" y="60515"/>
                    </a:moveTo>
                    <a:cubicBezTo>
                      <a:pt x="121030" y="93777"/>
                      <a:pt x="93992" y="121030"/>
                      <a:pt x="60515" y="121030"/>
                    </a:cubicBezTo>
                    <a:cubicBezTo>
                      <a:pt x="27039" y="121030"/>
                      <a:pt x="0" y="93992"/>
                      <a:pt x="0" y="60515"/>
                    </a:cubicBezTo>
                    <a:cubicBezTo>
                      <a:pt x="0" y="27039"/>
                      <a:pt x="27039" y="0"/>
                      <a:pt x="60515" y="0"/>
                    </a:cubicBezTo>
                    <a:cubicBezTo>
                      <a:pt x="93992" y="0"/>
                      <a:pt x="121030" y="27253"/>
                      <a:pt x="121030" y="605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23122982-4DA6-48F7-B337-89049E1FEB1B}"/>
                  </a:ext>
                </a:extLst>
              </p:cNvPr>
              <p:cNvSpPr/>
              <p:nvPr/>
            </p:nvSpPr>
            <p:spPr>
              <a:xfrm>
                <a:off x="3793424" y="919987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49F5E20C-AF84-48F7-8B8D-180AF44D130C}"/>
                  </a:ext>
                </a:extLst>
              </p:cNvPr>
              <p:cNvSpPr/>
              <p:nvPr/>
            </p:nvSpPr>
            <p:spPr>
              <a:xfrm>
                <a:off x="1919176" y="387556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72446BE9-A678-43B5-922A-64247F2AA219}"/>
                  </a:ext>
                </a:extLst>
              </p:cNvPr>
              <p:cNvSpPr/>
              <p:nvPr/>
            </p:nvSpPr>
            <p:spPr>
              <a:xfrm>
                <a:off x="2313811" y="386934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9" name="Freeform: Shape 458">
                <a:extLst>
                  <a:ext uri="{FF2B5EF4-FFF2-40B4-BE49-F238E27FC236}">
                    <a16:creationId xmlns:a16="http://schemas.microsoft.com/office/drawing/2014/main" id="{279E9164-E59C-42AB-9DB9-CFB144925621}"/>
                  </a:ext>
                </a:extLst>
              </p:cNvPr>
              <p:cNvSpPr/>
              <p:nvPr/>
            </p:nvSpPr>
            <p:spPr>
              <a:xfrm>
                <a:off x="4909733" y="148779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4CD87187-8164-4D13-B076-333B8AB4ACA1}"/>
                  </a:ext>
                </a:extLst>
              </p:cNvPr>
              <p:cNvSpPr/>
              <p:nvPr/>
            </p:nvSpPr>
            <p:spPr>
              <a:xfrm>
                <a:off x="6805441" y="1129215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23A3B9EC-A7F6-4CDC-A6D6-C0ECA1E9760C}"/>
                  </a:ext>
                </a:extLst>
              </p:cNvPr>
              <p:cNvSpPr/>
              <p:nvPr/>
            </p:nvSpPr>
            <p:spPr>
              <a:xfrm>
                <a:off x="9958445" y="137213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2" name="Freeform: Shape 461">
                <a:extLst>
                  <a:ext uri="{FF2B5EF4-FFF2-40B4-BE49-F238E27FC236}">
                    <a16:creationId xmlns:a16="http://schemas.microsoft.com/office/drawing/2014/main" id="{E8697455-F0F2-4E19-8A69-E37792A5F1E5}"/>
                  </a:ext>
                </a:extLst>
              </p:cNvPr>
              <p:cNvSpPr/>
              <p:nvPr/>
            </p:nvSpPr>
            <p:spPr>
              <a:xfrm>
                <a:off x="5755442" y="786082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3" name="Freeform: Shape 462">
                <a:extLst>
                  <a:ext uri="{FF2B5EF4-FFF2-40B4-BE49-F238E27FC236}">
                    <a16:creationId xmlns:a16="http://schemas.microsoft.com/office/drawing/2014/main" id="{FB608DB9-F916-401D-91C2-427202EFF157}"/>
                  </a:ext>
                </a:extLst>
              </p:cNvPr>
              <p:cNvSpPr/>
              <p:nvPr/>
            </p:nvSpPr>
            <p:spPr>
              <a:xfrm>
                <a:off x="8464454" y="158286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F2E69D3D-34AD-412D-9C69-AEDE57EB96D8}"/>
                  </a:ext>
                </a:extLst>
              </p:cNvPr>
              <p:cNvSpPr/>
              <p:nvPr/>
            </p:nvSpPr>
            <p:spPr>
              <a:xfrm>
                <a:off x="181622" y="406612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6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5" name="Freeform: Shape 464">
                <a:extLst>
                  <a:ext uri="{FF2B5EF4-FFF2-40B4-BE49-F238E27FC236}">
                    <a16:creationId xmlns:a16="http://schemas.microsoft.com/office/drawing/2014/main" id="{8F531C9A-0C74-4552-B8AB-BB386E858997}"/>
                  </a:ext>
                </a:extLst>
              </p:cNvPr>
              <p:cNvSpPr/>
              <p:nvPr/>
            </p:nvSpPr>
            <p:spPr>
              <a:xfrm>
                <a:off x="4405227" y="42535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6" name="Freeform: Shape 465">
                <a:extLst>
                  <a:ext uri="{FF2B5EF4-FFF2-40B4-BE49-F238E27FC236}">
                    <a16:creationId xmlns:a16="http://schemas.microsoft.com/office/drawing/2014/main" id="{D152FD05-FFA3-4413-AB53-E3B7937C29DA}"/>
                  </a:ext>
                </a:extLst>
              </p:cNvPr>
              <p:cNvSpPr/>
              <p:nvPr/>
            </p:nvSpPr>
            <p:spPr>
              <a:xfrm>
                <a:off x="7827545" y="2929429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24263CDA-C311-477C-AB27-48D076F2BB9B}"/>
                  </a:ext>
                </a:extLst>
              </p:cNvPr>
              <p:cNvSpPr/>
              <p:nvPr/>
            </p:nvSpPr>
            <p:spPr>
              <a:xfrm>
                <a:off x="1995141" y="86076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8" name="Freeform: Shape 467">
                <a:extLst>
                  <a:ext uri="{FF2B5EF4-FFF2-40B4-BE49-F238E27FC236}">
                    <a16:creationId xmlns:a16="http://schemas.microsoft.com/office/drawing/2014/main" id="{D2F07400-2F22-4EE1-B6EE-907E5123E0DB}"/>
                  </a:ext>
                </a:extLst>
              </p:cNvPr>
              <p:cNvSpPr/>
              <p:nvPr/>
            </p:nvSpPr>
            <p:spPr>
              <a:xfrm>
                <a:off x="4486558" y="1129215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9" name="Freeform: Shape 468">
                <a:extLst>
                  <a:ext uri="{FF2B5EF4-FFF2-40B4-BE49-F238E27FC236}">
                    <a16:creationId xmlns:a16="http://schemas.microsoft.com/office/drawing/2014/main" id="{793B9B7B-ABE6-4B49-8F61-7A7EBF870005}"/>
                  </a:ext>
                </a:extLst>
              </p:cNvPr>
              <p:cNvSpPr/>
              <p:nvPr/>
            </p:nvSpPr>
            <p:spPr>
              <a:xfrm>
                <a:off x="6229261" y="155754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E91BEC21-CBB2-480F-9F76-B58C13D30E40}"/>
                  </a:ext>
                </a:extLst>
              </p:cNvPr>
              <p:cNvSpPr/>
              <p:nvPr/>
            </p:nvSpPr>
            <p:spPr>
              <a:xfrm>
                <a:off x="609948" y="5758613"/>
                <a:ext cx="50643" cy="50644"/>
              </a:xfrm>
              <a:custGeom>
                <a:avLst/>
                <a:gdLst>
                  <a:gd name="connsiteX0" fmla="*/ 50644 w 50643"/>
                  <a:gd name="connsiteY0" fmla="*/ 25322 h 50644"/>
                  <a:gd name="connsiteX1" fmla="*/ 25322 w 50643"/>
                  <a:gd name="connsiteY1" fmla="*/ 50644 h 50644"/>
                  <a:gd name="connsiteX2" fmla="*/ 0 w 50643"/>
                  <a:gd name="connsiteY2" fmla="*/ 25322 h 50644"/>
                  <a:gd name="connsiteX3" fmla="*/ 25322 w 50643"/>
                  <a:gd name="connsiteY3" fmla="*/ 0 h 50644"/>
                  <a:gd name="connsiteX4" fmla="*/ 50644 w 50643"/>
                  <a:gd name="connsiteY4" fmla="*/ 25322 h 50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4">
                    <a:moveTo>
                      <a:pt x="50644" y="25322"/>
                    </a:moveTo>
                    <a:cubicBezTo>
                      <a:pt x="50644" y="39271"/>
                      <a:pt x="39270" y="50644"/>
                      <a:pt x="25322" y="50644"/>
                    </a:cubicBezTo>
                    <a:cubicBezTo>
                      <a:pt x="11373" y="50644"/>
                      <a:pt x="0" y="39271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193B045E-1881-46B2-B011-9B4C4303A733}"/>
                  </a:ext>
                </a:extLst>
              </p:cNvPr>
              <p:cNvSpPr/>
              <p:nvPr/>
            </p:nvSpPr>
            <p:spPr>
              <a:xfrm>
                <a:off x="711236" y="343114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FFF69594-4F2F-4FB2-BB32-89AC14025CC3}"/>
                  </a:ext>
                </a:extLst>
              </p:cNvPr>
              <p:cNvSpPr/>
              <p:nvPr/>
            </p:nvSpPr>
            <p:spPr>
              <a:xfrm>
                <a:off x="922180" y="41944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785326CD-4A91-4690-8917-0B191078B818}"/>
                  </a:ext>
                </a:extLst>
              </p:cNvPr>
              <p:cNvSpPr/>
              <p:nvPr/>
            </p:nvSpPr>
            <p:spPr>
              <a:xfrm>
                <a:off x="1637631" y="346977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55FB1617-E59F-4EC1-AB2C-0C1CE63BA35D}"/>
                  </a:ext>
                </a:extLst>
              </p:cNvPr>
              <p:cNvSpPr/>
              <p:nvPr/>
            </p:nvSpPr>
            <p:spPr>
              <a:xfrm>
                <a:off x="1969819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057D4E9E-3830-4EF6-B9C8-E4D21762E03E}"/>
                  </a:ext>
                </a:extLst>
              </p:cNvPr>
              <p:cNvSpPr/>
              <p:nvPr/>
            </p:nvSpPr>
            <p:spPr>
              <a:xfrm>
                <a:off x="824755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6E19EF5A-9DF3-4F92-A416-B884707FEB8E}"/>
                  </a:ext>
                </a:extLst>
              </p:cNvPr>
              <p:cNvSpPr/>
              <p:nvPr/>
            </p:nvSpPr>
            <p:spPr>
              <a:xfrm>
                <a:off x="3515957" y="48028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DA2AF4B6-18C2-4D6F-BC0F-C7E0884D1435}"/>
                  </a:ext>
                </a:extLst>
              </p:cNvPr>
              <p:cNvSpPr/>
              <p:nvPr/>
            </p:nvSpPr>
            <p:spPr>
              <a:xfrm>
                <a:off x="1893854" y="303844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F1F0FF3F-7814-4106-B1FF-FE309C059631}"/>
                  </a:ext>
                </a:extLst>
              </p:cNvPr>
              <p:cNvSpPr/>
              <p:nvPr/>
            </p:nvSpPr>
            <p:spPr>
              <a:xfrm>
                <a:off x="1055871" y="17341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4" y="50644"/>
                      <a:pt x="0" y="39270"/>
                      <a:pt x="0" y="25322"/>
                    </a:cubicBezTo>
                    <a:cubicBezTo>
                      <a:pt x="0" y="11374"/>
                      <a:pt x="11374" y="0"/>
                      <a:pt x="25322" y="0"/>
                    </a:cubicBezTo>
                    <a:cubicBezTo>
                      <a:pt x="39270" y="0"/>
                      <a:pt x="50644" y="11374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C25A5104-870C-43E4-85AC-6C0B25793F18}"/>
                  </a:ext>
                </a:extLst>
              </p:cNvPr>
              <p:cNvSpPr/>
              <p:nvPr/>
            </p:nvSpPr>
            <p:spPr>
              <a:xfrm>
                <a:off x="3731193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3FD57100-FC69-4946-92F5-09EBE6B418F2}"/>
                  </a:ext>
                </a:extLst>
              </p:cNvPr>
              <p:cNvSpPr/>
              <p:nvPr/>
            </p:nvSpPr>
            <p:spPr>
              <a:xfrm>
                <a:off x="1969819" y="560968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4308949F-DAB4-486E-BF04-F30DA68017C1}"/>
                  </a:ext>
                </a:extLst>
              </p:cNvPr>
              <p:cNvSpPr/>
              <p:nvPr/>
            </p:nvSpPr>
            <p:spPr>
              <a:xfrm>
                <a:off x="257802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7B7363AC-5959-4EB2-8E6C-6FA94A66218D}"/>
                  </a:ext>
                </a:extLst>
              </p:cNvPr>
              <p:cNvSpPr/>
              <p:nvPr/>
            </p:nvSpPr>
            <p:spPr>
              <a:xfrm>
                <a:off x="2525828" y="249359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6161C676-0DE4-4926-B89B-452CC2544A68}"/>
                  </a:ext>
                </a:extLst>
              </p:cNvPr>
              <p:cNvSpPr/>
              <p:nvPr/>
            </p:nvSpPr>
            <p:spPr>
              <a:xfrm>
                <a:off x="2596214" y="498093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C4FF30B0-F092-4094-93EB-0AA2D467B6A4}"/>
                  </a:ext>
                </a:extLst>
              </p:cNvPr>
              <p:cNvSpPr/>
              <p:nvPr/>
            </p:nvSpPr>
            <p:spPr>
              <a:xfrm>
                <a:off x="5874326" y="6357754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13CBABBD-DF03-478E-A959-BEEA680F2F27}"/>
                  </a:ext>
                </a:extLst>
              </p:cNvPr>
              <p:cNvSpPr/>
              <p:nvPr/>
            </p:nvSpPr>
            <p:spPr>
              <a:xfrm>
                <a:off x="4061450" y="549960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337BC318-265D-4789-A35F-580731D74613}"/>
                  </a:ext>
                </a:extLst>
              </p:cNvPr>
              <p:cNvSpPr/>
              <p:nvPr/>
            </p:nvSpPr>
            <p:spPr>
              <a:xfrm>
                <a:off x="3692566" y="653951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481AEB99-CDA0-470C-B4AE-4A4B5BDB3C16}"/>
                  </a:ext>
                </a:extLst>
              </p:cNvPr>
              <p:cNvSpPr/>
              <p:nvPr/>
            </p:nvSpPr>
            <p:spPr>
              <a:xfrm>
                <a:off x="6675399" y="5474278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3" y="11337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DB29F23A-8E84-405C-98F0-B6784A71F848}"/>
                  </a:ext>
                </a:extLst>
              </p:cNvPr>
              <p:cNvSpPr/>
              <p:nvPr/>
            </p:nvSpPr>
            <p:spPr>
              <a:xfrm>
                <a:off x="2830764" y="370415"/>
                <a:ext cx="109871" cy="109872"/>
              </a:xfrm>
              <a:custGeom>
                <a:avLst/>
                <a:gdLst>
                  <a:gd name="connsiteX0" fmla="*/ 109871 w 109871"/>
                  <a:gd name="connsiteY0" fmla="*/ 54937 h 109872"/>
                  <a:gd name="connsiteX1" fmla="*/ 54936 w 109871"/>
                  <a:gd name="connsiteY1" fmla="*/ 109873 h 109872"/>
                  <a:gd name="connsiteX2" fmla="*/ 0 w 109871"/>
                  <a:gd name="connsiteY2" fmla="*/ 54937 h 109872"/>
                  <a:gd name="connsiteX3" fmla="*/ 54936 w 109871"/>
                  <a:gd name="connsiteY3" fmla="*/ 1 h 109872"/>
                  <a:gd name="connsiteX4" fmla="*/ 109871 w 109871"/>
                  <a:gd name="connsiteY4" fmla="*/ 54937 h 1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2">
                    <a:moveTo>
                      <a:pt x="109871" y="54937"/>
                    </a:moveTo>
                    <a:cubicBezTo>
                      <a:pt x="109871" y="85409"/>
                      <a:pt x="85193" y="109873"/>
                      <a:pt x="54936" y="109873"/>
                    </a:cubicBezTo>
                    <a:cubicBezTo>
                      <a:pt x="24464" y="109873"/>
                      <a:pt x="0" y="85195"/>
                      <a:pt x="0" y="54937"/>
                    </a:cubicBezTo>
                    <a:cubicBezTo>
                      <a:pt x="0" y="24465"/>
                      <a:pt x="24678" y="1"/>
                      <a:pt x="54936" y="1"/>
                    </a:cubicBezTo>
                    <a:cubicBezTo>
                      <a:pt x="85193" y="-213"/>
                      <a:pt x="109871" y="24465"/>
                      <a:pt x="109871" y="549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2EACD139-F414-47ED-9A68-ACBFD8A4782E}"/>
                  </a:ext>
                </a:extLst>
              </p:cNvPr>
              <p:cNvSpPr/>
              <p:nvPr/>
            </p:nvSpPr>
            <p:spPr>
              <a:xfrm>
                <a:off x="656515" y="3897669"/>
                <a:ext cx="109871" cy="109871"/>
              </a:xfrm>
              <a:custGeom>
                <a:avLst/>
                <a:gdLst>
                  <a:gd name="connsiteX0" fmla="*/ 109871 w 109871"/>
                  <a:gd name="connsiteY0" fmla="*/ 54936 h 109871"/>
                  <a:gd name="connsiteX1" fmla="*/ 54936 w 109871"/>
                  <a:gd name="connsiteY1" fmla="*/ 109871 h 109871"/>
                  <a:gd name="connsiteX2" fmla="*/ 0 w 109871"/>
                  <a:gd name="connsiteY2" fmla="*/ 54936 h 109871"/>
                  <a:gd name="connsiteX3" fmla="*/ 54936 w 109871"/>
                  <a:gd name="connsiteY3" fmla="*/ 0 h 109871"/>
                  <a:gd name="connsiteX4" fmla="*/ 109871 w 109871"/>
                  <a:gd name="connsiteY4" fmla="*/ 54936 h 10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1">
                    <a:moveTo>
                      <a:pt x="109871" y="54936"/>
                    </a:moveTo>
                    <a:cubicBezTo>
                      <a:pt x="109871" y="85408"/>
                      <a:pt x="85193" y="109871"/>
                      <a:pt x="54936" y="109871"/>
                    </a:cubicBezTo>
                    <a:cubicBezTo>
                      <a:pt x="24464" y="109871"/>
                      <a:pt x="0" y="85193"/>
                      <a:pt x="0" y="54936"/>
                    </a:cubicBezTo>
                    <a:cubicBezTo>
                      <a:pt x="0" y="24464"/>
                      <a:pt x="24678" y="0"/>
                      <a:pt x="54936" y="0"/>
                    </a:cubicBezTo>
                    <a:cubicBezTo>
                      <a:pt x="85193" y="0"/>
                      <a:pt x="109871" y="24464"/>
                      <a:pt x="109871" y="549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9BC9FDEA-67B6-4398-9861-95A20DBE7CBD}"/>
                  </a:ext>
                </a:extLst>
              </p:cNvPr>
              <p:cNvSpPr/>
              <p:nvPr/>
            </p:nvSpPr>
            <p:spPr>
              <a:xfrm>
                <a:off x="6565527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F79B4C36-5699-43F8-956F-6F0DFBE8C486}"/>
                  </a:ext>
                </a:extLst>
              </p:cNvPr>
              <p:cNvSpPr/>
              <p:nvPr/>
            </p:nvSpPr>
            <p:spPr>
              <a:xfrm>
                <a:off x="7832266" y="1397240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BB448085-A0C6-40D8-9D3A-BBEE136BE049}"/>
                  </a:ext>
                </a:extLst>
              </p:cNvPr>
              <p:cNvSpPr/>
              <p:nvPr/>
            </p:nvSpPr>
            <p:spPr>
              <a:xfrm>
                <a:off x="8477974" y="462985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59" y="214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8F9EA68F-5C7C-4919-8C8B-B73AD42B36E7}"/>
                  </a:ext>
                </a:extLst>
              </p:cNvPr>
              <p:cNvSpPr/>
              <p:nvPr/>
            </p:nvSpPr>
            <p:spPr>
              <a:xfrm>
                <a:off x="5173682" y="5148527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3AC99B8E-C0C8-4BD0-A1CE-7BBE25884EEB}"/>
                  </a:ext>
                </a:extLst>
              </p:cNvPr>
              <p:cNvSpPr/>
              <p:nvPr/>
            </p:nvSpPr>
            <p:spPr>
              <a:xfrm>
                <a:off x="10510806" y="6566552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AD3D2AEA-B9BB-438D-8D35-D1E1BD3E4C67}"/>
                  </a:ext>
                </a:extLst>
              </p:cNvPr>
              <p:cNvSpPr/>
              <p:nvPr/>
            </p:nvSpPr>
            <p:spPr>
              <a:xfrm>
                <a:off x="8523897" y="5091016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28F034AB-CE1D-4C48-BBFC-300915A289BE}"/>
                  </a:ext>
                </a:extLst>
              </p:cNvPr>
              <p:cNvSpPr/>
              <p:nvPr/>
            </p:nvSpPr>
            <p:spPr>
              <a:xfrm>
                <a:off x="8900077" y="348779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4" y="91845"/>
                      <a:pt x="45922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7" name="Freeform: Shape 496">
                <a:extLst>
                  <a:ext uri="{FF2B5EF4-FFF2-40B4-BE49-F238E27FC236}">
                    <a16:creationId xmlns:a16="http://schemas.microsoft.com/office/drawing/2014/main" id="{4BC18A8B-071D-4B8F-9DCA-FAF42B0C19C7}"/>
                  </a:ext>
                </a:extLst>
              </p:cNvPr>
              <p:cNvSpPr/>
              <p:nvPr/>
            </p:nvSpPr>
            <p:spPr>
              <a:xfrm>
                <a:off x="8400935" y="1168056"/>
                <a:ext cx="123175" cy="123175"/>
              </a:xfrm>
              <a:custGeom>
                <a:avLst/>
                <a:gdLst>
                  <a:gd name="connsiteX0" fmla="*/ 123176 w 123175"/>
                  <a:gd name="connsiteY0" fmla="*/ 61588 h 123175"/>
                  <a:gd name="connsiteX1" fmla="*/ 61588 w 123175"/>
                  <a:gd name="connsiteY1" fmla="*/ 123176 h 123175"/>
                  <a:gd name="connsiteX2" fmla="*/ 0 w 123175"/>
                  <a:gd name="connsiteY2" fmla="*/ 61588 h 123175"/>
                  <a:gd name="connsiteX3" fmla="*/ 61588 w 123175"/>
                  <a:gd name="connsiteY3" fmla="*/ 0 h 123175"/>
                  <a:gd name="connsiteX4" fmla="*/ 123176 w 123175"/>
                  <a:gd name="connsiteY4" fmla="*/ 61588 h 12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5" h="123175">
                    <a:moveTo>
                      <a:pt x="123176" y="61588"/>
                    </a:moveTo>
                    <a:cubicBezTo>
                      <a:pt x="123176" y="95494"/>
                      <a:pt x="95708" y="123176"/>
                      <a:pt x="61588" y="123176"/>
                    </a:cubicBezTo>
                    <a:cubicBezTo>
                      <a:pt x="27468" y="123176"/>
                      <a:pt x="0" y="95708"/>
                      <a:pt x="0" y="61588"/>
                    </a:cubicBezTo>
                    <a:cubicBezTo>
                      <a:pt x="0" y="27682"/>
                      <a:pt x="27468" y="0"/>
                      <a:pt x="61588" y="0"/>
                    </a:cubicBezTo>
                    <a:cubicBezTo>
                      <a:pt x="95708" y="0"/>
                      <a:pt x="123176" y="27682"/>
                      <a:pt x="123176" y="615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8" name="Freeform: Shape 497">
                <a:extLst>
                  <a:ext uri="{FF2B5EF4-FFF2-40B4-BE49-F238E27FC236}">
                    <a16:creationId xmlns:a16="http://schemas.microsoft.com/office/drawing/2014/main" id="{276BF88A-5EEB-409D-96A8-9D9470567C34}"/>
                  </a:ext>
                </a:extLst>
              </p:cNvPr>
              <p:cNvSpPr/>
              <p:nvPr/>
            </p:nvSpPr>
            <p:spPr>
              <a:xfrm>
                <a:off x="8346643" y="392089"/>
                <a:ext cx="117167" cy="117168"/>
              </a:xfrm>
              <a:custGeom>
                <a:avLst/>
                <a:gdLst>
                  <a:gd name="connsiteX0" fmla="*/ 117167 w 117167"/>
                  <a:gd name="connsiteY0" fmla="*/ 58585 h 117168"/>
                  <a:gd name="connsiteX1" fmla="*/ 58583 w 117167"/>
                  <a:gd name="connsiteY1" fmla="*/ 117169 h 117168"/>
                  <a:gd name="connsiteX2" fmla="*/ 0 w 117167"/>
                  <a:gd name="connsiteY2" fmla="*/ 58585 h 117168"/>
                  <a:gd name="connsiteX3" fmla="*/ 58583 w 117167"/>
                  <a:gd name="connsiteY3" fmla="*/ 1 h 117168"/>
                  <a:gd name="connsiteX4" fmla="*/ 117167 w 117167"/>
                  <a:gd name="connsiteY4" fmla="*/ 58585 h 117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167" h="117168">
                    <a:moveTo>
                      <a:pt x="117167" y="58585"/>
                    </a:moveTo>
                    <a:cubicBezTo>
                      <a:pt x="117167" y="90988"/>
                      <a:pt x="90987" y="117169"/>
                      <a:pt x="58583" y="117169"/>
                    </a:cubicBezTo>
                    <a:cubicBezTo>
                      <a:pt x="26180" y="117169"/>
                      <a:pt x="0" y="90988"/>
                      <a:pt x="0" y="58585"/>
                    </a:cubicBezTo>
                    <a:cubicBezTo>
                      <a:pt x="0" y="26182"/>
                      <a:pt x="26180" y="1"/>
                      <a:pt x="58583" y="1"/>
                    </a:cubicBezTo>
                    <a:cubicBezTo>
                      <a:pt x="90772" y="-213"/>
                      <a:pt x="117167" y="26182"/>
                      <a:pt x="117167" y="585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9" name="Freeform: Shape 498">
                <a:extLst>
                  <a:ext uri="{FF2B5EF4-FFF2-40B4-BE49-F238E27FC236}">
                    <a16:creationId xmlns:a16="http://schemas.microsoft.com/office/drawing/2014/main" id="{F7FFC001-BC1C-410F-A80D-9B50BB077521}"/>
                  </a:ext>
                </a:extLst>
              </p:cNvPr>
              <p:cNvSpPr/>
              <p:nvPr/>
            </p:nvSpPr>
            <p:spPr>
              <a:xfrm>
                <a:off x="9084841" y="1468485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0" y="139914"/>
                      <a:pt x="-1" y="108593"/>
                      <a:pt x="-1" y="69957"/>
                    </a:cubicBezTo>
                    <a:cubicBezTo>
                      <a:pt x="-1" y="31321"/>
                      <a:pt x="31320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0" name="Freeform: Shape 499">
                <a:extLst>
                  <a:ext uri="{FF2B5EF4-FFF2-40B4-BE49-F238E27FC236}">
                    <a16:creationId xmlns:a16="http://schemas.microsoft.com/office/drawing/2014/main" id="{34F25C81-5917-4E87-9AF7-7022822FFBAA}"/>
                  </a:ext>
                </a:extLst>
              </p:cNvPr>
              <p:cNvSpPr/>
              <p:nvPr/>
            </p:nvSpPr>
            <p:spPr>
              <a:xfrm>
                <a:off x="10058660" y="4617840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1" y="139914"/>
                      <a:pt x="-1" y="108593"/>
                      <a:pt x="-1" y="69957"/>
                    </a:cubicBezTo>
                    <a:cubicBezTo>
                      <a:pt x="-1" y="31321"/>
                      <a:pt x="31321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1" name="Freeform: Shape 500">
                <a:extLst>
                  <a:ext uri="{FF2B5EF4-FFF2-40B4-BE49-F238E27FC236}">
                    <a16:creationId xmlns:a16="http://schemas.microsoft.com/office/drawing/2014/main" id="{2ECD849E-B5D3-4AB6-8FF7-3D468AB2853A}"/>
                  </a:ext>
                </a:extLst>
              </p:cNvPr>
              <p:cNvSpPr/>
              <p:nvPr/>
            </p:nvSpPr>
            <p:spPr>
              <a:xfrm>
                <a:off x="9639991" y="1180071"/>
                <a:ext cx="89270" cy="89272"/>
              </a:xfrm>
              <a:custGeom>
                <a:avLst/>
                <a:gdLst>
                  <a:gd name="connsiteX0" fmla="*/ 89270 w 89270"/>
                  <a:gd name="connsiteY0" fmla="*/ 44637 h 89272"/>
                  <a:gd name="connsiteX1" fmla="*/ 44636 w 89270"/>
                  <a:gd name="connsiteY1" fmla="*/ 89272 h 89272"/>
                  <a:gd name="connsiteX2" fmla="*/ 0 w 89270"/>
                  <a:gd name="connsiteY2" fmla="*/ 44637 h 89272"/>
                  <a:gd name="connsiteX3" fmla="*/ 44636 w 89270"/>
                  <a:gd name="connsiteY3" fmla="*/ 2 h 89272"/>
                  <a:gd name="connsiteX4" fmla="*/ 89270 w 89270"/>
                  <a:gd name="connsiteY4" fmla="*/ 44637 h 8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2">
                    <a:moveTo>
                      <a:pt x="89270" y="44637"/>
                    </a:moveTo>
                    <a:cubicBezTo>
                      <a:pt x="89270" y="69315"/>
                      <a:pt x="69314" y="89272"/>
                      <a:pt x="44636" y="89272"/>
                    </a:cubicBezTo>
                    <a:cubicBezTo>
                      <a:pt x="19957" y="89272"/>
                      <a:pt x="0" y="69315"/>
                      <a:pt x="0" y="44637"/>
                    </a:cubicBezTo>
                    <a:cubicBezTo>
                      <a:pt x="0" y="19959"/>
                      <a:pt x="19957" y="2"/>
                      <a:pt x="44636" y="2"/>
                    </a:cubicBezTo>
                    <a:cubicBezTo>
                      <a:pt x="69314" y="-213"/>
                      <a:pt x="89270" y="19959"/>
                      <a:pt x="89270" y="446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8DCD2FBC-A44E-43C2-BDFA-EFB9BE324E2E}"/>
                  </a:ext>
                </a:extLst>
              </p:cNvPr>
              <p:cNvSpPr/>
              <p:nvPr/>
            </p:nvSpPr>
            <p:spPr>
              <a:xfrm>
                <a:off x="10251579" y="3946811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7" y="89270"/>
                      <a:pt x="0" y="69313"/>
                      <a:pt x="0" y="44635"/>
                    </a:cubicBezTo>
                    <a:cubicBezTo>
                      <a:pt x="0" y="19957"/>
                      <a:pt x="19957" y="0"/>
                      <a:pt x="44636" y="0"/>
                    </a:cubicBezTo>
                    <a:cubicBezTo>
                      <a:pt x="69314" y="0"/>
                      <a:pt x="89270" y="19957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3" name="Freeform: Shape 502">
                <a:extLst>
                  <a:ext uri="{FF2B5EF4-FFF2-40B4-BE49-F238E27FC236}">
                    <a16:creationId xmlns:a16="http://schemas.microsoft.com/office/drawing/2014/main" id="{1A92CA04-91FB-4FA7-A0B2-2D3A38B10F38}"/>
                  </a:ext>
                </a:extLst>
              </p:cNvPr>
              <p:cNvSpPr/>
              <p:nvPr/>
            </p:nvSpPr>
            <p:spPr>
              <a:xfrm>
                <a:off x="9110162" y="4175137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8" y="89270"/>
                      <a:pt x="0" y="69313"/>
                      <a:pt x="0" y="44635"/>
                    </a:cubicBezTo>
                    <a:cubicBezTo>
                      <a:pt x="0" y="19957"/>
                      <a:pt x="19958" y="0"/>
                      <a:pt x="44636" y="0"/>
                    </a:cubicBezTo>
                    <a:cubicBezTo>
                      <a:pt x="69314" y="0"/>
                      <a:pt x="89270" y="20172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4" name="Freeform: Shape 503">
                <a:extLst>
                  <a:ext uri="{FF2B5EF4-FFF2-40B4-BE49-F238E27FC236}">
                    <a16:creationId xmlns:a16="http://schemas.microsoft.com/office/drawing/2014/main" id="{81A54E55-2C81-45AB-9E4B-2232E39849FB}"/>
                  </a:ext>
                </a:extLst>
              </p:cNvPr>
              <p:cNvSpPr/>
              <p:nvPr/>
            </p:nvSpPr>
            <p:spPr>
              <a:xfrm>
                <a:off x="10295999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459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5" name="Freeform: Shape 504">
                <a:extLst>
                  <a:ext uri="{FF2B5EF4-FFF2-40B4-BE49-F238E27FC236}">
                    <a16:creationId xmlns:a16="http://schemas.microsoft.com/office/drawing/2014/main" id="{F6ECCD07-C696-4644-9098-86C8BB6E943E}"/>
                  </a:ext>
                </a:extLst>
              </p:cNvPr>
              <p:cNvSpPr/>
              <p:nvPr/>
            </p:nvSpPr>
            <p:spPr>
              <a:xfrm>
                <a:off x="7170677" y="533500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6" name="Freeform: Shape 505">
                <a:extLst>
                  <a:ext uri="{FF2B5EF4-FFF2-40B4-BE49-F238E27FC236}">
                    <a16:creationId xmlns:a16="http://schemas.microsoft.com/office/drawing/2014/main" id="{9AD0869E-2E1F-46A1-B149-2DBC830AC2AC}"/>
                  </a:ext>
                </a:extLst>
              </p:cNvPr>
              <p:cNvSpPr/>
              <p:nvPr/>
            </p:nvSpPr>
            <p:spPr>
              <a:xfrm>
                <a:off x="12323038" y="5102819"/>
                <a:ext cx="91846" cy="91845"/>
              </a:xfrm>
              <a:custGeom>
                <a:avLst/>
                <a:gdLst>
                  <a:gd name="connsiteX0" fmla="*/ 91846 w 91846"/>
                  <a:gd name="connsiteY0" fmla="*/ 45923 h 91845"/>
                  <a:gd name="connsiteX1" fmla="*/ 45923 w 91846"/>
                  <a:gd name="connsiteY1" fmla="*/ 91845 h 91845"/>
                  <a:gd name="connsiteX2" fmla="*/ 0 w 91846"/>
                  <a:gd name="connsiteY2" fmla="*/ 45923 h 91845"/>
                  <a:gd name="connsiteX3" fmla="*/ 45923 w 91846"/>
                  <a:gd name="connsiteY3" fmla="*/ 0 h 91845"/>
                  <a:gd name="connsiteX4" fmla="*/ 91846 w 91846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6" h="91845">
                    <a:moveTo>
                      <a:pt x="91846" y="45923"/>
                    </a:moveTo>
                    <a:cubicBezTo>
                      <a:pt x="91846" y="71245"/>
                      <a:pt x="71245" y="91845"/>
                      <a:pt x="45923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6" y="20601"/>
                      <a:pt x="91846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7" name="Freeform: Shape 506">
                <a:extLst>
                  <a:ext uri="{FF2B5EF4-FFF2-40B4-BE49-F238E27FC236}">
                    <a16:creationId xmlns:a16="http://schemas.microsoft.com/office/drawing/2014/main" id="{61F479D0-4B79-4757-B86B-58BD94990761}"/>
                  </a:ext>
                </a:extLst>
              </p:cNvPr>
              <p:cNvSpPr/>
              <p:nvPr/>
            </p:nvSpPr>
            <p:spPr>
              <a:xfrm>
                <a:off x="10607158" y="1129644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2 w 108583"/>
                  <a:gd name="connsiteY1" fmla="*/ 108584 h 108583"/>
                  <a:gd name="connsiteX2" fmla="*/ -1 w 108583"/>
                  <a:gd name="connsiteY2" fmla="*/ 54292 h 108583"/>
                  <a:gd name="connsiteX3" fmla="*/ 54292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8" y="108584"/>
                      <a:pt x="54292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6" y="0"/>
                      <a:pt x="54292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C11A7C10-BC28-453B-B573-CB36343B8FCC}"/>
                  </a:ext>
                </a:extLst>
              </p:cNvPr>
              <p:cNvSpPr/>
              <p:nvPr/>
            </p:nvSpPr>
            <p:spPr>
              <a:xfrm>
                <a:off x="12370248" y="3259257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1 w 108583"/>
                  <a:gd name="connsiteY1" fmla="*/ 108584 h 108583"/>
                  <a:gd name="connsiteX2" fmla="*/ -1 w 108583"/>
                  <a:gd name="connsiteY2" fmla="*/ 54292 h 108583"/>
                  <a:gd name="connsiteX3" fmla="*/ 54291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7" y="108584"/>
                      <a:pt x="54291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5" y="0"/>
                      <a:pt x="54291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ECD0C8DB-1BC7-46AA-9CDA-E7FAF5B29B6F}"/>
                  </a:ext>
                </a:extLst>
              </p:cNvPr>
              <p:cNvSpPr/>
              <p:nvPr/>
            </p:nvSpPr>
            <p:spPr>
              <a:xfrm>
                <a:off x="9049433" y="991232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0" name="Freeform: Shape 509">
                <a:extLst>
                  <a:ext uri="{FF2B5EF4-FFF2-40B4-BE49-F238E27FC236}">
                    <a16:creationId xmlns:a16="http://schemas.microsoft.com/office/drawing/2014/main" id="{57F1BB95-D1F1-45A9-A041-CEFCE74924A8}"/>
                  </a:ext>
                </a:extLst>
              </p:cNvPr>
              <p:cNvSpPr/>
              <p:nvPr/>
            </p:nvSpPr>
            <p:spPr>
              <a:xfrm>
                <a:off x="11792780" y="181805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7EE8EF60-C077-487B-BEF3-BC2E0C8058E4}"/>
                  </a:ext>
                </a:extLst>
              </p:cNvPr>
              <p:cNvSpPr/>
              <p:nvPr/>
            </p:nvSpPr>
            <p:spPr>
              <a:xfrm>
                <a:off x="11174539" y="41974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215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3BA6387A-C9E2-4EBF-8B17-6B4CEE9C032E}"/>
                  </a:ext>
                </a:extLst>
              </p:cNvPr>
              <p:cNvSpPr/>
              <p:nvPr/>
            </p:nvSpPr>
            <p:spPr>
              <a:xfrm>
                <a:off x="5399004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E7D963F2-3C62-4BAE-BB3C-23966DEAA65A}"/>
                  </a:ext>
                </a:extLst>
              </p:cNvPr>
              <p:cNvSpPr/>
              <p:nvPr/>
            </p:nvSpPr>
            <p:spPr>
              <a:xfrm>
                <a:off x="6138918" y="5053677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-1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-1" y="34643"/>
                      <a:pt x="-1" y="22318"/>
                    </a:cubicBezTo>
                    <a:cubicBezTo>
                      <a:pt x="-1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FD8D6294-D4B7-4F23-BB9D-2520FE0D4839}"/>
                  </a:ext>
                </a:extLst>
              </p:cNvPr>
              <p:cNvSpPr/>
              <p:nvPr/>
            </p:nvSpPr>
            <p:spPr>
              <a:xfrm>
                <a:off x="5517673" y="6130930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6"/>
                      <a:pt x="22318" y="44636"/>
                    </a:cubicBezTo>
                    <a:cubicBezTo>
                      <a:pt x="9992" y="44636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7B2CB59B-C199-4A8C-B92D-F145660368A0}"/>
                  </a:ext>
                </a:extLst>
              </p:cNvPr>
              <p:cNvSpPr/>
              <p:nvPr/>
            </p:nvSpPr>
            <p:spPr>
              <a:xfrm>
                <a:off x="9898575" y="6230072"/>
                <a:ext cx="44634" cy="44634"/>
              </a:xfrm>
              <a:custGeom>
                <a:avLst/>
                <a:gdLst>
                  <a:gd name="connsiteX0" fmla="*/ 44635 w 44634"/>
                  <a:gd name="connsiteY0" fmla="*/ 22318 h 44634"/>
                  <a:gd name="connsiteX1" fmla="*/ 22317 w 44634"/>
                  <a:gd name="connsiteY1" fmla="*/ 44635 h 44634"/>
                  <a:gd name="connsiteX2" fmla="*/ 0 w 44634"/>
                  <a:gd name="connsiteY2" fmla="*/ 22318 h 44634"/>
                  <a:gd name="connsiteX3" fmla="*/ 22317 w 44634"/>
                  <a:gd name="connsiteY3" fmla="*/ 0 h 44634"/>
                  <a:gd name="connsiteX4" fmla="*/ 44635 w 44634"/>
                  <a:gd name="connsiteY4" fmla="*/ 22318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4">
                    <a:moveTo>
                      <a:pt x="44635" y="22318"/>
                    </a:moveTo>
                    <a:cubicBezTo>
                      <a:pt x="44635" y="34550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549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4C99F7CD-F6A6-4C2D-829D-85708AFA14BB}"/>
                  </a:ext>
                </a:extLst>
              </p:cNvPr>
              <p:cNvSpPr/>
              <p:nvPr/>
            </p:nvSpPr>
            <p:spPr>
              <a:xfrm>
                <a:off x="7336986" y="645174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7" name="Freeform: Shape 516">
                <a:extLst>
                  <a:ext uri="{FF2B5EF4-FFF2-40B4-BE49-F238E27FC236}">
                    <a16:creationId xmlns:a16="http://schemas.microsoft.com/office/drawing/2014/main" id="{DF3B5345-25A2-482D-9DA7-3285AED3D8BA}"/>
                  </a:ext>
                </a:extLst>
              </p:cNvPr>
              <p:cNvSpPr/>
              <p:nvPr/>
            </p:nvSpPr>
            <p:spPr>
              <a:xfrm>
                <a:off x="7314669" y="5897239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6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7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987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8" name="Freeform: Shape 517">
                <a:extLst>
                  <a:ext uri="{FF2B5EF4-FFF2-40B4-BE49-F238E27FC236}">
                    <a16:creationId xmlns:a16="http://schemas.microsoft.com/office/drawing/2014/main" id="{8313A4FF-83AB-4C6C-941C-F731C7255851}"/>
                  </a:ext>
                </a:extLst>
              </p:cNvPr>
              <p:cNvSpPr/>
              <p:nvPr/>
            </p:nvSpPr>
            <p:spPr>
              <a:xfrm>
                <a:off x="6894497" y="63607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9" name="Freeform: Shape 518">
                <a:extLst>
                  <a:ext uri="{FF2B5EF4-FFF2-40B4-BE49-F238E27FC236}">
                    <a16:creationId xmlns:a16="http://schemas.microsoft.com/office/drawing/2014/main" id="{741D9A80-478D-44D1-8ADC-FDAF151CC1AE}"/>
                  </a:ext>
                </a:extLst>
              </p:cNvPr>
              <p:cNvSpPr/>
              <p:nvPr/>
            </p:nvSpPr>
            <p:spPr>
              <a:xfrm>
                <a:off x="8991064" y="4617411"/>
                <a:ext cx="44634" cy="44635"/>
              </a:xfrm>
              <a:custGeom>
                <a:avLst/>
                <a:gdLst>
                  <a:gd name="connsiteX0" fmla="*/ 44635 w 44634"/>
                  <a:gd name="connsiteY0" fmla="*/ 22317 h 44635"/>
                  <a:gd name="connsiteX1" fmla="*/ 22318 w 44634"/>
                  <a:gd name="connsiteY1" fmla="*/ 44635 h 44635"/>
                  <a:gd name="connsiteX2" fmla="*/ 0 w 44634"/>
                  <a:gd name="connsiteY2" fmla="*/ 22317 h 44635"/>
                  <a:gd name="connsiteX3" fmla="*/ 22318 w 44634"/>
                  <a:gd name="connsiteY3" fmla="*/ 0 h 44635"/>
                  <a:gd name="connsiteX4" fmla="*/ 44635 w 44634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7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10086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9726A491-650D-4F0E-B1BC-6B140F22C485}"/>
                  </a:ext>
                </a:extLst>
              </p:cNvPr>
              <p:cNvSpPr/>
              <p:nvPr/>
            </p:nvSpPr>
            <p:spPr>
              <a:xfrm>
                <a:off x="8923682" y="572148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1" name="Freeform: Shape 520">
                <a:extLst>
                  <a:ext uri="{FF2B5EF4-FFF2-40B4-BE49-F238E27FC236}">
                    <a16:creationId xmlns:a16="http://schemas.microsoft.com/office/drawing/2014/main" id="{72EFB784-1543-4D45-9F04-220D2A8421D2}"/>
                  </a:ext>
                </a:extLst>
              </p:cNvPr>
              <p:cNvSpPr/>
              <p:nvPr/>
            </p:nvSpPr>
            <p:spPr>
              <a:xfrm>
                <a:off x="7901793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9495D6D2-CC2B-4FA5-9672-15A927DED77D}"/>
                  </a:ext>
                </a:extLst>
              </p:cNvPr>
              <p:cNvSpPr/>
              <p:nvPr/>
            </p:nvSpPr>
            <p:spPr>
              <a:xfrm>
                <a:off x="7463596" y="2285223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CDF61C9B-4999-448B-848E-D7470160370D}"/>
                  </a:ext>
                </a:extLst>
              </p:cNvPr>
              <p:cNvSpPr/>
              <p:nvPr/>
            </p:nvSpPr>
            <p:spPr>
              <a:xfrm>
                <a:off x="12300935" y="1684794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549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id="{51F8AC76-F432-4449-99B9-369EB51ABD9B}"/>
                  </a:ext>
                </a:extLst>
              </p:cNvPr>
              <p:cNvSpPr/>
              <p:nvPr/>
            </p:nvSpPr>
            <p:spPr>
              <a:xfrm>
                <a:off x="10950505" y="222642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5" name="Freeform: Shape 524">
                <a:extLst>
                  <a:ext uri="{FF2B5EF4-FFF2-40B4-BE49-F238E27FC236}">
                    <a16:creationId xmlns:a16="http://schemas.microsoft.com/office/drawing/2014/main" id="{205FBD51-F462-4CCA-8A03-31E9D7974AEC}"/>
                  </a:ext>
                </a:extLst>
              </p:cNvPr>
              <p:cNvSpPr/>
              <p:nvPr/>
            </p:nvSpPr>
            <p:spPr>
              <a:xfrm>
                <a:off x="12043425" y="1490803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764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6" name="Freeform: Shape 525">
                <a:extLst>
                  <a:ext uri="{FF2B5EF4-FFF2-40B4-BE49-F238E27FC236}">
                    <a16:creationId xmlns:a16="http://schemas.microsoft.com/office/drawing/2014/main" id="{95CFA7E8-90E5-40A1-B994-98A8CCEA6851}"/>
                  </a:ext>
                </a:extLst>
              </p:cNvPr>
              <p:cNvSpPr/>
              <p:nvPr/>
            </p:nvSpPr>
            <p:spPr>
              <a:xfrm>
                <a:off x="10972823" y="78908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9 w 44635"/>
                  <a:gd name="connsiteY1" fmla="*/ 44635 h 44635"/>
                  <a:gd name="connsiteX2" fmla="*/ 2 w 44635"/>
                  <a:gd name="connsiteY2" fmla="*/ 22318 h 44635"/>
                  <a:gd name="connsiteX3" fmla="*/ 22319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643"/>
                      <a:pt x="34644" y="44635"/>
                      <a:pt x="22319" y="44635"/>
                    </a:cubicBezTo>
                    <a:cubicBezTo>
                      <a:pt x="9992" y="44635"/>
                      <a:pt x="2" y="34643"/>
                      <a:pt x="2" y="22318"/>
                    </a:cubicBezTo>
                    <a:cubicBezTo>
                      <a:pt x="2" y="9992"/>
                      <a:pt x="9994" y="0"/>
                      <a:pt x="22319" y="0"/>
                    </a:cubicBezTo>
                    <a:cubicBezTo>
                      <a:pt x="34645" y="0"/>
                      <a:pt x="44636" y="999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7" name="Freeform: Shape 526">
                <a:extLst>
                  <a:ext uri="{FF2B5EF4-FFF2-40B4-BE49-F238E27FC236}">
                    <a16:creationId xmlns:a16="http://schemas.microsoft.com/office/drawing/2014/main" id="{D05EFE40-8F58-4BE4-9A04-5A50E77B9AA9}"/>
                  </a:ext>
                </a:extLst>
              </p:cNvPr>
              <p:cNvSpPr/>
              <p:nvPr/>
            </p:nvSpPr>
            <p:spPr>
              <a:xfrm>
                <a:off x="8991064" y="50861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9871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8" name="Freeform: Shape 527">
                <a:extLst>
                  <a:ext uri="{FF2B5EF4-FFF2-40B4-BE49-F238E27FC236}">
                    <a16:creationId xmlns:a16="http://schemas.microsoft.com/office/drawing/2014/main" id="{282879F6-043F-49AE-ADEA-CAD23A431042}"/>
                  </a:ext>
                </a:extLst>
              </p:cNvPr>
              <p:cNvSpPr/>
              <p:nvPr/>
            </p:nvSpPr>
            <p:spPr>
              <a:xfrm>
                <a:off x="8439991" y="766768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9" name="Freeform: Shape 528">
                <a:extLst>
                  <a:ext uri="{FF2B5EF4-FFF2-40B4-BE49-F238E27FC236}">
                    <a16:creationId xmlns:a16="http://schemas.microsoft.com/office/drawing/2014/main" id="{0D88CA82-8CC3-4B97-B3E8-2C7AF6C9D227}"/>
                  </a:ext>
                </a:extLst>
              </p:cNvPr>
              <p:cNvSpPr/>
              <p:nvPr/>
            </p:nvSpPr>
            <p:spPr>
              <a:xfrm>
                <a:off x="6853081" y="2822776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0" name="Freeform: Shape 529">
                <a:extLst>
                  <a:ext uri="{FF2B5EF4-FFF2-40B4-BE49-F238E27FC236}">
                    <a16:creationId xmlns:a16="http://schemas.microsoft.com/office/drawing/2014/main" id="{0BF82D35-6A31-49EB-9ADE-06CB468AFA0D}"/>
                  </a:ext>
                </a:extLst>
              </p:cNvPr>
              <p:cNvSpPr/>
              <p:nvPr/>
            </p:nvSpPr>
            <p:spPr>
              <a:xfrm>
                <a:off x="6830763" y="460775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1" name="Freeform: Shape 530">
                <a:extLst>
                  <a:ext uri="{FF2B5EF4-FFF2-40B4-BE49-F238E27FC236}">
                    <a16:creationId xmlns:a16="http://schemas.microsoft.com/office/drawing/2014/main" id="{78FC4F2E-5374-4819-BB78-52D5AAD04B23}"/>
                  </a:ext>
                </a:extLst>
              </p:cNvPr>
              <p:cNvSpPr/>
              <p:nvPr/>
            </p:nvSpPr>
            <p:spPr>
              <a:xfrm>
                <a:off x="7194283" y="46077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2" name="Freeform: Shape 531">
                <a:extLst>
                  <a:ext uri="{FF2B5EF4-FFF2-40B4-BE49-F238E27FC236}">
                    <a16:creationId xmlns:a16="http://schemas.microsoft.com/office/drawing/2014/main" id="{5165A36E-8F8B-4F22-BB89-87BF93F752D6}"/>
                  </a:ext>
                </a:extLst>
              </p:cNvPr>
              <p:cNvSpPr/>
              <p:nvPr/>
            </p:nvSpPr>
            <p:spPr>
              <a:xfrm>
                <a:off x="5689562" y="347277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3" name="Freeform: Shape 532">
                <a:extLst>
                  <a:ext uri="{FF2B5EF4-FFF2-40B4-BE49-F238E27FC236}">
                    <a16:creationId xmlns:a16="http://schemas.microsoft.com/office/drawing/2014/main" id="{9DF3BF7B-E70B-410E-8F67-D19E6286E421}"/>
                  </a:ext>
                </a:extLst>
              </p:cNvPr>
              <p:cNvSpPr/>
              <p:nvPr/>
            </p:nvSpPr>
            <p:spPr>
              <a:xfrm>
                <a:off x="6894497" y="3525995"/>
                <a:ext cx="44635" cy="44635"/>
              </a:xfrm>
              <a:custGeom>
                <a:avLst/>
                <a:gdLst>
                  <a:gd name="connsiteX0" fmla="*/ 44636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6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4" name="Freeform: Shape 533">
                <a:extLst>
                  <a:ext uri="{FF2B5EF4-FFF2-40B4-BE49-F238E27FC236}">
                    <a16:creationId xmlns:a16="http://schemas.microsoft.com/office/drawing/2014/main" id="{792566A1-D763-45AE-818C-9537FE8E7D34}"/>
                  </a:ext>
                </a:extLst>
              </p:cNvPr>
              <p:cNvSpPr/>
              <p:nvPr/>
            </p:nvSpPr>
            <p:spPr>
              <a:xfrm>
                <a:off x="8093424" y="6177282"/>
                <a:ext cx="44635" cy="44634"/>
              </a:xfrm>
              <a:custGeom>
                <a:avLst/>
                <a:gdLst>
                  <a:gd name="connsiteX0" fmla="*/ 44636 w 44635"/>
                  <a:gd name="connsiteY0" fmla="*/ 22317 h 44634"/>
                  <a:gd name="connsiteX1" fmla="*/ 22318 w 44635"/>
                  <a:gd name="connsiteY1" fmla="*/ 44635 h 44634"/>
                  <a:gd name="connsiteX2" fmla="*/ 0 w 44635"/>
                  <a:gd name="connsiteY2" fmla="*/ 22317 h 44634"/>
                  <a:gd name="connsiteX3" fmla="*/ 22318 w 44635"/>
                  <a:gd name="connsiteY3" fmla="*/ 0 h 44634"/>
                  <a:gd name="connsiteX4" fmla="*/ 44636 w 44635"/>
                  <a:gd name="connsiteY4" fmla="*/ 22317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4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5" name="Freeform: Shape 534">
                <a:extLst>
                  <a:ext uri="{FF2B5EF4-FFF2-40B4-BE49-F238E27FC236}">
                    <a16:creationId xmlns:a16="http://schemas.microsoft.com/office/drawing/2014/main" id="{A56F67E6-E5F4-42ED-B7AA-6B22C36BD25E}"/>
                  </a:ext>
                </a:extLst>
              </p:cNvPr>
              <p:cNvSpPr/>
              <p:nvPr/>
            </p:nvSpPr>
            <p:spPr>
              <a:xfrm>
                <a:off x="8315527" y="65901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6" name="Freeform: Shape 535">
                <a:extLst>
                  <a:ext uri="{FF2B5EF4-FFF2-40B4-BE49-F238E27FC236}">
                    <a16:creationId xmlns:a16="http://schemas.microsoft.com/office/drawing/2014/main" id="{09F1FE45-4515-402F-A73C-EB8B38202083}"/>
                  </a:ext>
                </a:extLst>
              </p:cNvPr>
              <p:cNvSpPr/>
              <p:nvPr/>
            </p:nvSpPr>
            <p:spPr>
              <a:xfrm>
                <a:off x="9706729" y="81140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7" name="Freeform: Shape 536">
                <a:extLst>
                  <a:ext uri="{FF2B5EF4-FFF2-40B4-BE49-F238E27FC236}">
                    <a16:creationId xmlns:a16="http://schemas.microsoft.com/office/drawing/2014/main" id="{357A94CD-40A9-4B98-A163-77812DFF8159}"/>
                  </a:ext>
                </a:extLst>
              </p:cNvPr>
              <p:cNvSpPr/>
              <p:nvPr/>
            </p:nvSpPr>
            <p:spPr>
              <a:xfrm>
                <a:off x="6536557" y="6080930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6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8" name="Freeform: Shape 537">
                <a:extLst>
                  <a:ext uri="{FF2B5EF4-FFF2-40B4-BE49-F238E27FC236}">
                    <a16:creationId xmlns:a16="http://schemas.microsoft.com/office/drawing/2014/main" id="{A68AD5E8-D87D-45BC-95C9-2F17AEAD8BEE}"/>
                  </a:ext>
                </a:extLst>
              </p:cNvPr>
              <p:cNvSpPr/>
              <p:nvPr/>
            </p:nvSpPr>
            <p:spPr>
              <a:xfrm>
                <a:off x="-395416" y="4732647"/>
                <a:ext cx="44635" cy="44635"/>
              </a:xfrm>
              <a:custGeom>
                <a:avLst/>
                <a:gdLst>
                  <a:gd name="connsiteX0" fmla="*/ 44635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5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7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7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9" name="Freeform: Shape 538">
                <a:extLst>
                  <a:ext uri="{FF2B5EF4-FFF2-40B4-BE49-F238E27FC236}">
                    <a16:creationId xmlns:a16="http://schemas.microsoft.com/office/drawing/2014/main" id="{0D6E6C65-C912-47DA-9106-B3914A6BED63}"/>
                  </a:ext>
                </a:extLst>
              </p:cNvPr>
              <p:cNvSpPr/>
              <p:nvPr/>
            </p:nvSpPr>
            <p:spPr>
              <a:xfrm>
                <a:off x="3734197" y="533629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0" name="Freeform: Shape 539">
                <a:extLst>
                  <a:ext uri="{FF2B5EF4-FFF2-40B4-BE49-F238E27FC236}">
                    <a16:creationId xmlns:a16="http://schemas.microsoft.com/office/drawing/2014/main" id="{6B5BABDB-4A2D-4027-814A-4B2F541E7B81}"/>
                  </a:ext>
                </a:extLst>
              </p:cNvPr>
              <p:cNvSpPr/>
              <p:nvPr/>
            </p:nvSpPr>
            <p:spPr>
              <a:xfrm>
                <a:off x="7533338" y="789086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0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1" name="Freeform: Shape 540">
                <a:extLst>
                  <a:ext uri="{FF2B5EF4-FFF2-40B4-BE49-F238E27FC236}">
                    <a16:creationId xmlns:a16="http://schemas.microsoft.com/office/drawing/2014/main" id="{2254A061-49C7-4DC9-8D61-C536A0A15F66}"/>
                  </a:ext>
                </a:extLst>
              </p:cNvPr>
              <p:cNvSpPr/>
              <p:nvPr/>
            </p:nvSpPr>
            <p:spPr>
              <a:xfrm>
                <a:off x="11336128" y="2004107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2" name="Freeform: Shape 541">
                <a:extLst>
                  <a:ext uri="{FF2B5EF4-FFF2-40B4-BE49-F238E27FC236}">
                    <a16:creationId xmlns:a16="http://schemas.microsoft.com/office/drawing/2014/main" id="{50FCE68E-477E-4D42-A586-FC754319F0F5}"/>
                  </a:ext>
                </a:extLst>
              </p:cNvPr>
              <p:cNvSpPr/>
              <p:nvPr/>
            </p:nvSpPr>
            <p:spPr>
              <a:xfrm>
                <a:off x="11815313" y="1351747"/>
                <a:ext cx="63518" cy="63519"/>
              </a:xfrm>
              <a:custGeom>
                <a:avLst/>
                <a:gdLst>
                  <a:gd name="connsiteX0" fmla="*/ 63518 w 63518"/>
                  <a:gd name="connsiteY0" fmla="*/ 31760 h 63519"/>
                  <a:gd name="connsiteX1" fmla="*/ 31759 w 63518"/>
                  <a:gd name="connsiteY1" fmla="*/ 63519 h 63519"/>
                  <a:gd name="connsiteX2" fmla="*/ 0 w 63518"/>
                  <a:gd name="connsiteY2" fmla="*/ 31760 h 63519"/>
                  <a:gd name="connsiteX3" fmla="*/ 31759 w 63518"/>
                  <a:gd name="connsiteY3" fmla="*/ 0 h 63519"/>
                  <a:gd name="connsiteX4" fmla="*/ 63518 w 63518"/>
                  <a:gd name="connsiteY4" fmla="*/ 31760 h 63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18" h="63519">
                    <a:moveTo>
                      <a:pt x="63518" y="31760"/>
                    </a:moveTo>
                    <a:cubicBezTo>
                      <a:pt x="63518" y="49356"/>
                      <a:pt x="49356" y="63519"/>
                      <a:pt x="31759" y="63519"/>
                    </a:cubicBezTo>
                    <a:cubicBezTo>
                      <a:pt x="14163" y="63519"/>
                      <a:pt x="0" y="49356"/>
                      <a:pt x="0" y="31760"/>
                    </a:cubicBezTo>
                    <a:cubicBezTo>
                      <a:pt x="0" y="14163"/>
                      <a:pt x="14163" y="0"/>
                      <a:pt x="31759" y="0"/>
                    </a:cubicBezTo>
                    <a:cubicBezTo>
                      <a:pt x="49356" y="0"/>
                      <a:pt x="63518" y="14163"/>
                      <a:pt x="63518" y="31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3" name="Freeform: Shape 542">
                <a:extLst>
                  <a:ext uri="{FF2B5EF4-FFF2-40B4-BE49-F238E27FC236}">
                    <a16:creationId xmlns:a16="http://schemas.microsoft.com/office/drawing/2014/main" id="{4172E2D2-9AD0-49AA-9534-092D7A321494}"/>
                  </a:ext>
                </a:extLst>
              </p:cNvPr>
              <p:cNvSpPr/>
              <p:nvPr/>
            </p:nvSpPr>
            <p:spPr>
              <a:xfrm>
                <a:off x="11336128" y="811404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4" name="Freeform: Shape 543">
                <a:extLst>
                  <a:ext uri="{FF2B5EF4-FFF2-40B4-BE49-F238E27FC236}">
                    <a16:creationId xmlns:a16="http://schemas.microsoft.com/office/drawing/2014/main" id="{03BE1512-943C-45D3-AD2E-11F4CDA92FDB}"/>
                  </a:ext>
                </a:extLst>
              </p:cNvPr>
              <p:cNvSpPr/>
              <p:nvPr/>
            </p:nvSpPr>
            <p:spPr>
              <a:xfrm>
                <a:off x="10715742" y="3386510"/>
                <a:ext cx="69955" cy="69956"/>
              </a:xfrm>
              <a:custGeom>
                <a:avLst/>
                <a:gdLst>
                  <a:gd name="connsiteX0" fmla="*/ 69956 w 69955"/>
                  <a:gd name="connsiteY0" fmla="*/ 34978 h 69956"/>
                  <a:gd name="connsiteX1" fmla="*/ 34977 w 69955"/>
                  <a:gd name="connsiteY1" fmla="*/ 69957 h 69956"/>
                  <a:gd name="connsiteX2" fmla="*/ 0 w 69955"/>
                  <a:gd name="connsiteY2" fmla="*/ 34978 h 69956"/>
                  <a:gd name="connsiteX3" fmla="*/ 34977 w 69955"/>
                  <a:gd name="connsiteY3" fmla="*/ 0 h 69956"/>
                  <a:gd name="connsiteX4" fmla="*/ 69956 w 69955"/>
                  <a:gd name="connsiteY4" fmla="*/ 34978 h 69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55" h="69956">
                    <a:moveTo>
                      <a:pt x="69956" y="34978"/>
                    </a:moveTo>
                    <a:cubicBezTo>
                      <a:pt x="69956" y="54292"/>
                      <a:pt x="54291" y="69957"/>
                      <a:pt x="34977" y="69957"/>
                    </a:cubicBezTo>
                    <a:cubicBezTo>
                      <a:pt x="15665" y="69957"/>
                      <a:pt x="0" y="54292"/>
                      <a:pt x="0" y="34978"/>
                    </a:cubicBezTo>
                    <a:cubicBezTo>
                      <a:pt x="0" y="15665"/>
                      <a:pt x="15665" y="0"/>
                      <a:pt x="34977" y="0"/>
                    </a:cubicBezTo>
                    <a:cubicBezTo>
                      <a:pt x="54291" y="0"/>
                      <a:pt x="69956" y="15665"/>
                      <a:pt x="69956" y="349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5" name="Freeform: Shape 544">
                <a:extLst>
                  <a:ext uri="{FF2B5EF4-FFF2-40B4-BE49-F238E27FC236}">
                    <a16:creationId xmlns:a16="http://schemas.microsoft.com/office/drawing/2014/main" id="{008BB61B-35CD-45D1-B55A-79F3AB3424D9}"/>
                  </a:ext>
                </a:extLst>
              </p:cNvPr>
              <p:cNvSpPr/>
              <p:nvPr/>
            </p:nvSpPr>
            <p:spPr>
              <a:xfrm>
                <a:off x="11879046" y="3456467"/>
                <a:ext cx="77253" cy="77253"/>
              </a:xfrm>
              <a:custGeom>
                <a:avLst/>
                <a:gdLst>
                  <a:gd name="connsiteX0" fmla="*/ 77254 w 77253"/>
                  <a:gd name="connsiteY0" fmla="*/ 38627 h 77253"/>
                  <a:gd name="connsiteX1" fmla="*/ 38627 w 77253"/>
                  <a:gd name="connsiteY1" fmla="*/ 77253 h 77253"/>
                  <a:gd name="connsiteX2" fmla="*/ 1 w 77253"/>
                  <a:gd name="connsiteY2" fmla="*/ 38627 h 77253"/>
                  <a:gd name="connsiteX3" fmla="*/ 38627 w 77253"/>
                  <a:gd name="connsiteY3" fmla="*/ 0 h 77253"/>
                  <a:gd name="connsiteX4" fmla="*/ 77254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4" y="38627"/>
                    </a:moveTo>
                    <a:cubicBezTo>
                      <a:pt x="77254" y="59959"/>
                      <a:pt x="59960" y="77253"/>
                      <a:pt x="38627" y="77253"/>
                    </a:cubicBezTo>
                    <a:cubicBezTo>
                      <a:pt x="17294" y="77253"/>
                      <a:pt x="1" y="59959"/>
                      <a:pt x="1" y="38627"/>
                    </a:cubicBezTo>
                    <a:cubicBezTo>
                      <a:pt x="1" y="17294"/>
                      <a:pt x="17295" y="0"/>
                      <a:pt x="38627" y="0"/>
                    </a:cubicBezTo>
                    <a:cubicBezTo>
                      <a:pt x="59961" y="0"/>
                      <a:pt x="77254" y="17294"/>
                      <a:pt x="77254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6" name="Freeform: Shape 545">
                <a:extLst>
                  <a:ext uri="{FF2B5EF4-FFF2-40B4-BE49-F238E27FC236}">
                    <a16:creationId xmlns:a16="http://schemas.microsoft.com/office/drawing/2014/main" id="{EBAEC70B-CF99-4F77-A2C6-543AE305246F}"/>
                  </a:ext>
                </a:extLst>
              </p:cNvPr>
              <p:cNvSpPr/>
              <p:nvPr/>
            </p:nvSpPr>
            <p:spPr>
              <a:xfrm>
                <a:off x="3679261" y="6064621"/>
                <a:ext cx="77253" cy="77253"/>
              </a:xfrm>
              <a:custGeom>
                <a:avLst/>
                <a:gdLst>
                  <a:gd name="connsiteX0" fmla="*/ 77253 w 77253"/>
                  <a:gd name="connsiteY0" fmla="*/ 38626 h 77253"/>
                  <a:gd name="connsiteX1" fmla="*/ 38626 w 77253"/>
                  <a:gd name="connsiteY1" fmla="*/ 77253 h 77253"/>
                  <a:gd name="connsiteX2" fmla="*/ 0 w 77253"/>
                  <a:gd name="connsiteY2" fmla="*/ 38626 h 77253"/>
                  <a:gd name="connsiteX3" fmla="*/ 38626 w 77253"/>
                  <a:gd name="connsiteY3" fmla="*/ 0 h 77253"/>
                  <a:gd name="connsiteX4" fmla="*/ 77253 w 77253"/>
                  <a:gd name="connsiteY4" fmla="*/ 38626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6"/>
                    </a:moveTo>
                    <a:cubicBezTo>
                      <a:pt x="77253" y="59959"/>
                      <a:pt x="59959" y="77253"/>
                      <a:pt x="38626" y="77253"/>
                    </a:cubicBezTo>
                    <a:cubicBezTo>
                      <a:pt x="17294" y="77253"/>
                      <a:pt x="0" y="59959"/>
                      <a:pt x="0" y="38626"/>
                    </a:cubicBezTo>
                    <a:cubicBezTo>
                      <a:pt x="0" y="17294"/>
                      <a:pt x="17294" y="0"/>
                      <a:pt x="38626" y="0"/>
                    </a:cubicBezTo>
                    <a:cubicBezTo>
                      <a:pt x="59959" y="0"/>
                      <a:pt x="77253" y="17294"/>
                      <a:pt x="77253" y="38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7" name="Freeform: Shape 546">
                <a:extLst>
                  <a:ext uri="{FF2B5EF4-FFF2-40B4-BE49-F238E27FC236}">
                    <a16:creationId xmlns:a16="http://schemas.microsoft.com/office/drawing/2014/main" id="{FD46278A-6A95-4309-9795-DF41B6B523C6}"/>
                  </a:ext>
                </a:extLst>
              </p:cNvPr>
              <p:cNvSpPr/>
              <p:nvPr/>
            </p:nvSpPr>
            <p:spPr>
              <a:xfrm>
                <a:off x="1750292" y="6526209"/>
                <a:ext cx="77253" cy="77253"/>
              </a:xfrm>
              <a:custGeom>
                <a:avLst/>
                <a:gdLst>
                  <a:gd name="connsiteX0" fmla="*/ 77253 w 77253"/>
                  <a:gd name="connsiteY0" fmla="*/ 38627 h 77253"/>
                  <a:gd name="connsiteX1" fmla="*/ 38627 w 77253"/>
                  <a:gd name="connsiteY1" fmla="*/ 77253 h 77253"/>
                  <a:gd name="connsiteX2" fmla="*/ 0 w 77253"/>
                  <a:gd name="connsiteY2" fmla="*/ 38627 h 77253"/>
                  <a:gd name="connsiteX3" fmla="*/ 38627 w 77253"/>
                  <a:gd name="connsiteY3" fmla="*/ 0 h 77253"/>
                  <a:gd name="connsiteX4" fmla="*/ 77253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7"/>
                    </a:moveTo>
                    <a:cubicBezTo>
                      <a:pt x="77253" y="59871"/>
                      <a:pt x="59871" y="77253"/>
                      <a:pt x="38627" y="77253"/>
                    </a:cubicBezTo>
                    <a:cubicBezTo>
                      <a:pt x="17382" y="77253"/>
                      <a:pt x="0" y="59871"/>
                      <a:pt x="0" y="38627"/>
                    </a:cubicBezTo>
                    <a:cubicBezTo>
                      <a:pt x="0" y="17383"/>
                      <a:pt x="17382" y="0"/>
                      <a:pt x="38627" y="0"/>
                    </a:cubicBezTo>
                    <a:cubicBezTo>
                      <a:pt x="59871" y="0"/>
                      <a:pt x="77253" y="17383"/>
                      <a:pt x="77253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8" name="Freeform: Shape 547">
                <a:extLst>
                  <a:ext uri="{FF2B5EF4-FFF2-40B4-BE49-F238E27FC236}">
                    <a16:creationId xmlns:a16="http://schemas.microsoft.com/office/drawing/2014/main" id="{73F714F8-45D5-4E15-99A1-AF64597D3E36}"/>
                  </a:ext>
                </a:extLst>
              </p:cNvPr>
              <p:cNvSpPr/>
              <p:nvPr/>
            </p:nvSpPr>
            <p:spPr>
              <a:xfrm>
                <a:off x="11479476" y="4195308"/>
                <a:ext cx="101288" cy="101287"/>
              </a:xfrm>
              <a:custGeom>
                <a:avLst/>
                <a:gdLst>
                  <a:gd name="connsiteX0" fmla="*/ 101288 w 101288"/>
                  <a:gd name="connsiteY0" fmla="*/ 50644 h 101287"/>
                  <a:gd name="connsiteX1" fmla="*/ 50643 w 101288"/>
                  <a:gd name="connsiteY1" fmla="*/ 101287 h 101287"/>
                  <a:gd name="connsiteX2" fmla="*/ 0 w 101288"/>
                  <a:gd name="connsiteY2" fmla="*/ 50644 h 101287"/>
                  <a:gd name="connsiteX3" fmla="*/ 50643 w 101288"/>
                  <a:gd name="connsiteY3" fmla="*/ 0 h 101287"/>
                  <a:gd name="connsiteX4" fmla="*/ 101288 w 101288"/>
                  <a:gd name="connsiteY4" fmla="*/ 50644 h 10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88" h="101287">
                    <a:moveTo>
                      <a:pt x="101288" y="50644"/>
                    </a:moveTo>
                    <a:cubicBezTo>
                      <a:pt x="101288" y="78541"/>
                      <a:pt x="78542" y="101287"/>
                      <a:pt x="50643" y="101287"/>
                    </a:cubicBezTo>
                    <a:cubicBezTo>
                      <a:pt x="22747" y="101287"/>
                      <a:pt x="0" y="78541"/>
                      <a:pt x="0" y="50644"/>
                    </a:cubicBezTo>
                    <a:cubicBezTo>
                      <a:pt x="0" y="22747"/>
                      <a:pt x="22747" y="0"/>
                      <a:pt x="50643" y="0"/>
                    </a:cubicBezTo>
                    <a:cubicBezTo>
                      <a:pt x="78542" y="0"/>
                      <a:pt x="101288" y="22747"/>
                      <a:pt x="101288" y="506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9" name="Freeform: Shape 548">
                <a:extLst>
                  <a:ext uri="{FF2B5EF4-FFF2-40B4-BE49-F238E27FC236}">
                    <a16:creationId xmlns:a16="http://schemas.microsoft.com/office/drawing/2014/main" id="{9AB4593C-8A9D-4F75-A8EE-5FD07695D65F}"/>
                  </a:ext>
                </a:extLst>
              </p:cNvPr>
              <p:cNvSpPr/>
              <p:nvPr/>
            </p:nvSpPr>
            <p:spPr>
              <a:xfrm>
                <a:off x="6943210" y="4054321"/>
                <a:ext cx="74248" cy="74248"/>
              </a:xfrm>
              <a:custGeom>
                <a:avLst/>
                <a:gdLst>
                  <a:gd name="connsiteX0" fmla="*/ 74249 w 74248"/>
                  <a:gd name="connsiteY0" fmla="*/ 37124 h 74248"/>
                  <a:gd name="connsiteX1" fmla="*/ 37124 w 74248"/>
                  <a:gd name="connsiteY1" fmla="*/ 74249 h 74248"/>
                  <a:gd name="connsiteX2" fmla="*/ 0 w 74248"/>
                  <a:gd name="connsiteY2" fmla="*/ 37124 h 74248"/>
                  <a:gd name="connsiteX3" fmla="*/ 37124 w 74248"/>
                  <a:gd name="connsiteY3" fmla="*/ 0 h 74248"/>
                  <a:gd name="connsiteX4" fmla="*/ 74249 w 74248"/>
                  <a:gd name="connsiteY4" fmla="*/ 37124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4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7"/>
                      <a:pt x="0" y="37124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7" y="0"/>
                      <a:pt x="74249" y="16621"/>
                      <a:pt x="74249" y="371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0" name="Freeform: Shape 549">
                <a:extLst>
                  <a:ext uri="{FF2B5EF4-FFF2-40B4-BE49-F238E27FC236}">
                    <a16:creationId xmlns:a16="http://schemas.microsoft.com/office/drawing/2014/main" id="{235403CC-766F-4E67-BC24-21DF2CDD3642}"/>
                  </a:ext>
                </a:extLst>
              </p:cNvPr>
              <p:cNvSpPr/>
              <p:nvPr/>
            </p:nvSpPr>
            <p:spPr>
              <a:xfrm>
                <a:off x="736772" y="4686295"/>
                <a:ext cx="74248" cy="74248"/>
              </a:xfrm>
              <a:custGeom>
                <a:avLst/>
                <a:gdLst>
                  <a:gd name="connsiteX0" fmla="*/ 74249 w 74248"/>
                  <a:gd name="connsiteY0" fmla="*/ 37125 h 74248"/>
                  <a:gd name="connsiteX1" fmla="*/ 37124 w 74248"/>
                  <a:gd name="connsiteY1" fmla="*/ 74249 h 74248"/>
                  <a:gd name="connsiteX2" fmla="*/ 0 w 74248"/>
                  <a:gd name="connsiteY2" fmla="*/ 37125 h 74248"/>
                  <a:gd name="connsiteX3" fmla="*/ 37124 w 74248"/>
                  <a:gd name="connsiteY3" fmla="*/ 0 h 74248"/>
                  <a:gd name="connsiteX4" fmla="*/ 74249 w 74248"/>
                  <a:gd name="connsiteY4" fmla="*/ 37125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5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8"/>
                      <a:pt x="0" y="37125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8" y="0"/>
                      <a:pt x="74249" y="16622"/>
                      <a:pt x="74249" y="37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1" name="Freeform: Shape 550">
                <a:extLst>
                  <a:ext uri="{FF2B5EF4-FFF2-40B4-BE49-F238E27FC236}">
                    <a16:creationId xmlns:a16="http://schemas.microsoft.com/office/drawing/2014/main" id="{809E4298-5D15-4BCC-AC29-897F1E9E36EA}"/>
                  </a:ext>
                </a:extLst>
              </p:cNvPr>
              <p:cNvSpPr/>
              <p:nvPr/>
            </p:nvSpPr>
            <p:spPr>
              <a:xfrm>
                <a:off x="6366600" y="3495094"/>
                <a:ext cx="99142" cy="99141"/>
              </a:xfrm>
              <a:custGeom>
                <a:avLst/>
                <a:gdLst>
                  <a:gd name="connsiteX0" fmla="*/ 99142 w 99142"/>
                  <a:gd name="connsiteY0" fmla="*/ 49571 h 99141"/>
                  <a:gd name="connsiteX1" fmla="*/ 49571 w 99142"/>
                  <a:gd name="connsiteY1" fmla="*/ 99142 h 99141"/>
                  <a:gd name="connsiteX2" fmla="*/ 0 w 99142"/>
                  <a:gd name="connsiteY2" fmla="*/ 49571 h 99141"/>
                  <a:gd name="connsiteX3" fmla="*/ 49571 w 99142"/>
                  <a:gd name="connsiteY3" fmla="*/ 0 h 99141"/>
                  <a:gd name="connsiteX4" fmla="*/ 99142 w 99142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2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104" y="99142"/>
                      <a:pt x="0" y="77039"/>
                      <a:pt x="0" y="49571"/>
                    </a:cubicBezTo>
                    <a:cubicBezTo>
                      <a:pt x="0" y="22103"/>
                      <a:pt x="22104" y="0"/>
                      <a:pt x="49571" y="0"/>
                    </a:cubicBezTo>
                    <a:cubicBezTo>
                      <a:pt x="77039" y="0"/>
                      <a:pt x="99142" y="22317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2" name="Freeform: Shape 551">
                <a:extLst>
                  <a:ext uri="{FF2B5EF4-FFF2-40B4-BE49-F238E27FC236}">
                    <a16:creationId xmlns:a16="http://schemas.microsoft.com/office/drawing/2014/main" id="{C3BA544B-3F85-4DC9-9E9F-B6E81A2DE020}"/>
                  </a:ext>
                </a:extLst>
              </p:cNvPr>
              <p:cNvSpPr/>
              <p:nvPr/>
            </p:nvSpPr>
            <p:spPr>
              <a:xfrm>
                <a:off x="4791064" y="3055180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7" y="99142"/>
                      <a:pt x="0" y="77039"/>
                      <a:pt x="0" y="49571"/>
                    </a:cubicBezTo>
                    <a:cubicBezTo>
                      <a:pt x="0" y="22317"/>
                      <a:pt x="22103" y="0"/>
                      <a:pt x="49571" y="0"/>
                    </a:cubicBezTo>
                    <a:cubicBezTo>
                      <a:pt x="77039" y="0"/>
                      <a:pt x="99142" y="22103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3" name="Freeform: Shape 552">
                <a:extLst>
                  <a:ext uri="{FF2B5EF4-FFF2-40B4-BE49-F238E27FC236}">
                    <a16:creationId xmlns:a16="http://schemas.microsoft.com/office/drawing/2014/main" id="{EBDE73F1-0A3C-48D1-BDC0-656A2B622F3B}"/>
                  </a:ext>
                </a:extLst>
              </p:cNvPr>
              <p:cNvSpPr/>
              <p:nvPr/>
            </p:nvSpPr>
            <p:spPr>
              <a:xfrm>
                <a:off x="9263381" y="3045952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8" y="99142"/>
                      <a:pt x="0" y="77039"/>
                      <a:pt x="0" y="49571"/>
                    </a:cubicBezTo>
                    <a:cubicBezTo>
                      <a:pt x="0" y="22318"/>
                      <a:pt x="22103" y="0"/>
                      <a:pt x="49571" y="0"/>
                    </a:cubicBezTo>
                    <a:cubicBezTo>
                      <a:pt x="76824" y="0"/>
                      <a:pt x="99142" y="22318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4" name="Freeform: Shape 553">
                <a:extLst>
                  <a:ext uri="{FF2B5EF4-FFF2-40B4-BE49-F238E27FC236}">
                    <a16:creationId xmlns:a16="http://schemas.microsoft.com/office/drawing/2014/main" id="{2C9BC581-D453-49D2-B83D-B57A116E84D2}"/>
                  </a:ext>
                </a:extLst>
              </p:cNvPr>
              <p:cNvSpPr/>
              <p:nvPr/>
            </p:nvSpPr>
            <p:spPr>
              <a:xfrm>
                <a:off x="4140635" y="4807325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5" name="Freeform: Shape 554">
                <a:extLst>
                  <a:ext uri="{FF2B5EF4-FFF2-40B4-BE49-F238E27FC236}">
                    <a16:creationId xmlns:a16="http://schemas.microsoft.com/office/drawing/2014/main" id="{2321D7AD-1CE4-41D8-B045-90FA1E1B7FCA}"/>
                  </a:ext>
                </a:extLst>
              </p:cNvPr>
              <p:cNvSpPr/>
              <p:nvPr/>
            </p:nvSpPr>
            <p:spPr>
              <a:xfrm>
                <a:off x="2885699" y="5475566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27" name="Graphic 18">
              <a:extLst>
                <a:ext uri="{FF2B5EF4-FFF2-40B4-BE49-F238E27FC236}">
                  <a16:creationId xmlns:a16="http://schemas.microsoft.com/office/drawing/2014/main" id="{D9D3CD88-116F-4333-928D-38AF4C8C47E2}"/>
                </a:ext>
              </a:extLst>
            </p:cNvPr>
            <p:cNvGrpSpPr/>
            <p:nvPr/>
          </p:nvGrpSpPr>
          <p:grpSpPr>
            <a:xfrm>
              <a:off x="-395416" y="-4713649"/>
              <a:ext cx="12874248" cy="6287982"/>
              <a:chOff x="-395416" y="370415"/>
              <a:chExt cx="12874248" cy="6287982"/>
            </a:xfrm>
            <a:solidFill>
              <a:srgbClr val="FFFFFF"/>
            </a:solidFill>
          </p:grpSpPr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315CE031-344E-4464-8E4F-8FB31EB17468}"/>
                  </a:ext>
                </a:extLst>
              </p:cNvPr>
              <p:cNvSpPr/>
              <p:nvPr/>
            </p:nvSpPr>
            <p:spPr>
              <a:xfrm>
                <a:off x="1241279" y="811404"/>
                <a:ext cx="143347" cy="143347"/>
              </a:xfrm>
              <a:custGeom>
                <a:avLst/>
                <a:gdLst>
                  <a:gd name="connsiteX0" fmla="*/ 143348 w 143347"/>
                  <a:gd name="connsiteY0" fmla="*/ 71674 h 143347"/>
                  <a:gd name="connsiteX1" fmla="*/ 71674 w 143347"/>
                  <a:gd name="connsiteY1" fmla="*/ 143348 h 143347"/>
                  <a:gd name="connsiteX2" fmla="*/ 0 w 143347"/>
                  <a:gd name="connsiteY2" fmla="*/ 71674 h 143347"/>
                  <a:gd name="connsiteX3" fmla="*/ 71674 w 143347"/>
                  <a:gd name="connsiteY3" fmla="*/ 0 h 143347"/>
                  <a:gd name="connsiteX4" fmla="*/ 143348 w 143347"/>
                  <a:gd name="connsiteY4" fmla="*/ 71674 h 143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347" h="143347">
                    <a:moveTo>
                      <a:pt x="143348" y="71674"/>
                    </a:moveTo>
                    <a:cubicBezTo>
                      <a:pt x="143348" y="111258"/>
                      <a:pt x="111258" y="143348"/>
                      <a:pt x="71674" y="143348"/>
                    </a:cubicBezTo>
                    <a:cubicBezTo>
                      <a:pt x="32090" y="143348"/>
                      <a:pt x="0" y="111258"/>
                      <a:pt x="0" y="71674"/>
                    </a:cubicBezTo>
                    <a:cubicBezTo>
                      <a:pt x="0" y="32089"/>
                      <a:pt x="32090" y="0"/>
                      <a:pt x="71674" y="0"/>
                    </a:cubicBezTo>
                    <a:cubicBezTo>
                      <a:pt x="111258" y="0"/>
                      <a:pt x="143348" y="32089"/>
                      <a:pt x="143348" y="716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5ABC97F2-46FD-4023-BF32-0A77F34A804B}"/>
                  </a:ext>
                </a:extLst>
              </p:cNvPr>
              <p:cNvSpPr/>
              <p:nvPr/>
            </p:nvSpPr>
            <p:spPr>
              <a:xfrm>
                <a:off x="4247931" y="1791017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09"/>
                      <a:pt x="76609" y="98712"/>
                      <a:pt x="49356" y="98712"/>
                    </a:cubicBezTo>
                    <a:cubicBezTo>
                      <a:pt x="22103" y="98712"/>
                      <a:pt x="0" y="76609"/>
                      <a:pt x="0" y="49356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A2D42020-20EC-4D09-81DC-7EAB33BD2813}"/>
                  </a:ext>
                </a:extLst>
              </p:cNvPr>
              <p:cNvSpPr/>
              <p:nvPr/>
            </p:nvSpPr>
            <p:spPr>
              <a:xfrm>
                <a:off x="1263596" y="2746382"/>
                <a:ext cx="98712" cy="98712"/>
              </a:xfrm>
              <a:custGeom>
                <a:avLst/>
                <a:gdLst>
                  <a:gd name="connsiteX0" fmla="*/ 98713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3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3" y="49356"/>
                    </a:moveTo>
                    <a:cubicBezTo>
                      <a:pt x="98713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7"/>
                      <a:pt x="22098" y="0"/>
                      <a:pt x="49356" y="0"/>
                    </a:cubicBezTo>
                    <a:cubicBezTo>
                      <a:pt x="76615" y="0"/>
                      <a:pt x="98713" y="22097"/>
                      <a:pt x="98713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C8E73E86-FBD6-42B7-A466-E930AE4F2735}"/>
                  </a:ext>
                </a:extLst>
              </p:cNvPr>
              <p:cNvSpPr/>
              <p:nvPr/>
            </p:nvSpPr>
            <p:spPr>
              <a:xfrm>
                <a:off x="-97132" y="6124707"/>
                <a:ext cx="98712" cy="98712"/>
              </a:xfrm>
              <a:custGeom>
                <a:avLst/>
                <a:gdLst>
                  <a:gd name="connsiteX0" fmla="*/ 98712 w 98712"/>
                  <a:gd name="connsiteY0" fmla="*/ 49357 h 98712"/>
                  <a:gd name="connsiteX1" fmla="*/ 49356 w 98712"/>
                  <a:gd name="connsiteY1" fmla="*/ 98713 h 98712"/>
                  <a:gd name="connsiteX2" fmla="*/ 0 w 98712"/>
                  <a:gd name="connsiteY2" fmla="*/ 49357 h 98712"/>
                  <a:gd name="connsiteX3" fmla="*/ 49356 w 98712"/>
                  <a:gd name="connsiteY3" fmla="*/ 0 h 98712"/>
                  <a:gd name="connsiteX4" fmla="*/ 98712 w 98712"/>
                  <a:gd name="connsiteY4" fmla="*/ 49357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7"/>
                    </a:moveTo>
                    <a:cubicBezTo>
                      <a:pt x="98712" y="76610"/>
                      <a:pt x="76609" y="98713"/>
                      <a:pt x="49356" y="98713"/>
                    </a:cubicBezTo>
                    <a:cubicBezTo>
                      <a:pt x="22103" y="98713"/>
                      <a:pt x="0" y="76610"/>
                      <a:pt x="0" y="49357"/>
                    </a:cubicBezTo>
                    <a:cubicBezTo>
                      <a:pt x="0" y="22103"/>
                      <a:pt x="22103" y="0"/>
                      <a:pt x="49356" y="0"/>
                    </a:cubicBezTo>
                    <a:cubicBezTo>
                      <a:pt x="76609" y="0"/>
                      <a:pt x="98712" y="22103"/>
                      <a:pt x="98712" y="493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ED12A878-41FB-4127-8E40-FE0BC8FA551A}"/>
                  </a:ext>
                </a:extLst>
              </p:cNvPr>
              <p:cNvSpPr/>
              <p:nvPr/>
            </p:nvSpPr>
            <p:spPr>
              <a:xfrm>
                <a:off x="5132909" y="811618"/>
                <a:ext cx="148927" cy="148927"/>
              </a:xfrm>
              <a:custGeom>
                <a:avLst/>
                <a:gdLst>
                  <a:gd name="connsiteX0" fmla="*/ 148927 w 148927"/>
                  <a:gd name="connsiteY0" fmla="*/ 74464 h 148927"/>
                  <a:gd name="connsiteX1" fmla="*/ 74463 w 148927"/>
                  <a:gd name="connsiteY1" fmla="*/ 148927 h 148927"/>
                  <a:gd name="connsiteX2" fmla="*/ 0 w 148927"/>
                  <a:gd name="connsiteY2" fmla="*/ 74464 h 148927"/>
                  <a:gd name="connsiteX3" fmla="*/ 74463 w 148927"/>
                  <a:gd name="connsiteY3" fmla="*/ 0 h 148927"/>
                  <a:gd name="connsiteX4" fmla="*/ 148927 w 148927"/>
                  <a:gd name="connsiteY4" fmla="*/ 74464 h 14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7">
                    <a:moveTo>
                      <a:pt x="148927" y="74464"/>
                    </a:moveTo>
                    <a:cubicBezTo>
                      <a:pt x="148927" y="115589"/>
                      <a:pt x="115589" y="148927"/>
                      <a:pt x="74463" y="148927"/>
                    </a:cubicBezTo>
                    <a:cubicBezTo>
                      <a:pt x="33338" y="148927"/>
                      <a:pt x="0" y="115589"/>
                      <a:pt x="0" y="74464"/>
                    </a:cubicBezTo>
                    <a:cubicBezTo>
                      <a:pt x="0" y="33338"/>
                      <a:pt x="33338" y="0"/>
                      <a:pt x="74463" y="0"/>
                    </a:cubicBezTo>
                    <a:cubicBezTo>
                      <a:pt x="115589" y="0"/>
                      <a:pt x="148927" y="33338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B12FFC75-4B65-46AE-AF9F-3B96ACA0A8A3}"/>
                  </a:ext>
                </a:extLst>
              </p:cNvPr>
              <p:cNvSpPr/>
              <p:nvPr/>
            </p:nvSpPr>
            <p:spPr>
              <a:xfrm>
                <a:off x="5968532" y="5669341"/>
                <a:ext cx="148927" cy="148928"/>
              </a:xfrm>
              <a:custGeom>
                <a:avLst/>
                <a:gdLst>
                  <a:gd name="connsiteX0" fmla="*/ 148927 w 148927"/>
                  <a:gd name="connsiteY0" fmla="*/ 74465 h 148928"/>
                  <a:gd name="connsiteX1" fmla="*/ 74464 w 148927"/>
                  <a:gd name="connsiteY1" fmla="*/ 148928 h 148928"/>
                  <a:gd name="connsiteX2" fmla="*/ 0 w 148927"/>
                  <a:gd name="connsiteY2" fmla="*/ 74465 h 148928"/>
                  <a:gd name="connsiteX3" fmla="*/ 74464 w 148927"/>
                  <a:gd name="connsiteY3" fmla="*/ 1 h 148928"/>
                  <a:gd name="connsiteX4" fmla="*/ 148927 w 148927"/>
                  <a:gd name="connsiteY4" fmla="*/ 74465 h 148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8">
                    <a:moveTo>
                      <a:pt x="148927" y="74465"/>
                    </a:moveTo>
                    <a:cubicBezTo>
                      <a:pt x="148927" y="115667"/>
                      <a:pt x="115451" y="148928"/>
                      <a:pt x="74464" y="148928"/>
                    </a:cubicBezTo>
                    <a:cubicBezTo>
                      <a:pt x="33262" y="148928"/>
                      <a:pt x="0" y="115452"/>
                      <a:pt x="0" y="74465"/>
                    </a:cubicBezTo>
                    <a:cubicBezTo>
                      <a:pt x="0" y="33263"/>
                      <a:pt x="33476" y="1"/>
                      <a:pt x="74464" y="1"/>
                    </a:cubicBezTo>
                    <a:cubicBezTo>
                      <a:pt x="115451" y="-213"/>
                      <a:pt x="148927" y="33263"/>
                      <a:pt x="148927" y="744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8BE8134F-2B32-4D25-AB7F-88B55E6A4FD4}"/>
                  </a:ext>
                </a:extLst>
              </p:cNvPr>
              <p:cNvSpPr/>
              <p:nvPr/>
            </p:nvSpPr>
            <p:spPr>
              <a:xfrm>
                <a:off x="5916815" y="4120845"/>
                <a:ext cx="148927" cy="148926"/>
              </a:xfrm>
              <a:custGeom>
                <a:avLst/>
                <a:gdLst>
                  <a:gd name="connsiteX0" fmla="*/ 148927 w 148927"/>
                  <a:gd name="connsiteY0" fmla="*/ 74464 h 148926"/>
                  <a:gd name="connsiteX1" fmla="*/ 74464 w 148927"/>
                  <a:gd name="connsiteY1" fmla="*/ 148927 h 148926"/>
                  <a:gd name="connsiteX2" fmla="*/ 0 w 148927"/>
                  <a:gd name="connsiteY2" fmla="*/ 74464 h 148926"/>
                  <a:gd name="connsiteX3" fmla="*/ 74464 w 148927"/>
                  <a:gd name="connsiteY3" fmla="*/ 0 h 148926"/>
                  <a:gd name="connsiteX4" fmla="*/ 148927 w 148927"/>
                  <a:gd name="connsiteY4" fmla="*/ 74464 h 14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927" h="148926">
                    <a:moveTo>
                      <a:pt x="148927" y="74464"/>
                    </a:moveTo>
                    <a:cubicBezTo>
                      <a:pt x="148927" y="115665"/>
                      <a:pt x="115451" y="148927"/>
                      <a:pt x="74464" y="148927"/>
                    </a:cubicBezTo>
                    <a:cubicBezTo>
                      <a:pt x="33476" y="148927"/>
                      <a:pt x="0" y="115450"/>
                      <a:pt x="0" y="74464"/>
                    </a:cubicBezTo>
                    <a:cubicBezTo>
                      <a:pt x="0" y="33262"/>
                      <a:pt x="33476" y="0"/>
                      <a:pt x="74464" y="0"/>
                    </a:cubicBezTo>
                    <a:cubicBezTo>
                      <a:pt x="115451" y="0"/>
                      <a:pt x="148927" y="33262"/>
                      <a:pt x="148927" y="744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D149F2E6-7689-440B-A055-1D7F3F9E3130}"/>
                  </a:ext>
                </a:extLst>
              </p:cNvPr>
              <p:cNvSpPr/>
              <p:nvPr/>
            </p:nvSpPr>
            <p:spPr>
              <a:xfrm>
                <a:off x="6042780" y="1179858"/>
                <a:ext cx="109013" cy="109012"/>
              </a:xfrm>
              <a:custGeom>
                <a:avLst/>
                <a:gdLst>
                  <a:gd name="connsiteX0" fmla="*/ 109013 w 109013"/>
                  <a:gd name="connsiteY0" fmla="*/ 54506 h 109012"/>
                  <a:gd name="connsiteX1" fmla="*/ 54507 w 109013"/>
                  <a:gd name="connsiteY1" fmla="*/ 109013 h 109012"/>
                  <a:gd name="connsiteX2" fmla="*/ 0 w 109013"/>
                  <a:gd name="connsiteY2" fmla="*/ 54506 h 109012"/>
                  <a:gd name="connsiteX3" fmla="*/ 54507 w 109013"/>
                  <a:gd name="connsiteY3" fmla="*/ 0 h 109012"/>
                  <a:gd name="connsiteX4" fmla="*/ 109013 w 109013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3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5241F952-9DFD-4660-B472-397A7772CE38}"/>
                  </a:ext>
                </a:extLst>
              </p:cNvPr>
              <p:cNvSpPr/>
              <p:nvPr/>
            </p:nvSpPr>
            <p:spPr>
              <a:xfrm>
                <a:off x="3982480" y="3882433"/>
                <a:ext cx="109012" cy="109012"/>
              </a:xfrm>
              <a:custGeom>
                <a:avLst/>
                <a:gdLst>
                  <a:gd name="connsiteX0" fmla="*/ 109013 w 109012"/>
                  <a:gd name="connsiteY0" fmla="*/ 54506 h 109012"/>
                  <a:gd name="connsiteX1" fmla="*/ 54507 w 109012"/>
                  <a:gd name="connsiteY1" fmla="*/ 109013 h 109012"/>
                  <a:gd name="connsiteX2" fmla="*/ 0 w 109012"/>
                  <a:gd name="connsiteY2" fmla="*/ 54506 h 109012"/>
                  <a:gd name="connsiteX3" fmla="*/ 54507 w 109012"/>
                  <a:gd name="connsiteY3" fmla="*/ 0 h 109012"/>
                  <a:gd name="connsiteX4" fmla="*/ 109013 w 109012"/>
                  <a:gd name="connsiteY4" fmla="*/ 54506 h 10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12" h="109012">
                    <a:moveTo>
                      <a:pt x="109013" y="54506"/>
                    </a:moveTo>
                    <a:cubicBezTo>
                      <a:pt x="109013" y="84549"/>
                      <a:pt x="84549" y="109013"/>
                      <a:pt x="54507" y="109013"/>
                    </a:cubicBezTo>
                    <a:cubicBezTo>
                      <a:pt x="24464" y="109013"/>
                      <a:pt x="0" y="84549"/>
                      <a:pt x="0" y="54506"/>
                    </a:cubicBezTo>
                    <a:cubicBezTo>
                      <a:pt x="0" y="24464"/>
                      <a:pt x="24464" y="0"/>
                      <a:pt x="54507" y="0"/>
                    </a:cubicBezTo>
                    <a:cubicBezTo>
                      <a:pt x="84549" y="0"/>
                      <a:pt x="109013" y="24464"/>
                      <a:pt x="109013" y="54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7790BAC0-CEBC-4900-98A4-9EA48AE43CB5}"/>
                  </a:ext>
                </a:extLst>
              </p:cNvPr>
              <p:cNvSpPr/>
              <p:nvPr/>
            </p:nvSpPr>
            <p:spPr>
              <a:xfrm>
                <a:off x="6852866" y="1632004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8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8"/>
                      <a:pt x="63734" y="127468"/>
                    </a:cubicBezTo>
                    <a:cubicBezTo>
                      <a:pt x="28541" y="127468"/>
                      <a:pt x="0" y="98927"/>
                      <a:pt x="0" y="63734"/>
                    </a:cubicBezTo>
                    <a:cubicBezTo>
                      <a:pt x="0" y="28541"/>
                      <a:pt x="28541" y="0"/>
                      <a:pt x="63734" y="0"/>
                    </a:cubicBezTo>
                    <a:cubicBezTo>
                      <a:pt x="99142" y="214"/>
                      <a:pt x="127468" y="28541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4F1F52D4-1594-4A46-B5CA-63D51A7A1EAA}"/>
                  </a:ext>
                </a:extLst>
              </p:cNvPr>
              <p:cNvSpPr/>
              <p:nvPr/>
            </p:nvSpPr>
            <p:spPr>
              <a:xfrm>
                <a:off x="7514240" y="6098956"/>
                <a:ext cx="127467" cy="127467"/>
              </a:xfrm>
              <a:custGeom>
                <a:avLst/>
                <a:gdLst>
                  <a:gd name="connsiteX0" fmla="*/ 127468 w 127467"/>
                  <a:gd name="connsiteY0" fmla="*/ 63734 h 127467"/>
                  <a:gd name="connsiteX1" fmla="*/ 63734 w 127467"/>
                  <a:gd name="connsiteY1" fmla="*/ 127467 h 127467"/>
                  <a:gd name="connsiteX2" fmla="*/ 0 w 127467"/>
                  <a:gd name="connsiteY2" fmla="*/ 63734 h 127467"/>
                  <a:gd name="connsiteX3" fmla="*/ 63734 w 127467"/>
                  <a:gd name="connsiteY3" fmla="*/ 0 h 127467"/>
                  <a:gd name="connsiteX4" fmla="*/ 127468 w 127467"/>
                  <a:gd name="connsiteY4" fmla="*/ 63734 h 12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67" h="127467">
                    <a:moveTo>
                      <a:pt x="127468" y="63734"/>
                    </a:moveTo>
                    <a:cubicBezTo>
                      <a:pt x="127468" y="98927"/>
                      <a:pt x="98927" y="127467"/>
                      <a:pt x="63734" y="127467"/>
                    </a:cubicBezTo>
                    <a:cubicBezTo>
                      <a:pt x="28541" y="127467"/>
                      <a:pt x="0" y="98927"/>
                      <a:pt x="0" y="63734"/>
                    </a:cubicBezTo>
                    <a:cubicBezTo>
                      <a:pt x="0" y="28540"/>
                      <a:pt x="28541" y="0"/>
                      <a:pt x="63734" y="0"/>
                    </a:cubicBezTo>
                    <a:cubicBezTo>
                      <a:pt x="98927" y="214"/>
                      <a:pt x="127468" y="28755"/>
                      <a:pt x="127468" y="63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286D26C9-C4F7-4A6F-A6D3-D6AAE681F8B1}"/>
                  </a:ext>
                </a:extLst>
              </p:cNvPr>
              <p:cNvSpPr/>
              <p:nvPr/>
            </p:nvSpPr>
            <p:spPr>
              <a:xfrm>
                <a:off x="3844068" y="2993592"/>
                <a:ext cx="74678" cy="74678"/>
              </a:xfrm>
              <a:custGeom>
                <a:avLst/>
                <a:gdLst>
                  <a:gd name="connsiteX0" fmla="*/ 74678 w 74678"/>
                  <a:gd name="connsiteY0" fmla="*/ 37339 h 74678"/>
                  <a:gd name="connsiteX1" fmla="*/ 37339 w 74678"/>
                  <a:gd name="connsiteY1" fmla="*/ 74678 h 74678"/>
                  <a:gd name="connsiteX2" fmla="*/ 0 w 74678"/>
                  <a:gd name="connsiteY2" fmla="*/ 37339 h 74678"/>
                  <a:gd name="connsiteX3" fmla="*/ 37339 w 74678"/>
                  <a:gd name="connsiteY3" fmla="*/ 0 h 74678"/>
                  <a:gd name="connsiteX4" fmla="*/ 74678 w 74678"/>
                  <a:gd name="connsiteY4" fmla="*/ 37339 h 7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78" h="74678">
                    <a:moveTo>
                      <a:pt x="74678" y="37339"/>
                    </a:moveTo>
                    <a:cubicBezTo>
                      <a:pt x="74678" y="57961"/>
                      <a:pt x="57961" y="74678"/>
                      <a:pt x="37339" y="74678"/>
                    </a:cubicBezTo>
                    <a:cubicBezTo>
                      <a:pt x="16717" y="74678"/>
                      <a:pt x="0" y="57961"/>
                      <a:pt x="0" y="37339"/>
                    </a:cubicBezTo>
                    <a:cubicBezTo>
                      <a:pt x="0" y="16717"/>
                      <a:pt x="16717" y="0"/>
                      <a:pt x="37339" y="0"/>
                    </a:cubicBezTo>
                    <a:cubicBezTo>
                      <a:pt x="57960" y="0"/>
                      <a:pt x="74678" y="16717"/>
                      <a:pt x="74678" y="373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22FD7D11-562D-42CC-853E-C09C13777125}"/>
                  </a:ext>
                </a:extLst>
              </p:cNvPr>
              <p:cNvSpPr/>
              <p:nvPr/>
            </p:nvSpPr>
            <p:spPr>
              <a:xfrm>
                <a:off x="-293699" y="3473420"/>
                <a:ext cx="149785" cy="149785"/>
              </a:xfrm>
              <a:custGeom>
                <a:avLst/>
                <a:gdLst>
                  <a:gd name="connsiteX0" fmla="*/ 149785 w 149785"/>
                  <a:gd name="connsiteY0" fmla="*/ 74892 h 149785"/>
                  <a:gd name="connsiteX1" fmla="*/ 74893 w 149785"/>
                  <a:gd name="connsiteY1" fmla="*/ 149785 h 149785"/>
                  <a:gd name="connsiteX2" fmla="*/ 0 w 149785"/>
                  <a:gd name="connsiteY2" fmla="*/ 74892 h 149785"/>
                  <a:gd name="connsiteX3" fmla="*/ 74893 w 149785"/>
                  <a:gd name="connsiteY3" fmla="*/ 0 h 149785"/>
                  <a:gd name="connsiteX4" fmla="*/ 149785 w 149785"/>
                  <a:gd name="connsiteY4" fmla="*/ 74892 h 149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785" h="149785">
                    <a:moveTo>
                      <a:pt x="149785" y="74892"/>
                    </a:moveTo>
                    <a:cubicBezTo>
                      <a:pt x="149785" y="116309"/>
                      <a:pt x="116309" y="149785"/>
                      <a:pt x="74893" y="149785"/>
                    </a:cubicBezTo>
                    <a:cubicBezTo>
                      <a:pt x="33476" y="149785"/>
                      <a:pt x="0" y="116309"/>
                      <a:pt x="0" y="74892"/>
                    </a:cubicBezTo>
                    <a:cubicBezTo>
                      <a:pt x="0" y="33476"/>
                      <a:pt x="33476" y="0"/>
                      <a:pt x="74893" y="0"/>
                    </a:cubicBezTo>
                    <a:cubicBezTo>
                      <a:pt x="116309" y="0"/>
                      <a:pt x="149785" y="33476"/>
                      <a:pt x="149785" y="748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6A544128-C50F-4799-819D-63BC9A89BA59}"/>
                  </a:ext>
                </a:extLst>
              </p:cNvPr>
              <p:cNvSpPr/>
              <p:nvPr/>
            </p:nvSpPr>
            <p:spPr>
              <a:xfrm>
                <a:off x="2621322" y="3473205"/>
                <a:ext cx="121030" cy="121030"/>
              </a:xfrm>
              <a:custGeom>
                <a:avLst/>
                <a:gdLst>
                  <a:gd name="connsiteX0" fmla="*/ 121030 w 121030"/>
                  <a:gd name="connsiteY0" fmla="*/ 60515 h 121030"/>
                  <a:gd name="connsiteX1" fmla="*/ 60515 w 121030"/>
                  <a:gd name="connsiteY1" fmla="*/ 121030 h 121030"/>
                  <a:gd name="connsiteX2" fmla="*/ 0 w 121030"/>
                  <a:gd name="connsiteY2" fmla="*/ 60515 h 121030"/>
                  <a:gd name="connsiteX3" fmla="*/ 60515 w 121030"/>
                  <a:gd name="connsiteY3" fmla="*/ 0 h 121030"/>
                  <a:gd name="connsiteX4" fmla="*/ 121030 w 121030"/>
                  <a:gd name="connsiteY4" fmla="*/ 60515 h 121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030" h="121030">
                    <a:moveTo>
                      <a:pt x="121030" y="60515"/>
                    </a:moveTo>
                    <a:cubicBezTo>
                      <a:pt x="121030" y="93777"/>
                      <a:pt x="93992" y="121030"/>
                      <a:pt x="60515" y="121030"/>
                    </a:cubicBezTo>
                    <a:cubicBezTo>
                      <a:pt x="27039" y="121030"/>
                      <a:pt x="0" y="93992"/>
                      <a:pt x="0" y="60515"/>
                    </a:cubicBezTo>
                    <a:cubicBezTo>
                      <a:pt x="0" y="27039"/>
                      <a:pt x="27039" y="0"/>
                      <a:pt x="60515" y="0"/>
                    </a:cubicBezTo>
                    <a:cubicBezTo>
                      <a:pt x="93992" y="0"/>
                      <a:pt x="121030" y="27253"/>
                      <a:pt x="121030" y="605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AF562825-65E2-4121-99FC-4AA4D664F25C}"/>
                  </a:ext>
                </a:extLst>
              </p:cNvPr>
              <p:cNvSpPr/>
              <p:nvPr/>
            </p:nvSpPr>
            <p:spPr>
              <a:xfrm>
                <a:off x="3793424" y="919987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40295565-DAFF-444F-AB70-4DE677BFE0D1}"/>
                  </a:ext>
                </a:extLst>
              </p:cNvPr>
              <p:cNvSpPr/>
              <p:nvPr/>
            </p:nvSpPr>
            <p:spPr>
              <a:xfrm>
                <a:off x="1919176" y="387556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2A442713-7934-48F7-B150-D33EBFB5B3DD}"/>
                  </a:ext>
                </a:extLst>
              </p:cNvPr>
              <p:cNvSpPr/>
              <p:nvPr/>
            </p:nvSpPr>
            <p:spPr>
              <a:xfrm>
                <a:off x="2313811" y="386934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4E8BCC7F-3021-4D69-86EC-20AB5C0340EE}"/>
                  </a:ext>
                </a:extLst>
              </p:cNvPr>
              <p:cNvSpPr/>
              <p:nvPr/>
            </p:nvSpPr>
            <p:spPr>
              <a:xfrm>
                <a:off x="4909733" y="148779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id="{9A070885-64F3-44A6-A422-8C2446AACA65}"/>
                  </a:ext>
                </a:extLst>
              </p:cNvPr>
              <p:cNvSpPr/>
              <p:nvPr/>
            </p:nvSpPr>
            <p:spPr>
              <a:xfrm>
                <a:off x="6805441" y="1129215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1F14CC1C-736E-4DC4-A818-6FA162073476}"/>
                  </a:ext>
                </a:extLst>
              </p:cNvPr>
              <p:cNvSpPr/>
              <p:nvPr/>
            </p:nvSpPr>
            <p:spPr>
              <a:xfrm>
                <a:off x="9958445" y="137213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D74AE5FF-0C26-4BF8-9E41-D2110B78DFE3}"/>
                  </a:ext>
                </a:extLst>
              </p:cNvPr>
              <p:cNvSpPr/>
              <p:nvPr/>
            </p:nvSpPr>
            <p:spPr>
              <a:xfrm>
                <a:off x="5755442" y="786082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5716B76B-F3F7-4FD1-B7CE-C07A8005F702}"/>
                  </a:ext>
                </a:extLst>
              </p:cNvPr>
              <p:cNvSpPr/>
              <p:nvPr/>
            </p:nvSpPr>
            <p:spPr>
              <a:xfrm>
                <a:off x="8464454" y="1582863"/>
                <a:ext cx="50644" cy="50643"/>
              </a:xfrm>
              <a:custGeom>
                <a:avLst/>
                <a:gdLst>
                  <a:gd name="connsiteX0" fmla="*/ 50644 w 50644"/>
                  <a:gd name="connsiteY0" fmla="*/ 25322 h 50643"/>
                  <a:gd name="connsiteX1" fmla="*/ 25322 w 50644"/>
                  <a:gd name="connsiteY1" fmla="*/ 50644 h 50643"/>
                  <a:gd name="connsiteX2" fmla="*/ 0 w 50644"/>
                  <a:gd name="connsiteY2" fmla="*/ 25322 h 50643"/>
                  <a:gd name="connsiteX3" fmla="*/ 25322 w 50644"/>
                  <a:gd name="connsiteY3" fmla="*/ 0 h 50643"/>
                  <a:gd name="connsiteX4" fmla="*/ 50644 w 50644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4" h="50643">
                    <a:moveTo>
                      <a:pt x="50644" y="25322"/>
                    </a:moveTo>
                    <a:cubicBezTo>
                      <a:pt x="50644" y="39270"/>
                      <a:pt x="39271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1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16F74552-EA8D-4EA7-BF1B-A840D90C3E72}"/>
                  </a:ext>
                </a:extLst>
              </p:cNvPr>
              <p:cNvSpPr/>
              <p:nvPr/>
            </p:nvSpPr>
            <p:spPr>
              <a:xfrm>
                <a:off x="181622" y="406612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6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8E4F3D11-95D5-4CC5-9200-A36A567CAB28}"/>
                  </a:ext>
                </a:extLst>
              </p:cNvPr>
              <p:cNvSpPr/>
              <p:nvPr/>
            </p:nvSpPr>
            <p:spPr>
              <a:xfrm>
                <a:off x="4405227" y="42535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159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C6C88B70-6CB3-4060-A3C1-C2E613D9F879}"/>
                  </a:ext>
                </a:extLst>
              </p:cNvPr>
              <p:cNvSpPr/>
              <p:nvPr/>
            </p:nvSpPr>
            <p:spPr>
              <a:xfrm>
                <a:off x="7827545" y="2929429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293CE988-A73D-4344-B4D0-7BA398E73EFB}"/>
                  </a:ext>
                </a:extLst>
              </p:cNvPr>
              <p:cNvSpPr/>
              <p:nvPr/>
            </p:nvSpPr>
            <p:spPr>
              <a:xfrm>
                <a:off x="1995141" y="86076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BC025784-E59D-4170-B172-7C3F8C9016AE}"/>
                  </a:ext>
                </a:extLst>
              </p:cNvPr>
              <p:cNvSpPr/>
              <p:nvPr/>
            </p:nvSpPr>
            <p:spPr>
              <a:xfrm>
                <a:off x="4486558" y="1129215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D25BE0D7-7D92-4C40-A54C-118C9B177F16}"/>
                  </a:ext>
                </a:extLst>
              </p:cNvPr>
              <p:cNvSpPr/>
              <p:nvPr/>
            </p:nvSpPr>
            <p:spPr>
              <a:xfrm>
                <a:off x="6229261" y="155754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E22282B8-516A-459F-8C57-1E54C36B8C9E}"/>
                  </a:ext>
                </a:extLst>
              </p:cNvPr>
              <p:cNvSpPr/>
              <p:nvPr/>
            </p:nvSpPr>
            <p:spPr>
              <a:xfrm>
                <a:off x="609948" y="5758613"/>
                <a:ext cx="50643" cy="50644"/>
              </a:xfrm>
              <a:custGeom>
                <a:avLst/>
                <a:gdLst>
                  <a:gd name="connsiteX0" fmla="*/ 50644 w 50643"/>
                  <a:gd name="connsiteY0" fmla="*/ 25322 h 50644"/>
                  <a:gd name="connsiteX1" fmla="*/ 25322 w 50643"/>
                  <a:gd name="connsiteY1" fmla="*/ 50644 h 50644"/>
                  <a:gd name="connsiteX2" fmla="*/ 0 w 50643"/>
                  <a:gd name="connsiteY2" fmla="*/ 25322 h 50644"/>
                  <a:gd name="connsiteX3" fmla="*/ 25322 w 50643"/>
                  <a:gd name="connsiteY3" fmla="*/ 0 h 50644"/>
                  <a:gd name="connsiteX4" fmla="*/ 50644 w 50643"/>
                  <a:gd name="connsiteY4" fmla="*/ 25322 h 50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4">
                    <a:moveTo>
                      <a:pt x="50644" y="25322"/>
                    </a:moveTo>
                    <a:cubicBezTo>
                      <a:pt x="50644" y="39271"/>
                      <a:pt x="39270" y="50644"/>
                      <a:pt x="25322" y="50644"/>
                    </a:cubicBezTo>
                    <a:cubicBezTo>
                      <a:pt x="11373" y="50644"/>
                      <a:pt x="0" y="39271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B449F5DC-59A3-4390-A02A-71BBB2DAA7D9}"/>
                  </a:ext>
                </a:extLst>
              </p:cNvPr>
              <p:cNvSpPr/>
              <p:nvPr/>
            </p:nvSpPr>
            <p:spPr>
              <a:xfrm>
                <a:off x="711236" y="343114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95B730CC-642B-41C0-BDB5-FA511F94435D}"/>
                  </a:ext>
                </a:extLst>
              </p:cNvPr>
              <p:cNvSpPr/>
              <p:nvPr/>
            </p:nvSpPr>
            <p:spPr>
              <a:xfrm>
                <a:off x="922180" y="41944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55F046A3-9623-44C4-9FE3-FA7EB111849A}"/>
                  </a:ext>
                </a:extLst>
              </p:cNvPr>
              <p:cNvSpPr/>
              <p:nvPr/>
            </p:nvSpPr>
            <p:spPr>
              <a:xfrm>
                <a:off x="1637631" y="346977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563F7111-4848-4115-BA06-0333A6DB976E}"/>
                  </a:ext>
                </a:extLst>
              </p:cNvPr>
              <p:cNvSpPr/>
              <p:nvPr/>
            </p:nvSpPr>
            <p:spPr>
              <a:xfrm>
                <a:off x="1969819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B53552EE-55EC-4AA4-B061-F5F694E899A8}"/>
                  </a:ext>
                </a:extLst>
              </p:cNvPr>
              <p:cNvSpPr/>
              <p:nvPr/>
            </p:nvSpPr>
            <p:spPr>
              <a:xfrm>
                <a:off x="824755" y="131097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E6F6586A-4CFC-4FD4-B687-8CCEDE49AD33}"/>
                  </a:ext>
                </a:extLst>
              </p:cNvPr>
              <p:cNvSpPr/>
              <p:nvPr/>
            </p:nvSpPr>
            <p:spPr>
              <a:xfrm>
                <a:off x="3515957" y="480288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33F9050B-7AFE-47AA-B835-72B686F87E46}"/>
                  </a:ext>
                </a:extLst>
              </p:cNvPr>
              <p:cNvSpPr/>
              <p:nvPr/>
            </p:nvSpPr>
            <p:spPr>
              <a:xfrm>
                <a:off x="1893854" y="303844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3" y="50644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485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100F74C5-31F4-45DC-AC8F-8D797E701133}"/>
                  </a:ext>
                </a:extLst>
              </p:cNvPr>
              <p:cNvSpPr/>
              <p:nvPr/>
            </p:nvSpPr>
            <p:spPr>
              <a:xfrm>
                <a:off x="1055871" y="173415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4"/>
                      <a:pt x="25322" y="50644"/>
                    </a:cubicBezTo>
                    <a:cubicBezTo>
                      <a:pt x="11374" y="50644"/>
                      <a:pt x="0" y="39270"/>
                      <a:pt x="0" y="25322"/>
                    </a:cubicBezTo>
                    <a:cubicBezTo>
                      <a:pt x="0" y="11374"/>
                      <a:pt x="11374" y="0"/>
                      <a:pt x="25322" y="0"/>
                    </a:cubicBezTo>
                    <a:cubicBezTo>
                      <a:pt x="39270" y="0"/>
                      <a:pt x="50644" y="11374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7D73671C-7ABD-4720-A861-370B8653032A}"/>
                  </a:ext>
                </a:extLst>
              </p:cNvPr>
              <p:cNvSpPr/>
              <p:nvPr/>
            </p:nvSpPr>
            <p:spPr>
              <a:xfrm>
                <a:off x="3731193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2797688C-FC09-4C14-AEC0-F6C807392CF2}"/>
                  </a:ext>
                </a:extLst>
              </p:cNvPr>
              <p:cNvSpPr/>
              <p:nvPr/>
            </p:nvSpPr>
            <p:spPr>
              <a:xfrm>
                <a:off x="1969819" y="5609686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5B328BEF-18A0-445A-943B-9C1BD7A69B5C}"/>
                  </a:ext>
                </a:extLst>
              </p:cNvPr>
              <p:cNvSpPr/>
              <p:nvPr/>
            </p:nvSpPr>
            <p:spPr>
              <a:xfrm>
                <a:off x="257802" y="1443163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935DF0DB-9306-4A79-8000-1020395F2ADF}"/>
                  </a:ext>
                </a:extLst>
              </p:cNvPr>
              <p:cNvSpPr/>
              <p:nvPr/>
            </p:nvSpPr>
            <p:spPr>
              <a:xfrm>
                <a:off x="2525828" y="2493592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F14B3878-52D1-4248-BFEE-3D9A8C3782C0}"/>
                  </a:ext>
                </a:extLst>
              </p:cNvPr>
              <p:cNvSpPr/>
              <p:nvPr/>
            </p:nvSpPr>
            <p:spPr>
              <a:xfrm>
                <a:off x="2596214" y="4980931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4" y="11373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596E7C4D-1D6F-452B-87D1-D7FBAF9787C8}"/>
                  </a:ext>
                </a:extLst>
              </p:cNvPr>
              <p:cNvSpPr/>
              <p:nvPr/>
            </p:nvSpPr>
            <p:spPr>
              <a:xfrm>
                <a:off x="5874326" y="6357754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3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270"/>
                      <a:pt x="39270" y="50643"/>
                      <a:pt x="25322" y="50643"/>
                    </a:cubicBezTo>
                    <a:cubicBezTo>
                      <a:pt x="11373" y="50643"/>
                      <a:pt x="0" y="39270"/>
                      <a:pt x="0" y="25322"/>
                    </a:cubicBezTo>
                    <a:cubicBezTo>
                      <a:pt x="0" y="11373"/>
                      <a:pt x="11373" y="0"/>
                      <a:pt x="25322" y="0"/>
                    </a:cubicBezTo>
                    <a:cubicBezTo>
                      <a:pt x="39270" y="0"/>
                      <a:pt x="50643" y="11373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4458A49B-8A93-46BC-8E79-06FE6D8430ED}"/>
                  </a:ext>
                </a:extLst>
              </p:cNvPr>
              <p:cNvSpPr/>
              <p:nvPr/>
            </p:nvSpPr>
            <p:spPr>
              <a:xfrm>
                <a:off x="4061450" y="5499600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D9288082-DFA5-4895-9281-E7B8C0FAC67D}"/>
                  </a:ext>
                </a:extLst>
              </p:cNvPr>
              <p:cNvSpPr/>
              <p:nvPr/>
            </p:nvSpPr>
            <p:spPr>
              <a:xfrm>
                <a:off x="3692566" y="6539514"/>
                <a:ext cx="50643" cy="50643"/>
              </a:xfrm>
              <a:custGeom>
                <a:avLst/>
                <a:gdLst>
                  <a:gd name="connsiteX0" fmla="*/ 50644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4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4" y="25322"/>
                    </a:moveTo>
                    <a:cubicBezTo>
                      <a:pt x="50644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4" y="11337"/>
                      <a:pt x="50644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D114A7A1-9409-4CC6-A3E0-962A99DEBD53}"/>
                  </a:ext>
                </a:extLst>
              </p:cNvPr>
              <p:cNvSpPr/>
              <p:nvPr/>
            </p:nvSpPr>
            <p:spPr>
              <a:xfrm>
                <a:off x="6675399" y="5474278"/>
                <a:ext cx="50643" cy="50643"/>
              </a:xfrm>
              <a:custGeom>
                <a:avLst/>
                <a:gdLst>
                  <a:gd name="connsiteX0" fmla="*/ 50643 w 50643"/>
                  <a:gd name="connsiteY0" fmla="*/ 25322 h 50643"/>
                  <a:gd name="connsiteX1" fmla="*/ 25322 w 50643"/>
                  <a:gd name="connsiteY1" fmla="*/ 50644 h 50643"/>
                  <a:gd name="connsiteX2" fmla="*/ 0 w 50643"/>
                  <a:gd name="connsiteY2" fmla="*/ 25322 h 50643"/>
                  <a:gd name="connsiteX3" fmla="*/ 25322 w 50643"/>
                  <a:gd name="connsiteY3" fmla="*/ 0 h 50643"/>
                  <a:gd name="connsiteX4" fmla="*/ 50643 w 50643"/>
                  <a:gd name="connsiteY4" fmla="*/ 25322 h 5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43" h="50643">
                    <a:moveTo>
                      <a:pt x="50643" y="25322"/>
                    </a:moveTo>
                    <a:cubicBezTo>
                      <a:pt x="50643" y="39307"/>
                      <a:pt x="39307" y="50644"/>
                      <a:pt x="25322" y="50644"/>
                    </a:cubicBezTo>
                    <a:cubicBezTo>
                      <a:pt x="11337" y="50644"/>
                      <a:pt x="0" y="39307"/>
                      <a:pt x="0" y="25322"/>
                    </a:cubicBezTo>
                    <a:cubicBezTo>
                      <a:pt x="0" y="11337"/>
                      <a:pt x="11337" y="0"/>
                      <a:pt x="25322" y="0"/>
                    </a:cubicBezTo>
                    <a:cubicBezTo>
                      <a:pt x="39307" y="0"/>
                      <a:pt x="50643" y="11337"/>
                      <a:pt x="50643" y="25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D4A9F2D3-597A-4EAC-83F9-AC0B5B2A607B}"/>
                  </a:ext>
                </a:extLst>
              </p:cNvPr>
              <p:cNvSpPr/>
              <p:nvPr/>
            </p:nvSpPr>
            <p:spPr>
              <a:xfrm>
                <a:off x="2830764" y="370415"/>
                <a:ext cx="109871" cy="109872"/>
              </a:xfrm>
              <a:custGeom>
                <a:avLst/>
                <a:gdLst>
                  <a:gd name="connsiteX0" fmla="*/ 109871 w 109871"/>
                  <a:gd name="connsiteY0" fmla="*/ 54937 h 109872"/>
                  <a:gd name="connsiteX1" fmla="*/ 54936 w 109871"/>
                  <a:gd name="connsiteY1" fmla="*/ 109873 h 109872"/>
                  <a:gd name="connsiteX2" fmla="*/ 0 w 109871"/>
                  <a:gd name="connsiteY2" fmla="*/ 54937 h 109872"/>
                  <a:gd name="connsiteX3" fmla="*/ 54936 w 109871"/>
                  <a:gd name="connsiteY3" fmla="*/ 1 h 109872"/>
                  <a:gd name="connsiteX4" fmla="*/ 109871 w 109871"/>
                  <a:gd name="connsiteY4" fmla="*/ 54937 h 1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2">
                    <a:moveTo>
                      <a:pt x="109871" y="54937"/>
                    </a:moveTo>
                    <a:cubicBezTo>
                      <a:pt x="109871" y="85409"/>
                      <a:pt x="85193" y="109873"/>
                      <a:pt x="54936" y="109873"/>
                    </a:cubicBezTo>
                    <a:cubicBezTo>
                      <a:pt x="24464" y="109873"/>
                      <a:pt x="0" y="85195"/>
                      <a:pt x="0" y="54937"/>
                    </a:cubicBezTo>
                    <a:cubicBezTo>
                      <a:pt x="0" y="24465"/>
                      <a:pt x="24678" y="1"/>
                      <a:pt x="54936" y="1"/>
                    </a:cubicBezTo>
                    <a:cubicBezTo>
                      <a:pt x="85193" y="-213"/>
                      <a:pt x="109871" y="24465"/>
                      <a:pt x="109871" y="549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F8D868C3-D360-4F5D-90FA-073E5EE18FD7}"/>
                  </a:ext>
                </a:extLst>
              </p:cNvPr>
              <p:cNvSpPr/>
              <p:nvPr/>
            </p:nvSpPr>
            <p:spPr>
              <a:xfrm>
                <a:off x="656515" y="3897669"/>
                <a:ext cx="109871" cy="109871"/>
              </a:xfrm>
              <a:custGeom>
                <a:avLst/>
                <a:gdLst>
                  <a:gd name="connsiteX0" fmla="*/ 109871 w 109871"/>
                  <a:gd name="connsiteY0" fmla="*/ 54936 h 109871"/>
                  <a:gd name="connsiteX1" fmla="*/ 54936 w 109871"/>
                  <a:gd name="connsiteY1" fmla="*/ 109871 h 109871"/>
                  <a:gd name="connsiteX2" fmla="*/ 0 w 109871"/>
                  <a:gd name="connsiteY2" fmla="*/ 54936 h 109871"/>
                  <a:gd name="connsiteX3" fmla="*/ 54936 w 109871"/>
                  <a:gd name="connsiteY3" fmla="*/ 0 h 109871"/>
                  <a:gd name="connsiteX4" fmla="*/ 109871 w 109871"/>
                  <a:gd name="connsiteY4" fmla="*/ 54936 h 10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871" h="109871">
                    <a:moveTo>
                      <a:pt x="109871" y="54936"/>
                    </a:moveTo>
                    <a:cubicBezTo>
                      <a:pt x="109871" y="85408"/>
                      <a:pt x="85193" y="109871"/>
                      <a:pt x="54936" y="109871"/>
                    </a:cubicBezTo>
                    <a:cubicBezTo>
                      <a:pt x="24464" y="109871"/>
                      <a:pt x="0" y="85193"/>
                      <a:pt x="0" y="54936"/>
                    </a:cubicBezTo>
                    <a:cubicBezTo>
                      <a:pt x="0" y="24464"/>
                      <a:pt x="24678" y="0"/>
                      <a:pt x="54936" y="0"/>
                    </a:cubicBezTo>
                    <a:cubicBezTo>
                      <a:pt x="85193" y="0"/>
                      <a:pt x="109871" y="24464"/>
                      <a:pt x="109871" y="549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2C4C7227-4A47-4868-9B2E-BBF32A279267}"/>
                  </a:ext>
                </a:extLst>
              </p:cNvPr>
              <p:cNvSpPr/>
              <p:nvPr/>
            </p:nvSpPr>
            <p:spPr>
              <a:xfrm>
                <a:off x="6565527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433652C3-FC1C-4222-A2C9-E6FBB4972683}"/>
                  </a:ext>
                </a:extLst>
              </p:cNvPr>
              <p:cNvSpPr/>
              <p:nvPr/>
            </p:nvSpPr>
            <p:spPr>
              <a:xfrm>
                <a:off x="7832266" y="1397240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0BFAA375-AB4B-48AB-BF8C-892DC3BE644D}"/>
                  </a:ext>
                </a:extLst>
              </p:cNvPr>
              <p:cNvSpPr/>
              <p:nvPr/>
            </p:nvSpPr>
            <p:spPr>
              <a:xfrm>
                <a:off x="8477974" y="462985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59" y="214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80424818-FC7F-4735-9435-ED8939A34932}"/>
                  </a:ext>
                </a:extLst>
              </p:cNvPr>
              <p:cNvSpPr/>
              <p:nvPr/>
            </p:nvSpPr>
            <p:spPr>
              <a:xfrm>
                <a:off x="5173682" y="5148527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245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5B939A4D-08F3-4CC6-A410-5380D556327D}"/>
                  </a:ext>
                </a:extLst>
              </p:cNvPr>
              <p:cNvSpPr/>
              <p:nvPr/>
            </p:nvSpPr>
            <p:spPr>
              <a:xfrm>
                <a:off x="10510806" y="6566552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8A7C5407-6418-4BE0-AB13-2E7E7914063F}"/>
                  </a:ext>
                </a:extLst>
              </p:cNvPr>
              <p:cNvSpPr/>
              <p:nvPr/>
            </p:nvSpPr>
            <p:spPr>
              <a:xfrm>
                <a:off x="8523897" y="5091016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4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64E85C74-0700-4FBB-A708-25974BD7E3CF}"/>
                  </a:ext>
                </a:extLst>
              </p:cNvPr>
              <p:cNvSpPr/>
              <p:nvPr/>
            </p:nvSpPr>
            <p:spPr>
              <a:xfrm>
                <a:off x="8900077" y="348779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4" y="91845"/>
                      <a:pt x="45922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244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3" name="Freeform: Shape 382">
                <a:extLst>
                  <a:ext uri="{FF2B5EF4-FFF2-40B4-BE49-F238E27FC236}">
                    <a16:creationId xmlns:a16="http://schemas.microsoft.com/office/drawing/2014/main" id="{33DC6890-42A7-461F-B01E-A54CAF4FF6D3}"/>
                  </a:ext>
                </a:extLst>
              </p:cNvPr>
              <p:cNvSpPr/>
              <p:nvPr/>
            </p:nvSpPr>
            <p:spPr>
              <a:xfrm>
                <a:off x="8400935" y="1168056"/>
                <a:ext cx="123175" cy="123175"/>
              </a:xfrm>
              <a:custGeom>
                <a:avLst/>
                <a:gdLst>
                  <a:gd name="connsiteX0" fmla="*/ 123176 w 123175"/>
                  <a:gd name="connsiteY0" fmla="*/ 61588 h 123175"/>
                  <a:gd name="connsiteX1" fmla="*/ 61588 w 123175"/>
                  <a:gd name="connsiteY1" fmla="*/ 123176 h 123175"/>
                  <a:gd name="connsiteX2" fmla="*/ 0 w 123175"/>
                  <a:gd name="connsiteY2" fmla="*/ 61588 h 123175"/>
                  <a:gd name="connsiteX3" fmla="*/ 61588 w 123175"/>
                  <a:gd name="connsiteY3" fmla="*/ 0 h 123175"/>
                  <a:gd name="connsiteX4" fmla="*/ 123176 w 123175"/>
                  <a:gd name="connsiteY4" fmla="*/ 61588 h 12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5" h="123175">
                    <a:moveTo>
                      <a:pt x="123176" y="61588"/>
                    </a:moveTo>
                    <a:cubicBezTo>
                      <a:pt x="123176" y="95494"/>
                      <a:pt x="95708" y="123176"/>
                      <a:pt x="61588" y="123176"/>
                    </a:cubicBezTo>
                    <a:cubicBezTo>
                      <a:pt x="27468" y="123176"/>
                      <a:pt x="0" y="95708"/>
                      <a:pt x="0" y="61588"/>
                    </a:cubicBezTo>
                    <a:cubicBezTo>
                      <a:pt x="0" y="27682"/>
                      <a:pt x="27468" y="0"/>
                      <a:pt x="61588" y="0"/>
                    </a:cubicBezTo>
                    <a:cubicBezTo>
                      <a:pt x="95708" y="0"/>
                      <a:pt x="123176" y="27682"/>
                      <a:pt x="123176" y="615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704F14FE-910D-47C1-BA9B-B1793CE90DDA}"/>
                  </a:ext>
                </a:extLst>
              </p:cNvPr>
              <p:cNvSpPr/>
              <p:nvPr/>
            </p:nvSpPr>
            <p:spPr>
              <a:xfrm>
                <a:off x="8346643" y="392089"/>
                <a:ext cx="117167" cy="117168"/>
              </a:xfrm>
              <a:custGeom>
                <a:avLst/>
                <a:gdLst>
                  <a:gd name="connsiteX0" fmla="*/ 117167 w 117167"/>
                  <a:gd name="connsiteY0" fmla="*/ 58585 h 117168"/>
                  <a:gd name="connsiteX1" fmla="*/ 58583 w 117167"/>
                  <a:gd name="connsiteY1" fmla="*/ 117169 h 117168"/>
                  <a:gd name="connsiteX2" fmla="*/ 0 w 117167"/>
                  <a:gd name="connsiteY2" fmla="*/ 58585 h 117168"/>
                  <a:gd name="connsiteX3" fmla="*/ 58583 w 117167"/>
                  <a:gd name="connsiteY3" fmla="*/ 1 h 117168"/>
                  <a:gd name="connsiteX4" fmla="*/ 117167 w 117167"/>
                  <a:gd name="connsiteY4" fmla="*/ 58585 h 117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167" h="117168">
                    <a:moveTo>
                      <a:pt x="117167" y="58585"/>
                    </a:moveTo>
                    <a:cubicBezTo>
                      <a:pt x="117167" y="90988"/>
                      <a:pt x="90987" y="117169"/>
                      <a:pt x="58583" y="117169"/>
                    </a:cubicBezTo>
                    <a:cubicBezTo>
                      <a:pt x="26180" y="117169"/>
                      <a:pt x="0" y="90988"/>
                      <a:pt x="0" y="58585"/>
                    </a:cubicBezTo>
                    <a:cubicBezTo>
                      <a:pt x="0" y="26182"/>
                      <a:pt x="26180" y="1"/>
                      <a:pt x="58583" y="1"/>
                    </a:cubicBezTo>
                    <a:cubicBezTo>
                      <a:pt x="90772" y="-213"/>
                      <a:pt x="117167" y="26182"/>
                      <a:pt x="117167" y="585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id="{5D769A5C-4E52-45FD-B985-66235EE23D6C}"/>
                  </a:ext>
                </a:extLst>
              </p:cNvPr>
              <p:cNvSpPr/>
              <p:nvPr/>
            </p:nvSpPr>
            <p:spPr>
              <a:xfrm>
                <a:off x="9084841" y="1468485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0" y="139914"/>
                      <a:pt x="-1" y="108593"/>
                      <a:pt x="-1" y="69957"/>
                    </a:cubicBezTo>
                    <a:cubicBezTo>
                      <a:pt x="-1" y="31321"/>
                      <a:pt x="31320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5A3D8753-CC85-4656-8660-E0F9AC306E19}"/>
                  </a:ext>
                </a:extLst>
              </p:cNvPr>
              <p:cNvSpPr/>
              <p:nvPr/>
            </p:nvSpPr>
            <p:spPr>
              <a:xfrm>
                <a:off x="10058660" y="4617840"/>
                <a:ext cx="139914" cy="139914"/>
              </a:xfrm>
              <a:custGeom>
                <a:avLst/>
                <a:gdLst>
                  <a:gd name="connsiteX0" fmla="*/ 139914 w 139914"/>
                  <a:gd name="connsiteY0" fmla="*/ 69957 h 139914"/>
                  <a:gd name="connsiteX1" fmla="*/ 69957 w 139914"/>
                  <a:gd name="connsiteY1" fmla="*/ 139914 h 139914"/>
                  <a:gd name="connsiteX2" fmla="*/ -1 w 139914"/>
                  <a:gd name="connsiteY2" fmla="*/ 69957 h 139914"/>
                  <a:gd name="connsiteX3" fmla="*/ 69957 w 139914"/>
                  <a:gd name="connsiteY3" fmla="*/ 0 h 139914"/>
                  <a:gd name="connsiteX4" fmla="*/ 139914 w 139914"/>
                  <a:gd name="connsiteY4" fmla="*/ 69957 h 13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914" h="139914">
                    <a:moveTo>
                      <a:pt x="139914" y="69957"/>
                    </a:moveTo>
                    <a:cubicBezTo>
                      <a:pt x="139914" y="108593"/>
                      <a:pt x="108593" y="139914"/>
                      <a:pt x="69957" y="139914"/>
                    </a:cubicBezTo>
                    <a:cubicBezTo>
                      <a:pt x="31321" y="139914"/>
                      <a:pt x="-1" y="108593"/>
                      <a:pt x="-1" y="69957"/>
                    </a:cubicBezTo>
                    <a:cubicBezTo>
                      <a:pt x="-1" y="31321"/>
                      <a:pt x="31321" y="0"/>
                      <a:pt x="69957" y="0"/>
                    </a:cubicBezTo>
                    <a:cubicBezTo>
                      <a:pt x="108593" y="0"/>
                      <a:pt x="139914" y="31321"/>
                      <a:pt x="139914" y="699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A12C6210-4708-49AB-B423-752FE991659C}"/>
                  </a:ext>
                </a:extLst>
              </p:cNvPr>
              <p:cNvSpPr/>
              <p:nvPr/>
            </p:nvSpPr>
            <p:spPr>
              <a:xfrm>
                <a:off x="9639991" y="1180071"/>
                <a:ext cx="89270" cy="89272"/>
              </a:xfrm>
              <a:custGeom>
                <a:avLst/>
                <a:gdLst>
                  <a:gd name="connsiteX0" fmla="*/ 89270 w 89270"/>
                  <a:gd name="connsiteY0" fmla="*/ 44637 h 89272"/>
                  <a:gd name="connsiteX1" fmla="*/ 44636 w 89270"/>
                  <a:gd name="connsiteY1" fmla="*/ 89272 h 89272"/>
                  <a:gd name="connsiteX2" fmla="*/ 0 w 89270"/>
                  <a:gd name="connsiteY2" fmla="*/ 44637 h 89272"/>
                  <a:gd name="connsiteX3" fmla="*/ 44636 w 89270"/>
                  <a:gd name="connsiteY3" fmla="*/ 2 h 89272"/>
                  <a:gd name="connsiteX4" fmla="*/ 89270 w 89270"/>
                  <a:gd name="connsiteY4" fmla="*/ 44637 h 8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2">
                    <a:moveTo>
                      <a:pt x="89270" y="44637"/>
                    </a:moveTo>
                    <a:cubicBezTo>
                      <a:pt x="89270" y="69315"/>
                      <a:pt x="69314" y="89272"/>
                      <a:pt x="44636" y="89272"/>
                    </a:cubicBezTo>
                    <a:cubicBezTo>
                      <a:pt x="19957" y="89272"/>
                      <a:pt x="0" y="69315"/>
                      <a:pt x="0" y="44637"/>
                    </a:cubicBezTo>
                    <a:cubicBezTo>
                      <a:pt x="0" y="19959"/>
                      <a:pt x="19957" y="2"/>
                      <a:pt x="44636" y="2"/>
                    </a:cubicBezTo>
                    <a:cubicBezTo>
                      <a:pt x="69314" y="-213"/>
                      <a:pt x="89270" y="19959"/>
                      <a:pt x="89270" y="446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3A8A6554-4268-40E6-B37E-098D08C46D14}"/>
                  </a:ext>
                </a:extLst>
              </p:cNvPr>
              <p:cNvSpPr/>
              <p:nvPr/>
            </p:nvSpPr>
            <p:spPr>
              <a:xfrm>
                <a:off x="10251579" y="3946811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7" y="89270"/>
                      <a:pt x="0" y="69313"/>
                      <a:pt x="0" y="44635"/>
                    </a:cubicBezTo>
                    <a:cubicBezTo>
                      <a:pt x="0" y="19957"/>
                      <a:pt x="19957" y="0"/>
                      <a:pt x="44636" y="0"/>
                    </a:cubicBezTo>
                    <a:cubicBezTo>
                      <a:pt x="69314" y="0"/>
                      <a:pt x="89270" y="19957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63F05645-C7F8-4653-BB9B-64DC0C321DF5}"/>
                  </a:ext>
                </a:extLst>
              </p:cNvPr>
              <p:cNvSpPr/>
              <p:nvPr/>
            </p:nvSpPr>
            <p:spPr>
              <a:xfrm>
                <a:off x="9110162" y="4175137"/>
                <a:ext cx="89270" cy="89270"/>
              </a:xfrm>
              <a:custGeom>
                <a:avLst/>
                <a:gdLst>
                  <a:gd name="connsiteX0" fmla="*/ 89270 w 89270"/>
                  <a:gd name="connsiteY0" fmla="*/ 44635 h 89270"/>
                  <a:gd name="connsiteX1" fmla="*/ 44636 w 89270"/>
                  <a:gd name="connsiteY1" fmla="*/ 89270 h 89270"/>
                  <a:gd name="connsiteX2" fmla="*/ 0 w 89270"/>
                  <a:gd name="connsiteY2" fmla="*/ 44635 h 89270"/>
                  <a:gd name="connsiteX3" fmla="*/ 44636 w 89270"/>
                  <a:gd name="connsiteY3" fmla="*/ 0 h 89270"/>
                  <a:gd name="connsiteX4" fmla="*/ 89270 w 89270"/>
                  <a:gd name="connsiteY4" fmla="*/ 44635 h 8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89270">
                    <a:moveTo>
                      <a:pt x="89270" y="44635"/>
                    </a:moveTo>
                    <a:cubicBezTo>
                      <a:pt x="89270" y="69313"/>
                      <a:pt x="69314" y="89270"/>
                      <a:pt x="44636" y="89270"/>
                    </a:cubicBezTo>
                    <a:cubicBezTo>
                      <a:pt x="19958" y="89270"/>
                      <a:pt x="0" y="69313"/>
                      <a:pt x="0" y="44635"/>
                    </a:cubicBezTo>
                    <a:cubicBezTo>
                      <a:pt x="0" y="19957"/>
                      <a:pt x="19958" y="0"/>
                      <a:pt x="44636" y="0"/>
                    </a:cubicBezTo>
                    <a:cubicBezTo>
                      <a:pt x="69314" y="0"/>
                      <a:pt x="89270" y="20172"/>
                      <a:pt x="89270" y="44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F2E79D27-687F-4C46-8A4E-C863FBB01231}"/>
                  </a:ext>
                </a:extLst>
              </p:cNvPr>
              <p:cNvSpPr/>
              <p:nvPr/>
            </p:nvSpPr>
            <p:spPr>
              <a:xfrm>
                <a:off x="10295999" y="550889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2 w 91845"/>
                  <a:gd name="connsiteY1" fmla="*/ 91845 h 91845"/>
                  <a:gd name="connsiteX2" fmla="*/ 0 w 91845"/>
                  <a:gd name="connsiteY2" fmla="*/ 45923 h 91845"/>
                  <a:gd name="connsiteX3" fmla="*/ 45922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5"/>
                      <a:pt x="71245" y="91845"/>
                      <a:pt x="45922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2" y="0"/>
                    </a:cubicBezTo>
                    <a:cubicBezTo>
                      <a:pt x="71459" y="215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A8667385-2B20-4430-89C9-185E9CCB66B4}"/>
                  </a:ext>
                </a:extLst>
              </p:cNvPr>
              <p:cNvSpPr/>
              <p:nvPr/>
            </p:nvSpPr>
            <p:spPr>
              <a:xfrm>
                <a:off x="7170677" y="5335008"/>
                <a:ext cx="91845" cy="91845"/>
              </a:xfrm>
              <a:custGeom>
                <a:avLst/>
                <a:gdLst>
                  <a:gd name="connsiteX0" fmla="*/ 91845 w 91845"/>
                  <a:gd name="connsiteY0" fmla="*/ 45923 h 91845"/>
                  <a:gd name="connsiteX1" fmla="*/ 45923 w 91845"/>
                  <a:gd name="connsiteY1" fmla="*/ 91845 h 91845"/>
                  <a:gd name="connsiteX2" fmla="*/ 0 w 91845"/>
                  <a:gd name="connsiteY2" fmla="*/ 45923 h 91845"/>
                  <a:gd name="connsiteX3" fmla="*/ 45923 w 91845"/>
                  <a:gd name="connsiteY3" fmla="*/ 0 h 91845"/>
                  <a:gd name="connsiteX4" fmla="*/ 91845 w 91845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5" h="91845">
                    <a:moveTo>
                      <a:pt x="91845" y="45923"/>
                    </a:moveTo>
                    <a:cubicBezTo>
                      <a:pt x="91845" y="71244"/>
                      <a:pt x="71245" y="91845"/>
                      <a:pt x="45923" y="91845"/>
                    </a:cubicBezTo>
                    <a:cubicBezTo>
                      <a:pt x="20601" y="91845"/>
                      <a:pt x="0" y="71244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5" y="20601"/>
                      <a:pt x="91845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FF880FED-91D4-4776-B78F-FD65044351E3}"/>
                  </a:ext>
                </a:extLst>
              </p:cNvPr>
              <p:cNvSpPr/>
              <p:nvPr/>
            </p:nvSpPr>
            <p:spPr>
              <a:xfrm>
                <a:off x="12323038" y="5102819"/>
                <a:ext cx="91846" cy="91845"/>
              </a:xfrm>
              <a:custGeom>
                <a:avLst/>
                <a:gdLst>
                  <a:gd name="connsiteX0" fmla="*/ 91846 w 91846"/>
                  <a:gd name="connsiteY0" fmla="*/ 45923 h 91845"/>
                  <a:gd name="connsiteX1" fmla="*/ 45923 w 91846"/>
                  <a:gd name="connsiteY1" fmla="*/ 91845 h 91845"/>
                  <a:gd name="connsiteX2" fmla="*/ 0 w 91846"/>
                  <a:gd name="connsiteY2" fmla="*/ 45923 h 91845"/>
                  <a:gd name="connsiteX3" fmla="*/ 45923 w 91846"/>
                  <a:gd name="connsiteY3" fmla="*/ 0 h 91845"/>
                  <a:gd name="connsiteX4" fmla="*/ 91846 w 91846"/>
                  <a:gd name="connsiteY4" fmla="*/ 45923 h 9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46" h="91845">
                    <a:moveTo>
                      <a:pt x="91846" y="45923"/>
                    </a:moveTo>
                    <a:cubicBezTo>
                      <a:pt x="91846" y="71245"/>
                      <a:pt x="71245" y="91845"/>
                      <a:pt x="45923" y="91845"/>
                    </a:cubicBezTo>
                    <a:cubicBezTo>
                      <a:pt x="20601" y="91845"/>
                      <a:pt x="0" y="71245"/>
                      <a:pt x="0" y="45923"/>
                    </a:cubicBezTo>
                    <a:cubicBezTo>
                      <a:pt x="0" y="20601"/>
                      <a:pt x="20601" y="0"/>
                      <a:pt x="45923" y="0"/>
                    </a:cubicBezTo>
                    <a:cubicBezTo>
                      <a:pt x="71460" y="0"/>
                      <a:pt x="91846" y="20601"/>
                      <a:pt x="91846" y="459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E62A7ED8-EFD1-45E5-A475-872119A0DEE0}"/>
                  </a:ext>
                </a:extLst>
              </p:cNvPr>
              <p:cNvSpPr/>
              <p:nvPr/>
            </p:nvSpPr>
            <p:spPr>
              <a:xfrm>
                <a:off x="10607158" y="1129644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2 w 108583"/>
                  <a:gd name="connsiteY1" fmla="*/ 108584 h 108583"/>
                  <a:gd name="connsiteX2" fmla="*/ -1 w 108583"/>
                  <a:gd name="connsiteY2" fmla="*/ 54292 h 108583"/>
                  <a:gd name="connsiteX3" fmla="*/ 54292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8" y="108584"/>
                      <a:pt x="54292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6" y="0"/>
                      <a:pt x="54292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F3FF6337-A78F-499B-9326-A37855CA592A}"/>
                  </a:ext>
                </a:extLst>
              </p:cNvPr>
              <p:cNvSpPr/>
              <p:nvPr/>
            </p:nvSpPr>
            <p:spPr>
              <a:xfrm>
                <a:off x="12370248" y="3259257"/>
                <a:ext cx="108583" cy="108583"/>
              </a:xfrm>
              <a:custGeom>
                <a:avLst/>
                <a:gdLst>
                  <a:gd name="connsiteX0" fmla="*/ 108584 w 108583"/>
                  <a:gd name="connsiteY0" fmla="*/ 54292 h 108583"/>
                  <a:gd name="connsiteX1" fmla="*/ 54291 w 108583"/>
                  <a:gd name="connsiteY1" fmla="*/ 108584 h 108583"/>
                  <a:gd name="connsiteX2" fmla="*/ -1 w 108583"/>
                  <a:gd name="connsiteY2" fmla="*/ 54292 h 108583"/>
                  <a:gd name="connsiteX3" fmla="*/ 54291 w 108583"/>
                  <a:gd name="connsiteY3" fmla="*/ 0 h 108583"/>
                  <a:gd name="connsiteX4" fmla="*/ 108584 w 108583"/>
                  <a:gd name="connsiteY4" fmla="*/ 54292 h 108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83" h="108583">
                    <a:moveTo>
                      <a:pt x="108584" y="54292"/>
                    </a:moveTo>
                    <a:cubicBezTo>
                      <a:pt x="108584" y="84276"/>
                      <a:pt x="84277" y="108584"/>
                      <a:pt x="54291" y="108584"/>
                    </a:cubicBezTo>
                    <a:cubicBezTo>
                      <a:pt x="24307" y="108584"/>
                      <a:pt x="-1" y="84276"/>
                      <a:pt x="-1" y="54292"/>
                    </a:cubicBezTo>
                    <a:cubicBezTo>
                      <a:pt x="-1" y="24307"/>
                      <a:pt x="24305" y="0"/>
                      <a:pt x="54291" y="0"/>
                    </a:cubicBezTo>
                    <a:cubicBezTo>
                      <a:pt x="84276" y="0"/>
                      <a:pt x="108584" y="24307"/>
                      <a:pt x="108584" y="54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5" name="Freeform: Shape 394">
                <a:extLst>
                  <a:ext uri="{FF2B5EF4-FFF2-40B4-BE49-F238E27FC236}">
                    <a16:creationId xmlns:a16="http://schemas.microsoft.com/office/drawing/2014/main" id="{28142750-93BC-42D1-95DF-FE122F4DAD47}"/>
                  </a:ext>
                </a:extLst>
              </p:cNvPr>
              <p:cNvSpPr/>
              <p:nvPr/>
            </p:nvSpPr>
            <p:spPr>
              <a:xfrm>
                <a:off x="9049433" y="991232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E9CC7BCA-E476-4631-ADB6-54D2165EA40B}"/>
                  </a:ext>
                </a:extLst>
              </p:cNvPr>
              <p:cNvSpPr/>
              <p:nvPr/>
            </p:nvSpPr>
            <p:spPr>
              <a:xfrm>
                <a:off x="11792780" y="181805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CB272532-44AB-4837-B402-ECE3791C7ED3}"/>
                  </a:ext>
                </a:extLst>
              </p:cNvPr>
              <p:cNvSpPr/>
              <p:nvPr/>
            </p:nvSpPr>
            <p:spPr>
              <a:xfrm>
                <a:off x="11174539" y="41974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215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C2740DE8-E6D6-4AEE-A774-A627FA57608B}"/>
                  </a:ext>
                </a:extLst>
              </p:cNvPr>
              <p:cNvSpPr/>
              <p:nvPr/>
            </p:nvSpPr>
            <p:spPr>
              <a:xfrm>
                <a:off x="5399004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0EF88260-5C78-4678-B939-0688FDBCEDB5}"/>
                  </a:ext>
                </a:extLst>
              </p:cNvPr>
              <p:cNvSpPr/>
              <p:nvPr/>
            </p:nvSpPr>
            <p:spPr>
              <a:xfrm>
                <a:off x="6138918" y="5053677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-1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-1" y="34643"/>
                      <a:pt x="-1" y="22318"/>
                    </a:cubicBezTo>
                    <a:cubicBezTo>
                      <a:pt x="-1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0" name="Freeform: Shape 399">
                <a:extLst>
                  <a:ext uri="{FF2B5EF4-FFF2-40B4-BE49-F238E27FC236}">
                    <a16:creationId xmlns:a16="http://schemas.microsoft.com/office/drawing/2014/main" id="{CF98FDB9-0B03-4741-9BDB-C01615A8B905}"/>
                  </a:ext>
                </a:extLst>
              </p:cNvPr>
              <p:cNvSpPr/>
              <p:nvPr/>
            </p:nvSpPr>
            <p:spPr>
              <a:xfrm>
                <a:off x="5517673" y="6130930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6"/>
                      <a:pt x="22318" y="44636"/>
                    </a:cubicBezTo>
                    <a:cubicBezTo>
                      <a:pt x="9992" y="44636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9E9BDA16-1003-40F4-974B-EB53F8959CE5}"/>
                  </a:ext>
                </a:extLst>
              </p:cNvPr>
              <p:cNvSpPr/>
              <p:nvPr/>
            </p:nvSpPr>
            <p:spPr>
              <a:xfrm>
                <a:off x="9898575" y="6230072"/>
                <a:ext cx="44634" cy="44634"/>
              </a:xfrm>
              <a:custGeom>
                <a:avLst/>
                <a:gdLst>
                  <a:gd name="connsiteX0" fmla="*/ 44635 w 44634"/>
                  <a:gd name="connsiteY0" fmla="*/ 22318 h 44634"/>
                  <a:gd name="connsiteX1" fmla="*/ 22317 w 44634"/>
                  <a:gd name="connsiteY1" fmla="*/ 44635 h 44634"/>
                  <a:gd name="connsiteX2" fmla="*/ 0 w 44634"/>
                  <a:gd name="connsiteY2" fmla="*/ 22318 h 44634"/>
                  <a:gd name="connsiteX3" fmla="*/ 22317 w 44634"/>
                  <a:gd name="connsiteY3" fmla="*/ 0 h 44634"/>
                  <a:gd name="connsiteX4" fmla="*/ 44635 w 44634"/>
                  <a:gd name="connsiteY4" fmla="*/ 22318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4">
                    <a:moveTo>
                      <a:pt x="44635" y="22318"/>
                    </a:moveTo>
                    <a:cubicBezTo>
                      <a:pt x="44635" y="34550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549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2" name="Freeform: Shape 401">
                <a:extLst>
                  <a:ext uri="{FF2B5EF4-FFF2-40B4-BE49-F238E27FC236}">
                    <a16:creationId xmlns:a16="http://schemas.microsoft.com/office/drawing/2014/main" id="{327ED42F-7089-4C82-A116-62078A7F6D26}"/>
                  </a:ext>
                </a:extLst>
              </p:cNvPr>
              <p:cNvSpPr/>
              <p:nvPr/>
            </p:nvSpPr>
            <p:spPr>
              <a:xfrm>
                <a:off x="7336986" y="645174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B53AB575-93EE-4C22-B0A6-560090010EEE}"/>
                  </a:ext>
                </a:extLst>
              </p:cNvPr>
              <p:cNvSpPr/>
              <p:nvPr/>
            </p:nvSpPr>
            <p:spPr>
              <a:xfrm>
                <a:off x="7314669" y="5897239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6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7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987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09EF55C2-402E-4232-835E-C9A2BBE26CB6}"/>
                  </a:ext>
                </a:extLst>
              </p:cNvPr>
              <p:cNvSpPr/>
              <p:nvPr/>
            </p:nvSpPr>
            <p:spPr>
              <a:xfrm>
                <a:off x="6894497" y="63607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ECE20792-82B3-4993-BB67-067F146E25AA}"/>
                  </a:ext>
                </a:extLst>
              </p:cNvPr>
              <p:cNvSpPr/>
              <p:nvPr/>
            </p:nvSpPr>
            <p:spPr>
              <a:xfrm>
                <a:off x="8991064" y="4617411"/>
                <a:ext cx="44634" cy="44635"/>
              </a:xfrm>
              <a:custGeom>
                <a:avLst/>
                <a:gdLst>
                  <a:gd name="connsiteX0" fmla="*/ 44635 w 44634"/>
                  <a:gd name="connsiteY0" fmla="*/ 22317 h 44635"/>
                  <a:gd name="connsiteX1" fmla="*/ 22318 w 44634"/>
                  <a:gd name="connsiteY1" fmla="*/ 44635 h 44635"/>
                  <a:gd name="connsiteX2" fmla="*/ 0 w 44634"/>
                  <a:gd name="connsiteY2" fmla="*/ 22317 h 44635"/>
                  <a:gd name="connsiteX3" fmla="*/ 22318 w 44634"/>
                  <a:gd name="connsiteY3" fmla="*/ 0 h 44635"/>
                  <a:gd name="connsiteX4" fmla="*/ 44635 w 44634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7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10086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6" name="Freeform: Shape 405">
                <a:extLst>
                  <a:ext uri="{FF2B5EF4-FFF2-40B4-BE49-F238E27FC236}">
                    <a16:creationId xmlns:a16="http://schemas.microsoft.com/office/drawing/2014/main" id="{CDAB3B6D-FF42-4301-A0B5-CEA66E1F264E}"/>
                  </a:ext>
                </a:extLst>
              </p:cNvPr>
              <p:cNvSpPr/>
              <p:nvPr/>
            </p:nvSpPr>
            <p:spPr>
              <a:xfrm>
                <a:off x="8923682" y="572148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C4D24848-7B55-4E25-A710-F297EC33CEFE}"/>
                  </a:ext>
                </a:extLst>
              </p:cNvPr>
              <p:cNvSpPr/>
              <p:nvPr/>
            </p:nvSpPr>
            <p:spPr>
              <a:xfrm>
                <a:off x="7901793" y="396912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id="{48FBBEEB-89A3-4D4E-ABD8-D2E790D864F4}"/>
                  </a:ext>
                </a:extLst>
              </p:cNvPr>
              <p:cNvSpPr/>
              <p:nvPr/>
            </p:nvSpPr>
            <p:spPr>
              <a:xfrm>
                <a:off x="7463596" y="2285223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33D9D3D2-2FF6-44BC-A7C4-267D6508951E}"/>
                  </a:ext>
                </a:extLst>
              </p:cNvPr>
              <p:cNvSpPr/>
              <p:nvPr/>
            </p:nvSpPr>
            <p:spPr>
              <a:xfrm>
                <a:off x="12300935" y="1684794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549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B52B48EB-9D81-4ED1-B807-D23E1A0B4B40}"/>
                  </a:ext>
                </a:extLst>
              </p:cNvPr>
              <p:cNvSpPr/>
              <p:nvPr/>
            </p:nvSpPr>
            <p:spPr>
              <a:xfrm>
                <a:off x="10950505" y="2226425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5" y="44635"/>
                      <a:pt x="22318" y="44635"/>
                    </a:cubicBezTo>
                    <a:cubicBezTo>
                      <a:pt x="10087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5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C7921173-1972-4B8A-917C-B667042B1600}"/>
                  </a:ext>
                </a:extLst>
              </p:cNvPr>
              <p:cNvSpPr/>
              <p:nvPr/>
            </p:nvSpPr>
            <p:spPr>
              <a:xfrm>
                <a:off x="12043425" y="1490803"/>
                <a:ext cx="44634" cy="44635"/>
              </a:xfrm>
              <a:custGeom>
                <a:avLst/>
                <a:gdLst>
                  <a:gd name="connsiteX0" fmla="*/ 44634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4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4" y="22318"/>
                    </a:moveTo>
                    <a:cubicBezTo>
                      <a:pt x="44634" y="34549"/>
                      <a:pt x="34764" y="44635"/>
                      <a:pt x="22317" y="44635"/>
                    </a:cubicBezTo>
                    <a:cubicBezTo>
                      <a:pt x="10085" y="44635"/>
                      <a:pt x="0" y="34764"/>
                      <a:pt x="0" y="22318"/>
                    </a:cubicBezTo>
                    <a:cubicBezTo>
                      <a:pt x="0" y="10086"/>
                      <a:pt x="9870" y="0"/>
                      <a:pt x="22317" y="0"/>
                    </a:cubicBezTo>
                    <a:cubicBezTo>
                      <a:pt x="34764" y="0"/>
                      <a:pt x="44634" y="10086"/>
                      <a:pt x="44634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2" name="Freeform: Shape 411">
                <a:extLst>
                  <a:ext uri="{FF2B5EF4-FFF2-40B4-BE49-F238E27FC236}">
                    <a16:creationId xmlns:a16="http://schemas.microsoft.com/office/drawing/2014/main" id="{571829EA-4EA3-49D8-A795-EEDCC059FA71}"/>
                  </a:ext>
                </a:extLst>
              </p:cNvPr>
              <p:cNvSpPr/>
              <p:nvPr/>
            </p:nvSpPr>
            <p:spPr>
              <a:xfrm>
                <a:off x="10972823" y="78908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9 w 44635"/>
                  <a:gd name="connsiteY1" fmla="*/ 44635 h 44635"/>
                  <a:gd name="connsiteX2" fmla="*/ 2 w 44635"/>
                  <a:gd name="connsiteY2" fmla="*/ 22318 h 44635"/>
                  <a:gd name="connsiteX3" fmla="*/ 22319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643"/>
                      <a:pt x="34644" y="44635"/>
                      <a:pt x="22319" y="44635"/>
                    </a:cubicBezTo>
                    <a:cubicBezTo>
                      <a:pt x="9992" y="44635"/>
                      <a:pt x="2" y="34643"/>
                      <a:pt x="2" y="22318"/>
                    </a:cubicBezTo>
                    <a:cubicBezTo>
                      <a:pt x="2" y="9992"/>
                      <a:pt x="9994" y="0"/>
                      <a:pt x="22319" y="0"/>
                    </a:cubicBezTo>
                    <a:cubicBezTo>
                      <a:pt x="34645" y="0"/>
                      <a:pt x="44636" y="9992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FE6A8A13-A067-40D7-B711-92CCDB33ED8A}"/>
                  </a:ext>
                </a:extLst>
              </p:cNvPr>
              <p:cNvSpPr/>
              <p:nvPr/>
            </p:nvSpPr>
            <p:spPr>
              <a:xfrm>
                <a:off x="8991064" y="50861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49" y="0"/>
                      <a:pt x="44635" y="9871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4" name="Freeform: Shape 413">
                <a:extLst>
                  <a:ext uri="{FF2B5EF4-FFF2-40B4-BE49-F238E27FC236}">
                    <a16:creationId xmlns:a16="http://schemas.microsoft.com/office/drawing/2014/main" id="{FD69B26B-AE02-480F-9756-5129E7C7C7C2}"/>
                  </a:ext>
                </a:extLst>
              </p:cNvPr>
              <p:cNvSpPr/>
              <p:nvPr/>
            </p:nvSpPr>
            <p:spPr>
              <a:xfrm>
                <a:off x="8439991" y="766768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215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5" name="Freeform: Shape 414">
                <a:extLst>
                  <a:ext uri="{FF2B5EF4-FFF2-40B4-BE49-F238E27FC236}">
                    <a16:creationId xmlns:a16="http://schemas.microsoft.com/office/drawing/2014/main" id="{86D9F646-B328-4731-B261-0573BD84D872}"/>
                  </a:ext>
                </a:extLst>
              </p:cNvPr>
              <p:cNvSpPr/>
              <p:nvPr/>
            </p:nvSpPr>
            <p:spPr>
              <a:xfrm>
                <a:off x="6853081" y="2822776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5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6" name="Freeform: Shape 415">
                <a:extLst>
                  <a:ext uri="{FF2B5EF4-FFF2-40B4-BE49-F238E27FC236}">
                    <a16:creationId xmlns:a16="http://schemas.microsoft.com/office/drawing/2014/main" id="{6C8D2770-D334-47A7-8023-756CC699F1E8}"/>
                  </a:ext>
                </a:extLst>
              </p:cNvPr>
              <p:cNvSpPr/>
              <p:nvPr/>
            </p:nvSpPr>
            <p:spPr>
              <a:xfrm>
                <a:off x="6830763" y="460775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37B2D8B4-689D-4A9F-80ED-1AD2D5F3A19C}"/>
                  </a:ext>
                </a:extLst>
              </p:cNvPr>
              <p:cNvSpPr/>
              <p:nvPr/>
            </p:nvSpPr>
            <p:spPr>
              <a:xfrm>
                <a:off x="7194283" y="4607754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9871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37673707-CF73-45AB-92D5-91BFF1283AC3}"/>
                  </a:ext>
                </a:extLst>
              </p:cNvPr>
              <p:cNvSpPr/>
              <p:nvPr/>
            </p:nvSpPr>
            <p:spPr>
              <a:xfrm>
                <a:off x="5689562" y="3472776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5A864421-E0CF-4ED0-9693-2AE7A05ACC6F}"/>
                  </a:ext>
                </a:extLst>
              </p:cNvPr>
              <p:cNvSpPr/>
              <p:nvPr/>
            </p:nvSpPr>
            <p:spPr>
              <a:xfrm>
                <a:off x="6894497" y="3525995"/>
                <a:ext cx="44635" cy="44635"/>
              </a:xfrm>
              <a:custGeom>
                <a:avLst/>
                <a:gdLst>
                  <a:gd name="connsiteX0" fmla="*/ 44636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6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550" y="0"/>
                      <a:pt x="44636" y="9871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2CC52DC4-8584-4970-91F1-1627A4BFFC45}"/>
                  </a:ext>
                </a:extLst>
              </p:cNvPr>
              <p:cNvSpPr/>
              <p:nvPr/>
            </p:nvSpPr>
            <p:spPr>
              <a:xfrm>
                <a:off x="8093424" y="6177282"/>
                <a:ext cx="44635" cy="44634"/>
              </a:xfrm>
              <a:custGeom>
                <a:avLst/>
                <a:gdLst>
                  <a:gd name="connsiteX0" fmla="*/ 44636 w 44635"/>
                  <a:gd name="connsiteY0" fmla="*/ 22317 h 44634"/>
                  <a:gd name="connsiteX1" fmla="*/ 22318 w 44635"/>
                  <a:gd name="connsiteY1" fmla="*/ 44635 h 44634"/>
                  <a:gd name="connsiteX2" fmla="*/ 0 w 44635"/>
                  <a:gd name="connsiteY2" fmla="*/ 22317 h 44634"/>
                  <a:gd name="connsiteX3" fmla="*/ 22318 w 44635"/>
                  <a:gd name="connsiteY3" fmla="*/ 0 h 44634"/>
                  <a:gd name="connsiteX4" fmla="*/ 44636 w 44635"/>
                  <a:gd name="connsiteY4" fmla="*/ 22317 h 4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4">
                    <a:moveTo>
                      <a:pt x="44636" y="22317"/>
                    </a:moveTo>
                    <a:cubicBezTo>
                      <a:pt x="44636" y="34549"/>
                      <a:pt x="34764" y="44635"/>
                      <a:pt x="22318" y="44635"/>
                    </a:cubicBezTo>
                    <a:cubicBezTo>
                      <a:pt x="10086" y="44635"/>
                      <a:pt x="0" y="34764"/>
                      <a:pt x="0" y="22317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1" name="Freeform: Shape 420">
                <a:extLst>
                  <a:ext uri="{FF2B5EF4-FFF2-40B4-BE49-F238E27FC236}">
                    <a16:creationId xmlns:a16="http://schemas.microsoft.com/office/drawing/2014/main" id="{E737D33A-B2BB-4D1A-A03F-0BD0B48DDEF6}"/>
                  </a:ext>
                </a:extLst>
              </p:cNvPr>
              <p:cNvSpPr/>
              <p:nvPr/>
            </p:nvSpPr>
            <p:spPr>
              <a:xfrm>
                <a:off x="8315527" y="6590158"/>
                <a:ext cx="44635" cy="44635"/>
              </a:xfrm>
              <a:custGeom>
                <a:avLst/>
                <a:gdLst>
                  <a:gd name="connsiteX0" fmla="*/ 44636 w 44635"/>
                  <a:gd name="connsiteY0" fmla="*/ 22318 h 44635"/>
                  <a:gd name="connsiteX1" fmla="*/ 22318 w 44635"/>
                  <a:gd name="connsiteY1" fmla="*/ 44636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6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6" y="22318"/>
                    </a:moveTo>
                    <a:cubicBezTo>
                      <a:pt x="44636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2" y="0"/>
                      <a:pt x="22318" y="0"/>
                    </a:cubicBezTo>
                    <a:cubicBezTo>
                      <a:pt x="34764" y="0"/>
                      <a:pt x="44636" y="10086"/>
                      <a:pt x="44636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id="{84884FE8-D1A2-4702-9E5A-65B477A297CD}"/>
                  </a:ext>
                </a:extLst>
              </p:cNvPr>
              <p:cNvSpPr/>
              <p:nvPr/>
            </p:nvSpPr>
            <p:spPr>
              <a:xfrm>
                <a:off x="9706729" y="811404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7 w 44634"/>
                  <a:gd name="connsiteY1" fmla="*/ 44635 h 44635"/>
                  <a:gd name="connsiteX2" fmla="*/ 0 w 44634"/>
                  <a:gd name="connsiteY2" fmla="*/ 22318 h 44635"/>
                  <a:gd name="connsiteX3" fmla="*/ 22317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49"/>
                      <a:pt x="34764" y="44635"/>
                      <a:pt x="22317" y="44635"/>
                    </a:cubicBezTo>
                    <a:cubicBezTo>
                      <a:pt x="10086" y="44635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7" y="0"/>
                    </a:cubicBezTo>
                    <a:cubicBezTo>
                      <a:pt x="34764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id="{EF72CADF-4D34-41BA-9582-1539A5180EF3}"/>
                  </a:ext>
                </a:extLst>
              </p:cNvPr>
              <p:cNvSpPr/>
              <p:nvPr/>
            </p:nvSpPr>
            <p:spPr>
              <a:xfrm>
                <a:off x="6536557" y="6080930"/>
                <a:ext cx="44634" cy="44635"/>
              </a:xfrm>
              <a:custGeom>
                <a:avLst/>
                <a:gdLst>
                  <a:gd name="connsiteX0" fmla="*/ 44635 w 44634"/>
                  <a:gd name="connsiteY0" fmla="*/ 22318 h 44635"/>
                  <a:gd name="connsiteX1" fmla="*/ 22318 w 44634"/>
                  <a:gd name="connsiteY1" fmla="*/ 44636 h 44635"/>
                  <a:gd name="connsiteX2" fmla="*/ 0 w 44634"/>
                  <a:gd name="connsiteY2" fmla="*/ 22318 h 44635"/>
                  <a:gd name="connsiteX3" fmla="*/ 22318 w 44634"/>
                  <a:gd name="connsiteY3" fmla="*/ 0 h 44635"/>
                  <a:gd name="connsiteX4" fmla="*/ 44635 w 44634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4" h="44635">
                    <a:moveTo>
                      <a:pt x="44635" y="22318"/>
                    </a:moveTo>
                    <a:cubicBezTo>
                      <a:pt x="44635" y="34550"/>
                      <a:pt x="34764" y="44636"/>
                      <a:pt x="22318" y="44636"/>
                    </a:cubicBezTo>
                    <a:cubicBezTo>
                      <a:pt x="10086" y="44636"/>
                      <a:pt x="0" y="34764"/>
                      <a:pt x="0" y="22318"/>
                    </a:cubicBezTo>
                    <a:cubicBezTo>
                      <a:pt x="0" y="10086"/>
                      <a:pt x="9871" y="0"/>
                      <a:pt x="22318" y="0"/>
                    </a:cubicBezTo>
                    <a:cubicBezTo>
                      <a:pt x="34550" y="0"/>
                      <a:pt x="44635" y="10086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6734D0BC-6097-45C8-980F-41C1D9453388}"/>
                  </a:ext>
                </a:extLst>
              </p:cNvPr>
              <p:cNvSpPr/>
              <p:nvPr/>
            </p:nvSpPr>
            <p:spPr>
              <a:xfrm>
                <a:off x="-395416" y="4732647"/>
                <a:ext cx="44635" cy="44635"/>
              </a:xfrm>
              <a:custGeom>
                <a:avLst/>
                <a:gdLst>
                  <a:gd name="connsiteX0" fmla="*/ 44635 w 44635"/>
                  <a:gd name="connsiteY0" fmla="*/ 22317 h 44635"/>
                  <a:gd name="connsiteX1" fmla="*/ 22318 w 44635"/>
                  <a:gd name="connsiteY1" fmla="*/ 44635 h 44635"/>
                  <a:gd name="connsiteX2" fmla="*/ 0 w 44635"/>
                  <a:gd name="connsiteY2" fmla="*/ 22317 h 44635"/>
                  <a:gd name="connsiteX3" fmla="*/ 22318 w 44635"/>
                  <a:gd name="connsiteY3" fmla="*/ 0 h 44635"/>
                  <a:gd name="connsiteX4" fmla="*/ 44635 w 44635"/>
                  <a:gd name="connsiteY4" fmla="*/ 22317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7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7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99F87F56-818A-4721-8504-7DF32E19D4F2}"/>
                  </a:ext>
                </a:extLst>
              </p:cNvPr>
              <p:cNvSpPr/>
              <p:nvPr/>
            </p:nvSpPr>
            <p:spPr>
              <a:xfrm>
                <a:off x="3734197" y="5336295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8 w 44635"/>
                  <a:gd name="connsiteY1" fmla="*/ 44635 h 44635"/>
                  <a:gd name="connsiteX2" fmla="*/ 0 w 44635"/>
                  <a:gd name="connsiteY2" fmla="*/ 22318 h 44635"/>
                  <a:gd name="connsiteX3" fmla="*/ 22318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8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8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2EF711C3-8390-43C8-91CA-7328866F00D4}"/>
                  </a:ext>
                </a:extLst>
              </p:cNvPr>
              <p:cNvSpPr/>
              <p:nvPr/>
            </p:nvSpPr>
            <p:spPr>
              <a:xfrm>
                <a:off x="7533338" y="789086"/>
                <a:ext cx="44635" cy="44635"/>
              </a:xfrm>
              <a:custGeom>
                <a:avLst/>
                <a:gdLst>
                  <a:gd name="connsiteX0" fmla="*/ 44635 w 44635"/>
                  <a:gd name="connsiteY0" fmla="*/ 22318 h 44635"/>
                  <a:gd name="connsiteX1" fmla="*/ 22317 w 44635"/>
                  <a:gd name="connsiteY1" fmla="*/ 44635 h 44635"/>
                  <a:gd name="connsiteX2" fmla="*/ 0 w 44635"/>
                  <a:gd name="connsiteY2" fmla="*/ 22318 h 44635"/>
                  <a:gd name="connsiteX3" fmla="*/ 22317 w 44635"/>
                  <a:gd name="connsiteY3" fmla="*/ 0 h 44635"/>
                  <a:gd name="connsiteX4" fmla="*/ 44635 w 44635"/>
                  <a:gd name="connsiteY4" fmla="*/ 22318 h 44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635" h="44635">
                    <a:moveTo>
                      <a:pt x="44635" y="22318"/>
                    </a:moveTo>
                    <a:cubicBezTo>
                      <a:pt x="44635" y="34643"/>
                      <a:pt x="34643" y="44635"/>
                      <a:pt x="22317" y="44635"/>
                    </a:cubicBezTo>
                    <a:cubicBezTo>
                      <a:pt x="9992" y="44635"/>
                      <a:pt x="0" y="34643"/>
                      <a:pt x="0" y="22318"/>
                    </a:cubicBezTo>
                    <a:cubicBezTo>
                      <a:pt x="0" y="9992"/>
                      <a:pt x="9992" y="0"/>
                      <a:pt x="22317" y="0"/>
                    </a:cubicBezTo>
                    <a:cubicBezTo>
                      <a:pt x="34643" y="0"/>
                      <a:pt x="44635" y="9992"/>
                      <a:pt x="44635" y="223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7" name="Freeform: Shape 426">
                <a:extLst>
                  <a:ext uri="{FF2B5EF4-FFF2-40B4-BE49-F238E27FC236}">
                    <a16:creationId xmlns:a16="http://schemas.microsoft.com/office/drawing/2014/main" id="{3F11A3A3-1FC2-44A2-9194-CCCD677179A5}"/>
                  </a:ext>
                </a:extLst>
              </p:cNvPr>
              <p:cNvSpPr/>
              <p:nvPr/>
            </p:nvSpPr>
            <p:spPr>
              <a:xfrm>
                <a:off x="11336128" y="2004107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3F59A412-2AEE-4BB5-8757-C30993615721}"/>
                  </a:ext>
                </a:extLst>
              </p:cNvPr>
              <p:cNvSpPr/>
              <p:nvPr/>
            </p:nvSpPr>
            <p:spPr>
              <a:xfrm>
                <a:off x="11815313" y="1351747"/>
                <a:ext cx="63518" cy="63519"/>
              </a:xfrm>
              <a:custGeom>
                <a:avLst/>
                <a:gdLst>
                  <a:gd name="connsiteX0" fmla="*/ 63518 w 63518"/>
                  <a:gd name="connsiteY0" fmla="*/ 31760 h 63519"/>
                  <a:gd name="connsiteX1" fmla="*/ 31759 w 63518"/>
                  <a:gd name="connsiteY1" fmla="*/ 63519 h 63519"/>
                  <a:gd name="connsiteX2" fmla="*/ 0 w 63518"/>
                  <a:gd name="connsiteY2" fmla="*/ 31760 h 63519"/>
                  <a:gd name="connsiteX3" fmla="*/ 31759 w 63518"/>
                  <a:gd name="connsiteY3" fmla="*/ 0 h 63519"/>
                  <a:gd name="connsiteX4" fmla="*/ 63518 w 63518"/>
                  <a:gd name="connsiteY4" fmla="*/ 31760 h 63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18" h="63519">
                    <a:moveTo>
                      <a:pt x="63518" y="31760"/>
                    </a:moveTo>
                    <a:cubicBezTo>
                      <a:pt x="63518" y="49356"/>
                      <a:pt x="49356" y="63519"/>
                      <a:pt x="31759" y="63519"/>
                    </a:cubicBezTo>
                    <a:cubicBezTo>
                      <a:pt x="14163" y="63519"/>
                      <a:pt x="0" y="49356"/>
                      <a:pt x="0" y="31760"/>
                    </a:cubicBezTo>
                    <a:cubicBezTo>
                      <a:pt x="0" y="14163"/>
                      <a:pt x="14163" y="0"/>
                      <a:pt x="31759" y="0"/>
                    </a:cubicBezTo>
                    <a:cubicBezTo>
                      <a:pt x="49356" y="0"/>
                      <a:pt x="63518" y="14163"/>
                      <a:pt x="63518" y="31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9" name="Freeform: Shape 428">
                <a:extLst>
                  <a:ext uri="{FF2B5EF4-FFF2-40B4-BE49-F238E27FC236}">
                    <a16:creationId xmlns:a16="http://schemas.microsoft.com/office/drawing/2014/main" id="{9D493667-4226-4652-ABA8-9AD3FD940746}"/>
                  </a:ext>
                </a:extLst>
              </p:cNvPr>
              <p:cNvSpPr/>
              <p:nvPr/>
            </p:nvSpPr>
            <p:spPr>
              <a:xfrm>
                <a:off x="11336128" y="811404"/>
                <a:ext cx="80686" cy="80686"/>
              </a:xfrm>
              <a:custGeom>
                <a:avLst/>
                <a:gdLst>
                  <a:gd name="connsiteX0" fmla="*/ 80687 w 80686"/>
                  <a:gd name="connsiteY0" fmla="*/ 40343 h 80686"/>
                  <a:gd name="connsiteX1" fmla="*/ 40343 w 80686"/>
                  <a:gd name="connsiteY1" fmla="*/ 80687 h 80686"/>
                  <a:gd name="connsiteX2" fmla="*/ 0 w 80686"/>
                  <a:gd name="connsiteY2" fmla="*/ 40343 h 80686"/>
                  <a:gd name="connsiteX3" fmla="*/ 40343 w 80686"/>
                  <a:gd name="connsiteY3" fmla="*/ 0 h 80686"/>
                  <a:gd name="connsiteX4" fmla="*/ 80687 w 80686"/>
                  <a:gd name="connsiteY4" fmla="*/ 40343 h 80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6" h="80686">
                    <a:moveTo>
                      <a:pt x="80687" y="40343"/>
                    </a:moveTo>
                    <a:cubicBezTo>
                      <a:pt x="80687" y="62661"/>
                      <a:pt x="62661" y="80687"/>
                      <a:pt x="40343" y="80687"/>
                    </a:cubicBezTo>
                    <a:cubicBezTo>
                      <a:pt x="18026" y="80687"/>
                      <a:pt x="0" y="62661"/>
                      <a:pt x="0" y="40343"/>
                    </a:cubicBezTo>
                    <a:cubicBezTo>
                      <a:pt x="0" y="18026"/>
                      <a:pt x="18026" y="0"/>
                      <a:pt x="40343" y="0"/>
                    </a:cubicBezTo>
                    <a:cubicBezTo>
                      <a:pt x="62661" y="0"/>
                      <a:pt x="80687" y="18026"/>
                      <a:pt x="80687" y="40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0" name="Freeform: Shape 429">
                <a:extLst>
                  <a:ext uri="{FF2B5EF4-FFF2-40B4-BE49-F238E27FC236}">
                    <a16:creationId xmlns:a16="http://schemas.microsoft.com/office/drawing/2014/main" id="{C6508FC9-8280-4E58-A036-F191A977FBC5}"/>
                  </a:ext>
                </a:extLst>
              </p:cNvPr>
              <p:cNvSpPr/>
              <p:nvPr/>
            </p:nvSpPr>
            <p:spPr>
              <a:xfrm>
                <a:off x="10715742" y="3386510"/>
                <a:ext cx="69955" cy="69956"/>
              </a:xfrm>
              <a:custGeom>
                <a:avLst/>
                <a:gdLst>
                  <a:gd name="connsiteX0" fmla="*/ 69956 w 69955"/>
                  <a:gd name="connsiteY0" fmla="*/ 34978 h 69956"/>
                  <a:gd name="connsiteX1" fmla="*/ 34977 w 69955"/>
                  <a:gd name="connsiteY1" fmla="*/ 69957 h 69956"/>
                  <a:gd name="connsiteX2" fmla="*/ 0 w 69955"/>
                  <a:gd name="connsiteY2" fmla="*/ 34978 h 69956"/>
                  <a:gd name="connsiteX3" fmla="*/ 34977 w 69955"/>
                  <a:gd name="connsiteY3" fmla="*/ 0 h 69956"/>
                  <a:gd name="connsiteX4" fmla="*/ 69956 w 69955"/>
                  <a:gd name="connsiteY4" fmla="*/ 34978 h 69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955" h="69956">
                    <a:moveTo>
                      <a:pt x="69956" y="34978"/>
                    </a:moveTo>
                    <a:cubicBezTo>
                      <a:pt x="69956" y="54292"/>
                      <a:pt x="54291" y="69957"/>
                      <a:pt x="34977" y="69957"/>
                    </a:cubicBezTo>
                    <a:cubicBezTo>
                      <a:pt x="15665" y="69957"/>
                      <a:pt x="0" y="54292"/>
                      <a:pt x="0" y="34978"/>
                    </a:cubicBezTo>
                    <a:cubicBezTo>
                      <a:pt x="0" y="15665"/>
                      <a:pt x="15665" y="0"/>
                      <a:pt x="34977" y="0"/>
                    </a:cubicBezTo>
                    <a:cubicBezTo>
                      <a:pt x="54291" y="0"/>
                      <a:pt x="69956" y="15665"/>
                      <a:pt x="69956" y="349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1" name="Freeform: Shape 430">
                <a:extLst>
                  <a:ext uri="{FF2B5EF4-FFF2-40B4-BE49-F238E27FC236}">
                    <a16:creationId xmlns:a16="http://schemas.microsoft.com/office/drawing/2014/main" id="{75666E54-0353-4F11-9935-41639DACFAA5}"/>
                  </a:ext>
                </a:extLst>
              </p:cNvPr>
              <p:cNvSpPr/>
              <p:nvPr/>
            </p:nvSpPr>
            <p:spPr>
              <a:xfrm>
                <a:off x="11879046" y="3456467"/>
                <a:ext cx="77253" cy="77253"/>
              </a:xfrm>
              <a:custGeom>
                <a:avLst/>
                <a:gdLst>
                  <a:gd name="connsiteX0" fmla="*/ 77254 w 77253"/>
                  <a:gd name="connsiteY0" fmla="*/ 38627 h 77253"/>
                  <a:gd name="connsiteX1" fmla="*/ 38627 w 77253"/>
                  <a:gd name="connsiteY1" fmla="*/ 77253 h 77253"/>
                  <a:gd name="connsiteX2" fmla="*/ 1 w 77253"/>
                  <a:gd name="connsiteY2" fmla="*/ 38627 h 77253"/>
                  <a:gd name="connsiteX3" fmla="*/ 38627 w 77253"/>
                  <a:gd name="connsiteY3" fmla="*/ 0 h 77253"/>
                  <a:gd name="connsiteX4" fmla="*/ 77254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4" y="38627"/>
                    </a:moveTo>
                    <a:cubicBezTo>
                      <a:pt x="77254" y="59959"/>
                      <a:pt x="59960" y="77253"/>
                      <a:pt x="38627" y="77253"/>
                    </a:cubicBezTo>
                    <a:cubicBezTo>
                      <a:pt x="17294" y="77253"/>
                      <a:pt x="1" y="59959"/>
                      <a:pt x="1" y="38627"/>
                    </a:cubicBezTo>
                    <a:cubicBezTo>
                      <a:pt x="1" y="17294"/>
                      <a:pt x="17295" y="0"/>
                      <a:pt x="38627" y="0"/>
                    </a:cubicBezTo>
                    <a:cubicBezTo>
                      <a:pt x="59961" y="0"/>
                      <a:pt x="77254" y="17294"/>
                      <a:pt x="77254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4A3576A3-087A-4BAA-A349-93132208CECC}"/>
                  </a:ext>
                </a:extLst>
              </p:cNvPr>
              <p:cNvSpPr/>
              <p:nvPr/>
            </p:nvSpPr>
            <p:spPr>
              <a:xfrm>
                <a:off x="3679261" y="6064621"/>
                <a:ext cx="77253" cy="77253"/>
              </a:xfrm>
              <a:custGeom>
                <a:avLst/>
                <a:gdLst>
                  <a:gd name="connsiteX0" fmla="*/ 77253 w 77253"/>
                  <a:gd name="connsiteY0" fmla="*/ 38626 h 77253"/>
                  <a:gd name="connsiteX1" fmla="*/ 38626 w 77253"/>
                  <a:gd name="connsiteY1" fmla="*/ 77253 h 77253"/>
                  <a:gd name="connsiteX2" fmla="*/ 0 w 77253"/>
                  <a:gd name="connsiteY2" fmla="*/ 38626 h 77253"/>
                  <a:gd name="connsiteX3" fmla="*/ 38626 w 77253"/>
                  <a:gd name="connsiteY3" fmla="*/ 0 h 77253"/>
                  <a:gd name="connsiteX4" fmla="*/ 77253 w 77253"/>
                  <a:gd name="connsiteY4" fmla="*/ 38626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6"/>
                    </a:moveTo>
                    <a:cubicBezTo>
                      <a:pt x="77253" y="59959"/>
                      <a:pt x="59959" y="77253"/>
                      <a:pt x="38626" y="77253"/>
                    </a:cubicBezTo>
                    <a:cubicBezTo>
                      <a:pt x="17294" y="77253"/>
                      <a:pt x="0" y="59959"/>
                      <a:pt x="0" y="38626"/>
                    </a:cubicBezTo>
                    <a:cubicBezTo>
                      <a:pt x="0" y="17294"/>
                      <a:pt x="17294" y="0"/>
                      <a:pt x="38626" y="0"/>
                    </a:cubicBezTo>
                    <a:cubicBezTo>
                      <a:pt x="59959" y="0"/>
                      <a:pt x="77253" y="17294"/>
                      <a:pt x="77253" y="386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3" name="Freeform: Shape 432">
                <a:extLst>
                  <a:ext uri="{FF2B5EF4-FFF2-40B4-BE49-F238E27FC236}">
                    <a16:creationId xmlns:a16="http://schemas.microsoft.com/office/drawing/2014/main" id="{658F8077-E8E6-41DF-8659-F39E8BE72B84}"/>
                  </a:ext>
                </a:extLst>
              </p:cNvPr>
              <p:cNvSpPr/>
              <p:nvPr/>
            </p:nvSpPr>
            <p:spPr>
              <a:xfrm>
                <a:off x="1750292" y="6526209"/>
                <a:ext cx="77253" cy="77253"/>
              </a:xfrm>
              <a:custGeom>
                <a:avLst/>
                <a:gdLst>
                  <a:gd name="connsiteX0" fmla="*/ 77253 w 77253"/>
                  <a:gd name="connsiteY0" fmla="*/ 38627 h 77253"/>
                  <a:gd name="connsiteX1" fmla="*/ 38627 w 77253"/>
                  <a:gd name="connsiteY1" fmla="*/ 77253 h 77253"/>
                  <a:gd name="connsiteX2" fmla="*/ 0 w 77253"/>
                  <a:gd name="connsiteY2" fmla="*/ 38627 h 77253"/>
                  <a:gd name="connsiteX3" fmla="*/ 38627 w 77253"/>
                  <a:gd name="connsiteY3" fmla="*/ 0 h 77253"/>
                  <a:gd name="connsiteX4" fmla="*/ 77253 w 77253"/>
                  <a:gd name="connsiteY4" fmla="*/ 38627 h 7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53" h="77253">
                    <a:moveTo>
                      <a:pt x="77253" y="38627"/>
                    </a:moveTo>
                    <a:cubicBezTo>
                      <a:pt x="77253" y="59871"/>
                      <a:pt x="59871" y="77253"/>
                      <a:pt x="38627" y="77253"/>
                    </a:cubicBezTo>
                    <a:cubicBezTo>
                      <a:pt x="17382" y="77253"/>
                      <a:pt x="0" y="59871"/>
                      <a:pt x="0" y="38627"/>
                    </a:cubicBezTo>
                    <a:cubicBezTo>
                      <a:pt x="0" y="17383"/>
                      <a:pt x="17382" y="0"/>
                      <a:pt x="38627" y="0"/>
                    </a:cubicBezTo>
                    <a:cubicBezTo>
                      <a:pt x="59871" y="0"/>
                      <a:pt x="77253" y="17383"/>
                      <a:pt x="77253" y="386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8A285F18-8B13-4B1D-8A9A-048CBA8AC3C9}"/>
                  </a:ext>
                </a:extLst>
              </p:cNvPr>
              <p:cNvSpPr/>
              <p:nvPr/>
            </p:nvSpPr>
            <p:spPr>
              <a:xfrm>
                <a:off x="11479476" y="4195308"/>
                <a:ext cx="101288" cy="101287"/>
              </a:xfrm>
              <a:custGeom>
                <a:avLst/>
                <a:gdLst>
                  <a:gd name="connsiteX0" fmla="*/ 101288 w 101288"/>
                  <a:gd name="connsiteY0" fmla="*/ 50644 h 101287"/>
                  <a:gd name="connsiteX1" fmla="*/ 50643 w 101288"/>
                  <a:gd name="connsiteY1" fmla="*/ 101287 h 101287"/>
                  <a:gd name="connsiteX2" fmla="*/ 0 w 101288"/>
                  <a:gd name="connsiteY2" fmla="*/ 50644 h 101287"/>
                  <a:gd name="connsiteX3" fmla="*/ 50643 w 101288"/>
                  <a:gd name="connsiteY3" fmla="*/ 0 h 101287"/>
                  <a:gd name="connsiteX4" fmla="*/ 101288 w 101288"/>
                  <a:gd name="connsiteY4" fmla="*/ 50644 h 10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88" h="101287">
                    <a:moveTo>
                      <a:pt x="101288" y="50644"/>
                    </a:moveTo>
                    <a:cubicBezTo>
                      <a:pt x="101288" y="78541"/>
                      <a:pt x="78542" y="101287"/>
                      <a:pt x="50643" y="101287"/>
                    </a:cubicBezTo>
                    <a:cubicBezTo>
                      <a:pt x="22747" y="101287"/>
                      <a:pt x="0" y="78541"/>
                      <a:pt x="0" y="50644"/>
                    </a:cubicBezTo>
                    <a:cubicBezTo>
                      <a:pt x="0" y="22747"/>
                      <a:pt x="22747" y="0"/>
                      <a:pt x="50643" y="0"/>
                    </a:cubicBezTo>
                    <a:cubicBezTo>
                      <a:pt x="78542" y="0"/>
                      <a:pt x="101288" y="22747"/>
                      <a:pt x="101288" y="506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5" name="Freeform: Shape 434">
                <a:extLst>
                  <a:ext uri="{FF2B5EF4-FFF2-40B4-BE49-F238E27FC236}">
                    <a16:creationId xmlns:a16="http://schemas.microsoft.com/office/drawing/2014/main" id="{109D1198-0955-4BD8-9004-9037FC166C48}"/>
                  </a:ext>
                </a:extLst>
              </p:cNvPr>
              <p:cNvSpPr/>
              <p:nvPr/>
            </p:nvSpPr>
            <p:spPr>
              <a:xfrm>
                <a:off x="6943210" y="4054321"/>
                <a:ext cx="74248" cy="74248"/>
              </a:xfrm>
              <a:custGeom>
                <a:avLst/>
                <a:gdLst>
                  <a:gd name="connsiteX0" fmla="*/ 74249 w 74248"/>
                  <a:gd name="connsiteY0" fmla="*/ 37124 h 74248"/>
                  <a:gd name="connsiteX1" fmla="*/ 37124 w 74248"/>
                  <a:gd name="connsiteY1" fmla="*/ 74249 h 74248"/>
                  <a:gd name="connsiteX2" fmla="*/ 0 w 74248"/>
                  <a:gd name="connsiteY2" fmla="*/ 37124 h 74248"/>
                  <a:gd name="connsiteX3" fmla="*/ 37124 w 74248"/>
                  <a:gd name="connsiteY3" fmla="*/ 0 h 74248"/>
                  <a:gd name="connsiteX4" fmla="*/ 74249 w 74248"/>
                  <a:gd name="connsiteY4" fmla="*/ 37124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4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7"/>
                      <a:pt x="0" y="37124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7" y="0"/>
                      <a:pt x="74249" y="16621"/>
                      <a:pt x="74249" y="371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6" name="Freeform: Shape 435">
                <a:extLst>
                  <a:ext uri="{FF2B5EF4-FFF2-40B4-BE49-F238E27FC236}">
                    <a16:creationId xmlns:a16="http://schemas.microsoft.com/office/drawing/2014/main" id="{772C5CD7-F91A-4246-B483-15422840629D}"/>
                  </a:ext>
                </a:extLst>
              </p:cNvPr>
              <p:cNvSpPr/>
              <p:nvPr/>
            </p:nvSpPr>
            <p:spPr>
              <a:xfrm>
                <a:off x="736772" y="4686295"/>
                <a:ext cx="74248" cy="74248"/>
              </a:xfrm>
              <a:custGeom>
                <a:avLst/>
                <a:gdLst>
                  <a:gd name="connsiteX0" fmla="*/ 74249 w 74248"/>
                  <a:gd name="connsiteY0" fmla="*/ 37125 h 74248"/>
                  <a:gd name="connsiteX1" fmla="*/ 37124 w 74248"/>
                  <a:gd name="connsiteY1" fmla="*/ 74249 h 74248"/>
                  <a:gd name="connsiteX2" fmla="*/ 0 w 74248"/>
                  <a:gd name="connsiteY2" fmla="*/ 37125 h 74248"/>
                  <a:gd name="connsiteX3" fmla="*/ 37124 w 74248"/>
                  <a:gd name="connsiteY3" fmla="*/ 0 h 74248"/>
                  <a:gd name="connsiteX4" fmla="*/ 74249 w 74248"/>
                  <a:gd name="connsiteY4" fmla="*/ 37125 h 7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48" h="74248">
                    <a:moveTo>
                      <a:pt x="74249" y="37125"/>
                    </a:moveTo>
                    <a:cubicBezTo>
                      <a:pt x="74249" y="57628"/>
                      <a:pt x="57628" y="74249"/>
                      <a:pt x="37124" y="74249"/>
                    </a:cubicBezTo>
                    <a:cubicBezTo>
                      <a:pt x="16621" y="74249"/>
                      <a:pt x="0" y="57628"/>
                      <a:pt x="0" y="37125"/>
                    </a:cubicBezTo>
                    <a:cubicBezTo>
                      <a:pt x="0" y="16621"/>
                      <a:pt x="16621" y="0"/>
                      <a:pt x="37124" y="0"/>
                    </a:cubicBezTo>
                    <a:cubicBezTo>
                      <a:pt x="57628" y="0"/>
                      <a:pt x="74249" y="16622"/>
                      <a:pt x="74249" y="37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7" name="Freeform: Shape 436">
                <a:extLst>
                  <a:ext uri="{FF2B5EF4-FFF2-40B4-BE49-F238E27FC236}">
                    <a16:creationId xmlns:a16="http://schemas.microsoft.com/office/drawing/2014/main" id="{31478CEC-597B-4F6D-9FC3-92B78D745A1E}"/>
                  </a:ext>
                </a:extLst>
              </p:cNvPr>
              <p:cNvSpPr/>
              <p:nvPr/>
            </p:nvSpPr>
            <p:spPr>
              <a:xfrm>
                <a:off x="6366600" y="3495094"/>
                <a:ext cx="99142" cy="99141"/>
              </a:xfrm>
              <a:custGeom>
                <a:avLst/>
                <a:gdLst>
                  <a:gd name="connsiteX0" fmla="*/ 99142 w 99142"/>
                  <a:gd name="connsiteY0" fmla="*/ 49571 h 99141"/>
                  <a:gd name="connsiteX1" fmla="*/ 49571 w 99142"/>
                  <a:gd name="connsiteY1" fmla="*/ 99142 h 99141"/>
                  <a:gd name="connsiteX2" fmla="*/ 0 w 99142"/>
                  <a:gd name="connsiteY2" fmla="*/ 49571 h 99141"/>
                  <a:gd name="connsiteX3" fmla="*/ 49571 w 99142"/>
                  <a:gd name="connsiteY3" fmla="*/ 0 h 99141"/>
                  <a:gd name="connsiteX4" fmla="*/ 99142 w 99142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2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104" y="99142"/>
                      <a:pt x="0" y="77039"/>
                      <a:pt x="0" y="49571"/>
                    </a:cubicBezTo>
                    <a:cubicBezTo>
                      <a:pt x="0" y="22103"/>
                      <a:pt x="22104" y="0"/>
                      <a:pt x="49571" y="0"/>
                    </a:cubicBezTo>
                    <a:cubicBezTo>
                      <a:pt x="77039" y="0"/>
                      <a:pt x="99142" y="22317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8" name="Freeform: Shape 437">
                <a:extLst>
                  <a:ext uri="{FF2B5EF4-FFF2-40B4-BE49-F238E27FC236}">
                    <a16:creationId xmlns:a16="http://schemas.microsoft.com/office/drawing/2014/main" id="{B0B15BAA-3DAA-4BF3-A4C8-81A4BF1E26CC}"/>
                  </a:ext>
                </a:extLst>
              </p:cNvPr>
              <p:cNvSpPr/>
              <p:nvPr/>
            </p:nvSpPr>
            <p:spPr>
              <a:xfrm>
                <a:off x="4791064" y="3055180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7" y="99142"/>
                      <a:pt x="0" y="77039"/>
                      <a:pt x="0" y="49571"/>
                    </a:cubicBezTo>
                    <a:cubicBezTo>
                      <a:pt x="0" y="22317"/>
                      <a:pt x="22103" y="0"/>
                      <a:pt x="49571" y="0"/>
                    </a:cubicBezTo>
                    <a:cubicBezTo>
                      <a:pt x="77039" y="0"/>
                      <a:pt x="99142" y="22103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B29787D2-141C-4309-91ED-36B33E8B8274}"/>
                  </a:ext>
                </a:extLst>
              </p:cNvPr>
              <p:cNvSpPr/>
              <p:nvPr/>
            </p:nvSpPr>
            <p:spPr>
              <a:xfrm>
                <a:off x="9263381" y="3045952"/>
                <a:ext cx="99141" cy="99141"/>
              </a:xfrm>
              <a:custGeom>
                <a:avLst/>
                <a:gdLst>
                  <a:gd name="connsiteX0" fmla="*/ 99142 w 99141"/>
                  <a:gd name="connsiteY0" fmla="*/ 49571 h 99141"/>
                  <a:gd name="connsiteX1" fmla="*/ 49571 w 99141"/>
                  <a:gd name="connsiteY1" fmla="*/ 99142 h 99141"/>
                  <a:gd name="connsiteX2" fmla="*/ 0 w 99141"/>
                  <a:gd name="connsiteY2" fmla="*/ 49571 h 99141"/>
                  <a:gd name="connsiteX3" fmla="*/ 49571 w 99141"/>
                  <a:gd name="connsiteY3" fmla="*/ 0 h 99141"/>
                  <a:gd name="connsiteX4" fmla="*/ 99142 w 99141"/>
                  <a:gd name="connsiteY4" fmla="*/ 49571 h 9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1" h="99141">
                    <a:moveTo>
                      <a:pt x="99142" y="49571"/>
                    </a:moveTo>
                    <a:cubicBezTo>
                      <a:pt x="99142" y="76824"/>
                      <a:pt x="77039" y="99142"/>
                      <a:pt x="49571" y="99142"/>
                    </a:cubicBezTo>
                    <a:cubicBezTo>
                      <a:pt x="22318" y="99142"/>
                      <a:pt x="0" y="77039"/>
                      <a:pt x="0" y="49571"/>
                    </a:cubicBezTo>
                    <a:cubicBezTo>
                      <a:pt x="0" y="22318"/>
                      <a:pt x="22103" y="0"/>
                      <a:pt x="49571" y="0"/>
                    </a:cubicBezTo>
                    <a:cubicBezTo>
                      <a:pt x="76824" y="0"/>
                      <a:pt x="99142" y="22318"/>
                      <a:pt x="99142" y="49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CFCD1A84-BAC3-4084-A8BA-A9415208EB86}"/>
                  </a:ext>
                </a:extLst>
              </p:cNvPr>
              <p:cNvSpPr/>
              <p:nvPr/>
            </p:nvSpPr>
            <p:spPr>
              <a:xfrm>
                <a:off x="4140635" y="4807325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1780CF37-C56C-42F3-9E36-DB9AA4659460}"/>
                  </a:ext>
                </a:extLst>
              </p:cNvPr>
              <p:cNvSpPr/>
              <p:nvPr/>
            </p:nvSpPr>
            <p:spPr>
              <a:xfrm>
                <a:off x="2885699" y="5475566"/>
                <a:ext cx="98712" cy="98712"/>
              </a:xfrm>
              <a:custGeom>
                <a:avLst/>
                <a:gdLst>
                  <a:gd name="connsiteX0" fmla="*/ 98712 w 98712"/>
                  <a:gd name="connsiteY0" fmla="*/ 49356 h 98712"/>
                  <a:gd name="connsiteX1" fmla="*/ 49356 w 98712"/>
                  <a:gd name="connsiteY1" fmla="*/ 98712 h 98712"/>
                  <a:gd name="connsiteX2" fmla="*/ 0 w 98712"/>
                  <a:gd name="connsiteY2" fmla="*/ 49356 h 98712"/>
                  <a:gd name="connsiteX3" fmla="*/ 49356 w 98712"/>
                  <a:gd name="connsiteY3" fmla="*/ 0 h 98712"/>
                  <a:gd name="connsiteX4" fmla="*/ 98712 w 98712"/>
                  <a:gd name="connsiteY4" fmla="*/ 49356 h 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12" h="98712">
                    <a:moveTo>
                      <a:pt x="98712" y="49356"/>
                    </a:moveTo>
                    <a:cubicBezTo>
                      <a:pt x="98712" y="76615"/>
                      <a:pt x="76615" y="98712"/>
                      <a:pt x="49356" y="98712"/>
                    </a:cubicBezTo>
                    <a:cubicBezTo>
                      <a:pt x="22098" y="98712"/>
                      <a:pt x="0" y="76615"/>
                      <a:pt x="0" y="49356"/>
                    </a:cubicBezTo>
                    <a:cubicBezTo>
                      <a:pt x="0" y="22098"/>
                      <a:pt x="22097" y="0"/>
                      <a:pt x="49356" y="0"/>
                    </a:cubicBezTo>
                    <a:cubicBezTo>
                      <a:pt x="76615" y="0"/>
                      <a:pt x="98712" y="22097"/>
                      <a:pt x="98712" y="49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9B1780CC-0111-4C6E-A430-5220F1E3B775}"/>
              </a:ext>
            </a:extLst>
          </p:cNvPr>
          <p:cNvSpPr/>
          <p:nvPr/>
        </p:nvSpPr>
        <p:spPr>
          <a:xfrm>
            <a:off x="0" y="4391247"/>
            <a:ext cx="12192000" cy="2211572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46">
            <a:extLst>
              <a:ext uri="{FF2B5EF4-FFF2-40B4-BE49-F238E27FC236}">
                <a16:creationId xmlns:a16="http://schemas.microsoft.com/office/drawing/2014/main" id="{767C4206-987C-4FF6-97D9-5A097878CABA}"/>
              </a:ext>
            </a:extLst>
          </p:cNvPr>
          <p:cNvSpPr/>
          <p:nvPr/>
        </p:nvSpPr>
        <p:spPr>
          <a:xfrm>
            <a:off x="2831544" y="597877"/>
            <a:ext cx="3804783" cy="3253154"/>
          </a:xfrm>
          <a:custGeom>
            <a:avLst/>
            <a:gdLst>
              <a:gd name="connsiteX0" fmla="*/ 0 w 3804783"/>
              <a:gd name="connsiteY0" fmla="*/ 0 h 3253154"/>
              <a:gd name="connsiteX1" fmla="*/ 594458 w 3804783"/>
              <a:gd name="connsiteY1" fmla="*/ 0 h 3253154"/>
              <a:gd name="connsiteX2" fmla="*/ 1113028 w 3804783"/>
              <a:gd name="connsiteY2" fmla="*/ 0 h 3253154"/>
              <a:gd name="connsiteX3" fmla="*/ 1821319 w 3804783"/>
              <a:gd name="connsiteY3" fmla="*/ 0 h 3253154"/>
              <a:gd name="connsiteX4" fmla="*/ 2415778 w 3804783"/>
              <a:gd name="connsiteY4" fmla="*/ 0 h 3253154"/>
              <a:gd name="connsiteX5" fmla="*/ 3010236 w 3804783"/>
              <a:gd name="connsiteY5" fmla="*/ 0 h 3253154"/>
              <a:gd name="connsiteX6" fmla="*/ 3794415 w 3804783"/>
              <a:gd name="connsiteY6" fmla="*/ 0 h 3253154"/>
              <a:gd name="connsiteX7" fmla="*/ 3796800 w 3804783"/>
              <a:gd name="connsiteY7" fmla="*/ 548949 h 3253154"/>
              <a:gd name="connsiteX8" fmla="*/ 3799392 w 3804783"/>
              <a:gd name="connsiteY8" fmla="*/ 1145633 h 3253154"/>
              <a:gd name="connsiteX9" fmla="*/ 3801776 w 3804783"/>
              <a:gd name="connsiteY9" fmla="*/ 1694583 h 3253154"/>
              <a:gd name="connsiteX10" fmla="*/ 3804783 w 3804783"/>
              <a:gd name="connsiteY10" fmla="*/ 2386736 h 3253154"/>
              <a:gd name="connsiteX11" fmla="*/ 3170653 w 3804783"/>
              <a:gd name="connsiteY11" fmla="*/ 2531139 h 3253154"/>
              <a:gd name="connsiteX12" fmla="*/ 2574570 w 3804783"/>
              <a:gd name="connsiteY12" fmla="*/ 2666877 h 3253154"/>
              <a:gd name="connsiteX13" fmla="*/ 1864344 w 3804783"/>
              <a:gd name="connsiteY13" fmla="*/ 2828609 h 3253154"/>
              <a:gd name="connsiteX14" fmla="*/ 1154118 w 3804783"/>
              <a:gd name="connsiteY14" fmla="*/ 2990340 h 3253154"/>
              <a:gd name="connsiteX15" fmla="*/ 596083 w 3804783"/>
              <a:gd name="connsiteY15" fmla="*/ 3117414 h 3253154"/>
              <a:gd name="connsiteX16" fmla="*/ 0 w 3804783"/>
              <a:gd name="connsiteY16" fmla="*/ 3253153 h 3253154"/>
              <a:gd name="connsiteX17" fmla="*/ 0 w 3804783"/>
              <a:gd name="connsiteY17" fmla="*/ 2537459 h 3253154"/>
              <a:gd name="connsiteX18" fmla="*/ 0 w 3804783"/>
              <a:gd name="connsiteY18" fmla="*/ 1984423 h 3253154"/>
              <a:gd name="connsiteX19" fmla="*/ 0 w 3804783"/>
              <a:gd name="connsiteY19" fmla="*/ 1398856 h 3253154"/>
              <a:gd name="connsiteX20" fmla="*/ 0 w 3804783"/>
              <a:gd name="connsiteY20" fmla="*/ 813288 h 3253154"/>
              <a:gd name="connsiteX21" fmla="*/ 0 w 3804783"/>
              <a:gd name="connsiteY21" fmla="*/ 0 h 325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04783" h="3253154" extrusionOk="0">
                <a:moveTo>
                  <a:pt x="0" y="0"/>
                </a:moveTo>
                <a:cubicBezTo>
                  <a:pt x="212090" y="6297"/>
                  <a:pt x="400599" y="-13696"/>
                  <a:pt x="594458" y="0"/>
                </a:cubicBezTo>
                <a:cubicBezTo>
                  <a:pt x="788317" y="13696"/>
                  <a:pt x="978958" y="24698"/>
                  <a:pt x="1113028" y="0"/>
                </a:cubicBezTo>
                <a:cubicBezTo>
                  <a:pt x="1247098" y="-24698"/>
                  <a:pt x="1629349" y="15414"/>
                  <a:pt x="1821319" y="0"/>
                </a:cubicBezTo>
                <a:cubicBezTo>
                  <a:pt x="2013289" y="-15414"/>
                  <a:pt x="2175014" y="19274"/>
                  <a:pt x="2415778" y="0"/>
                </a:cubicBezTo>
                <a:cubicBezTo>
                  <a:pt x="2656542" y="-19274"/>
                  <a:pt x="2746510" y="-25386"/>
                  <a:pt x="3010236" y="0"/>
                </a:cubicBezTo>
                <a:cubicBezTo>
                  <a:pt x="3273962" y="25386"/>
                  <a:pt x="3503020" y="18939"/>
                  <a:pt x="3794415" y="0"/>
                </a:cubicBezTo>
                <a:cubicBezTo>
                  <a:pt x="3773477" y="120240"/>
                  <a:pt x="3808395" y="431194"/>
                  <a:pt x="3796800" y="548949"/>
                </a:cubicBezTo>
                <a:cubicBezTo>
                  <a:pt x="3785205" y="666704"/>
                  <a:pt x="3804173" y="884187"/>
                  <a:pt x="3799392" y="1145633"/>
                </a:cubicBezTo>
                <a:cubicBezTo>
                  <a:pt x="3794611" y="1407079"/>
                  <a:pt x="3799244" y="1508668"/>
                  <a:pt x="3801776" y="1694583"/>
                </a:cubicBezTo>
                <a:cubicBezTo>
                  <a:pt x="3804308" y="1880498"/>
                  <a:pt x="3797251" y="2042585"/>
                  <a:pt x="3804783" y="2386736"/>
                </a:cubicBezTo>
                <a:cubicBezTo>
                  <a:pt x="3607375" y="2454332"/>
                  <a:pt x="3477423" y="2448642"/>
                  <a:pt x="3170653" y="2531139"/>
                </a:cubicBezTo>
                <a:cubicBezTo>
                  <a:pt x="2863883" y="2613635"/>
                  <a:pt x="2732016" y="2631833"/>
                  <a:pt x="2574570" y="2666877"/>
                </a:cubicBezTo>
                <a:cubicBezTo>
                  <a:pt x="2417124" y="2701921"/>
                  <a:pt x="2164272" y="2756939"/>
                  <a:pt x="1864344" y="2828609"/>
                </a:cubicBezTo>
                <a:cubicBezTo>
                  <a:pt x="1564416" y="2900278"/>
                  <a:pt x="1377598" y="2931294"/>
                  <a:pt x="1154118" y="2990340"/>
                </a:cubicBezTo>
                <a:cubicBezTo>
                  <a:pt x="930638" y="3049386"/>
                  <a:pt x="720806" y="3117947"/>
                  <a:pt x="596083" y="3117414"/>
                </a:cubicBezTo>
                <a:cubicBezTo>
                  <a:pt x="471360" y="3116881"/>
                  <a:pt x="245691" y="3221968"/>
                  <a:pt x="0" y="3253153"/>
                </a:cubicBezTo>
                <a:cubicBezTo>
                  <a:pt x="25649" y="3022996"/>
                  <a:pt x="5207" y="2700081"/>
                  <a:pt x="0" y="2537459"/>
                </a:cubicBezTo>
                <a:cubicBezTo>
                  <a:pt x="-5207" y="2374837"/>
                  <a:pt x="-12497" y="2134470"/>
                  <a:pt x="0" y="1984423"/>
                </a:cubicBezTo>
                <a:cubicBezTo>
                  <a:pt x="12497" y="1834376"/>
                  <a:pt x="5632" y="1528684"/>
                  <a:pt x="0" y="1398856"/>
                </a:cubicBezTo>
                <a:cubicBezTo>
                  <a:pt x="-5632" y="1269028"/>
                  <a:pt x="-25808" y="1097837"/>
                  <a:pt x="0" y="813288"/>
                </a:cubicBezTo>
                <a:cubicBezTo>
                  <a:pt x="25808" y="528739"/>
                  <a:pt x="10003" y="304032"/>
                  <a:pt x="0" y="0"/>
                </a:cubicBezTo>
                <a:close/>
              </a:path>
            </a:pathLst>
          </a:custGeom>
          <a:noFill/>
          <a:ln w="508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606145"/>
                      <a:gd name="connsiteY0" fmla="*/ 0 h 6203373"/>
                      <a:gd name="connsiteX1" fmla="*/ 7606145 w 7606145"/>
                      <a:gd name="connsiteY1" fmla="*/ 0 h 6203373"/>
                      <a:gd name="connsiteX2" fmla="*/ 7606145 w 7606145"/>
                      <a:gd name="connsiteY2" fmla="*/ 6203373 h 6203373"/>
                      <a:gd name="connsiteX3" fmla="*/ 0 w 7606145"/>
                      <a:gd name="connsiteY3" fmla="*/ 6203373 h 6203373"/>
                      <a:gd name="connsiteX4" fmla="*/ 0 w 7606145"/>
                      <a:gd name="connsiteY4" fmla="*/ 0 h 6203373"/>
                      <a:gd name="connsiteX0" fmla="*/ 0 w 7626927"/>
                      <a:gd name="connsiteY0" fmla="*/ 0 h 6203373"/>
                      <a:gd name="connsiteX1" fmla="*/ 7606145 w 7626927"/>
                      <a:gd name="connsiteY1" fmla="*/ 0 h 6203373"/>
                      <a:gd name="connsiteX2" fmla="*/ 7626927 w 7626927"/>
                      <a:gd name="connsiteY2" fmla="*/ 4551219 h 6203373"/>
                      <a:gd name="connsiteX3" fmla="*/ 0 w 7626927"/>
                      <a:gd name="connsiteY3" fmla="*/ 6203373 h 6203373"/>
                      <a:gd name="connsiteX4" fmla="*/ 0 w 7626927"/>
                      <a:gd name="connsiteY4" fmla="*/ 0 h 62033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26927" h="6203373">
                        <a:moveTo>
                          <a:pt x="0" y="0"/>
                        </a:moveTo>
                        <a:lnTo>
                          <a:pt x="7606145" y="0"/>
                        </a:lnTo>
                        <a:cubicBezTo>
                          <a:pt x="7613072" y="1517073"/>
                          <a:pt x="7620000" y="3034146"/>
                          <a:pt x="7626927" y="4551219"/>
                        </a:cubicBezTo>
                        <a:lnTo>
                          <a:pt x="0" y="620337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3" name="Freeform: Shape 322">
            <a:extLst>
              <a:ext uri="{FF2B5EF4-FFF2-40B4-BE49-F238E27FC236}">
                <a16:creationId xmlns:a16="http://schemas.microsoft.com/office/drawing/2014/main" id="{88F4F72A-0D1F-425A-AC0E-85FA0D2F14BE}"/>
              </a:ext>
            </a:extLst>
          </p:cNvPr>
          <p:cNvSpPr/>
          <p:nvPr/>
        </p:nvSpPr>
        <p:spPr>
          <a:xfrm>
            <a:off x="0" y="-166255"/>
            <a:ext cx="7626927" cy="6203373"/>
          </a:xfrm>
          <a:custGeom>
            <a:avLst/>
            <a:gdLst>
              <a:gd name="connsiteX0" fmla="*/ 2831544 w 7626927"/>
              <a:gd name="connsiteY0" fmla="*/ 764132 h 6203373"/>
              <a:gd name="connsiteX1" fmla="*/ 2831544 w 7626927"/>
              <a:gd name="connsiteY1" fmla="*/ 4017286 h 6203373"/>
              <a:gd name="connsiteX2" fmla="*/ 6636327 w 7626927"/>
              <a:gd name="connsiteY2" fmla="*/ 3150869 h 6203373"/>
              <a:gd name="connsiteX3" fmla="*/ 6625960 w 7626927"/>
              <a:gd name="connsiteY3" fmla="*/ 764132 h 6203373"/>
              <a:gd name="connsiteX4" fmla="*/ 0 w 7626927"/>
              <a:gd name="connsiteY4" fmla="*/ 0 h 6203373"/>
              <a:gd name="connsiteX5" fmla="*/ 7606145 w 7626927"/>
              <a:gd name="connsiteY5" fmla="*/ 0 h 6203373"/>
              <a:gd name="connsiteX6" fmla="*/ 7626927 w 7626927"/>
              <a:gd name="connsiteY6" fmla="*/ 4551219 h 6203373"/>
              <a:gd name="connsiteX7" fmla="*/ 0 w 7626927"/>
              <a:gd name="connsiteY7" fmla="*/ 6203373 h 6203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26927" h="6203373">
                <a:moveTo>
                  <a:pt x="2831544" y="764132"/>
                </a:moveTo>
                <a:lnTo>
                  <a:pt x="2831544" y="4017286"/>
                </a:lnTo>
                <a:lnTo>
                  <a:pt x="6636327" y="3150869"/>
                </a:lnTo>
                <a:cubicBezTo>
                  <a:pt x="6632872" y="2355290"/>
                  <a:pt x="6629415" y="1559711"/>
                  <a:pt x="6625960" y="764132"/>
                </a:cubicBezTo>
                <a:close/>
                <a:moveTo>
                  <a:pt x="0" y="0"/>
                </a:moveTo>
                <a:lnTo>
                  <a:pt x="7606145" y="0"/>
                </a:lnTo>
                <a:cubicBezTo>
                  <a:pt x="7613072" y="1517073"/>
                  <a:pt x="7620000" y="3034146"/>
                  <a:pt x="7626927" y="4551219"/>
                </a:cubicBezTo>
                <a:lnTo>
                  <a:pt x="0" y="620337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5F508B4A-FBA9-4FA6-92EE-2E971BFCF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04032" y="4710223"/>
            <a:ext cx="1733732" cy="1184089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E00AF662-81F9-44E5-8EBA-D953B0A25BB5}"/>
              </a:ext>
            </a:extLst>
          </p:cNvPr>
          <p:cNvGrpSpPr/>
          <p:nvPr/>
        </p:nvGrpSpPr>
        <p:grpSpPr>
          <a:xfrm>
            <a:off x="8750130" y="817748"/>
            <a:ext cx="4616476" cy="3973448"/>
            <a:chOff x="-289961" y="1139866"/>
            <a:chExt cx="4616476" cy="3973448"/>
          </a:xfrm>
        </p:grpSpPr>
        <p:pic>
          <p:nvPicPr>
            <p:cNvPr id="41" name="Picture 40" descr="A picture containing sitting, room, refrigerator, large&#10;&#10;Description automatically generated">
              <a:extLst>
                <a:ext uri="{FF2B5EF4-FFF2-40B4-BE49-F238E27FC236}">
                  <a16:creationId xmlns:a16="http://schemas.microsoft.com/office/drawing/2014/main" id="{936CDE55-E2D4-4AA8-8C97-FF3BD6ECB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9961" y="1589809"/>
              <a:ext cx="1169225" cy="3362030"/>
            </a:xfrm>
            <a:prstGeom prst="rect">
              <a:avLst/>
            </a:prstGeom>
          </p:spPr>
        </p:pic>
        <p:pic>
          <p:nvPicPr>
            <p:cNvPr id="42" name="Picture 41" descr="A picture containing building, sitting, table, orange&#10;&#10;Description automatically generated">
              <a:extLst>
                <a:ext uri="{FF2B5EF4-FFF2-40B4-BE49-F238E27FC236}">
                  <a16:creationId xmlns:a16="http://schemas.microsoft.com/office/drawing/2014/main" id="{742BCC72-580D-47EA-B8A5-6C464F3AE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76" y="2300241"/>
              <a:ext cx="3843339" cy="2813073"/>
            </a:xfrm>
            <a:prstGeom prst="rect">
              <a:avLst/>
            </a:prstGeom>
          </p:spPr>
        </p:pic>
        <p:pic>
          <p:nvPicPr>
            <p:cNvPr id="43" name="Picture 42" descr="A picture containing food, light, table&#10;&#10;Description automatically generated">
              <a:extLst>
                <a:ext uri="{FF2B5EF4-FFF2-40B4-BE49-F238E27FC236}">
                  <a16:creationId xmlns:a16="http://schemas.microsoft.com/office/drawing/2014/main" id="{EFFE6497-731A-4F13-9639-C952BCCD1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6792" y="1298863"/>
              <a:ext cx="435169" cy="1049526"/>
            </a:xfrm>
            <a:prstGeom prst="rect">
              <a:avLst/>
            </a:prstGeom>
          </p:spPr>
        </p:pic>
        <p:pic>
          <p:nvPicPr>
            <p:cNvPr id="44" name="Picture 43" descr="A picture containing food&#10;&#10;Description automatically generated">
              <a:extLst>
                <a:ext uri="{FF2B5EF4-FFF2-40B4-BE49-F238E27FC236}">
                  <a16:creationId xmlns:a16="http://schemas.microsoft.com/office/drawing/2014/main" id="{CC40ED7C-63C3-4DC4-975A-00EB87534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1071" y="1139866"/>
              <a:ext cx="1084700" cy="1166424"/>
            </a:xfrm>
            <a:prstGeom prst="rect">
              <a:avLst/>
            </a:prstGeom>
          </p:spPr>
        </p:pic>
      </p:grpSp>
      <p:grpSp>
        <p:nvGrpSpPr>
          <p:cNvPr id="10" name="Graphic 8">
            <a:extLst>
              <a:ext uri="{FF2B5EF4-FFF2-40B4-BE49-F238E27FC236}">
                <a16:creationId xmlns:a16="http://schemas.microsoft.com/office/drawing/2014/main" id="{CD277FE5-38FA-4CBA-B969-975716CC613F}"/>
              </a:ext>
            </a:extLst>
          </p:cNvPr>
          <p:cNvGrpSpPr/>
          <p:nvPr/>
        </p:nvGrpSpPr>
        <p:grpSpPr>
          <a:xfrm>
            <a:off x="-1463970" y="-5369142"/>
            <a:ext cx="9112942" cy="13807588"/>
            <a:chOff x="-360842" y="-5369142"/>
            <a:chExt cx="9112942" cy="1380758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9C815E5-E198-430D-808E-DDEE6AB9B612}"/>
                </a:ext>
              </a:extLst>
            </p:cNvPr>
            <p:cNvSpPr/>
            <p:nvPr/>
          </p:nvSpPr>
          <p:spPr>
            <a:xfrm>
              <a:off x="5028512" y="418125"/>
              <a:ext cx="1467902" cy="2341045"/>
            </a:xfrm>
            <a:custGeom>
              <a:avLst/>
              <a:gdLst>
                <a:gd name="connsiteX0" fmla="*/ 1467270 w 1467902"/>
                <a:gd name="connsiteY0" fmla="*/ 1737886 h 2341045"/>
                <a:gd name="connsiteX1" fmla="*/ 825794 w 1467902"/>
                <a:gd name="connsiteY1" fmla="*/ 693422 h 2341045"/>
                <a:gd name="connsiteX2" fmla="*/ 825794 w 1467902"/>
                <a:gd name="connsiteY2" fmla="*/ 693422 h 2341045"/>
                <a:gd name="connsiteX3" fmla="*/ 343530 w 1467902"/>
                <a:gd name="connsiteY3" fmla="*/ 47321 h 2341045"/>
                <a:gd name="connsiteX4" fmla="*/ 0 w 1467902"/>
                <a:gd name="connsiteY4" fmla="*/ 10986 h 2341045"/>
                <a:gd name="connsiteX5" fmla="*/ 481603 w 1467902"/>
                <a:gd name="connsiteY5" fmla="*/ 506462 h 2341045"/>
                <a:gd name="connsiteX6" fmla="*/ 714807 w 1467902"/>
                <a:gd name="connsiteY6" fmla="*/ 1026382 h 2341045"/>
                <a:gd name="connsiteX7" fmla="*/ 780870 w 1467902"/>
                <a:gd name="connsiteY7" fmla="*/ 1949289 h 2341045"/>
                <a:gd name="connsiteX8" fmla="*/ 706218 w 1467902"/>
                <a:gd name="connsiteY8" fmla="*/ 2341046 h 2341045"/>
                <a:gd name="connsiteX9" fmla="*/ 1372799 w 1467902"/>
                <a:gd name="connsiteY9" fmla="*/ 1827072 h 2341045"/>
                <a:gd name="connsiteX10" fmla="*/ 1467270 w 1467902"/>
                <a:gd name="connsiteY10" fmla="*/ 1737886 h 2341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7902" h="2341045">
                  <a:moveTo>
                    <a:pt x="1467270" y="1737886"/>
                  </a:moveTo>
                  <a:cubicBezTo>
                    <a:pt x="1432257" y="1720049"/>
                    <a:pt x="825794" y="693422"/>
                    <a:pt x="825794" y="693422"/>
                  </a:cubicBezTo>
                  <a:lnTo>
                    <a:pt x="825794" y="693422"/>
                  </a:lnTo>
                  <a:cubicBezTo>
                    <a:pt x="639495" y="353856"/>
                    <a:pt x="469711" y="110081"/>
                    <a:pt x="343530" y="47321"/>
                  </a:cubicBezTo>
                  <a:cubicBezTo>
                    <a:pt x="206118" y="-905"/>
                    <a:pt x="92489" y="-10815"/>
                    <a:pt x="0" y="10986"/>
                  </a:cubicBezTo>
                  <a:cubicBezTo>
                    <a:pt x="190923" y="111403"/>
                    <a:pt x="373919" y="266652"/>
                    <a:pt x="481603" y="506462"/>
                  </a:cubicBezTo>
                  <a:cubicBezTo>
                    <a:pt x="567485" y="698707"/>
                    <a:pt x="651386" y="863205"/>
                    <a:pt x="714807" y="1026382"/>
                  </a:cubicBezTo>
                  <a:cubicBezTo>
                    <a:pt x="819848" y="1297242"/>
                    <a:pt x="868735" y="1564800"/>
                    <a:pt x="780870" y="1949289"/>
                  </a:cubicBezTo>
                  <a:cubicBezTo>
                    <a:pt x="757088" y="2079434"/>
                    <a:pt x="731984" y="2210901"/>
                    <a:pt x="706218" y="2341046"/>
                  </a:cubicBezTo>
                  <a:cubicBezTo>
                    <a:pt x="959242" y="2148801"/>
                    <a:pt x="1232084" y="1941361"/>
                    <a:pt x="1372799" y="1827072"/>
                  </a:cubicBezTo>
                  <a:cubicBezTo>
                    <a:pt x="1436881" y="1774221"/>
                    <a:pt x="1473216" y="1741189"/>
                    <a:pt x="1467270" y="1737886"/>
                  </a:cubicBezTo>
                  <a:close/>
                </a:path>
              </a:pathLst>
            </a:custGeom>
            <a:solidFill>
              <a:srgbClr val="849EA0"/>
            </a:solidFill>
            <a:ln w="66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3FCACFD-52FA-432C-AE40-E348EF6CACC6}"/>
                </a:ext>
              </a:extLst>
            </p:cNvPr>
            <p:cNvSpPr/>
            <p:nvPr/>
          </p:nvSpPr>
          <p:spPr>
            <a:xfrm>
              <a:off x="812340" y="243473"/>
              <a:ext cx="5382853" cy="7504812"/>
            </a:xfrm>
            <a:custGeom>
              <a:avLst/>
              <a:gdLst>
                <a:gd name="connsiteX0" fmla="*/ 4524028 w 5382853"/>
                <a:gd name="connsiteY0" fmla="*/ 4302055 h 7504812"/>
                <a:gd name="connsiteX1" fmla="*/ 4733450 w 5382853"/>
                <a:gd name="connsiteY1" fmla="*/ 3407555 h 7504812"/>
                <a:gd name="connsiteX2" fmla="*/ 4922391 w 5382853"/>
                <a:gd name="connsiteY2" fmla="*/ 2515698 h 7504812"/>
                <a:gd name="connsiteX3" fmla="*/ 4997043 w 5382853"/>
                <a:gd name="connsiteY3" fmla="*/ 2123942 h 7504812"/>
                <a:gd name="connsiteX4" fmla="*/ 4930979 w 5382853"/>
                <a:gd name="connsiteY4" fmla="*/ 1201034 h 7504812"/>
                <a:gd name="connsiteX5" fmla="*/ 4697775 w 5382853"/>
                <a:gd name="connsiteY5" fmla="*/ 681114 h 7504812"/>
                <a:gd name="connsiteX6" fmla="*/ 4216172 w 5382853"/>
                <a:gd name="connsiteY6" fmla="*/ 185638 h 7504812"/>
                <a:gd name="connsiteX7" fmla="*/ 3504008 w 5382853"/>
                <a:gd name="connsiteY7" fmla="*/ 0 h 7504812"/>
                <a:gd name="connsiteX8" fmla="*/ 2254087 w 5382853"/>
                <a:gd name="connsiteY8" fmla="*/ 0 h 7504812"/>
                <a:gd name="connsiteX9" fmla="*/ 1647624 w 5382853"/>
                <a:gd name="connsiteY9" fmla="*/ 179032 h 7504812"/>
                <a:gd name="connsiteX10" fmla="*/ 1343731 w 5382853"/>
                <a:gd name="connsiteY10" fmla="*/ 221973 h 7504812"/>
                <a:gd name="connsiteX11" fmla="*/ 971133 w 5382853"/>
                <a:gd name="connsiteY11" fmla="*/ 543703 h 7504812"/>
                <a:gd name="connsiteX12" fmla="*/ 971133 w 5382853"/>
                <a:gd name="connsiteY12" fmla="*/ 543703 h 7504812"/>
                <a:gd name="connsiteX13" fmla="*/ 0 w 5382853"/>
                <a:gd name="connsiteY13" fmla="*/ 1437542 h 7504812"/>
                <a:gd name="connsiteX14" fmla="*/ 112969 w 5382853"/>
                <a:gd name="connsiteY14" fmla="*/ 1576936 h 7504812"/>
                <a:gd name="connsiteX15" fmla="*/ 336924 w 5382853"/>
                <a:gd name="connsiteY15" fmla="*/ 1854402 h 7504812"/>
                <a:gd name="connsiteX16" fmla="*/ 657332 w 5382853"/>
                <a:gd name="connsiteY16" fmla="*/ 2250783 h 7504812"/>
                <a:gd name="connsiteX17" fmla="*/ 741232 w 5382853"/>
                <a:gd name="connsiteY17" fmla="*/ 2354503 h 7504812"/>
                <a:gd name="connsiteX18" fmla="*/ 772943 w 5382853"/>
                <a:gd name="connsiteY18" fmla="*/ 2393481 h 7504812"/>
                <a:gd name="connsiteX19" fmla="*/ 911676 w 5382853"/>
                <a:gd name="connsiteY19" fmla="*/ 2565246 h 7504812"/>
                <a:gd name="connsiteX20" fmla="*/ 1162718 w 5382853"/>
                <a:gd name="connsiteY20" fmla="*/ 2875083 h 7504812"/>
                <a:gd name="connsiteX21" fmla="*/ 1162718 w 5382853"/>
                <a:gd name="connsiteY21" fmla="*/ 2876405 h 7504812"/>
                <a:gd name="connsiteX22" fmla="*/ 1166021 w 5382853"/>
                <a:gd name="connsiteY22" fmla="*/ 2898206 h 7504812"/>
                <a:gd name="connsiteX23" fmla="*/ 1391958 w 5382853"/>
                <a:gd name="connsiteY23" fmla="*/ 4372743 h 7504812"/>
                <a:gd name="connsiteX24" fmla="*/ 609766 w 5382853"/>
                <a:gd name="connsiteY24" fmla="*/ 6852767 h 7504812"/>
                <a:gd name="connsiteX25" fmla="*/ 582019 w 5382853"/>
                <a:gd name="connsiteY25" fmla="*/ 6941291 h 7504812"/>
                <a:gd name="connsiteX26" fmla="*/ 633549 w 5382853"/>
                <a:gd name="connsiteY26" fmla="*/ 7183744 h 7504812"/>
                <a:gd name="connsiteX27" fmla="*/ 653368 w 5382853"/>
                <a:gd name="connsiteY27" fmla="*/ 7193655 h 7504812"/>
                <a:gd name="connsiteX28" fmla="*/ 1043803 w 5382853"/>
                <a:gd name="connsiteY28" fmla="*/ 7395147 h 7504812"/>
                <a:gd name="connsiteX29" fmla="*/ 3016459 w 5382853"/>
                <a:gd name="connsiteY29" fmla="*/ 7504153 h 7504812"/>
                <a:gd name="connsiteX30" fmla="*/ 3227202 w 5382853"/>
                <a:gd name="connsiteY30" fmla="*/ 7504813 h 7504812"/>
                <a:gd name="connsiteX31" fmla="*/ 5251387 w 5382853"/>
                <a:gd name="connsiteY31" fmla="*/ 7331727 h 7504812"/>
                <a:gd name="connsiteX32" fmla="*/ 5382853 w 5382853"/>
                <a:gd name="connsiteY32" fmla="*/ 7303980 h 7504812"/>
                <a:gd name="connsiteX33" fmla="*/ 4524028 w 5382853"/>
                <a:gd name="connsiteY33" fmla="*/ 4302055 h 75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382853" h="7504812">
                  <a:moveTo>
                    <a:pt x="4524028" y="4302055"/>
                  </a:moveTo>
                  <a:cubicBezTo>
                    <a:pt x="4524028" y="4302055"/>
                    <a:pt x="4617178" y="3927475"/>
                    <a:pt x="4733450" y="3407555"/>
                  </a:cubicBezTo>
                  <a:cubicBezTo>
                    <a:pt x="4793567" y="3138677"/>
                    <a:pt x="4859631" y="2830821"/>
                    <a:pt x="4922391" y="2515698"/>
                  </a:cubicBezTo>
                  <a:cubicBezTo>
                    <a:pt x="4948156" y="2385553"/>
                    <a:pt x="4973260" y="2254087"/>
                    <a:pt x="4997043" y="2123942"/>
                  </a:cubicBezTo>
                  <a:cubicBezTo>
                    <a:pt x="5084907" y="1740113"/>
                    <a:pt x="5036020" y="1471895"/>
                    <a:pt x="4930979" y="1201034"/>
                  </a:cubicBezTo>
                  <a:cubicBezTo>
                    <a:pt x="4867559" y="1037857"/>
                    <a:pt x="4784318" y="872699"/>
                    <a:pt x="4697775" y="681114"/>
                  </a:cubicBezTo>
                  <a:cubicBezTo>
                    <a:pt x="4590092" y="441304"/>
                    <a:pt x="4407096" y="286055"/>
                    <a:pt x="4216172" y="185638"/>
                  </a:cubicBezTo>
                  <a:cubicBezTo>
                    <a:pt x="3872642" y="4624"/>
                    <a:pt x="3504008" y="0"/>
                    <a:pt x="3504008" y="0"/>
                  </a:cubicBezTo>
                  <a:lnTo>
                    <a:pt x="2254087" y="0"/>
                  </a:lnTo>
                  <a:cubicBezTo>
                    <a:pt x="2254087" y="0"/>
                    <a:pt x="1956140" y="32371"/>
                    <a:pt x="1647624" y="179032"/>
                  </a:cubicBezTo>
                  <a:cubicBezTo>
                    <a:pt x="1563062" y="167801"/>
                    <a:pt x="1462646" y="180354"/>
                    <a:pt x="1343731" y="221973"/>
                  </a:cubicBezTo>
                  <a:cubicBezTo>
                    <a:pt x="1253885" y="266897"/>
                    <a:pt x="1124401" y="382508"/>
                    <a:pt x="971133" y="543703"/>
                  </a:cubicBezTo>
                  <a:lnTo>
                    <a:pt x="971133" y="543703"/>
                  </a:lnTo>
                  <a:cubicBezTo>
                    <a:pt x="949993" y="557576"/>
                    <a:pt x="0" y="1437542"/>
                    <a:pt x="0" y="1437542"/>
                  </a:cubicBezTo>
                  <a:cubicBezTo>
                    <a:pt x="0" y="1437542"/>
                    <a:pt x="42941" y="1491053"/>
                    <a:pt x="112969" y="1576936"/>
                  </a:cubicBezTo>
                  <a:cubicBezTo>
                    <a:pt x="171104" y="1648945"/>
                    <a:pt x="249059" y="1745397"/>
                    <a:pt x="336924" y="1854402"/>
                  </a:cubicBezTo>
                  <a:cubicBezTo>
                    <a:pt x="434698" y="1975299"/>
                    <a:pt x="545684" y="2112711"/>
                    <a:pt x="657332" y="2250783"/>
                  </a:cubicBezTo>
                  <a:cubicBezTo>
                    <a:pt x="685078" y="2285137"/>
                    <a:pt x="713486" y="2320150"/>
                    <a:pt x="741232" y="2354503"/>
                  </a:cubicBezTo>
                  <a:cubicBezTo>
                    <a:pt x="751803" y="2367716"/>
                    <a:pt x="762373" y="2380928"/>
                    <a:pt x="772943" y="2393481"/>
                  </a:cubicBezTo>
                  <a:cubicBezTo>
                    <a:pt x="819848" y="2451616"/>
                    <a:pt x="866753" y="2509092"/>
                    <a:pt x="911676" y="2565246"/>
                  </a:cubicBezTo>
                  <a:cubicBezTo>
                    <a:pt x="1004826" y="2680196"/>
                    <a:pt x="1091369" y="2787219"/>
                    <a:pt x="1162718" y="2875083"/>
                  </a:cubicBezTo>
                  <a:cubicBezTo>
                    <a:pt x="1162718" y="2875744"/>
                    <a:pt x="1162718" y="2875744"/>
                    <a:pt x="1162718" y="2876405"/>
                  </a:cubicBezTo>
                  <a:cubicBezTo>
                    <a:pt x="1164039" y="2883672"/>
                    <a:pt x="1164699" y="2890939"/>
                    <a:pt x="1166021" y="2898206"/>
                  </a:cubicBezTo>
                  <a:cubicBezTo>
                    <a:pt x="1274365" y="3675112"/>
                    <a:pt x="1391958" y="4372743"/>
                    <a:pt x="1391958" y="4372743"/>
                  </a:cubicBezTo>
                  <a:lnTo>
                    <a:pt x="609766" y="6852767"/>
                  </a:lnTo>
                  <a:lnTo>
                    <a:pt x="582019" y="6941291"/>
                  </a:lnTo>
                  <a:lnTo>
                    <a:pt x="633549" y="7183744"/>
                  </a:lnTo>
                  <a:cubicBezTo>
                    <a:pt x="633549" y="7183744"/>
                    <a:pt x="640816" y="7187708"/>
                    <a:pt x="653368" y="7193655"/>
                  </a:cubicBezTo>
                  <a:cubicBezTo>
                    <a:pt x="714146" y="7224704"/>
                    <a:pt x="905730" y="7321817"/>
                    <a:pt x="1043803" y="7395147"/>
                  </a:cubicBezTo>
                  <a:cubicBezTo>
                    <a:pt x="1520782" y="7442053"/>
                    <a:pt x="2240213" y="7497546"/>
                    <a:pt x="3016459" y="7504153"/>
                  </a:cubicBezTo>
                  <a:cubicBezTo>
                    <a:pt x="3086487" y="7504813"/>
                    <a:pt x="3156514" y="7504813"/>
                    <a:pt x="3227202" y="7504813"/>
                  </a:cubicBezTo>
                  <a:cubicBezTo>
                    <a:pt x="3913601" y="7502171"/>
                    <a:pt x="4630390" y="7457247"/>
                    <a:pt x="5251387" y="7331727"/>
                  </a:cubicBezTo>
                  <a:cubicBezTo>
                    <a:pt x="5295650" y="7322478"/>
                    <a:pt x="5339252" y="7313229"/>
                    <a:pt x="5382853" y="7303980"/>
                  </a:cubicBezTo>
                  <a:lnTo>
                    <a:pt x="4524028" y="4302055"/>
                  </a:lnTo>
                  <a:close/>
                </a:path>
              </a:pathLst>
            </a:custGeom>
            <a:solidFill>
              <a:srgbClr val="B8C7C8"/>
            </a:solidFill>
            <a:ln w="66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223A39D-79A4-452C-B58F-F6C4DD5554A4}"/>
                </a:ext>
              </a:extLst>
            </p:cNvPr>
            <p:cNvSpPr/>
            <p:nvPr/>
          </p:nvSpPr>
          <p:spPr>
            <a:xfrm>
              <a:off x="5545790" y="941432"/>
              <a:ext cx="3206310" cy="4025255"/>
            </a:xfrm>
            <a:custGeom>
              <a:avLst/>
              <a:gdLst>
                <a:gd name="connsiteX0" fmla="*/ 3176993 w 3206310"/>
                <a:gd name="connsiteY0" fmla="*/ 578388 h 4025255"/>
                <a:gd name="connsiteX1" fmla="*/ 3105645 w 3206310"/>
                <a:gd name="connsiteY1" fmla="*/ 433048 h 4025255"/>
                <a:gd name="connsiteX2" fmla="*/ 3013816 w 3206310"/>
                <a:gd name="connsiteY2" fmla="*/ 201826 h 4025255"/>
                <a:gd name="connsiteX3" fmla="*/ 2928595 w 3206310"/>
                <a:gd name="connsiteY3" fmla="*/ 149636 h 4025255"/>
                <a:gd name="connsiteX4" fmla="*/ 2881689 w 3206310"/>
                <a:gd name="connsiteY4" fmla="*/ 31382 h 4025255"/>
                <a:gd name="connsiteX5" fmla="*/ 2605544 w 3206310"/>
                <a:gd name="connsiteY5" fmla="*/ 154260 h 4025255"/>
                <a:gd name="connsiteX6" fmla="*/ 2445010 w 3206310"/>
                <a:gd name="connsiteY6" fmla="*/ 422478 h 4025255"/>
                <a:gd name="connsiteX7" fmla="*/ 2070430 w 3206310"/>
                <a:gd name="connsiteY7" fmla="*/ 193898 h 4025255"/>
                <a:gd name="connsiteX8" fmla="*/ 2306276 w 3206310"/>
                <a:gd name="connsiteY8" fmla="*/ 571121 h 4025255"/>
                <a:gd name="connsiteX9" fmla="*/ 2489272 w 3206310"/>
                <a:gd name="connsiteY9" fmla="*/ 1244969 h 4025255"/>
                <a:gd name="connsiteX10" fmla="*/ 1296165 w 3206310"/>
                <a:gd name="connsiteY10" fmla="*/ 2739985 h 4025255"/>
                <a:gd name="connsiteX11" fmla="*/ 855522 w 3206310"/>
                <a:gd name="connsiteY11" fmla="*/ 1303765 h 4025255"/>
                <a:gd name="connsiteX12" fmla="*/ 188941 w 3206310"/>
                <a:gd name="connsiteY12" fmla="*/ 1817739 h 4025255"/>
                <a:gd name="connsiteX13" fmla="*/ 0 w 3206310"/>
                <a:gd name="connsiteY13" fmla="*/ 2709596 h 4025255"/>
                <a:gd name="connsiteX14" fmla="*/ 618354 w 3206310"/>
                <a:gd name="connsiteY14" fmla="*/ 3729616 h 4025255"/>
                <a:gd name="connsiteX15" fmla="*/ 1790981 w 3206310"/>
                <a:gd name="connsiteY15" fmla="*/ 3644395 h 4025255"/>
                <a:gd name="connsiteX16" fmla="*/ 2934540 w 3206310"/>
                <a:gd name="connsiteY16" fmla="*/ 1310371 h 4025255"/>
                <a:gd name="connsiteX17" fmla="*/ 3132731 w 3206310"/>
                <a:gd name="connsiteY17" fmla="*/ 923239 h 4025255"/>
                <a:gd name="connsiteX18" fmla="*/ 3176993 w 3206310"/>
                <a:gd name="connsiteY18" fmla="*/ 578388 h 402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06310" h="4025255">
                  <a:moveTo>
                    <a:pt x="3176993" y="578388"/>
                  </a:moveTo>
                  <a:cubicBezTo>
                    <a:pt x="3152550" y="551302"/>
                    <a:pt x="3149907" y="470044"/>
                    <a:pt x="3105645" y="433048"/>
                  </a:cubicBezTo>
                  <a:cubicBezTo>
                    <a:pt x="2993997" y="339238"/>
                    <a:pt x="3095074" y="246749"/>
                    <a:pt x="3013816" y="201826"/>
                  </a:cubicBezTo>
                  <a:lnTo>
                    <a:pt x="2928595" y="149636"/>
                  </a:lnTo>
                  <a:cubicBezTo>
                    <a:pt x="2928595" y="149636"/>
                    <a:pt x="2947753" y="97446"/>
                    <a:pt x="2881689" y="31382"/>
                  </a:cubicBezTo>
                  <a:cubicBezTo>
                    <a:pt x="2766739" y="-83568"/>
                    <a:pt x="2605544" y="154260"/>
                    <a:pt x="2605544" y="154260"/>
                  </a:cubicBezTo>
                  <a:cubicBezTo>
                    <a:pt x="2605544" y="154260"/>
                    <a:pt x="2475399" y="346505"/>
                    <a:pt x="2445010" y="422478"/>
                  </a:cubicBezTo>
                  <a:cubicBezTo>
                    <a:pt x="2313543" y="225609"/>
                    <a:pt x="2186702" y="127835"/>
                    <a:pt x="2070430" y="193898"/>
                  </a:cubicBezTo>
                  <a:cubicBezTo>
                    <a:pt x="1958782" y="257319"/>
                    <a:pt x="2195290" y="451546"/>
                    <a:pt x="2306276" y="571121"/>
                  </a:cubicBezTo>
                  <a:cubicBezTo>
                    <a:pt x="2337987" y="695981"/>
                    <a:pt x="2489272" y="1244969"/>
                    <a:pt x="2489272" y="1244969"/>
                  </a:cubicBezTo>
                  <a:lnTo>
                    <a:pt x="1296165" y="2739985"/>
                  </a:lnTo>
                  <a:cubicBezTo>
                    <a:pt x="1126382" y="2307269"/>
                    <a:pt x="1082120" y="1818400"/>
                    <a:pt x="855522" y="1303765"/>
                  </a:cubicBezTo>
                  <a:cubicBezTo>
                    <a:pt x="715467" y="1418055"/>
                    <a:pt x="442625" y="1625494"/>
                    <a:pt x="188941" y="1817739"/>
                  </a:cubicBezTo>
                  <a:cubicBezTo>
                    <a:pt x="126181" y="2132862"/>
                    <a:pt x="60118" y="2440718"/>
                    <a:pt x="0" y="2709596"/>
                  </a:cubicBezTo>
                  <a:cubicBezTo>
                    <a:pt x="138733" y="3005561"/>
                    <a:pt x="380525" y="3384765"/>
                    <a:pt x="618354" y="3729616"/>
                  </a:cubicBezTo>
                  <a:cubicBezTo>
                    <a:pt x="914319" y="4159029"/>
                    <a:pt x="1561741" y="4112124"/>
                    <a:pt x="1790981" y="3644395"/>
                  </a:cubicBezTo>
                  <a:lnTo>
                    <a:pt x="2934540" y="1310371"/>
                  </a:lnTo>
                  <a:lnTo>
                    <a:pt x="3132731" y="923239"/>
                  </a:lnTo>
                  <a:cubicBezTo>
                    <a:pt x="3132731" y="923900"/>
                    <a:pt x="3262876" y="674180"/>
                    <a:pt x="3176993" y="578388"/>
                  </a:cubicBezTo>
                  <a:close/>
                </a:path>
              </a:pathLst>
            </a:custGeom>
            <a:solidFill>
              <a:srgbClr val="E59F77"/>
            </a:solidFill>
            <a:ln w="66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7A80362-2AF0-4BA8-A463-13B2FE071050}"/>
                </a:ext>
              </a:extLst>
            </p:cNvPr>
            <p:cNvSpPr/>
            <p:nvPr/>
          </p:nvSpPr>
          <p:spPr>
            <a:xfrm>
              <a:off x="-360842" y="1820409"/>
              <a:ext cx="2512826" cy="6618037"/>
            </a:xfrm>
            <a:custGeom>
              <a:avLst/>
              <a:gdLst>
                <a:gd name="connsiteX0" fmla="*/ 2422444 w 2512826"/>
                <a:gd name="connsiteY0" fmla="*/ 6154476 h 6618037"/>
                <a:gd name="connsiteX1" fmla="*/ 2343828 w 2512826"/>
                <a:gd name="connsiteY1" fmla="*/ 5887578 h 6618037"/>
                <a:gd name="connsiteX2" fmla="*/ 2216986 w 2512826"/>
                <a:gd name="connsiteY2" fmla="*/ 5818212 h 6618037"/>
                <a:gd name="connsiteX3" fmla="*/ 1826551 w 2512826"/>
                <a:gd name="connsiteY3" fmla="*/ 5616719 h 6618037"/>
                <a:gd name="connsiteX4" fmla="*/ 1806732 w 2512826"/>
                <a:gd name="connsiteY4" fmla="*/ 5606809 h 6618037"/>
                <a:gd name="connsiteX5" fmla="*/ 1755202 w 2512826"/>
                <a:gd name="connsiteY5" fmla="*/ 5364356 h 6618037"/>
                <a:gd name="connsiteX6" fmla="*/ 1124957 w 2512826"/>
                <a:gd name="connsiteY6" fmla="*/ 2389517 h 6618037"/>
                <a:gd name="connsiteX7" fmla="*/ 2335901 w 2512826"/>
                <a:gd name="connsiteY7" fmla="*/ 1325894 h 6618037"/>
                <a:gd name="connsiteX8" fmla="*/ 2336561 w 2512826"/>
                <a:gd name="connsiteY8" fmla="*/ 1299469 h 6618037"/>
                <a:gd name="connsiteX9" fmla="*/ 2336561 w 2512826"/>
                <a:gd name="connsiteY9" fmla="*/ 1298147 h 6618037"/>
                <a:gd name="connsiteX10" fmla="*/ 2321366 w 2512826"/>
                <a:gd name="connsiteY10" fmla="*/ 1279650 h 6618037"/>
                <a:gd name="connsiteX11" fmla="*/ 2170742 w 2512826"/>
                <a:gd name="connsiteY11" fmla="*/ 1094011 h 6618037"/>
                <a:gd name="connsiteX12" fmla="*/ 2084859 w 2512826"/>
                <a:gd name="connsiteY12" fmla="*/ 988310 h 6618037"/>
                <a:gd name="connsiteX13" fmla="*/ 1946126 w 2512826"/>
                <a:gd name="connsiteY13" fmla="*/ 816545 h 6618037"/>
                <a:gd name="connsiteX14" fmla="*/ 1914415 w 2512826"/>
                <a:gd name="connsiteY14" fmla="*/ 777567 h 6618037"/>
                <a:gd name="connsiteX15" fmla="*/ 1830515 w 2512826"/>
                <a:gd name="connsiteY15" fmla="*/ 673847 h 6618037"/>
                <a:gd name="connsiteX16" fmla="*/ 1510107 w 2512826"/>
                <a:gd name="connsiteY16" fmla="*/ 277466 h 6618037"/>
                <a:gd name="connsiteX17" fmla="*/ 1286151 w 2512826"/>
                <a:gd name="connsiteY17" fmla="*/ 0 h 6618037"/>
                <a:gd name="connsiteX18" fmla="*/ 185534 w 2512826"/>
                <a:gd name="connsiteY18" fmla="*/ 1494356 h 6618037"/>
                <a:gd name="connsiteX19" fmla="*/ 72565 w 2512826"/>
                <a:gd name="connsiteY19" fmla="*/ 2450955 h 6618037"/>
                <a:gd name="connsiteX20" fmla="*/ 1446686 w 2512826"/>
                <a:gd name="connsiteY20" fmla="*/ 5877008 h 6618037"/>
                <a:gd name="connsiteX21" fmla="*/ 1582116 w 2512826"/>
                <a:gd name="connsiteY21" fmla="*/ 6289905 h 6618037"/>
                <a:gd name="connsiteX22" fmla="*/ 1782288 w 2512826"/>
                <a:gd name="connsiteY22" fmla="*/ 6559444 h 6618037"/>
                <a:gd name="connsiteX23" fmla="*/ 1824569 w 2512826"/>
                <a:gd name="connsiteY23" fmla="*/ 6564069 h 6618037"/>
                <a:gd name="connsiteX24" fmla="*/ 1910452 w 2512826"/>
                <a:gd name="connsiteY24" fmla="*/ 6566711 h 6618037"/>
                <a:gd name="connsiteX25" fmla="*/ 2207077 w 2512826"/>
                <a:gd name="connsiteY25" fmla="*/ 6612955 h 6618037"/>
                <a:gd name="connsiteX26" fmla="*/ 2289656 w 2512826"/>
                <a:gd name="connsiteY26" fmla="*/ 6513860 h 6618037"/>
                <a:gd name="connsiteX27" fmla="*/ 2440941 w 2512826"/>
                <a:gd name="connsiteY27" fmla="*/ 6573318 h 6618037"/>
                <a:gd name="connsiteX28" fmla="*/ 2499077 w 2512826"/>
                <a:gd name="connsiteY28" fmla="*/ 6457707 h 6618037"/>
                <a:gd name="connsiteX29" fmla="*/ 2422444 w 2512826"/>
                <a:gd name="connsiteY29" fmla="*/ 6154476 h 661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512826" h="6618037">
                  <a:moveTo>
                    <a:pt x="2422444" y="6154476"/>
                  </a:moveTo>
                  <a:cubicBezTo>
                    <a:pt x="2603458" y="6137960"/>
                    <a:pt x="2478598" y="5966854"/>
                    <a:pt x="2343828" y="5887578"/>
                  </a:cubicBezTo>
                  <a:cubicBezTo>
                    <a:pt x="2316742" y="5871724"/>
                    <a:pt x="2270498" y="5846619"/>
                    <a:pt x="2216986" y="5818212"/>
                  </a:cubicBezTo>
                  <a:cubicBezTo>
                    <a:pt x="2078253" y="5744881"/>
                    <a:pt x="1887329" y="5647769"/>
                    <a:pt x="1826551" y="5616719"/>
                  </a:cubicBezTo>
                  <a:cubicBezTo>
                    <a:pt x="1813999" y="5610112"/>
                    <a:pt x="1806732" y="5606809"/>
                    <a:pt x="1806732" y="5606809"/>
                  </a:cubicBezTo>
                  <a:lnTo>
                    <a:pt x="1755202" y="5364356"/>
                  </a:lnTo>
                  <a:lnTo>
                    <a:pt x="1124957" y="2389517"/>
                  </a:lnTo>
                  <a:cubicBezTo>
                    <a:pt x="1124957" y="2389517"/>
                    <a:pt x="1845709" y="1864312"/>
                    <a:pt x="2335901" y="1325894"/>
                  </a:cubicBezTo>
                  <a:cubicBezTo>
                    <a:pt x="2336561" y="1315985"/>
                    <a:pt x="2336561" y="1308718"/>
                    <a:pt x="2336561" y="1299469"/>
                  </a:cubicBezTo>
                  <a:cubicBezTo>
                    <a:pt x="2336561" y="1298809"/>
                    <a:pt x="2336561" y="1298809"/>
                    <a:pt x="2336561" y="1298147"/>
                  </a:cubicBezTo>
                  <a:cubicBezTo>
                    <a:pt x="2331937" y="1292202"/>
                    <a:pt x="2326652" y="1285595"/>
                    <a:pt x="2321366" y="1279650"/>
                  </a:cubicBezTo>
                  <a:cubicBezTo>
                    <a:pt x="2275783" y="1223496"/>
                    <a:pt x="2224914" y="1161396"/>
                    <a:pt x="2170742" y="1094011"/>
                  </a:cubicBezTo>
                  <a:cubicBezTo>
                    <a:pt x="2142995" y="1059659"/>
                    <a:pt x="2114588" y="1024644"/>
                    <a:pt x="2084859" y="988310"/>
                  </a:cubicBezTo>
                  <a:cubicBezTo>
                    <a:pt x="2039936" y="932816"/>
                    <a:pt x="1993031" y="875341"/>
                    <a:pt x="1946126" y="816545"/>
                  </a:cubicBezTo>
                  <a:cubicBezTo>
                    <a:pt x="1935556" y="803332"/>
                    <a:pt x="1924985" y="790780"/>
                    <a:pt x="1914415" y="777567"/>
                  </a:cubicBezTo>
                  <a:cubicBezTo>
                    <a:pt x="1886669" y="743214"/>
                    <a:pt x="1858261" y="708201"/>
                    <a:pt x="1830515" y="673847"/>
                  </a:cubicBezTo>
                  <a:cubicBezTo>
                    <a:pt x="1718867" y="535775"/>
                    <a:pt x="1607881" y="399024"/>
                    <a:pt x="1510107" y="277466"/>
                  </a:cubicBezTo>
                  <a:cubicBezTo>
                    <a:pt x="1422242" y="168462"/>
                    <a:pt x="1344287" y="72670"/>
                    <a:pt x="1286151" y="0"/>
                  </a:cubicBezTo>
                  <a:cubicBezTo>
                    <a:pt x="873915" y="534453"/>
                    <a:pt x="459037" y="1109206"/>
                    <a:pt x="185534" y="1494356"/>
                  </a:cubicBezTo>
                  <a:cubicBezTo>
                    <a:pt x="-12657" y="1773144"/>
                    <a:pt x="-54937" y="2133851"/>
                    <a:pt x="72565" y="2450955"/>
                  </a:cubicBezTo>
                  <a:lnTo>
                    <a:pt x="1446686" y="5877008"/>
                  </a:lnTo>
                  <a:lnTo>
                    <a:pt x="1582116" y="6289905"/>
                  </a:lnTo>
                  <a:cubicBezTo>
                    <a:pt x="1582116" y="6289905"/>
                    <a:pt x="1654125" y="6552838"/>
                    <a:pt x="1782288" y="6559444"/>
                  </a:cubicBezTo>
                  <a:cubicBezTo>
                    <a:pt x="1796162" y="6560105"/>
                    <a:pt x="1810035" y="6562087"/>
                    <a:pt x="1824569" y="6564069"/>
                  </a:cubicBezTo>
                  <a:cubicBezTo>
                    <a:pt x="1848352" y="6566711"/>
                    <a:pt x="1875438" y="6569354"/>
                    <a:pt x="1910452" y="6566711"/>
                  </a:cubicBezTo>
                  <a:cubicBezTo>
                    <a:pt x="2055791" y="6553499"/>
                    <a:pt x="2117891" y="6639381"/>
                    <a:pt x="2207077" y="6612955"/>
                  </a:cubicBezTo>
                  <a:cubicBezTo>
                    <a:pt x="2312118" y="6581906"/>
                    <a:pt x="2289656" y="6513860"/>
                    <a:pt x="2289656" y="6513860"/>
                  </a:cubicBezTo>
                  <a:cubicBezTo>
                    <a:pt x="2289656" y="6513860"/>
                    <a:pt x="2335901" y="6619562"/>
                    <a:pt x="2440941" y="6573318"/>
                  </a:cubicBezTo>
                  <a:cubicBezTo>
                    <a:pt x="2526163" y="6536322"/>
                    <a:pt x="2499077" y="6457707"/>
                    <a:pt x="2499077" y="6457707"/>
                  </a:cubicBezTo>
                  <a:cubicBezTo>
                    <a:pt x="2499077" y="6457707"/>
                    <a:pt x="2454815" y="6229127"/>
                    <a:pt x="2422444" y="6154476"/>
                  </a:cubicBezTo>
                  <a:close/>
                </a:path>
              </a:pathLst>
            </a:custGeom>
            <a:solidFill>
              <a:srgbClr val="E59F77"/>
            </a:solidFill>
            <a:ln w="66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D4EBE38-95C2-4ADE-A2B0-CF54FE7AE80B}"/>
                </a:ext>
              </a:extLst>
            </p:cNvPr>
            <p:cNvSpPr/>
            <p:nvPr/>
          </p:nvSpPr>
          <p:spPr>
            <a:xfrm>
              <a:off x="2346334" y="-3113873"/>
              <a:ext cx="2515037" cy="3356685"/>
            </a:xfrm>
            <a:custGeom>
              <a:avLst/>
              <a:gdLst>
                <a:gd name="connsiteX0" fmla="*/ 2353842 w 2515037"/>
                <a:gd name="connsiteY0" fmla="*/ 1102600 h 3356685"/>
                <a:gd name="connsiteX1" fmla="*/ 2300331 w 2515037"/>
                <a:gd name="connsiteY1" fmla="*/ 1226139 h 3356685"/>
                <a:gd name="connsiteX2" fmla="*/ 2099498 w 2515037"/>
                <a:gd name="connsiteY2" fmla="*/ 597875 h 3356685"/>
                <a:gd name="connsiteX3" fmla="*/ 1905932 w 2515037"/>
                <a:gd name="connsiteY3" fmla="*/ 122878 h 3356685"/>
                <a:gd name="connsiteX4" fmla="*/ 1237369 w 2515037"/>
                <a:gd name="connsiteY4" fmla="*/ 0 h 3356685"/>
                <a:gd name="connsiteX5" fmla="*/ 727359 w 2515037"/>
                <a:gd name="connsiteY5" fmla="*/ 175729 h 3356685"/>
                <a:gd name="connsiteX6" fmla="*/ 428091 w 2515037"/>
                <a:gd name="connsiteY6" fmla="*/ 632888 h 3356685"/>
                <a:gd name="connsiteX7" fmla="*/ 305213 w 2515037"/>
                <a:gd name="connsiteY7" fmla="*/ 1248600 h 3356685"/>
                <a:gd name="connsiteX8" fmla="*/ 180353 w 2515037"/>
                <a:gd name="connsiteY8" fmla="*/ 1103921 h 3356685"/>
                <a:gd name="connsiteX9" fmla="*/ 0 w 2515037"/>
                <a:gd name="connsiteY9" fmla="*/ 1292863 h 3356685"/>
                <a:gd name="connsiteX10" fmla="*/ 348155 w 2515037"/>
                <a:gd name="connsiteY10" fmla="*/ 1683298 h 3356685"/>
                <a:gd name="connsiteX11" fmla="*/ 935459 w 2515037"/>
                <a:gd name="connsiteY11" fmla="*/ 2414621 h 3356685"/>
                <a:gd name="connsiteX12" fmla="*/ 789459 w 2515037"/>
                <a:gd name="connsiteY12" fmla="*/ 3356686 h 3356685"/>
                <a:gd name="connsiteX13" fmla="*/ 1768520 w 2515037"/>
                <a:gd name="connsiteY13" fmla="*/ 3356686 h 3356685"/>
                <a:gd name="connsiteX14" fmla="*/ 1581560 w 2515037"/>
                <a:gd name="connsiteY14" fmla="*/ 2415281 h 3356685"/>
                <a:gd name="connsiteX15" fmla="*/ 2168864 w 2515037"/>
                <a:gd name="connsiteY15" fmla="*/ 1683298 h 3356685"/>
                <a:gd name="connsiteX16" fmla="*/ 2515038 w 2515037"/>
                <a:gd name="connsiteY16" fmla="*/ 1293523 h 3356685"/>
                <a:gd name="connsiteX17" fmla="*/ 2353842 w 2515037"/>
                <a:gd name="connsiteY17" fmla="*/ 1102600 h 33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15037" h="3356685">
                  <a:moveTo>
                    <a:pt x="2353842" y="1102600"/>
                  </a:moveTo>
                  <a:cubicBezTo>
                    <a:pt x="2323453" y="1177251"/>
                    <a:pt x="2300331" y="1226139"/>
                    <a:pt x="2300331" y="1226139"/>
                  </a:cubicBezTo>
                  <a:cubicBezTo>
                    <a:pt x="2111390" y="1139595"/>
                    <a:pt x="2271924" y="626282"/>
                    <a:pt x="2099498" y="597875"/>
                  </a:cubicBezTo>
                  <a:cubicBezTo>
                    <a:pt x="2073073" y="552291"/>
                    <a:pt x="1973317" y="391096"/>
                    <a:pt x="1905932" y="122878"/>
                  </a:cubicBezTo>
                  <a:cubicBezTo>
                    <a:pt x="1606664" y="316444"/>
                    <a:pt x="1237369" y="0"/>
                    <a:pt x="1237369" y="0"/>
                  </a:cubicBezTo>
                  <a:cubicBezTo>
                    <a:pt x="990952" y="281431"/>
                    <a:pt x="727359" y="175729"/>
                    <a:pt x="727359" y="175729"/>
                  </a:cubicBezTo>
                  <a:cubicBezTo>
                    <a:pt x="639495" y="474997"/>
                    <a:pt x="568807" y="615712"/>
                    <a:pt x="428091" y="632888"/>
                  </a:cubicBezTo>
                  <a:cubicBezTo>
                    <a:pt x="252363" y="791441"/>
                    <a:pt x="480942" y="1142898"/>
                    <a:pt x="305213" y="1248600"/>
                  </a:cubicBezTo>
                  <a:cubicBezTo>
                    <a:pt x="258308" y="1201034"/>
                    <a:pt x="216688" y="1152148"/>
                    <a:pt x="180353" y="1103921"/>
                  </a:cubicBezTo>
                  <a:cubicBezTo>
                    <a:pt x="99756" y="1092690"/>
                    <a:pt x="0" y="1115152"/>
                    <a:pt x="0" y="1292863"/>
                  </a:cubicBezTo>
                  <a:cubicBezTo>
                    <a:pt x="0" y="1548529"/>
                    <a:pt x="237168" y="1650266"/>
                    <a:pt x="348155" y="1683298"/>
                  </a:cubicBezTo>
                  <a:cubicBezTo>
                    <a:pt x="475657" y="2081661"/>
                    <a:pt x="704237" y="2285137"/>
                    <a:pt x="935459" y="2414621"/>
                  </a:cubicBezTo>
                  <a:cubicBezTo>
                    <a:pt x="889875" y="2684820"/>
                    <a:pt x="827115" y="3101681"/>
                    <a:pt x="789459" y="3356686"/>
                  </a:cubicBezTo>
                  <a:lnTo>
                    <a:pt x="1768520" y="3356686"/>
                  </a:lnTo>
                  <a:lnTo>
                    <a:pt x="1581560" y="2415281"/>
                  </a:lnTo>
                  <a:cubicBezTo>
                    <a:pt x="1810140" y="2279191"/>
                    <a:pt x="2035416" y="2057217"/>
                    <a:pt x="2168864" y="1683298"/>
                  </a:cubicBezTo>
                  <a:cubicBezTo>
                    <a:pt x="2281173" y="1648945"/>
                    <a:pt x="2515038" y="1547868"/>
                    <a:pt x="2515038" y="1293523"/>
                  </a:cubicBezTo>
                  <a:cubicBezTo>
                    <a:pt x="2515038" y="1129025"/>
                    <a:pt x="2430476" y="1097315"/>
                    <a:pt x="2353842" y="1102600"/>
                  </a:cubicBezTo>
                  <a:close/>
                </a:path>
              </a:pathLst>
            </a:custGeom>
            <a:solidFill>
              <a:srgbClr val="E18F61"/>
            </a:solidFill>
            <a:ln w="66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3927375-B327-4FD4-9A11-325667688D41}"/>
                </a:ext>
              </a:extLst>
            </p:cNvPr>
            <p:cNvSpPr/>
            <p:nvPr/>
          </p:nvSpPr>
          <p:spPr>
            <a:xfrm>
              <a:off x="2286461" y="-5369142"/>
              <a:ext cx="2570459" cy="3504530"/>
            </a:xfrm>
            <a:custGeom>
              <a:avLst/>
              <a:gdLst>
                <a:gd name="connsiteX0" fmla="*/ 2141534 w 2570459"/>
                <a:gd name="connsiteY0" fmla="*/ 1677875 h 3504530"/>
                <a:gd name="connsiteX1" fmla="*/ 1858782 w 2570459"/>
                <a:gd name="connsiteY1" fmla="*/ 1533856 h 3504530"/>
                <a:gd name="connsiteX2" fmla="*/ 1883886 w 2570459"/>
                <a:gd name="connsiteY2" fmla="*/ 1351521 h 3504530"/>
                <a:gd name="connsiteX3" fmla="*/ 2078774 w 2570459"/>
                <a:gd name="connsiteY3" fmla="*/ 976280 h 3504530"/>
                <a:gd name="connsiteX4" fmla="*/ 1615668 w 2570459"/>
                <a:gd name="connsiteY4" fmla="*/ 300451 h 3504530"/>
                <a:gd name="connsiteX5" fmla="*/ 1189559 w 2570459"/>
                <a:gd name="connsiteY5" fmla="*/ 50731 h 3504530"/>
                <a:gd name="connsiteX6" fmla="*/ 552707 w 2570459"/>
                <a:gd name="connsiteY6" fmla="*/ 313663 h 3504530"/>
                <a:gd name="connsiteX7" fmla="*/ 124615 w 2570459"/>
                <a:gd name="connsiteY7" fmla="*/ 546868 h 3504530"/>
                <a:gd name="connsiteX8" fmla="*/ 157647 w 2570459"/>
                <a:gd name="connsiteY8" fmla="*/ 1079339 h 3504530"/>
                <a:gd name="connsiteX9" fmla="*/ 112063 w 2570459"/>
                <a:gd name="connsiteY9" fmla="*/ 1582083 h 3504530"/>
                <a:gd name="connsiteX10" fmla="*/ 550725 w 2570459"/>
                <a:gd name="connsiteY10" fmla="*/ 1765739 h 3504530"/>
                <a:gd name="connsiteX11" fmla="*/ 238905 w 2570459"/>
                <a:gd name="connsiteY11" fmla="*/ 3359851 h 3504530"/>
                <a:gd name="connsiteX12" fmla="*/ 363765 w 2570459"/>
                <a:gd name="connsiteY12" fmla="*/ 3504530 h 3504530"/>
                <a:gd name="connsiteX13" fmla="*/ 486643 w 2570459"/>
                <a:gd name="connsiteY13" fmla="*/ 2888818 h 3504530"/>
                <a:gd name="connsiteX14" fmla="*/ 785911 w 2570459"/>
                <a:gd name="connsiteY14" fmla="*/ 2431659 h 3504530"/>
                <a:gd name="connsiteX15" fmla="*/ 1295921 w 2570459"/>
                <a:gd name="connsiteY15" fmla="*/ 2255930 h 3504530"/>
                <a:gd name="connsiteX16" fmla="*/ 1964484 w 2570459"/>
                <a:gd name="connsiteY16" fmla="*/ 2378808 h 3504530"/>
                <a:gd name="connsiteX17" fmla="*/ 2158050 w 2570459"/>
                <a:gd name="connsiteY17" fmla="*/ 2853805 h 3504530"/>
                <a:gd name="connsiteX18" fmla="*/ 2358883 w 2570459"/>
                <a:gd name="connsiteY18" fmla="*/ 3482069 h 3504530"/>
                <a:gd name="connsiteX19" fmla="*/ 2412394 w 2570459"/>
                <a:gd name="connsiteY19" fmla="*/ 3358530 h 3504530"/>
                <a:gd name="connsiteX20" fmla="*/ 2548485 w 2570459"/>
                <a:gd name="connsiteY20" fmla="*/ 2937706 h 3504530"/>
                <a:gd name="connsiteX21" fmla="*/ 2141534 w 2570459"/>
                <a:gd name="connsiteY21" fmla="*/ 1677875 h 3504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570459" h="3504530">
                  <a:moveTo>
                    <a:pt x="2141534" y="1677875"/>
                  </a:moveTo>
                  <a:cubicBezTo>
                    <a:pt x="2141534" y="1677875"/>
                    <a:pt x="2034511" y="1593974"/>
                    <a:pt x="1858782" y="1533856"/>
                  </a:cubicBezTo>
                  <a:cubicBezTo>
                    <a:pt x="1887189" y="1471096"/>
                    <a:pt x="1897099" y="1408996"/>
                    <a:pt x="1883886" y="1351521"/>
                  </a:cubicBezTo>
                  <a:cubicBezTo>
                    <a:pt x="1829054" y="1115674"/>
                    <a:pt x="2009407" y="1305277"/>
                    <a:pt x="2078774" y="976280"/>
                  </a:cubicBezTo>
                  <a:cubicBezTo>
                    <a:pt x="2169281" y="544225"/>
                    <a:pt x="1908330" y="284595"/>
                    <a:pt x="1615668" y="300451"/>
                  </a:cubicBezTo>
                  <a:cubicBezTo>
                    <a:pt x="1323007" y="315645"/>
                    <a:pt x="1460419" y="188143"/>
                    <a:pt x="1189559" y="50731"/>
                  </a:cubicBezTo>
                  <a:cubicBezTo>
                    <a:pt x="1075930" y="-7405"/>
                    <a:pt x="797142" y="-96591"/>
                    <a:pt x="552707" y="313663"/>
                  </a:cubicBezTo>
                  <a:cubicBezTo>
                    <a:pt x="473431" y="446451"/>
                    <a:pt x="232299" y="354623"/>
                    <a:pt x="124615" y="546868"/>
                  </a:cubicBezTo>
                  <a:cubicBezTo>
                    <a:pt x="-31955" y="824995"/>
                    <a:pt x="122633" y="886434"/>
                    <a:pt x="157647" y="1079339"/>
                  </a:cubicBezTo>
                  <a:cubicBezTo>
                    <a:pt x="192661" y="1271584"/>
                    <a:pt x="-31295" y="1404372"/>
                    <a:pt x="112063" y="1582083"/>
                  </a:cubicBezTo>
                  <a:cubicBezTo>
                    <a:pt x="300344" y="1814626"/>
                    <a:pt x="355177" y="1660698"/>
                    <a:pt x="550725" y="1765739"/>
                  </a:cubicBezTo>
                  <a:cubicBezTo>
                    <a:pt x="134525" y="1959305"/>
                    <a:pt x="-272426" y="2686664"/>
                    <a:pt x="238905" y="3359851"/>
                  </a:cubicBezTo>
                  <a:cubicBezTo>
                    <a:pt x="275901" y="3408738"/>
                    <a:pt x="316860" y="3456965"/>
                    <a:pt x="363765" y="3504530"/>
                  </a:cubicBezTo>
                  <a:cubicBezTo>
                    <a:pt x="539494" y="3398829"/>
                    <a:pt x="310914" y="3047371"/>
                    <a:pt x="486643" y="2888818"/>
                  </a:cubicBezTo>
                  <a:cubicBezTo>
                    <a:pt x="627359" y="2870981"/>
                    <a:pt x="698046" y="2730266"/>
                    <a:pt x="785911" y="2431659"/>
                  </a:cubicBezTo>
                  <a:cubicBezTo>
                    <a:pt x="785911" y="2431659"/>
                    <a:pt x="1050165" y="2537361"/>
                    <a:pt x="1295921" y="2255930"/>
                  </a:cubicBezTo>
                  <a:cubicBezTo>
                    <a:pt x="1295921" y="2255930"/>
                    <a:pt x="1665216" y="2572374"/>
                    <a:pt x="1964484" y="2378808"/>
                  </a:cubicBezTo>
                  <a:cubicBezTo>
                    <a:pt x="2031869" y="2647026"/>
                    <a:pt x="2131624" y="2808221"/>
                    <a:pt x="2158050" y="2853805"/>
                  </a:cubicBezTo>
                  <a:cubicBezTo>
                    <a:pt x="2331136" y="2882212"/>
                    <a:pt x="2170602" y="3395526"/>
                    <a:pt x="2358883" y="3482069"/>
                  </a:cubicBezTo>
                  <a:cubicBezTo>
                    <a:pt x="2358883" y="3482069"/>
                    <a:pt x="2382005" y="3432521"/>
                    <a:pt x="2412394" y="3358530"/>
                  </a:cubicBezTo>
                  <a:cubicBezTo>
                    <a:pt x="2457317" y="3248865"/>
                    <a:pt x="2519417" y="3084366"/>
                    <a:pt x="2548485" y="2937706"/>
                  </a:cubicBezTo>
                  <a:cubicBezTo>
                    <a:pt x="2637010" y="2503668"/>
                    <a:pt x="2449390" y="1875404"/>
                    <a:pt x="2141534" y="1677875"/>
                  </a:cubicBezTo>
                  <a:close/>
                </a:path>
              </a:pathLst>
            </a:custGeom>
            <a:solidFill>
              <a:srgbClr val="373463"/>
            </a:solidFill>
            <a:ln w="66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E50B729-C58F-4DDA-9B34-34E296C22C64}"/>
              </a:ext>
            </a:extLst>
          </p:cNvPr>
          <p:cNvGrpSpPr/>
          <p:nvPr/>
        </p:nvGrpSpPr>
        <p:grpSpPr>
          <a:xfrm flipH="1">
            <a:off x="2028487" y="4304006"/>
            <a:ext cx="1982257" cy="1802407"/>
            <a:chOff x="5400675" y="3043237"/>
            <a:chExt cx="848511" cy="77152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6C1BC73E-C9B4-482C-8F3D-A63661F47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976937" y="3199763"/>
              <a:ext cx="272249" cy="348479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F29492C1-B12C-4CDF-9712-1018D3944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400675" y="3043237"/>
              <a:ext cx="695325" cy="771525"/>
            </a:xfrm>
            <a:prstGeom prst="rect">
              <a:avLst/>
            </a:prstGeom>
          </p:spPr>
        </p:pic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267D808C-6E9E-4576-8A6A-8172348B166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22848" r="19202"/>
          <a:stretch/>
        </p:blipFill>
        <p:spPr>
          <a:xfrm>
            <a:off x="-144378" y="6005690"/>
            <a:ext cx="13318958" cy="931333"/>
          </a:xfrm>
          <a:prstGeom prst="rect">
            <a:avLst/>
          </a:prstGeom>
        </p:spPr>
      </p:pic>
      <p:sp>
        <p:nvSpPr>
          <p:cNvPr id="8" name="Arc 7">
            <a:extLst>
              <a:ext uri="{FF2B5EF4-FFF2-40B4-BE49-F238E27FC236}">
                <a16:creationId xmlns:a16="http://schemas.microsoft.com/office/drawing/2014/main" id="{6171DC4B-F25B-4E32-87C1-4FDFC041DB56}"/>
              </a:ext>
            </a:extLst>
          </p:cNvPr>
          <p:cNvSpPr/>
          <p:nvPr/>
        </p:nvSpPr>
        <p:spPr>
          <a:xfrm flipH="1">
            <a:off x="3064932" y="2760134"/>
            <a:ext cx="1761067" cy="3132666"/>
          </a:xfrm>
          <a:custGeom>
            <a:avLst/>
            <a:gdLst>
              <a:gd name="connsiteX0" fmla="*/ 492197 w 1761067"/>
              <a:gd name="connsiteY0" fmla="*/ 160556 h 3132666"/>
              <a:gd name="connsiteX1" fmla="*/ 1588847 w 1761067"/>
              <a:gd name="connsiteY1" fmla="*/ 635823 h 3132666"/>
              <a:gd name="connsiteX2" fmla="*/ 1761067 w 1761067"/>
              <a:gd name="connsiteY2" fmla="*/ 1566333 h 3132666"/>
              <a:gd name="connsiteX3" fmla="*/ 1303190 w 1761067"/>
              <a:gd name="connsiteY3" fmla="*/ 1566333 h 3132666"/>
              <a:gd name="connsiteX4" fmla="*/ 880534 w 1761067"/>
              <a:gd name="connsiteY4" fmla="*/ 1566333 h 3132666"/>
              <a:gd name="connsiteX5" fmla="*/ 758855 w 1761067"/>
              <a:gd name="connsiteY5" fmla="*/ 1125856 h 3132666"/>
              <a:gd name="connsiteX6" fmla="*/ 621643 w 1761067"/>
              <a:gd name="connsiteY6" fmla="*/ 629148 h 3132666"/>
              <a:gd name="connsiteX7" fmla="*/ 492197 w 1761067"/>
              <a:gd name="connsiteY7" fmla="*/ 160556 h 3132666"/>
              <a:gd name="connsiteX0" fmla="*/ 492197 w 1761067"/>
              <a:gd name="connsiteY0" fmla="*/ 160556 h 3132666"/>
              <a:gd name="connsiteX1" fmla="*/ 1588847 w 1761067"/>
              <a:gd name="connsiteY1" fmla="*/ 635823 h 3132666"/>
              <a:gd name="connsiteX2" fmla="*/ 1761067 w 1761067"/>
              <a:gd name="connsiteY2" fmla="*/ 1566333 h 313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1067" h="3132666" stroke="0" extrusionOk="0">
                <a:moveTo>
                  <a:pt x="492197" y="160556"/>
                </a:moveTo>
                <a:cubicBezTo>
                  <a:pt x="840788" y="-194072"/>
                  <a:pt x="1268934" y="51813"/>
                  <a:pt x="1588847" y="635823"/>
                </a:cubicBezTo>
                <a:cubicBezTo>
                  <a:pt x="1793785" y="924854"/>
                  <a:pt x="1699272" y="1233351"/>
                  <a:pt x="1761067" y="1566333"/>
                </a:cubicBezTo>
                <a:cubicBezTo>
                  <a:pt x="1602258" y="1617346"/>
                  <a:pt x="1526914" y="1547508"/>
                  <a:pt x="1303190" y="1566333"/>
                </a:cubicBezTo>
                <a:cubicBezTo>
                  <a:pt x="1079466" y="1585158"/>
                  <a:pt x="1069377" y="1562396"/>
                  <a:pt x="880534" y="1566333"/>
                </a:cubicBezTo>
                <a:cubicBezTo>
                  <a:pt x="804788" y="1481475"/>
                  <a:pt x="842331" y="1274187"/>
                  <a:pt x="758855" y="1125856"/>
                </a:cubicBezTo>
                <a:cubicBezTo>
                  <a:pt x="675379" y="977525"/>
                  <a:pt x="705872" y="797384"/>
                  <a:pt x="621643" y="629148"/>
                </a:cubicBezTo>
                <a:cubicBezTo>
                  <a:pt x="537414" y="460912"/>
                  <a:pt x="572767" y="299117"/>
                  <a:pt x="492197" y="160556"/>
                </a:cubicBezTo>
                <a:close/>
              </a:path>
              <a:path w="1761067" h="3132666" fill="none" extrusionOk="0">
                <a:moveTo>
                  <a:pt x="492197" y="160556"/>
                </a:moveTo>
                <a:cubicBezTo>
                  <a:pt x="911342" y="-275078"/>
                  <a:pt x="1350830" y="72896"/>
                  <a:pt x="1588847" y="635823"/>
                </a:cubicBezTo>
                <a:cubicBezTo>
                  <a:pt x="1755178" y="851433"/>
                  <a:pt x="1781943" y="1217925"/>
                  <a:pt x="1761067" y="1566333"/>
                </a:cubicBezTo>
              </a:path>
              <a:path w="1761067" h="3132666" fill="none" stroke="0" extrusionOk="0">
                <a:moveTo>
                  <a:pt x="492197" y="160556"/>
                </a:moveTo>
                <a:cubicBezTo>
                  <a:pt x="866578" y="-160693"/>
                  <a:pt x="1251339" y="-71470"/>
                  <a:pt x="1588847" y="635823"/>
                </a:cubicBezTo>
                <a:cubicBezTo>
                  <a:pt x="1706281" y="943835"/>
                  <a:pt x="1713782" y="1228681"/>
                  <a:pt x="1761067" y="1566333"/>
                </a:cubicBezTo>
              </a:path>
            </a:pathLst>
          </a:custGeom>
          <a:ln w="206375">
            <a:solidFill>
              <a:srgbClr val="4B5D8B">
                <a:alpha val="45882"/>
              </a:srgb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arc">
                    <a:avLst>
                      <a:gd name="adj1" fmla="val 15273453"/>
                      <a:gd name="adj2" fmla="val 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59FA58F-536D-4625-BF38-F45C84D3C85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9685091">
            <a:off x="4308441" y="1355678"/>
            <a:ext cx="3837700" cy="33429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C43C0B4-67DE-4381-BFF0-93D22535F091}"/>
              </a:ext>
            </a:extLst>
          </p:cNvPr>
          <p:cNvGrpSpPr/>
          <p:nvPr/>
        </p:nvGrpSpPr>
        <p:grpSpPr>
          <a:xfrm>
            <a:off x="6922157" y="1035107"/>
            <a:ext cx="723515" cy="717152"/>
            <a:chOff x="6922157" y="1035107"/>
            <a:chExt cx="723515" cy="717152"/>
          </a:xfrm>
          <a:gradFill flip="none" rotWithShape="1">
            <a:gsLst>
              <a:gs pos="14000">
                <a:srgbClr val="E59F77"/>
              </a:gs>
              <a:gs pos="100000">
                <a:srgbClr val="E8AA88"/>
              </a:gs>
            </a:gsLst>
            <a:lin ang="9000000" scaled="0"/>
            <a:tileRect/>
          </a:gra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9238BB1A-1D0B-4671-80D2-A6072BA05317}"/>
                </a:ext>
              </a:extLst>
            </p:cNvPr>
            <p:cNvSpPr/>
            <p:nvPr/>
          </p:nvSpPr>
          <p:spPr>
            <a:xfrm rot="19295765">
              <a:off x="6922157" y="1035107"/>
              <a:ext cx="461665" cy="22051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02890275-D3D3-422D-8593-8CD523A2B20C}"/>
                </a:ext>
              </a:extLst>
            </p:cNvPr>
            <p:cNvSpPr/>
            <p:nvPr/>
          </p:nvSpPr>
          <p:spPr>
            <a:xfrm rot="19295765">
              <a:off x="6956963" y="1209965"/>
              <a:ext cx="540517" cy="22051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81081A18-3344-4532-A3AA-1E9319F99B2B}"/>
                </a:ext>
              </a:extLst>
            </p:cNvPr>
            <p:cNvSpPr/>
            <p:nvPr/>
          </p:nvSpPr>
          <p:spPr>
            <a:xfrm rot="19295765">
              <a:off x="7121503" y="1407802"/>
              <a:ext cx="461665" cy="22051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0CD4B8A-9B16-4663-9DE3-19ADC647AAC2}"/>
                </a:ext>
              </a:extLst>
            </p:cNvPr>
            <p:cNvSpPr/>
            <p:nvPr/>
          </p:nvSpPr>
          <p:spPr>
            <a:xfrm rot="19295765">
              <a:off x="7287260" y="1531744"/>
              <a:ext cx="358412" cy="22051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A35B9D-8A9A-4867-9BC5-07A70B7EED09}"/>
              </a:ext>
            </a:extLst>
          </p:cNvPr>
          <p:cNvGrpSpPr/>
          <p:nvPr/>
        </p:nvGrpSpPr>
        <p:grpSpPr>
          <a:xfrm>
            <a:off x="7772638" y="3221455"/>
            <a:ext cx="944140" cy="2063826"/>
            <a:chOff x="10268188" y="-3541295"/>
            <a:chExt cx="944140" cy="206382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0E0E50-B33F-4C15-BBAE-A6457C0870DB}"/>
                </a:ext>
              </a:extLst>
            </p:cNvPr>
            <p:cNvSpPr txBox="1"/>
            <p:nvPr/>
          </p:nvSpPr>
          <p:spPr>
            <a:xfrm>
              <a:off x="10597817" y="-3541295"/>
              <a:ext cx="320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aytona Pro Condensed Light" panose="020B0604020202020204" pitchFamily="34" charset="0"/>
                </a:rPr>
                <a:t>z</a:t>
              </a:r>
              <a:endPara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aytona Pro Condensed Light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F3A8B43-73B3-460A-9C84-C2FB744C6819}"/>
                </a:ext>
              </a:extLst>
            </p:cNvPr>
            <p:cNvSpPr txBox="1"/>
            <p:nvPr/>
          </p:nvSpPr>
          <p:spPr>
            <a:xfrm>
              <a:off x="10826417" y="-3293645"/>
              <a:ext cx="320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aytona Pro Condensed Light" panose="020B0604020202020204" pitchFamily="34" charset="0"/>
                </a:rPr>
                <a:t>z</a:t>
              </a:r>
              <a:endPara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aytona Pro Condensed Light" panose="020B0604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5A49977-1B6B-410E-BEDE-B7B9B770DBE8}"/>
                </a:ext>
              </a:extLst>
            </p:cNvPr>
            <p:cNvSpPr txBox="1"/>
            <p:nvPr/>
          </p:nvSpPr>
          <p:spPr>
            <a:xfrm>
              <a:off x="10595034" y="-2927414"/>
              <a:ext cx="320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aytona Pro Condensed Light" panose="020B0604020202020204" pitchFamily="34" charset="0"/>
                </a:rPr>
                <a:t>z</a:t>
              </a:r>
              <a:endPara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aytona Pro Condensed Light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E96281-5E52-42ED-A778-0BC6A9BDE11E}"/>
                </a:ext>
              </a:extLst>
            </p:cNvPr>
            <p:cNvSpPr txBox="1"/>
            <p:nvPr/>
          </p:nvSpPr>
          <p:spPr>
            <a:xfrm>
              <a:off x="10268188" y="-2568033"/>
              <a:ext cx="320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aytona Pro Condensed Light" panose="020B0604020202020204" pitchFamily="34" charset="0"/>
                </a:rPr>
                <a:t>z</a:t>
              </a:r>
              <a:endPara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aytona Pro Condensed Light" panose="020B0604020202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D18A1F4-1F02-49CC-AF97-2103AFC365F8}"/>
                </a:ext>
              </a:extLst>
            </p:cNvPr>
            <p:cNvSpPr txBox="1"/>
            <p:nvPr/>
          </p:nvSpPr>
          <p:spPr>
            <a:xfrm>
              <a:off x="10891486" y="-2062244"/>
              <a:ext cx="320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aytona Pro Condensed Light" panose="020B0604020202020204" pitchFamily="34" charset="0"/>
                </a:rPr>
                <a:t>z</a:t>
              </a:r>
              <a:endPara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aytona Pro Condensed Light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C0A79D-7D6F-46D5-BAB8-F22DD1235567}"/>
                </a:ext>
              </a:extLst>
            </p:cNvPr>
            <p:cNvSpPr txBox="1"/>
            <p:nvPr/>
          </p:nvSpPr>
          <p:spPr>
            <a:xfrm>
              <a:off x="10603809" y="-2370469"/>
              <a:ext cx="320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aytona Pro Condensed Light" panose="020B0604020202020204" pitchFamily="34" charset="0"/>
                </a:rPr>
                <a:t>z</a:t>
              </a:r>
              <a:endPara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aytona Pro Condensed Light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FBCFFB-99FA-4E65-99BD-62ACA297979F}"/>
              </a:ext>
            </a:extLst>
          </p:cNvPr>
          <p:cNvGrpSpPr/>
          <p:nvPr/>
        </p:nvGrpSpPr>
        <p:grpSpPr>
          <a:xfrm>
            <a:off x="11380343" y="3220396"/>
            <a:ext cx="214194" cy="545193"/>
            <a:chOff x="11380343" y="3220396"/>
            <a:chExt cx="214194" cy="545193"/>
          </a:xfrm>
          <a:solidFill>
            <a:srgbClr val="FF6A3B"/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F7A4195-BA89-4020-8E3F-39A32A31CF17}"/>
                </a:ext>
              </a:extLst>
            </p:cNvPr>
            <p:cNvSpPr/>
            <p:nvPr/>
          </p:nvSpPr>
          <p:spPr>
            <a:xfrm rot="1646279" flipH="1">
              <a:off x="11380343" y="3220396"/>
              <a:ext cx="108126" cy="49023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E674160-E38E-490B-A3AC-411F592B68A9}"/>
                </a:ext>
              </a:extLst>
            </p:cNvPr>
            <p:cNvSpPr/>
            <p:nvPr/>
          </p:nvSpPr>
          <p:spPr>
            <a:xfrm rot="1031555" flipH="1">
              <a:off x="11504198" y="3472312"/>
              <a:ext cx="90339" cy="293277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5BD452A-02D4-44FB-AD5D-39DBF76442A5}"/>
              </a:ext>
            </a:extLst>
          </p:cNvPr>
          <p:cNvGrpSpPr/>
          <p:nvPr/>
        </p:nvGrpSpPr>
        <p:grpSpPr>
          <a:xfrm>
            <a:off x="11140731" y="3285066"/>
            <a:ext cx="616209" cy="436672"/>
            <a:chOff x="11140731" y="3285066"/>
            <a:chExt cx="616209" cy="436672"/>
          </a:xfrm>
          <a:solidFill>
            <a:srgbClr val="F07010"/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5D3B9BC-7CC4-4EA4-A214-AD83BB22003F}"/>
                </a:ext>
              </a:extLst>
            </p:cNvPr>
            <p:cNvSpPr/>
            <p:nvPr/>
          </p:nvSpPr>
          <p:spPr>
            <a:xfrm flipH="1">
              <a:off x="11157100" y="3285066"/>
              <a:ext cx="66439" cy="8731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B8E965-A3B7-4882-A2F5-612886BF5685}"/>
                </a:ext>
              </a:extLst>
            </p:cNvPr>
            <p:cNvSpPr/>
            <p:nvPr/>
          </p:nvSpPr>
          <p:spPr>
            <a:xfrm rot="1031555" flipH="1">
              <a:off x="11292531" y="3428461"/>
              <a:ext cx="90339" cy="293277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5CB321F-BF01-4C94-B3EF-77C0499E6216}"/>
                </a:ext>
              </a:extLst>
            </p:cNvPr>
            <p:cNvSpPr/>
            <p:nvPr/>
          </p:nvSpPr>
          <p:spPr>
            <a:xfrm rot="1031555" flipH="1">
              <a:off x="11672555" y="3305557"/>
              <a:ext cx="65175" cy="211585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072E313-7090-4AF2-8EFB-8B594A046F7F}"/>
                </a:ext>
              </a:extLst>
            </p:cNvPr>
            <p:cNvSpPr/>
            <p:nvPr/>
          </p:nvSpPr>
          <p:spPr>
            <a:xfrm rot="972709" flipH="1">
              <a:off x="11690501" y="3551767"/>
              <a:ext cx="66439" cy="8731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A549915-EC68-4589-8130-940891DAF70D}"/>
                </a:ext>
              </a:extLst>
            </p:cNvPr>
            <p:cNvSpPr/>
            <p:nvPr/>
          </p:nvSpPr>
          <p:spPr>
            <a:xfrm rot="20388371" flipH="1">
              <a:off x="11140731" y="3437295"/>
              <a:ext cx="63886" cy="164402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28" name="Graphic 23">
            <a:extLst>
              <a:ext uri="{FF2B5EF4-FFF2-40B4-BE49-F238E27FC236}">
                <a16:creationId xmlns:a16="http://schemas.microsoft.com/office/drawing/2014/main" id="{E8704510-062F-44C9-A7FF-07DFBE04CD14}"/>
              </a:ext>
            </a:extLst>
          </p:cNvPr>
          <p:cNvGrpSpPr/>
          <p:nvPr/>
        </p:nvGrpSpPr>
        <p:grpSpPr>
          <a:xfrm>
            <a:off x="2653310" y="1541416"/>
            <a:ext cx="917372" cy="2782389"/>
            <a:chOff x="4965436" y="0"/>
            <a:chExt cx="2261128" cy="685800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FF8A64B-D924-4B0A-981D-EF8914E14026}"/>
                </a:ext>
              </a:extLst>
            </p:cNvPr>
            <p:cNvSpPr/>
            <p:nvPr/>
          </p:nvSpPr>
          <p:spPr>
            <a:xfrm>
              <a:off x="4965435" y="0"/>
              <a:ext cx="2260080" cy="6857321"/>
            </a:xfrm>
            <a:custGeom>
              <a:avLst/>
              <a:gdLst>
                <a:gd name="connsiteX0" fmla="*/ 1697067 w 2260080"/>
                <a:gd name="connsiteY0" fmla="*/ 3130871 h 6857321"/>
                <a:gd name="connsiteX1" fmla="*/ 1262207 w 2260080"/>
                <a:gd name="connsiteY1" fmla="*/ 2929811 h 6857321"/>
                <a:gd name="connsiteX2" fmla="*/ 1793753 w 2260080"/>
                <a:gd name="connsiteY2" fmla="*/ 2069610 h 6857321"/>
                <a:gd name="connsiteX3" fmla="*/ 1304626 w 2260080"/>
                <a:gd name="connsiteY3" fmla="*/ 1093120 h 6857321"/>
                <a:gd name="connsiteX4" fmla="*/ 1149332 w 2260080"/>
                <a:gd name="connsiteY4" fmla="*/ 535209 h 6857321"/>
                <a:gd name="connsiteX5" fmla="*/ 907436 w 2260080"/>
                <a:gd name="connsiteY5" fmla="*/ 0 h 6857321"/>
                <a:gd name="connsiteX6" fmla="*/ 1013189 w 2260080"/>
                <a:gd name="connsiteY6" fmla="*/ 820699 h 6857321"/>
                <a:gd name="connsiteX7" fmla="*/ 535164 w 2260080"/>
                <a:gd name="connsiteY7" fmla="*/ 1144470 h 6857321"/>
                <a:gd name="connsiteX8" fmla="*/ 1101961 w 2260080"/>
                <a:gd name="connsiteY8" fmla="*/ 1178432 h 6857321"/>
                <a:gd name="connsiteX9" fmla="*/ 1199687 w 2260080"/>
                <a:gd name="connsiteY9" fmla="*/ 1969533 h 6857321"/>
                <a:gd name="connsiteX10" fmla="*/ 565282 w 2260080"/>
                <a:gd name="connsiteY10" fmla="*/ 2340900 h 6857321"/>
                <a:gd name="connsiteX11" fmla="*/ 85109 w 2260080"/>
                <a:gd name="connsiteY11" fmla="*/ 4104309 h 6857321"/>
                <a:gd name="connsiteX12" fmla="*/ 506357 w 2260080"/>
                <a:gd name="connsiteY12" fmla="*/ 4760533 h 6857321"/>
                <a:gd name="connsiteX13" fmla="*/ 748818 w 2260080"/>
                <a:gd name="connsiteY13" fmla="*/ 5426978 h 6857321"/>
                <a:gd name="connsiteX14" fmla="*/ 685620 w 2260080"/>
                <a:gd name="connsiteY14" fmla="*/ 6246026 h 6857321"/>
                <a:gd name="connsiteX15" fmla="*/ 1049752 w 2260080"/>
                <a:gd name="connsiteY15" fmla="*/ 6857322 h 6857321"/>
                <a:gd name="connsiteX16" fmla="*/ 1105669 w 2260080"/>
                <a:gd name="connsiteY16" fmla="*/ 6024548 h 6857321"/>
                <a:gd name="connsiteX17" fmla="*/ 1787671 w 2260080"/>
                <a:gd name="connsiteY17" fmla="*/ 5262074 h 6857321"/>
                <a:gd name="connsiteX18" fmla="*/ 1977990 w 2260080"/>
                <a:gd name="connsiteY18" fmla="*/ 4799583 h 6857321"/>
                <a:gd name="connsiteX19" fmla="*/ 2196618 w 2260080"/>
                <a:gd name="connsiteY19" fmla="*/ 4361964 h 6857321"/>
                <a:gd name="connsiteX20" fmla="*/ 2158224 w 2260080"/>
                <a:gd name="connsiteY20" fmla="*/ 3543164 h 6857321"/>
                <a:gd name="connsiteX21" fmla="*/ 1697067 w 2260080"/>
                <a:gd name="connsiteY21" fmla="*/ 3130871 h 6857321"/>
                <a:gd name="connsiteX22" fmla="*/ 730571 w 2260080"/>
                <a:gd name="connsiteY22" fmla="*/ 943953 h 6857321"/>
                <a:gd name="connsiteX23" fmla="*/ 936876 w 2260080"/>
                <a:gd name="connsiteY23" fmla="*/ 1150778 h 6857321"/>
                <a:gd name="connsiteX24" fmla="*/ 730571 w 2260080"/>
                <a:gd name="connsiteY24" fmla="*/ 943953 h 68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60080" h="6857321">
                  <a:moveTo>
                    <a:pt x="1697067" y="3130871"/>
                  </a:moveTo>
                  <a:cubicBezTo>
                    <a:pt x="1587516" y="3096456"/>
                    <a:pt x="1221959" y="3093268"/>
                    <a:pt x="1262207" y="2929811"/>
                  </a:cubicBezTo>
                  <a:cubicBezTo>
                    <a:pt x="1333840" y="2638872"/>
                    <a:pt x="1715224" y="2537121"/>
                    <a:pt x="1793753" y="2069610"/>
                  </a:cubicBezTo>
                  <a:cubicBezTo>
                    <a:pt x="1865770" y="1640923"/>
                    <a:pt x="1540145" y="1382318"/>
                    <a:pt x="1304626" y="1093120"/>
                  </a:cubicBezTo>
                  <a:cubicBezTo>
                    <a:pt x="1151208" y="904745"/>
                    <a:pt x="1203169" y="752255"/>
                    <a:pt x="1149332" y="535209"/>
                  </a:cubicBezTo>
                  <a:cubicBezTo>
                    <a:pt x="1100401" y="337948"/>
                    <a:pt x="1011674" y="173202"/>
                    <a:pt x="907436" y="0"/>
                  </a:cubicBezTo>
                  <a:cubicBezTo>
                    <a:pt x="1035099" y="253608"/>
                    <a:pt x="1070509" y="543055"/>
                    <a:pt x="1013189" y="820699"/>
                  </a:cubicBezTo>
                  <a:cubicBezTo>
                    <a:pt x="777127" y="703708"/>
                    <a:pt x="436172" y="840891"/>
                    <a:pt x="535164" y="1144470"/>
                  </a:cubicBezTo>
                  <a:cubicBezTo>
                    <a:pt x="622624" y="1412640"/>
                    <a:pt x="987051" y="1437738"/>
                    <a:pt x="1101961" y="1178432"/>
                  </a:cubicBezTo>
                  <a:cubicBezTo>
                    <a:pt x="1221416" y="1408909"/>
                    <a:pt x="1314598" y="1719384"/>
                    <a:pt x="1199687" y="1969533"/>
                  </a:cubicBezTo>
                  <a:cubicBezTo>
                    <a:pt x="1055314" y="2181559"/>
                    <a:pt x="782102" y="2209936"/>
                    <a:pt x="565282" y="2340900"/>
                  </a:cubicBezTo>
                  <a:cubicBezTo>
                    <a:pt x="-178493" y="2790118"/>
                    <a:pt x="-7235" y="3779362"/>
                    <a:pt x="85109" y="4104309"/>
                  </a:cubicBezTo>
                  <a:cubicBezTo>
                    <a:pt x="155679" y="4352580"/>
                    <a:pt x="299102" y="4604086"/>
                    <a:pt x="506357" y="4760533"/>
                  </a:cubicBezTo>
                  <a:cubicBezTo>
                    <a:pt x="745291" y="4940880"/>
                    <a:pt x="835645" y="5123105"/>
                    <a:pt x="748818" y="5426978"/>
                  </a:cubicBezTo>
                  <a:cubicBezTo>
                    <a:pt x="670990" y="5699308"/>
                    <a:pt x="530710" y="5972497"/>
                    <a:pt x="685620" y="6246026"/>
                  </a:cubicBezTo>
                  <a:cubicBezTo>
                    <a:pt x="805143" y="6457057"/>
                    <a:pt x="999532" y="6609005"/>
                    <a:pt x="1049752" y="6857322"/>
                  </a:cubicBezTo>
                  <a:cubicBezTo>
                    <a:pt x="1157856" y="6584675"/>
                    <a:pt x="1016016" y="6297693"/>
                    <a:pt x="1105669" y="6024548"/>
                  </a:cubicBezTo>
                  <a:cubicBezTo>
                    <a:pt x="1214407" y="5693226"/>
                    <a:pt x="1611325" y="5551001"/>
                    <a:pt x="1787671" y="5262074"/>
                  </a:cubicBezTo>
                  <a:cubicBezTo>
                    <a:pt x="1875199" y="5118650"/>
                    <a:pt x="1920467" y="4955985"/>
                    <a:pt x="1977990" y="4799583"/>
                  </a:cubicBezTo>
                  <a:cubicBezTo>
                    <a:pt x="2035242" y="4643904"/>
                    <a:pt x="2133850" y="4513844"/>
                    <a:pt x="2196618" y="4361964"/>
                  </a:cubicBezTo>
                  <a:cubicBezTo>
                    <a:pt x="2315124" y="4075208"/>
                    <a:pt x="2247381" y="3704451"/>
                    <a:pt x="2158224" y="3543164"/>
                  </a:cubicBezTo>
                  <a:cubicBezTo>
                    <a:pt x="2069068" y="3381856"/>
                    <a:pt x="1890529" y="3191672"/>
                    <a:pt x="1697067" y="3130871"/>
                  </a:cubicBezTo>
                  <a:close/>
                  <a:moveTo>
                    <a:pt x="730571" y="943953"/>
                  </a:moveTo>
                  <a:cubicBezTo>
                    <a:pt x="876504" y="882496"/>
                    <a:pt x="1032635" y="994987"/>
                    <a:pt x="936876" y="1150778"/>
                  </a:cubicBezTo>
                  <a:cubicBezTo>
                    <a:pt x="801683" y="1370696"/>
                    <a:pt x="570144" y="1014364"/>
                    <a:pt x="730571" y="943953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49000"/>
              </a:schemeClr>
            </a:solidFill>
            <a:ln w="2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915359C-E9A1-4457-85F0-634C7049D046}"/>
                </a:ext>
              </a:extLst>
            </p:cNvPr>
            <p:cNvSpPr/>
            <p:nvPr/>
          </p:nvSpPr>
          <p:spPr>
            <a:xfrm>
              <a:off x="5124384" y="0"/>
              <a:ext cx="1912760" cy="6713152"/>
            </a:xfrm>
            <a:custGeom>
              <a:avLst/>
              <a:gdLst>
                <a:gd name="connsiteX0" fmla="*/ 850012 w 1912760"/>
                <a:gd name="connsiteY0" fmla="*/ 3101363 h 6713152"/>
                <a:gd name="connsiteX1" fmla="*/ 1546326 w 1912760"/>
                <a:gd name="connsiteY1" fmla="*/ 2024162 h 6713152"/>
                <a:gd name="connsiteX2" fmla="*/ 1305380 w 1912760"/>
                <a:gd name="connsiteY2" fmla="*/ 1345575 h 6713152"/>
                <a:gd name="connsiteX3" fmla="*/ 1088651 w 1912760"/>
                <a:gd name="connsiteY3" fmla="*/ 1068654 h 6713152"/>
                <a:gd name="connsiteX4" fmla="*/ 1007454 w 1912760"/>
                <a:gd name="connsiteY4" fmla="*/ 752255 h 6713152"/>
                <a:gd name="connsiteX5" fmla="*/ 748487 w 1912760"/>
                <a:gd name="connsiteY5" fmla="*/ 0 h 6713152"/>
                <a:gd name="connsiteX6" fmla="*/ 854240 w 1912760"/>
                <a:gd name="connsiteY6" fmla="*/ 820699 h 6713152"/>
                <a:gd name="connsiteX7" fmla="*/ 363734 w 1912760"/>
                <a:gd name="connsiteY7" fmla="*/ 1080163 h 6713152"/>
                <a:gd name="connsiteX8" fmla="*/ 428741 w 1912760"/>
                <a:gd name="connsiteY8" fmla="*/ 1236226 h 6713152"/>
                <a:gd name="connsiteX9" fmla="*/ 889989 w 1912760"/>
                <a:gd name="connsiteY9" fmla="*/ 1262817 h 6713152"/>
                <a:gd name="connsiteX10" fmla="*/ 971095 w 1912760"/>
                <a:gd name="connsiteY10" fmla="*/ 1139608 h 6713152"/>
                <a:gd name="connsiteX11" fmla="*/ 1110471 w 1912760"/>
                <a:gd name="connsiteY11" fmla="*/ 2002138 h 6713152"/>
                <a:gd name="connsiteX12" fmla="*/ 570175 w 1912760"/>
                <a:gd name="connsiteY12" fmla="*/ 2331177 h 6713152"/>
                <a:gd name="connsiteX13" fmla="*/ 37973 w 1912760"/>
                <a:gd name="connsiteY13" fmla="*/ 3183283 h 6713152"/>
                <a:gd name="connsiteX14" fmla="*/ 37973 w 1912760"/>
                <a:gd name="connsiteY14" fmla="*/ 3183283 h 6713152"/>
                <a:gd name="connsiteX15" fmla="*/ 52602 w 1912760"/>
                <a:gd name="connsiteY15" fmla="*/ 3971354 h 6713152"/>
                <a:gd name="connsiteX16" fmla="*/ 428040 w 1912760"/>
                <a:gd name="connsiteY16" fmla="*/ 4504144 h 6713152"/>
                <a:gd name="connsiteX17" fmla="*/ 537185 w 1912760"/>
                <a:gd name="connsiteY17" fmla="*/ 5895235 h 6713152"/>
                <a:gd name="connsiteX18" fmla="*/ 891843 w 1912760"/>
                <a:gd name="connsiteY18" fmla="*/ 6713152 h 6713152"/>
                <a:gd name="connsiteX19" fmla="*/ 971073 w 1912760"/>
                <a:gd name="connsiteY19" fmla="*/ 5783919 h 6713152"/>
                <a:gd name="connsiteX20" fmla="*/ 1551459 w 1912760"/>
                <a:gd name="connsiteY20" fmla="*/ 5145083 h 6713152"/>
                <a:gd name="connsiteX21" fmla="*/ 1885134 w 1912760"/>
                <a:gd name="connsiteY21" fmla="*/ 3716186 h 6713152"/>
                <a:gd name="connsiteX22" fmla="*/ 850012 w 1912760"/>
                <a:gd name="connsiteY22" fmla="*/ 3101363 h 6713152"/>
                <a:gd name="connsiteX23" fmla="*/ 533183 w 1912760"/>
                <a:gd name="connsiteY23" fmla="*/ 925073 h 6713152"/>
                <a:gd name="connsiteX24" fmla="*/ 765107 w 1912760"/>
                <a:gd name="connsiteY24" fmla="*/ 925073 h 6713152"/>
                <a:gd name="connsiteX25" fmla="*/ 777995 w 1912760"/>
                <a:gd name="connsiteY25" fmla="*/ 1206696 h 6713152"/>
                <a:gd name="connsiteX26" fmla="*/ 533183 w 1912760"/>
                <a:gd name="connsiteY26" fmla="*/ 925073 h 671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12760" h="6713152">
                  <a:moveTo>
                    <a:pt x="850012" y="3101363"/>
                  </a:moveTo>
                  <a:cubicBezTo>
                    <a:pt x="794433" y="2918347"/>
                    <a:pt x="1425785" y="2591727"/>
                    <a:pt x="1546326" y="2024162"/>
                  </a:cubicBezTo>
                  <a:cubicBezTo>
                    <a:pt x="1590576" y="1815799"/>
                    <a:pt x="1553358" y="1613428"/>
                    <a:pt x="1305380" y="1345575"/>
                  </a:cubicBezTo>
                  <a:cubicBezTo>
                    <a:pt x="1212855" y="1245633"/>
                    <a:pt x="1157412" y="1180060"/>
                    <a:pt x="1088651" y="1068654"/>
                  </a:cubicBezTo>
                  <a:cubicBezTo>
                    <a:pt x="1052270" y="1009684"/>
                    <a:pt x="1010235" y="830580"/>
                    <a:pt x="1007454" y="752255"/>
                  </a:cubicBezTo>
                  <a:cubicBezTo>
                    <a:pt x="1010258" y="700475"/>
                    <a:pt x="944323" y="293359"/>
                    <a:pt x="748487" y="0"/>
                  </a:cubicBezTo>
                  <a:cubicBezTo>
                    <a:pt x="777113" y="56845"/>
                    <a:pt x="897903" y="609193"/>
                    <a:pt x="854240" y="820699"/>
                  </a:cubicBezTo>
                  <a:cubicBezTo>
                    <a:pt x="643729" y="716370"/>
                    <a:pt x="322988" y="795216"/>
                    <a:pt x="363734" y="1080163"/>
                  </a:cubicBezTo>
                  <a:cubicBezTo>
                    <a:pt x="372484" y="1141417"/>
                    <a:pt x="395887" y="1193875"/>
                    <a:pt x="428741" y="1236226"/>
                  </a:cubicBezTo>
                  <a:cubicBezTo>
                    <a:pt x="546297" y="1417275"/>
                    <a:pt x="767616" y="1420169"/>
                    <a:pt x="889989" y="1262817"/>
                  </a:cubicBezTo>
                  <a:cubicBezTo>
                    <a:pt x="910520" y="1239302"/>
                    <a:pt x="956556" y="1172417"/>
                    <a:pt x="971095" y="1139608"/>
                  </a:cubicBezTo>
                  <a:cubicBezTo>
                    <a:pt x="1195263" y="1322782"/>
                    <a:pt x="1251430" y="1803362"/>
                    <a:pt x="1110471" y="2002138"/>
                  </a:cubicBezTo>
                  <a:cubicBezTo>
                    <a:pt x="969512" y="2200914"/>
                    <a:pt x="670727" y="2263999"/>
                    <a:pt x="570175" y="2331177"/>
                  </a:cubicBezTo>
                  <a:cubicBezTo>
                    <a:pt x="286765" y="2520660"/>
                    <a:pt x="100493" y="2851485"/>
                    <a:pt x="37973" y="3183283"/>
                  </a:cubicBezTo>
                  <a:lnTo>
                    <a:pt x="37973" y="3183283"/>
                  </a:lnTo>
                  <a:cubicBezTo>
                    <a:pt x="-17131" y="3459503"/>
                    <a:pt x="-12269" y="3750103"/>
                    <a:pt x="52602" y="3971354"/>
                  </a:cubicBezTo>
                  <a:cubicBezTo>
                    <a:pt x="117474" y="4192605"/>
                    <a:pt x="257664" y="4369810"/>
                    <a:pt x="428040" y="4504144"/>
                  </a:cubicBezTo>
                  <a:cubicBezTo>
                    <a:pt x="910316" y="4884420"/>
                    <a:pt x="659308" y="5569610"/>
                    <a:pt x="537185" y="5895235"/>
                  </a:cubicBezTo>
                  <a:cubicBezTo>
                    <a:pt x="444750" y="6141743"/>
                    <a:pt x="781952" y="6442993"/>
                    <a:pt x="891843" y="6713152"/>
                  </a:cubicBezTo>
                  <a:cubicBezTo>
                    <a:pt x="929264" y="6408352"/>
                    <a:pt x="683819" y="5998455"/>
                    <a:pt x="971073" y="5783919"/>
                  </a:cubicBezTo>
                  <a:cubicBezTo>
                    <a:pt x="1203404" y="5610378"/>
                    <a:pt x="1416628" y="5405248"/>
                    <a:pt x="1551459" y="5145083"/>
                  </a:cubicBezTo>
                  <a:cubicBezTo>
                    <a:pt x="1688913" y="4879807"/>
                    <a:pt x="2008071" y="4235544"/>
                    <a:pt x="1885134" y="3716186"/>
                  </a:cubicBezTo>
                  <a:cubicBezTo>
                    <a:pt x="1762196" y="3196827"/>
                    <a:pt x="905590" y="3284378"/>
                    <a:pt x="850012" y="3101363"/>
                  </a:cubicBezTo>
                  <a:close/>
                  <a:moveTo>
                    <a:pt x="533183" y="925073"/>
                  </a:moveTo>
                  <a:cubicBezTo>
                    <a:pt x="577229" y="886566"/>
                    <a:pt x="713937" y="899296"/>
                    <a:pt x="765107" y="925073"/>
                  </a:cubicBezTo>
                  <a:cubicBezTo>
                    <a:pt x="864008" y="974998"/>
                    <a:pt x="831561" y="1129524"/>
                    <a:pt x="777995" y="1206696"/>
                  </a:cubicBezTo>
                  <a:cubicBezTo>
                    <a:pt x="669890" y="1361108"/>
                    <a:pt x="299405" y="1129388"/>
                    <a:pt x="533183" y="925073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46000"/>
              </a:schemeClr>
            </a:solidFill>
            <a:ln w="2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BD37B5F-C9A3-413C-9C9F-F2CD4656E145}"/>
                </a:ext>
              </a:extLst>
            </p:cNvPr>
            <p:cNvSpPr/>
            <p:nvPr/>
          </p:nvSpPr>
          <p:spPr>
            <a:xfrm>
              <a:off x="5387121" y="214603"/>
              <a:ext cx="1494883" cy="6264046"/>
            </a:xfrm>
            <a:custGeom>
              <a:avLst/>
              <a:gdLst>
                <a:gd name="connsiteX0" fmla="*/ 543183 w 1494883"/>
                <a:gd name="connsiteY0" fmla="*/ 5597015 h 6264046"/>
                <a:gd name="connsiteX1" fmla="*/ 1034277 w 1494883"/>
                <a:gd name="connsiteY1" fmla="*/ 5049709 h 6264046"/>
                <a:gd name="connsiteX2" fmla="*/ 1346449 w 1494883"/>
                <a:gd name="connsiteY2" fmla="*/ 3505720 h 6264046"/>
                <a:gd name="connsiteX3" fmla="*/ 550351 w 1494883"/>
                <a:gd name="connsiteY3" fmla="*/ 3066654 h 6264046"/>
                <a:gd name="connsiteX4" fmla="*/ 756136 w 1494883"/>
                <a:gd name="connsiteY4" fmla="*/ 2424291 h 6264046"/>
                <a:gd name="connsiteX5" fmla="*/ 1176254 w 1494883"/>
                <a:gd name="connsiteY5" fmla="*/ 1527482 h 6264046"/>
                <a:gd name="connsiteX6" fmla="*/ 946026 w 1494883"/>
                <a:gd name="connsiteY6" fmla="*/ 1112407 h 6264046"/>
                <a:gd name="connsiteX7" fmla="*/ 755503 w 1494883"/>
                <a:gd name="connsiteY7" fmla="*/ 611929 h 6264046"/>
                <a:gd name="connsiteX8" fmla="*/ 613301 w 1494883"/>
                <a:gd name="connsiteY8" fmla="*/ 0 h 6264046"/>
                <a:gd name="connsiteX9" fmla="*/ 727714 w 1494883"/>
                <a:gd name="connsiteY9" fmla="*/ 785493 h 6264046"/>
                <a:gd name="connsiteX10" fmla="*/ 729319 w 1494883"/>
                <a:gd name="connsiteY10" fmla="*/ 780541 h 6264046"/>
                <a:gd name="connsiteX11" fmla="*/ 727374 w 1494883"/>
                <a:gd name="connsiteY11" fmla="*/ 791010 h 6264046"/>
                <a:gd name="connsiteX12" fmla="*/ 106650 w 1494883"/>
                <a:gd name="connsiteY12" fmla="*/ 799467 h 6264046"/>
                <a:gd name="connsiteX13" fmla="*/ 755119 w 1494883"/>
                <a:gd name="connsiteY13" fmla="*/ 954829 h 6264046"/>
                <a:gd name="connsiteX14" fmla="*/ 980010 w 1494883"/>
                <a:gd name="connsiteY14" fmla="*/ 1732295 h 6264046"/>
                <a:gd name="connsiteX15" fmla="*/ 466915 w 1494883"/>
                <a:gd name="connsiteY15" fmla="*/ 2186759 h 6264046"/>
                <a:gd name="connsiteX16" fmla="*/ 192030 w 1494883"/>
                <a:gd name="connsiteY16" fmla="*/ 3789017 h 6264046"/>
                <a:gd name="connsiteX17" fmla="*/ 684119 w 1494883"/>
                <a:gd name="connsiteY17" fmla="*/ 4275747 h 6264046"/>
                <a:gd name="connsiteX18" fmla="*/ 693661 w 1494883"/>
                <a:gd name="connsiteY18" fmla="*/ 4927585 h 6264046"/>
                <a:gd name="connsiteX19" fmla="*/ 355871 w 1494883"/>
                <a:gd name="connsiteY19" fmla="*/ 5687392 h 6264046"/>
                <a:gd name="connsiteX20" fmla="*/ 590079 w 1494883"/>
                <a:gd name="connsiteY20" fmla="*/ 6264047 h 6264046"/>
                <a:gd name="connsiteX21" fmla="*/ 471189 w 1494883"/>
                <a:gd name="connsiteY21" fmla="*/ 5941203 h 6264046"/>
                <a:gd name="connsiteX22" fmla="*/ 543183 w 1494883"/>
                <a:gd name="connsiteY22" fmla="*/ 5597015 h 6264046"/>
                <a:gd name="connsiteX23" fmla="*/ 614996 w 1494883"/>
                <a:gd name="connsiteY23" fmla="*/ 999893 h 6264046"/>
                <a:gd name="connsiteX24" fmla="*/ 151601 w 1494883"/>
                <a:gd name="connsiteY24" fmla="*/ 805391 h 6264046"/>
                <a:gd name="connsiteX25" fmla="*/ 614996 w 1494883"/>
                <a:gd name="connsiteY25" fmla="*/ 999893 h 626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4883" h="6264046">
                  <a:moveTo>
                    <a:pt x="543183" y="5597015"/>
                  </a:moveTo>
                  <a:cubicBezTo>
                    <a:pt x="711388" y="5456033"/>
                    <a:pt x="896733" y="5221102"/>
                    <a:pt x="1034277" y="5049709"/>
                  </a:cubicBezTo>
                  <a:cubicBezTo>
                    <a:pt x="1415571" y="4574533"/>
                    <a:pt x="1671350" y="3933118"/>
                    <a:pt x="1346449" y="3505720"/>
                  </a:cubicBezTo>
                  <a:cubicBezTo>
                    <a:pt x="1135237" y="3227895"/>
                    <a:pt x="820375" y="3238432"/>
                    <a:pt x="550351" y="3066654"/>
                  </a:cubicBezTo>
                  <a:cubicBezTo>
                    <a:pt x="286296" y="2898675"/>
                    <a:pt x="637879" y="2534656"/>
                    <a:pt x="756136" y="2424291"/>
                  </a:cubicBezTo>
                  <a:cubicBezTo>
                    <a:pt x="1000677" y="2196075"/>
                    <a:pt x="1252861" y="1887544"/>
                    <a:pt x="1176254" y="1527482"/>
                  </a:cubicBezTo>
                  <a:cubicBezTo>
                    <a:pt x="1137475" y="1345167"/>
                    <a:pt x="1067471" y="1244638"/>
                    <a:pt x="946026" y="1112407"/>
                  </a:cubicBezTo>
                  <a:cubicBezTo>
                    <a:pt x="789578" y="942076"/>
                    <a:pt x="758872" y="834944"/>
                    <a:pt x="755503" y="611929"/>
                  </a:cubicBezTo>
                  <a:cubicBezTo>
                    <a:pt x="759392" y="441666"/>
                    <a:pt x="710981" y="143876"/>
                    <a:pt x="613301" y="0"/>
                  </a:cubicBezTo>
                  <a:cubicBezTo>
                    <a:pt x="702977" y="186068"/>
                    <a:pt x="748132" y="461587"/>
                    <a:pt x="727714" y="785493"/>
                  </a:cubicBezTo>
                  <a:cubicBezTo>
                    <a:pt x="728030" y="783277"/>
                    <a:pt x="728596" y="781672"/>
                    <a:pt x="729319" y="780541"/>
                  </a:cubicBezTo>
                  <a:cubicBezTo>
                    <a:pt x="728663" y="784023"/>
                    <a:pt x="728030" y="787528"/>
                    <a:pt x="727374" y="791010"/>
                  </a:cubicBezTo>
                  <a:cubicBezTo>
                    <a:pt x="591503" y="598068"/>
                    <a:pt x="209734" y="426652"/>
                    <a:pt x="106650" y="799467"/>
                  </a:cubicBezTo>
                  <a:cubicBezTo>
                    <a:pt x="3565" y="1172282"/>
                    <a:pt x="543974" y="1391611"/>
                    <a:pt x="755119" y="954829"/>
                  </a:cubicBezTo>
                  <a:cubicBezTo>
                    <a:pt x="881538" y="1162853"/>
                    <a:pt x="1071518" y="1495872"/>
                    <a:pt x="980010" y="1732295"/>
                  </a:cubicBezTo>
                  <a:cubicBezTo>
                    <a:pt x="900509" y="1937696"/>
                    <a:pt x="615743" y="2034314"/>
                    <a:pt x="466915" y="2186759"/>
                  </a:cubicBezTo>
                  <a:cubicBezTo>
                    <a:pt x="28573" y="2635684"/>
                    <a:pt x="-179112" y="3223486"/>
                    <a:pt x="192030" y="3789017"/>
                  </a:cubicBezTo>
                  <a:cubicBezTo>
                    <a:pt x="320145" y="3984220"/>
                    <a:pt x="601950" y="4065711"/>
                    <a:pt x="684119" y="4275747"/>
                  </a:cubicBezTo>
                  <a:cubicBezTo>
                    <a:pt x="772665" y="4502086"/>
                    <a:pt x="821754" y="4728425"/>
                    <a:pt x="693661" y="4927585"/>
                  </a:cubicBezTo>
                  <a:cubicBezTo>
                    <a:pt x="529503" y="5182821"/>
                    <a:pt x="398335" y="5372937"/>
                    <a:pt x="355871" y="5687392"/>
                  </a:cubicBezTo>
                  <a:cubicBezTo>
                    <a:pt x="312887" y="6005645"/>
                    <a:pt x="561566" y="6233499"/>
                    <a:pt x="590079" y="6264047"/>
                  </a:cubicBezTo>
                  <a:cubicBezTo>
                    <a:pt x="533392" y="6206456"/>
                    <a:pt x="490069" y="6029682"/>
                    <a:pt x="471189" y="5941203"/>
                  </a:cubicBezTo>
                  <a:cubicBezTo>
                    <a:pt x="447515" y="5830544"/>
                    <a:pt x="447085" y="5677556"/>
                    <a:pt x="543183" y="5597015"/>
                  </a:cubicBezTo>
                  <a:close/>
                  <a:moveTo>
                    <a:pt x="614996" y="999893"/>
                  </a:moveTo>
                  <a:cubicBezTo>
                    <a:pt x="461511" y="1291941"/>
                    <a:pt x="50280" y="1105556"/>
                    <a:pt x="151601" y="805391"/>
                  </a:cubicBezTo>
                  <a:cubicBezTo>
                    <a:pt x="252922" y="505204"/>
                    <a:pt x="768482" y="707846"/>
                    <a:pt x="614996" y="999893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29000"/>
              </a:schemeClr>
            </a:solidFill>
            <a:ln w="2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4" name="Oval 53">
            <a:extLst>
              <a:ext uri="{FF2B5EF4-FFF2-40B4-BE49-F238E27FC236}">
                <a16:creationId xmlns:a16="http://schemas.microsoft.com/office/drawing/2014/main" id="{3B75DA55-9B5C-4712-9D1C-7A63077394CE}"/>
              </a:ext>
            </a:extLst>
          </p:cNvPr>
          <p:cNvSpPr/>
          <p:nvPr/>
        </p:nvSpPr>
        <p:spPr>
          <a:xfrm>
            <a:off x="9899385" y="2160549"/>
            <a:ext cx="3110468" cy="2609927"/>
          </a:xfrm>
          <a:prstGeom prst="ellipse">
            <a:avLst/>
          </a:prstGeom>
          <a:gradFill flip="none" rotWithShape="1">
            <a:gsLst>
              <a:gs pos="79000">
                <a:schemeClr val="accent2">
                  <a:alpha val="16000"/>
                </a:schemeClr>
              </a:gs>
              <a:gs pos="100000">
                <a:schemeClr val="accent4">
                  <a:lumMod val="20000"/>
                  <a:lumOff val="80000"/>
                  <a:alpha val="4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2" name="Graphic 48">
            <a:extLst>
              <a:ext uri="{FF2B5EF4-FFF2-40B4-BE49-F238E27FC236}">
                <a16:creationId xmlns:a16="http://schemas.microsoft.com/office/drawing/2014/main" id="{E72F1D87-724E-4DF8-AA8B-4F667C94C782}"/>
              </a:ext>
            </a:extLst>
          </p:cNvPr>
          <p:cNvGrpSpPr/>
          <p:nvPr/>
        </p:nvGrpSpPr>
        <p:grpSpPr>
          <a:xfrm rot="4830479">
            <a:off x="11504288" y="4733885"/>
            <a:ext cx="509226" cy="1089556"/>
            <a:chOff x="6852867" y="4779297"/>
            <a:chExt cx="924803" cy="1978737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29FC1CC-4BD8-4D3F-98CB-C8F4AC81B826}"/>
                </a:ext>
              </a:extLst>
            </p:cNvPr>
            <p:cNvSpPr/>
            <p:nvPr/>
          </p:nvSpPr>
          <p:spPr>
            <a:xfrm>
              <a:off x="6852867" y="4786584"/>
              <a:ext cx="854340" cy="1971450"/>
            </a:xfrm>
            <a:custGeom>
              <a:avLst/>
              <a:gdLst>
                <a:gd name="connsiteX0" fmla="*/ 43283 w 854340"/>
                <a:gd name="connsiteY0" fmla="*/ 18653 h 1971450"/>
                <a:gd name="connsiteX1" fmla="*/ 80872 w 854340"/>
                <a:gd name="connsiteY1" fmla="*/ 119430 h 1971450"/>
                <a:gd name="connsiteX2" fmla="*/ 135615 w 854340"/>
                <a:gd name="connsiteY2" fmla="*/ 208294 h 1971450"/>
                <a:gd name="connsiteX3" fmla="*/ 204497 w 854340"/>
                <a:gd name="connsiteY3" fmla="*/ 261680 h 1971450"/>
                <a:gd name="connsiteX4" fmla="*/ 279637 w 854340"/>
                <a:gd name="connsiteY4" fmla="*/ 311862 h 1971450"/>
                <a:gd name="connsiteX5" fmla="*/ 338226 w 854340"/>
                <a:gd name="connsiteY5" fmla="*/ 422781 h 1971450"/>
                <a:gd name="connsiteX6" fmla="*/ 390217 w 854340"/>
                <a:gd name="connsiteY6" fmla="*/ 537018 h 1971450"/>
                <a:gd name="connsiteX7" fmla="*/ 354702 w 854340"/>
                <a:gd name="connsiteY7" fmla="*/ 503086 h 1971450"/>
                <a:gd name="connsiteX8" fmla="*/ 300298 w 854340"/>
                <a:gd name="connsiteY8" fmla="*/ 415052 h 1971450"/>
                <a:gd name="connsiteX9" fmla="*/ 215016 w 854340"/>
                <a:gd name="connsiteY9" fmla="*/ 369659 h 1971450"/>
                <a:gd name="connsiteX10" fmla="*/ 5091 w 854340"/>
                <a:gd name="connsiteY10" fmla="*/ 456185 h 1971450"/>
                <a:gd name="connsiteX11" fmla="*/ 7428 w 854340"/>
                <a:gd name="connsiteY11" fmla="*/ 473415 h 1971450"/>
                <a:gd name="connsiteX12" fmla="*/ 91956 w 854340"/>
                <a:gd name="connsiteY12" fmla="*/ 495433 h 1971450"/>
                <a:gd name="connsiteX13" fmla="*/ 167172 w 854340"/>
                <a:gd name="connsiteY13" fmla="*/ 530345 h 1971450"/>
                <a:gd name="connsiteX14" fmla="*/ 334758 w 854340"/>
                <a:gd name="connsiteY14" fmla="*/ 520505 h 1971450"/>
                <a:gd name="connsiteX15" fmla="*/ 367219 w 854340"/>
                <a:gd name="connsiteY15" fmla="*/ 550478 h 1971450"/>
                <a:gd name="connsiteX16" fmla="*/ 393950 w 854340"/>
                <a:gd name="connsiteY16" fmla="*/ 585239 h 1971450"/>
                <a:gd name="connsiteX17" fmla="*/ 438815 w 854340"/>
                <a:gd name="connsiteY17" fmla="*/ 661133 h 1971450"/>
                <a:gd name="connsiteX18" fmla="*/ 461172 w 854340"/>
                <a:gd name="connsiteY18" fmla="*/ 727715 h 1971450"/>
                <a:gd name="connsiteX19" fmla="*/ 372648 w 854340"/>
                <a:gd name="connsiteY19" fmla="*/ 653592 h 1971450"/>
                <a:gd name="connsiteX20" fmla="*/ 319827 w 854340"/>
                <a:gd name="connsiteY20" fmla="*/ 610424 h 1971450"/>
                <a:gd name="connsiteX21" fmla="*/ 280429 w 854340"/>
                <a:gd name="connsiteY21" fmla="*/ 587049 h 1971450"/>
                <a:gd name="connsiteX22" fmla="*/ 233226 w 854340"/>
                <a:gd name="connsiteY22" fmla="*/ 576341 h 1971450"/>
                <a:gd name="connsiteX23" fmla="*/ 133994 w 854340"/>
                <a:gd name="connsiteY23" fmla="*/ 613968 h 1971450"/>
                <a:gd name="connsiteX24" fmla="*/ 22849 w 854340"/>
                <a:gd name="connsiteY24" fmla="*/ 673763 h 1971450"/>
                <a:gd name="connsiteX25" fmla="*/ 20813 w 854340"/>
                <a:gd name="connsiteY25" fmla="*/ 692087 h 1971450"/>
                <a:gd name="connsiteX26" fmla="*/ 191791 w 854340"/>
                <a:gd name="connsiteY26" fmla="*/ 739063 h 1971450"/>
                <a:gd name="connsiteX27" fmla="*/ 279449 w 854340"/>
                <a:gd name="connsiteY27" fmla="*/ 731824 h 1971450"/>
                <a:gd name="connsiteX28" fmla="*/ 377926 w 854340"/>
                <a:gd name="connsiteY28" fmla="*/ 700155 h 1971450"/>
                <a:gd name="connsiteX29" fmla="*/ 384110 w 854340"/>
                <a:gd name="connsiteY29" fmla="*/ 700079 h 1971450"/>
                <a:gd name="connsiteX30" fmla="*/ 386146 w 854340"/>
                <a:gd name="connsiteY30" fmla="*/ 701625 h 1971450"/>
                <a:gd name="connsiteX31" fmla="*/ 481569 w 854340"/>
                <a:gd name="connsiteY31" fmla="*/ 812016 h 1971450"/>
                <a:gd name="connsiteX32" fmla="*/ 507810 w 854340"/>
                <a:gd name="connsiteY32" fmla="*/ 883122 h 1971450"/>
                <a:gd name="connsiteX33" fmla="*/ 547246 w 854340"/>
                <a:gd name="connsiteY33" fmla="*/ 1045958 h 1971450"/>
                <a:gd name="connsiteX34" fmla="*/ 457025 w 854340"/>
                <a:gd name="connsiteY34" fmla="*/ 957924 h 1971450"/>
                <a:gd name="connsiteX35" fmla="*/ 310063 w 854340"/>
                <a:gd name="connsiteY35" fmla="*/ 832979 h 1971450"/>
                <a:gd name="connsiteX36" fmla="*/ 302635 w 854340"/>
                <a:gd name="connsiteY36" fmla="*/ 854356 h 1971450"/>
                <a:gd name="connsiteX37" fmla="*/ 410199 w 854340"/>
                <a:gd name="connsiteY37" fmla="*/ 931306 h 1971450"/>
                <a:gd name="connsiteX38" fmla="*/ 327104 w 854340"/>
                <a:gd name="connsiteY38" fmla="*/ 902124 h 1971450"/>
                <a:gd name="connsiteX39" fmla="*/ 316321 w 854340"/>
                <a:gd name="connsiteY39" fmla="*/ 930100 h 1971450"/>
                <a:gd name="connsiteX40" fmla="*/ 444885 w 854340"/>
                <a:gd name="connsiteY40" fmla="*/ 989329 h 1971450"/>
                <a:gd name="connsiteX41" fmla="*/ 246158 w 854340"/>
                <a:gd name="connsiteY41" fmla="*/ 989480 h 1971450"/>
                <a:gd name="connsiteX42" fmla="*/ 250946 w 854340"/>
                <a:gd name="connsiteY42" fmla="*/ 1009538 h 1971450"/>
                <a:gd name="connsiteX43" fmla="*/ 418004 w 854340"/>
                <a:gd name="connsiteY43" fmla="*/ 1006144 h 1971450"/>
                <a:gd name="connsiteX44" fmla="*/ 482474 w 854340"/>
                <a:gd name="connsiteY44" fmla="*/ 1025938 h 1971450"/>
                <a:gd name="connsiteX45" fmla="*/ 531411 w 854340"/>
                <a:gd name="connsiteY45" fmla="*/ 1073443 h 1971450"/>
                <a:gd name="connsiteX46" fmla="*/ 579934 w 854340"/>
                <a:gd name="connsiteY46" fmla="*/ 1204042 h 1971450"/>
                <a:gd name="connsiteX47" fmla="*/ 596108 w 854340"/>
                <a:gd name="connsiteY47" fmla="*/ 1343842 h 1971450"/>
                <a:gd name="connsiteX48" fmla="*/ 573072 w 854340"/>
                <a:gd name="connsiteY48" fmla="*/ 1307610 h 1971450"/>
                <a:gd name="connsiteX49" fmla="*/ 500156 w 854340"/>
                <a:gd name="connsiteY49" fmla="*/ 1169319 h 1971450"/>
                <a:gd name="connsiteX50" fmla="*/ 424941 w 854340"/>
                <a:gd name="connsiteY50" fmla="*/ 1141797 h 1971450"/>
                <a:gd name="connsiteX51" fmla="*/ 318772 w 854340"/>
                <a:gd name="connsiteY51" fmla="*/ 1145906 h 1971450"/>
                <a:gd name="connsiteX52" fmla="*/ 304897 w 854340"/>
                <a:gd name="connsiteY52" fmla="*/ 1161741 h 1971450"/>
                <a:gd name="connsiteX53" fmla="*/ 353119 w 854340"/>
                <a:gd name="connsiteY53" fmla="*/ 1227983 h 1971450"/>
                <a:gd name="connsiteX54" fmla="*/ 409219 w 854340"/>
                <a:gd name="connsiteY54" fmla="*/ 1291059 h 1971450"/>
                <a:gd name="connsiteX55" fmla="*/ 477611 w 854340"/>
                <a:gd name="connsiteY55" fmla="*/ 1336942 h 1971450"/>
                <a:gd name="connsiteX56" fmla="*/ 561083 w 854340"/>
                <a:gd name="connsiteY56" fmla="*/ 1335245 h 1971450"/>
                <a:gd name="connsiteX57" fmla="*/ 575636 w 854340"/>
                <a:gd name="connsiteY57" fmla="*/ 1362127 h 1971450"/>
                <a:gd name="connsiteX58" fmla="*/ 607758 w 854340"/>
                <a:gd name="connsiteY58" fmla="*/ 1449784 h 1971450"/>
                <a:gd name="connsiteX59" fmla="*/ 615260 w 854340"/>
                <a:gd name="connsiteY59" fmla="*/ 1545623 h 1971450"/>
                <a:gd name="connsiteX60" fmla="*/ 623668 w 854340"/>
                <a:gd name="connsiteY60" fmla="*/ 1956537 h 1971450"/>
                <a:gd name="connsiteX61" fmla="*/ 659071 w 854340"/>
                <a:gd name="connsiteY61" fmla="*/ 1957367 h 1971450"/>
                <a:gd name="connsiteX62" fmla="*/ 648815 w 854340"/>
                <a:gd name="connsiteY62" fmla="*/ 1520476 h 1971450"/>
                <a:gd name="connsiteX63" fmla="*/ 679241 w 854340"/>
                <a:gd name="connsiteY63" fmla="*/ 1426899 h 1971450"/>
                <a:gd name="connsiteX64" fmla="*/ 722636 w 854340"/>
                <a:gd name="connsiteY64" fmla="*/ 1336452 h 1971450"/>
                <a:gd name="connsiteX65" fmla="*/ 850521 w 854340"/>
                <a:gd name="connsiteY65" fmla="*/ 1170073 h 1971450"/>
                <a:gd name="connsiteX66" fmla="*/ 822471 w 854340"/>
                <a:gd name="connsiteY66" fmla="*/ 1151637 h 1971450"/>
                <a:gd name="connsiteX67" fmla="*/ 710308 w 854340"/>
                <a:gd name="connsiteY67" fmla="*/ 1295696 h 1971450"/>
                <a:gd name="connsiteX68" fmla="*/ 721354 w 854340"/>
                <a:gd name="connsiteY68" fmla="*/ 1177538 h 1971450"/>
                <a:gd name="connsiteX69" fmla="*/ 694812 w 854340"/>
                <a:gd name="connsiteY69" fmla="*/ 1175540 h 1971450"/>
                <a:gd name="connsiteX70" fmla="*/ 681089 w 854340"/>
                <a:gd name="connsiteY70" fmla="*/ 1315414 h 1971450"/>
                <a:gd name="connsiteX71" fmla="*/ 675810 w 854340"/>
                <a:gd name="connsiteY71" fmla="*/ 1350816 h 1971450"/>
                <a:gd name="connsiteX72" fmla="*/ 649645 w 854340"/>
                <a:gd name="connsiteY72" fmla="*/ 1406728 h 1971450"/>
                <a:gd name="connsiteX73" fmla="*/ 641539 w 854340"/>
                <a:gd name="connsiteY73" fmla="*/ 1431876 h 1971450"/>
                <a:gd name="connsiteX74" fmla="*/ 561196 w 854340"/>
                <a:gd name="connsiteY74" fmla="*/ 948988 h 1971450"/>
                <a:gd name="connsiteX75" fmla="*/ 572054 w 854340"/>
                <a:gd name="connsiteY75" fmla="*/ 837051 h 1971450"/>
                <a:gd name="connsiteX76" fmla="*/ 577031 w 854340"/>
                <a:gd name="connsiteY76" fmla="*/ 833130 h 1971450"/>
                <a:gd name="connsiteX77" fmla="*/ 677922 w 854340"/>
                <a:gd name="connsiteY77" fmla="*/ 789245 h 1971450"/>
                <a:gd name="connsiteX78" fmla="*/ 741261 w 854340"/>
                <a:gd name="connsiteY78" fmla="*/ 718365 h 1971450"/>
                <a:gd name="connsiteX79" fmla="*/ 770518 w 854340"/>
                <a:gd name="connsiteY79" fmla="*/ 618794 h 1971450"/>
                <a:gd name="connsiteX80" fmla="*/ 797626 w 854340"/>
                <a:gd name="connsiteY80" fmla="*/ 499617 h 1971450"/>
                <a:gd name="connsiteX81" fmla="*/ 779642 w 854340"/>
                <a:gd name="connsiteY81" fmla="*/ 485329 h 1971450"/>
                <a:gd name="connsiteX82" fmla="*/ 651115 w 854340"/>
                <a:gd name="connsiteY82" fmla="*/ 549158 h 1971450"/>
                <a:gd name="connsiteX83" fmla="*/ 561875 w 854340"/>
                <a:gd name="connsiteY83" fmla="*/ 619510 h 1971450"/>
                <a:gd name="connsiteX84" fmla="*/ 553429 w 854340"/>
                <a:gd name="connsiteY84" fmla="*/ 807794 h 1971450"/>
                <a:gd name="connsiteX85" fmla="*/ 539555 w 854340"/>
                <a:gd name="connsiteY85" fmla="*/ 865591 h 1971450"/>
                <a:gd name="connsiteX86" fmla="*/ 516595 w 854340"/>
                <a:gd name="connsiteY86" fmla="*/ 783212 h 1971450"/>
                <a:gd name="connsiteX87" fmla="*/ 489788 w 854340"/>
                <a:gd name="connsiteY87" fmla="*/ 701964 h 1971450"/>
                <a:gd name="connsiteX88" fmla="*/ 430144 w 854340"/>
                <a:gd name="connsiteY88" fmla="*/ 541542 h 1971450"/>
                <a:gd name="connsiteX89" fmla="*/ 430822 w 854340"/>
                <a:gd name="connsiteY89" fmla="*/ 531363 h 1971450"/>
                <a:gd name="connsiteX90" fmla="*/ 433499 w 854340"/>
                <a:gd name="connsiteY90" fmla="*/ 525858 h 1971450"/>
                <a:gd name="connsiteX91" fmla="*/ 601047 w 854340"/>
                <a:gd name="connsiteY91" fmla="*/ 319364 h 1971450"/>
                <a:gd name="connsiteX92" fmla="*/ 590453 w 854340"/>
                <a:gd name="connsiteY92" fmla="*/ 296253 h 1971450"/>
                <a:gd name="connsiteX93" fmla="*/ 438024 w 854340"/>
                <a:gd name="connsiteY93" fmla="*/ 439106 h 1971450"/>
                <a:gd name="connsiteX94" fmla="*/ 505510 w 854340"/>
                <a:gd name="connsiteY94" fmla="*/ 195475 h 1971450"/>
                <a:gd name="connsiteX95" fmla="*/ 472672 w 854340"/>
                <a:gd name="connsiteY95" fmla="*/ 187105 h 1971450"/>
                <a:gd name="connsiteX96" fmla="*/ 433160 w 854340"/>
                <a:gd name="connsiteY96" fmla="*/ 299193 h 1971450"/>
                <a:gd name="connsiteX97" fmla="*/ 422113 w 854340"/>
                <a:gd name="connsiteY97" fmla="*/ 209953 h 1971450"/>
                <a:gd name="connsiteX98" fmla="*/ 397871 w 854340"/>
                <a:gd name="connsiteY98" fmla="*/ 122861 h 1971450"/>
                <a:gd name="connsiteX99" fmla="*/ 372460 w 854340"/>
                <a:gd name="connsiteY99" fmla="*/ 131118 h 1971450"/>
                <a:gd name="connsiteX100" fmla="*/ 405072 w 854340"/>
                <a:gd name="connsiteY100" fmla="*/ 276422 h 1971450"/>
                <a:gd name="connsiteX101" fmla="*/ 405864 w 854340"/>
                <a:gd name="connsiteY101" fmla="*/ 423346 h 1971450"/>
                <a:gd name="connsiteX102" fmla="*/ 399115 w 854340"/>
                <a:gd name="connsiteY102" fmla="*/ 471530 h 1971450"/>
                <a:gd name="connsiteX103" fmla="*/ 347011 w 854340"/>
                <a:gd name="connsiteY103" fmla="*/ 363664 h 1971450"/>
                <a:gd name="connsiteX104" fmla="*/ 289213 w 854340"/>
                <a:gd name="connsiteY104" fmla="*/ 258626 h 1971450"/>
                <a:gd name="connsiteX105" fmla="*/ 278619 w 854340"/>
                <a:gd name="connsiteY105" fmla="*/ 172062 h 1971450"/>
                <a:gd name="connsiteX106" fmla="*/ 248156 w 854340"/>
                <a:gd name="connsiteY106" fmla="*/ 72454 h 1971450"/>
                <a:gd name="connsiteX107" fmla="*/ 169472 w 854340"/>
                <a:gd name="connsiteY107" fmla="*/ 11866 h 1971450"/>
                <a:gd name="connsiteX108" fmla="*/ 56931 w 854340"/>
                <a:gd name="connsiteY108" fmla="*/ 216 h 1971450"/>
                <a:gd name="connsiteX109" fmla="*/ 43283 w 854340"/>
                <a:gd name="connsiteY109" fmla="*/ 18653 h 1971450"/>
                <a:gd name="connsiteX110" fmla="*/ 171470 w 854340"/>
                <a:gd name="connsiteY110" fmla="*/ 506743 h 1971450"/>
                <a:gd name="connsiteX111" fmla="*/ 97084 w 854340"/>
                <a:gd name="connsiteY111" fmla="*/ 471228 h 1971450"/>
                <a:gd name="connsiteX112" fmla="*/ 39249 w 854340"/>
                <a:gd name="connsiteY112" fmla="*/ 455582 h 1971450"/>
                <a:gd name="connsiteX113" fmla="*/ 205477 w 854340"/>
                <a:gd name="connsiteY113" fmla="*/ 392355 h 1971450"/>
                <a:gd name="connsiteX114" fmla="*/ 278431 w 854340"/>
                <a:gd name="connsiteY114" fmla="*/ 430623 h 1971450"/>
                <a:gd name="connsiteX115" fmla="*/ 315341 w 854340"/>
                <a:gd name="connsiteY115" fmla="*/ 476544 h 1971450"/>
                <a:gd name="connsiteX116" fmla="*/ 239183 w 854340"/>
                <a:gd name="connsiteY116" fmla="*/ 448795 h 1971450"/>
                <a:gd name="connsiteX117" fmla="*/ 229305 w 854340"/>
                <a:gd name="connsiteY117" fmla="*/ 470663 h 1971450"/>
                <a:gd name="connsiteX118" fmla="*/ 309648 w 854340"/>
                <a:gd name="connsiteY118" fmla="*/ 502747 h 1971450"/>
                <a:gd name="connsiteX119" fmla="*/ 171470 w 854340"/>
                <a:gd name="connsiteY119" fmla="*/ 506743 h 1971450"/>
                <a:gd name="connsiteX120" fmla="*/ 203215 w 854340"/>
                <a:gd name="connsiteY120" fmla="*/ 718365 h 1971450"/>
                <a:gd name="connsiteX121" fmla="*/ 57270 w 854340"/>
                <a:gd name="connsiteY121" fmla="*/ 678853 h 1971450"/>
                <a:gd name="connsiteX122" fmla="*/ 123098 w 854340"/>
                <a:gd name="connsiteY122" fmla="*/ 643074 h 1971450"/>
                <a:gd name="connsiteX123" fmla="*/ 221086 w 854340"/>
                <a:gd name="connsiteY123" fmla="*/ 598962 h 1971450"/>
                <a:gd name="connsiteX124" fmla="*/ 302145 w 854340"/>
                <a:gd name="connsiteY124" fmla="*/ 629275 h 1971450"/>
                <a:gd name="connsiteX125" fmla="*/ 310779 w 854340"/>
                <a:gd name="connsiteY125" fmla="*/ 635684 h 1971450"/>
                <a:gd name="connsiteX126" fmla="*/ 263727 w 854340"/>
                <a:gd name="connsiteY126" fmla="*/ 635609 h 1971450"/>
                <a:gd name="connsiteX127" fmla="*/ 264707 w 854340"/>
                <a:gd name="connsiteY127" fmla="*/ 664187 h 1971450"/>
                <a:gd name="connsiteX128" fmla="*/ 349725 w 854340"/>
                <a:gd name="connsiteY128" fmla="*/ 679079 h 1971450"/>
                <a:gd name="connsiteX129" fmla="*/ 298639 w 854340"/>
                <a:gd name="connsiteY129" fmla="*/ 701361 h 1971450"/>
                <a:gd name="connsiteX130" fmla="*/ 203215 w 854340"/>
                <a:gd name="connsiteY130" fmla="*/ 718365 h 1971450"/>
                <a:gd name="connsiteX131" fmla="*/ 478063 w 854340"/>
                <a:gd name="connsiteY131" fmla="*/ 1311946 h 1971450"/>
                <a:gd name="connsiteX132" fmla="*/ 419738 w 854340"/>
                <a:gd name="connsiteY132" fmla="*/ 1266364 h 1971450"/>
                <a:gd name="connsiteX133" fmla="*/ 377323 w 854340"/>
                <a:gd name="connsiteY133" fmla="*/ 1217012 h 1971450"/>
                <a:gd name="connsiteX134" fmla="*/ 339433 w 854340"/>
                <a:gd name="connsiteY134" fmla="*/ 1165700 h 1971450"/>
                <a:gd name="connsiteX135" fmla="*/ 410878 w 854340"/>
                <a:gd name="connsiteY135" fmla="*/ 1163173 h 1971450"/>
                <a:gd name="connsiteX136" fmla="*/ 481607 w 854340"/>
                <a:gd name="connsiteY136" fmla="*/ 1185946 h 1971450"/>
                <a:gd name="connsiteX137" fmla="*/ 535069 w 854340"/>
                <a:gd name="connsiteY137" fmla="*/ 1268777 h 1971450"/>
                <a:gd name="connsiteX138" fmla="*/ 504304 w 854340"/>
                <a:gd name="connsiteY138" fmla="*/ 1249624 h 1971450"/>
                <a:gd name="connsiteX139" fmla="*/ 487752 w 854340"/>
                <a:gd name="connsiteY139" fmla="*/ 1267947 h 1971450"/>
                <a:gd name="connsiteX140" fmla="*/ 547171 w 854340"/>
                <a:gd name="connsiteY140" fmla="*/ 1315641 h 1971450"/>
                <a:gd name="connsiteX141" fmla="*/ 478063 w 854340"/>
                <a:gd name="connsiteY141" fmla="*/ 1311946 h 1971450"/>
                <a:gd name="connsiteX142" fmla="*/ 634187 w 854340"/>
                <a:gd name="connsiteY142" fmla="*/ 690088 h 1971450"/>
                <a:gd name="connsiteX143" fmla="*/ 610774 w 854340"/>
                <a:gd name="connsiteY143" fmla="*/ 679833 h 1971450"/>
                <a:gd name="connsiteX144" fmla="*/ 567455 w 854340"/>
                <a:gd name="connsiteY144" fmla="*/ 767528 h 1971450"/>
                <a:gd name="connsiteX145" fmla="*/ 588982 w 854340"/>
                <a:gd name="connsiteY145" fmla="*/ 624411 h 1971450"/>
                <a:gd name="connsiteX146" fmla="*/ 677243 w 854340"/>
                <a:gd name="connsiteY146" fmla="*/ 563900 h 1971450"/>
                <a:gd name="connsiteX147" fmla="*/ 766257 w 854340"/>
                <a:gd name="connsiteY147" fmla="*/ 520806 h 1971450"/>
                <a:gd name="connsiteX148" fmla="*/ 746049 w 854340"/>
                <a:gd name="connsiteY148" fmla="*/ 608237 h 1971450"/>
                <a:gd name="connsiteX149" fmla="*/ 715699 w 854340"/>
                <a:gd name="connsiteY149" fmla="*/ 711805 h 1971450"/>
                <a:gd name="connsiteX150" fmla="*/ 640597 w 854340"/>
                <a:gd name="connsiteY150" fmla="*/ 777972 h 1971450"/>
                <a:gd name="connsiteX151" fmla="*/ 583139 w 854340"/>
                <a:gd name="connsiteY151" fmla="*/ 798934 h 1971450"/>
                <a:gd name="connsiteX152" fmla="*/ 634187 w 854340"/>
                <a:gd name="connsiteY152" fmla="*/ 690088 h 1971450"/>
                <a:gd name="connsiteX153" fmla="*/ 156502 w 854340"/>
                <a:gd name="connsiteY153" fmla="*/ 34450 h 1971450"/>
                <a:gd name="connsiteX154" fmla="*/ 231793 w 854340"/>
                <a:gd name="connsiteY154" fmla="*/ 96206 h 1971450"/>
                <a:gd name="connsiteX155" fmla="*/ 253887 w 854340"/>
                <a:gd name="connsiteY155" fmla="*/ 192987 h 1971450"/>
                <a:gd name="connsiteX156" fmla="*/ 254528 w 854340"/>
                <a:gd name="connsiteY156" fmla="*/ 202036 h 1971450"/>
                <a:gd name="connsiteX157" fmla="*/ 217353 w 854340"/>
                <a:gd name="connsiteY157" fmla="*/ 145068 h 1971450"/>
                <a:gd name="connsiteX158" fmla="*/ 188134 w 854340"/>
                <a:gd name="connsiteY158" fmla="*/ 165087 h 1971450"/>
                <a:gd name="connsiteX159" fmla="*/ 247741 w 854340"/>
                <a:gd name="connsiteY159" fmla="*/ 258438 h 1971450"/>
                <a:gd name="connsiteX160" fmla="*/ 158727 w 854340"/>
                <a:gd name="connsiteY160" fmla="*/ 193892 h 1971450"/>
                <a:gd name="connsiteX161" fmla="*/ 73105 w 854340"/>
                <a:gd name="connsiteY161" fmla="*/ 24496 h 1971450"/>
                <a:gd name="connsiteX162" fmla="*/ 156502 w 854340"/>
                <a:gd name="connsiteY162" fmla="*/ 34450 h 19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854340" h="1971450">
                  <a:moveTo>
                    <a:pt x="43283" y="18653"/>
                  </a:moveTo>
                  <a:cubicBezTo>
                    <a:pt x="54594" y="53188"/>
                    <a:pt x="66922" y="86931"/>
                    <a:pt x="80872" y="119430"/>
                  </a:cubicBezTo>
                  <a:cubicBezTo>
                    <a:pt x="93993" y="152683"/>
                    <a:pt x="110770" y="182996"/>
                    <a:pt x="135615" y="208294"/>
                  </a:cubicBezTo>
                  <a:cubicBezTo>
                    <a:pt x="156276" y="228804"/>
                    <a:pt x="178709" y="246222"/>
                    <a:pt x="204497" y="261680"/>
                  </a:cubicBezTo>
                  <a:cubicBezTo>
                    <a:pt x="229456" y="277628"/>
                    <a:pt x="257318" y="292143"/>
                    <a:pt x="279637" y="311862"/>
                  </a:cubicBezTo>
                  <a:lnTo>
                    <a:pt x="338226" y="422781"/>
                  </a:lnTo>
                  <a:lnTo>
                    <a:pt x="390217" y="537018"/>
                  </a:lnTo>
                  <a:cubicBezTo>
                    <a:pt x="379095" y="525029"/>
                    <a:pt x="367257" y="513869"/>
                    <a:pt x="354702" y="503086"/>
                  </a:cubicBezTo>
                  <a:cubicBezTo>
                    <a:pt x="346257" y="468702"/>
                    <a:pt x="326538" y="439219"/>
                    <a:pt x="300298" y="415052"/>
                  </a:cubicBezTo>
                  <a:cubicBezTo>
                    <a:pt x="277149" y="393336"/>
                    <a:pt x="249513" y="374070"/>
                    <a:pt x="215016" y="369659"/>
                  </a:cubicBezTo>
                  <a:cubicBezTo>
                    <a:pt x="139762" y="360082"/>
                    <a:pt x="66847" y="411055"/>
                    <a:pt x="5091" y="456185"/>
                  </a:cubicBezTo>
                  <a:cubicBezTo>
                    <a:pt x="-3203" y="462330"/>
                    <a:pt x="-602" y="472585"/>
                    <a:pt x="7428" y="473415"/>
                  </a:cubicBezTo>
                  <a:cubicBezTo>
                    <a:pt x="37364" y="476582"/>
                    <a:pt x="65753" y="483821"/>
                    <a:pt x="91956" y="495433"/>
                  </a:cubicBezTo>
                  <a:cubicBezTo>
                    <a:pt x="117254" y="506517"/>
                    <a:pt x="138895" y="522503"/>
                    <a:pt x="167172" y="530345"/>
                  </a:cubicBezTo>
                  <a:cubicBezTo>
                    <a:pt x="217617" y="543540"/>
                    <a:pt x="278619" y="531702"/>
                    <a:pt x="334758" y="520505"/>
                  </a:cubicBezTo>
                  <a:cubicBezTo>
                    <a:pt x="346257" y="529704"/>
                    <a:pt x="357039" y="539770"/>
                    <a:pt x="367219" y="550478"/>
                  </a:cubicBezTo>
                  <a:cubicBezTo>
                    <a:pt x="376871" y="561411"/>
                    <a:pt x="385580" y="573174"/>
                    <a:pt x="393950" y="585239"/>
                  </a:cubicBezTo>
                  <a:cubicBezTo>
                    <a:pt x="410614" y="609444"/>
                    <a:pt x="425280" y="635307"/>
                    <a:pt x="438815" y="661133"/>
                  </a:cubicBezTo>
                  <a:cubicBezTo>
                    <a:pt x="446808" y="683113"/>
                    <a:pt x="453670" y="705546"/>
                    <a:pt x="461172" y="727715"/>
                  </a:cubicBezTo>
                  <a:cubicBezTo>
                    <a:pt x="437458" y="697365"/>
                    <a:pt x="408503" y="670257"/>
                    <a:pt x="372648" y="653592"/>
                  </a:cubicBezTo>
                  <a:cubicBezTo>
                    <a:pt x="356285" y="637758"/>
                    <a:pt x="339056" y="622941"/>
                    <a:pt x="319827" y="610424"/>
                  </a:cubicBezTo>
                  <a:cubicBezTo>
                    <a:pt x="308064" y="602808"/>
                    <a:pt x="294944" y="593835"/>
                    <a:pt x="280429" y="587049"/>
                  </a:cubicBezTo>
                  <a:cubicBezTo>
                    <a:pt x="265461" y="580489"/>
                    <a:pt x="249551" y="575926"/>
                    <a:pt x="233226" y="576341"/>
                  </a:cubicBezTo>
                  <a:cubicBezTo>
                    <a:pt x="199068" y="577284"/>
                    <a:pt x="163553" y="597417"/>
                    <a:pt x="133994" y="613968"/>
                  </a:cubicBezTo>
                  <a:cubicBezTo>
                    <a:pt x="97310" y="634666"/>
                    <a:pt x="62096" y="657288"/>
                    <a:pt x="22849" y="673763"/>
                  </a:cubicBezTo>
                  <a:cubicBezTo>
                    <a:pt x="11840" y="678438"/>
                    <a:pt x="11161" y="689937"/>
                    <a:pt x="20813" y="692087"/>
                  </a:cubicBezTo>
                  <a:cubicBezTo>
                    <a:pt x="76913" y="705848"/>
                    <a:pt x="126793" y="733069"/>
                    <a:pt x="191791" y="739063"/>
                  </a:cubicBezTo>
                  <a:cubicBezTo>
                    <a:pt x="220257" y="741665"/>
                    <a:pt x="250493" y="740194"/>
                    <a:pt x="279449" y="731824"/>
                  </a:cubicBezTo>
                  <a:cubicBezTo>
                    <a:pt x="311646" y="722663"/>
                    <a:pt x="344598" y="692690"/>
                    <a:pt x="377926" y="700155"/>
                  </a:cubicBezTo>
                  <a:cubicBezTo>
                    <a:pt x="380226" y="700683"/>
                    <a:pt x="382262" y="700532"/>
                    <a:pt x="384110" y="700079"/>
                  </a:cubicBezTo>
                  <a:lnTo>
                    <a:pt x="386146" y="701625"/>
                  </a:lnTo>
                  <a:cubicBezTo>
                    <a:pt x="424941" y="732955"/>
                    <a:pt x="453783" y="771072"/>
                    <a:pt x="481569" y="812016"/>
                  </a:cubicBezTo>
                  <a:cubicBezTo>
                    <a:pt x="496122" y="834223"/>
                    <a:pt x="500759" y="857674"/>
                    <a:pt x="507810" y="883122"/>
                  </a:cubicBezTo>
                  <a:cubicBezTo>
                    <a:pt x="523946" y="936622"/>
                    <a:pt x="533975" y="991705"/>
                    <a:pt x="547246" y="1045958"/>
                  </a:cubicBezTo>
                  <a:cubicBezTo>
                    <a:pt x="522627" y="1011950"/>
                    <a:pt x="492088" y="982128"/>
                    <a:pt x="457025" y="957924"/>
                  </a:cubicBezTo>
                  <a:cubicBezTo>
                    <a:pt x="425770" y="902011"/>
                    <a:pt x="386146" y="844818"/>
                    <a:pt x="310063" y="832979"/>
                  </a:cubicBezTo>
                  <a:cubicBezTo>
                    <a:pt x="293625" y="830604"/>
                    <a:pt x="286688" y="851679"/>
                    <a:pt x="302635" y="854356"/>
                  </a:cubicBezTo>
                  <a:cubicBezTo>
                    <a:pt x="353081" y="862801"/>
                    <a:pt x="385128" y="894961"/>
                    <a:pt x="410199" y="931306"/>
                  </a:cubicBezTo>
                  <a:cubicBezTo>
                    <a:pt x="384034" y="918939"/>
                    <a:pt x="356399" y="908949"/>
                    <a:pt x="327104" y="902124"/>
                  </a:cubicBezTo>
                  <a:cubicBezTo>
                    <a:pt x="306292" y="897374"/>
                    <a:pt x="295623" y="925274"/>
                    <a:pt x="316321" y="930100"/>
                  </a:cubicBezTo>
                  <a:cubicBezTo>
                    <a:pt x="364542" y="941372"/>
                    <a:pt x="408465" y="961732"/>
                    <a:pt x="444885" y="989329"/>
                  </a:cubicBezTo>
                  <a:cubicBezTo>
                    <a:pt x="382978" y="971873"/>
                    <a:pt x="313004" y="976285"/>
                    <a:pt x="246158" y="989480"/>
                  </a:cubicBezTo>
                  <a:cubicBezTo>
                    <a:pt x="229418" y="992723"/>
                    <a:pt x="234055" y="1012704"/>
                    <a:pt x="250946" y="1009538"/>
                  </a:cubicBezTo>
                  <a:cubicBezTo>
                    <a:pt x="306707" y="999056"/>
                    <a:pt x="364505" y="994759"/>
                    <a:pt x="418004" y="1006144"/>
                  </a:cubicBezTo>
                  <a:cubicBezTo>
                    <a:pt x="442020" y="1011272"/>
                    <a:pt x="462078" y="1013082"/>
                    <a:pt x="482474" y="1025938"/>
                  </a:cubicBezTo>
                  <a:cubicBezTo>
                    <a:pt x="502154" y="1038568"/>
                    <a:pt x="519347" y="1054969"/>
                    <a:pt x="531411" y="1073443"/>
                  </a:cubicBezTo>
                  <a:cubicBezTo>
                    <a:pt x="557275" y="1112427"/>
                    <a:pt x="572092" y="1157443"/>
                    <a:pt x="579934" y="1204042"/>
                  </a:cubicBezTo>
                  <a:cubicBezTo>
                    <a:pt x="586984" y="1250793"/>
                    <a:pt x="591395" y="1298411"/>
                    <a:pt x="596108" y="1343842"/>
                  </a:cubicBezTo>
                  <a:cubicBezTo>
                    <a:pt x="589548" y="1331174"/>
                    <a:pt x="582158" y="1319071"/>
                    <a:pt x="573072" y="1307610"/>
                  </a:cubicBezTo>
                  <a:cubicBezTo>
                    <a:pt x="560480" y="1256863"/>
                    <a:pt x="547360" y="1203590"/>
                    <a:pt x="500156" y="1169319"/>
                  </a:cubicBezTo>
                  <a:cubicBezTo>
                    <a:pt x="479118" y="1153823"/>
                    <a:pt x="453519" y="1143832"/>
                    <a:pt x="424941" y="1141797"/>
                  </a:cubicBezTo>
                  <a:cubicBezTo>
                    <a:pt x="390406" y="1139308"/>
                    <a:pt x="353646" y="1143908"/>
                    <a:pt x="318772" y="1145906"/>
                  </a:cubicBezTo>
                  <a:cubicBezTo>
                    <a:pt x="309459" y="1146472"/>
                    <a:pt x="299732" y="1154313"/>
                    <a:pt x="304897" y="1161741"/>
                  </a:cubicBezTo>
                  <a:cubicBezTo>
                    <a:pt x="320092" y="1183834"/>
                    <a:pt x="336077" y="1206154"/>
                    <a:pt x="353119" y="1227983"/>
                  </a:cubicBezTo>
                  <a:cubicBezTo>
                    <a:pt x="369594" y="1250001"/>
                    <a:pt x="387842" y="1271303"/>
                    <a:pt x="409219" y="1291059"/>
                  </a:cubicBezTo>
                  <a:cubicBezTo>
                    <a:pt x="428221" y="1308703"/>
                    <a:pt x="450352" y="1327253"/>
                    <a:pt x="477611" y="1336942"/>
                  </a:cubicBezTo>
                  <a:cubicBezTo>
                    <a:pt x="504228" y="1346405"/>
                    <a:pt x="533485" y="1343314"/>
                    <a:pt x="561083" y="1335245"/>
                  </a:cubicBezTo>
                  <a:cubicBezTo>
                    <a:pt x="566436" y="1343917"/>
                    <a:pt x="571262" y="1352928"/>
                    <a:pt x="575636" y="1362127"/>
                  </a:cubicBezTo>
                  <a:cubicBezTo>
                    <a:pt x="588568" y="1389499"/>
                    <a:pt x="601122" y="1419359"/>
                    <a:pt x="607758" y="1449784"/>
                  </a:cubicBezTo>
                  <a:lnTo>
                    <a:pt x="615260" y="1545623"/>
                  </a:lnTo>
                  <a:cubicBezTo>
                    <a:pt x="624498" y="1682368"/>
                    <a:pt x="626873" y="1819377"/>
                    <a:pt x="623668" y="1956537"/>
                  </a:cubicBezTo>
                  <a:cubicBezTo>
                    <a:pt x="623216" y="1975841"/>
                    <a:pt x="658618" y="1976708"/>
                    <a:pt x="659071" y="1957367"/>
                  </a:cubicBezTo>
                  <a:cubicBezTo>
                    <a:pt x="662539" y="1811837"/>
                    <a:pt x="659711" y="1665817"/>
                    <a:pt x="648815" y="1520476"/>
                  </a:cubicBezTo>
                  <a:cubicBezTo>
                    <a:pt x="660918" y="1489975"/>
                    <a:pt x="669061" y="1458229"/>
                    <a:pt x="679241" y="1426899"/>
                  </a:cubicBezTo>
                  <a:cubicBezTo>
                    <a:pt x="689119" y="1395720"/>
                    <a:pt x="704464" y="1365558"/>
                    <a:pt x="722636" y="1336452"/>
                  </a:cubicBezTo>
                  <a:cubicBezTo>
                    <a:pt x="759622" y="1278391"/>
                    <a:pt x="804412" y="1225042"/>
                    <a:pt x="850521" y="1170073"/>
                  </a:cubicBezTo>
                  <a:cubicBezTo>
                    <a:pt x="864547" y="1153107"/>
                    <a:pt x="836458" y="1134671"/>
                    <a:pt x="822471" y="1151637"/>
                  </a:cubicBezTo>
                  <a:cubicBezTo>
                    <a:pt x="782771" y="1199518"/>
                    <a:pt x="743335" y="1246532"/>
                    <a:pt x="710308" y="1295696"/>
                  </a:cubicBezTo>
                  <a:lnTo>
                    <a:pt x="721354" y="1177538"/>
                  </a:lnTo>
                  <a:cubicBezTo>
                    <a:pt x="722749" y="1162231"/>
                    <a:pt x="696245" y="1160308"/>
                    <a:pt x="694812" y="1175540"/>
                  </a:cubicBezTo>
                  <a:cubicBezTo>
                    <a:pt x="690288" y="1222554"/>
                    <a:pt x="686367" y="1269116"/>
                    <a:pt x="681089" y="1315414"/>
                  </a:cubicBezTo>
                  <a:cubicBezTo>
                    <a:pt x="679543" y="1327102"/>
                    <a:pt x="677959" y="1339016"/>
                    <a:pt x="675810" y="1350816"/>
                  </a:cubicBezTo>
                  <a:cubicBezTo>
                    <a:pt x="665781" y="1369140"/>
                    <a:pt x="656620" y="1387651"/>
                    <a:pt x="649645" y="1406728"/>
                  </a:cubicBezTo>
                  <a:cubicBezTo>
                    <a:pt x="646591" y="1415061"/>
                    <a:pt x="643990" y="1423468"/>
                    <a:pt x="641539" y="1431876"/>
                  </a:cubicBezTo>
                  <a:cubicBezTo>
                    <a:pt x="626156" y="1269380"/>
                    <a:pt x="599690" y="1107789"/>
                    <a:pt x="561196" y="948988"/>
                  </a:cubicBezTo>
                  <a:cubicBezTo>
                    <a:pt x="560442" y="911625"/>
                    <a:pt x="562893" y="874489"/>
                    <a:pt x="572054" y="837051"/>
                  </a:cubicBezTo>
                  <a:cubicBezTo>
                    <a:pt x="573864" y="836146"/>
                    <a:pt x="575598" y="834902"/>
                    <a:pt x="577031" y="833130"/>
                  </a:cubicBezTo>
                  <a:cubicBezTo>
                    <a:pt x="599614" y="805079"/>
                    <a:pt x="646667" y="805042"/>
                    <a:pt x="677922" y="789245"/>
                  </a:cubicBezTo>
                  <a:cubicBezTo>
                    <a:pt x="707555" y="774164"/>
                    <a:pt x="728141" y="746905"/>
                    <a:pt x="741261" y="718365"/>
                  </a:cubicBezTo>
                  <a:cubicBezTo>
                    <a:pt x="754833" y="686770"/>
                    <a:pt x="761921" y="652537"/>
                    <a:pt x="770518" y="618794"/>
                  </a:cubicBezTo>
                  <a:cubicBezTo>
                    <a:pt x="780358" y="579659"/>
                    <a:pt x="790650" y="539770"/>
                    <a:pt x="797626" y="499617"/>
                  </a:cubicBezTo>
                  <a:cubicBezTo>
                    <a:pt x="799360" y="490531"/>
                    <a:pt x="788916" y="480653"/>
                    <a:pt x="779642" y="485329"/>
                  </a:cubicBezTo>
                  <a:cubicBezTo>
                    <a:pt x="736812" y="506592"/>
                    <a:pt x="693907" y="527932"/>
                    <a:pt x="651115" y="549158"/>
                  </a:cubicBezTo>
                  <a:cubicBezTo>
                    <a:pt x="616015" y="567066"/>
                    <a:pt x="583327" y="587954"/>
                    <a:pt x="561875" y="619510"/>
                  </a:cubicBezTo>
                  <a:cubicBezTo>
                    <a:pt x="518140" y="681191"/>
                    <a:pt x="528395" y="748979"/>
                    <a:pt x="553429" y="807794"/>
                  </a:cubicBezTo>
                  <a:cubicBezTo>
                    <a:pt x="547548" y="827060"/>
                    <a:pt x="542571" y="846288"/>
                    <a:pt x="539555" y="865591"/>
                  </a:cubicBezTo>
                  <a:lnTo>
                    <a:pt x="516595" y="783212"/>
                  </a:lnTo>
                  <a:lnTo>
                    <a:pt x="489788" y="701964"/>
                  </a:lnTo>
                  <a:cubicBezTo>
                    <a:pt x="473237" y="647334"/>
                    <a:pt x="450164" y="594966"/>
                    <a:pt x="430144" y="541542"/>
                  </a:cubicBezTo>
                  <a:lnTo>
                    <a:pt x="430822" y="531363"/>
                  </a:lnTo>
                  <a:cubicBezTo>
                    <a:pt x="432066" y="529855"/>
                    <a:pt x="433084" y="528083"/>
                    <a:pt x="433499" y="525858"/>
                  </a:cubicBezTo>
                  <a:cubicBezTo>
                    <a:pt x="447034" y="442009"/>
                    <a:pt x="512221" y="357782"/>
                    <a:pt x="601047" y="319364"/>
                  </a:cubicBezTo>
                  <a:cubicBezTo>
                    <a:pt x="616995" y="312615"/>
                    <a:pt x="606250" y="289278"/>
                    <a:pt x="590453" y="296253"/>
                  </a:cubicBezTo>
                  <a:cubicBezTo>
                    <a:pt x="524210" y="325359"/>
                    <a:pt x="470711" y="379499"/>
                    <a:pt x="438024" y="439106"/>
                  </a:cubicBezTo>
                  <a:cubicBezTo>
                    <a:pt x="451068" y="358310"/>
                    <a:pt x="470372" y="277515"/>
                    <a:pt x="505510" y="195475"/>
                  </a:cubicBezTo>
                  <a:cubicBezTo>
                    <a:pt x="514407" y="174588"/>
                    <a:pt x="480966" y="166558"/>
                    <a:pt x="472672" y="187105"/>
                  </a:cubicBezTo>
                  <a:cubicBezTo>
                    <a:pt x="456875" y="224544"/>
                    <a:pt x="443754" y="262057"/>
                    <a:pt x="433160" y="299193"/>
                  </a:cubicBezTo>
                  <a:cubicBezTo>
                    <a:pt x="430822" y="269597"/>
                    <a:pt x="427542" y="239587"/>
                    <a:pt x="422113" y="209953"/>
                  </a:cubicBezTo>
                  <a:cubicBezTo>
                    <a:pt x="415553" y="180847"/>
                    <a:pt x="407485" y="151741"/>
                    <a:pt x="397871" y="122861"/>
                  </a:cubicBezTo>
                  <a:cubicBezTo>
                    <a:pt x="392743" y="107554"/>
                    <a:pt x="367445" y="115962"/>
                    <a:pt x="372460" y="131118"/>
                  </a:cubicBezTo>
                  <a:cubicBezTo>
                    <a:pt x="387917" y="179037"/>
                    <a:pt x="401189" y="226617"/>
                    <a:pt x="405072" y="276422"/>
                  </a:cubicBezTo>
                  <a:cubicBezTo>
                    <a:pt x="409521" y="325962"/>
                    <a:pt x="412575" y="373919"/>
                    <a:pt x="405864" y="423346"/>
                  </a:cubicBezTo>
                  <a:cubicBezTo>
                    <a:pt x="403149" y="439521"/>
                    <a:pt x="400774" y="455582"/>
                    <a:pt x="399115" y="471530"/>
                  </a:cubicBezTo>
                  <a:cubicBezTo>
                    <a:pt x="382564" y="435185"/>
                    <a:pt x="366653" y="398539"/>
                    <a:pt x="347011" y="363664"/>
                  </a:cubicBezTo>
                  <a:cubicBezTo>
                    <a:pt x="327594" y="328752"/>
                    <a:pt x="311081" y="292181"/>
                    <a:pt x="289213" y="258626"/>
                  </a:cubicBezTo>
                  <a:cubicBezTo>
                    <a:pt x="282352" y="231104"/>
                    <a:pt x="280240" y="202488"/>
                    <a:pt x="278619" y="172062"/>
                  </a:cubicBezTo>
                  <a:cubicBezTo>
                    <a:pt x="277526" y="135454"/>
                    <a:pt x="268477" y="102087"/>
                    <a:pt x="248156" y="72454"/>
                  </a:cubicBezTo>
                  <a:cubicBezTo>
                    <a:pt x="228551" y="45383"/>
                    <a:pt x="202989" y="22234"/>
                    <a:pt x="169472" y="11866"/>
                  </a:cubicBezTo>
                  <a:cubicBezTo>
                    <a:pt x="133580" y="-85"/>
                    <a:pt x="94407" y="-500"/>
                    <a:pt x="56931" y="216"/>
                  </a:cubicBezTo>
                  <a:cubicBezTo>
                    <a:pt x="47543" y="330"/>
                    <a:pt x="40569" y="10547"/>
                    <a:pt x="43283" y="18653"/>
                  </a:cubicBezTo>
                  <a:close/>
                  <a:moveTo>
                    <a:pt x="171470" y="506743"/>
                  </a:moveTo>
                  <a:cubicBezTo>
                    <a:pt x="144098" y="498185"/>
                    <a:pt x="122269" y="481445"/>
                    <a:pt x="97084" y="471228"/>
                  </a:cubicBezTo>
                  <a:cubicBezTo>
                    <a:pt x="78799" y="463914"/>
                    <a:pt x="59193" y="459088"/>
                    <a:pt x="39249" y="455582"/>
                  </a:cubicBezTo>
                  <a:cubicBezTo>
                    <a:pt x="89317" y="420707"/>
                    <a:pt x="147567" y="385003"/>
                    <a:pt x="205477" y="392355"/>
                  </a:cubicBezTo>
                  <a:cubicBezTo>
                    <a:pt x="235262" y="396163"/>
                    <a:pt x="258487" y="412224"/>
                    <a:pt x="278431" y="430623"/>
                  </a:cubicBezTo>
                  <a:cubicBezTo>
                    <a:pt x="293511" y="443743"/>
                    <a:pt x="305350" y="459653"/>
                    <a:pt x="315341" y="476544"/>
                  </a:cubicBezTo>
                  <a:cubicBezTo>
                    <a:pt x="292456" y="463725"/>
                    <a:pt x="268364" y="453395"/>
                    <a:pt x="239183" y="448795"/>
                  </a:cubicBezTo>
                  <a:cubicBezTo>
                    <a:pt x="223461" y="446194"/>
                    <a:pt x="213508" y="468061"/>
                    <a:pt x="229305" y="470663"/>
                  </a:cubicBezTo>
                  <a:cubicBezTo>
                    <a:pt x="259466" y="476506"/>
                    <a:pt x="285858" y="487817"/>
                    <a:pt x="309648" y="502747"/>
                  </a:cubicBezTo>
                  <a:cubicBezTo>
                    <a:pt x="262181" y="512285"/>
                    <a:pt x="212113" y="520052"/>
                    <a:pt x="171470" y="506743"/>
                  </a:cubicBezTo>
                  <a:close/>
                  <a:moveTo>
                    <a:pt x="203215" y="718365"/>
                  </a:moveTo>
                  <a:cubicBezTo>
                    <a:pt x="148057" y="714519"/>
                    <a:pt x="103606" y="693368"/>
                    <a:pt x="57270" y="678853"/>
                  </a:cubicBezTo>
                  <a:cubicBezTo>
                    <a:pt x="79817" y="667919"/>
                    <a:pt x="101420" y="655515"/>
                    <a:pt x="123098" y="643074"/>
                  </a:cubicBezTo>
                  <a:cubicBezTo>
                    <a:pt x="152204" y="626447"/>
                    <a:pt x="187116" y="604241"/>
                    <a:pt x="221086" y="598962"/>
                  </a:cubicBezTo>
                  <a:cubicBezTo>
                    <a:pt x="252077" y="593910"/>
                    <a:pt x="281070" y="615627"/>
                    <a:pt x="302145" y="629275"/>
                  </a:cubicBezTo>
                  <a:cubicBezTo>
                    <a:pt x="305199" y="631235"/>
                    <a:pt x="307801" y="633648"/>
                    <a:pt x="310779" y="635684"/>
                  </a:cubicBezTo>
                  <a:cubicBezTo>
                    <a:pt x="295661" y="633912"/>
                    <a:pt x="280127" y="633460"/>
                    <a:pt x="263727" y="635609"/>
                  </a:cubicBezTo>
                  <a:cubicBezTo>
                    <a:pt x="241596" y="638625"/>
                    <a:pt x="242576" y="666901"/>
                    <a:pt x="264707" y="664187"/>
                  </a:cubicBezTo>
                  <a:cubicBezTo>
                    <a:pt x="295887" y="660379"/>
                    <a:pt x="324352" y="667090"/>
                    <a:pt x="349725" y="679079"/>
                  </a:cubicBezTo>
                  <a:cubicBezTo>
                    <a:pt x="332118" y="683754"/>
                    <a:pt x="315303" y="693105"/>
                    <a:pt x="298639" y="701361"/>
                  </a:cubicBezTo>
                  <a:cubicBezTo>
                    <a:pt x="268176" y="716480"/>
                    <a:pt x="235262" y="720589"/>
                    <a:pt x="203215" y="718365"/>
                  </a:cubicBezTo>
                  <a:close/>
                  <a:moveTo>
                    <a:pt x="478063" y="1311946"/>
                  </a:moveTo>
                  <a:cubicBezTo>
                    <a:pt x="454914" y="1300598"/>
                    <a:pt x="436289" y="1282953"/>
                    <a:pt x="419738" y="1266364"/>
                  </a:cubicBezTo>
                  <a:cubicBezTo>
                    <a:pt x="403979" y="1250642"/>
                    <a:pt x="390217" y="1234016"/>
                    <a:pt x="377323" y="1217012"/>
                  </a:cubicBezTo>
                  <a:cubicBezTo>
                    <a:pt x="363826" y="1200197"/>
                    <a:pt x="351422" y="1182929"/>
                    <a:pt x="339433" y="1165700"/>
                  </a:cubicBezTo>
                  <a:cubicBezTo>
                    <a:pt x="363298" y="1164229"/>
                    <a:pt x="387239" y="1162721"/>
                    <a:pt x="410878" y="1163173"/>
                  </a:cubicBezTo>
                  <a:cubicBezTo>
                    <a:pt x="437948" y="1163663"/>
                    <a:pt x="461662" y="1171543"/>
                    <a:pt x="481607" y="1185946"/>
                  </a:cubicBezTo>
                  <a:cubicBezTo>
                    <a:pt x="511015" y="1207021"/>
                    <a:pt x="524813" y="1237333"/>
                    <a:pt x="535069" y="1268777"/>
                  </a:cubicBezTo>
                  <a:cubicBezTo>
                    <a:pt x="525643" y="1261576"/>
                    <a:pt x="515501" y="1255091"/>
                    <a:pt x="504304" y="1249624"/>
                  </a:cubicBezTo>
                  <a:cubicBezTo>
                    <a:pt x="489901" y="1242650"/>
                    <a:pt x="473275" y="1260897"/>
                    <a:pt x="487752" y="1267947"/>
                  </a:cubicBezTo>
                  <a:cubicBezTo>
                    <a:pt x="512145" y="1279861"/>
                    <a:pt x="531373" y="1296488"/>
                    <a:pt x="547171" y="1315641"/>
                  </a:cubicBezTo>
                  <a:cubicBezTo>
                    <a:pt x="523683" y="1321786"/>
                    <a:pt x="499968" y="1322653"/>
                    <a:pt x="478063" y="1311946"/>
                  </a:cubicBezTo>
                  <a:close/>
                  <a:moveTo>
                    <a:pt x="634187" y="690088"/>
                  </a:moveTo>
                  <a:cubicBezTo>
                    <a:pt x="642972" y="676025"/>
                    <a:pt x="619484" y="665808"/>
                    <a:pt x="610774" y="679833"/>
                  </a:cubicBezTo>
                  <a:cubicBezTo>
                    <a:pt x="592828" y="708449"/>
                    <a:pt x="578539" y="737895"/>
                    <a:pt x="567455" y="767528"/>
                  </a:cubicBezTo>
                  <a:cubicBezTo>
                    <a:pt x="552449" y="720966"/>
                    <a:pt x="553165" y="668900"/>
                    <a:pt x="588982" y="624411"/>
                  </a:cubicBezTo>
                  <a:cubicBezTo>
                    <a:pt x="611641" y="596323"/>
                    <a:pt x="644555" y="579546"/>
                    <a:pt x="677243" y="563900"/>
                  </a:cubicBezTo>
                  <a:lnTo>
                    <a:pt x="766257" y="520806"/>
                  </a:lnTo>
                  <a:cubicBezTo>
                    <a:pt x="760941" y="550138"/>
                    <a:pt x="753363" y="579395"/>
                    <a:pt x="746049" y="608237"/>
                  </a:cubicBezTo>
                  <a:cubicBezTo>
                    <a:pt x="737151" y="643149"/>
                    <a:pt x="730403" y="679381"/>
                    <a:pt x="715699" y="711805"/>
                  </a:cubicBezTo>
                  <a:cubicBezTo>
                    <a:pt x="701033" y="744077"/>
                    <a:pt x="676715" y="766925"/>
                    <a:pt x="640597" y="777972"/>
                  </a:cubicBezTo>
                  <a:cubicBezTo>
                    <a:pt x="620426" y="784117"/>
                    <a:pt x="600482" y="789433"/>
                    <a:pt x="583139" y="798934"/>
                  </a:cubicBezTo>
                  <a:cubicBezTo>
                    <a:pt x="596334" y="761571"/>
                    <a:pt x="612056" y="725189"/>
                    <a:pt x="634187" y="690088"/>
                  </a:cubicBezTo>
                  <a:close/>
                  <a:moveTo>
                    <a:pt x="156502" y="34450"/>
                  </a:moveTo>
                  <a:cubicBezTo>
                    <a:pt x="189039" y="45044"/>
                    <a:pt x="214375" y="68156"/>
                    <a:pt x="231793" y="96206"/>
                  </a:cubicBezTo>
                  <a:cubicBezTo>
                    <a:pt x="249551" y="125161"/>
                    <a:pt x="253170" y="158565"/>
                    <a:pt x="253887" y="192987"/>
                  </a:cubicBezTo>
                  <a:lnTo>
                    <a:pt x="254528" y="202036"/>
                  </a:lnTo>
                  <a:cubicBezTo>
                    <a:pt x="242538" y="182770"/>
                    <a:pt x="231153" y="163127"/>
                    <a:pt x="217353" y="145068"/>
                  </a:cubicBezTo>
                  <a:cubicBezTo>
                    <a:pt x="205930" y="129157"/>
                    <a:pt x="176974" y="149554"/>
                    <a:pt x="188134" y="165087"/>
                  </a:cubicBezTo>
                  <a:cubicBezTo>
                    <a:pt x="210303" y="194646"/>
                    <a:pt x="227684" y="227409"/>
                    <a:pt x="247741" y="258438"/>
                  </a:cubicBezTo>
                  <a:cubicBezTo>
                    <a:pt x="214978" y="238983"/>
                    <a:pt x="184326" y="219529"/>
                    <a:pt x="158727" y="193892"/>
                  </a:cubicBezTo>
                  <a:cubicBezTo>
                    <a:pt x="113296" y="148989"/>
                    <a:pt x="95915" y="85084"/>
                    <a:pt x="73105" y="24496"/>
                  </a:cubicBezTo>
                  <a:cubicBezTo>
                    <a:pt x="101231" y="24496"/>
                    <a:pt x="129772" y="26080"/>
                    <a:pt x="156502" y="34450"/>
                  </a:cubicBezTo>
                  <a:close/>
                </a:path>
              </a:pathLst>
            </a:custGeom>
            <a:solidFill>
              <a:srgbClr val="162D3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81B6942-39C9-46CD-B8DC-34985C620086}"/>
                </a:ext>
              </a:extLst>
            </p:cNvPr>
            <p:cNvSpPr/>
            <p:nvPr/>
          </p:nvSpPr>
          <p:spPr>
            <a:xfrm>
              <a:off x="7660323" y="5877152"/>
              <a:ext cx="117346" cy="101919"/>
            </a:xfrm>
            <a:custGeom>
              <a:avLst/>
              <a:gdLst>
                <a:gd name="connsiteX0" fmla="*/ 9963 w 117346"/>
                <a:gd name="connsiteY0" fmla="*/ 28644 h 101919"/>
                <a:gd name="connsiteX1" fmla="*/ 6230 w 117346"/>
                <a:gd name="connsiteY1" fmla="*/ 38410 h 101919"/>
                <a:gd name="connsiteX2" fmla="*/ 84 w 117346"/>
                <a:gd name="connsiteY2" fmla="*/ 50738 h 101919"/>
                <a:gd name="connsiteX3" fmla="*/ 21160 w 117346"/>
                <a:gd name="connsiteY3" fmla="*/ 88629 h 101919"/>
                <a:gd name="connsiteX4" fmla="*/ 65837 w 117346"/>
                <a:gd name="connsiteY4" fmla="*/ 101824 h 101919"/>
                <a:gd name="connsiteX5" fmla="*/ 108591 w 117346"/>
                <a:gd name="connsiteY5" fmla="*/ 81917 h 101919"/>
                <a:gd name="connsiteX6" fmla="*/ 115038 w 117346"/>
                <a:gd name="connsiteY6" fmla="*/ 38447 h 101919"/>
                <a:gd name="connsiteX7" fmla="*/ 89287 w 117346"/>
                <a:gd name="connsiteY7" fmla="*/ 7004 h 101919"/>
                <a:gd name="connsiteX8" fmla="*/ 45327 w 117346"/>
                <a:gd name="connsiteY8" fmla="*/ 2065 h 101919"/>
                <a:gd name="connsiteX9" fmla="*/ 9963 w 117346"/>
                <a:gd name="connsiteY9" fmla="*/ 28644 h 10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346" h="101919">
                  <a:moveTo>
                    <a:pt x="9963" y="28644"/>
                  </a:moveTo>
                  <a:cubicBezTo>
                    <a:pt x="8266" y="31774"/>
                    <a:pt x="7060" y="35054"/>
                    <a:pt x="6230" y="38410"/>
                  </a:cubicBezTo>
                  <a:cubicBezTo>
                    <a:pt x="1819" y="41049"/>
                    <a:pt x="-481" y="45610"/>
                    <a:pt x="84" y="50738"/>
                  </a:cubicBezTo>
                  <a:cubicBezTo>
                    <a:pt x="1555" y="65555"/>
                    <a:pt x="9171" y="78864"/>
                    <a:pt x="21160" y="88629"/>
                  </a:cubicBezTo>
                  <a:cubicBezTo>
                    <a:pt x="33187" y="98506"/>
                    <a:pt x="49550" y="102616"/>
                    <a:pt x="65837" y="101824"/>
                  </a:cubicBezTo>
                  <a:cubicBezTo>
                    <a:pt x="81446" y="101070"/>
                    <a:pt x="99241" y="94322"/>
                    <a:pt x="108591" y="81917"/>
                  </a:cubicBezTo>
                  <a:cubicBezTo>
                    <a:pt x="118016" y="69438"/>
                    <a:pt x="119261" y="52510"/>
                    <a:pt x="115038" y="38447"/>
                  </a:cubicBezTo>
                  <a:cubicBezTo>
                    <a:pt x="110778" y="25629"/>
                    <a:pt x="101918" y="13677"/>
                    <a:pt x="89287" y="7004"/>
                  </a:cubicBezTo>
                  <a:cubicBezTo>
                    <a:pt x="76130" y="29"/>
                    <a:pt x="60144" y="-1970"/>
                    <a:pt x="45327" y="2065"/>
                  </a:cubicBezTo>
                  <a:cubicBezTo>
                    <a:pt x="29794" y="6287"/>
                    <a:pt x="17126" y="15336"/>
                    <a:pt x="9963" y="28644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2AF7343-8604-41DA-9D3E-56F4595B8830}"/>
                </a:ext>
              </a:extLst>
            </p:cNvPr>
            <p:cNvSpPr/>
            <p:nvPr/>
          </p:nvSpPr>
          <p:spPr>
            <a:xfrm>
              <a:off x="7011498" y="5737220"/>
              <a:ext cx="105770" cy="96687"/>
            </a:xfrm>
            <a:custGeom>
              <a:avLst/>
              <a:gdLst>
                <a:gd name="connsiteX0" fmla="*/ 36214 w 105770"/>
                <a:gd name="connsiteY0" fmla="*/ 8758 h 96687"/>
                <a:gd name="connsiteX1" fmla="*/ 1528 w 105770"/>
                <a:gd name="connsiteY1" fmla="*/ 49099 h 96687"/>
                <a:gd name="connsiteX2" fmla="*/ 1151 w 105770"/>
                <a:gd name="connsiteY2" fmla="*/ 52643 h 96687"/>
                <a:gd name="connsiteX3" fmla="*/ 9445 w 105770"/>
                <a:gd name="connsiteY3" fmla="*/ 84049 h 96687"/>
                <a:gd name="connsiteX4" fmla="*/ 56799 w 105770"/>
                <a:gd name="connsiteY4" fmla="*/ 95322 h 96687"/>
                <a:gd name="connsiteX5" fmla="*/ 93898 w 105770"/>
                <a:gd name="connsiteY5" fmla="*/ 70288 h 96687"/>
                <a:gd name="connsiteX6" fmla="*/ 95331 w 105770"/>
                <a:gd name="connsiteY6" fmla="*/ 69044 h 96687"/>
                <a:gd name="connsiteX7" fmla="*/ 105359 w 105770"/>
                <a:gd name="connsiteY7" fmla="*/ 48308 h 96687"/>
                <a:gd name="connsiteX8" fmla="*/ 91032 w 105770"/>
                <a:gd name="connsiteY8" fmla="*/ 9286 h 96687"/>
                <a:gd name="connsiteX9" fmla="*/ 36214 w 105770"/>
                <a:gd name="connsiteY9" fmla="*/ 8758 h 9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770" h="96687">
                  <a:moveTo>
                    <a:pt x="36214" y="8758"/>
                  </a:moveTo>
                  <a:cubicBezTo>
                    <a:pt x="20341" y="18674"/>
                    <a:pt x="5826" y="34471"/>
                    <a:pt x="1528" y="49099"/>
                  </a:cubicBezTo>
                  <a:cubicBezTo>
                    <a:pt x="1189" y="50306"/>
                    <a:pt x="1377" y="51437"/>
                    <a:pt x="1151" y="52643"/>
                  </a:cubicBezTo>
                  <a:cubicBezTo>
                    <a:pt x="-1752" y="63879"/>
                    <a:pt x="774" y="75227"/>
                    <a:pt x="9445" y="84049"/>
                  </a:cubicBezTo>
                  <a:cubicBezTo>
                    <a:pt x="19889" y="94605"/>
                    <a:pt x="38363" y="99205"/>
                    <a:pt x="56799" y="95322"/>
                  </a:cubicBezTo>
                  <a:cubicBezTo>
                    <a:pt x="72446" y="92042"/>
                    <a:pt x="86961" y="82315"/>
                    <a:pt x="93898" y="70288"/>
                  </a:cubicBezTo>
                  <a:lnTo>
                    <a:pt x="95331" y="69044"/>
                  </a:lnTo>
                  <a:cubicBezTo>
                    <a:pt x="101250" y="62974"/>
                    <a:pt x="104379" y="55508"/>
                    <a:pt x="105359" y="48308"/>
                  </a:cubicBezTo>
                  <a:cubicBezTo>
                    <a:pt x="107508" y="34207"/>
                    <a:pt x="101024" y="19428"/>
                    <a:pt x="91032" y="9286"/>
                  </a:cubicBezTo>
                  <a:cubicBezTo>
                    <a:pt x="78101" y="-3608"/>
                    <a:pt x="54085" y="-2402"/>
                    <a:pt x="36214" y="8758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804A4D1-1ACC-4C5E-B39E-D3D603679E2E}"/>
                </a:ext>
              </a:extLst>
            </p:cNvPr>
            <p:cNvSpPr/>
            <p:nvPr/>
          </p:nvSpPr>
          <p:spPr>
            <a:xfrm>
              <a:off x="7086848" y="5655069"/>
              <a:ext cx="95359" cy="84544"/>
            </a:xfrm>
            <a:custGeom>
              <a:avLst/>
              <a:gdLst>
                <a:gd name="connsiteX0" fmla="*/ 22431 w 95359"/>
                <a:gd name="connsiteY0" fmla="*/ 11584 h 84544"/>
                <a:gd name="connsiteX1" fmla="*/ 4938 w 95359"/>
                <a:gd name="connsiteY1" fmla="*/ 36354 h 84544"/>
                <a:gd name="connsiteX2" fmla="*/ 1620 w 95359"/>
                <a:gd name="connsiteY2" fmla="*/ 66063 h 84544"/>
                <a:gd name="connsiteX3" fmla="*/ 28049 w 95359"/>
                <a:gd name="connsiteY3" fmla="*/ 81182 h 84544"/>
                <a:gd name="connsiteX4" fmla="*/ 62094 w 95359"/>
                <a:gd name="connsiteY4" fmla="*/ 81898 h 84544"/>
                <a:gd name="connsiteX5" fmla="*/ 95234 w 95359"/>
                <a:gd name="connsiteY5" fmla="*/ 34356 h 84544"/>
                <a:gd name="connsiteX6" fmla="*/ 58097 w 95359"/>
                <a:gd name="connsiteY6" fmla="*/ 122 h 84544"/>
                <a:gd name="connsiteX7" fmla="*/ 22431 w 95359"/>
                <a:gd name="connsiteY7" fmla="*/ 11584 h 84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359" h="84544">
                  <a:moveTo>
                    <a:pt x="22431" y="11584"/>
                  </a:moveTo>
                  <a:cubicBezTo>
                    <a:pt x="14363" y="18710"/>
                    <a:pt x="8897" y="27758"/>
                    <a:pt x="4938" y="36354"/>
                  </a:cubicBezTo>
                  <a:cubicBezTo>
                    <a:pt x="489" y="46006"/>
                    <a:pt x="-1736" y="56902"/>
                    <a:pt x="1620" y="66063"/>
                  </a:cubicBezTo>
                  <a:cubicBezTo>
                    <a:pt x="5051" y="75413"/>
                    <a:pt x="14552" y="83105"/>
                    <a:pt x="28049" y="81182"/>
                  </a:cubicBezTo>
                  <a:cubicBezTo>
                    <a:pt x="38078" y="84990"/>
                    <a:pt x="49841" y="86008"/>
                    <a:pt x="62094" y="81898"/>
                  </a:cubicBezTo>
                  <a:cubicBezTo>
                    <a:pt x="84564" y="74396"/>
                    <a:pt x="96742" y="52340"/>
                    <a:pt x="95234" y="34356"/>
                  </a:cubicBezTo>
                  <a:cubicBezTo>
                    <a:pt x="93764" y="17088"/>
                    <a:pt x="79701" y="1555"/>
                    <a:pt x="58097" y="122"/>
                  </a:cubicBezTo>
                  <a:cubicBezTo>
                    <a:pt x="45241" y="-745"/>
                    <a:pt x="32196" y="2988"/>
                    <a:pt x="22431" y="11584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730FA26-99AD-4FED-834F-3059496C6FB1}"/>
                </a:ext>
              </a:extLst>
            </p:cNvPr>
            <p:cNvSpPr/>
            <p:nvPr/>
          </p:nvSpPr>
          <p:spPr>
            <a:xfrm>
              <a:off x="7077083" y="5577820"/>
              <a:ext cx="92526" cy="78808"/>
            </a:xfrm>
            <a:custGeom>
              <a:avLst/>
              <a:gdLst>
                <a:gd name="connsiteX0" fmla="*/ 18435 w 92526"/>
                <a:gd name="connsiteY0" fmla="*/ 19838 h 78808"/>
                <a:gd name="connsiteX1" fmla="*/ 1809 w 92526"/>
                <a:gd name="connsiteY1" fmla="*/ 44495 h 78808"/>
                <a:gd name="connsiteX2" fmla="*/ 8633 w 92526"/>
                <a:gd name="connsiteY2" fmla="*/ 73073 h 78808"/>
                <a:gd name="connsiteX3" fmla="*/ 44337 w 92526"/>
                <a:gd name="connsiteY3" fmla="*/ 77333 h 78808"/>
                <a:gd name="connsiteX4" fmla="*/ 60322 w 92526"/>
                <a:gd name="connsiteY4" fmla="*/ 71678 h 78808"/>
                <a:gd name="connsiteX5" fmla="*/ 87694 w 92526"/>
                <a:gd name="connsiteY5" fmla="*/ 56371 h 78808"/>
                <a:gd name="connsiteX6" fmla="*/ 91917 w 92526"/>
                <a:gd name="connsiteY6" fmla="*/ 30319 h 78808"/>
                <a:gd name="connsiteX7" fmla="*/ 80154 w 92526"/>
                <a:gd name="connsiteY7" fmla="*/ 6303 h 78808"/>
                <a:gd name="connsiteX8" fmla="*/ 46787 w 92526"/>
                <a:gd name="connsiteY8" fmla="*/ 2080 h 78808"/>
                <a:gd name="connsiteX9" fmla="*/ 18435 w 92526"/>
                <a:gd name="connsiteY9" fmla="*/ 19838 h 78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526" h="78808">
                  <a:moveTo>
                    <a:pt x="18435" y="19838"/>
                  </a:moveTo>
                  <a:cubicBezTo>
                    <a:pt x="10933" y="27228"/>
                    <a:pt x="4712" y="35673"/>
                    <a:pt x="1809" y="44495"/>
                  </a:cubicBezTo>
                  <a:cubicBezTo>
                    <a:pt x="-1584" y="54901"/>
                    <a:pt x="-679" y="66211"/>
                    <a:pt x="8633" y="73073"/>
                  </a:cubicBezTo>
                  <a:cubicBezTo>
                    <a:pt x="17682" y="79633"/>
                    <a:pt x="31933" y="79822"/>
                    <a:pt x="44337" y="77333"/>
                  </a:cubicBezTo>
                  <a:cubicBezTo>
                    <a:pt x="49766" y="76240"/>
                    <a:pt x="55233" y="74280"/>
                    <a:pt x="60322" y="71678"/>
                  </a:cubicBezTo>
                  <a:cubicBezTo>
                    <a:pt x="71143" y="69492"/>
                    <a:pt x="81700" y="65231"/>
                    <a:pt x="87694" y="56371"/>
                  </a:cubicBezTo>
                  <a:cubicBezTo>
                    <a:pt x="93010" y="48190"/>
                    <a:pt x="93086" y="38764"/>
                    <a:pt x="91917" y="30319"/>
                  </a:cubicBezTo>
                  <a:cubicBezTo>
                    <a:pt x="90635" y="21233"/>
                    <a:pt x="87770" y="12637"/>
                    <a:pt x="80154" y="6303"/>
                  </a:cubicBezTo>
                  <a:cubicBezTo>
                    <a:pt x="71935" y="-559"/>
                    <a:pt x="58739" y="-1577"/>
                    <a:pt x="46787" y="2080"/>
                  </a:cubicBezTo>
                  <a:cubicBezTo>
                    <a:pt x="35854" y="5436"/>
                    <a:pt x="25938" y="12448"/>
                    <a:pt x="18435" y="19838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A0A8B40-03F3-42DE-AF45-B4BD0DAB097B}"/>
                </a:ext>
              </a:extLst>
            </p:cNvPr>
            <p:cNvSpPr/>
            <p:nvPr/>
          </p:nvSpPr>
          <p:spPr>
            <a:xfrm>
              <a:off x="7017535" y="5674550"/>
              <a:ext cx="53479" cy="42939"/>
            </a:xfrm>
            <a:custGeom>
              <a:avLst/>
              <a:gdLst>
                <a:gd name="connsiteX0" fmla="*/ 14305 w 53479"/>
                <a:gd name="connsiteY0" fmla="*/ 3112 h 42939"/>
                <a:gd name="connsiteX1" fmla="*/ 9177 w 53479"/>
                <a:gd name="connsiteY1" fmla="*/ 6316 h 42939"/>
                <a:gd name="connsiteX2" fmla="*/ 204 w 53479"/>
                <a:gd name="connsiteY2" fmla="*/ 21359 h 42939"/>
                <a:gd name="connsiteX3" fmla="*/ 581 w 53479"/>
                <a:gd name="connsiteY3" fmla="*/ 28523 h 42939"/>
                <a:gd name="connsiteX4" fmla="*/ 3673 w 53479"/>
                <a:gd name="connsiteY4" fmla="*/ 34894 h 42939"/>
                <a:gd name="connsiteX5" fmla="*/ 23089 w 53479"/>
                <a:gd name="connsiteY5" fmla="*/ 42849 h 42939"/>
                <a:gd name="connsiteX6" fmla="*/ 34098 w 53479"/>
                <a:gd name="connsiteY6" fmla="*/ 39306 h 42939"/>
                <a:gd name="connsiteX7" fmla="*/ 36096 w 53479"/>
                <a:gd name="connsiteY7" fmla="*/ 38929 h 42939"/>
                <a:gd name="connsiteX8" fmla="*/ 41789 w 53479"/>
                <a:gd name="connsiteY8" fmla="*/ 36516 h 42939"/>
                <a:gd name="connsiteX9" fmla="*/ 46540 w 53479"/>
                <a:gd name="connsiteY9" fmla="*/ 33047 h 42939"/>
                <a:gd name="connsiteX10" fmla="*/ 51630 w 53479"/>
                <a:gd name="connsiteY10" fmla="*/ 26298 h 42939"/>
                <a:gd name="connsiteX11" fmla="*/ 52572 w 53479"/>
                <a:gd name="connsiteY11" fmla="*/ 23923 h 42939"/>
                <a:gd name="connsiteX12" fmla="*/ 53477 w 53479"/>
                <a:gd name="connsiteY12" fmla="*/ 18909 h 42939"/>
                <a:gd name="connsiteX13" fmla="*/ 50649 w 53479"/>
                <a:gd name="connsiteY13" fmla="*/ 9596 h 42939"/>
                <a:gd name="connsiteX14" fmla="*/ 33797 w 53479"/>
                <a:gd name="connsiteY14" fmla="*/ 472 h 42939"/>
                <a:gd name="connsiteX15" fmla="*/ 23542 w 53479"/>
                <a:gd name="connsiteY15" fmla="*/ 359 h 42939"/>
                <a:gd name="connsiteX16" fmla="*/ 14305 w 53479"/>
                <a:gd name="connsiteY16" fmla="*/ 3112 h 4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479" h="42939">
                  <a:moveTo>
                    <a:pt x="14305" y="3112"/>
                  </a:moveTo>
                  <a:cubicBezTo>
                    <a:pt x="12419" y="3941"/>
                    <a:pt x="10761" y="5147"/>
                    <a:pt x="9177" y="6316"/>
                  </a:cubicBezTo>
                  <a:cubicBezTo>
                    <a:pt x="3710" y="10350"/>
                    <a:pt x="1109" y="16119"/>
                    <a:pt x="204" y="21359"/>
                  </a:cubicBezTo>
                  <a:cubicBezTo>
                    <a:pt x="-211" y="23772"/>
                    <a:pt x="53" y="26260"/>
                    <a:pt x="581" y="28523"/>
                  </a:cubicBezTo>
                  <a:cubicBezTo>
                    <a:pt x="1109" y="30785"/>
                    <a:pt x="2202" y="33009"/>
                    <a:pt x="3673" y="34894"/>
                  </a:cubicBezTo>
                  <a:cubicBezTo>
                    <a:pt x="7669" y="39909"/>
                    <a:pt x="14569" y="43566"/>
                    <a:pt x="23089" y="42849"/>
                  </a:cubicBezTo>
                  <a:cubicBezTo>
                    <a:pt x="27010" y="42510"/>
                    <a:pt x="30705" y="41115"/>
                    <a:pt x="34098" y="39306"/>
                  </a:cubicBezTo>
                  <a:lnTo>
                    <a:pt x="36096" y="38929"/>
                  </a:lnTo>
                  <a:cubicBezTo>
                    <a:pt x="37981" y="38325"/>
                    <a:pt x="40093" y="37534"/>
                    <a:pt x="41789" y="36516"/>
                  </a:cubicBezTo>
                  <a:cubicBezTo>
                    <a:pt x="43486" y="35498"/>
                    <a:pt x="45183" y="34404"/>
                    <a:pt x="46540" y="33047"/>
                  </a:cubicBezTo>
                  <a:cubicBezTo>
                    <a:pt x="48953" y="30672"/>
                    <a:pt x="50159" y="29051"/>
                    <a:pt x="51630" y="26298"/>
                  </a:cubicBezTo>
                  <a:cubicBezTo>
                    <a:pt x="52044" y="25507"/>
                    <a:pt x="52383" y="24753"/>
                    <a:pt x="52572" y="23923"/>
                  </a:cubicBezTo>
                  <a:cubicBezTo>
                    <a:pt x="53025" y="22264"/>
                    <a:pt x="53515" y="20568"/>
                    <a:pt x="53477" y="18909"/>
                  </a:cubicBezTo>
                  <a:cubicBezTo>
                    <a:pt x="53364" y="15478"/>
                    <a:pt x="52685" y="12424"/>
                    <a:pt x="50649" y="9596"/>
                  </a:cubicBezTo>
                  <a:cubicBezTo>
                    <a:pt x="47143" y="4657"/>
                    <a:pt x="40847" y="1679"/>
                    <a:pt x="33797" y="472"/>
                  </a:cubicBezTo>
                  <a:cubicBezTo>
                    <a:pt x="30592" y="-55"/>
                    <a:pt x="26972" y="-206"/>
                    <a:pt x="23542" y="359"/>
                  </a:cubicBezTo>
                  <a:cubicBezTo>
                    <a:pt x="19922" y="887"/>
                    <a:pt x="17660" y="1604"/>
                    <a:pt x="14305" y="3112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FB6B879-9F0A-4530-937E-38AA11D3BEB9}"/>
                </a:ext>
              </a:extLst>
            </p:cNvPr>
            <p:cNvSpPr/>
            <p:nvPr/>
          </p:nvSpPr>
          <p:spPr>
            <a:xfrm>
              <a:off x="7107244" y="5806170"/>
              <a:ext cx="76993" cy="68084"/>
            </a:xfrm>
            <a:custGeom>
              <a:avLst/>
              <a:gdLst>
                <a:gd name="connsiteX0" fmla="*/ 18587 w 76993"/>
                <a:gd name="connsiteY0" fmla="*/ 5221 h 68084"/>
                <a:gd name="connsiteX1" fmla="*/ 3921 w 76993"/>
                <a:gd name="connsiteY1" fmla="*/ 21621 h 68084"/>
                <a:gd name="connsiteX2" fmla="*/ 5505 w 76993"/>
                <a:gd name="connsiteY2" fmla="*/ 56873 h 68084"/>
                <a:gd name="connsiteX3" fmla="*/ 22847 w 76993"/>
                <a:gd name="connsiteY3" fmla="*/ 67392 h 68084"/>
                <a:gd name="connsiteX4" fmla="*/ 36194 w 76993"/>
                <a:gd name="connsiteY4" fmla="*/ 67505 h 68084"/>
                <a:gd name="connsiteX5" fmla="*/ 69146 w 76993"/>
                <a:gd name="connsiteY5" fmla="*/ 52839 h 68084"/>
                <a:gd name="connsiteX6" fmla="*/ 73632 w 76993"/>
                <a:gd name="connsiteY6" fmla="*/ 19322 h 68084"/>
                <a:gd name="connsiteX7" fmla="*/ 39927 w 76993"/>
                <a:gd name="connsiteY7" fmla="*/ 18 h 68084"/>
                <a:gd name="connsiteX8" fmla="*/ 18587 w 76993"/>
                <a:gd name="connsiteY8" fmla="*/ 5221 h 68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993" h="68084">
                  <a:moveTo>
                    <a:pt x="18587" y="5221"/>
                  </a:moveTo>
                  <a:cubicBezTo>
                    <a:pt x="11310" y="9406"/>
                    <a:pt x="6372" y="14986"/>
                    <a:pt x="3921" y="21621"/>
                  </a:cubicBezTo>
                  <a:cubicBezTo>
                    <a:pt x="-377" y="33234"/>
                    <a:pt x="-2752" y="47146"/>
                    <a:pt x="5505" y="56873"/>
                  </a:cubicBezTo>
                  <a:cubicBezTo>
                    <a:pt x="9689" y="61812"/>
                    <a:pt x="15269" y="65695"/>
                    <a:pt x="22847" y="67392"/>
                  </a:cubicBezTo>
                  <a:cubicBezTo>
                    <a:pt x="27146" y="68372"/>
                    <a:pt x="31670" y="68221"/>
                    <a:pt x="36194" y="67505"/>
                  </a:cubicBezTo>
                  <a:cubicBezTo>
                    <a:pt x="48899" y="67279"/>
                    <a:pt x="61379" y="61209"/>
                    <a:pt x="69146" y="52839"/>
                  </a:cubicBezTo>
                  <a:cubicBezTo>
                    <a:pt x="78533" y="42735"/>
                    <a:pt x="78797" y="29765"/>
                    <a:pt x="73632" y="19322"/>
                  </a:cubicBezTo>
                  <a:cubicBezTo>
                    <a:pt x="68203" y="8350"/>
                    <a:pt x="54932" y="546"/>
                    <a:pt x="39927" y="18"/>
                  </a:cubicBezTo>
                  <a:cubicBezTo>
                    <a:pt x="32876" y="-208"/>
                    <a:pt x="24733" y="1677"/>
                    <a:pt x="18587" y="5221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5EE9B14-C5BC-4B67-94CC-9956036C0F36}"/>
                </a:ext>
              </a:extLst>
            </p:cNvPr>
            <p:cNvSpPr/>
            <p:nvPr/>
          </p:nvSpPr>
          <p:spPr>
            <a:xfrm>
              <a:off x="7185767" y="5577913"/>
              <a:ext cx="49194" cy="42142"/>
            </a:xfrm>
            <a:custGeom>
              <a:avLst/>
              <a:gdLst>
                <a:gd name="connsiteX0" fmla="*/ 12828 w 49194"/>
                <a:gd name="connsiteY0" fmla="*/ 3646 h 42142"/>
                <a:gd name="connsiteX1" fmla="*/ 6758 w 49194"/>
                <a:gd name="connsiteY1" fmla="*/ 7982 h 42142"/>
                <a:gd name="connsiteX2" fmla="*/ 1330 w 49194"/>
                <a:gd name="connsiteY2" fmla="*/ 15975 h 42142"/>
                <a:gd name="connsiteX3" fmla="*/ 726 w 49194"/>
                <a:gd name="connsiteY3" fmla="*/ 17709 h 42142"/>
                <a:gd name="connsiteX4" fmla="*/ 10 w 49194"/>
                <a:gd name="connsiteY4" fmla="*/ 22309 h 42142"/>
                <a:gd name="connsiteX5" fmla="*/ 123 w 49194"/>
                <a:gd name="connsiteY5" fmla="*/ 24043 h 42142"/>
                <a:gd name="connsiteX6" fmla="*/ 990 w 49194"/>
                <a:gd name="connsiteY6" fmla="*/ 28567 h 42142"/>
                <a:gd name="connsiteX7" fmla="*/ 2988 w 49194"/>
                <a:gd name="connsiteY7" fmla="*/ 32488 h 42142"/>
                <a:gd name="connsiteX8" fmla="*/ 4195 w 49194"/>
                <a:gd name="connsiteY8" fmla="*/ 34147 h 42142"/>
                <a:gd name="connsiteX9" fmla="*/ 7475 w 49194"/>
                <a:gd name="connsiteY9" fmla="*/ 37276 h 42142"/>
                <a:gd name="connsiteX10" fmla="*/ 11811 w 49194"/>
                <a:gd name="connsiteY10" fmla="*/ 39803 h 42142"/>
                <a:gd name="connsiteX11" fmla="*/ 19464 w 49194"/>
                <a:gd name="connsiteY11" fmla="*/ 41951 h 42142"/>
                <a:gd name="connsiteX12" fmla="*/ 25232 w 49194"/>
                <a:gd name="connsiteY12" fmla="*/ 42027 h 42142"/>
                <a:gd name="connsiteX13" fmla="*/ 30926 w 49194"/>
                <a:gd name="connsiteY13" fmla="*/ 40858 h 42142"/>
                <a:gd name="connsiteX14" fmla="*/ 32509 w 49194"/>
                <a:gd name="connsiteY14" fmla="*/ 40179 h 42142"/>
                <a:gd name="connsiteX15" fmla="*/ 39635 w 49194"/>
                <a:gd name="connsiteY15" fmla="*/ 37540 h 42142"/>
                <a:gd name="connsiteX16" fmla="*/ 46685 w 49194"/>
                <a:gd name="connsiteY16" fmla="*/ 30792 h 42142"/>
                <a:gd name="connsiteX17" fmla="*/ 49173 w 49194"/>
                <a:gd name="connsiteY17" fmla="*/ 21554 h 42142"/>
                <a:gd name="connsiteX18" fmla="*/ 44725 w 49194"/>
                <a:gd name="connsiteY18" fmla="*/ 8698 h 42142"/>
                <a:gd name="connsiteX19" fmla="*/ 30586 w 49194"/>
                <a:gd name="connsiteY19" fmla="*/ 215 h 42142"/>
                <a:gd name="connsiteX20" fmla="*/ 25383 w 49194"/>
                <a:gd name="connsiteY20" fmla="*/ 27 h 42142"/>
                <a:gd name="connsiteX21" fmla="*/ 23272 w 49194"/>
                <a:gd name="connsiteY21" fmla="*/ 253 h 42142"/>
                <a:gd name="connsiteX22" fmla="*/ 12828 w 49194"/>
                <a:gd name="connsiteY22" fmla="*/ 3646 h 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194" h="42142">
                  <a:moveTo>
                    <a:pt x="12828" y="3646"/>
                  </a:moveTo>
                  <a:cubicBezTo>
                    <a:pt x="10566" y="4777"/>
                    <a:pt x="8455" y="6323"/>
                    <a:pt x="6758" y="7982"/>
                  </a:cubicBezTo>
                  <a:cubicBezTo>
                    <a:pt x="4157" y="10546"/>
                    <a:pt x="2687" y="12959"/>
                    <a:pt x="1330" y="15975"/>
                  </a:cubicBezTo>
                  <a:cubicBezTo>
                    <a:pt x="1065" y="16540"/>
                    <a:pt x="877" y="17106"/>
                    <a:pt x="726" y="17709"/>
                  </a:cubicBezTo>
                  <a:cubicBezTo>
                    <a:pt x="349" y="19217"/>
                    <a:pt x="48" y="20801"/>
                    <a:pt x="10" y="22309"/>
                  </a:cubicBezTo>
                  <a:cubicBezTo>
                    <a:pt x="-28" y="22912"/>
                    <a:pt x="48" y="23477"/>
                    <a:pt x="123" y="24043"/>
                  </a:cubicBezTo>
                  <a:cubicBezTo>
                    <a:pt x="311" y="25551"/>
                    <a:pt x="462" y="27135"/>
                    <a:pt x="990" y="28567"/>
                  </a:cubicBezTo>
                  <a:cubicBezTo>
                    <a:pt x="1480" y="29925"/>
                    <a:pt x="2234" y="31244"/>
                    <a:pt x="2988" y="32488"/>
                  </a:cubicBezTo>
                  <a:cubicBezTo>
                    <a:pt x="3328" y="33054"/>
                    <a:pt x="3743" y="33619"/>
                    <a:pt x="4195" y="34147"/>
                  </a:cubicBezTo>
                  <a:cubicBezTo>
                    <a:pt x="5175" y="35240"/>
                    <a:pt x="6268" y="36334"/>
                    <a:pt x="7475" y="37276"/>
                  </a:cubicBezTo>
                  <a:cubicBezTo>
                    <a:pt x="8757" y="38294"/>
                    <a:pt x="10303" y="39048"/>
                    <a:pt x="11811" y="39803"/>
                  </a:cubicBezTo>
                  <a:cubicBezTo>
                    <a:pt x="14035" y="40933"/>
                    <a:pt x="16787" y="41725"/>
                    <a:pt x="19464" y="41951"/>
                  </a:cubicBezTo>
                  <a:cubicBezTo>
                    <a:pt x="21311" y="42102"/>
                    <a:pt x="23310" y="42253"/>
                    <a:pt x="25232" y="42027"/>
                  </a:cubicBezTo>
                  <a:cubicBezTo>
                    <a:pt x="27118" y="41801"/>
                    <a:pt x="29116" y="41499"/>
                    <a:pt x="30926" y="40858"/>
                  </a:cubicBezTo>
                  <a:lnTo>
                    <a:pt x="32509" y="40179"/>
                  </a:lnTo>
                  <a:cubicBezTo>
                    <a:pt x="35035" y="39652"/>
                    <a:pt x="37561" y="38860"/>
                    <a:pt x="39635" y="37540"/>
                  </a:cubicBezTo>
                  <a:cubicBezTo>
                    <a:pt x="42500" y="35730"/>
                    <a:pt x="45177" y="33506"/>
                    <a:pt x="46685" y="30792"/>
                  </a:cubicBezTo>
                  <a:cubicBezTo>
                    <a:pt x="48306" y="27813"/>
                    <a:pt x="49362" y="24722"/>
                    <a:pt x="49173" y="21554"/>
                  </a:cubicBezTo>
                  <a:cubicBezTo>
                    <a:pt x="48909" y="16917"/>
                    <a:pt x="47288" y="12582"/>
                    <a:pt x="44725" y="8698"/>
                  </a:cubicBezTo>
                  <a:cubicBezTo>
                    <a:pt x="41821" y="4287"/>
                    <a:pt x="36619" y="1158"/>
                    <a:pt x="30586" y="215"/>
                  </a:cubicBezTo>
                  <a:cubicBezTo>
                    <a:pt x="28927" y="-49"/>
                    <a:pt x="27080" y="-11"/>
                    <a:pt x="25383" y="27"/>
                  </a:cubicBezTo>
                  <a:lnTo>
                    <a:pt x="23272" y="253"/>
                  </a:lnTo>
                  <a:cubicBezTo>
                    <a:pt x="19200" y="931"/>
                    <a:pt x="16448" y="1836"/>
                    <a:pt x="12828" y="3646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74C3058-B1F3-4CF8-B6CF-28A989A57BC7}"/>
                </a:ext>
              </a:extLst>
            </p:cNvPr>
            <p:cNvSpPr/>
            <p:nvPr/>
          </p:nvSpPr>
          <p:spPr>
            <a:xfrm>
              <a:off x="7654693" y="6019960"/>
              <a:ext cx="63184" cy="57003"/>
            </a:xfrm>
            <a:custGeom>
              <a:avLst/>
              <a:gdLst>
                <a:gd name="connsiteX0" fmla="*/ 2095 w 63184"/>
                <a:gd name="connsiteY0" fmla="*/ 19528 h 57003"/>
                <a:gd name="connsiteX1" fmla="*/ 7525 w 63184"/>
                <a:gd name="connsiteY1" fmla="*/ 48634 h 57003"/>
                <a:gd name="connsiteX2" fmla="*/ 25056 w 63184"/>
                <a:gd name="connsiteY2" fmla="*/ 56966 h 57003"/>
                <a:gd name="connsiteX3" fmla="*/ 39420 w 63184"/>
                <a:gd name="connsiteY3" fmla="*/ 54026 h 57003"/>
                <a:gd name="connsiteX4" fmla="*/ 49939 w 63184"/>
                <a:gd name="connsiteY4" fmla="*/ 50256 h 57003"/>
                <a:gd name="connsiteX5" fmla="*/ 60232 w 63184"/>
                <a:gd name="connsiteY5" fmla="*/ 39095 h 57003"/>
                <a:gd name="connsiteX6" fmla="*/ 56990 w 63184"/>
                <a:gd name="connsiteY6" fmla="*/ 10480 h 57003"/>
                <a:gd name="connsiteX7" fmla="*/ 27318 w 63184"/>
                <a:gd name="connsiteY7" fmla="*/ 375 h 57003"/>
                <a:gd name="connsiteX8" fmla="*/ 2095 w 63184"/>
                <a:gd name="connsiteY8" fmla="*/ 19528 h 5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184" h="57003">
                  <a:moveTo>
                    <a:pt x="2095" y="19528"/>
                  </a:moveTo>
                  <a:cubicBezTo>
                    <a:pt x="-1750" y="29369"/>
                    <a:pt x="-506" y="40868"/>
                    <a:pt x="7525" y="48634"/>
                  </a:cubicBezTo>
                  <a:cubicBezTo>
                    <a:pt x="12124" y="53046"/>
                    <a:pt x="18194" y="56627"/>
                    <a:pt x="25056" y="56966"/>
                  </a:cubicBezTo>
                  <a:cubicBezTo>
                    <a:pt x="30033" y="57230"/>
                    <a:pt x="34896" y="56061"/>
                    <a:pt x="39420" y="54026"/>
                  </a:cubicBezTo>
                  <a:cubicBezTo>
                    <a:pt x="43040" y="53347"/>
                    <a:pt x="46584" y="52216"/>
                    <a:pt x="49939" y="50256"/>
                  </a:cubicBezTo>
                  <a:cubicBezTo>
                    <a:pt x="54577" y="47578"/>
                    <a:pt x="57857" y="43469"/>
                    <a:pt x="60232" y="39095"/>
                  </a:cubicBezTo>
                  <a:cubicBezTo>
                    <a:pt x="65133" y="30010"/>
                    <a:pt x="63851" y="18284"/>
                    <a:pt x="56990" y="10480"/>
                  </a:cubicBezTo>
                  <a:cubicBezTo>
                    <a:pt x="50090" y="2638"/>
                    <a:pt x="38327" y="-1283"/>
                    <a:pt x="27318" y="375"/>
                  </a:cubicBezTo>
                  <a:cubicBezTo>
                    <a:pt x="15970" y="2072"/>
                    <a:pt x="5941" y="9764"/>
                    <a:pt x="2095" y="19528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63" name="Graphic 48">
              <a:extLst>
                <a:ext uri="{FF2B5EF4-FFF2-40B4-BE49-F238E27FC236}">
                  <a16:creationId xmlns:a16="http://schemas.microsoft.com/office/drawing/2014/main" id="{4470DAF3-529D-4FC8-B18F-60ABED8C1DEE}"/>
                </a:ext>
              </a:extLst>
            </p:cNvPr>
            <p:cNvGrpSpPr/>
            <p:nvPr/>
          </p:nvGrpSpPr>
          <p:grpSpPr>
            <a:xfrm>
              <a:off x="7726025" y="5999826"/>
              <a:ext cx="34933" cy="30967"/>
              <a:chOff x="7726025" y="5999826"/>
              <a:chExt cx="34933" cy="30967"/>
            </a:xfrm>
            <a:solidFill>
              <a:srgbClr val="F15623"/>
            </a:solidFill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1BF73536-326E-42FC-9110-02602DD8E34D}"/>
                  </a:ext>
                </a:extLst>
              </p:cNvPr>
              <p:cNvSpPr/>
              <p:nvPr/>
            </p:nvSpPr>
            <p:spPr>
              <a:xfrm>
                <a:off x="7726025" y="5999826"/>
                <a:ext cx="34933" cy="30967"/>
              </a:xfrm>
              <a:custGeom>
                <a:avLst/>
                <a:gdLst>
                  <a:gd name="connsiteX0" fmla="*/ 11747 w 34933"/>
                  <a:gd name="connsiteY0" fmla="*/ 1282 h 30967"/>
                  <a:gd name="connsiteX1" fmla="*/ 10050 w 34933"/>
                  <a:gd name="connsiteY1" fmla="*/ 2224 h 30967"/>
                  <a:gd name="connsiteX2" fmla="*/ 8203 w 34933"/>
                  <a:gd name="connsiteY2" fmla="*/ 2714 h 30967"/>
                  <a:gd name="connsiteX3" fmla="*/ 2774 w 34933"/>
                  <a:gd name="connsiteY3" fmla="*/ 6711 h 30967"/>
                  <a:gd name="connsiteX4" fmla="*/ 1039 w 34933"/>
                  <a:gd name="connsiteY4" fmla="*/ 9463 h 30967"/>
                  <a:gd name="connsiteX5" fmla="*/ 135 w 34933"/>
                  <a:gd name="connsiteY5" fmla="*/ 15872 h 30967"/>
                  <a:gd name="connsiteX6" fmla="*/ 1266 w 34933"/>
                  <a:gd name="connsiteY6" fmla="*/ 19680 h 30967"/>
                  <a:gd name="connsiteX7" fmla="*/ 1605 w 34933"/>
                  <a:gd name="connsiteY7" fmla="*/ 20435 h 30967"/>
                  <a:gd name="connsiteX8" fmla="*/ 2321 w 34933"/>
                  <a:gd name="connsiteY8" fmla="*/ 21528 h 30967"/>
                  <a:gd name="connsiteX9" fmla="*/ 2510 w 34933"/>
                  <a:gd name="connsiteY9" fmla="*/ 22169 h 30967"/>
                  <a:gd name="connsiteX10" fmla="*/ 2774 w 34933"/>
                  <a:gd name="connsiteY10" fmla="*/ 22772 h 30967"/>
                  <a:gd name="connsiteX11" fmla="*/ 4923 w 34933"/>
                  <a:gd name="connsiteY11" fmla="*/ 25977 h 30967"/>
                  <a:gd name="connsiteX12" fmla="*/ 7901 w 34933"/>
                  <a:gd name="connsiteY12" fmla="*/ 28540 h 30967"/>
                  <a:gd name="connsiteX13" fmla="*/ 12577 w 34933"/>
                  <a:gd name="connsiteY13" fmla="*/ 30463 h 30967"/>
                  <a:gd name="connsiteX14" fmla="*/ 17854 w 34933"/>
                  <a:gd name="connsiteY14" fmla="*/ 30803 h 30967"/>
                  <a:gd name="connsiteX15" fmla="*/ 18647 w 34933"/>
                  <a:gd name="connsiteY15" fmla="*/ 30501 h 30967"/>
                  <a:gd name="connsiteX16" fmla="*/ 21662 w 34933"/>
                  <a:gd name="connsiteY16" fmla="*/ 30425 h 30967"/>
                  <a:gd name="connsiteX17" fmla="*/ 22077 w 34933"/>
                  <a:gd name="connsiteY17" fmla="*/ 30350 h 30967"/>
                  <a:gd name="connsiteX18" fmla="*/ 22266 w 34933"/>
                  <a:gd name="connsiteY18" fmla="*/ 30313 h 30967"/>
                  <a:gd name="connsiteX19" fmla="*/ 22454 w 34933"/>
                  <a:gd name="connsiteY19" fmla="*/ 30275 h 30967"/>
                  <a:gd name="connsiteX20" fmla="*/ 25923 w 34933"/>
                  <a:gd name="connsiteY20" fmla="*/ 29332 h 30967"/>
                  <a:gd name="connsiteX21" fmla="*/ 30221 w 34933"/>
                  <a:gd name="connsiteY21" fmla="*/ 26505 h 30967"/>
                  <a:gd name="connsiteX22" fmla="*/ 31540 w 34933"/>
                  <a:gd name="connsiteY22" fmla="*/ 25260 h 30967"/>
                  <a:gd name="connsiteX23" fmla="*/ 31729 w 34933"/>
                  <a:gd name="connsiteY23" fmla="*/ 25072 h 30967"/>
                  <a:gd name="connsiteX24" fmla="*/ 33765 w 34933"/>
                  <a:gd name="connsiteY24" fmla="*/ 21792 h 30967"/>
                  <a:gd name="connsiteX25" fmla="*/ 34858 w 34933"/>
                  <a:gd name="connsiteY25" fmla="*/ 18210 h 30967"/>
                  <a:gd name="connsiteX26" fmla="*/ 34934 w 34933"/>
                  <a:gd name="connsiteY26" fmla="*/ 17607 h 30967"/>
                  <a:gd name="connsiteX27" fmla="*/ 34934 w 34933"/>
                  <a:gd name="connsiteY27" fmla="*/ 17456 h 30967"/>
                  <a:gd name="connsiteX28" fmla="*/ 34934 w 34933"/>
                  <a:gd name="connsiteY28" fmla="*/ 14063 h 30967"/>
                  <a:gd name="connsiteX29" fmla="*/ 34934 w 34933"/>
                  <a:gd name="connsiteY29" fmla="*/ 13761 h 30967"/>
                  <a:gd name="connsiteX30" fmla="*/ 34820 w 34933"/>
                  <a:gd name="connsiteY30" fmla="*/ 13158 h 30967"/>
                  <a:gd name="connsiteX31" fmla="*/ 33690 w 34933"/>
                  <a:gd name="connsiteY31" fmla="*/ 9463 h 30967"/>
                  <a:gd name="connsiteX32" fmla="*/ 33388 w 34933"/>
                  <a:gd name="connsiteY32" fmla="*/ 8898 h 30967"/>
                  <a:gd name="connsiteX33" fmla="*/ 31503 w 34933"/>
                  <a:gd name="connsiteY33" fmla="*/ 5957 h 30967"/>
                  <a:gd name="connsiteX34" fmla="*/ 31314 w 34933"/>
                  <a:gd name="connsiteY34" fmla="*/ 5731 h 30967"/>
                  <a:gd name="connsiteX35" fmla="*/ 29693 w 34933"/>
                  <a:gd name="connsiteY35" fmla="*/ 4223 h 30967"/>
                  <a:gd name="connsiteX36" fmla="*/ 28034 w 34933"/>
                  <a:gd name="connsiteY36" fmla="*/ 2790 h 30967"/>
                  <a:gd name="connsiteX37" fmla="*/ 24566 w 34933"/>
                  <a:gd name="connsiteY37" fmla="*/ 1018 h 30967"/>
                  <a:gd name="connsiteX38" fmla="*/ 24000 w 34933"/>
                  <a:gd name="connsiteY38" fmla="*/ 829 h 30967"/>
                  <a:gd name="connsiteX39" fmla="*/ 20041 w 34933"/>
                  <a:gd name="connsiteY39" fmla="*/ 0 h 30967"/>
                  <a:gd name="connsiteX40" fmla="*/ 11747 w 34933"/>
                  <a:gd name="connsiteY40" fmla="*/ 1282 h 30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4933" h="30967">
                    <a:moveTo>
                      <a:pt x="11747" y="1282"/>
                    </a:moveTo>
                    <a:cubicBezTo>
                      <a:pt x="11182" y="1508"/>
                      <a:pt x="10691" y="1847"/>
                      <a:pt x="10050" y="2224"/>
                    </a:cubicBezTo>
                    <a:lnTo>
                      <a:pt x="8203" y="2714"/>
                    </a:lnTo>
                    <a:cubicBezTo>
                      <a:pt x="6016" y="3619"/>
                      <a:pt x="4244" y="4939"/>
                      <a:pt x="2774" y="6711"/>
                    </a:cubicBezTo>
                    <a:lnTo>
                      <a:pt x="1039" y="9463"/>
                    </a:lnTo>
                    <a:cubicBezTo>
                      <a:pt x="97" y="11537"/>
                      <a:pt x="-205" y="13648"/>
                      <a:pt x="135" y="15872"/>
                    </a:cubicBezTo>
                    <a:cubicBezTo>
                      <a:pt x="398" y="17155"/>
                      <a:pt x="814" y="18436"/>
                      <a:pt x="1266" y="19680"/>
                    </a:cubicBezTo>
                    <a:lnTo>
                      <a:pt x="1605" y="20435"/>
                    </a:lnTo>
                    <a:lnTo>
                      <a:pt x="2321" y="21528"/>
                    </a:lnTo>
                    <a:lnTo>
                      <a:pt x="2510" y="22169"/>
                    </a:lnTo>
                    <a:lnTo>
                      <a:pt x="2774" y="22772"/>
                    </a:lnTo>
                    <a:cubicBezTo>
                      <a:pt x="3076" y="23262"/>
                      <a:pt x="4056" y="25110"/>
                      <a:pt x="4923" y="25977"/>
                    </a:cubicBezTo>
                    <a:cubicBezTo>
                      <a:pt x="5828" y="26882"/>
                      <a:pt x="6770" y="27862"/>
                      <a:pt x="7901" y="28540"/>
                    </a:cubicBezTo>
                    <a:cubicBezTo>
                      <a:pt x="9296" y="29558"/>
                      <a:pt x="10842" y="30199"/>
                      <a:pt x="12577" y="30463"/>
                    </a:cubicBezTo>
                    <a:cubicBezTo>
                      <a:pt x="14273" y="30991"/>
                      <a:pt x="16045" y="31104"/>
                      <a:pt x="17854" y="30803"/>
                    </a:cubicBezTo>
                    <a:cubicBezTo>
                      <a:pt x="18156" y="30765"/>
                      <a:pt x="18382" y="30576"/>
                      <a:pt x="18647" y="30501"/>
                    </a:cubicBezTo>
                    <a:cubicBezTo>
                      <a:pt x="19665" y="30501"/>
                      <a:pt x="20682" y="30539"/>
                      <a:pt x="21662" y="30425"/>
                    </a:cubicBezTo>
                    <a:lnTo>
                      <a:pt x="22077" y="30350"/>
                    </a:lnTo>
                    <a:lnTo>
                      <a:pt x="22266" y="30313"/>
                    </a:lnTo>
                    <a:lnTo>
                      <a:pt x="22454" y="30275"/>
                    </a:lnTo>
                    <a:lnTo>
                      <a:pt x="25923" y="29332"/>
                    </a:lnTo>
                    <a:cubicBezTo>
                      <a:pt x="28147" y="28540"/>
                      <a:pt x="28788" y="27824"/>
                      <a:pt x="30221" y="26505"/>
                    </a:cubicBezTo>
                    <a:cubicBezTo>
                      <a:pt x="30560" y="26165"/>
                      <a:pt x="31088" y="25675"/>
                      <a:pt x="31540" y="25260"/>
                    </a:cubicBezTo>
                    <a:lnTo>
                      <a:pt x="31729" y="25072"/>
                    </a:lnTo>
                    <a:cubicBezTo>
                      <a:pt x="32521" y="24054"/>
                      <a:pt x="33199" y="22960"/>
                      <a:pt x="33765" y="21792"/>
                    </a:cubicBezTo>
                    <a:cubicBezTo>
                      <a:pt x="34292" y="20661"/>
                      <a:pt x="34594" y="19266"/>
                      <a:pt x="34858" y="18210"/>
                    </a:cubicBezTo>
                    <a:lnTo>
                      <a:pt x="34934" y="17607"/>
                    </a:lnTo>
                    <a:lnTo>
                      <a:pt x="34934" y="17456"/>
                    </a:lnTo>
                    <a:cubicBezTo>
                      <a:pt x="34934" y="16438"/>
                      <a:pt x="34934" y="15081"/>
                      <a:pt x="34934" y="14063"/>
                    </a:cubicBezTo>
                    <a:lnTo>
                      <a:pt x="34934" y="13761"/>
                    </a:lnTo>
                    <a:lnTo>
                      <a:pt x="34820" y="13158"/>
                    </a:lnTo>
                    <a:cubicBezTo>
                      <a:pt x="34519" y="11989"/>
                      <a:pt x="34180" y="10670"/>
                      <a:pt x="33690" y="9463"/>
                    </a:cubicBezTo>
                    <a:lnTo>
                      <a:pt x="33388" y="8898"/>
                    </a:lnTo>
                    <a:lnTo>
                      <a:pt x="31503" y="5957"/>
                    </a:lnTo>
                    <a:lnTo>
                      <a:pt x="31314" y="5731"/>
                    </a:lnTo>
                    <a:cubicBezTo>
                      <a:pt x="30862" y="5165"/>
                      <a:pt x="30183" y="4675"/>
                      <a:pt x="29693" y="4223"/>
                    </a:cubicBezTo>
                    <a:cubicBezTo>
                      <a:pt x="29203" y="3808"/>
                      <a:pt x="28637" y="3205"/>
                      <a:pt x="28034" y="2790"/>
                    </a:cubicBezTo>
                    <a:cubicBezTo>
                      <a:pt x="26941" y="2111"/>
                      <a:pt x="25772" y="1508"/>
                      <a:pt x="24566" y="1018"/>
                    </a:cubicBezTo>
                    <a:lnTo>
                      <a:pt x="24000" y="829"/>
                    </a:lnTo>
                    <a:cubicBezTo>
                      <a:pt x="23585" y="716"/>
                      <a:pt x="21285" y="0"/>
                      <a:pt x="20041" y="0"/>
                    </a:cubicBezTo>
                    <a:cubicBezTo>
                      <a:pt x="16535" y="0"/>
                      <a:pt x="14989" y="113"/>
                      <a:pt x="11747" y="1282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DE7AA0BD-03E0-4AD2-B4EA-5C1448D13815}"/>
                  </a:ext>
                </a:extLst>
              </p:cNvPr>
              <p:cNvSpPr/>
              <p:nvPr/>
            </p:nvSpPr>
            <p:spPr>
              <a:xfrm>
                <a:off x="7752175" y="6010307"/>
                <a:ext cx="376" cy="791"/>
              </a:xfrm>
              <a:custGeom>
                <a:avLst/>
                <a:gdLst>
                  <a:gd name="connsiteX0" fmla="*/ 264 w 376"/>
                  <a:gd name="connsiteY0" fmla="*/ 641 h 791"/>
                  <a:gd name="connsiteX1" fmla="*/ 377 w 376"/>
                  <a:gd name="connsiteY1" fmla="*/ 792 h 791"/>
                  <a:gd name="connsiteX2" fmla="*/ 264 w 376"/>
                  <a:gd name="connsiteY2" fmla="*/ 415 h 791"/>
                  <a:gd name="connsiteX3" fmla="*/ 0 w 376"/>
                  <a:gd name="connsiteY3" fmla="*/ 0 h 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6" h="791">
                    <a:moveTo>
                      <a:pt x="264" y="641"/>
                    </a:moveTo>
                    <a:lnTo>
                      <a:pt x="377" y="792"/>
                    </a:lnTo>
                    <a:lnTo>
                      <a:pt x="264" y="4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F00F2CF-A11E-43B8-A337-D38796F7FEC9}"/>
                </a:ext>
              </a:extLst>
            </p:cNvPr>
            <p:cNvSpPr/>
            <p:nvPr/>
          </p:nvSpPr>
          <p:spPr>
            <a:xfrm>
              <a:off x="7715363" y="6069885"/>
              <a:ext cx="56104" cy="57341"/>
            </a:xfrm>
            <a:custGeom>
              <a:avLst/>
              <a:gdLst>
                <a:gd name="connsiteX0" fmla="*/ 5293 w 56104"/>
                <a:gd name="connsiteY0" fmla="*/ 14167 h 57341"/>
                <a:gd name="connsiteX1" fmla="*/ 5368 w 56104"/>
                <a:gd name="connsiteY1" fmla="*/ 17372 h 57341"/>
                <a:gd name="connsiteX2" fmla="*/ 391 w 56104"/>
                <a:gd name="connsiteY2" fmla="*/ 28230 h 57341"/>
                <a:gd name="connsiteX3" fmla="*/ 10005 w 56104"/>
                <a:gd name="connsiteY3" fmla="*/ 51719 h 57341"/>
                <a:gd name="connsiteX4" fmla="*/ 37565 w 56104"/>
                <a:gd name="connsiteY4" fmla="*/ 55526 h 57341"/>
                <a:gd name="connsiteX5" fmla="*/ 55323 w 56104"/>
                <a:gd name="connsiteY5" fmla="*/ 35582 h 57341"/>
                <a:gd name="connsiteX6" fmla="*/ 49630 w 56104"/>
                <a:gd name="connsiteY6" fmla="*/ 12357 h 57341"/>
                <a:gd name="connsiteX7" fmla="*/ 21731 w 56104"/>
                <a:gd name="connsiteY7" fmla="*/ 142 h 57341"/>
                <a:gd name="connsiteX8" fmla="*/ 5293 w 56104"/>
                <a:gd name="connsiteY8" fmla="*/ 14167 h 57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04" h="57341">
                  <a:moveTo>
                    <a:pt x="5293" y="14167"/>
                  </a:moveTo>
                  <a:cubicBezTo>
                    <a:pt x="5104" y="15223"/>
                    <a:pt x="5330" y="16316"/>
                    <a:pt x="5368" y="17372"/>
                  </a:cubicBezTo>
                  <a:cubicBezTo>
                    <a:pt x="2917" y="20614"/>
                    <a:pt x="1108" y="24271"/>
                    <a:pt x="391" y="28230"/>
                  </a:cubicBezTo>
                  <a:cubicBezTo>
                    <a:pt x="-1268" y="37165"/>
                    <a:pt x="2427" y="46063"/>
                    <a:pt x="10005" y="51719"/>
                  </a:cubicBezTo>
                  <a:cubicBezTo>
                    <a:pt x="17470" y="57298"/>
                    <a:pt x="28366" y="59033"/>
                    <a:pt x="37565" y="55526"/>
                  </a:cubicBezTo>
                  <a:cubicBezTo>
                    <a:pt x="46840" y="51982"/>
                    <a:pt x="52872" y="44291"/>
                    <a:pt x="55323" y="35582"/>
                  </a:cubicBezTo>
                  <a:cubicBezTo>
                    <a:pt x="57547" y="27589"/>
                    <a:pt x="54833" y="18692"/>
                    <a:pt x="49630" y="12357"/>
                  </a:cubicBezTo>
                  <a:cubicBezTo>
                    <a:pt x="43371" y="4779"/>
                    <a:pt x="32513" y="-989"/>
                    <a:pt x="21731" y="142"/>
                  </a:cubicBezTo>
                  <a:cubicBezTo>
                    <a:pt x="13662" y="1009"/>
                    <a:pt x="6574" y="6815"/>
                    <a:pt x="5293" y="14167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1B4FF73-9BDD-40DC-84F4-60B02233BB91}"/>
                </a:ext>
              </a:extLst>
            </p:cNvPr>
            <p:cNvSpPr/>
            <p:nvPr/>
          </p:nvSpPr>
          <p:spPr>
            <a:xfrm>
              <a:off x="7632471" y="5848226"/>
              <a:ext cx="39134" cy="37054"/>
            </a:xfrm>
            <a:custGeom>
              <a:avLst/>
              <a:gdLst>
                <a:gd name="connsiteX0" fmla="*/ 15307 w 39134"/>
                <a:gd name="connsiteY0" fmla="*/ 490 h 37054"/>
                <a:gd name="connsiteX1" fmla="*/ 11537 w 39134"/>
                <a:gd name="connsiteY1" fmla="*/ 1696 h 37054"/>
                <a:gd name="connsiteX2" fmla="*/ 11009 w 39134"/>
                <a:gd name="connsiteY2" fmla="*/ 1923 h 37054"/>
                <a:gd name="connsiteX3" fmla="*/ 10556 w 39134"/>
                <a:gd name="connsiteY3" fmla="*/ 2149 h 37054"/>
                <a:gd name="connsiteX4" fmla="*/ 7276 w 39134"/>
                <a:gd name="connsiteY4" fmla="*/ 4185 h 37054"/>
                <a:gd name="connsiteX5" fmla="*/ 5353 w 39134"/>
                <a:gd name="connsiteY5" fmla="*/ 6032 h 37054"/>
                <a:gd name="connsiteX6" fmla="*/ 3544 w 39134"/>
                <a:gd name="connsiteY6" fmla="*/ 7993 h 37054"/>
                <a:gd name="connsiteX7" fmla="*/ 3280 w 39134"/>
                <a:gd name="connsiteY7" fmla="*/ 8407 h 37054"/>
                <a:gd name="connsiteX8" fmla="*/ 1470 w 39134"/>
                <a:gd name="connsiteY8" fmla="*/ 11574 h 37054"/>
                <a:gd name="connsiteX9" fmla="*/ 1093 w 39134"/>
                <a:gd name="connsiteY9" fmla="*/ 12479 h 37054"/>
                <a:gd name="connsiteX10" fmla="*/ 75 w 39134"/>
                <a:gd name="connsiteY10" fmla="*/ 16514 h 37054"/>
                <a:gd name="connsiteX11" fmla="*/ 0 w 39134"/>
                <a:gd name="connsiteY11" fmla="*/ 17682 h 37054"/>
                <a:gd name="connsiteX12" fmla="*/ 188 w 39134"/>
                <a:gd name="connsiteY12" fmla="*/ 21905 h 37054"/>
                <a:gd name="connsiteX13" fmla="*/ 452 w 39134"/>
                <a:gd name="connsiteY13" fmla="*/ 23036 h 37054"/>
                <a:gd name="connsiteX14" fmla="*/ 1885 w 39134"/>
                <a:gd name="connsiteY14" fmla="*/ 27070 h 37054"/>
                <a:gd name="connsiteX15" fmla="*/ 5014 w 39134"/>
                <a:gd name="connsiteY15" fmla="*/ 31519 h 37054"/>
                <a:gd name="connsiteX16" fmla="*/ 9350 w 39134"/>
                <a:gd name="connsiteY16" fmla="*/ 34987 h 37054"/>
                <a:gd name="connsiteX17" fmla="*/ 14063 w 39134"/>
                <a:gd name="connsiteY17" fmla="*/ 36684 h 37054"/>
                <a:gd name="connsiteX18" fmla="*/ 19341 w 39134"/>
                <a:gd name="connsiteY18" fmla="*/ 36797 h 37054"/>
                <a:gd name="connsiteX19" fmla="*/ 24242 w 39134"/>
                <a:gd name="connsiteY19" fmla="*/ 34837 h 37054"/>
                <a:gd name="connsiteX20" fmla="*/ 26354 w 39134"/>
                <a:gd name="connsiteY20" fmla="*/ 33027 h 37054"/>
                <a:gd name="connsiteX21" fmla="*/ 28050 w 39134"/>
                <a:gd name="connsiteY21" fmla="*/ 32499 h 37054"/>
                <a:gd name="connsiteX22" fmla="*/ 28616 w 39134"/>
                <a:gd name="connsiteY22" fmla="*/ 32235 h 37054"/>
                <a:gd name="connsiteX23" fmla="*/ 31934 w 39134"/>
                <a:gd name="connsiteY23" fmla="*/ 30237 h 37054"/>
                <a:gd name="connsiteX24" fmla="*/ 32989 w 39134"/>
                <a:gd name="connsiteY24" fmla="*/ 29370 h 37054"/>
                <a:gd name="connsiteX25" fmla="*/ 35930 w 39134"/>
                <a:gd name="connsiteY25" fmla="*/ 26203 h 37054"/>
                <a:gd name="connsiteX26" fmla="*/ 37778 w 39134"/>
                <a:gd name="connsiteY26" fmla="*/ 23036 h 37054"/>
                <a:gd name="connsiteX27" fmla="*/ 38079 w 39134"/>
                <a:gd name="connsiteY27" fmla="*/ 22357 h 37054"/>
                <a:gd name="connsiteX28" fmla="*/ 38607 w 39134"/>
                <a:gd name="connsiteY28" fmla="*/ 20321 h 37054"/>
                <a:gd name="connsiteX29" fmla="*/ 39097 w 39134"/>
                <a:gd name="connsiteY29" fmla="*/ 18285 h 37054"/>
                <a:gd name="connsiteX30" fmla="*/ 39135 w 39134"/>
                <a:gd name="connsiteY30" fmla="*/ 17720 h 37054"/>
                <a:gd name="connsiteX31" fmla="*/ 38984 w 39134"/>
                <a:gd name="connsiteY31" fmla="*/ 13987 h 37054"/>
                <a:gd name="connsiteX32" fmla="*/ 38908 w 39134"/>
                <a:gd name="connsiteY32" fmla="*/ 13535 h 37054"/>
                <a:gd name="connsiteX33" fmla="*/ 37740 w 39134"/>
                <a:gd name="connsiteY33" fmla="*/ 10142 h 37054"/>
                <a:gd name="connsiteX34" fmla="*/ 37325 w 39134"/>
                <a:gd name="connsiteY34" fmla="*/ 9237 h 37054"/>
                <a:gd name="connsiteX35" fmla="*/ 34988 w 39134"/>
                <a:gd name="connsiteY35" fmla="*/ 6032 h 37054"/>
                <a:gd name="connsiteX36" fmla="*/ 34686 w 39134"/>
                <a:gd name="connsiteY36" fmla="*/ 5730 h 37054"/>
                <a:gd name="connsiteX37" fmla="*/ 31820 w 39134"/>
                <a:gd name="connsiteY37" fmla="*/ 3393 h 37054"/>
                <a:gd name="connsiteX38" fmla="*/ 27145 w 39134"/>
                <a:gd name="connsiteY38" fmla="*/ 1131 h 37054"/>
                <a:gd name="connsiteX39" fmla="*/ 26203 w 39134"/>
                <a:gd name="connsiteY39" fmla="*/ 829 h 37054"/>
                <a:gd name="connsiteX40" fmla="*/ 21905 w 39134"/>
                <a:gd name="connsiteY40" fmla="*/ 75 h 37054"/>
                <a:gd name="connsiteX41" fmla="*/ 20849 w 39134"/>
                <a:gd name="connsiteY41" fmla="*/ 0 h 37054"/>
                <a:gd name="connsiteX42" fmla="*/ 18625 w 39134"/>
                <a:gd name="connsiteY42" fmla="*/ 150 h 37054"/>
                <a:gd name="connsiteX43" fmla="*/ 16325 w 39134"/>
                <a:gd name="connsiteY43" fmla="*/ 339 h 37054"/>
                <a:gd name="connsiteX44" fmla="*/ 15307 w 39134"/>
                <a:gd name="connsiteY44" fmla="*/ 490 h 37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9134" h="37054">
                  <a:moveTo>
                    <a:pt x="15307" y="490"/>
                  </a:moveTo>
                  <a:lnTo>
                    <a:pt x="11537" y="1696"/>
                  </a:lnTo>
                  <a:lnTo>
                    <a:pt x="11009" y="1923"/>
                  </a:lnTo>
                  <a:lnTo>
                    <a:pt x="10556" y="2149"/>
                  </a:lnTo>
                  <a:lnTo>
                    <a:pt x="7276" y="4185"/>
                  </a:lnTo>
                  <a:cubicBezTo>
                    <a:pt x="6522" y="4675"/>
                    <a:pt x="5957" y="5391"/>
                    <a:pt x="5353" y="6032"/>
                  </a:cubicBezTo>
                  <a:cubicBezTo>
                    <a:pt x="4750" y="6636"/>
                    <a:pt x="4034" y="7276"/>
                    <a:pt x="3544" y="7993"/>
                  </a:cubicBezTo>
                  <a:lnTo>
                    <a:pt x="3280" y="8407"/>
                  </a:lnTo>
                  <a:lnTo>
                    <a:pt x="1470" y="11574"/>
                  </a:lnTo>
                  <a:lnTo>
                    <a:pt x="1093" y="12479"/>
                  </a:lnTo>
                  <a:cubicBezTo>
                    <a:pt x="678" y="13799"/>
                    <a:pt x="301" y="15156"/>
                    <a:pt x="75" y="16514"/>
                  </a:cubicBezTo>
                  <a:lnTo>
                    <a:pt x="0" y="17682"/>
                  </a:lnTo>
                  <a:cubicBezTo>
                    <a:pt x="0" y="19077"/>
                    <a:pt x="0" y="20510"/>
                    <a:pt x="188" y="21905"/>
                  </a:cubicBezTo>
                  <a:lnTo>
                    <a:pt x="452" y="23036"/>
                  </a:lnTo>
                  <a:cubicBezTo>
                    <a:pt x="867" y="24393"/>
                    <a:pt x="1282" y="25788"/>
                    <a:pt x="1885" y="27070"/>
                  </a:cubicBezTo>
                  <a:cubicBezTo>
                    <a:pt x="2639" y="28691"/>
                    <a:pt x="3770" y="30199"/>
                    <a:pt x="5014" y="31519"/>
                  </a:cubicBezTo>
                  <a:cubicBezTo>
                    <a:pt x="6221" y="32838"/>
                    <a:pt x="7729" y="34045"/>
                    <a:pt x="9350" y="34987"/>
                  </a:cubicBezTo>
                  <a:cubicBezTo>
                    <a:pt x="10783" y="35930"/>
                    <a:pt x="12329" y="36495"/>
                    <a:pt x="14063" y="36684"/>
                  </a:cubicBezTo>
                  <a:cubicBezTo>
                    <a:pt x="15797" y="37136"/>
                    <a:pt x="17532" y="37174"/>
                    <a:pt x="19341" y="36797"/>
                  </a:cubicBezTo>
                  <a:cubicBezTo>
                    <a:pt x="21189" y="36533"/>
                    <a:pt x="22809" y="35892"/>
                    <a:pt x="24242" y="34837"/>
                  </a:cubicBezTo>
                  <a:cubicBezTo>
                    <a:pt x="25109" y="34422"/>
                    <a:pt x="25675" y="33668"/>
                    <a:pt x="26354" y="33027"/>
                  </a:cubicBezTo>
                  <a:lnTo>
                    <a:pt x="28050" y="32499"/>
                  </a:lnTo>
                  <a:lnTo>
                    <a:pt x="28616" y="32235"/>
                  </a:lnTo>
                  <a:lnTo>
                    <a:pt x="31934" y="30237"/>
                  </a:lnTo>
                  <a:lnTo>
                    <a:pt x="32989" y="29370"/>
                  </a:lnTo>
                  <a:cubicBezTo>
                    <a:pt x="34007" y="28389"/>
                    <a:pt x="35176" y="27409"/>
                    <a:pt x="35930" y="26203"/>
                  </a:cubicBezTo>
                  <a:lnTo>
                    <a:pt x="37778" y="23036"/>
                  </a:lnTo>
                  <a:lnTo>
                    <a:pt x="38079" y="22357"/>
                  </a:lnTo>
                  <a:lnTo>
                    <a:pt x="38607" y="20321"/>
                  </a:lnTo>
                  <a:cubicBezTo>
                    <a:pt x="38758" y="19718"/>
                    <a:pt x="38946" y="18926"/>
                    <a:pt x="39097" y="18285"/>
                  </a:cubicBezTo>
                  <a:lnTo>
                    <a:pt x="39135" y="17720"/>
                  </a:lnTo>
                  <a:cubicBezTo>
                    <a:pt x="39135" y="16514"/>
                    <a:pt x="39135" y="15194"/>
                    <a:pt x="38984" y="13987"/>
                  </a:cubicBezTo>
                  <a:lnTo>
                    <a:pt x="38908" y="13535"/>
                  </a:lnTo>
                  <a:cubicBezTo>
                    <a:pt x="38645" y="12404"/>
                    <a:pt x="38154" y="11235"/>
                    <a:pt x="37740" y="10142"/>
                  </a:cubicBezTo>
                  <a:lnTo>
                    <a:pt x="37325" y="9237"/>
                  </a:lnTo>
                  <a:cubicBezTo>
                    <a:pt x="36609" y="8143"/>
                    <a:pt x="35892" y="7013"/>
                    <a:pt x="34988" y="6032"/>
                  </a:cubicBezTo>
                  <a:lnTo>
                    <a:pt x="34686" y="5730"/>
                  </a:lnTo>
                  <a:lnTo>
                    <a:pt x="31820" y="3393"/>
                  </a:lnTo>
                  <a:cubicBezTo>
                    <a:pt x="30463" y="2375"/>
                    <a:pt x="28729" y="1696"/>
                    <a:pt x="27145" y="1131"/>
                  </a:cubicBezTo>
                  <a:lnTo>
                    <a:pt x="26203" y="829"/>
                  </a:lnTo>
                  <a:cubicBezTo>
                    <a:pt x="24808" y="490"/>
                    <a:pt x="23337" y="226"/>
                    <a:pt x="21905" y="75"/>
                  </a:cubicBezTo>
                  <a:lnTo>
                    <a:pt x="20849" y="0"/>
                  </a:lnTo>
                  <a:lnTo>
                    <a:pt x="18625" y="150"/>
                  </a:lnTo>
                  <a:lnTo>
                    <a:pt x="16325" y="339"/>
                  </a:lnTo>
                  <a:lnTo>
                    <a:pt x="15307" y="490"/>
                  </a:ln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C4ECBDC-834B-4E28-8E1B-D5A0C3D9A3FE}"/>
                </a:ext>
              </a:extLst>
            </p:cNvPr>
            <p:cNvSpPr/>
            <p:nvPr/>
          </p:nvSpPr>
          <p:spPr>
            <a:xfrm>
              <a:off x="7517663" y="6086913"/>
              <a:ext cx="214935" cy="103164"/>
            </a:xfrm>
            <a:custGeom>
              <a:avLst/>
              <a:gdLst>
                <a:gd name="connsiteX0" fmla="*/ 3435 w 214935"/>
                <a:gd name="connsiteY0" fmla="*/ 84759 h 103164"/>
                <a:gd name="connsiteX1" fmla="*/ 24172 w 214935"/>
                <a:gd name="connsiteY1" fmla="*/ 99048 h 103164"/>
                <a:gd name="connsiteX2" fmla="*/ 199637 w 214935"/>
                <a:gd name="connsiteY2" fmla="*/ 25077 h 103164"/>
                <a:gd name="connsiteX3" fmla="*/ 204123 w 214935"/>
                <a:gd name="connsiteY3" fmla="*/ 872 h 103164"/>
                <a:gd name="connsiteX4" fmla="*/ 3435 w 214935"/>
                <a:gd name="connsiteY4" fmla="*/ 84759 h 10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935" h="103164">
                  <a:moveTo>
                    <a:pt x="3435" y="84759"/>
                  </a:moveTo>
                  <a:cubicBezTo>
                    <a:pt x="-8214" y="96069"/>
                    <a:pt x="12559" y="110321"/>
                    <a:pt x="24172" y="99048"/>
                  </a:cubicBezTo>
                  <a:cubicBezTo>
                    <a:pt x="68736" y="55766"/>
                    <a:pt x="130718" y="18215"/>
                    <a:pt x="199637" y="25077"/>
                  </a:cubicBezTo>
                  <a:cubicBezTo>
                    <a:pt x="216753" y="26848"/>
                    <a:pt x="221240" y="2531"/>
                    <a:pt x="204123" y="872"/>
                  </a:cubicBezTo>
                  <a:cubicBezTo>
                    <a:pt x="125326" y="-6593"/>
                    <a:pt x="54672" y="34954"/>
                    <a:pt x="3435" y="84759"/>
                  </a:cubicBezTo>
                  <a:close/>
                </a:path>
              </a:pathLst>
            </a:custGeom>
            <a:solidFill>
              <a:srgbClr val="162D3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C6E5792-1CEA-456A-834E-F579C8F74327}"/>
                </a:ext>
              </a:extLst>
            </p:cNvPr>
            <p:cNvSpPr/>
            <p:nvPr/>
          </p:nvSpPr>
          <p:spPr>
            <a:xfrm>
              <a:off x="7522462" y="5882512"/>
              <a:ext cx="95232" cy="75013"/>
            </a:xfrm>
            <a:custGeom>
              <a:avLst/>
              <a:gdLst>
                <a:gd name="connsiteX0" fmla="*/ 24538 w 95232"/>
                <a:gd name="connsiteY0" fmla="*/ 6244 h 75013"/>
                <a:gd name="connsiteX1" fmla="*/ 446 w 95232"/>
                <a:gd name="connsiteY1" fmla="*/ 46736 h 75013"/>
                <a:gd name="connsiteX2" fmla="*/ 371 w 95232"/>
                <a:gd name="connsiteY2" fmla="*/ 48130 h 75013"/>
                <a:gd name="connsiteX3" fmla="*/ 46368 w 95232"/>
                <a:gd name="connsiteY3" fmla="*/ 75012 h 75013"/>
                <a:gd name="connsiteX4" fmla="*/ 74003 w 95232"/>
                <a:gd name="connsiteY4" fmla="*/ 70299 h 75013"/>
                <a:gd name="connsiteX5" fmla="*/ 93495 w 95232"/>
                <a:gd name="connsiteY5" fmla="*/ 50618 h 75013"/>
                <a:gd name="connsiteX6" fmla="*/ 75737 w 95232"/>
                <a:gd name="connsiteY6" fmla="*/ 7186 h 75013"/>
                <a:gd name="connsiteX7" fmla="*/ 24538 w 95232"/>
                <a:gd name="connsiteY7" fmla="*/ 6244 h 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232" h="75013">
                  <a:moveTo>
                    <a:pt x="24538" y="6244"/>
                  </a:moveTo>
                  <a:cubicBezTo>
                    <a:pt x="8854" y="14915"/>
                    <a:pt x="-2419" y="30863"/>
                    <a:pt x="446" y="46736"/>
                  </a:cubicBezTo>
                  <a:cubicBezTo>
                    <a:pt x="484" y="47188"/>
                    <a:pt x="296" y="47640"/>
                    <a:pt x="371" y="48130"/>
                  </a:cubicBezTo>
                  <a:cubicBezTo>
                    <a:pt x="4330" y="67283"/>
                    <a:pt x="26235" y="75125"/>
                    <a:pt x="46368" y="75012"/>
                  </a:cubicBezTo>
                  <a:cubicBezTo>
                    <a:pt x="55680" y="74937"/>
                    <a:pt x="65294" y="74107"/>
                    <a:pt x="74003" y="70299"/>
                  </a:cubicBezTo>
                  <a:cubicBezTo>
                    <a:pt x="83052" y="66340"/>
                    <a:pt x="90705" y="59252"/>
                    <a:pt x="93495" y="50618"/>
                  </a:cubicBezTo>
                  <a:cubicBezTo>
                    <a:pt x="98962" y="33992"/>
                    <a:pt x="91120" y="16574"/>
                    <a:pt x="75737" y="7186"/>
                  </a:cubicBezTo>
                  <a:cubicBezTo>
                    <a:pt x="60920" y="-1900"/>
                    <a:pt x="40486" y="-2541"/>
                    <a:pt x="24538" y="6244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12EB7E6-90E8-4202-A0FF-EAE4F2F43F1B}"/>
                </a:ext>
              </a:extLst>
            </p:cNvPr>
            <p:cNvSpPr/>
            <p:nvPr/>
          </p:nvSpPr>
          <p:spPr>
            <a:xfrm>
              <a:off x="7314794" y="4860207"/>
              <a:ext cx="130623" cy="131165"/>
            </a:xfrm>
            <a:custGeom>
              <a:avLst/>
              <a:gdLst>
                <a:gd name="connsiteX0" fmla="*/ 3694 w 130623"/>
                <a:gd name="connsiteY0" fmla="*/ 44563 h 131165"/>
                <a:gd name="connsiteX1" fmla="*/ 16550 w 130623"/>
                <a:gd name="connsiteY1" fmla="*/ 105942 h 131165"/>
                <a:gd name="connsiteX2" fmla="*/ 85809 w 130623"/>
                <a:gd name="connsiteY2" fmla="*/ 126942 h 131165"/>
                <a:gd name="connsiteX3" fmla="*/ 120947 w 130623"/>
                <a:gd name="connsiteY3" fmla="*/ 101116 h 131165"/>
                <a:gd name="connsiteX4" fmla="*/ 129958 w 130623"/>
                <a:gd name="connsiteY4" fmla="*/ 58513 h 131165"/>
                <a:gd name="connsiteX5" fmla="*/ 109750 w 130623"/>
                <a:gd name="connsiteY5" fmla="*/ 18285 h 131165"/>
                <a:gd name="connsiteX6" fmla="*/ 67750 w 130623"/>
                <a:gd name="connsiteY6" fmla="*/ 37 h 131165"/>
                <a:gd name="connsiteX7" fmla="*/ 3694 w 130623"/>
                <a:gd name="connsiteY7" fmla="*/ 44563 h 13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623" h="131165">
                  <a:moveTo>
                    <a:pt x="3694" y="44563"/>
                  </a:moveTo>
                  <a:cubicBezTo>
                    <a:pt x="-4563" y="66166"/>
                    <a:pt x="1582" y="89843"/>
                    <a:pt x="16550" y="105942"/>
                  </a:cubicBezTo>
                  <a:cubicBezTo>
                    <a:pt x="26428" y="130825"/>
                    <a:pt x="60473" y="136141"/>
                    <a:pt x="85809" y="126942"/>
                  </a:cubicBezTo>
                  <a:cubicBezTo>
                    <a:pt x="99796" y="121815"/>
                    <a:pt x="112276" y="113482"/>
                    <a:pt x="120947" y="101116"/>
                  </a:cubicBezTo>
                  <a:cubicBezTo>
                    <a:pt x="129732" y="88599"/>
                    <a:pt x="131919" y="73292"/>
                    <a:pt x="129958" y="58513"/>
                  </a:cubicBezTo>
                  <a:cubicBezTo>
                    <a:pt x="128374" y="43432"/>
                    <a:pt x="120042" y="29256"/>
                    <a:pt x="109750" y="18285"/>
                  </a:cubicBezTo>
                  <a:cubicBezTo>
                    <a:pt x="98703" y="6748"/>
                    <a:pt x="83547" y="565"/>
                    <a:pt x="67750" y="37"/>
                  </a:cubicBezTo>
                  <a:cubicBezTo>
                    <a:pt x="39473" y="-981"/>
                    <a:pt x="13459" y="19227"/>
                    <a:pt x="3694" y="44563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64E17F5-D1B4-4C02-BCFC-E631FE4B64BB}"/>
                </a:ext>
              </a:extLst>
            </p:cNvPr>
            <p:cNvSpPr/>
            <p:nvPr/>
          </p:nvSpPr>
          <p:spPr>
            <a:xfrm>
              <a:off x="7193519" y="4837315"/>
              <a:ext cx="101303" cy="94464"/>
            </a:xfrm>
            <a:custGeom>
              <a:avLst/>
              <a:gdLst>
                <a:gd name="connsiteX0" fmla="*/ 20346 w 101303"/>
                <a:gd name="connsiteY0" fmla="*/ 16632 h 94464"/>
                <a:gd name="connsiteX1" fmla="*/ 1646 w 101303"/>
                <a:gd name="connsiteY1" fmla="*/ 71527 h 94464"/>
                <a:gd name="connsiteX2" fmla="*/ 5303 w 101303"/>
                <a:gd name="connsiteY2" fmla="*/ 80424 h 94464"/>
                <a:gd name="connsiteX3" fmla="*/ 59669 w 101303"/>
                <a:gd name="connsiteY3" fmla="*/ 92564 h 94464"/>
                <a:gd name="connsiteX4" fmla="*/ 100538 w 101303"/>
                <a:gd name="connsiteY4" fmla="*/ 51846 h 94464"/>
                <a:gd name="connsiteX5" fmla="*/ 77502 w 101303"/>
                <a:gd name="connsiteY5" fmla="*/ 3701 h 94464"/>
                <a:gd name="connsiteX6" fmla="*/ 20346 w 101303"/>
                <a:gd name="connsiteY6" fmla="*/ 16632 h 9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303" h="94464">
                  <a:moveTo>
                    <a:pt x="20346" y="16632"/>
                  </a:moveTo>
                  <a:cubicBezTo>
                    <a:pt x="6660" y="29753"/>
                    <a:pt x="-4274" y="53694"/>
                    <a:pt x="1646" y="71527"/>
                  </a:cubicBezTo>
                  <a:cubicBezTo>
                    <a:pt x="1495" y="74882"/>
                    <a:pt x="2550" y="78162"/>
                    <a:pt x="5303" y="80424"/>
                  </a:cubicBezTo>
                  <a:cubicBezTo>
                    <a:pt x="19630" y="92376"/>
                    <a:pt x="39649" y="97579"/>
                    <a:pt x="59669" y="92564"/>
                  </a:cubicBezTo>
                  <a:cubicBezTo>
                    <a:pt x="78935" y="87701"/>
                    <a:pt x="97107" y="71414"/>
                    <a:pt x="100538" y="51846"/>
                  </a:cubicBezTo>
                  <a:cubicBezTo>
                    <a:pt x="103969" y="32505"/>
                    <a:pt x="95788" y="11731"/>
                    <a:pt x="77502" y="3701"/>
                  </a:cubicBezTo>
                  <a:cubicBezTo>
                    <a:pt x="58689" y="-4820"/>
                    <a:pt x="35502" y="2155"/>
                    <a:pt x="20346" y="16632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70" name="Graphic 48">
              <a:extLst>
                <a:ext uri="{FF2B5EF4-FFF2-40B4-BE49-F238E27FC236}">
                  <a16:creationId xmlns:a16="http://schemas.microsoft.com/office/drawing/2014/main" id="{6723F2BF-5ED7-4DCC-837D-8B27BC4ED611}"/>
                </a:ext>
              </a:extLst>
            </p:cNvPr>
            <p:cNvGrpSpPr/>
            <p:nvPr/>
          </p:nvGrpSpPr>
          <p:grpSpPr>
            <a:xfrm>
              <a:off x="7277714" y="4779297"/>
              <a:ext cx="91500" cy="84311"/>
              <a:chOff x="7277714" y="4779297"/>
              <a:chExt cx="91500" cy="84311"/>
            </a:xfrm>
            <a:solidFill>
              <a:srgbClr val="F15623"/>
            </a:solidFill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FEF2CB16-0196-4A24-9BB2-B8A9970DAC94}"/>
                  </a:ext>
                </a:extLst>
              </p:cNvPr>
              <p:cNvSpPr/>
              <p:nvPr/>
            </p:nvSpPr>
            <p:spPr>
              <a:xfrm>
                <a:off x="7304161" y="4826689"/>
                <a:ext cx="75" cy="452"/>
              </a:xfrm>
              <a:custGeom>
                <a:avLst/>
                <a:gdLst>
                  <a:gd name="connsiteX0" fmla="*/ 0 w 75"/>
                  <a:gd name="connsiteY0" fmla="*/ 264 h 452"/>
                  <a:gd name="connsiteX1" fmla="*/ 38 w 75"/>
                  <a:gd name="connsiteY1" fmla="*/ 377 h 452"/>
                  <a:gd name="connsiteX2" fmla="*/ 75 w 75"/>
                  <a:gd name="connsiteY2" fmla="*/ 452 h 452"/>
                  <a:gd name="connsiteX3" fmla="*/ 0 w 75"/>
                  <a:gd name="connsiteY3" fmla="*/ 0 h 452"/>
                  <a:gd name="connsiteX4" fmla="*/ 0 w 75"/>
                  <a:gd name="connsiteY4" fmla="*/ 264 h 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" h="452">
                    <a:moveTo>
                      <a:pt x="0" y="264"/>
                    </a:moveTo>
                    <a:lnTo>
                      <a:pt x="38" y="377"/>
                    </a:lnTo>
                    <a:lnTo>
                      <a:pt x="75" y="452"/>
                    </a:lnTo>
                    <a:cubicBezTo>
                      <a:pt x="75" y="452"/>
                      <a:pt x="38" y="189"/>
                      <a:pt x="0" y="0"/>
                    </a:cubicBez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14ED7FAE-33C6-49E1-B3F2-3273D9F3468D}"/>
                  </a:ext>
                </a:extLst>
              </p:cNvPr>
              <p:cNvSpPr/>
              <p:nvPr/>
            </p:nvSpPr>
            <p:spPr>
              <a:xfrm>
                <a:off x="7309482" y="4810364"/>
                <a:ext cx="560" cy="475"/>
              </a:xfrm>
              <a:custGeom>
                <a:avLst/>
                <a:gdLst>
                  <a:gd name="connsiteX0" fmla="*/ 561 w 560"/>
                  <a:gd name="connsiteY0" fmla="*/ 0 h 475"/>
                  <a:gd name="connsiteX1" fmla="*/ 485 w 560"/>
                  <a:gd name="connsiteY1" fmla="*/ 38 h 475"/>
                  <a:gd name="connsiteX2" fmla="*/ 561 w 560"/>
                  <a:gd name="connsiteY2" fmla="*/ 0 h 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0" h="475">
                    <a:moveTo>
                      <a:pt x="561" y="0"/>
                    </a:moveTo>
                    <a:lnTo>
                      <a:pt x="485" y="38"/>
                    </a:lnTo>
                    <a:cubicBezTo>
                      <a:pt x="-156" y="490"/>
                      <a:pt x="-193" y="754"/>
                      <a:pt x="561" y="0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0C7A7EC8-7419-436D-A7EB-AE1472B0479D}"/>
                  </a:ext>
                </a:extLst>
              </p:cNvPr>
              <p:cNvSpPr/>
              <p:nvPr/>
            </p:nvSpPr>
            <p:spPr>
              <a:xfrm>
                <a:off x="7340689" y="4831101"/>
                <a:ext cx="570" cy="471"/>
              </a:xfrm>
              <a:custGeom>
                <a:avLst/>
                <a:gdLst>
                  <a:gd name="connsiteX0" fmla="*/ 420 w 570"/>
                  <a:gd name="connsiteY0" fmla="*/ 113 h 471"/>
                  <a:gd name="connsiteX1" fmla="*/ 533 w 570"/>
                  <a:gd name="connsiteY1" fmla="*/ 38 h 471"/>
                  <a:gd name="connsiteX2" fmla="*/ 571 w 570"/>
                  <a:gd name="connsiteY2" fmla="*/ 0 h 471"/>
                  <a:gd name="connsiteX3" fmla="*/ 420 w 570"/>
                  <a:gd name="connsiteY3" fmla="*/ 113 h 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" h="471">
                    <a:moveTo>
                      <a:pt x="420" y="113"/>
                    </a:moveTo>
                    <a:lnTo>
                      <a:pt x="533" y="38"/>
                    </a:lnTo>
                    <a:lnTo>
                      <a:pt x="571" y="0"/>
                    </a:lnTo>
                    <a:cubicBezTo>
                      <a:pt x="5" y="301"/>
                      <a:pt x="-296" y="829"/>
                      <a:pt x="420" y="113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9BB9F0D1-A8A2-42FA-B581-0AB5353ADC10}"/>
                  </a:ext>
                </a:extLst>
              </p:cNvPr>
              <p:cNvSpPr/>
              <p:nvPr/>
            </p:nvSpPr>
            <p:spPr>
              <a:xfrm>
                <a:off x="7304080" y="4821863"/>
                <a:ext cx="48" cy="1055"/>
              </a:xfrm>
              <a:custGeom>
                <a:avLst/>
                <a:gdLst>
                  <a:gd name="connsiteX0" fmla="*/ 6 w 48"/>
                  <a:gd name="connsiteY0" fmla="*/ 0 h 1055"/>
                  <a:gd name="connsiteX1" fmla="*/ 6 w 48"/>
                  <a:gd name="connsiteY1" fmla="*/ 0 h 1055"/>
                  <a:gd name="connsiteX2" fmla="*/ 6 w 48"/>
                  <a:gd name="connsiteY2" fmla="*/ 1056 h 1055"/>
                  <a:gd name="connsiteX3" fmla="*/ 6 w 48"/>
                  <a:gd name="connsiteY3" fmla="*/ 0 h 1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" h="1055">
                    <a:moveTo>
                      <a:pt x="6" y="0"/>
                    </a:moveTo>
                    <a:lnTo>
                      <a:pt x="6" y="0"/>
                    </a:lnTo>
                    <a:lnTo>
                      <a:pt x="6" y="1056"/>
                    </a:lnTo>
                    <a:cubicBezTo>
                      <a:pt x="-31" y="1056"/>
                      <a:pt x="119" y="792"/>
                      <a:pt x="6" y="0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F45E0BE-AA97-432C-9E05-4E03217421C0}"/>
                  </a:ext>
                </a:extLst>
              </p:cNvPr>
              <p:cNvSpPr/>
              <p:nvPr/>
            </p:nvSpPr>
            <p:spPr>
              <a:xfrm>
                <a:off x="7277714" y="4779297"/>
                <a:ext cx="91500" cy="84311"/>
              </a:xfrm>
              <a:custGeom>
                <a:avLst/>
                <a:gdLst>
                  <a:gd name="connsiteX0" fmla="*/ 8841 w 91500"/>
                  <a:gd name="connsiteY0" fmla="*/ 18097 h 84311"/>
                  <a:gd name="connsiteX1" fmla="*/ 7521 w 91500"/>
                  <a:gd name="connsiteY1" fmla="*/ 70126 h 84311"/>
                  <a:gd name="connsiteX2" fmla="*/ 16079 w 91500"/>
                  <a:gd name="connsiteY2" fmla="*/ 75593 h 84311"/>
                  <a:gd name="connsiteX3" fmla="*/ 19661 w 91500"/>
                  <a:gd name="connsiteY3" fmla="*/ 78458 h 84311"/>
                  <a:gd name="connsiteX4" fmla="*/ 66562 w 91500"/>
                  <a:gd name="connsiteY4" fmla="*/ 79967 h 84311"/>
                  <a:gd name="connsiteX5" fmla="*/ 88354 w 91500"/>
                  <a:gd name="connsiteY5" fmla="*/ 61945 h 84311"/>
                  <a:gd name="connsiteX6" fmla="*/ 89485 w 91500"/>
                  <a:gd name="connsiteY6" fmla="*/ 33367 h 84311"/>
                  <a:gd name="connsiteX7" fmla="*/ 53932 w 91500"/>
                  <a:gd name="connsiteY7" fmla="*/ 529 h 84311"/>
                  <a:gd name="connsiteX8" fmla="*/ 8841 w 91500"/>
                  <a:gd name="connsiteY8" fmla="*/ 18097 h 84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500" h="84311">
                    <a:moveTo>
                      <a:pt x="8841" y="18097"/>
                    </a:moveTo>
                    <a:cubicBezTo>
                      <a:pt x="-1867" y="33254"/>
                      <a:pt x="-3488" y="55197"/>
                      <a:pt x="7521" y="70126"/>
                    </a:cubicBezTo>
                    <a:cubicBezTo>
                      <a:pt x="9632" y="72879"/>
                      <a:pt x="12724" y="74877"/>
                      <a:pt x="16079" y="75593"/>
                    </a:cubicBezTo>
                    <a:cubicBezTo>
                      <a:pt x="17060" y="76724"/>
                      <a:pt x="18191" y="77742"/>
                      <a:pt x="19661" y="78458"/>
                    </a:cubicBezTo>
                    <a:cubicBezTo>
                      <a:pt x="33573" y="85546"/>
                      <a:pt x="51519" y="86376"/>
                      <a:pt x="66562" y="79967"/>
                    </a:cubicBezTo>
                    <a:cubicBezTo>
                      <a:pt x="75272" y="76234"/>
                      <a:pt x="84094" y="70805"/>
                      <a:pt x="88354" y="61945"/>
                    </a:cubicBezTo>
                    <a:cubicBezTo>
                      <a:pt x="92539" y="53236"/>
                      <a:pt x="92162" y="42415"/>
                      <a:pt x="89485" y="33367"/>
                    </a:cubicBezTo>
                    <a:cubicBezTo>
                      <a:pt x="84471" y="17117"/>
                      <a:pt x="71351" y="3054"/>
                      <a:pt x="53932" y="529"/>
                    </a:cubicBezTo>
                    <a:cubicBezTo>
                      <a:pt x="37306" y="-1960"/>
                      <a:pt x="18681" y="4412"/>
                      <a:pt x="8841" y="18097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5388B325-B26F-4907-8F67-B18458D66A84}"/>
                  </a:ext>
                </a:extLst>
              </p:cNvPr>
              <p:cNvSpPr/>
              <p:nvPr/>
            </p:nvSpPr>
            <p:spPr>
              <a:xfrm>
                <a:off x="7324181" y="4805760"/>
                <a:ext cx="685" cy="64"/>
              </a:xfrm>
              <a:custGeom>
                <a:avLst/>
                <a:gdLst>
                  <a:gd name="connsiteX0" fmla="*/ 38 w 685"/>
                  <a:gd name="connsiteY0" fmla="*/ 5 h 64"/>
                  <a:gd name="connsiteX1" fmla="*/ 0 w 685"/>
                  <a:gd name="connsiteY1" fmla="*/ 5 h 64"/>
                  <a:gd name="connsiteX2" fmla="*/ 38 w 685"/>
                  <a:gd name="connsiteY2" fmla="*/ 5 h 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5" h="64">
                    <a:moveTo>
                      <a:pt x="38" y="5"/>
                    </a:moveTo>
                    <a:lnTo>
                      <a:pt x="0" y="5"/>
                    </a:lnTo>
                    <a:cubicBezTo>
                      <a:pt x="1018" y="156"/>
                      <a:pt x="792" y="-33"/>
                      <a:pt x="38" y="5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79CDD828-B53D-417B-B91B-21AB8432ED67}"/>
                  </a:ext>
                </a:extLst>
              </p:cNvPr>
              <p:cNvSpPr/>
              <p:nvPr/>
            </p:nvSpPr>
            <p:spPr>
              <a:xfrm>
                <a:off x="7336908" y="4812213"/>
                <a:ext cx="657" cy="639"/>
              </a:xfrm>
              <a:custGeom>
                <a:avLst/>
                <a:gdLst>
                  <a:gd name="connsiteX0" fmla="*/ 658 w 657"/>
                  <a:gd name="connsiteY0" fmla="*/ 640 h 639"/>
                  <a:gd name="connsiteX1" fmla="*/ 620 w 657"/>
                  <a:gd name="connsiteY1" fmla="*/ 564 h 639"/>
                  <a:gd name="connsiteX2" fmla="*/ 205 w 657"/>
                  <a:gd name="connsiteY2" fmla="*/ 150 h 639"/>
                  <a:gd name="connsiteX3" fmla="*/ 658 w 657"/>
                  <a:gd name="connsiteY3" fmla="*/ 640 h 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" h="639">
                    <a:moveTo>
                      <a:pt x="658" y="640"/>
                    </a:moveTo>
                    <a:lnTo>
                      <a:pt x="620" y="564"/>
                    </a:lnTo>
                    <a:lnTo>
                      <a:pt x="205" y="150"/>
                    </a:lnTo>
                    <a:cubicBezTo>
                      <a:pt x="-134" y="-152"/>
                      <a:pt x="-97" y="-1"/>
                      <a:pt x="658" y="640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685FA3F-4BFE-4786-979D-994D18A65A60}"/>
                </a:ext>
              </a:extLst>
            </p:cNvPr>
            <p:cNvSpPr/>
            <p:nvPr/>
          </p:nvSpPr>
          <p:spPr>
            <a:xfrm>
              <a:off x="7418572" y="4999921"/>
              <a:ext cx="113419" cy="112574"/>
            </a:xfrm>
            <a:custGeom>
              <a:avLst/>
              <a:gdLst>
                <a:gd name="connsiteX0" fmla="*/ 7480 w 113419"/>
                <a:gd name="connsiteY0" fmla="*/ 27041 h 112574"/>
                <a:gd name="connsiteX1" fmla="*/ 12231 w 113419"/>
                <a:gd name="connsiteY1" fmla="*/ 89966 h 112574"/>
                <a:gd name="connsiteX2" fmla="*/ 14907 w 113419"/>
                <a:gd name="connsiteY2" fmla="*/ 96790 h 112574"/>
                <a:gd name="connsiteX3" fmla="*/ 76965 w 113419"/>
                <a:gd name="connsiteY3" fmla="*/ 108327 h 112574"/>
                <a:gd name="connsiteX4" fmla="*/ 113385 w 113419"/>
                <a:gd name="connsiteY4" fmla="*/ 55808 h 112574"/>
                <a:gd name="connsiteX5" fmla="*/ 99096 w 113419"/>
                <a:gd name="connsiteY5" fmla="*/ 19840 h 112574"/>
                <a:gd name="connsiteX6" fmla="*/ 66597 w 113419"/>
                <a:gd name="connsiteY6" fmla="*/ 1366 h 112574"/>
                <a:gd name="connsiteX7" fmla="*/ 7480 w 113419"/>
                <a:gd name="connsiteY7" fmla="*/ 27041 h 11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419" h="112574">
                  <a:moveTo>
                    <a:pt x="7480" y="27041"/>
                  </a:moveTo>
                  <a:cubicBezTo>
                    <a:pt x="-4773" y="47551"/>
                    <a:pt x="-1116" y="71982"/>
                    <a:pt x="12231" y="89966"/>
                  </a:cubicBezTo>
                  <a:cubicBezTo>
                    <a:pt x="12343" y="92492"/>
                    <a:pt x="12985" y="94905"/>
                    <a:pt x="14907" y="96790"/>
                  </a:cubicBezTo>
                  <a:cubicBezTo>
                    <a:pt x="30742" y="112173"/>
                    <a:pt x="54947" y="116923"/>
                    <a:pt x="76965" y="108327"/>
                  </a:cubicBezTo>
                  <a:cubicBezTo>
                    <a:pt x="97852" y="100183"/>
                    <a:pt x="113046" y="77901"/>
                    <a:pt x="113385" y="55808"/>
                  </a:cubicBezTo>
                  <a:cubicBezTo>
                    <a:pt x="113875" y="42348"/>
                    <a:pt x="109087" y="29266"/>
                    <a:pt x="99096" y="19840"/>
                  </a:cubicBezTo>
                  <a:cubicBezTo>
                    <a:pt x="90311" y="11432"/>
                    <a:pt x="78511" y="4156"/>
                    <a:pt x="66597" y="1366"/>
                  </a:cubicBezTo>
                  <a:cubicBezTo>
                    <a:pt x="43787" y="-4063"/>
                    <a:pt x="19319" y="7135"/>
                    <a:pt x="7480" y="27041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F9D1DBB-D723-4ECA-BFB8-7F37B1BE29CF}"/>
                </a:ext>
              </a:extLst>
            </p:cNvPr>
            <p:cNvSpPr/>
            <p:nvPr/>
          </p:nvSpPr>
          <p:spPr>
            <a:xfrm>
              <a:off x="7427396" y="5130517"/>
              <a:ext cx="68239" cy="64403"/>
            </a:xfrm>
            <a:custGeom>
              <a:avLst/>
              <a:gdLst>
                <a:gd name="connsiteX0" fmla="*/ 1899 w 68239"/>
                <a:gd name="connsiteY0" fmla="*/ 23426 h 64403"/>
                <a:gd name="connsiteX1" fmla="*/ 6724 w 68239"/>
                <a:gd name="connsiteY1" fmla="*/ 52683 h 64403"/>
                <a:gd name="connsiteX2" fmla="*/ 19317 w 68239"/>
                <a:gd name="connsiteY2" fmla="*/ 60789 h 64403"/>
                <a:gd name="connsiteX3" fmla="*/ 19920 w 68239"/>
                <a:gd name="connsiteY3" fmla="*/ 60864 h 64403"/>
                <a:gd name="connsiteX4" fmla="*/ 23389 w 68239"/>
                <a:gd name="connsiteY4" fmla="*/ 62862 h 64403"/>
                <a:gd name="connsiteX5" fmla="*/ 55096 w 68239"/>
                <a:gd name="connsiteY5" fmla="*/ 57433 h 64403"/>
                <a:gd name="connsiteX6" fmla="*/ 68216 w 68239"/>
                <a:gd name="connsiteY6" fmla="*/ 29571 h 64403"/>
                <a:gd name="connsiteX7" fmla="*/ 54267 w 68239"/>
                <a:gd name="connsiteY7" fmla="*/ 5253 h 64403"/>
                <a:gd name="connsiteX8" fmla="*/ 22597 w 68239"/>
                <a:gd name="connsiteY8" fmla="*/ 2350 h 64403"/>
                <a:gd name="connsiteX9" fmla="*/ 1899 w 68239"/>
                <a:gd name="connsiteY9" fmla="*/ 23426 h 6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239" h="64403">
                  <a:moveTo>
                    <a:pt x="1899" y="23426"/>
                  </a:moveTo>
                  <a:cubicBezTo>
                    <a:pt x="-1608" y="33718"/>
                    <a:pt x="-401" y="44652"/>
                    <a:pt x="6724" y="52683"/>
                  </a:cubicBezTo>
                  <a:cubicBezTo>
                    <a:pt x="9967" y="56340"/>
                    <a:pt x="14415" y="59394"/>
                    <a:pt x="19317" y="60789"/>
                  </a:cubicBezTo>
                  <a:lnTo>
                    <a:pt x="19920" y="60864"/>
                  </a:lnTo>
                  <a:cubicBezTo>
                    <a:pt x="20938" y="61656"/>
                    <a:pt x="22031" y="62410"/>
                    <a:pt x="23389" y="62862"/>
                  </a:cubicBezTo>
                  <a:cubicBezTo>
                    <a:pt x="34171" y="66217"/>
                    <a:pt x="45708" y="63955"/>
                    <a:pt x="55096" y="57433"/>
                  </a:cubicBezTo>
                  <a:cubicBezTo>
                    <a:pt x="64484" y="50948"/>
                    <a:pt x="68593" y="40165"/>
                    <a:pt x="68216" y="29571"/>
                  </a:cubicBezTo>
                  <a:cubicBezTo>
                    <a:pt x="67877" y="19995"/>
                    <a:pt x="62373" y="10456"/>
                    <a:pt x="54267" y="5253"/>
                  </a:cubicBezTo>
                  <a:cubicBezTo>
                    <a:pt x="44841" y="-741"/>
                    <a:pt x="33380" y="-1458"/>
                    <a:pt x="22597" y="2350"/>
                  </a:cubicBezTo>
                  <a:cubicBezTo>
                    <a:pt x="13134" y="5668"/>
                    <a:pt x="4990" y="14339"/>
                    <a:pt x="1899" y="23426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1D541F5-1056-44C3-BDA3-0B18ABF1769F}"/>
                </a:ext>
              </a:extLst>
            </p:cNvPr>
            <p:cNvSpPr/>
            <p:nvPr/>
          </p:nvSpPr>
          <p:spPr>
            <a:xfrm>
              <a:off x="7456664" y="4907844"/>
              <a:ext cx="77982" cy="79043"/>
            </a:xfrm>
            <a:custGeom>
              <a:avLst/>
              <a:gdLst>
                <a:gd name="connsiteX0" fmla="*/ 9880 w 77982"/>
                <a:gd name="connsiteY0" fmla="*/ 11479 h 79043"/>
                <a:gd name="connsiteX1" fmla="*/ 1548 w 77982"/>
                <a:gd name="connsiteY1" fmla="*/ 45637 h 79043"/>
                <a:gd name="connsiteX2" fmla="*/ 16327 w 77982"/>
                <a:gd name="connsiteY2" fmla="*/ 62754 h 79043"/>
                <a:gd name="connsiteX3" fmla="*/ 30427 w 77982"/>
                <a:gd name="connsiteY3" fmla="*/ 77005 h 79043"/>
                <a:gd name="connsiteX4" fmla="*/ 48750 w 77982"/>
                <a:gd name="connsiteY4" fmla="*/ 78174 h 79043"/>
                <a:gd name="connsiteX5" fmla="*/ 75255 w 77982"/>
                <a:gd name="connsiteY5" fmla="*/ 54987 h 79043"/>
                <a:gd name="connsiteX6" fmla="*/ 72654 w 77982"/>
                <a:gd name="connsiteY6" fmla="*/ 21244 h 79043"/>
                <a:gd name="connsiteX7" fmla="*/ 43095 w 77982"/>
                <a:gd name="connsiteY7" fmla="*/ 470 h 79043"/>
                <a:gd name="connsiteX8" fmla="*/ 9880 w 77982"/>
                <a:gd name="connsiteY8" fmla="*/ 11479 h 7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982" h="79043">
                  <a:moveTo>
                    <a:pt x="9880" y="11479"/>
                  </a:moveTo>
                  <a:cubicBezTo>
                    <a:pt x="1849" y="20716"/>
                    <a:pt x="-2524" y="33912"/>
                    <a:pt x="1548" y="45637"/>
                  </a:cubicBezTo>
                  <a:cubicBezTo>
                    <a:pt x="4149" y="53064"/>
                    <a:pt x="9578" y="59022"/>
                    <a:pt x="16327" y="62754"/>
                  </a:cubicBezTo>
                  <a:cubicBezTo>
                    <a:pt x="19079" y="69314"/>
                    <a:pt x="23528" y="74140"/>
                    <a:pt x="30427" y="77005"/>
                  </a:cubicBezTo>
                  <a:cubicBezTo>
                    <a:pt x="36007" y="79305"/>
                    <a:pt x="42869" y="79607"/>
                    <a:pt x="48750" y="78174"/>
                  </a:cubicBezTo>
                  <a:cubicBezTo>
                    <a:pt x="61003" y="75233"/>
                    <a:pt x="70429" y="66373"/>
                    <a:pt x="75255" y="54987"/>
                  </a:cubicBezTo>
                  <a:cubicBezTo>
                    <a:pt x="79817" y="44318"/>
                    <a:pt x="78459" y="31348"/>
                    <a:pt x="72654" y="21244"/>
                  </a:cubicBezTo>
                  <a:cubicBezTo>
                    <a:pt x="66244" y="10084"/>
                    <a:pt x="55612" y="2468"/>
                    <a:pt x="43095" y="470"/>
                  </a:cubicBezTo>
                  <a:cubicBezTo>
                    <a:pt x="31445" y="-1377"/>
                    <a:pt x="17986" y="2204"/>
                    <a:pt x="9880" y="11479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271DC75-A414-4FD7-81F4-F55B0D8FF41C}"/>
                </a:ext>
              </a:extLst>
            </p:cNvPr>
            <p:cNvSpPr/>
            <p:nvPr/>
          </p:nvSpPr>
          <p:spPr>
            <a:xfrm>
              <a:off x="7519366" y="5104045"/>
              <a:ext cx="51636" cy="49541"/>
            </a:xfrm>
            <a:custGeom>
              <a:avLst/>
              <a:gdLst>
                <a:gd name="connsiteX0" fmla="*/ 10819 w 51636"/>
                <a:gd name="connsiteY0" fmla="*/ 5560 h 49541"/>
                <a:gd name="connsiteX1" fmla="*/ 4899 w 51636"/>
                <a:gd name="connsiteY1" fmla="*/ 11630 h 49541"/>
                <a:gd name="connsiteX2" fmla="*/ 2147 w 51636"/>
                <a:gd name="connsiteY2" fmla="*/ 16494 h 49541"/>
                <a:gd name="connsiteX3" fmla="*/ 1204 w 51636"/>
                <a:gd name="connsiteY3" fmla="*/ 19057 h 49541"/>
                <a:gd name="connsiteX4" fmla="*/ 74 w 51636"/>
                <a:gd name="connsiteY4" fmla="*/ 24449 h 49541"/>
                <a:gd name="connsiteX5" fmla="*/ 375 w 51636"/>
                <a:gd name="connsiteY5" fmla="*/ 30820 h 49541"/>
                <a:gd name="connsiteX6" fmla="*/ 8934 w 51636"/>
                <a:gd name="connsiteY6" fmla="*/ 43488 h 49541"/>
                <a:gd name="connsiteX7" fmla="*/ 11233 w 51636"/>
                <a:gd name="connsiteY7" fmla="*/ 44544 h 49541"/>
                <a:gd name="connsiteX8" fmla="*/ 12063 w 51636"/>
                <a:gd name="connsiteY8" fmla="*/ 45411 h 49541"/>
                <a:gd name="connsiteX9" fmla="*/ 30612 w 51636"/>
                <a:gd name="connsiteY9" fmla="*/ 49031 h 49541"/>
                <a:gd name="connsiteX10" fmla="*/ 47201 w 51636"/>
                <a:gd name="connsiteY10" fmla="*/ 38851 h 49541"/>
                <a:gd name="connsiteX11" fmla="*/ 51424 w 51636"/>
                <a:gd name="connsiteY11" fmla="*/ 28558 h 49541"/>
                <a:gd name="connsiteX12" fmla="*/ 51537 w 51636"/>
                <a:gd name="connsiteY12" fmla="*/ 23054 h 49541"/>
                <a:gd name="connsiteX13" fmla="*/ 51160 w 51636"/>
                <a:gd name="connsiteY13" fmla="*/ 20452 h 49541"/>
                <a:gd name="connsiteX14" fmla="*/ 49426 w 51636"/>
                <a:gd name="connsiteY14" fmla="*/ 15061 h 49541"/>
                <a:gd name="connsiteX15" fmla="*/ 46334 w 51636"/>
                <a:gd name="connsiteY15" fmla="*/ 9972 h 49541"/>
                <a:gd name="connsiteX16" fmla="*/ 40377 w 51636"/>
                <a:gd name="connsiteY16" fmla="*/ 4316 h 49541"/>
                <a:gd name="connsiteX17" fmla="*/ 21526 w 51636"/>
                <a:gd name="connsiteY17" fmla="*/ 621 h 49541"/>
                <a:gd name="connsiteX18" fmla="*/ 10819 w 51636"/>
                <a:gd name="connsiteY18" fmla="*/ 5560 h 4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636" h="49541">
                  <a:moveTo>
                    <a:pt x="10819" y="5560"/>
                  </a:moveTo>
                  <a:cubicBezTo>
                    <a:pt x="8519" y="7181"/>
                    <a:pt x="6521" y="9368"/>
                    <a:pt x="4899" y="11630"/>
                  </a:cubicBezTo>
                  <a:cubicBezTo>
                    <a:pt x="3806" y="13138"/>
                    <a:pt x="2939" y="14873"/>
                    <a:pt x="2147" y="16494"/>
                  </a:cubicBezTo>
                  <a:cubicBezTo>
                    <a:pt x="1732" y="17323"/>
                    <a:pt x="1431" y="18153"/>
                    <a:pt x="1204" y="19057"/>
                  </a:cubicBezTo>
                  <a:cubicBezTo>
                    <a:pt x="714" y="20830"/>
                    <a:pt x="149" y="22639"/>
                    <a:pt x="74" y="24449"/>
                  </a:cubicBezTo>
                  <a:cubicBezTo>
                    <a:pt x="-40" y="26522"/>
                    <a:pt x="-77" y="28747"/>
                    <a:pt x="375" y="30820"/>
                  </a:cubicBezTo>
                  <a:cubicBezTo>
                    <a:pt x="1544" y="35873"/>
                    <a:pt x="4221" y="40774"/>
                    <a:pt x="8934" y="43488"/>
                  </a:cubicBezTo>
                  <a:lnTo>
                    <a:pt x="11233" y="44544"/>
                  </a:lnTo>
                  <a:cubicBezTo>
                    <a:pt x="11535" y="44808"/>
                    <a:pt x="11686" y="45185"/>
                    <a:pt x="12063" y="45411"/>
                  </a:cubicBezTo>
                  <a:cubicBezTo>
                    <a:pt x="17303" y="48880"/>
                    <a:pt x="24278" y="50426"/>
                    <a:pt x="30612" y="49031"/>
                  </a:cubicBezTo>
                  <a:cubicBezTo>
                    <a:pt x="37172" y="47598"/>
                    <a:pt x="43205" y="44318"/>
                    <a:pt x="47201" y="38851"/>
                  </a:cubicBezTo>
                  <a:cubicBezTo>
                    <a:pt x="49501" y="35684"/>
                    <a:pt x="50707" y="32329"/>
                    <a:pt x="51424" y="28558"/>
                  </a:cubicBezTo>
                  <a:cubicBezTo>
                    <a:pt x="51763" y="26749"/>
                    <a:pt x="51612" y="24826"/>
                    <a:pt x="51537" y="23054"/>
                  </a:cubicBezTo>
                  <a:cubicBezTo>
                    <a:pt x="51499" y="22187"/>
                    <a:pt x="51386" y="21319"/>
                    <a:pt x="51160" y="20452"/>
                  </a:cubicBezTo>
                  <a:cubicBezTo>
                    <a:pt x="50670" y="18643"/>
                    <a:pt x="50217" y="16795"/>
                    <a:pt x="49426" y="15061"/>
                  </a:cubicBezTo>
                  <a:cubicBezTo>
                    <a:pt x="48596" y="13289"/>
                    <a:pt x="47465" y="11592"/>
                    <a:pt x="46334" y="9972"/>
                  </a:cubicBezTo>
                  <a:cubicBezTo>
                    <a:pt x="44788" y="7747"/>
                    <a:pt x="42639" y="5824"/>
                    <a:pt x="40377" y="4316"/>
                  </a:cubicBezTo>
                  <a:cubicBezTo>
                    <a:pt x="35061" y="772"/>
                    <a:pt x="27898" y="-1038"/>
                    <a:pt x="21526" y="621"/>
                  </a:cubicBezTo>
                  <a:cubicBezTo>
                    <a:pt x="17303" y="1677"/>
                    <a:pt x="14476" y="2996"/>
                    <a:pt x="10819" y="5560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7453C7B-45BF-4DD8-9F0E-D44F71637EA4}"/>
                </a:ext>
              </a:extLst>
            </p:cNvPr>
            <p:cNvSpPr/>
            <p:nvPr/>
          </p:nvSpPr>
          <p:spPr>
            <a:xfrm>
              <a:off x="7405786" y="4804119"/>
              <a:ext cx="64140" cy="62523"/>
            </a:xfrm>
            <a:custGeom>
              <a:avLst/>
              <a:gdLst>
                <a:gd name="connsiteX0" fmla="*/ 7410 w 64140"/>
                <a:gd name="connsiteY0" fmla="*/ 7716 h 62523"/>
                <a:gd name="connsiteX1" fmla="*/ 1151 w 64140"/>
                <a:gd name="connsiteY1" fmla="*/ 36633 h 62523"/>
                <a:gd name="connsiteX2" fmla="*/ 18155 w 64140"/>
                <a:gd name="connsiteY2" fmla="*/ 58010 h 62523"/>
                <a:gd name="connsiteX3" fmla="*/ 22604 w 64140"/>
                <a:gd name="connsiteY3" fmla="*/ 59179 h 62523"/>
                <a:gd name="connsiteX4" fmla="*/ 30295 w 64140"/>
                <a:gd name="connsiteY4" fmla="*/ 62044 h 62523"/>
                <a:gd name="connsiteX5" fmla="*/ 44282 w 64140"/>
                <a:gd name="connsiteY5" fmla="*/ 61290 h 62523"/>
                <a:gd name="connsiteX6" fmla="*/ 63171 w 64140"/>
                <a:gd name="connsiteY6" fmla="*/ 41610 h 62523"/>
                <a:gd name="connsiteX7" fmla="*/ 58760 w 64140"/>
                <a:gd name="connsiteY7" fmla="*/ 16048 h 62523"/>
                <a:gd name="connsiteX8" fmla="*/ 36478 w 64140"/>
                <a:gd name="connsiteY8" fmla="*/ 891 h 62523"/>
                <a:gd name="connsiteX9" fmla="*/ 7410 w 64140"/>
                <a:gd name="connsiteY9" fmla="*/ 7716 h 6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140" h="62523">
                  <a:moveTo>
                    <a:pt x="7410" y="7716"/>
                  </a:moveTo>
                  <a:cubicBezTo>
                    <a:pt x="-772" y="15030"/>
                    <a:pt x="-998" y="26755"/>
                    <a:pt x="1151" y="36633"/>
                  </a:cubicBezTo>
                  <a:cubicBezTo>
                    <a:pt x="3112" y="45644"/>
                    <a:pt x="9333" y="54466"/>
                    <a:pt x="18155" y="58010"/>
                  </a:cubicBezTo>
                  <a:cubicBezTo>
                    <a:pt x="19625" y="58614"/>
                    <a:pt x="21096" y="58802"/>
                    <a:pt x="22604" y="59179"/>
                  </a:cubicBezTo>
                  <a:cubicBezTo>
                    <a:pt x="24979" y="60536"/>
                    <a:pt x="27505" y="61629"/>
                    <a:pt x="30295" y="62044"/>
                  </a:cubicBezTo>
                  <a:cubicBezTo>
                    <a:pt x="34970" y="62761"/>
                    <a:pt x="39758" y="62798"/>
                    <a:pt x="44282" y="61290"/>
                  </a:cubicBezTo>
                  <a:cubicBezTo>
                    <a:pt x="53708" y="58199"/>
                    <a:pt x="60607" y="51186"/>
                    <a:pt x="63171" y="41610"/>
                  </a:cubicBezTo>
                  <a:cubicBezTo>
                    <a:pt x="65395" y="33315"/>
                    <a:pt x="63737" y="23287"/>
                    <a:pt x="58760" y="16048"/>
                  </a:cubicBezTo>
                  <a:cubicBezTo>
                    <a:pt x="53481" y="8394"/>
                    <a:pt x="45451" y="2852"/>
                    <a:pt x="36478" y="891"/>
                  </a:cubicBezTo>
                  <a:cubicBezTo>
                    <a:pt x="26035" y="-1371"/>
                    <a:pt x="15403" y="590"/>
                    <a:pt x="7410" y="7716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8947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500"/>
    </mc:Choice>
    <mc:Fallback xmlns="">
      <p:transition spd="slow" advClick="0" advTm="4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0.03889 L -8.33333E-7 1.48148E-6 " pathEditMode="relative" rAng="0" ptsTypes="AA">
                                      <p:cBhvr>
                                        <p:cTn id="12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xit" presetSubtype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875E-6 0.03889 L -1.875E-6 1.11111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10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10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3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7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accel="10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43 -0.39768 L -1.875E-6 2.59259E-6 " pathEditMode="relative" rAng="0" ptsTypes="AA">
                                      <p:cBhvr>
                                        <p:cTn id="56" dur="4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01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666 -0.00046 L 3.125E-6 -7.40741E-7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54" grpId="0" animBg="1"/>
      <p:bldP spid="5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3875AAE5-3BE3-4693-B8A3-B6DA4DF58B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93" t="15460" r="10176" b="400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71E26B95-449F-43F8-86FB-C0435136BA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4843988">
            <a:off x="4810144" y="3050550"/>
            <a:ext cx="2340605" cy="3730338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131C956-C21F-43FF-9223-69C6226B07B0}"/>
              </a:ext>
            </a:extLst>
          </p:cNvPr>
          <p:cNvGrpSpPr/>
          <p:nvPr/>
        </p:nvGrpSpPr>
        <p:grpSpPr>
          <a:xfrm flipH="1">
            <a:off x="3945102" y="5705640"/>
            <a:ext cx="1004828" cy="913660"/>
            <a:chOff x="5400675" y="3043237"/>
            <a:chExt cx="848511" cy="771525"/>
          </a:xfrm>
        </p:grpSpPr>
        <p:pic>
          <p:nvPicPr>
            <p:cNvPr id="106" name="Graphic 105">
              <a:extLst>
                <a:ext uri="{FF2B5EF4-FFF2-40B4-BE49-F238E27FC236}">
                  <a16:creationId xmlns:a16="http://schemas.microsoft.com/office/drawing/2014/main" id="{2A565B94-C87C-41A3-83E9-EB120A47F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976937" y="3199763"/>
              <a:ext cx="272249" cy="348479"/>
            </a:xfrm>
            <a:prstGeom prst="rect">
              <a:avLst/>
            </a:prstGeom>
          </p:spPr>
        </p:pic>
        <p:pic>
          <p:nvPicPr>
            <p:cNvPr id="107" name="Graphic 106">
              <a:extLst>
                <a:ext uri="{FF2B5EF4-FFF2-40B4-BE49-F238E27FC236}">
                  <a16:creationId xmlns:a16="http://schemas.microsoft.com/office/drawing/2014/main" id="{F0D10197-763D-43CC-8A76-AB4F145FF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400675" y="3043237"/>
              <a:ext cx="695325" cy="771525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BA7E308-977E-48CF-BF34-0AFFA78C5F24}"/>
              </a:ext>
            </a:extLst>
          </p:cNvPr>
          <p:cNvGrpSpPr/>
          <p:nvPr/>
        </p:nvGrpSpPr>
        <p:grpSpPr>
          <a:xfrm>
            <a:off x="1238442" y="3425323"/>
            <a:ext cx="2918458" cy="3026252"/>
            <a:chOff x="7479589" y="2991782"/>
            <a:chExt cx="795017" cy="824381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2FBAD81-6FF0-4684-A069-4291F23A6C50}"/>
                </a:ext>
              </a:extLst>
            </p:cNvPr>
            <p:cNvSpPr/>
            <p:nvPr/>
          </p:nvSpPr>
          <p:spPr>
            <a:xfrm>
              <a:off x="7562789" y="2991782"/>
              <a:ext cx="294648" cy="370667"/>
            </a:xfrm>
            <a:custGeom>
              <a:avLst/>
              <a:gdLst>
                <a:gd name="connsiteX0" fmla="*/ 237779 w 294648"/>
                <a:gd name="connsiteY0" fmla="*/ 1357 h 370667"/>
                <a:gd name="connsiteX1" fmla="*/ 184988 w 294648"/>
                <a:gd name="connsiteY1" fmla="*/ 7567 h 370667"/>
                <a:gd name="connsiteX2" fmla="*/ 145728 w 294648"/>
                <a:gd name="connsiteY2" fmla="*/ 49489 h 370667"/>
                <a:gd name="connsiteX3" fmla="*/ 145728 w 294648"/>
                <a:gd name="connsiteY3" fmla="*/ 49489 h 370667"/>
                <a:gd name="connsiteX4" fmla="*/ 0 w 294648"/>
                <a:gd name="connsiteY4" fmla="*/ 272406 h 370667"/>
                <a:gd name="connsiteX5" fmla="*/ 28835 w 294648"/>
                <a:gd name="connsiteY5" fmla="*/ 285049 h 370667"/>
                <a:gd name="connsiteX6" fmla="*/ 149277 w 294648"/>
                <a:gd name="connsiteY6" fmla="*/ 337840 h 370667"/>
                <a:gd name="connsiteX7" fmla="*/ 223583 w 294648"/>
                <a:gd name="connsiteY7" fmla="*/ 370446 h 370667"/>
                <a:gd name="connsiteX8" fmla="*/ 224248 w 294648"/>
                <a:gd name="connsiteY8" fmla="*/ 370668 h 370667"/>
                <a:gd name="connsiteX9" fmla="*/ 224026 w 294648"/>
                <a:gd name="connsiteY9" fmla="*/ 369780 h 370667"/>
                <a:gd name="connsiteX10" fmla="*/ 251974 w 294648"/>
                <a:gd name="connsiteY10" fmla="*/ 307896 h 370667"/>
                <a:gd name="connsiteX11" fmla="*/ 237779 w 294648"/>
                <a:gd name="connsiteY11" fmla="*/ 1357 h 37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648" h="370667">
                  <a:moveTo>
                    <a:pt x="237779" y="1357"/>
                  </a:moveTo>
                  <a:cubicBezTo>
                    <a:pt x="223361" y="-1527"/>
                    <a:pt x="205838" y="26"/>
                    <a:pt x="184988" y="7567"/>
                  </a:cubicBezTo>
                  <a:cubicBezTo>
                    <a:pt x="173676" y="13334"/>
                    <a:pt x="160367" y="27974"/>
                    <a:pt x="145728" y="49489"/>
                  </a:cubicBezTo>
                  <a:lnTo>
                    <a:pt x="145728" y="49489"/>
                  </a:lnTo>
                  <a:cubicBezTo>
                    <a:pt x="137521" y="61910"/>
                    <a:pt x="0" y="272406"/>
                    <a:pt x="0" y="272406"/>
                  </a:cubicBezTo>
                  <a:lnTo>
                    <a:pt x="28835" y="285049"/>
                  </a:lnTo>
                  <a:lnTo>
                    <a:pt x="149277" y="337840"/>
                  </a:lnTo>
                  <a:lnTo>
                    <a:pt x="223583" y="370446"/>
                  </a:lnTo>
                  <a:lnTo>
                    <a:pt x="224248" y="370668"/>
                  </a:lnTo>
                  <a:lnTo>
                    <a:pt x="224026" y="369780"/>
                  </a:lnTo>
                  <a:cubicBezTo>
                    <a:pt x="233121" y="351592"/>
                    <a:pt x="242215" y="331629"/>
                    <a:pt x="251974" y="307896"/>
                  </a:cubicBezTo>
                  <a:cubicBezTo>
                    <a:pt x="300772" y="190337"/>
                    <a:pt x="321622" y="17992"/>
                    <a:pt x="237779" y="1357"/>
                  </a:cubicBezTo>
                  <a:close/>
                </a:path>
              </a:pathLst>
            </a:custGeom>
            <a:solidFill>
              <a:srgbClr val="849EA0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B622401-5030-469F-9651-26753B401B2B}"/>
                </a:ext>
              </a:extLst>
            </p:cNvPr>
            <p:cNvSpPr/>
            <p:nvPr/>
          </p:nvSpPr>
          <p:spPr>
            <a:xfrm>
              <a:off x="7479589" y="3276388"/>
              <a:ext cx="795017" cy="539775"/>
            </a:xfrm>
            <a:custGeom>
              <a:avLst/>
              <a:gdLst>
                <a:gd name="connsiteX0" fmla="*/ 784114 w 795017"/>
                <a:gd name="connsiteY0" fmla="*/ 426094 h 539775"/>
                <a:gd name="connsiteX1" fmla="*/ 736647 w 795017"/>
                <a:gd name="connsiteY1" fmla="*/ 410789 h 539775"/>
                <a:gd name="connsiteX2" fmla="*/ 693838 w 795017"/>
                <a:gd name="connsiteY2" fmla="*/ 398811 h 539775"/>
                <a:gd name="connsiteX3" fmla="*/ 610438 w 795017"/>
                <a:gd name="connsiteY3" fmla="*/ 447388 h 539775"/>
                <a:gd name="connsiteX4" fmla="*/ 272402 w 795017"/>
                <a:gd name="connsiteY4" fmla="*/ 329829 h 539775"/>
                <a:gd name="connsiteX5" fmla="*/ 177024 w 795017"/>
                <a:gd name="connsiteY5" fmla="*/ 293896 h 539775"/>
                <a:gd name="connsiteX6" fmla="*/ 249999 w 795017"/>
                <a:gd name="connsiteY6" fmla="*/ 182326 h 539775"/>
                <a:gd name="connsiteX7" fmla="*/ 307004 w 795017"/>
                <a:gd name="connsiteY7" fmla="*/ 85396 h 539775"/>
                <a:gd name="connsiteX8" fmla="*/ 232698 w 795017"/>
                <a:gd name="connsiteY8" fmla="*/ 52790 h 539775"/>
                <a:gd name="connsiteX9" fmla="*/ 112256 w 795017"/>
                <a:gd name="connsiteY9" fmla="*/ 0 h 539775"/>
                <a:gd name="connsiteX10" fmla="*/ 6010 w 795017"/>
                <a:gd name="connsiteY10" fmla="*/ 272159 h 539775"/>
                <a:gd name="connsiteX11" fmla="*/ 77211 w 795017"/>
                <a:gd name="connsiteY11" fmla="*/ 401030 h 539775"/>
                <a:gd name="connsiteX12" fmla="*/ 265970 w 795017"/>
                <a:gd name="connsiteY12" fmla="*/ 441621 h 539775"/>
                <a:gd name="connsiteX13" fmla="*/ 616427 w 795017"/>
                <a:gd name="connsiteY13" fmla="*/ 518366 h 539775"/>
                <a:gd name="connsiteX14" fmla="*/ 683635 w 795017"/>
                <a:gd name="connsiteY14" fmla="*/ 535224 h 539775"/>
                <a:gd name="connsiteX15" fmla="*/ 737090 w 795017"/>
                <a:gd name="connsiteY15" fmla="*/ 531009 h 539775"/>
                <a:gd name="connsiteX16" fmla="*/ 748846 w 795017"/>
                <a:gd name="connsiteY16" fmla="*/ 514152 h 539775"/>
                <a:gd name="connsiteX17" fmla="*/ 780343 w 795017"/>
                <a:gd name="connsiteY17" fmla="*/ 477997 h 539775"/>
                <a:gd name="connsiteX18" fmla="*/ 773911 w 795017"/>
                <a:gd name="connsiteY18" fmla="*/ 458478 h 539775"/>
                <a:gd name="connsiteX19" fmla="*/ 794761 w 795017"/>
                <a:gd name="connsiteY19" fmla="*/ 443173 h 539775"/>
                <a:gd name="connsiteX20" fmla="*/ 784114 w 795017"/>
                <a:gd name="connsiteY20" fmla="*/ 426094 h 53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5017" h="539775">
                  <a:moveTo>
                    <a:pt x="784114" y="426094"/>
                  </a:moveTo>
                  <a:cubicBezTo>
                    <a:pt x="784114" y="426094"/>
                    <a:pt x="749512" y="412785"/>
                    <a:pt x="736647" y="410789"/>
                  </a:cubicBezTo>
                  <a:cubicBezTo>
                    <a:pt x="749734" y="384838"/>
                    <a:pt x="716019" y="387278"/>
                    <a:pt x="693838" y="398811"/>
                  </a:cubicBezTo>
                  <a:cubicBezTo>
                    <a:pt x="675650" y="408349"/>
                    <a:pt x="610438" y="447388"/>
                    <a:pt x="610438" y="447388"/>
                  </a:cubicBezTo>
                  <a:lnTo>
                    <a:pt x="272402" y="329829"/>
                  </a:lnTo>
                  <a:lnTo>
                    <a:pt x="177024" y="293896"/>
                  </a:lnTo>
                  <a:cubicBezTo>
                    <a:pt x="207190" y="246651"/>
                    <a:pt x="230480" y="212271"/>
                    <a:pt x="249999" y="182326"/>
                  </a:cubicBezTo>
                  <a:cubicBezTo>
                    <a:pt x="272180" y="148390"/>
                    <a:pt x="289703" y="119998"/>
                    <a:pt x="307004" y="85396"/>
                  </a:cubicBezTo>
                  <a:lnTo>
                    <a:pt x="232698" y="52790"/>
                  </a:lnTo>
                  <a:lnTo>
                    <a:pt x="112256" y="0"/>
                  </a:lnTo>
                  <a:cubicBezTo>
                    <a:pt x="71665" y="96487"/>
                    <a:pt x="33071" y="198519"/>
                    <a:pt x="6010" y="272159"/>
                  </a:cubicBezTo>
                  <a:cubicBezTo>
                    <a:pt x="-14396" y="327833"/>
                    <a:pt x="19097" y="388608"/>
                    <a:pt x="77211" y="401030"/>
                  </a:cubicBezTo>
                  <a:lnTo>
                    <a:pt x="265970" y="441621"/>
                  </a:lnTo>
                  <a:lnTo>
                    <a:pt x="616427" y="518366"/>
                  </a:lnTo>
                  <a:lnTo>
                    <a:pt x="683635" y="535224"/>
                  </a:lnTo>
                  <a:cubicBezTo>
                    <a:pt x="683635" y="535224"/>
                    <a:pt x="725113" y="547867"/>
                    <a:pt x="737090" y="531009"/>
                  </a:cubicBezTo>
                  <a:cubicBezTo>
                    <a:pt x="740418" y="526351"/>
                    <a:pt x="744632" y="522359"/>
                    <a:pt x="748846" y="514152"/>
                  </a:cubicBezTo>
                  <a:cubicBezTo>
                    <a:pt x="759493" y="493524"/>
                    <a:pt x="776351" y="492415"/>
                    <a:pt x="780343" y="477997"/>
                  </a:cubicBezTo>
                  <a:cubicBezTo>
                    <a:pt x="785001" y="461140"/>
                    <a:pt x="773911" y="458478"/>
                    <a:pt x="773911" y="458478"/>
                  </a:cubicBezTo>
                  <a:cubicBezTo>
                    <a:pt x="773911" y="458478"/>
                    <a:pt x="792099" y="461140"/>
                    <a:pt x="794761" y="443173"/>
                  </a:cubicBezTo>
                  <a:cubicBezTo>
                    <a:pt x="796979" y="429199"/>
                    <a:pt x="784114" y="426094"/>
                    <a:pt x="784114" y="426094"/>
                  </a:cubicBezTo>
                  <a:close/>
                </a:path>
              </a:pathLst>
            </a:custGeom>
            <a:solidFill>
              <a:srgbClr val="E59F77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01" name="Oval 100">
            <a:extLst>
              <a:ext uri="{FF2B5EF4-FFF2-40B4-BE49-F238E27FC236}">
                <a16:creationId xmlns:a16="http://schemas.microsoft.com/office/drawing/2014/main" id="{7429864D-FBC6-42F1-A2C8-BBF9000235CD}"/>
              </a:ext>
            </a:extLst>
          </p:cNvPr>
          <p:cNvSpPr/>
          <p:nvPr/>
        </p:nvSpPr>
        <p:spPr>
          <a:xfrm>
            <a:off x="2491187" y="448765"/>
            <a:ext cx="1183444" cy="751463"/>
          </a:xfrm>
          <a:prstGeom prst="ellipse">
            <a:avLst/>
          </a:prstGeom>
          <a:solidFill>
            <a:srgbClr val="202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0" name="Graphic 40">
            <a:extLst>
              <a:ext uri="{FF2B5EF4-FFF2-40B4-BE49-F238E27FC236}">
                <a16:creationId xmlns:a16="http://schemas.microsoft.com/office/drawing/2014/main" id="{0A81EBB5-B840-48D3-898F-CC5ED5270317}"/>
              </a:ext>
            </a:extLst>
          </p:cNvPr>
          <p:cNvGrpSpPr/>
          <p:nvPr/>
        </p:nvGrpSpPr>
        <p:grpSpPr>
          <a:xfrm>
            <a:off x="1727883" y="933044"/>
            <a:ext cx="3050161" cy="7071200"/>
            <a:chOff x="7612917" y="2312860"/>
            <a:chExt cx="830894" cy="1926265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F3ABEDC-51E2-4E01-AAAC-5A71B064E527}"/>
                </a:ext>
              </a:extLst>
            </p:cNvPr>
            <p:cNvSpPr/>
            <p:nvPr/>
          </p:nvSpPr>
          <p:spPr>
            <a:xfrm>
              <a:off x="7612917" y="2963638"/>
              <a:ext cx="830894" cy="1275487"/>
            </a:xfrm>
            <a:custGeom>
              <a:avLst/>
              <a:gdLst>
                <a:gd name="connsiteX0" fmla="*/ 688050 w 830894"/>
                <a:gd name="connsiteY0" fmla="*/ 320070 h 1275487"/>
                <a:gd name="connsiteX1" fmla="*/ 798732 w 830894"/>
                <a:gd name="connsiteY1" fmla="*/ 235117 h 1275487"/>
                <a:gd name="connsiteX2" fmla="*/ 830894 w 830894"/>
                <a:gd name="connsiteY2" fmla="*/ 210496 h 1275487"/>
                <a:gd name="connsiteX3" fmla="*/ 706460 w 830894"/>
                <a:gd name="connsiteY3" fmla="*/ 77411 h 1275487"/>
                <a:gd name="connsiteX4" fmla="*/ 706460 w 830894"/>
                <a:gd name="connsiteY4" fmla="*/ 77411 h 1275487"/>
                <a:gd name="connsiteX5" fmla="*/ 664538 w 830894"/>
                <a:gd name="connsiteY5" fmla="*/ 35489 h 1275487"/>
                <a:gd name="connsiteX6" fmla="*/ 614631 w 830894"/>
                <a:gd name="connsiteY6" fmla="*/ 28835 h 1275487"/>
                <a:gd name="connsiteX7" fmla="*/ 485095 w 830894"/>
                <a:gd name="connsiteY7" fmla="*/ 0 h 1275487"/>
                <a:gd name="connsiteX8" fmla="*/ 285911 w 830894"/>
                <a:gd name="connsiteY8" fmla="*/ 0 h 1275487"/>
                <a:gd name="connsiteX9" fmla="*/ 188093 w 830894"/>
                <a:gd name="connsiteY9" fmla="*/ 29279 h 1275487"/>
                <a:gd name="connsiteX10" fmla="*/ 202511 w 830894"/>
                <a:gd name="connsiteY10" fmla="*/ 335596 h 1275487"/>
                <a:gd name="connsiteX11" fmla="*/ 174563 w 830894"/>
                <a:gd name="connsiteY11" fmla="*/ 397481 h 1275487"/>
                <a:gd name="connsiteX12" fmla="*/ 174785 w 830894"/>
                <a:gd name="connsiteY12" fmla="*/ 398368 h 1275487"/>
                <a:gd name="connsiteX13" fmla="*/ 174120 w 830894"/>
                <a:gd name="connsiteY13" fmla="*/ 398146 h 1275487"/>
                <a:gd name="connsiteX14" fmla="*/ 117115 w 830894"/>
                <a:gd name="connsiteY14" fmla="*/ 495076 h 1275487"/>
                <a:gd name="connsiteX15" fmla="*/ 139517 w 830894"/>
                <a:gd name="connsiteY15" fmla="*/ 642579 h 1275487"/>
                <a:gd name="connsiteX16" fmla="*/ 477553 w 830894"/>
                <a:gd name="connsiteY16" fmla="*/ 760137 h 1275487"/>
                <a:gd name="connsiteX17" fmla="*/ 560953 w 830894"/>
                <a:gd name="connsiteY17" fmla="*/ 711561 h 1275487"/>
                <a:gd name="connsiteX18" fmla="*/ 603762 w 830894"/>
                <a:gd name="connsiteY18" fmla="*/ 723539 h 1275487"/>
                <a:gd name="connsiteX19" fmla="*/ 651229 w 830894"/>
                <a:gd name="connsiteY19" fmla="*/ 738844 h 1275487"/>
                <a:gd name="connsiteX20" fmla="*/ 661876 w 830894"/>
                <a:gd name="connsiteY20" fmla="*/ 756588 h 1275487"/>
                <a:gd name="connsiteX21" fmla="*/ 641026 w 830894"/>
                <a:gd name="connsiteY21" fmla="*/ 771893 h 1275487"/>
                <a:gd name="connsiteX22" fmla="*/ 647459 w 830894"/>
                <a:gd name="connsiteY22" fmla="*/ 791412 h 1275487"/>
                <a:gd name="connsiteX23" fmla="*/ 615962 w 830894"/>
                <a:gd name="connsiteY23" fmla="*/ 827567 h 1275487"/>
                <a:gd name="connsiteX24" fmla="*/ 604206 w 830894"/>
                <a:gd name="connsiteY24" fmla="*/ 844425 h 1275487"/>
                <a:gd name="connsiteX25" fmla="*/ 550750 w 830894"/>
                <a:gd name="connsiteY25" fmla="*/ 848639 h 1275487"/>
                <a:gd name="connsiteX26" fmla="*/ 483542 w 830894"/>
                <a:gd name="connsiteY26" fmla="*/ 831781 h 1275487"/>
                <a:gd name="connsiteX27" fmla="*/ 133085 w 830894"/>
                <a:gd name="connsiteY27" fmla="*/ 755036 h 1275487"/>
                <a:gd name="connsiteX28" fmla="*/ 0 w 830894"/>
                <a:gd name="connsiteY28" fmla="*/ 1247450 h 1275487"/>
                <a:gd name="connsiteX29" fmla="*/ 18632 w 830894"/>
                <a:gd name="connsiteY29" fmla="*/ 1249890 h 1275487"/>
                <a:gd name="connsiteX30" fmla="*/ 770784 w 830894"/>
                <a:gd name="connsiteY30" fmla="*/ 1246341 h 1275487"/>
                <a:gd name="connsiteX31" fmla="*/ 784980 w 830894"/>
                <a:gd name="connsiteY31" fmla="*/ 1243458 h 1275487"/>
                <a:gd name="connsiteX32" fmla="*/ 647459 w 830894"/>
                <a:gd name="connsiteY32" fmla="*/ 674963 h 1275487"/>
                <a:gd name="connsiteX33" fmla="*/ 671636 w 830894"/>
                <a:gd name="connsiteY33" fmla="*/ 485539 h 1275487"/>
                <a:gd name="connsiteX34" fmla="*/ 688050 w 830894"/>
                <a:gd name="connsiteY34" fmla="*/ 320070 h 127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830894" h="1275487">
                  <a:moveTo>
                    <a:pt x="688050" y="320070"/>
                  </a:moveTo>
                  <a:lnTo>
                    <a:pt x="798732" y="235117"/>
                  </a:lnTo>
                  <a:lnTo>
                    <a:pt x="830894" y="210496"/>
                  </a:lnTo>
                  <a:lnTo>
                    <a:pt x="706460" y="77411"/>
                  </a:lnTo>
                  <a:lnTo>
                    <a:pt x="706460" y="77411"/>
                  </a:lnTo>
                  <a:cubicBezTo>
                    <a:pt x="690711" y="56339"/>
                    <a:pt x="676515" y="41478"/>
                    <a:pt x="664538" y="35489"/>
                  </a:cubicBezTo>
                  <a:cubicBezTo>
                    <a:pt x="644797" y="28613"/>
                    <a:pt x="628383" y="26839"/>
                    <a:pt x="614631" y="28835"/>
                  </a:cubicBezTo>
                  <a:cubicBezTo>
                    <a:pt x="555630" y="1996"/>
                    <a:pt x="485095" y="0"/>
                    <a:pt x="485095" y="0"/>
                  </a:cubicBezTo>
                  <a:lnTo>
                    <a:pt x="285911" y="0"/>
                  </a:lnTo>
                  <a:cubicBezTo>
                    <a:pt x="285911" y="0"/>
                    <a:pt x="237557" y="5323"/>
                    <a:pt x="188093" y="29279"/>
                  </a:cubicBezTo>
                  <a:cubicBezTo>
                    <a:pt x="271937" y="45914"/>
                    <a:pt x="251087" y="218259"/>
                    <a:pt x="202511" y="335596"/>
                  </a:cubicBezTo>
                  <a:cubicBezTo>
                    <a:pt x="192751" y="359330"/>
                    <a:pt x="183657" y="379292"/>
                    <a:pt x="174563" y="397481"/>
                  </a:cubicBezTo>
                  <a:lnTo>
                    <a:pt x="174785" y="398368"/>
                  </a:lnTo>
                  <a:lnTo>
                    <a:pt x="174120" y="398146"/>
                  </a:lnTo>
                  <a:cubicBezTo>
                    <a:pt x="156819" y="432748"/>
                    <a:pt x="139296" y="461140"/>
                    <a:pt x="117115" y="495076"/>
                  </a:cubicBezTo>
                  <a:cubicBezTo>
                    <a:pt x="125322" y="552746"/>
                    <a:pt x="133529" y="605315"/>
                    <a:pt x="139517" y="642579"/>
                  </a:cubicBezTo>
                  <a:lnTo>
                    <a:pt x="477553" y="760137"/>
                  </a:lnTo>
                  <a:cubicBezTo>
                    <a:pt x="477553" y="760137"/>
                    <a:pt x="542765" y="720877"/>
                    <a:pt x="560953" y="711561"/>
                  </a:cubicBezTo>
                  <a:cubicBezTo>
                    <a:pt x="583134" y="700027"/>
                    <a:pt x="616849" y="697809"/>
                    <a:pt x="603762" y="723539"/>
                  </a:cubicBezTo>
                  <a:cubicBezTo>
                    <a:pt x="616627" y="725535"/>
                    <a:pt x="651229" y="738844"/>
                    <a:pt x="651229" y="738844"/>
                  </a:cubicBezTo>
                  <a:cubicBezTo>
                    <a:pt x="651229" y="738844"/>
                    <a:pt x="664094" y="741949"/>
                    <a:pt x="661876" y="756588"/>
                  </a:cubicBezTo>
                  <a:cubicBezTo>
                    <a:pt x="659214" y="774777"/>
                    <a:pt x="641026" y="771893"/>
                    <a:pt x="641026" y="771893"/>
                  </a:cubicBezTo>
                  <a:cubicBezTo>
                    <a:pt x="641026" y="771893"/>
                    <a:pt x="652117" y="774555"/>
                    <a:pt x="647459" y="791412"/>
                  </a:cubicBezTo>
                  <a:cubicBezTo>
                    <a:pt x="643466" y="805608"/>
                    <a:pt x="626609" y="806717"/>
                    <a:pt x="615962" y="827567"/>
                  </a:cubicBezTo>
                  <a:cubicBezTo>
                    <a:pt x="611747" y="835774"/>
                    <a:pt x="607533" y="839545"/>
                    <a:pt x="604206" y="844425"/>
                  </a:cubicBezTo>
                  <a:cubicBezTo>
                    <a:pt x="592450" y="861282"/>
                    <a:pt x="550750" y="848639"/>
                    <a:pt x="550750" y="848639"/>
                  </a:cubicBezTo>
                  <a:lnTo>
                    <a:pt x="483542" y="831781"/>
                  </a:lnTo>
                  <a:lnTo>
                    <a:pt x="133085" y="755036"/>
                  </a:lnTo>
                  <a:lnTo>
                    <a:pt x="0" y="1247450"/>
                  </a:lnTo>
                  <a:cubicBezTo>
                    <a:pt x="0" y="1247450"/>
                    <a:pt x="6654" y="1248338"/>
                    <a:pt x="18632" y="1249890"/>
                  </a:cubicBezTo>
                  <a:cubicBezTo>
                    <a:pt x="107355" y="1260759"/>
                    <a:pt x="499069" y="1303568"/>
                    <a:pt x="770784" y="1246341"/>
                  </a:cubicBezTo>
                  <a:cubicBezTo>
                    <a:pt x="775442" y="1245454"/>
                    <a:pt x="780322" y="1244345"/>
                    <a:pt x="784980" y="1243458"/>
                  </a:cubicBezTo>
                  <a:lnTo>
                    <a:pt x="647459" y="674963"/>
                  </a:lnTo>
                  <a:cubicBezTo>
                    <a:pt x="647459" y="674963"/>
                    <a:pt x="659658" y="590454"/>
                    <a:pt x="671636" y="485539"/>
                  </a:cubicBezTo>
                  <a:cubicBezTo>
                    <a:pt x="677625" y="432748"/>
                    <a:pt x="683613" y="375078"/>
                    <a:pt x="688050" y="320070"/>
                  </a:cubicBezTo>
                  <a:close/>
                </a:path>
              </a:pathLst>
            </a:custGeom>
            <a:solidFill>
              <a:srgbClr val="B8C7C8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8E4A5B5-7F74-4C65-9313-A2CD4ED1B176}"/>
                </a:ext>
              </a:extLst>
            </p:cNvPr>
            <p:cNvSpPr/>
            <p:nvPr/>
          </p:nvSpPr>
          <p:spPr>
            <a:xfrm>
              <a:off x="7791473" y="2360937"/>
              <a:ext cx="401473" cy="602923"/>
            </a:xfrm>
            <a:custGeom>
              <a:avLst/>
              <a:gdLst>
                <a:gd name="connsiteX0" fmla="*/ 55896 w 401473"/>
                <a:gd name="connsiteY0" fmla="*/ 268388 h 535667"/>
                <a:gd name="connsiteX1" fmla="*/ 149499 w 401473"/>
                <a:gd name="connsiteY1" fmla="*/ 384838 h 535667"/>
                <a:gd name="connsiteX2" fmla="*/ 126209 w 401473"/>
                <a:gd name="connsiteY2" fmla="*/ 535667 h 535667"/>
                <a:gd name="connsiteX3" fmla="*/ 282362 w 401473"/>
                <a:gd name="connsiteY3" fmla="*/ 535667 h 535667"/>
                <a:gd name="connsiteX4" fmla="*/ 252640 w 401473"/>
                <a:gd name="connsiteY4" fmla="*/ 384838 h 535667"/>
                <a:gd name="connsiteX5" fmla="*/ 346243 w 401473"/>
                <a:gd name="connsiteY5" fmla="*/ 268166 h 535667"/>
                <a:gd name="connsiteX6" fmla="*/ 401473 w 401473"/>
                <a:gd name="connsiteY6" fmla="*/ 206060 h 535667"/>
                <a:gd name="connsiteX7" fmla="*/ 375743 w 401473"/>
                <a:gd name="connsiteY7" fmla="*/ 175672 h 535667"/>
                <a:gd name="connsiteX8" fmla="*/ 367093 w 401473"/>
                <a:gd name="connsiteY8" fmla="*/ 195413 h 535667"/>
                <a:gd name="connsiteX9" fmla="*/ 335152 w 401473"/>
                <a:gd name="connsiteY9" fmla="*/ 95378 h 535667"/>
                <a:gd name="connsiteX10" fmla="*/ 304321 w 401473"/>
                <a:gd name="connsiteY10" fmla="*/ 19741 h 535667"/>
                <a:gd name="connsiteX11" fmla="*/ 197631 w 401473"/>
                <a:gd name="connsiteY11" fmla="*/ 0 h 535667"/>
                <a:gd name="connsiteX12" fmla="*/ 116228 w 401473"/>
                <a:gd name="connsiteY12" fmla="*/ 27948 h 535667"/>
                <a:gd name="connsiteX13" fmla="*/ 68539 w 401473"/>
                <a:gd name="connsiteY13" fmla="*/ 100923 h 535667"/>
                <a:gd name="connsiteX14" fmla="*/ 48798 w 401473"/>
                <a:gd name="connsiteY14" fmla="*/ 199184 h 535667"/>
                <a:gd name="connsiteX15" fmla="*/ 28835 w 401473"/>
                <a:gd name="connsiteY15" fmla="*/ 176116 h 535667"/>
                <a:gd name="connsiteX16" fmla="*/ 0 w 401473"/>
                <a:gd name="connsiteY16" fmla="*/ 206282 h 535667"/>
                <a:gd name="connsiteX17" fmla="*/ 55896 w 401473"/>
                <a:gd name="connsiteY17" fmla="*/ 268388 h 535667"/>
                <a:gd name="connsiteX0" fmla="*/ 55896 w 401473"/>
                <a:gd name="connsiteY0" fmla="*/ 335643 h 602922"/>
                <a:gd name="connsiteX1" fmla="*/ 149499 w 401473"/>
                <a:gd name="connsiteY1" fmla="*/ 452093 h 602922"/>
                <a:gd name="connsiteX2" fmla="*/ 126209 w 401473"/>
                <a:gd name="connsiteY2" fmla="*/ 602922 h 602922"/>
                <a:gd name="connsiteX3" fmla="*/ 282362 w 401473"/>
                <a:gd name="connsiteY3" fmla="*/ 602922 h 602922"/>
                <a:gd name="connsiteX4" fmla="*/ 252640 w 401473"/>
                <a:gd name="connsiteY4" fmla="*/ 452093 h 602922"/>
                <a:gd name="connsiteX5" fmla="*/ 346243 w 401473"/>
                <a:gd name="connsiteY5" fmla="*/ 335421 h 602922"/>
                <a:gd name="connsiteX6" fmla="*/ 401473 w 401473"/>
                <a:gd name="connsiteY6" fmla="*/ 273315 h 602922"/>
                <a:gd name="connsiteX7" fmla="*/ 375743 w 401473"/>
                <a:gd name="connsiteY7" fmla="*/ 242927 h 602922"/>
                <a:gd name="connsiteX8" fmla="*/ 367093 w 401473"/>
                <a:gd name="connsiteY8" fmla="*/ 262668 h 602922"/>
                <a:gd name="connsiteX9" fmla="*/ 335152 w 401473"/>
                <a:gd name="connsiteY9" fmla="*/ 162633 h 602922"/>
                <a:gd name="connsiteX10" fmla="*/ 304321 w 401473"/>
                <a:gd name="connsiteY10" fmla="*/ 86996 h 602922"/>
                <a:gd name="connsiteX11" fmla="*/ 197631 w 401473"/>
                <a:gd name="connsiteY11" fmla="*/ 0 h 602922"/>
                <a:gd name="connsiteX12" fmla="*/ 116228 w 401473"/>
                <a:gd name="connsiteY12" fmla="*/ 95203 h 602922"/>
                <a:gd name="connsiteX13" fmla="*/ 68539 w 401473"/>
                <a:gd name="connsiteY13" fmla="*/ 168178 h 602922"/>
                <a:gd name="connsiteX14" fmla="*/ 48798 w 401473"/>
                <a:gd name="connsiteY14" fmla="*/ 266439 h 602922"/>
                <a:gd name="connsiteX15" fmla="*/ 28835 w 401473"/>
                <a:gd name="connsiteY15" fmla="*/ 243371 h 602922"/>
                <a:gd name="connsiteX16" fmla="*/ 0 w 401473"/>
                <a:gd name="connsiteY16" fmla="*/ 273537 h 602922"/>
                <a:gd name="connsiteX17" fmla="*/ 55896 w 401473"/>
                <a:gd name="connsiteY17" fmla="*/ 335643 h 602922"/>
                <a:gd name="connsiteX0" fmla="*/ 55896 w 401473"/>
                <a:gd name="connsiteY0" fmla="*/ 335867 h 603146"/>
                <a:gd name="connsiteX1" fmla="*/ 149499 w 401473"/>
                <a:gd name="connsiteY1" fmla="*/ 452317 h 603146"/>
                <a:gd name="connsiteX2" fmla="*/ 126209 w 401473"/>
                <a:gd name="connsiteY2" fmla="*/ 603146 h 603146"/>
                <a:gd name="connsiteX3" fmla="*/ 282362 w 401473"/>
                <a:gd name="connsiteY3" fmla="*/ 603146 h 603146"/>
                <a:gd name="connsiteX4" fmla="*/ 252640 w 401473"/>
                <a:gd name="connsiteY4" fmla="*/ 452317 h 603146"/>
                <a:gd name="connsiteX5" fmla="*/ 346243 w 401473"/>
                <a:gd name="connsiteY5" fmla="*/ 335645 h 603146"/>
                <a:gd name="connsiteX6" fmla="*/ 401473 w 401473"/>
                <a:gd name="connsiteY6" fmla="*/ 273539 h 603146"/>
                <a:gd name="connsiteX7" fmla="*/ 375743 w 401473"/>
                <a:gd name="connsiteY7" fmla="*/ 243151 h 603146"/>
                <a:gd name="connsiteX8" fmla="*/ 367093 w 401473"/>
                <a:gd name="connsiteY8" fmla="*/ 262892 h 603146"/>
                <a:gd name="connsiteX9" fmla="*/ 335152 w 401473"/>
                <a:gd name="connsiteY9" fmla="*/ 162857 h 603146"/>
                <a:gd name="connsiteX10" fmla="*/ 336703 w 401473"/>
                <a:gd name="connsiteY10" fmla="*/ 62311 h 603146"/>
                <a:gd name="connsiteX11" fmla="*/ 197631 w 401473"/>
                <a:gd name="connsiteY11" fmla="*/ 224 h 603146"/>
                <a:gd name="connsiteX12" fmla="*/ 116228 w 401473"/>
                <a:gd name="connsiteY12" fmla="*/ 95427 h 603146"/>
                <a:gd name="connsiteX13" fmla="*/ 68539 w 401473"/>
                <a:gd name="connsiteY13" fmla="*/ 168402 h 603146"/>
                <a:gd name="connsiteX14" fmla="*/ 48798 w 401473"/>
                <a:gd name="connsiteY14" fmla="*/ 266663 h 603146"/>
                <a:gd name="connsiteX15" fmla="*/ 28835 w 401473"/>
                <a:gd name="connsiteY15" fmla="*/ 243595 h 603146"/>
                <a:gd name="connsiteX16" fmla="*/ 0 w 401473"/>
                <a:gd name="connsiteY16" fmla="*/ 273761 h 603146"/>
                <a:gd name="connsiteX17" fmla="*/ 55896 w 401473"/>
                <a:gd name="connsiteY17" fmla="*/ 335867 h 603146"/>
                <a:gd name="connsiteX0" fmla="*/ 55896 w 401473"/>
                <a:gd name="connsiteY0" fmla="*/ 335644 h 602923"/>
                <a:gd name="connsiteX1" fmla="*/ 149499 w 401473"/>
                <a:gd name="connsiteY1" fmla="*/ 452094 h 602923"/>
                <a:gd name="connsiteX2" fmla="*/ 126209 w 401473"/>
                <a:gd name="connsiteY2" fmla="*/ 602923 h 602923"/>
                <a:gd name="connsiteX3" fmla="*/ 282362 w 401473"/>
                <a:gd name="connsiteY3" fmla="*/ 602923 h 602923"/>
                <a:gd name="connsiteX4" fmla="*/ 252640 w 401473"/>
                <a:gd name="connsiteY4" fmla="*/ 452094 h 602923"/>
                <a:gd name="connsiteX5" fmla="*/ 346243 w 401473"/>
                <a:gd name="connsiteY5" fmla="*/ 335422 h 602923"/>
                <a:gd name="connsiteX6" fmla="*/ 401473 w 401473"/>
                <a:gd name="connsiteY6" fmla="*/ 273316 h 602923"/>
                <a:gd name="connsiteX7" fmla="*/ 375743 w 401473"/>
                <a:gd name="connsiteY7" fmla="*/ 242928 h 602923"/>
                <a:gd name="connsiteX8" fmla="*/ 367093 w 401473"/>
                <a:gd name="connsiteY8" fmla="*/ 262669 h 602923"/>
                <a:gd name="connsiteX9" fmla="*/ 335152 w 401473"/>
                <a:gd name="connsiteY9" fmla="*/ 162634 h 602923"/>
                <a:gd name="connsiteX10" fmla="*/ 336703 w 401473"/>
                <a:gd name="connsiteY10" fmla="*/ 62088 h 602923"/>
                <a:gd name="connsiteX11" fmla="*/ 197631 w 401473"/>
                <a:gd name="connsiteY11" fmla="*/ 1 h 602923"/>
                <a:gd name="connsiteX12" fmla="*/ 56446 w 401473"/>
                <a:gd name="connsiteY12" fmla="*/ 62822 h 602923"/>
                <a:gd name="connsiteX13" fmla="*/ 68539 w 401473"/>
                <a:gd name="connsiteY13" fmla="*/ 168179 h 602923"/>
                <a:gd name="connsiteX14" fmla="*/ 48798 w 401473"/>
                <a:gd name="connsiteY14" fmla="*/ 266440 h 602923"/>
                <a:gd name="connsiteX15" fmla="*/ 28835 w 401473"/>
                <a:gd name="connsiteY15" fmla="*/ 243372 h 602923"/>
                <a:gd name="connsiteX16" fmla="*/ 0 w 401473"/>
                <a:gd name="connsiteY16" fmla="*/ 273538 h 602923"/>
                <a:gd name="connsiteX17" fmla="*/ 55896 w 401473"/>
                <a:gd name="connsiteY17" fmla="*/ 335644 h 602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1473" h="602923">
                  <a:moveTo>
                    <a:pt x="55896" y="335644"/>
                  </a:moveTo>
                  <a:cubicBezTo>
                    <a:pt x="76302" y="399081"/>
                    <a:pt x="112679" y="431465"/>
                    <a:pt x="149499" y="452094"/>
                  </a:cubicBezTo>
                  <a:cubicBezTo>
                    <a:pt x="142179" y="495346"/>
                    <a:pt x="132198" y="562111"/>
                    <a:pt x="126209" y="602923"/>
                  </a:cubicBezTo>
                  <a:lnTo>
                    <a:pt x="282362" y="602923"/>
                  </a:lnTo>
                  <a:lnTo>
                    <a:pt x="252640" y="452094"/>
                  </a:lnTo>
                  <a:cubicBezTo>
                    <a:pt x="289016" y="430356"/>
                    <a:pt x="324949" y="394867"/>
                    <a:pt x="346243" y="335422"/>
                  </a:cubicBezTo>
                  <a:cubicBezTo>
                    <a:pt x="364209" y="330099"/>
                    <a:pt x="401473" y="313907"/>
                    <a:pt x="401473" y="273316"/>
                  </a:cubicBezTo>
                  <a:cubicBezTo>
                    <a:pt x="401473" y="247143"/>
                    <a:pt x="387943" y="242041"/>
                    <a:pt x="375743" y="242928"/>
                  </a:cubicBezTo>
                  <a:cubicBezTo>
                    <a:pt x="370864" y="254684"/>
                    <a:pt x="367093" y="262669"/>
                    <a:pt x="367093" y="262669"/>
                  </a:cubicBezTo>
                  <a:cubicBezTo>
                    <a:pt x="336927" y="248917"/>
                    <a:pt x="362657" y="167070"/>
                    <a:pt x="335152" y="162634"/>
                  </a:cubicBezTo>
                  <a:cubicBezTo>
                    <a:pt x="330938" y="155314"/>
                    <a:pt x="347350" y="104897"/>
                    <a:pt x="336703" y="62088"/>
                  </a:cubicBezTo>
                  <a:cubicBezTo>
                    <a:pt x="289014" y="92919"/>
                    <a:pt x="244340" y="-121"/>
                    <a:pt x="197631" y="1"/>
                  </a:cubicBezTo>
                  <a:cubicBezTo>
                    <a:pt x="150922" y="123"/>
                    <a:pt x="77961" y="34793"/>
                    <a:pt x="56446" y="62822"/>
                  </a:cubicBezTo>
                  <a:cubicBezTo>
                    <a:pt x="34931" y="90851"/>
                    <a:pt x="90941" y="165295"/>
                    <a:pt x="68539" y="168179"/>
                  </a:cubicBezTo>
                  <a:cubicBezTo>
                    <a:pt x="40591" y="193465"/>
                    <a:pt x="76968" y="249583"/>
                    <a:pt x="48798" y="266440"/>
                  </a:cubicBezTo>
                  <a:cubicBezTo>
                    <a:pt x="41256" y="258898"/>
                    <a:pt x="34824" y="251135"/>
                    <a:pt x="28835" y="243372"/>
                  </a:cubicBezTo>
                  <a:cubicBezTo>
                    <a:pt x="15970" y="241597"/>
                    <a:pt x="0" y="245146"/>
                    <a:pt x="0" y="273538"/>
                  </a:cubicBezTo>
                  <a:cubicBezTo>
                    <a:pt x="444" y="314129"/>
                    <a:pt x="38151" y="330321"/>
                    <a:pt x="55896" y="335644"/>
                  </a:cubicBezTo>
                  <a:close/>
                </a:path>
              </a:pathLst>
            </a:custGeom>
            <a:solidFill>
              <a:srgbClr val="E59F77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A9A7FE97-2A5E-4A43-B4C5-1FA360495C39}"/>
                </a:ext>
              </a:extLst>
            </p:cNvPr>
            <p:cNvSpPr/>
            <p:nvPr/>
          </p:nvSpPr>
          <p:spPr>
            <a:xfrm>
              <a:off x="7782493" y="2312860"/>
              <a:ext cx="410031" cy="322992"/>
            </a:xfrm>
            <a:custGeom>
              <a:avLst/>
              <a:gdLst>
                <a:gd name="connsiteX0" fmla="*/ 341470 w 410030"/>
                <a:gd name="connsiteY0" fmla="*/ 267853 h 558865"/>
                <a:gd name="connsiteX1" fmla="*/ 296443 w 410030"/>
                <a:gd name="connsiteY1" fmla="*/ 244785 h 558865"/>
                <a:gd name="connsiteX2" fmla="*/ 300435 w 410030"/>
                <a:gd name="connsiteY2" fmla="*/ 215728 h 558865"/>
                <a:gd name="connsiteX3" fmla="*/ 331489 w 410030"/>
                <a:gd name="connsiteY3" fmla="*/ 155840 h 558865"/>
                <a:gd name="connsiteX4" fmla="*/ 257626 w 410030"/>
                <a:gd name="connsiteY4" fmla="*/ 48041 h 558865"/>
                <a:gd name="connsiteX5" fmla="*/ 189753 w 410030"/>
                <a:gd name="connsiteY5" fmla="*/ 8115 h 558865"/>
                <a:gd name="connsiteX6" fmla="*/ 88165 w 410030"/>
                <a:gd name="connsiteY6" fmla="*/ 50037 h 558865"/>
                <a:gd name="connsiteX7" fmla="*/ 19848 w 410030"/>
                <a:gd name="connsiteY7" fmla="*/ 87301 h 558865"/>
                <a:gd name="connsiteX8" fmla="*/ 25171 w 410030"/>
                <a:gd name="connsiteY8" fmla="*/ 172253 h 558865"/>
                <a:gd name="connsiteX9" fmla="*/ 17851 w 410030"/>
                <a:gd name="connsiteY9" fmla="*/ 252326 h 558865"/>
                <a:gd name="connsiteX10" fmla="*/ 87721 w 410030"/>
                <a:gd name="connsiteY10" fmla="*/ 281605 h 558865"/>
                <a:gd name="connsiteX11" fmla="*/ 38036 w 410030"/>
                <a:gd name="connsiteY11" fmla="*/ 535797 h 558865"/>
                <a:gd name="connsiteX12" fmla="*/ 57999 w 410030"/>
                <a:gd name="connsiteY12" fmla="*/ 558865 h 558865"/>
                <a:gd name="connsiteX13" fmla="*/ 77740 w 410030"/>
                <a:gd name="connsiteY13" fmla="*/ 460604 h 558865"/>
                <a:gd name="connsiteX14" fmla="*/ 125429 w 410030"/>
                <a:gd name="connsiteY14" fmla="*/ 387629 h 558865"/>
                <a:gd name="connsiteX15" fmla="*/ 206832 w 410030"/>
                <a:gd name="connsiteY15" fmla="*/ 359682 h 558865"/>
                <a:gd name="connsiteX16" fmla="*/ 313522 w 410030"/>
                <a:gd name="connsiteY16" fmla="*/ 379422 h 558865"/>
                <a:gd name="connsiteX17" fmla="*/ 344353 w 410030"/>
                <a:gd name="connsiteY17" fmla="*/ 455059 h 558865"/>
                <a:gd name="connsiteX18" fmla="*/ 376294 w 410030"/>
                <a:gd name="connsiteY18" fmla="*/ 555095 h 558865"/>
                <a:gd name="connsiteX19" fmla="*/ 384944 w 410030"/>
                <a:gd name="connsiteY19" fmla="*/ 535354 h 558865"/>
                <a:gd name="connsiteX20" fmla="*/ 406682 w 410030"/>
                <a:gd name="connsiteY20" fmla="*/ 468368 h 558865"/>
                <a:gd name="connsiteX21" fmla="*/ 341470 w 410030"/>
                <a:gd name="connsiteY21" fmla="*/ 267853 h 558865"/>
                <a:gd name="connsiteX0" fmla="*/ 341470 w 410030"/>
                <a:gd name="connsiteY0" fmla="*/ 228657 h 519669"/>
                <a:gd name="connsiteX1" fmla="*/ 296443 w 410030"/>
                <a:gd name="connsiteY1" fmla="*/ 205589 h 519669"/>
                <a:gd name="connsiteX2" fmla="*/ 300435 w 410030"/>
                <a:gd name="connsiteY2" fmla="*/ 176532 h 519669"/>
                <a:gd name="connsiteX3" fmla="*/ 331489 w 410030"/>
                <a:gd name="connsiteY3" fmla="*/ 116644 h 519669"/>
                <a:gd name="connsiteX4" fmla="*/ 257626 w 410030"/>
                <a:gd name="connsiteY4" fmla="*/ 8845 h 519669"/>
                <a:gd name="connsiteX5" fmla="*/ 88165 w 410030"/>
                <a:gd name="connsiteY5" fmla="*/ 10841 h 519669"/>
                <a:gd name="connsiteX6" fmla="*/ 19848 w 410030"/>
                <a:gd name="connsiteY6" fmla="*/ 48105 h 519669"/>
                <a:gd name="connsiteX7" fmla="*/ 25171 w 410030"/>
                <a:gd name="connsiteY7" fmla="*/ 133057 h 519669"/>
                <a:gd name="connsiteX8" fmla="*/ 17851 w 410030"/>
                <a:gd name="connsiteY8" fmla="*/ 213130 h 519669"/>
                <a:gd name="connsiteX9" fmla="*/ 87721 w 410030"/>
                <a:gd name="connsiteY9" fmla="*/ 242409 h 519669"/>
                <a:gd name="connsiteX10" fmla="*/ 38036 w 410030"/>
                <a:gd name="connsiteY10" fmla="*/ 496601 h 519669"/>
                <a:gd name="connsiteX11" fmla="*/ 57999 w 410030"/>
                <a:gd name="connsiteY11" fmla="*/ 519669 h 519669"/>
                <a:gd name="connsiteX12" fmla="*/ 77740 w 410030"/>
                <a:gd name="connsiteY12" fmla="*/ 421408 h 519669"/>
                <a:gd name="connsiteX13" fmla="*/ 125429 w 410030"/>
                <a:gd name="connsiteY13" fmla="*/ 348433 h 519669"/>
                <a:gd name="connsiteX14" fmla="*/ 206832 w 410030"/>
                <a:gd name="connsiteY14" fmla="*/ 320486 h 519669"/>
                <a:gd name="connsiteX15" fmla="*/ 313522 w 410030"/>
                <a:gd name="connsiteY15" fmla="*/ 340226 h 519669"/>
                <a:gd name="connsiteX16" fmla="*/ 344353 w 410030"/>
                <a:gd name="connsiteY16" fmla="*/ 415863 h 519669"/>
                <a:gd name="connsiteX17" fmla="*/ 376294 w 410030"/>
                <a:gd name="connsiteY17" fmla="*/ 515899 h 519669"/>
                <a:gd name="connsiteX18" fmla="*/ 384944 w 410030"/>
                <a:gd name="connsiteY18" fmla="*/ 496158 h 519669"/>
                <a:gd name="connsiteX19" fmla="*/ 406682 w 410030"/>
                <a:gd name="connsiteY19" fmla="*/ 429172 h 519669"/>
                <a:gd name="connsiteX20" fmla="*/ 341470 w 410030"/>
                <a:gd name="connsiteY20" fmla="*/ 228657 h 519669"/>
                <a:gd name="connsiteX0" fmla="*/ 341470 w 410030"/>
                <a:gd name="connsiteY0" fmla="*/ 221291 h 512303"/>
                <a:gd name="connsiteX1" fmla="*/ 296443 w 410030"/>
                <a:gd name="connsiteY1" fmla="*/ 198223 h 512303"/>
                <a:gd name="connsiteX2" fmla="*/ 300435 w 410030"/>
                <a:gd name="connsiteY2" fmla="*/ 169166 h 512303"/>
                <a:gd name="connsiteX3" fmla="*/ 331489 w 410030"/>
                <a:gd name="connsiteY3" fmla="*/ 109278 h 512303"/>
                <a:gd name="connsiteX4" fmla="*/ 88165 w 410030"/>
                <a:gd name="connsiteY4" fmla="*/ 3475 h 512303"/>
                <a:gd name="connsiteX5" fmla="*/ 19848 w 410030"/>
                <a:gd name="connsiteY5" fmla="*/ 40739 h 512303"/>
                <a:gd name="connsiteX6" fmla="*/ 25171 w 410030"/>
                <a:gd name="connsiteY6" fmla="*/ 125691 h 512303"/>
                <a:gd name="connsiteX7" fmla="*/ 17851 w 410030"/>
                <a:gd name="connsiteY7" fmla="*/ 205764 h 512303"/>
                <a:gd name="connsiteX8" fmla="*/ 87721 w 410030"/>
                <a:gd name="connsiteY8" fmla="*/ 235043 h 512303"/>
                <a:gd name="connsiteX9" fmla="*/ 38036 w 410030"/>
                <a:gd name="connsiteY9" fmla="*/ 489235 h 512303"/>
                <a:gd name="connsiteX10" fmla="*/ 57999 w 410030"/>
                <a:gd name="connsiteY10" fmla="*/ 512303 h 512303"/>
                <a:gd name="connsiteX11" fmla="*/ 77740 w 410030"/>
                <a:gd name="connsiteY11" fmla="*/ 414042 h 512303"/>
                <a:gd name="connsiteX12" fmla="*/ 125429 w 410030"/>
                <a:gd name="connsiteY12" fmla="*/ 341067 h 512303"/>
                <a:gd name="connsiteX13" fmla="*/ 206832 w 410030"/>
                <a:gd name="connsiteY13" fmla="*/ 313120 h 512303"/>
                <a:gd name="connsiteX14" fmla="*/ 313522 w 410030"/>
                <a:gd name="connsiteY14" fmla="*/ 332860 h 512303"/>
                <a:gd name="connsiteX15" fmla="*/ 344353 w 410030"/>
                <a:gd name="connsiteY15" fmla="*/ 408497 h 512303"/>
                <a:gd name="connsiteX16" fmla="*/ 376294 w 410030"/>
                <a:gd name="connsiteY16" fmla="*/ 508533 h 512303"/>
                <a:gd name="connsiteX17" fmla="*/ 384944 w 410030"/>
                <a:gd name="connsiteY17" fmla="*/ 488792 h 512303"/>
                <a:gd name="connsiteX18" fmla="*/ 406682 w 410030"/>
                <a:gd name="connsiteY18" fmla="*/ 421806 h 512303"/>
                <a:gd name="connsiteX19" fmla="*/ 341470 w 410030"/>
                <a:gd name="connsiteY19" fmla="*/ 221291 h 512303"/>
                <a:gd name="connsiteX0" fmla="*/ 344216 w 412776"/>
                <a:gd name="connsiteY0" fmla="*/ 180661 h 471673"/>
                <a:gd name="connsiteX1" fmla="*/ 299189 w 412776"/>
                <a:gd name="connsiteY1" fmla="*/ 157593 h 471673"/>
                <a:gd name="connsiteX2" fmla="*/ 303181 w 412776"/>
                <a:gd name="connsiteY2" fmla="*/ 128536 h 471673"/>
                <a:gd name="connsiteX3" fmla="*/ 334235 w 412776"/>
                <a:gd name="connsiteY3" fmla="*/ 68648 h 471673"/>
                <a:gd name="connsiteX4" fmla="*/ 22594 w 412776"/>
                <a:gd name="connsiteY4" fmla="*/ 109 h 471673"/>
                <a:gd name="connsiteX5" fmla="*/ 27917 w 412776"/>
                <a:gd name="connsiteY5" fmla="*/ 85061 h 471673"/>
                <a:gd name="connsiteX6" fmla="*/ 20597 w 412776"/>
                <a:gd name="connsiteY6" fmla="*/ 165134 h 471673"/>
                <a:gd name="connsiteX7" fmla="*/ 90467 w 412776"/>
                <a:gd name="connsiteY7" fmla="*/ 194413 h 471673"/>
                <a:gd name="connsiteX8" fmla="*/ 40782 w 412776"/>
                <a:gd name="connsiteY8" fmla="*/ 448605 h 471673"/>
                <a:gd name="connsiteX9" fmla="*/ 60745 w 412776"/>
                <a:gd name="connsiteY9" fmla="*/ 471673 h 471673"/>
                <a:gd name="connsiteX10" fmla="*/ 80486 w 412776"/>
                <a:gd name="connsiteY10" fmla="*/ 373412 h 471673"/>
                <a:gd name="connsiteX11" fmla="*/ 128175 w 412776"/>
                <a:gd name="connsiteY11" fmla="*/ 300437 h 471673"/>
                <a:gd name="connsiteX12" fmla="*/ 209578 w 412776"/>
                <a:gd name="connsiteY12" fmla="*/ 272490 h 471673"/>
                <a:gd name="connsiteX13" fmla="*/ 316268 w 412776"/>
                <a:gd name="connsiteY13" fmla="*/ 292230 h 471673"/>
                <a:gd name="connsiteX14" fmla="*/ 347099 w 412776"/>
                <a:gd name="connsiteY14" fmla="*/ 367867 h 471673"/>
                <a:gd name="connsiteX15" fmla="*/ 379040 w 412776"/>
                <a:gd name="connsiteY15" fmla="*/ 467903 h 471673"/>
                <a:gd name="connsiteX16" fmla="*/ 387690 w 412776"/>
                <a:gd name="connsiteY16" fmla="*/ 448162 h 471673"/>
                <a:gd name="connsiteX17" fmla="*/ 409428 w 412776"/>
                <a:gd name="connsiteY17" fmla="*/ 381176 h 471673"/>
                <a:gd name="connsiteX18" fmla="*/ 344216 w 412776"/>
                <a:gd name="connsiteY18" fmla="*/ 180661 h 471673"/>
                <a:gd name="connsiteX0" fmla="*/ 341471 w 410031"/>
                <a:gd name="connsiteY0" fmla="*/ 114770 h 405782"/>
                <a:gd name="connsiteX1" fmla="*/ 296444 w 410031"/>
                <a:gd name="connsiteY1" fmla="*/ 91702 h 405782"/>
                <a:gd name="connsiteX2" fmla="*/ 300436 w 410031"/>
                <a:gd name="connsiteY2" fmla="*/ 62645 h 405782"/>
                <a:gd name="connsiteX3" fmla="*/ 331490 w 410031"/>
                <a:gd name="connsiteY3" fmla="*/ 2757 h 405782"/>
                <a:gd name="connsiteX4" fmla="*/ 25172 w 410031"/>
                <a:gd name="connsiteY4" fmla="*/ 19170 h 405782"/>
                <a:gd name="connsiteX5" fmla="*/ 17852 w 410031"/>
                <a:gd name="connsiteY5" fmla="*/ 99243 h 405782"/>
                <a:gd name="connsiteX6" fmla="*/ 87722 w 410031"/>
                <a:gd name="connsiteY6" fmla="*/ 128522 h 405782"/>
                <a:gd name="connsiteX7" fmla="*/ 38037 w 410031"/>
                <a:gd name="connsiteY7" fmla="*/ 382714 h 405782"/>
                <a:gd name="connsiteX8" fmla="*/ 58000 w 410031"/>
                <a:gd name="connsiteY8" fmla="*/ 405782 h 405782"/>
                <a:gd name="connsiteX9" fmla="*/ 77741 w 410031"/>
                <a:gd name="connsiteY9" fmla="*/ 307521 h 405782"/>
                <a:gd name="connsiteX10" fmla="*/ 125430 w 410031"/>
                <a:gd name="connsiteY10" fmla="*/ 234546 h 405782"/>
                <a:gd name="connsiteX11" fmla="*/ 206833 w 410031"/>
                <a:gd name="connsiteY11" fmla="*/ 206599 h 405782"/>
                <a:gd name="connsiteX12" fmla="*/ 313523 w 410031"/>
                <a:gd name="connsiteY12" fmla="*/ 226339 h 405782"/>
                <a:gd name="connsiteX13" fmla="*/ 344354 w 410031"/>
                <a:gd name="connsiteY13" fmla="*/ 301976 h 405782"/>
                <a:gd name="connsiteX14" fmla="*/ 376295 w 410031"/>
                <a:gd name="connsiteY14" fmla="*/ 402012 h 405782"/>
                <a:gd name="connsiteX15" fmla="*/ 384945 w 410031"/>
                <a:gd name="connsiteY15" fmla="*/ 382271 h 405782"/>
                <a:gd name="connsiteX16" fmla="*/ 406683 w 410031"/>
                <a:gd name="connsiteY16" fmla="*/ 315285 h 405782"/>
                <a:gd name="connsiteX17" fmla="*/ 341471 w 410031"/>
                <a:gd name="connsiteY17" fmla="*/ 114770 h 405782"/>
                <a:gd name="connsiteX0" fmla="*/ 341471 w 410031"/>
                <a:gd name="connsiteY0" fmla="*/ 112013 h 403025"/>
                <a:gd name="connsiteX1" fmla="*/ 296444 w 410031"/>
                <a:gd name="connsiteY1" fmla="*/ 88945 h 403025"/>
                <a:gd name="connsiteX2" fmla="*/ 300436 w 410031"/>
                <a:gd name="connsiteY2" fmla="*/ 59888 h 403025"/>
                <a:gd name="connsiteX3" fmla="*/ 331490 w 410031"/>
                <a:gd name="connsiteY3" fmla="*/ 0 h 403025"/>
                <a:gd name="connsiteX4" fmla="*/ 17852 w 410031"/>
                <a:gd name="connsiteY4" fmla="*/ 96486 h 403025"/>
                <a:gd name="connsiteX5" fmla="*/ 87722 w 410031"/>
                <a:gd name="connsiteY5" fmla="*/ 125765 h 403025"/>
                <a:gd name="connsiteX6" fmla="*/ 38037 w 410031"/>
                <a:gd name="connsiteY6" fmla="*/ 379957 h 403025"/>
                <a:gd name="connsiteX7" fmla="*/ 58000 w 410031"/>
                <a:gd name="connsiteY7" fmla="*/ 403025 h 403025"/>
                <a:gd name="connsiteX8" fmla="*/ 77741 w 410031"/>
                <a:gd name="connsiteY8" fmla="*/ 304764 h 403025"/>
                <a:gd name="connsiteX9" fmla="*/ 125430 w 410031"/>
                <a:gd name="connsiteY9" fmla="*/ 231789 h 403025"/>
                <a:gd name="connsiteX10" fmla="*/ 206833 w 410031"/>
                <a:gd name="connsiteY10" fmla="*/ 203842 h 403025"/>
                <a:gd name="connsiteX11" fmla="*/ 313523 w 410031"/>
                <a:gd name="connsiteY11" fmla="*/ 223582 h 403025"/>
                <a:gd name="connsiteX12" fmla="*/ 344354 w 410031"/>
                <a:gd name="connsiteY12" fmla="*/ 299219 h 403025"/>
                <a:gd name="connsiteX13" fmla="*/ 376295 w 410031"/>
                <a:gd name="connsiteY13" fmla="*/ 399255 h 403025"/>
                <a:gd name="connsiteX14" fmla="*/ 384945 w 410031"/>
                <a:gd name="connsiteY14" fmla="*/ 379514 h 403025"/>
                <a:gd name="connsiteX15" fmla="*/ 406683 w 410031"/>
                <a:gd name="connsiteY15" fmla="*/ 312528 h 403025"/>
                <a:gd name="connsiteX16" fmla="*/ 341471 w 410031"/>
                <a:gd name="connsiteY16" fmla="*/ 112013 h 403025"/>
                <a:gd name="connsiteX0" fmla="*/ 341471 w 410031"/>
                <a:gd name="connsiteY0" fmla="*/ 112013 h 403025"/>
                <a:gd name="connsiteX1" fmla="*/ 296444 w 410031"/>
                <a:gd name="connsiteY1" fmla="*/ 88945 h 403025"/>
                <a:gd name="connsiteX2" fmla="*/ 300436 w 410031"/>
                <a:gd name="connsiteY2" fmla="*/ 59888 h 403025"/>
                <a:gd name="connsiteX3" fmla="*/ 331490 w 410031"/>
                <a:gd name="connsiteY3" fmla="*/ 0 h 403025"/>
                <a:gd name="connsiteX4" fmla="*/ 87722 w 410031"/>
                <a:gd name="connsiteY4" fmla="*/ 125765 h 403025"/>
                <a:gd name="connsiteX5" fmla="*/ 38037 w 410031"/>
                <a:gd name="connsiteY5" fmla="*/ 379957 h 403025"/>
                <a:gd name="connsiteX6" fmla="*/ 58000 w 410031"/>
                <a:gd name="connsiteY6" fmla="*/ 403025 h 403025"/>
                <a:gd name="connsiteX7" fmla="*/ 77741 w 410031"/>
                <a:gd name="connsiteY7" fmla="*/ 304764 h 403025"/>
                <a:gd name="connsiteX8" fmla="*/ 125430 w 410031"/>
                <a:gd name="connsiteY8" fmla="*/ 231789 h 403025"/>
                <a:gd name="connsiteX9" fmla="*/ 206833 w 410031"/>
                <a:gd name="connsiteY9" fmla="*/ 203842 h 403025"/>
                <a:gd name="connsiteX10" fmla="*/ 313523 w 410031"/>
                <a:gd name="connsiteY10" fmla="*/ 223582 h 403025"/>
                <a:gd name="connsiteX11" fmla="*/ 344354 w 410031"/>
                <a:gd name="connsiteY11" fmla="*/ 299219 h 403025"/>
                <a:gd name="connsiteX12" fmla="*/ 376295 w 410031"/>
                <a:gd name="connsiteY12" fmla="*/ 399255 h 403025"/>
                <a:gd name="connsiteX13" fmla="*/ 384945 w 410031"/>
                <a:gd name="connsiteY13" fmla="*/ 379514 h 403025"/>
                <a:gd name="connsiteX14" fmla="*/ 406683 w 410031"/>
                <a:gd name="connsiteY14" fmla="*/ 312528 h 403025"/>
                <a:gd name="connsiteX15" fmla="*/ 341471 w 410031"/>
                <a:gd name="connsiteY15" fmla="*/ 112013 h 403025"/>
                <a:gd name="connsiteX0" fmla="*/ 341471 w 410031"/>
                <a:gd name="connsiteY0" fmla="*/ 52125 h 343137"/>
                <a:gd name="connsiteX1" fmla="*/ 296444 w 410031"/>
                <a:gd name="connsiteY1" fmla="*/ 29057 h 343137"/>
                <a:gd name="connsiteX2" fmla="*/ 300436 w 410031"/>
                <a:gd name="connsiteY2" fmla="*/ 0 h 343137"/>
                <a:gd name="connsiteX3" fmla="*/ 87722 w 410031"/>
                <a:gd name="connsiteY3" fmla="*/ 65877 h 343137"/>
                <a:gd name="connsiteX4" fmla="*/ 38037 w 410031"/>
                <a:gd name="connsiteY4" fmla="*/ 320069 h 343137"/>
                <a:gd name="connsiteX5" fmla="*/ 58000 w 410031"/>
                <a:gd name="connsiteY5" fmla="*/ 343137 h 343137"/>
                <a:gd name="connsiteX6" fmla="*/ 77741 w 410031"/>
                <a:gd name="connsiteY6" fmla="*/ 244876 h 343137"/>
                <a:gd name="connsiteX7" fmla="*/ 125430 w 410031"/>
                <a:gd name="connsiteY7" fmla="*/ 171901 h 343137"/>
                <a:gd name="connsiteX8" fmla="*/ 206833 w 410031"/>
                <a:gd name="connsiteY8" fmla="*/ 143954 h 343137"/>
                <a:gd name="connsiteX9" fmla="*/ 313523 w 410031"/>
                <a:gd name="connsiteY9" fmla="*/ 163694 h 343137"/>
                <a:gd name="connsiteX10" fmla="*/ 344354 w 410031"/>
                <a:gd name="connsiteY10" fmla="*/ 239331 h 343137"/>
                <a:gd name="connsiteX11" fmla="*/ 376295 w 410031"/>
                <a:gd name="connsiteY11" fmla="*/ 339367 h 343137"/>
                <a:gd name="connsiteX12" fmla="*/ 384945 w 410031"/>
                <a:gd name="connsiteY12" fmla="*/ 319626 h 343137"/>
                <a:gd name="connsiteX13" fmla="*/ 406683 w 410031"/>
                <a:gd name="connsiteY13" fmla="*/ 252640 h 343137"/>
                <a:gd name="connsiteX14" fmla="*/ 341471 w 410031"/>
                <a:gd name="connsiteY14" fmla="*/ 52125 h 343137"/>
                <a:gd name="connsiteX0" fmla="*/ 341471 w 410031"/>
                <a:gd name="connsiteY0" fmla="*/ 23285 h 314297"/>
                <a:gd name="connsiteX1" fmla="*/ 296444 w 410031"/>
                <a:gd name="connsiteY1" fmla="*/ 217 h 314297"/>
                <a:gd name="connsiteX2" fmla="*/ 87722 w 410031"/>
                <a:gd name="connsiteY2" fmla="*/ 37037 h 314297"/>
                <a:gd name="connsiteX3" fmla="*/ 38037 w 410031"/>
                <a:gd name="connsiteY3" fmla="*/ 291229 h 314297"/>
                <a:gd name="connsiteX4" fmla="*/ 58000 w 410031"/>
                <a:gd name="connsiteY4" fmla="*/ 314297 h 314297"/>
                <a:gd name="connsiteX5" fmla="*/ 77741 w 410031"/>
                <a:gd name="connsiteY5" fmla="*/ 216036 h 314297"/>
                <a:gd name="connsiteX6" fmla="*/ 125430 w 410031"/>
                <a:gd name="connsiteY6" fmla="*/ 143061 h 314297"/>
                <a:gd name="connsiteX7" fmla="*/ 206833 w 410031"/>
                <a:gd name="connsiteY7" fmla="*/ 115114 h 314297"/>
                <a:gd name="connsiteX8" fmla="*/ 313523 w 410031"/>
                <a:gd name="connsiteY8" fmla="*/ 134854 h 314297"/>
                <a:gd name="connsiteX9" fmla="*/ 344354 w 410031"/>
                <a:gd name="connsiteY9" fmla="*/ 210491 h 314297"/>
                <a:gd name="connsiteX10" fmla="*/ 376295 w 410031"/>
                <a:gd name="connsiteY10" fmla="*/ 310527 h 314297"/>
                <a:gd name="connsiteX11" fmla="*/ 384945 w 410031"/>
                <a:gd name="connsiteY11" fmla="*/ 290786 h 314297"/>
                <a:gd name="connsiteX12" fmla="*/ 406683 w 410031"/>
                <a:gd name="connsiteY12" fmla="*/ 223800 h 314297"/>
                <a:gd name="connsiteX13" fmla="*/ 341471 w 410031"/>
                <a:gd name="connsiteY13" fmla="*/ 23285 h 314297"/>
                <a:gd name="connsiteX0" fmla="*/ 341471 w 410031"/>
                <a:gd name="connsiteY0" fmla="*/ 23285 h 314297"/>
                <a:gd name="connsiteX1" fmla="*/ 296444 w 410031"/>
                <a:gd name="connsiteY1" fmla="*/ 217 h 314297"/>
                <a:gd name="connsiteX2" fmla="*/ 87722 w 410031"/>
                <a:gd name="connsiteY2" fmla="*/ 37037 h 314297"/>
                <a:gd name="connsiteX3" fmla="*/ 38037 w 410031"/>
                <a:gd name="connsiteY3" fmla="*/ 291229 h 314297"/>
                <a:gd name="connsiteX4" fmla="*/ 58000 w 410031"/>
                <a:gd name="connsiteY4" fmla="*/ 314297 h 314297"/>
                <a:gd name="connsiteX5" fmla="*/ 77741 w 410031"/>
                <a:gd name="connsiteY5" fmla="*/ 216036 h 314297"/>
                <a:gd name="connsiteX6" fmla="*/ 206833 w 410031"/>
                <a:gd name="connsiteY6" fmla="*/ 115114 h 314297"/>
                <a:gd name="connsiteX7" fmla="*/ 313523 w 410031"/>
                <a:gd name="connsiteY7" fmla="*/ 134854 h 314297"/>
                <a:gd name="connsiteX8" fmla="*/ 344354 w 410031"/>
                <a:gd name="connsiteY8" fmla="*/ 210491 h 314297"/>
                <a:gd name="connsiteX9" fmla="*/ 376295 w 410031"/>
                <a:gd name="connsiteY9" fmla="*/ 310527 h 314297"/>
                <a:gd name="connsiteX10" fmla="*/ 384945 w 410031"/>
                <a:gd name="connsiteY10" fmla="*/ 290786 h 314297"/>
                <a:gd name="connsiteX11" fmla="*/ 406683 w 410031"/>
                <a:gd name="connsiteY11" fmla="*/ 223800 h 314297"/>
                <a:gd name="connsiteX12" fmla="*/ 341471 w 410031"/>
                <a:gd name="connsiteY12" fmla="*/ 23285 h 314297"/>
                <a:gd name="connsiteX0" fmla="*/ 341471 w 410031"/>
                <a:gd name="connsiteY0" fmla="*/ 23285 h 314297"/>
                <a:gd name="connsiteX1" fmla="*/ 296444 w 410031"/>
                <a:gd name="connsiteY1" fmla="*/ 217 h 314297"/>
                <a:gd name="connsiteX2" fmla="*/ 87722 w 410031"/>
                <a:gd name="connsiteY2" fmla="*/ 37037 h 314297"/>
                <a:gd name="connsiteX3" fmla="*/ 38037 w 410031"/>
                <a:gd name="connsiteY3" fmla="*/ 291229 h 314297"/>
                <a:gd name="connsiteX4" fmla="*/ 58000 w 410031"/>
                <a:gd name="connsiteY4" fmla="*/ 314297 h 314297"/>
                <a:gd name="connsiteX5" fmla="*/ 206833 w 410031"/>
                <a:gd name="connsiteY5" fmla="*/ 115114 h 314297"/>
                <a:gd name="connsiteX6" fmla="*/ 313523 w 410031"/>
                <a:gd name="connsiteY6" fmla="*/ 134854 h 314297"/>
                <a:gd name="connsiteX7" fmla="*/ 344354 w 410031"/>
                <a:gd name="connsiteY7" fmla="*/ 210491 h 314297"/>
                <a:gd name="connsiteX8" fmla="*/ 376295 w 410031"/>
                <a:gd name="connsiteY8" fmla="*/ 310527 h 314297"/>
                <a:gd name="connsiteX9" fmla="*/ 384945 w 410031"/>
                <a:gd name="connsiteY9" fmla="*/ 290786 h 314297"/>
                <a:gd name="connsiteX10" fmla="*/ 406683 w 410031"/>
                <a:gd name="connsiteY10" fmla="*/ 223800 h 314297"/>
                <a:gd name="connsiteX11" fmla="*/ 341471 w 410031"/>
                <a:gd name="connsiteY11" fmla="*/ 23285 h 314297"/>
                <a:gd name="connsiteX0" fmla="*/ 341471 w 410031"/>
                <a:gd name="connsiteY0" fmla="*/ 23285 h 314297"/>
                <a:gd name="connsiteX1" fmla="*/ 296444 w 410031"/>
                <a:gd name="connsiteY1" fmla="*/ 217 h 314297"/>
                <a:gd name="connsiteX2" fmla="*/ 87722 w 410031"/>
                <a:gd name="connsiteY2" fmla="*/ 37037 h 314297"/>
                <a:gd name="connsiteX3" fmla="*/ 38037 w 410031"/>
                <a:gd name="connsiteY3" fmla="*/ 291229 h 314297"/>
                <a:gd name="connsiteX4" fmla="*/ 58000 w 410031"/>
                <a:gd name="connsiteY4" fmla="*/ 314297 h 314297"/>
                <a:gd name="connsiteX5" fmla="*/ 206833 w 410031"/>
                <a:gd name="connsiteY5" fmla="*/ 115114 h 314297"/>
                <a:gd name="connsiteX6" fmla="*/ 344354 w 410031"/>
                <a:gd name="connsiteY6" fmla="*/ 210491 h 314297"/>
                <a:gd name="connsiteX7" fmla="*/ 376295 w 410031"/>
                <a:gd name="connsiteY7" fmla="*/ 310527 h 314297"/>
                <a:gd name="connsiteX8" fmla="*/ 384945 w 410031"/>
                <a:gd name="connsiteY8" fmla="*/ 290786 h 314297"/>
                <a:gd name="connsiteX9" fmla="*/ 406683 w 410031"/>
                <a:gd name="connsiteY9" fmla="*/ 223800 h 314297"/>
                <a:gd name="connsiteX10" fmla="*/ 341471 w 410031"/>
                <a:gd name="connsiteY10" fmla="*/ 23285 h 314297"/>
                <a:gd name="connsiteX0" fmla="*/ 341471 w 410031"/>
                <a:gd name="connsiteY0" fmla="*/ 23285 h 321501"/>
                <a:gd name="connsiteX1" fmla="*/ 296444 w 410031"/>
                <a:gd name="connsiteY1" fmla="*/ 217 h 321501"/>
                <a:gd name="connsiteX2" fmla="*/ 87722 w 410031"/>
                <a:gd name="connsiteY2" fmla="*/ 37037 h 321501"/>
                <a:gd name="connsiteX3" fmla="*/ 38037 w 410031"/>
                <a:gd name="connsiteY3" fmla="*/ 291229 h 321501"/>
                <a:gd name="connsiteX4" fmla="*/ 58000 w 410031"/>
                <a:gd name="connsiteY4" fmla="*/ 314297 h 321501"/>
                <a:gd name="connsiteX5" fmla="*/ 206833 w 410031"/>
                <a:gd name="connsiteY5" fmla="*/ 115114 h 321501"/>
                <a:gd name="connsiteX6" fmla="*/ 376295 w 410031"/>
                <a:gd name="connsiteY6" fmla="*/ 310527 h 321501"/>
                <a:gd name="connsiteX7" fmla="*/ 384945 w 410031"/>
                <a:gd name="connsiteY7" fmla="*/ 290786 h 321501"/>
                <a:gd name="connsiteX8" fmla="*/ 406683 w 410031"/>
                <a:gd name="connsiteY8" fmla="*/ 223800 h 321501"/>
                <a:gd name="connsiteX9" fmla="*/ 341471 w 410031"/>
                <a:gd name="connsiteY9" fmla="*/ 23285 h 321501"/>
                <a:gd name="connsiteX0" fmla="*/ 341471 w 410031"/>
                <a:gd name="connsiteY0" fmla="*/ 23285 h 319321"/>
                <a:gd name="connsiteX1" fmla="*/ 296444 w 410031"/>
                <a:gd name="connsiteY1" fmla="*/ 217 h 319321"/>
                <a:gd name="connsiteX2" fmla="*/ 87722 w 410031"/>
                <a:gd name="connsiteY2" fmla="*/ 37037 h 319321"/>
                <a:gd name="connsiteX3" fmla="*/ 38037 w 410031"/>
                <a:gd name="connsiteY3" fmla="*/ 291229 h 319321"/>
                <a:gd name="connsiteX4" fmla="*/ 58000 w 410031"/>
                <a:gd name="connsiteY4" fmla="*/ 314297 h 319321"/>
                <a:gd name="connsiteX5" fmla="*/ 209731 w 410031"/>
                <a:gd name="connsiteY5" fmla="*/ 145546 h 319321"/>
                <a:gd name="connsiteX6" fmla="*/ 376295 w 410031"/>
                <a:gd name="connsiteY6" fmla="*/ 310527 h 319321"/>
                <a:gd name="connsiteX7" fmla="*/ 384945 w 410031"/>
                <a:gd name="connsiteY7" fmla="*/ 290786 h 319321"/>
                <a:gd name="connsiteX8" fmla="*/ 406683 w 410031"/>
                <a:gd name="connsiteY8" fmla="*/ 223800 h 319321"/>
                <a:gd name="connsiteX9" fmla="*/ 341471 w 410031"/>
                <a:gd name="connsiteY9" fmla="*/ 23285 h 319321"/>
                <a:gd name="connsiteX0" fmla="*/ 341471 w 410031"/>
                <a:gd name="connsiteY0" fmla="*/ 23285 h 322992"/>
                <a:gd name="connsiteX1" fmla="*/ 296444 w 410031"/>
                <a:gd name="connsiteY1" fmla="*/ 217 h 322992"/>
                <a:gd name="connsiteX2" fmla="*/ 87722 w 410031"/>
                <a:gd name="connsiteY2" fmla="*/ 37037 h 322992"/>
                <a:gd name="connsiteX3" fmla="*/ 38037 w 410031"/>
                <a:gd name="connsiteY3" fmla="*/ 291229 h 322992"/>
                <a:gd name="connsiteX4" fmla="*/ 58000 w 410031"/>
                <a:gd name="connsiteY4" fmla="*/ 322992 h 322992"/>
                <a:gd name="connsiteX5" fmla="*/ 209731 w 410031"/>
                <a:gd name="connsiteY5" fmla="*/ 145546 h 322992"/>
                <a:gd name="connsiteX6" fmla="*/ 376295 w 410031"/>
                <a:gd name="connsiteY6" fmla="*/ 310527 h 322992"/>
                <a:gd name="connsiteX7" fmla="*/ 384945 w 410031"/>
                <a:gd name="connsiteY7" fmla="*/ 290786 h 322992"/>
                <a:gd name="connsiteX8" fmla="*/ 406683 w 410031"/>
                <a:gd name="connsiteY8" fmla="*/ 223800 h 322992"/>
                <a:gd name="connsiteX9" fmla="*/ 341471 w 410031"/>
                <a:gd name="connsiteY9" fmla="*/ 23285 h 322992"/>
                <a:gd name="connsiteX0" fmla="*/ 341471 w 410031"/>
                <a:gd name="connsiteY0" fmla="*/ 23285 h 322992"/>
                <a:gd name="connsiteX1" fmla="*/ 296444 w 410031"/>
                <a:gd name="connsiteY1" fmla="*/ 217 h 322992"/>
                <a:gd name="connsiteX2" fmla="*/ 87722 w 410031"/>
                <a:gd name="connsiteY2" fmla="*/ 37037 h 322992"/>
                <a:gd name="connsiteX3" fmla="*/ 38037 w 410031"/>
                <a:gd name="connsiteY3" fmla="*/ 291229 h 322992"/>
                <a:gd name="connsiteX4" fmla="*/ 58000 w 410031"/>
                <a:gd name="connsiteY4" fmla="*/ 322992 h 322992"/>
                <a:gd name="connsiteX5" fmla="*/ 206832 w 410031"/>
                <a:gd name="connsiteY5" fmla="*/ 116563 h 322992"/>
                <a:gd name="connsiteX6" fmla="*/ 376295 w 410031"/>
                <a:gd name="connsiteY6" fmla="*/ 310527 h 322992"/>
                <a:gd name="connsiteX7" fmla="*/ 384945 w 410031"/>
                <a:gd name="connsiteY7" fmla="*/ 290786 h 322992"/>
                <a:gd name="connsiteX8" fmla="*/ 406683 w 410031"/>
                <a:gd name="connsiteY8" fmla="*/ 223800 h 322992"/>
                <a:gd name="connsiteX9" fmla="*/ 341471 w 410031"/>
                <a:gd name="connsiteY9" fmla="*/ 23285 h 322992"/>
                <a:gd name="connsiteX0" fmla="*/ 341471 w 410031"/>
                <a:gd name="connsiteY0" fmla="*/ 23285 h 322992"/>
                <a:gd name="connsiteX1" fmla="*/ 296444 w 410031"/>
                <a:gd name="connsiteY1" fmla="*/ 217 h 322992"/>
                <a:gd name="connsiteX2" fmla="*/ 87722 w 410031"/>
                <a:gd name="connsiteY2" fmla="*/ 37037 h 322992"/>
                <a:gd name="connsiteX3" fmla="*/ 38037 w 410031"/>
                <a:gd name="connsiteY3" fmla="*/ 291229 h 322992"/>
                <a:gd name="connsiteX4" fmla="*/ 58000 w 410031"/>
                <a:gd name="connsiteY4" fmla="*/ 322992 h 322992"/>
                <a:gd name="connsiteX5" fmla="*/ 205383 w 410031"/>
                <a:gd name="connsiteY5" fmla="*/ 136851 h 322992"/>
                <a:gd name="connsiteX6" fmla="*/ 376295 w 410031"/>
                <a:gd name="connsiteY6" fmla="*/ 310527 h 322992"/>
                <a:gd name="connsiteX7" fmla="*/ 384945 w 410031"/>
                <a:gd name="connsiteY7" fmla="*/ 290786 h 322992"/>
                <a:gd name="connsiteX8" fmla="*/ 406683 w 410031"/>
                <a:gd name="connsiteY8" fmla="*/ 223800 h 322992"/>
                <a:gd name="connsiteX9" fmla="*/ 341471 w 410031"/>
                <a:gd name="connsiteY9" fmla="*/ 23285 h 322992"/>
                <a:gd name="connsiteX0" fmla="*/ 341471 w 410031"/>
                <a:gd name="connsiteY0" fmla="*/ 23285 h 322992"/>
                <a:gd name="connsiteX1" fmla="*/ 296444 w 410031"/>
                <a:gd name="connsiteY1" fmla="*/ 217 h 322992"/>
                <a:gd name="connsiteX2" fmla="*/ 87722 w 410031"/>
                <a:gd name="connsiteY2" fmla="*/ 37037 h 322992"/>
                <a:gd name="connsiteX3" fmla="*/ 38037 w 410031"/>
                <a:gd name="connsiteY3" fmla="*/ 291229 h 322992"/>
                <a:gd name="connsiteX4" fmla="*/ 58000 w 410031"/>
                <a:gd name="connsiteY4" fmla="*/ 322992 h 322992"/>
                <a:gd name="connsiteX5" fmla="*/ 205383 w 410031"/>
                <a:gd name="connsiteY5" fmla="*/ 136851 h 322992"/>
                <a:gd name="connsiteX6" fmla="*/ 376295 w 410031"/>
                <a:gd name="connsiteY6" fmla="*/ 310527 h 322992"/>
                <a:gd name="connsiteX7" fmla="*/ 384945 w 410031"/>
                <a:gd name="connsiteY7" fmla="*/ 290786 h 322992"/>
                <a:gd name="connsiteX8" fmla="*/ 406683 w 410031"/>
                <a:gd name="connsiteY8" fmla="*/ 223800 h 322992"/>
                <a:gd name="connsiteX9" fmla="*/ 341471 w 410031"/>
                <a:gd name="connsiteY9" fmla="*/ 23285 h 322992"/>
                <a:gd name="connsiteX0" fmla="*/ 341471 w 410031"/>
                <a:gd name="connsiteY0" fmla="*/ 23285 h 322992"/>
                <a:gd name="connsiteX1" fmla="*/ 296444 w 410031"/>
                <a:gd name="connsiteY1" fmla="*/ 217 h 322992"/>
                <a:gd name="connsiteX2" fmla="*/ 87722 w 410031"/>
                <a:gd name="connsiteY2" fmla="*/ 37037 h 322992"/>
                <a:gd name="connsiteX3" fmla="*/ 38037 w 410031"/>
                <a:gd name="connsiteY3" fmla="*/ 291229 h 322992"/>
                <a:gd name="connsiteX4" fmla="*/ 58000 w 410031"/>
                <a:gd name="connsiteY4" fmla="*/ 322992 h 322992"/>
                <a:gd name="connsiteX5" fmla="*/ 205383 w 410031"/>
                <a:gd name="connsiteY5" fmla="*/ 136851 h 322992"/>
                <a:gd name="connsiteX6" fmla="*/ 376295 w 410031"/>
                <a:gd name="connsiteY6" fmla="*/ 310527 h 322992"/>
                <a:gd name="connsiteX7" fmla="*/ 384945 w 410031"/>
                <a:gd name="connsiteY7" fmla="*/ 290786 h 322992"/>
                <a:gd name="connsiteX8" fmla="*/ 406683 w 410031"/>
                <a:gd name="connsiteY8" fmla="*/ 223800 h 322992"/>
                <a:gd name="connsiteX9" fmla="*/ 341471 w 410031"/>
                <a:gd name="connsiteY9" fmla="*/ 23285 h 322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0031" h="322992">
                  <a:moveTo>
                    <a:pt x="341471" y="23285"/>
                  </a:moveTo>
                  <a:cubicBezTo>
                    <a:pt x="341471" y="23285"/>
                    <a:pt x="324392" y="9755"/>
                    <a:pt x="296444" y="217"/>
                  </a:cubicBezTo>
                  <a:cubicBezTo>
                    <a:pt x="254153" y="2509"/>
                    <a:pt x="130790" y="-11465"/>
                    <a:pt x="87722" y="37037"/>
                  </a:cubicBezTo>
                  <a:cubicBezTo>
                    <a:pt x="21401" y="67868"/>
                    <a:pt x="-43367" y="183874"/>
                    <a:pt x="38037" y="291229"/>
                  </a:cubicBezTo>
                  <a:cubicBezTo>
                    <a:pt x="44026" y="298993"/>
                    <a:pt x="50458" y="315451"/>
                    <a:pt x="58000" y="322992"/>
                  </a:cubicBezTo>
                  <a:cubicBezTo>
                    <a:pt x="86133" y="293640"/>
                    <a:pt x="56756" y="162585"/>
                    <a:pt x="205383" y="136851"/>
                  </a:cubicBezTo>
                  <a:cubicBezTo>
                    <a:pt x="324710" y="116190"/>
                    <a:pt x="346368" y="284871"/>
                    <a:pt x="376295" y="310527"/>
                  </a:cubicBezTo>
                  <a:cubicBezTo>
                    <a:pt x="406222" y="336183"/>
                    <a:pt x="380066" y="302542"/>
                    <a:pt x="384945" y="290786"/>
                  </a:cubicBezTo>
                  <a:cubicBezTo>
                    <a:pt x="392265" y="273263"/>
                    <a:pt x="402025" y="247090"/>
                    <a:pt x="406683" y="223800"/>
                  </a:cubicBezTo>
                  <a:cubicBezTo>
                    <a:pt x="420435" y="155039"/>
                    <a:pt x="390491" y="54782"/>
                    <a:pt x="341471" y="23285"/>
                  </a:cubicBezTo>
                  <a:close/>
                </a:path>
              </a:pathLst>
            </a:custGeom>
            <a:solidFill>
              <a:srgbClr val="202545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0" name="Graphic 116">
            <a:extLst>
              <a:ext uri="{FF2B5EF4-FFF2-40B4-BE49-F238E27FC236}">
                <a16:creationId xmlns:a16="http://schemas.microsoft.com/office/drawing/2014/main" id="{4E8B429C-68A7-49D8-8E88-B87FF753C727}"/>
              </a:ext>
            </a:extLst>
          </p:cNvPr>
          <p:cNvGrpSpPr/>
          <p:nvPr/>
        </p:nvGrpSpPr>
        <p:grpSpPr>
          <a:xfrm>
            <a:off x="2565134" y="1721417"/>
            <a:ext cx="1149826" cy="539951"/>
            <a:chOff x="6436178" y="2498453"/>
            <a:chExt cx="1304178" cy="612437"/>
          </a:xfrm>
          <a:solidFill>
            <a:srgbClr val="202545"/>
          </a:solidFill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B8643CA-218C-4AF3-BF89-DFCD3FC66C45}"/>
                </a:ext>
              </a:extLst>
            </p:cNvPr>
            <p:cNvSpPr/>
            <p:nvPr/>
          </p:nvSpPr>
          <p:spPr>
            <a:xfrm>
              <a:off x="6436178" y="2498453"/>
              <a:ext cx="593729" cy="593729"/>
            </a:xfrm>
            <a:custGeom>
              <a:avLst/>
              <a:gdLst>
                <a:gd name="connsiteX0" fmla="*/ 289143 w 593729"/>
                <a:gd name="connsiteY0" fmla="*/ 593621 h 593729"/>
                <a:gd name="connsiteX1" fmla="*/ 109 w 593729"/>
                <a:gd name="connsiteY1" fmla="*/ 289143 h 593729"/>
                <a:gd name="connsiteX2" fmla="*/ 304587 w 593729"/>
                <a:gd name="connsiteY2" fmla="*/ 109 h 593729"/>
                <a:gd name="connsiteX3" fmla="*/ 593621 w 593729"/>
                <a:gd name="connsiteY3" fmla="*/ 304587 h 593729"/>
                <a:gd name="connsiteX4" fmla="*/ 289143 w 593729"/>
                <a:gd name="connsiteY4" fmla="*/ 593621 h 593729"/>
                <a:gd name="connsiteX5" fmla="*/ 302381 w 593729"/>
                <a:gd name="connsiteY5" fmla="*/ 68506 h 593729"/>
                <a:gd name="connsiteX6" fmla="*/ 68506 w 593729"/>
                <a:gd name="connsiteY6" fmla="*/ 291349 h 593729"/>
                <a:gd name="connsiteX7" fmla="*/ 291349 w 593729"/>
                <a:gd name="connsiteY7" fmla="*/ 524120 h 593729"/>
                <a:gd name="connsiteX8" fmla="*/ 525223 w 593729"/>
                <a:gd name="connsiteY8" fmla="*/ 302381 h 593729"/>
                <a:gd name="connsiteX9" fmla="*/ 302381 w 593729"/>
                <a:gd name="connsiteY9" fmla="*/ 68506 h 59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3729" h="593729">
                  <a:moveTo>
                    <a:pt x="289143" y="593621"/>
                  </a:moveTo>
                  <a:cubicBezTo>
                    <a:pt x="125872" y="589208"/>
                    <a:pt x="-4304" y="452413"/>
                    <a:pt x="109" y="289143"/>
                  </a:cubicBezTo>
                  <a:cubicBezTo>
                    <a:pt x="4522" y="125872"/>
                    <a:pt x="141316" y="-4304"/>
                    <a:pt x="304587" y="109"/>
                  </a:cubicBezTo>
                  <a:cubicBezTo>
                    <a:pt x="467858" y="4522"/>
                    <a:pt x="598033" y="141316"/>
                    <a:pt x="593621" y="304587"/>
                  </a:cubicBezTo>
                  <a:cubicBezTo>
                    <a:pt x="589208" y="467858"/>
                    <a:pt x="452413" y="598033"/>
                    <a:pt x="289143" y="593621"/>
                  </a:cubicBezTo>
                  <a:close/>
                  <a:moveTo>
                    <a:pt x="302381" y="68506"/>
                  </a:moveTo>
                  <a:cubicBezTo>
                    <a:pt x="176618" y="65197"/>
                    <a:pt x="71816" y="165586"/>
                    <a:pt x="68506" y="291349"/>
                  </a:cubicBezTo>
                  <a:cubicBezTo>
                    <a:pt x="65197" y="416008"/>
                    <a:pt x="165586" y="521914"/>
                    <a:pt x="291349" y="524120"/>
                  </a:cubicBezTo>
                  <a:cubicBezTo>
                    <a:pt x="417112" y="527430"/>
                    <a:pt x="521914" y="428143"/>
                    <a:pt x="525223" y="302381"/>
                  </a:cubicBezTo>
                  <a:cubicBezTo>
                    <a:pt x="527430" y="176618"/>
                    <a:pt x="428143" y="71816"/>
                    <a:pt x="302381" y="68506"/>
                  </a:cubicBezTo>
                  <a:close/>
                </a:path>
              </a:pathLst>
            </a:custGeom>
            <a:solidFill>
              <a:srgbClr val="202545"/>
            </a:solidFill>
            <a:ln w="24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93893AA-53AB-4323-8CE1-5A959254314F}"/>
                </a:ext>
              </a:extLst>
            </p:cNvPr>
            <p:cNvSpPr/>
            <p:nvPr/>
          </p:nvSpPr>
          <p:spPr>
            <a:xfrm>
              <a:off x="7146626" y="2517206"/>
              <a:ext cx="593729" cy="593683"/>
            </a:xfrm>
            <a:custGeom>
              <a:avLst/>
              <a:gdLst>
                <a:gd name="connsiteX0" fmla="*/ 289143 w 593729"/>
                <a:gd name="connsiteY0" fmla="*/ 593622 h 593683"/>
                <a:gd name="connsiteX1" fmla="*/ 109 w 593729"/>
                <a:gd name="connsiteY1" fmla="*/ 289143 h 593683"/>
                <a:gd name="connsiteX2" fmla="*/ 304587 w 593729"/>
                <a:gd name="connsiteY2" fmla="*/ 110 h 593683"/>
                <a:gd name="connsiteX3" fmla="*/ 593621 w 593729"/>
                <a:gd name="connsiteY3" fmla="*/ 304588 h 593683"/>
                <a:gd name="connsiteX4" fmla="*/ 289143 w 593729"/>
                <a:gd name="connsiteY4" fmla="*/ 593622 h 593683"/>
                <a:gd name="connsiteX5" fmla="*/ 302381 w 593729"/>
                <a:gd name="connsiteY5" fmla="*/ 68507 h 593683"/>
                <a:gd name="connsiteX6" fmla="*/ 68506 w 593729"/>
                <a:gd name="connsiteY6" fmla="*/ 290247 h 593683"/>
                <a:gd name="connsiteX7" fmla="*/ 291349 w 593729"/>
                <a:gd name="connsiteY7" fmla="*/ 524121 h 593683"/>
                <a:gd name="connsiteX8" fmla="*/ 525223 w 593729"/>
                <a:gd name="connsiteY8" fmla="*/ 302382 h 593683"/>
                <a:gd name="connsiteX9" fmla="*/ 302381 w 593729"/>
                <a:gd name="connsiteY9" fmla="*/ 68507 h 59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3729" h="593683">
                  <a:moveTo>
                    <a:pt x="289143" y="593622"/>
                  </a:moveTo>
                  <a:cubicBezTo>
                    <a:pt x="125872" y="589209"/>
                    <a:pt x="-4304" y="452414"/>
                    <a:pt x="109" y="289143"/>
                  </a:cubicBezTo>
                  <a:cubicBezTo>
                    <a:pt x="4522" y="124769"/>
                    <a:pt x="141316" y="-4303"/>
                    <a:pt x="304587" y="110"/>
                  </a:cubicBezTo>
                  <a:cubicBezTo>
                    <a:pt x="467858" y="4523"/>
                    <a:pt x="598033" y="141317"/>
                    <a:pt x="593621" y="304588"/>
                  </a:cubicBezTo>
                  <a:cubicBezTo>
                    <a:pt x="589208" y="467859"/>
                    <a:pt x="452413" y="596931"/>
                    <a:pt x="289143" y="593622"/>
                  </a:cubicBezTo>
                  <a:close/>
                  <a:moveTo>
                    <a:pt x="302381" y="68507"/>
                  </a:moveTo>
                  <a:cubicBezTo>
                    <a:pt x="176618" y="65198"/>
                    <a:pt x="71816" y="164484"/>
                    <a:pt x="68506" y="290247"/>
                  </a:cubicBezTo>
                  <a:cubicBezTo>
                    <a:pt x="65197" y="416009"/>
                    <a:pt x="165586" y="520812"/>
                    <a:pt x="291349" y="524121"/>
                  </a:cubicBezTo>
                  <a:cubicBezTo>
                    <a:pt x="417112" y="527431"/>
                    <a:pt x="521914" y="428144"/>
                    <a:pt x="525223" y="302382"/>
                  </a:cubicBezTo>
                  <a:cubicBezTo>
                    <a:pt x="527430" y="176619"/>
                    <a:pt x="428143" y="71817"/>
                    <a:pt x="302381" y="68507"/>
                  </a:cubicBezTo>
                  <a:close/>
                </a:path>
              </a:pathLst>
            </a:custGeom>
            <a:solidFill>
              <a:srgbClr val="202545"/>
            </a:solidFill>
            <a:ln w="24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F69AA014-EE2C-4A80-9A69-31A6A790D9E0}"/>
                </a:ext>
              </a:extLst>
            </p:cNvPr>
            <p:cNvSpPr/>
            <p:nvPr/>
          </p:nvSpPr>
          <p:spPr>
            <a:xfrm>
              <a:off x="6978247" y="2641432"/>
              <a:ext cx="233576" cy="87362"/>
            </a:xfrm>
            <a:custGeom>
              <a:avLst/>
              <a:gdLst>
                <a:gd name="connsiteX0" fmla="*/ 10733 w 233576"/>
                <a:gd name="connsiteY0" fmla="*/ 15988 h 87362"/>
                <a:gd name="connsiteX1" fmla="*/ 224751 w 233576"/>
                <a:gd name="connsiteY1" fmla="*/ 34742 h 87362"/>
                <a:gd name="connsiteX2" fmla="*/ 233576 w 233576"/>
                <a:gd name="connsiteY2" fmla="*/ 85488 h 87362"/>
                <a:gd name="connsiteX3" fmla="*/ 22868 w 233576"/>
                <a:gd name="connsiteY3" fmla="*/ 77766 h 87362"/>
                <a:gd name="connsiteX4" fmla="*/ 10733 w 233576"/>
                <a:gd name="connsiteY4" fmla="*/ 15988 h 87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576" h="87362">
                  <a:moveTo>
                    <a:pt x="10733" y="15988"/>
                  </a:moveTo>
                  <a:cubicBezTo>
                    <a:pt x="10733" y="15988"/>
                    <a:pt x="98988" y="-30346"/>
                    <a:pt x="224751" y="34742"/>
                  </a:cubicBezTo>
                  <a:lnTo>
                    <a:pt x="233576" y="85488"/>
                  </a:lnTo>
                  <a:cubicBezTo>
                    <a:pt x="233576" y="85488"/>
                    <a:pt x="65892" y="36948"/>
                    <a:pt x="22868" y="77766"/>
                  </a:cubicBezTo>
                  <a:cubicBezTo>
                    <a:pt x="-20156" y="118583"/>
                    <a:pt x="10733" y="15988"/>
                    <a:pt x="10733" y="15988"/>
                  </a:cubicBezTo>
                  <a:close/>
                </a:path>
              </a:pathLst>
            </a:custGeom>
            <a:solidFill>
              <a:srgbClr val="202545"/>
            </a:solidFill>
            <a:ln w="24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E6344DBE-1EB3-4C58-A8D2-3AB43825224A}"/>
              </a:ext>
            </a:extLst>
          </p:cNvPr>
          <p:cNvGrpSpPr/>
          <p:nvPr/>
        </p:nvGrpSpPr>
        <p:grpSpPr>
          <a:xfrm>
            <a:off x="2701766" y="1913671"/>
            <a:ext cx="863541" cy="180023"/>
            <a:chOff x="7553093" y="2579993"/>
            <a:chExt cx="235237" cy="49040"/>
          </a:xfrm>
        </p:grpSpPr>
        <p:sp>
          <p:nvSpPr>
            <p:cNvPr id="127" name="Arc 126">
              <a:extLst>
                <a:ext uri="{FF2B5EF4-FFF2-40B4-BE49-F238E27FC236}">
                  <a16:creationId xmlns:a16="http://schemas.microsoft.com/office/drawing/2014/main" id="{7489A58A-BA2C-4B2D-8939-47038D8D80CB}"/>
                </a:ext>
              </a:extLst>
            </p:cNvPr>
            <p:cNvSpPr/>
            <p:nvPr/>
          </p:nvSpPr>
          <p:spPr>
            <a:xfrm rot="16200000" flipV="1">
              <a:off x="7562823" y="2570263"/>
              <a:ext cx="49040" cy="68500"/>
            </a:xfrm>
            <a:prstGeom prst="arc">
              <a:avLst>
                <a:gd name="adj1" fmla="val 16200000"/>
                <a:gd name="adj2" fmla="val 5467483"/>
              </a:avLst>
            </a:prstGeom>
            <a:ln w="15875">
              <a:solidFill>
                <a:srgbClr val="2025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Arc 127">
              <a:extLst>
                <a:ext uri="{FF2B5EF4-FFF2-40B4-BE49-F238E27FC236}">
                  <a16:creationId xmlns:a16="http://schemas.microsoft.com/office/drawing/2014/main" id="{35893F89-3601-4935-8007-E6C9FB6BA272}"/>
                </a:ext>
              </a:extLst>
            </p:cNvPr>
            <p:cNvSpPr/>
            <p:nvPr/>
          </p:nvSpPr>
          <p:spPr>
            <a:xfrm rot="16200000" flipV="1">
              <a:off x="7729560" y="2570263"/>
              <a:ext cx="49040" cy="68500"/>
            </a:xfrm>
            <a:prstGeom prst="arc">
              <a:avLst>
                <a:gd name="adj1" fmla="val 16200000"/>
                <a:gd name="adj2" fmla="val 5467483"/>
              </a:avLst>
            </a:prstGeom>
            <a:ln w="15875">
              <a:solidFill>
                <a:srgbClr val="2025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60" name="Freeform: Shape 159" hidden="1">
            <a:extLst>
              <a:ext uri="{FF2B5EF4-FFF2-40B4-BE49-F238E27FC236}">
                <a16:creationId xmlns:a16="http://schemas.microsoft.com/office/drawing/2014/main" id="{4A758B2C-8862-4AD3-8DBE-C88332FD6412}"/>
              </a:ext>
            </a:extLst>
          </p:cNvPr>
          <p:cNvSpPr/>
          <p:nvPr/>
        </p:nvSpPr>
        <p:spPr>
          <a:xfrm rot="200215" flipH="1">
            <a:off x="2833407" y="2368009"/>
            <a:ext cx="565700" cy="208827"/>
          </a:xfrm>
          <a:custGeom>
            <a:avLst/>
            <a:gdLst>
              <a:gd name="connsiteX0" fmla="*/ 362925 w 367168"/>
              <a:gd name="connsiteY0" fmla="*/ 43262 h 135540"/>
              <a:gd name="connsiteX1" fmla="*/ 79 w 367168"/>
              <a:gd name="connsiteY1" fmla="*/ 0 h 135540"/>
              <a:gd name="connsiteX2" fmla="*/ 128471 w 367168"/>
              <a:gd name="connsiteY2" fmla="*/ 126996 h 135540"/>
              <a:gd name="connsiteX3" fmla="*/ 362925 w 367168"/>
              <a:gd name="connsiteY3" fmla="*/ 43262 h 135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168" h="135540">
                <a:moveTo>
                  <a:pt x="362925" y="43262"/>
                </a:moveTo>
                <a:cubicBezTo>
                  <a:pt x="395023" y="11164"/>
                  <a:pt x="242209" y="6978"/>
                  <a:pt x="79" y="0"/>
                </a:cubicBezTo>
                <a:cubicBezTo>
                  <a:pt x="79" y="0"/>
                  <a:pt x="-7596" y="85827"/>
                  <a:pt x="128471" y="126996"/>
                </a:cubicBezTo>
                <a:cubicBezTo>
                  <a:pt x="264538" y="168863"/>
                  <a:pt x="362925" y="43262"/>
                  <a:pt x="362925" y="43262"/>
                </a:cubicBezTo>
                <a:close/>
              </a:path>
            </a:pathLst>
          </a:custGeom>
          <a:solidFill>
            <a:srgbClr val="D34513"/>
          </a:solidFill>
          <a:ln w="697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3EB7D73-1E63-4669-ADCF-D4E5BC3B53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74148" y="2292905"/>
            <a:ext cx="303492" cy="324559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47E53181-08E2-4498-82BB-EA76C8237F65}"/>
              </a:ext>
            </a:extLst>
          </p:cNvPr>
          <p:cNvSpPr/>
          <p:nvPr/>
        </p:nvSpPr>
        <p:spPr>
          <a:xfrm>
            <a:off x="2743200" y="1909536"/>
            <a:ext cx="161476" cy="161476"/>
          </a:xfrm>
          <a:prstGeom prst="ellipse">
            <a:avLst/>
          </a:prstGeom>
          <a:solidFill>
            <a:srgbClr val="202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7B6C51AD-33DC-474F-8088-4AEA7BB1ACF5}"/>
              </a:ext>
            </a:extLst>
          </p:cNvPr>
          <p:cNvSpPr/>
          <p:nvPr/>
        </p:nvSpPr>
        <p:spPr>
          <a:xfrm>
            <a:off x="3360937" y="1909536"/>
            <a:ext cx="161476" cy="161476"/>
          </a:xfrm>
          <a:prstGeom prst="ellipse">
            <a:avLst/>
          </a:prstGeom>
          <a:solidFill>
            <a:srgbClr val="202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8" name="Graphic 10">
            <a:extLst>
              <a:ext uri="{FF2B5EF4-FFF2-40B4-BE49-F238E27FC236}">
                <a16:creationId xmlns:a16="http://schemas.microsoft.com/office/drawing/2014/main" id="{E322E9F4-6D7D-4E7A-8F74-2763D49CFFF7}"/>
              </a:ext>
            </a:extLst>
          </p:cNvPr>
          <p:cNvGrpSpPr/>
          <p:nvPr/>
        </p:nvGrpSpPr>
        <p:grpSpPr>
          <a:xfrm flipV="1">
            <a:off x="2904583" y="2417584"/>
            <a:ext cx="470372" cy="181426"/>
            <a:chOff x="13311235" y="3364908"/>
            <a:chExt cx="444723" cy="131095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E4D799D-2DFD-4251-ABDF-B38A964687B1}"/>
                </a:ext>
              </a:extLst>
            </p:cNvPr>
            <p:cNvSpPr/>
            <p:nvPr/>
          </p:nvSpPr>
          <p:spPr>
            <a:xfrm>
              <a:off x="13311235" y="3429000"/>
              <a:ext cx="444723" cy="67003"/>
            </a:xfrm>
            <a:custGeom>
              <a:avLst/>
              <a:gdLst>
                <a:gd name="connsiteX0" fmla="*/ 420290 w 444723"/>
                <a:gd name="connsiteY0" fmla="*/ 66294 h 67003"/>
                <a:gd name="connsiteX1" fmla="*/ 24717 w 444723"/>
                <a:gd name="connsiteY1" fmla="*/ 65437 h 67003"/>
                <a:gd name="connsiteX2" fmla="*/ 1381 w 444723"/>
                <a:gd name="connsiteY2" fmla="*/ 54388 h 67003"/>
                <a:gd name="connsiteX3" fmla="*/ 1381 w 444723"/>
                <a:gd name="connsiteY3" fmla="*/ 54197 h 67003"/>
                <a:gd name="connsiteX4" fmla="*/ 13192 w 444723"/>
                <a:gd name="connsiteY4" fmla="*/ 28956 h 67003"/>
                <a:gd name="connsiteX5" fmla="*/ 430958 w 444723"/>
                <a:gd name="connsiteY5" fmla="*/ 29718 h 67003"/>
                <a:gd name="connsiteX6" fmla="*/ 443912 w 444723"/>
                <a:gd name="connsiteY6" fmla="*/ 53530 h 67003"/>
                <a:gd name="connsiteX7" fmla="*/ 443912 w 444723"/>
                <a:gd name="connsiteY7" fmla="*/ 53530 h 67003"/>
                <a:gd name="connsiteX8" fmla="*/ 420290 w 444723"/>
                <a:gd name="connsiteY8" fmla="*/ 66294 h 6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723" h="67003">
                  <a:moveTo>
                    <a:pt x="420290" y="66294"/>
                  </a:moveTo>
                  <a:cubicBezTo>
                    <a:pt x="227885" y="12954"/>
                    <a:pt x="74056" y="50197"/>
                    <a:pt x="24717" y="65437"/>
                  </a:cubicBezTo>
                  <a:cubicBezTo>
                    <a:pt x="15192" y="68389"/>
                    <a:pt x="5095" y="63532"/>
                    <a:pt x="1381" y="54388"/>
                  </a:cubicBezTo>
                  <a:lnTo>
                    <a:pt x="1381" y="54197"/>
                  </a:lnTo>
                  <a:cubicBezTo>
                    <a:pt x="-2715" y="43910"/>
                    <a:pt x="2619" y="32290"/>
                    <a:pt x="13192" y="28956"/>
                  </a:cubicBezTo>
                  <a:cubicBezTo>
                    <a:pt x="67008" y="11906"/>
                    <a:pt x="227123" y="-27051"/>
                    <a:pt x="430958" y="29718"/>
                  </a:cubicBezTo>
                  <a:cubicBezTo>
                    <a:pt x="441150" y="32575"/>
                    <a:pt x="446960" y="43434"/>
                    <a:pt x="443912" y="53530"/>
                  </a:cubicBezTo>
                  <a:lnTo>
                    <a:pt x="443912" y="53530"/>
                  </a:lnTo>
                  <a:cubicBezTo>
                    <a:pt x="440864" y="63532"/>
                    <a:pt x="430387" y="69056"/>
                    <a:pt x="420290" y="66294"/>
                  </a:cubicBezTo>
                  <a:close/>
                </a:path>
              </a:pathLst>
            </a:custGeom>
            <a:solidFill>
              <a:srgbClr val="3833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C9A4A2B-6397-42A3-9978-7D926D42DA2F}"/>
                </a:ext>
              </a:extLst>
            </p:cNvPr>
            <p:cNvSpPr/>
            <p:nvPr/>
          </p:nvSpPr>
          <p:spPr>
            <a:xfrm>
              <a:off x="13443203" y="3364908"/>
              <a:ext cx="155257" cy="28285"/>
            </a:xfrm>
            <a:custGeom>
              <a:avLst/>
              <a:gdLst>
                <a:gd name="connsiteX0" fmla="*/ 4858 w 155257"/>
                <a:gd name="connsiteY0" fmla="*/ 28286 h 28285"/>
                <a:gd name="connsiteX1" fmla="*/ 0 w 155257"/>
                <a:gd name="connsiteY1" fmla="*/ 9903 h 28285"/>
                <a:gd name="connsiteX2" fmla="*/ 155258 w 155257"/>
                <a:gd name="connsiteY2" fmla="*/ 9998 h 28285"/>
                <a:gd name="connsiteX3" fmla="*/ 149638 w 155257"/>
                <a:gd name="connsiteY3" fmla="*/ 28191 h 28285"/>
                <a:gd name="connsiteX4" fmla="*/ 4858 w 155257"/>
                <a:gd name="connsiteY4" fmla="*/ 28286 h 28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257" h="28285">
                  <a:moveTo>
                    <a:pt x="4858" y="28286"/>
                  </a:moveTo>
                  <a:lnTo>
                    <a:pt x="0" y="9903"/>
                  </a:lnTo>
                  <a:cubicBezTo>
                    <a:pt x="3429" y="9045"/>
                    <a:pt x="84392" y="-12005"/>
                    <a:pt x="155258" y="9998"/>
                  </a:cubicBezTo>
                  <a:lnTo>
                    <a:pt x="149638" y="28191"/>
                  </a:lnTo>
                  <a:cubicBezTo>
                    <a:pt x="83915" y="7807"/>
                    <a:pt x="5620" y="28095"/>
                    <a:pt x="4858" y="28286"/>
                  </a:cubicBezTo>
                  <a:close/>
                </a:path>
              </a:pathLst>
            </a:custGeom>
            <a:solidFill>
              <a:srgbClr val="AA59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4E6A81F4-228E-4CB8-A777-7F4FC7B5EC7C}"/>
              </a:ext>
            </a:extLst>
          </p:cNvPr>
          <p:cNvGrpSpPr/>
          <p:nvPr/>
        </p:nvGrpSpPr>
        <p:grpSpPr>
          <a:xfrm>
            <a:off x="8999769" y="6858000"/>
            <a:ext cx="2361652" cy="1164627"/>
            <a:chOff x="9334238" y="4055690"/>
            <a:chExt cx="595266" cy="293550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C281BC3-C583-4349-AC35-630FD650A2F8}"/>
                </a:ext>
              </a:extLst>
            </p:cNvPr>
            <p:cNvSpPr/>
            <p:nvPr/>
          </p:nvSpPr>
          <p:spPr>
            <a:xfrm>
              <a:off x="9334238" y="4055690"/>
              <a:ext cx="595266" cy="293531"/>
            </a:xfrm>
            <a:custGeom>
              <a:avLst/>
              <a:gdLst>
                <a:gd name="connsiteX0" fmla="*/ 59263 w 595266"/>
                <a:gd name="connsiteY0" fmla="*/ 143854 h 293531"/>
                <a:gd name="connsiteX1" fmla="*/ 92892 w 595266"/>
                <a:gd name="connsiteY1" fmla="*/ 181345 h 293531"/>
                <a:gd name="connsiteX2" fmla="*/ 177925 w 595266"/>
                <a:gd name="connsiteY2" fmla="*/ 206461 h 293531"/>
                <a:gd name="connsiteX3" fmla="*/ 310460 w 595266"/>
                <a:gd name="connsiteY3" fmla="*/ 178578 h 293531"/>
                <a:gd name="connsiteX4" fmla="*/ 383752 w 595266"/>
                <a:gd name="connsiteY4" fmla="*/ 150849 h 293531"/>
                <a:gd name="connsiteX5" fmla="*/ 419879 w 595266"/>
                <a:gd name="connsiteY5" fmla="*/ 127251 h 293531"/>
                <a:gd name="connsiteX6" fmla="*/ 411193 w 595266"/>
                <a:gd name="connsiteY6" fmla="*/ 150099 h 293531"/>
                <a:gd name="connsiteX7" fmla="*/ 477739 w 595266"/>
                <a:gd name="connsiteY7" fmla="*/ 107862 h 293531"/>
                <a:gd name="connsiteX8" fmla="*/ 471667 w 595266"/>
                <a:gd name="connsiteY8" fmla="*/ 135649 h 293531"/>
                <a:gd name="connsiteX9" fmla="*/ 542383 w 595266"/>
                <a:gd name="connsiteY9" fmla="*/ 75866 h 293531"/>
                <a:gd name="connsiteX10" fmla="*/ 595267 w 595266"/>
                <a:gd name="connsiteY10" fmla="*/ 0 h 293531"/>
                <a:gd name="connsiteX11" fmla="*/ 572073 w 595266"/>
                <a:gd name="connsiteY11" fmla="*/ 79921 h 293531"/>
                <a:gd name="connsiteX12" fmla="*/ 349162 w 595266"/>
                <a:gd name="connsiteY12" fmla="*/ 278811 h 293531"/>
                <a:gd name="connsiteX13" fmla="*/ 137782 w 595266"/>
                <a:gd name="connsiteY13" fmla="*/ 282654 h 293531"/>
                <a:gd name="connsiteX14" fmla="*/ 0 w 595266"/>
                <a:gd name="connsiteY14" fmla="*/ 219855 h 293531"/>
                <a:gd name="connsiteX15" fmla="*/ 59263 w 595266"/>
                <a:gd name="connsiteY15" fmla="*/ 143854 h 293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5266" h="293531">
                  <a:moveTo>
                    <a:pt x="59263" y="143854"/>
                  </a:moveTo>
                  <a:cubicBezTo>
                    <a:pt x="63222" y="155480"/>
                    <a:pt x="82631" y="176022"/>
                    <a:pt x="92892" y="181345"/>
                  </a:cubicBezTo>
                  <a:cubicBezTo>
                    <a:pt x="118815" y="194816"/>
                    <a:pt x="115164" y="211477"/>
                    <a:pt x="177925" y="206461"/>
                  </a:cubicBezTo>
                  <a:cubicBezTo>
                    <a:pt x="226235" y="202599"/>
                    <a:pt x="266570" y="189397"/>
                    <a:pt x="310460" y="178578"/>
                  </a:cubicBezTo>
                  <a:cubicBezTo>
                    <a:pt x="336499" y="172160"/>
                    <a:pt x="360192" y="163647"/>
                    <a:pt x="383752" y="150849"/>
                  </a:cubicBezTo>
                  <a:cubicBezTo>
                    <a:pt x="396377" y="143989"/>
                    <a:pt x="407580" y="133592"/>
                    <a:pt x="419879" y="127251"/>
                  </a:cubicBezTo>
                  <a:cubicBezTo>
                    <a:pt x="417650" y="134669"/>
                    <a:pt x="411769" y="142144"/>
                    <a:pt x="411193" y="150099"/>
                  </a:cubicBezTo>
                  <a:cubicBezTo>
                    <a:pt x="438057" y="144104"/>
                    <a:pt x="454968" y="120717"/>
                    <a:pt x="477739" y="107862"/>
                  </a:cubicBezTo>
                  <a:cubicBezTo>
                    <a:pt x="478124" y="117624"/>
                    <a:pt x="471936" y="126252"/>
                    <a:pt x="471667" y="135649"/>
                  </a:cubicBezTo>
                  <a:cubicBezTo>
                    <a:pt x="498896" y="125099"/>
                    <a:pt x="523013" y="96678"/>
                    <a:pt x="542383" y="75866"/>
                  </a:cubicBezTo>
                  <a:cubicBezTo>
                    <a:pt x="563944" y="52711"/>
                    <a:pt x="577338" y="25423"/>
                    <a:pt x="595267" y="0"/>
                  </a:cubicBezTo>
                  <a:cubicBezTo>
                    <a:pt x="595017" y="25462"/>
                    <a:pt x="581162" y="56400"/>
                    <a:pt x="572073" y="79921"/>
                  </a:cubicBezTo>
                  <a:cubicBezTo>
                    <a:pt x="534735" y="176714"/>
                    <a:pt x="448434" y="250736"/>
                    <a:pt x="349162" y="278811"/>
                  </a:cubicBezTo>
                  <a:cubicBezTo>
                    <a:pt x="283135" y="297489"/>
                    <a:pt x="204655" y="297970"/>
                    <a:pt x="137782" y="282654"/>
                  </a:cubicBezTo>
                  <a:cubicBezTo>
                    <a:pt x="93565" y="272527"/>
                    <a:pt x="29805" y="254790"/>
                    <a:pt x="0" y="219855"/>
                  </a:cubicBezTo>
                  <a:lnTo>
                    <a:pt x="59263" y="143854"/>
                  </a:ln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79043373-2260-460D-8074-62574F60AF32}"/>
                </a:ext>
              </a:extLst>
            </p:cNvPr>
            <p:cNvSpPr/>
            <p:nvPr/>
          </p:nvSpPr>
          <p:spPr>
            <a:xfrm>
              <a:off x="9334238" y="4055709"/>
              <a:ext cx="595266" cy="293531"/>
            </a:xfrm>
            <a:custGeom>
              <a:avLst/>
              <a:gdLst>
                <a:gd name="connsiteX0" fmla="*/ 579798 w 595266"/>
                <a:gd name="connsiteY0" fmla="*/ 40412 h 293531"/>
                <a:gd name="connsiteX1" fmla="*/ 356887 w 595266"/>
                <a:gd name="connsiteY1" fmla="*/ 239302 h 293531"/>
                <a:gd name="connsiteX2" fmla="*/ 145507 w 595266"/>
                <a:gd name="connsiteY2" fmla="*/ 243145 h 293531"/>
                <a:gd name="connsiteX3" fmla="*/ 20888 w 595266"/>
                <a:gd name="connsiteY3" fmla="*/ 193048 h 293531"/>
                <a:gd name="connsiteX4" fmla="*/ 0 w 595266"/>
                <a:gd name="connsiteY4" fmla="*/ 219855 h 293531"/>
                <a:gd name="connsiteX5" fmla="*/ 137782 w 595266"/>
                <a:gd name="connsiteY5" fmla="*/ 282654 h 293531"/>
                <a:gd name="connsiteX6" fmla="*/ 349162 w 595266"/>
                <a:gd name="connsiteY6" fmla="*/ 278811 h 293531"/>
                <a:gd name="connsiteX7" fmla="*/ 572073 w 595266"/>
                <a:gd name="connsiteY7" fmla="*/ 79921 h 293531"/>
                <a:gd name="connsiteX8" fmla="*/ 595267 w 595266"/>
                <a:gd name="connsiteY8" fmla="*/ 0 h 293531"/>
                <a:gd name="connsiteX9" fmla="*/ 594959 w 595266"/>
                <a:gd name="connsiteY9" fmla="*/ 442 h 293531"/>
                <a:gd name="connsiteX10" fmla="*/ 579798 w 595266"/>
                <a:gd name="connsiteY10" fmla="*/ 40412 h 293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5266" h="293531">
                  <a:moveTo>
                    <a:pt x="579798" y="40412"/>
                  </a:moveTo>
                  <a:cubicBezTo>
                    <a:pt x="542460" y="137205"/>
                    <a:pt x="456159" y="211227"/>
                    <a:pt x="356887" y="239302"/>
                  </a:cubicBezTo>
                  <a:cubicBezTo>
                    <a:pt x="290860" y="257980"/>
                    <a:pt x="212380" y="258461"/>
                    <a:pt x="145507" y="243145"/>
                  </a:cubicBezTo>
                  <a:cubicBezTo>
                    <a:pt x="107016" y="234325"/>
                    <a:pt x="53710" y="219740"/>
                    <a:pt x="20888" y="193048"/>
                  </a:cubicBezTo>
                  <a:lnTo>
                    <a:pt x="0" y="219855"/>
                  </a:lnTo>
                  <a:cubicBezTo>
                    <a:pt x="29805" y="254810"/>
                    <a:pt x="93565" y="272527"/>
                    <a:pt x="137782" y="282654"/>
                  </a:cubicBezTo>
                  <a:cubicBezTo>
                    <a:pt x="204655" y="297970"/>
                    <a:pt x="283135" y="297489"/>
                    <a:pt x="349162" y="278811"/>
                  </a:cubicBezTo>
                  <a:cubicBezTo>
                    <a:pt x="448434" y="250736"/>
                    <a:pt x="534716" y="176714"/>
                    <a:pt x="572073" y="79921"/>
                  </a:cubicBezTo>
                  <a:cubicBezTo>
                    <a:pt x="581162" y="56381"/>
                    <a:pt x="595017" y="25462"/>
                    <a:pt x="595267" y="0"/>
                  </a:cubicBezTo>
                  <a:cubicBezTo>
                    <a:pt x="595171" y="154"/>
                    <a:pt x="595055" y="307"/>
                    <a:pt x="594959" y="442"/>
                  </a:cubicBezTo>
                  <a:cubicBezTo>
                    <a:pt x="590271" y="14566"/>
                    <a:pt x="584410" y="28440"/>
                    <a:pt x="579798" y="40412"/>
                  </a:cubicBez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" name="Graphic 109">
            <a:extLst>
              <a:ext uri="{FF2B5EF4-FFF2-40B4-BE49-F238E27FC236}">
                <a16:creationId xmlns:a16="http://schemas.microsoft.com/office/drawing/2014/main" id="{AF592A64-76A2-43A9-9F58-A3D9C270CE93}"/>
              </a:ext>
            </a:extLst>
          </p:cNvPr>
          <p:cNvGrpSpPr/>
          <p:nvPr/>
        </p:nvGrpSpPr>
        <p:grpSpPr>
          <a:xfrm>
            <a:off x="5902258" y="4358145"/>
            <a:ext cx="4039463" cy="4284648"/>
            <a:chOff x="5902258" y="4358145"/>
            <a:chExt cx="4039463" cy="4284648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3A55A3F-D2B8-42C5-A7F7-9704412F8075}"/>
                </a:ext>
              </a:extLst>
            </p:cNvPr>
            <p:cNvSpPr/>
            <p:nvPr/>
          </p:nvSpPr>
          <p:spPr>
            <a:xfrm>
              <a:off x="6797694" y="4535145"/>
              <a:ext cx="364266" cy="368714"/>
            </a:xfrm>
            <a:custGeom>
              <a:avLst/>
              <a:gdLst>
                <a:gd name="connsiteX0" fmla="*/ 13706 w 364266"/>
                <a:gd name="connsiteY0" fmla="*/ 554 h 368714"/>
                <a:gd name="connsiteX1" fmla="*/ 33599 w 364266"/>
                <a:gd name="connsiteY1" fmla="*/ 368714 h 368714"/>
                <a:gd name="connsiteX2" fmla="*/ 364090 w 364266"/>
                <a:gd name="connsiteY2" fmla="*/ 313691 h 368714"/>
                <a:gd name="connsiteX3" fmla="*/ 13706 w 364266"/>
                <a:gd name="connsiteY3" fmla="*/ 554 h 368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266" h="368714">
                  <a:moveTo>
                    <a:pt x="13706" y="554"/>
                  </a:moveTo>
                  <a:cubicBezTo>
                    <a:pt x="-26150" y="29900"/>
                    <a:pt x="33599" y="249145"/>
                    <a:pt x="33599" y="368714"/>
                  </a:cubicBezTo>
                  <a:lnTo>
                    <a:pt x="364090" y="313691"/>
                  </a:lnTo>
                  <a:cubicBezTo>
                    <a:pt x="373119" y="303322"/>
                    <a:pt x="32964" y="-15036"/>
                    <a:pt x="13706" y="554"/>
                  </a:cubicBezTo>
                  <a:close/>
                </a:path>
              </a:pathLst>
            </a:custGeom>
            <a:solidFill>
              <a:srgbClr val="DC6D42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69ECB8B-3772-4658-8BD4-669F784EF4BE}"/>
                </a:ext>
              </a:extLst>
            </p:cNvPr>
            <p:cNvSpPr/>
            <p:nvPr/>
          </p:nvSpPr>
          <p:spPr>
            <a:xfrm>
              <a:off x="6830921" y="4609806"/>
              <a:ext cx="169955" cy="203476"/>
            </a:xfrm>
            <a:custGeom>
              <a:avLst/>
              <a:gdLst>
                <a:gd name="connsiteX0" fmla="*/ 32822 w 169955"/>
                <a:gd name="connsiteY0" fmla="*/ 203477 h 203476"/>
                <a:gd name="connsiteX1" fmla="*/ 4464 w 169955"/>
                <a:gd name="connsiteY1" fmla="*/ 104 h 203476"/>
                <a:gd name="connsiteX2" fmla="*/ 169956 w 169955"/>
                <a:gd name="connsiteY2" fmla="*/ 153815 h 203476"/>
                <a:gd name="connsiteX3" fmla="*/ 32822 w 169955"/>
                <a:gd name="connsiteY3" fmla="*/ 203477 h 20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955" h="203476">
                  <a:moveTo>
                    <a:pt x="32822" y="203477"/>
                  </a:moveTo>
                  <a:cubicBezTo>
                    <a:pt x="32822" y="203477"/>
                    <a:pt x="-14442" y="4830"/>
                    <a:pt x="4464" y="104"/>
                  </a:cubicBezTo>
                  <a:cubicBezTo>
                    <a:pt x="23369" y="-4623"/>
                    <a:pt x="169956" y="153815"/>
                    <a:pt x="169956" y="153815"/>
                  </a:cubicBezTo>
                  <a:lnTo>
                    <a:pt x="32822" y="203477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C50BC63-716D-4554-95E5-1081F121C934}"/>
                </a:ext>
              </a:extLst>
            </p:cNvPr>
            <p:cNvSpPr/>
            <p:nvPr/>
          </p:nvSpPr>
          <p:spPr>
            <a:xfrm>
              <a:off x="7534105" y="6936676"/>
              <a:ext cx="1917596" cy="1598691"/>
            </a:xfrm>
            <a:custGeom>
              <a:avLst/>
              <a:gdLst>
                <a:gd name="connsiteX0" fmla="*/ 954367 w 1917596"/>
                <a:gd name="connsiteY0" fmla="*/ 193991 h 1598691"/>
                <a:gd name="connsiteX1" fmla="*/ 715087 w 1917596"/>
                <a:gd name="connsiteY1" fmla="*/ 165845 h 1598691"/>
                <a:gd name="connsiteX2" fmla="*/ 418951 w 1917596"/>
                <a:gd name="connsiteY2" fmla="*/ 226935 h 1598691"/>
                <a:gd name="connsiteX3" fmla="*/ 174240 w 1917596"/>
                <a:gd name="connsiteY3" fmla="*/ 587688 h 1598691"/>
                <a:gd name="connsiteX4" fmla="*/ 693078 w 1917596"/>
                <a:gd name="connsiteY4" fmla="*/ 1242814 h 1598691"/>
                <a:gd name="connsiteX5" fmla="*/ 848553 w 1917596"/>
                <a:gd name="connsiteY5" fmla="*/ 1381218 h 1598691"/>
                <a:gd name="connsiteX6" fmla="*/ 148704 w 1917596"/>
                <a:gd name="connsiteY6" fmla="*/ 1374657 h 1598691"/>
                <a:gd name="connsiteX7" fmla="*/ 13121 w 1917596"/>
                <a:gd name="connsiteY7" fmla="*/ 1541772 h 1598691"/>
                <a:gd name="connsiteX8" fmla="*/ 295220 w 1917596"/>
                <a:gd name="connsiteY8" fmla="*/ 1598417 h 1598691"/>
                <a:gd name="connsiteX9" fmla="*/ 1832406 w 1917596"/>
                <a:gd name="connsiteY9" fmla="*/ 1536340 h 1598691"/>
                <a:gd name="connsiteX10" fmla="*/ 1820344 w 1917596"/>
                <a:gd name="connsiteY10" fmla="*/ 1444564 h 1598691"/>
                <a:gd name="connsiteX11" fmla="*/ 1802073 w 1917596"/>
                <a:gd name="connsiteY11" fmla="*/ 1332614 h 1598691"/>
                <a:gd name="connsiteX12" fmla="*/ 1916634 w 1917596"/>
                <a:gd name="connsiteY12" fmla="*/ 1025191 h 1598691"/>
                <a:gd name="connsiteX13" fmla="*/ 1683562 w 1917596"/>
                <a:gd name="connsiteY13" fmla="*/ 403854 h 1598691"/>
                <a:gd name="connsiteX14" fmla="*/ 1413033 w 1917596"/>
                <a:gd name="connsiteY14" fmla="*/ 146657 h 1598691"/>
                <a:gd name="connsiteX15" fmla="*/ 1203945 w 1917596"/>
                <a:gd name="connsiteY15" fmla="*/ 0 h 1598691"/>
                <a:gd name="connsiteX16" fmla="*/ 954367 w 1917596"/>
                <a:gd name="connsiteY16" fmla="*/ 193991 h 1598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17596" h="1598691">
                  <a:moveTo>
                    <a:pt x="954367" y="193991"/>
                  </a:moveTo>
                  <a:cubicBezTo>
                    <a:pt x="915710" y="133113"/>
                    <a:pt x="777306" y="163588"/>
                    <a:pt x="715087" y="165845"/>
                  </a:cubicBezTo>
                  <a:cubicBezTo>
                    <a:pt x="608639" y="169725"/>
                    <a:pt x="514818" y="181152"/>
                    <a:pt x="418951" y="226935"/>
                  </a:cubicBezTo>
                  <a:cubicBezTo>
                    <a:pt x="266297" y="299805"/>
                    <a:pt x="181506" y="432988"/>
                    <a:pt x="174240" y="587688"/>
                  </a:cubicBezTo>
                  <a:cubicBezTo>
                    <a:pt x="160837" y="873807"/>
                    <a:pt x="491045" y="1070549"/>
                    <a:pt x="693078" y="1242814"/>
                  </a:cubicBezTo>
                  <a:cubicBezTo>
                    <a:pt x="746761" y="1288596"/>
                    <a:pt x="796846" y="1334025"/>
                    <a:pt x="848553" y="1381218"/>
                  </a:cubicBezTo>
                  <a:cubicBezTo>
                    <a:pt x="621901" y="1362806"/>
                    <a:pt x="448226" y="1358926"/>
                    <a:pt x="148704" y="1374657"/>
                  </a:cubicBezTo>
                  <a:cubicBezTo>
                    <a:pt x="85004" y="1377972"/>
                    <a:pt x="-40844" y="1467209"/>
                    <a:pt x="13121" y="1541772"/>
                  </a:cubicBezTo>
                  <a:cubicBezTo>
                    <a:pt x="57422" y="1602932"/>
                    <a:pt x="227429" y="1599052"/>
                    <a:pt x="295220" y="1598417"/>
                  </a:cubicBezTo>
                  <a:cubicBezTo>
                    <a:pt x="615341" y="1595384"/>
                    <a:pt x="1602580" y="1591927"/>
                    <a:pt x="1832406" y="1536340"/>
                  </a:cubicBezTo>
                  <a:cubicBezTo>
                    <a:pt x="1857590" y="1520609"/>
                    <a:pt x="1836639" y="1475321"/>
                    <a:pt x="1820344" y="1444564"/>
                  </a:cubicBezTo>
                  <a:cubicBezTo>
                    <a:pt x="1797700" y="1401745"/>
                    <a:pt x="1787189" y="1378678"/>
                    <a:pt x="1802073" y="1332614"/>
                  </a:cubicBezTo>
                  <a:cubicBezTo>
                    <a:pt x="1835369" y="1229693"/>
                    <a:pt x="1909227" y="1134390"/>
                    <a:pt x="1916634" y="1025191"/>
                  </a:cubicBezTo>
                  <a:cubicBezTo>
                    <a:pt x="1930248" y="823299"/>
                    <a:pt x="1796853" y="571181"/>
                    <a:pt x="1683562" y="403854"/>
                  </a:cubicBezTo>
                  <a:cubicBezTo>
                    <a:pt x="1614007" y="301074"/>
                    <a:pt x="1510804" y="225665"/>
                    <a:pt x="1413033" y="146657"/>
                  </a:cubicBezTo>
                  <a:cubicBezTo>
                    <a:pt x="1348416" y="94456"/>
                    <a:pt x="1261155" y="57210"/>
                    <a:pt x="1203945" y="0"/>
                  </a:cubicBezTo>
                  <a:lnTo>
                    <a:pt x="954367" y="193991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DBD5A9D-DFE0-442C-8050-BEB0DE6EDDEE}"/>
                </a:ext>
              </a:extLst>
            </p:cNvPr>
            <p:cNvSpPr/>
            <p:nvPr/>
          </p:nvSpPr>
          <p:spPr>
            <a:xfrm>
              <a:off x="5923277" y="4704552"/>
              <a:ext cx="2101521" cy="1267996"/>
            </a:xfrm>
            <a:custGeom>
              <a:avLst/>
              <a:gdLst>
                <a:gd name="connsiteX0" fmla="*/ 2101521 w 2101521"/>
                <a:gd name="connsiteY0" fmla="*/ 818104 h 1267996"/>
                <a:gd name="connsiteX1" fmla="*/ 1785209 w 2101521"/>
                <a:gd name="connsiteY1" fmla="*/ 156700 h 1267996"/>
                <a:gd name="connsiteX2" fmla="*/ 1380861 w 2101521"/>
                <a:gd name="connsiteY2" fmla="*/ 660 h 1267996"/>
                <a:gd name="connsiteX3" fmla="*/ 699917 w 2101521"/>
                <a:gd name="connsiteY3" fmla="*/ 291506 h 1267996"/>
                <a:gd name="connsiteX4" fmla="*/ 373588 w 2101521"/>
                <a:gd name="connsiteY4" fmla="*/ 532690 h 1267996"/>
                <a:gd name="connsiteX5" fmla="*/ 1690 w 2101521"/>
                <a:gd name="connsiteY5" fmla="*/ 645558 h 1267996"/>
                <a:gd name="connsiteX6" fmla="*/ 394680 w 2101521"/>
                <a:gd name="connsiteY6" fmla="*/ 1148242 h 1267996"/>
                <a:gd name="connsiteX7" fmla="*/ 791481 w 2101521"/>
                <a:gd name="connsiteY7" fmla="*/ 1168135 h 1267996"/>
                <a:gd name="connsiteX8" fmla="*/ 1113083 w 2101521"/>
                <a:gd name="connsiteY8" fmla="*/ 1267458 h 1267996"/>
                <a:gd name="connsiteX9" fmla="*/ 2101521 w 2101521"/>
                <a:gd name="connsiteY9" fmla="*/ 818104 h 126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1521" h="1267996">
                  <a:moveTo>
                    <a:pt x="2101521" y="818104"/>
                  </a:moveTo>
                  <a:cubicBezTo>
                    <a:pt x="1969113" y="600552"/>
                    <a:pt x="1964387" y="378273"/>
                    <a:pt x="1785209" y="156700"/>
                  </a:cubicBezTo>
                  <a:cubicBezTo>
                    <a:pt x="1703451" y="55613"/>
                    <a:pt x="1505298" y="5387"/>
                    <a:pt x="1380861" y="660"/>
                  </a:cubicBezTo>
                  <a:cubicBezTo>
                    <a:pt x="1131635" y="-8792"/>
                    <a:pt x="836275" y="82983"/>
                    <a:pt x="699917" y="291506"/>
                  </a:cubicBezTo>
                  <a:cubicBezTo>
                    <a:pt x="610399" y="428358"/>
                    <a:pt x="530051" y="483663"/>
                    <a:pt x="373588" y="532690"/>
                  </a:cubicBezTo>
                  <a:cubicBezTo>
                    <a:pt x="250492" y="571277"/>
                    <a:pt x="134521" y="633918"/>
                    <a:pt x="1690" y="645558"/>
                  </a:cubicBezTo>
                  <a:cubicBezTo>
                    <a:pt x="-16863" y="735076"/>
                    <a:pt x="117590" y="1014423"/>
                    <a:pt x="394680" y="1148242"/>
                  </a:cubicBezTo>
                  <a:cubicBezTo>
                    <a:pt x="500917" y="1199526"/>
                    <a:pt x="675580" y="1172367"/>
                    <a:pt x="791481" y="1168135"/>
                  </a:cubicBezTo>
                  <a:cubicBezTo>
                    <a:pt x="1051570" y="1158682"/>
                    <a:pt x="1113506" y="1276911"/>
                    <a:pt x="1113083" y="1267458"/>
                  </a:cubicBezTo>
                  <a:lnTo>
                    <a:pt x="2101521" y="818104"/>
                  </a:lnTo>
                  <a:close/>
                </a:path>
              </a:pathLst>
            </a:custGeom>
            <a:solidFill>
              <a:srgbClr val="DC6D42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95A915-24B1-4377-B6F9-148F1D02CE4B}"/>
                </a:ext>
              </a:extLst>
            </p:cNvPr>
            <p:cNvSpPr/>
            <p:nvPr/>
          </p:nvSpPr>
          <p:spPr>
            <a:xfrm>
              <a:off x="7310698" y="4358145"/>
              <a:ext cx="402851" cy="602360"/>
            </a:xfrm>
            <a:custGeom>
              <a:avLst/>
              <a:gdLst>
                <a:gd name="connsiteX0" fmla="*/ 270106 w 402851"/>
                <a:gd name="connsiteY0" fmla="*/ 304460 h 602360"/>
                <a:gd name="connsiteX1" fmla="*/ 87261 w 402851"/>
                <a:gd name="connsiteY1" fmla="*/ 0 h 602360"/>
                <a:gd name="connsiteX2" fmla="*/ 0 w 402851"/>
                <a:gd name="connsiteY2" fmla="*/ 492949 h 602360"/>
                <a:gd name="connsiteX3" fmla="*/ 397788 w 402851"/>
                <a:gd name="connsiteY3" fmla="*/ 602360 h 602360"/>
                <a:gd name="connsiteX4" fmla="*/ 270106 w 402851"/>
                <a:gd name="connsiteY4" fmla="*/ 304460 h 602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2851" h="602360">
                  <a:moveTo>
                    <a:pt x="270106" y="304460"/>
                  </a:moveTo>
                  <a:cubicBezTo>
                    <a:pt x="216000" y="201045"/>
                    <a:pt x="164152" y="81124"/>
                    <a:pt x="87261" y="0"/>
                  </a:cubicBezTo>
                  <a:cubicBezTo>
                    <a:pt x="51990" y="3527"/>
                    <a:pt x="988" y="331549"/>
                    <a:pt x="0" y="492949"/>
                  </a:cubicBezTo>
                  <a:lnTo>
                    <a:pt x="397788" y="602360"/>
                  </a:lnTo>
                  <a:cubicBezTo>
                    <a:pt x="429885" y="559330"/>
                    <a:pt x="300087" y="361741"/>
                    <a:pt x="270106" y="304460"/>
                  </a:cubicBezTo>
                  <a:close/>
                </a:path>
              </a:pathLst>
            </a:custGeom>
            <a:solidFill>
              <a:srgbClr val="DC6D42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" name="Graphic 109">
              <a:extLst>
                <a:ext uri="{FF2B5EF4-FFF2-40B4-BE49-F238E27FC236}">
                  <a16:creationId xmlns:a16="http://schemas.microsoft.com/office/drawing/2014/main" id="{AF592A64-76A2-43A9-9F58-A3D9C270CE93}"/>
                </a:ext>
              </a:extLst>
            </p:cNvPr>
            <p:cNvGrpSpPr/>
            <p:nvPr/>
          </p:nvGrpSpPr>
          <p:grpSpPr>
            <a:xfrm>
              <a:off x="6566396" y="6592006"/>
              <a:ext cx="1125794" cy="1435741"/>
              <a:chOff x="6566396" y="6592006"/>
              <a:chExt cx="1125794" cy="1435741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4E91B9A7-2709-48A6-83C5-54E52ECD5D4A}"/>
                  </a:ext>
                </a:extLst>
              </p:cNvPr>
              <p:cNvSpPr/>
              <p:nvPr/>
            </p:nvSpPr>
            <p:spPr>
              <a:xfrm>
                <a:off x="6566396" y="6592006"/>
                <a:ext cx="1028728" cy="1435741"/>
              </a:xfrm>
              <a:custGeom>
                <a:avLst/>
                <a:gdLst>
                  <a:gd name="connsiteX0" fmla="*/ 63993 w 1028728"/>
                  <a:gd name="connsiteY0" fmla="*/ 441171 h 1435741"/>
                  <a:gd name="connsiteX1" fmla="*/ 6501 w 1028728"/>
                  <a:gd name="connsiteY1" fmla="*/ 1086210 h 1435741"/>
                  <a:gd name="connsiteX2" fmla="*/ 5019 w 1028728"/>
                  <a:gd name="connsiteY2" fmla="*/ 1230186 h 1435741"/>
                  <a:gd name="connsiteX3" fmla="*/ 98629 w 1028728"/>
                  <a:gd name="connsiteY3" fmla="*/ 1337411 h 1435741"/>
                  <a:gd name="connsiteX4" fmla="*/ 273644 w 1028728"/>
                  <a:gd name="connsiteY4" fmla="*/ 1404990 h 1435741"/>
                  <a:gd name="connsiteX5" fmla="*/ 264403 w 1028728"/>
                  <a:gd name="connsiteY5" fmla="*/ 1197737 h 1435741"/>
                  <a:gd name="connsiteX6" fmla="*/ 190052 w 1028728"/>
                  <a:gd name="connsiteY6" fmla="*/ 1106949 h 1435741"/>
                  <a:gd name="connsiteX7" fmla="*/ 208816 w 1028728"/>
                  <a:gd name="connsiteY7" fmla="*/ 990202 h 1435741"/>
                  <a:gd name="connsiteX8" fmla="*/ 289798 w 1028728"/>
                  <a:gd name="connsiteY8" fmla="*/ 732229 h 1435741"/>
                  <a:gd name="connsiteX9" fmla="*/ 396388 w 1028728"/>
                  <a:gd name="connsiteY9" fmla="*/ 623805 h 1435741"/>
                  <a:gd name="connsiteX10" fmla="*/ 600890 w 1028728"/>
                  <a:gd name="connsiteY10" fmla="*/ 588463 h 1435741"/>
                  <a:gd name="connsiteX11" fmla="*/ 1028729 w 1028728"/>
                  <a:gd name="connsiteY11" fmla="*/ 512207 h 1435741"/>
                  <a:gd name="connsiteX12" fmla="*/ 695275 w 1028728"/>
                  <a:gd name="connsiteY12" fmla="*/ 0 h 1435741"/>
                  <a:gd name="connsiteX13" fmla="*/ 63993 w 1028728"/>
                  <a:gd name="connsiteY13" fmla="*/ 441171 h 1435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28728" h="1435741">
                    <a:moveTo>
                      <a:pt x="63993" y="441171"/>
                    </a:moveTo>
                    <a:cubicBezTo>
                      <a:pt x="15883" y="552064"/>
                      <a:pt x="9957" y="888903"/>
                      <a:pt x="6501" y="1086210"/>
                    </a:cubicBezTo>
                    <a:cubicBezTo>
                      <a:pt x="5795" y="1127829"/>
                      <a:pt x="-6761" y="1191177"/>
                      <a:pt x="5019" y="1230186"/>
                    </a:cubicBezTo>
                    <a:cubicBezTo>
                      <a:pt x="18281" y="1273993"/>
                      <a:pt x="66391" y="1309687"/>
                      <a:pt x="98629" y="1337411"/>
                    </a:cubicBezTo>
                    <a:cubicBezTo>
                      <a:pt x="148714" y="1380441"/>
                      <a:pt x="222854" y="1488371"/>
                      <a:pt x="273644" y="1404990"/>
                    </a:cubicBezTo>
                    <a:cubicBezTo>
                      <a:pt x="323377" y="1323302"/>
                      <a:pt x="325563" y="1270607"/>
                      <a:pt x="264403" y="1197737"/>
                    </a:cubicBezTo>
                    <a:cubicBezTo>
                      <a:pt x="238303" y="1166628"/>
                      <a:pt x="200210" y="1144901"/>
                      <a:pt x="190052" y="1106949"/>
                    </a:cubicBezTo>
                    <a:cubicBezTo>
                      <a:pt x="179682" y="1068221"/>
                      <a:pt x="199434" y="1027730"/>
                      <a:pt x="208816" y="990202"/>
                    </a:cubicBezTo>
                    <a:cubicBezTo>
                      <a:pt x="230613" y="902729"/>
                      <a:pt x="254880" y="816033"/>
                      <a:pt x="289798" y="732229"/>
                    </a:cubicBezTo>
                    <a:cubicBezTo>
                      <a:pt x="317663" y="665284"/>
                      <a:pt x="325845" y="640453"/>
                      <a:pt x="396388" y="623805"/>
                    </a:cubicBezTo>
                    <a:cubicBezTo>
                      <a:pt x="463897" y="607863"/>
                      <a:pt x="530418" y="597281"/>
                      <a:pt x="600890" y="588463"/>
                    </a:cubicBezTo>
                    <a:cubicBezTo>
                      <a:pt x="739929" y="571110"/>
                      <a:pt x="896956" y="561305"/>
                      <a:pt x="1028729" y="512207"/>
                    </a:cubicBezTo>
                    <a:lnTo>
                      <a:pt x="695275" y="0"/>
                    </a:lnTo>
                    <a:cubicBezTo>
                      <a:pt x="604417" y="33790"/>
                      <a:pt x="126281" y="297547"/>
                      <a:pt x="63993" y="441171"/>
                    </a:cubicBezTo>
                    <a:close/>
                  </a:path>
                </a:pathLst>
              </a:custGeom>
              <a:solidFill>
                <a:srgbClr val="BA583A"/>
              </a:solidFill>
              <a:ln w="70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43EDB23-52E4-4984-9BC8-1DB7FA9871C3}"/>
                  </a:ext>
                </a:extLst>
              </p:cNvPr>
              <p:cNvSpPr/>
              <p:nvPr/>
            </p:nvSpPr>
            <p:spPr>
              <a:xfrm>
                <a:off x="7667924" y="6957556"/>
                <a:ext cx="24266" cy="9876"/>
              </a:xfrm>
              <a:custGeom>
                <a:avLst/>
                <a:gdLst>
                  <a:gd name="connsiteX0" fmla="*/ 24267 w 24266"/>
                  <a:gd name="connsiteY0" fmla="*/ 0 h 9876"/>
                  <a:gd name="connsiteX1" fmla="*/ 0 w 24266"/>
                  <a:gd name="connsiteY1" fmla="*/ 6208 h 9876"/>
                  <a:gd name="connsiteX2" fmla="*/ 2187 w 24266"/>
                  <a:gd name="connsiteY2" fmla="*/ 9876 h 9876"/>
                  <a:gd name="connsiteX3" fmla="*/ 24267 w 24266"/>
                  <a:gd name="connsiteY3" fmla="*/ 0 h 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66" h="9876">
                    <a:moveTo>
                      <a:pt x="24267" y="0"/>
                    </a:moveTo>
                    <a:cubicBezTo>
                      <a:pt x="16225" y="2257"/>
                      <a:pt x="8183" y="4303"/>
                      <a:pt x="0" y="6208"/>
                    </a:cubicBezTo>
                    <a:lnTo>
                      <a:pt x="2187" y="9876"/>
                    </a:lnTo>
                    <a:cubicBezTo>
                      <a:pt x="10581" y="7054"/>
                      <a:pt x="17283" y="6772"/>
                      <a:pt x="24267" y="0"/>
                    </a:cubicBezTo>
                    <a:close/>
                  </a:path>
                </a:pathLst>
              </a:custGeom>
              <a:solidFill>
                <a:srgbClr val="DC6D42"/>
              </a:solidFill>
              <a:ln w="70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3CE9D49-B5DB-4744-80BB-8FEA0C7EADD4}"/>
                </a:ext>
              </a:extLst>
            </p:cNvPr>
            <p:cNvSpPr/>
            <p:nvPr/>
          </p:nvSpPr>
          <p:spPr>
            <a:xfrm>
              <a:off x="6870867" y="6000368"/>
              <a:ext cx="278994" cy="681014"/>
            </a:xfrm>
            <a:custGeom>
              <a:avLst/>
              <a:gdLst>
                <a:gd name="connsiteX0" fmla="*/ 104050 w 278994"/>
                <a:gd name="connsiteY0" fmla="*/ 0 h 681014"/>
                <a:gd name="connsiteX1" fmla="*/ 0 w 278994"/>
                <a:gd name="connsiteY1" fmla="*/ 425652 h 681014"/>
                <a:gd name="connsiteX2" fmla="*/ 42819 w 278994"/>
                <a:gd name="connsiteY2" fmla="*/ 361106 h 681014"/>
                <a:gd name="connsiteX3" fmla="*/ 108776 w 278994"/>
                <a:gd name="connsiteY3" fmla="*/ 681015 h 681014"/>
                <a:gd name="connsiteX4" fmla="*/ 176144 w 278994"/>
                <a:gd name="connsiteY4" fmla="*/ 471505 h 681014"/>
                <a:gd name="connsiteX5" fmla="*/ 278995 w 278994"/>
                <a:gd name="connsiteY5" fmla="*/ 383044 h 681014"/>
                <a:gd name="connsiteX6" fmla="*/ 104050 w 278994"/>
                <a:gd name="connsiteY6" fmla="*/ 0 h 68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994" h="681014">
                  <a:moveTo>
                    <a:pt x="104050" y="0"/>
                  </a:moveTo>
                  <a:cubicBezTo>
                    <a:pt x="64969" y="77103"/>
                    <a:pt x="14179" y="189194"/>
                    <a:pt x="0" y="425652"/>
                  </a:cubicBezTo>
                  <a:cubicBezTo>
                    <a:pt x="5009" y="413448"/>
                    <a:pt x="36470" y="371687"/>
                    <a:pt x="42819" y="361106"/>
                  </a:cubicBezTo>
                  <a:cubicBezTo>
                    <a:pt x="41408" y="446533"/>
                    <a:pt x="78443" y="604477"/>
                    <a:pt x="108776" y="681015"/>
                  </a:cubicBezTo>
                  <a:cubicBezTo>
                    <a:pt x="136076" y="623170"/>
                    <a:pt x="130785" y="516652"/>
                    <a:pt x="176144" y="471505"/>
                  </a:cubicBezTo>
                  <a:cubicBezTo>
                    <a:pt x="199846" y="447943"/>
                    <a:pt x="276244" y="406394"/>
                    <a:pt x="278995" y="383044"/>
                  </a:cubicBezTo>
                  <a:lnTo>
                    <a:pt x="104050" y="0"/>
                  </a:lnTo>
                  <a:close/>
                </a:path>
              </a:pathLst>
            </a:custGeom>
            <a:solidFill>
              <a:srgbClr val="DC6D42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F481FBA-3D9C-4264-B97E-7B2234087285}"/>
                </a:ext>
              </a:extLst>
            </p:cNvPr>
            <p:cNvSpPr/>
            <p:nvPr/>
          </p:nvSpPr>
          <p:spPr>
            <a:xfrm>
              <a:off x="6901948" y="4854127"/>
              <a:ext cx="3039773" cy="3451882"/>
            </a:xfrm>
            <a:custGeom>
              <a:avLst/>
              <a:gdLst>
                <a:gd name="connsiteX0" fmla="*/ 2338293 w 3039773"/>
                <a:gd name="connsiteY0" fmla="*/ 1420509 h 3451882"/>
                <a:gd name="connsiteX1" fmla="*/ 1312044 w 3039773"/>
                <a:gd name="connsiteY1" fmla="*/ 848271 h 3451882"/>
                <a:gd name="connsiteX2" fmla="*/ 1004621 w 3039773"/>
                <a:gd name="connsiteY2" fmla="*/ 403713 h 3451882"/>
                <a:gd name="connsiteX3" fmla="*/ 690708 w 3039773"/>
                <a:gd name="connsiteY3" fmla="*/ 0 h 3451882"/>
                <a:gd name="connsiteX4" fmla="*/ 286289 w 3039773"/>
                <a:gd name="connsiteY4" fmla="*/ 1004592 h 3451882"/>
                <a:gd name="connsiteX5" fmla="*/ 2004 w 3039773"/>
                <a:gd name="connsiteY5" fmla="*/ 923962 h 3451882"/>
                <a:gd name="connsiteX6" fmla="*/ 146051 w 3039773"/>
                <a:gd name="connsiteY6" fmla="*/ 2012359 h 3451882"/>
                <a:gd name="connsiteX7" fmla="*/ 206929 w 3039773"/>
                <a:gd name="connsiteY7" fmla="*/ 1930248 h 3451882"/>
                <a:gd name="connsiteX8" fmla="*/ 279094 w 3039773"/>
                <a:gd name="connsiteY8" fmla="*/ 2295727 h 3451882"/>
                <a:gd name="connsiteX9" fmla="*/ 316552 w 3039773"/>
                <a:gd name="connsiteY9" fmla="*/ 2244161 h 3451882"/>
                <a:gd name="connsiteX10" fmla="*/ 806609 w 3039773"/>
                <a:gd name="connsiteY10" fmla="*/ 2376428 h 3451882"/>
                <a:gd name="connsiteX11" fmla="*/ 1870668 w 3039773"/>
                <a:gd name="connsiteY11" fmla="*/ 2802009 h 3451882"/>
                <a:gd name="connsiteX12" fmla="*/ 2835404 w 3039773"/>
                <a:gd name="connsiteY12" fmla="*/ 3362397 h 3451882"/>
                <a:gd name="connsiteX13" fmla="*/ 2338293 w 3039773"/>
                <a:gd name="connsiteY13" fmla="*/ 1420509 h 34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39773" h="3451882">
                  <a:moveTo>
                    <a:pt x="2338293" y="1420509"/>
                  </a:moveTo>
                  <a:cubicBezTo>
                    <a:pt x="1983889" y="1160279"/>
                    <a:pt x="1665461" y="1105186"/>
                    <a:pt x="1312044" y="848271"/>
                  </a:cubicBezTo>
                  <a:cubicBezTo>
                    <a:pt x="1190006" y="759528"/>
                    <a:pt x="1058021" y="547126"/>
                    <a:pt x="1004621" y="403713"/>
                  </a:cubicBezTo>
                  <a:cubicBezTo>
                    <a:pt x="964694" y="296419"/>
                    <a:pt x="794969" y="52766"/>
                    <a:pt x="690708" y="0"/>
                  </a:cubicBezTo>
                  <a:lnTo>
                    <a:pt x="286289" y="1004592"/>
                  </a:lnTo>
                  <a:lnTo>
                    <a:pt x="2004" y="923962"/>
                  </a:lnTo>
                  <a:cubicBezTo>
                    <a:pt x="-15844" y="1079367"/>
                    <a:pt x="89899" y="1805600"/>
                    <a:pt x="146051" y="2012359"/>
                  </a:cubicBezTo>
                  <a:cubicBezTo>
                    <a:pt x="164886" y="1984283"/>
                    <a:pt x="185696" y="1952892"/>
                    <a:pt x="206929" y="1930248"/>
                  </a:cubicBezTo>
                  <a:cubicBezTo>
                    <a:pt x="201215" y="2042057"/>
                    <a:pt x="238320" y="2194852"/>
                    <a:pt x="279094" y="2295727"/>
                  </a:cubicBezTo>
                  <a:cubicBezTo>
                    <a:pt x="288123" y="2275905"/>
                    <a:pt x="304701" y="2261797"/>
                    <a:pt x="316552" y="2244161"/>
                  </a:cubicBezTo>
                  <a:cubicBezTo>
                    <a:pt x="372774" y="2357522"/>
                    <a:pt x="701924" y="2304757"/>
                    <a:pt x="806609" y="2376428"/>
                  </a:cubicBezTo>
                  <a:cubicBezTo>
                    <a:pt x="1324459" y="2731114"/>
                    <a:pt x="1777834" y="2746563"/>
                    <a:pt x="1870668" y="2802009"/>
                  </a:cubicBezTo>
                  <a:cubicBezTo>
                    <a:pt x="2144161" y="2965385"/>
                    <a:pt x="2499764" y="3704880"/>
                    <a:pt x="2835404" y="3362397"/>
                  </a:cubicBezTo>
                  <a:cubicBezTo>
                    <a:pt x="3182895" y="3007710"/>
                    <a:pt x="3130765" y="2002413"/>
                    <a:pt x="2338293" y="1420509"/>
                  </a:cubicBezTo>
                  <a:close/>
                </a:path>
              </a:pathLst>
            </a:custGeom>
            <a:solidFill>
              <a:srgbClr val="DC6D42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E5D310E-2AC1-46C9-9E79-744D21E0E637}"/>
                </a:ext>
              </a:extLst>
            </p:cNvPr>
            <p:cNvSpPr/>
            <p:nvPr/>
          </p:nvSpPr>
          <p:spPr>
            <a:xfrm>
              <a:off x="7206648" y="7026617"/>
              <a:ext cx="594106" cy="1616176"/>
            </a:xfrm>
            <a:custGeom>
              <a:avLst/>
              <a:gdLst>
                <a:gd name="connsiteX0" fmla="*/ 0 w 594106"/>
                <a:gd name="connsiteY0" fmla="*/ 0 h 1616176"/>
                <a:gd name="connsiteX1" fmla="*/ 212826 w 594106"/>
                <a:gd name="connsiteY1" fmla="*/ 1409293 h 1616176"/>
                <a:gd name="connsiteX2" fmla="*/ 6349 w 594106"/>
                <a:gd name="connsiteY2" fmla="*/ 1563217 h 1616176"/>
                <a:gd name="connsiteX3" fmla="*/ 435105 w 594106"/>
                <a:gd name="connsiteY3" fmla="*/ 1584309 h 1616176"/>
                <a:gd name="connsiteX4" fmla="*/ 594107 w 594106"/>
                <a:gd name="connsiteY4" fmla="*/ 104614 h 1616176"/>
                <a:gd name="connsiteX5" fmla="*/ 0 w 594106"/>
                <a:gd name="connsiteY5" fmla="*/ 0 h 1616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4106" h="1616176">
                  <a:moveTo>
                    <a:pt x="0" y="0"/>
                  </a:moveTo>
                  <a:cubicBezTo>
                    <a:pt x="112938" y="356521"/>
                    <a:pt x="274268" y="1182288"/>
                    <a:pt x="212826" y="1409293"/>
                  </a:cubicBezTo>
                  <a:cubicBezTo>
                    <a:pt x="102004" y="1427564"/>
                    <a:pt x="846" y="1445481"/>
                    <a:pt x="6349" y="1563217"/>
                  </a:cubicBezTo>
                  <a:cubicBezTo>
                    <a:pt x="28358" y="1598488"/>
                    <a:pt x="236458" y="1650548"/>
                    <a:pt x="435105" y="1584309"/>
                  </a:cubicBezTo>
                  <a:cubicBezTo>
                    <a:pt x="463463" y="1551224"/>
                    <a:pt x="582609" y="416058"/>
                    <a:pt x="594107" y="1046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C6D42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789F006-90D6-4310-8870-5908F63E4959}"/>
                </a:ext>
              </a:extLst>
            </p:cNvPr>
            <p:cNvSpPr/>
            <p:nvPr/>
          </p:nvSpPr>
          <p:spPr>
            <a:xfrm>
              <a:off x="8017393" y="6926204"/>
              <a:ext cx="1235971" cy="622925"/>
            </a:xfrm>
            <a:custGeom>
              <a:avLst/>
              <a:gdLst>
                <a:gd name="connsiteX0" fmla="*/ 1151883 w 1235971"/>
                <a:gd name="connsiteY0" fmla="*/ 207567 h 622925"/>
                <a:gd name="connsiteX1" fmla="*/ 228061 w 1235971"/>
                <a:gd name="connsiteY1" fmla="*/ 109795 h 622925"/>
                <a:gd name="connsiteX2" fmla="*/ 7334 w 1235971"/>
                <a:gd name="connsiteY2" fmla="*/ 491288 h 622925"/>
                <a:gd name="connsiteX3" fmla="*/ 409989 w 1235971"/>
                <a:gd name="connsiteY3" fmla="*/ 586379 h 622925"/>
                <a:gd name="connsiteX4" fmla="*/ 984415 w 1235971"/>
                <a:gd name="connsiteY4" fmla="*/ 572341 h 622925"/>
                <a:gd name="connsiteX5" fmla="*/ 1151883 w 1235971"/>
                <a:gd name="connsiteY5" fmla="*/ 207567 h 62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5971" h="622925">
                  <a:moveTo>
                    <a:pt x="1151883" y="207567"/>
                  </a:moveTo>
                  <a:cubicBezTo>
                    <a:pt x="934330" y="-32065"/>
                    <a:pt x="480320" y="-63598"/>
                    <a:pt x="228061" y="109795"/>
                  </a:cubicBezTo>
                  <a:cubicBezTo>
                    <a:pt x="153851" y="160797"/>
                    <a:pt x="-39929" y="412492"/>
                    <a:pt x="7334" y="491288"/>
                  </a:cubicBezTo>
                  <a:cubicBezTo>
                    <a:pt x="36609" y="553224"/>
                    <a:pt x="336908" y="560207"/>
                    <a:pt x="409989" y="586379"/>
                  </a:cubicBezTo>
                  <a:cubicBezTo>
                    <a:pt x="571672" y="644294"/>
                    <a:pt x="821745" y="628704"/>
                    <a:pt x="984415" y="572341"/>
                  </a:cubicBezTo>
                  <a:cubicBezTo>
                    <a:pt x="1229761" y="487478"/>
                    <a:pt x="1315682" y="387943"/>
                    <a:pt x="1151883" y="207567"/>
                  </a:cubicBez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98A5E82-D07A-4F45-B942-028968880593}"/>
                </a:ext>
              </a:extLst>
            </p:cNvPr>
            <p:cNvSpPr/>
            <p:nvPr/>
          </p:nvSpPr>
          <p:spPr>
            <a:xfrm>
              <a:off x="7794124" y="7060125"/>
              <a:ext cx="1993500" cy="1546207"/>
            </a:xfrm>
            <a:custGeom>
              <a:avLst/>
              <a:gdLst>
                <a:gd name="connsiteX0" fmla="*/ 1985695 w 1993500"/>
                <a:gd name="connsiteY0" fmla="*/ 957752 h 1546207"/>
                <a:gd name="connsiteX1" fmla="*/ 1723207 w 1993500"/>
                <a:gd name="connsiteY1" fmla="*/ 354827 h 1546207"/>
                <a:gd name="connsiteX2" fmla="*/ 1153014 w 1993500"/>
                <a:gd name="connsiteY2" fmla="*/ 23278 h 1546207"/>
                <a:gd name="connsiteX3" fmla="*/ 425088 w 1993500"/>
                <a:gd name="connsiteY3" fmla="*/ 106589 h 1546207"/>
                <a:gd name="connsiteX4" fmla="*/ 174310 w 1993500"/>
                <a:gd name="connsiteY4" fmla="*/ 535203 h 1546207"/>
                <a:gd name="connsiteX5" fmla="*/ 693078 w 1993500"/>
                <a:gd name="connsiteY5" fmla="*/ 1190330 h 1546207"/>
                <a:gd name="connsiteX6" fmla="*/ 848553 w 1993500"/>
                <a:gd name="connsiteY6" fmla="*/ 1328733 h 1546207"/>
                <a:gd name="connsiteX7" fmla="*/ 148703 w 1993500"/>
                <a:gd name="connsiteY7" fmla="*/ 1322173 h 1546207"/>
                <a:gd name="connsiteX8" fmla="*/ 13121 w 1993500"/>
                <a:gd name="connsiteY8" fmla="*/ 1489288 h 1546207"/>
                <a:gd name="connsiteX9" fmla="*/ 295220 w 1993500"/>
                <a:gd name="connsiteY9" fmla="*/ 1545933 h 1546207"/>
                <a:gd name="connsiteX10" fmla="*/ 1832406 w 1993500"/>
                <a:gd name="connsiteY10" fmla="*/ 1483856 h 1546207"/>
                <a:gd name="connsiteX11" fmla="*/ 1820344 w 1993500"/>
                <a:gd name="connsiteY11" fmla="*/ 1392080 h 1546207"/>
                <a:gd name="connsiteX12" fmla="*/ 1802073 w 1993500"/>
                <a:gd name="connsiteY12" fmla="*/ 1280130 h 1546207"/>
                <a:gd name="connsiteX13" fmla="*/ 1985695 w 1993500"/>
                <a:gd name="connsiteY13" fmla="*/ 957752 h 154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3500" h="1546207">
                  <a:moveTo>
                    <a:pt x="1985695" y="957752"/>
                  </a:moveTo>
                  <a:cubicBezTo>
                    <a:pt x="2021178" y="688210"/>
                    <a:pt x="1936033" y="581761"/>
                    <a:pt x="1723207" y="354827"/>
                  </a:cubicBezTo>
                  <a:cubicBezTo>
                    <a:pt x="1638345" y="264321"/>
                    <a:pt x="1444494" y="114701"/>
                    <a:pt x="1153014" y="23278"/>
                  </a:cubicBezTo>
                  <a:cubicBezTo>
                    <a:pt x="1051362" y="-8607"/>
                    <a:pt x="630789" y="-28218"/>
                    <a:pt x="425088" y="106589"/>
                  </a:cubicBezTo>
                  <a:cubicBezTo>
                    <a:pt x="283580" y="199281"/>
                    <a:pt x="181506" y="380504"/>
                    <a:pt x="174310" y="535203"/>
                  </a:cubicBezTo>
                  <a:cubicBezTo>
                    <a:pt x="160907" y="821323"/>
                    <a:pt x="491116" y="1018065"/>
                    <a:pt x="693078" y="1190330"/>
                  </a:cubicBezTo>
                  <a:cubicBezTo>
                    <a:pt x="746761" y="1236111"/>
                    <a:pt x="796846" y="1281541"/>
                    <a:pt x="848553" y="1328733"/>
                  </a:cubicBezTo>
                  <a:cubicBezTo>
                    <a:pt x="621901" y="1310322"/>
                    <a:pt x="448226" y="1306442"/>
                    <a:pt x="148703" y="1322173"/>
                  </a:cubicBezTo>
                  <a:cubicBezTo>
                    <a:pt x="85004" y="1325488"/>
                    <a:pt x="-40844" y="1414725"/>
                    <a:pt x="13121" y="1489288"/>
                  </a:cubicBezTo>
                  <a:cubicBezTo>
                    <a:pt x="57422" y="1550448"/>
                    <a:pt x="227429" y="1546568"/>
                    <a:pt x="295220" y="1545933"/>
                  </a:cubicBezTo>
                  <a:cubicBezTo>
                    <a:pt x="615341" y="1542900"/>
                    <a:pt x="1602580" y="1539443"/>
                    <a:pt x="1832406" y="1483856"/>
                  </a:cubicBezTo>
                  <a:cubicBezTo>
                    <a:pt x="1857590" y="1468125"/>
                    <a:pt x="1836639" y="1422837"/>
                    <a:pt x="1820344" y="1392080"/>
                  </a:cubicBezTo>
                  <a:cubicBezTo>
                    <a:pt x="1797700" y="1349261"/>
                    <a:pt x="1787189" y="1326194"/>
                    <a:pt x="1802073" y="1280130"/>
                  </a:cubicBezTo>
                  <a:cubicBezTo>
                    <a:pt x="1835440" y="1177279"/>
                    <a:pt x="1971375" y="1066246"/>
                    <a:pt x="1985695" y="957752"/>
                  </a:cubicBezTo>
                  <a:close/>
                </a:path>
              </a:pathLst>
            </a:custGeom>
            <a:solidFill>
              <a:srgbClr val="DC6D42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C3AF238-FCAC-40A0-BD8C-C9A3825DEF2B}"/>
                </a:ext>
              </a:extLst>
            </p:cNvPr>
            <p:cNvSpPr/>
            <p:nvPr/>
          </p:nvSpPr>
          <p:spPr>
            <a:xfrm>
              <a:off x="7362688" y="4451526"/>
              <a:ext cx="203302" cy="321618"/>
            </a:xfrm>
            <a:custGeom>
              <a:avLst/>
              <a:gdLst>
                <a:gd name="connsiteX0" fmla="*/ 0 w 203302"/>
                <a:gd name="connsiteY0" fmla="*/ 255380 h 321618"/>
                <a:gd name="connsiteX1" fmla="*/ 42537 w 203302"/>
                <a:gd name="connsiteY1" fmla="*/ 17 h 321618"/>
                <a:gd name="connsiteX2" fmla="*/ 203303 w 203302"/>
                <a:gd name="connsiteY2" fmla="*/ 321619 h 321618"/>
                <a:gd name="connsiteX3" fmla="*/ 0 w 203302"/>
                <a:gd name="connsiteY3" fmla="*/ 255380 h 32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302" h="321618">
                  <a:moveTo>
                    <a:pt x="0" y="255380"/>
                  </a:moveTo>
                  <a:cubicBezTo>
                    <a:pt x="0" y="255380"/>
                    <a:pt x="21304" y="-2382"/>
                    <a:pt x="42537" y="17"/>
                  </a:cubicBezTo>
                  <a:cubicBezTo>
                    <a:pt x="63770" y="2415"/>
                    <a:pt x="203303" y="321619"/>
                    <a:pt x="203303" y="321619"/>
                  </a:cubicBezTo>
                  <a:lnTo>
                    <a:pt x="0" y="255380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FE45967-6196-49BB-8B87-DC5C6C516E5A}"/>
                </a:ext>
              </a:extLst>
            </p:cNvPr>
            <p:cNvSpPr/>
            <p:nvPr/>
          </p:nvSpPr>
          <p:spPr>
            <a:xfrm>
              <a:off x="5902258" y="5323954"/>
              <a:ext cx="190296" cy="196352"/>
            </a:xfrm>
            <a:custGeom>
              <a:avLst/>
              <a:gdLst>
                <a:gd name="connsiteX0" fmla="*/ 119704 w 190296"/>
                <a:gd name="connsiteY0" fmla="*/ 4852 h 196352"/>
                <a:gd name="connsiteX1" fmla="*/ 25107 w 190296"/>
                <a:gd name="connsiteY1" fmla="*/ 7250 h 196352"/>
                <a:gd name="connsiteX2" fmla="*/ 11421 w 190296"/>
                <a:gd name="connsiteY2" fmla="*/ 91831 h 196352"/>
                <a:gd name="connsiteX3" fmla="*/ 51066 w 190296"/>
                <a:gd name="connsiteY3" fmla="*/ 172743 h 196352"/>
                <a:gd name="connsiteX4" fmla="*/ 115612 w 190296"/>
                <a:gd name="connsiteY4" fmla="*/ 187556 h 196352"/>
                <a:gd name="connsiteX5" fmla="*/ 135576 w 190296"/>
                <a:gd name="connsiteY5" fmla="*/ 108831 h 196352"/>
                <a:gd name="connsiteX6" fmla="*/ 188200 w 190296"/>
                <a:gd name="connsiteY6" fmla="*/ 64037 h 196352"/>
                <a:gd name="connsiteX7" fmla="*/ 119704 w 190296"/>
                <a:gd name="connsiteY7" fmla="*/ 4852 h 19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296" h="196352">
                  <a:moveTo>
                    <a:pt x="119704" y="4852"/>
                  </a:moveTo>
                  <a:cubicBezTo>
                    <a:pt x="84997" y="4923"/>
                    <a:pt x="57203" y="-7563"/>
                    <a:pt x="25107" y="7250"/>
                  </a:cubicBezTo>
                  <a:cubicBezTo>
                    <a:pt x="-11716" y="24181"/>
                    <a:pt x="-430" y="64672"/>
                    <a:pt x="11421" y="91831"/>
                  </a:cubicBezTo>
                  <a:cubicBezTo>
                    <a:pt x="20310" y="112076"/>
                    <a:pt x="47045" y="166323"/>
                    <a:pt x="51066" y="172743"/>
                  </a:cubicBezTo>
                  <a:cubicBezTo>
                    <a:pt x="63199" y="191789"/>
                    <a:pt x="95155" y="206462"/>
                    <a:pt x="115612" y="187556"/>
                  </a:cubicBezTo>
                  <a:cubicBezTo>
                    <a:pt x="134094" y="170485"/>
                    <a:pt x="121115" y="129923"/>
                    <a:pt x="135576" y="108831"/>
                  </a:cubicBezTo>
                  <a:cubicBezTo>
                    <a:pt x="149614" y="88374"/>
                    <a:pt x="181781" y="88021"/>
                    <a:pt x="188200" y="64037"/>
                  </a:cubicBezTo>
                  <a:cubicBezTo>
                    <a:pt x="200898" y="17056"/>
                    <a:pt x="153141" y="4781"/>
                    <a:pt x="119704" y="4852"/>
                  </a:cubicBezTo>
                  <a:close/>
                </a:path>
              </a:pathLst>
            </a:custGeom>
            <a:solidFill>
              <a:srgbClr val="231F20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6" name="Graphic 109">
              <a:extLst>
                <a:ext uri="{FF2B5EF4-FFF2-40B4-BE49-F238E27FC236}">
                  <a16:creationId xmlns:a16="http://schemas.microsoft.com/office/drawing/2014/main" id="{AF592A64-76A2-43A9-9F58-A3D9C270CE93}"/>
                </a:ext>
              </a:extLst>
            </p:cNvPr>
            <p:cNvGrpSpPr/>
            <p:nvPr/>
          </p:nvGrpSpPr>
          <p:grpSpPr>
            <a:xfrm>
              <a:off x="6932655" y="5018029"/>
              <a:ext cx="195679" cy="183164"/>
              <a:chOff x="6932655" y="5018029"/>
              <a:chExt cx="195679" cy="183164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CF91E089-C1E9-4B7A-AC5B-EF9C2B0FF601}"/>
                  </a:ext>
                </a:extLst>
              </p:cNvPr>
              <p:cNvSpPr/>
              <p:nvPr/>
            </p:nvSpPr>
            <p:spPr>
              <a:xfrm>
                <a:off x="6932655" y="5018029"/>
                <a:ext cx="195679" cy="183164"/>
              </a:xfrm>
              <a:custGeom>
                <a:avLst/>
                <a:gdLst>
                  <a:gd name="connsiteX0" fmla="*/ 49317 w 195679"/>
                  <a:gd name="connsiteY0" fmla="*/ 135762 h 183164"/>
                  <a:gd name="connsiteX1" fmla="*/ 1912 w 195679"/>
                  <a:gd name="connsiteY1" fmla="*/ 33969 h 183164"/>
                  <a:gd name="connsiteX2" fmla="*/ 99049 w 195679"/>
                  <a:gd name="connsiteY2" fmla="*/ 9985 h 183164"/>
                  <a:gd name="connsiteX3" fmla="*/ 191177 w 195679"/>
                  <a:gd name="connsiteY3" fmla="*/ 105005 h 183164"/>
                  <a:gd name="connsiteX4" fmla="*/ 136789 w 195679"/>
                  <a:gd name="connsiteY4" fmla="*/ 183025 h 183164"/>
                  <a:gd name="connsiteX5" fmla="*/ 51644 w 195679"/>
                  <a:gd name="connsiteY5" fmla="*/ 142816 h 183164"/>
                  <a:gd name="connsiteX6" fmla="*/ 49317 w 195679"/>
                  <a:gd name="connsiteY6" fmla="*/ 135762 h 183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5679" h="183164">
                    <a:moveTo>
                      <a:pt x="49317" y="135762"/>
                    </a:moveTo>
                    <a:cubicBezTo>
                      <a:pt x="20042" y="116151"/>
                      <a:pt x="-7611" y="70369"/>
                      <a:pt x="1912" y="33969"/>
                    </a:cubicBezTo>
                    <a:cubicBezTo>
                      <a:pt x="12846" y="-8003"/>
                      <a:pt x="69280" y="-4688"/>
                      <a:pt x="99049" y="9985"/>
                    </a:cubicBezTo>
                    <a:cubicBezTo>
                      <a:pt x="137494" y="28961"/>
                      <a:pt x="177280" y="63315"/>
                      <a:pt x="191177" y="105005"/>
                    </a:cubicBezTo>
                    <a:cubicBezTo>
                      <a:pt x="206344" y="150505"/>
                      <a:pt x="181936" y="180768"/>
                      <a:pt x="136789" y="183025"/>
                    </a:cubicBezTo>
                    <a:cubicBezTo>
                      <a:pt x="102012" y="184789"/>
                      <a:pt x="73019" y="169763"/>
                      <a:pt x="51644" y="142816"/>
                    </a:cubicBezTo>
                    <a:lnTo>
                      <a:pt x="49317" y="135762"/>
                    </a:lnTo>
                    <a:close/>
                  </a:path>
                </a:pathLst>
              </a:custGeom>
              <a:solidFill>
                <a:srgbClr val="BA583A"/>
              </a:solidFill>
              <a:ln w="70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04F5CF9-B958-44F7-9E47-B26ECD6692E7}"/>
                  </a:ext>
                </a:extLst>
              </p:cNvPr>
              <p:cNvSpPr/>
              <p:nvPr/>
            </p:nvSpPr>
            <p:spPr>
              <a:xfrm>
                <a:off x="6965464" y="5092348"/>
                <a:ext cx="104049" cy="106377"/>
              </a:xfrm>
              <a:custGeom>
                <a:avLst/>
                <a:gdLst>
                  <a:gd name="connsiteX0" fmla="*/ 104050 w 104049"/>
                  <a:gd name="connsiteY0" fmla="*/ 53189 h 106377"/>
                  <a:gd name="connsiteX1" fmla="*/ 52060 w 104049"/>
                  <a:gd name="connsiteY1" fmla="*/ 106378 h 106377"/>
                  <a:gd name="connsiteX2" fmla="*/ 0 w 104049"/>
                  <a:gd name="connsiteY2" fmla="*/ 53189 h 106377"/>
                  <a:gd name="connsiteX3" fmla="*/ 52060 w 104049"/>
                  <a:gd name="connsiteY3" fmla="*/ 0 h 106377"/>
                  <a:gd name="connsiteX4" fmla="*/ 104050 w 104049"/>
                  <a:gd name="connsiteY4" fmla="*/ 53189 h 106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049" h="106377">
                    <a:moveTo>
                      <a:pt x="104050" y="53189"/>
                    </a:moveTo>
                    <a:cubicBezTo>
                      <a:pt x="104050" y="82605"/>
                      <a:pt x="80771" y="106378"/>
                      <a:pt x="52060" y="106378"/>
                    </a:cubicBezTo>
                    <a:cubicBezTo>
                      <a:pt x="23349" y="106378"/>
                      <a:pt x="0" y="82534"/>
                      <a:pt x="0" y="53189"/>
                    </a:cubicBezTo>
                    <a:cubicBezTo>
                      <a:pt x="0" y="23773"/>
                      <a:pt x="23279" y="0"/>
                      <a:pt x="52060" y="0"/>
                    </a:cubicBezTo>
                    <a:cubicBezTo>
                      <a:pt x="80700" y="0"/>
                      <a:pt x="104050" y="23773"/>
                      <a:pt x="104050" y="53189"/>
                    </a:cubicBezTo>
                    <a:close/>
                  </a:path>
                </a:pathLst>
              </a:custGeom>
              <a:solidFill>
                <a:srgbClr val="231F20"/>
              </a:solidFill>
              <a:ln w="70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65D0C41-2780-4A58-AD3E-67FEEA3EA170}"/>
                </a:ext>
              </a:extLst>
            </p:cNvPr>
            <p:cNvSpPr/>
            <p:nvPr/>
          </p:nvSpPr>
          <p:spPr>
            <a:xfrm>
              <a:off x="6134336" y="5655465"/>
              <a:ext cx="576387" cy="97216"/>
            </a:xfrm>
            <a:custGeom>
              <a:avLst/>
              <a:gdLst>
                <a:gd name="connsiteX0" fmla="*/ 0 w 576387"/>
                <a:gd name="connsiteY0" fmla="*/ 72822 h 97216"/>
                <a:gd name="connsiteX1" fmla="*/ 170148 w 576387"/>
                <a:gd name="connsiteY1" fmla="*/ 69365 h 97216"/>
                <a:gd name="connsiteX2" fmla="*/ 432001 w 576387"/>
                <a:gd name="connsiteY2" fmla="*/ 11450 h 97216"/>
                <a:gd name="connsiteX3" fmla="*/ 575131 w 576387"/>
                <a:gd name="connsiteY3" fmla="*/ 7923 h 97216"/>
                <a:gd name="connsiteX4" fmla="*/ 439902 w 576387"/>
                <a:gd name="connsiteY4" fmla="*/ 25629 h 97216"/>
                <a:gd name="connsiteX5" fmla="*/ 179107 w 576387"/>
                <a:gd name="connsiteY5" fmla="*/ 87918 h 97216"/>
                <a:gd name="connsiteX6" fmla="*/ 22362 w 576387"/>
                <a:gd name="connsiteY6" fmla="*/ 92080 h 97216"/>
                <a:gd name="connsiteX7" fmla="*/ 0 w 576387"/>
                <a:gd name="connsiteY7" fmla="*/ 72822 h 9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6387" h="97216">
                  <a:moveTo>
                    <a:pt x="0" y="72822"/>
                  </a:moveTo>
                  <a:cubicBezTo>
                    <a:pt x="14673" y="75996"/>
                    <a:pt x="71883" y="87142"/>
                    <a:pt x="170148" y="69365"/>
                  </a:cubicBezTo>
                  <a:cubicBezTo>
                    <a:pt x="233142" y="58008"/>
                    <a:pt x="377965" y="22455"/>
                    <a:pt x="432001" y="11450"/>
                  </a:cubicBezTo>
                  <a:cubicBezTo>
                    <a:pt x="530337" y="-8654"/>
                    <a:pt x="585571" y="2773"/>
                    <a:pt x="575131" y="7923"/>
                  </a:cubicBezTo>
                  <a:cubicBezTo>
                    <a:pt x="568288" y="11238"/>
                    <a:pt x="506705" y="12649"/>
                    <a:pt x="439902" y="25629"/>
                  </a:cubicBezTo>
                  <a:cubicBezTo>
                    <a:pt x="367807" y="39667"/>
                    <a:pt x="179107" y="87918"/>
                    <a:pt x="179107" y="87918"/>
                  </a:cubicBezTo>
                  <a:cubicBezTo>
                    <a:pt x="55376" y="106047"/>
                    <a:pt x="22362" y="92080"/>
                    <a:pt x="22362" y="92080"/>
                  </a:cubicBezTo>
                  <a:lnTo>
                    <a:pt x="0" y="72822"/>
                  </a:lnTo>
                  <a:close/>
                </a:path>
              </a:pathLst>
            </a:custGeom>
            <a:solidFill>
              <a:srgbClr val="231F20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064BAB2-29B8-4607-BA1E-C21F3832AE8D}"/>
                </a:ext>
              </a:extLst>
            </p:cNvPr>
            <p:cNvSpPr/>
            <p:nvPr/>
          </p:nvSpPr>
          <p:spPr>
            <a:xfrm>
              <a:off x="7135547" y="6041062"/>
              <a:ext cx="92911" cy="339133"/>
            </a:xfrm>
            <a:custGeom>
              <a:avLst/>
              <a:gdLst>
                <a:gd name="connsiteX0" fmla="*/ 2534 w 92911"/>
                <a:gd name="connsiteY0" fmla="*/ 11296 h 339133"/>
                <a:gd name="connsiteX1" fmla="*/ 69197 w 92911"/>
                <a:gd name="connsiteY1" fmla="*/ 331275 h 339133"/>
                <a:gd name="connsiteX2" fmla="*/ 91982 w 92911"/>
                <a:gd name="connsiteY2" fmla="*/ 324997 h 339133"/>
                <a:gd name="connsiteX3" fmla="*/ 26166 w 92911"/>
                <a:gd name="connsiteY3" fmla="*/ 11296 h 339133"/>
                <a:gd name="connsiteX4" fmla="*/ 2534 w 92911"/>
                <a:gd name="connsiteY4" fmla="*/ 11296 h 339133"/>
                <a:gd name="connsiteX5" fmla="*/ 2534 w 92911"/>
                <a:gd name="connsiteY5" fmla="*/ 11296 h 33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911" h="339133">
                  <a:moveTo>
                    <a:pt x="2534" y="11296"/>
                  </a:moveTo>
                  <a:cubicBezTo>
                    <a:pt x="-10234" y="123881"/>
                    <a:pt x="27294" y="228707"/>
                    <a:pt x="69197" y="331275"/>
                  </a:cubicBezTo>
                  <a:cubicBezTo>
                    <a:pt x="74910" y="345172"/>
                    <a:pt x="97766" y="339106"/>
                    <a:pt x="91982" y="324997"/>
                  </a:cubicBezTo>
                  <a:cubicBezTo>
                    <a:pt x="50856" y="224263"/>
                    <a:pt x="13609" y="121906"/>
                    <a:pt x="26166" y="11296"/>
                  </a:cubicBezTo>
                  <a:cubicBezTo>
                    <a:pt x="27859" y="-3871"/>
                    <a:pt x="4227" y="-3659"/>
                    <a:pt x="2534" y="11296"/>
                  </a:cubicBezTo>
                  <a:lnTo>
                    <a:pt x="2534" y="11296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C97AF79-5B6A-4FCB-A12F-38411DFA26AD}"/>
                </a:ext>
              </a:extLst>
            </p:cNvPr>
            <p:cNvSpPr/>
            <p:nvPr/>
          </p:nvSpPr>
          <p:spPr>
            <a:xfrm>
              <a:off x="7052876" y="6197075"/>
              <a:ext cx="85076" cy="193410"/>
            </a:xfrm>
            <a:custGeom>
              <a:avLst/>
              <a:gdLst>
                <a:gd name="connsiteX0" fmla="*/ 61 w 85076"/>
                <a:gd name="connsiteY0" fmla="*/ 11322 h 193410"/>
                <a:gd name="connsiteX1" fmla="*/ 63126 w 85076"/>
                <a:gd name="connsiteY1" fmla="*/ 187537 h 193410"/>
                <a:gd name="connsiteX2" fmla="*/ 83512 w 85076"/>
                <a:gd name="connsiteY2" fmla="*/ 175615 h 193410"/>
                <a:gd name="connsiteX3" fmla="*/ 23622 w 85076"/>
                <a:gd name="connsiteY3" fmla="*/ 11322 h 193410"/>
                <a:gd name="connsiteX4" fmla="*/ 61 w 85076"/>
                <a:gd name="connsiteY4" fmla="*/ 11322 h 193410"/>
                <a:gd name="connsiteX5" fmla="*/ 61 w 85076"/>
                <a:gd name="connsiteY5" fmla="*/ 11322 h 19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076" h="193410">
                  <a:moveTo>
                    <a:pt x="61" y="11322"/>
                  </a:moveTo>
                  <a:cubicBezTo>
                    <a:pt x="6057" y="75092"/>
                    <a:pt x="33004" y="131949"/>
                    <a:pt x="63126" y="187537"/>
                  </a:cubicBezTo>
                  <a:cubicBezTo>
                    <a:pt x="70391" y="200940"/>
                    <a:pt x="90849" y="189018"/>
                    <a:pt x="83512" y="175615"/>
                  </a:cubicBezTo>
                  <a:cubicBezTo>
                    <a:pt x="55507" y="123978"/>
                    <a:pt x="29265" y="70648"/>
                    <a:pt x="23622" y="11322"/>
                  </a:cubicBezTo>
                  <a:cubicBezTo>
                    <a:pt x="22282" y="-3703"/>
                    <a:pt x="-1350" y="-3844"/>
                    <a:pt x="61" y="11322"/>
                  </a:cubicBezTo>
                  <a:lnTo>
                    <a:pt x="61" y="11322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B6E3BA6-A8CE-4F18-9316-4331DBBAF183}"/>
                </a:ext>
              </a:extLst>
            </p:cNvPr>
            <p:cNvSpPr/>
            <p:nvPr/>
          </p:nvSpPr>
          <p:spPr>
            <a:xfrm>
              <a:off x="7123823" y="6532883"/>
              <a:ext cx="117661" cy="198713"/>
            </a:xfrm>
            <a:custGeom>
              <a:avLst/>
              <a:gdLst>
                <a:gd name="connsiteX0" fmla="*/ 80 w 117661"/>
                <a:gd name="connsiteY0" fmla="*/ 11296 h 198713"/>
                <a:gd name="connsiteX1" fmla="*/ 98133 w 117661"/>
                <a:gd name="connsiteY1" fmla="*/ 194635 h 198713"/>
                <a:gd name="connsiteX2" fmla="*/ 114852 w 117661"/>
                <a:gd name="connsiteY2" fmla="*/ 177917 h 198713"/>
                <a:gd name="connsiteX3" fmla="*/ 23711 w 117661"/>
                <a:gd name="connsiteY3" fmla="*/ 11296 h 198713"/>
                <a:gd name="connsiteX4" fmla="*/ 80 w 117661"/>
                <a:gd name="connsiteY4" fmla="*/ 11296 h 198713"/>
                <a:gd name="connsiteX5" fmla="*/ 80 w 117661"/>
                <a:gd name="connsiteY5" fmla="*/ 11296 h 198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661" h="198713">
                  <a:moveTo>
                    <a:pt x="80" y="11296"/>
                  </a:moveTo>
                  <a:cubicBezTo>
                    <a:pt x="7487" y="82191"/>
                    <a:pt x="55173" y="140882"/>
                    <a:pt x="98133" y="194635"/>
                  </a:cubicBezTo>
                  <a:cubicBezTo>
                    <a:pt x="107657" y="206557"/>
                    <a:pt x="124305" y="189697"/>
                    <a:pt x="114852" y="177917"/>
                  </a:cubicBezTo>
                  <a:cubicBezTo>
                    <a:pt x="76477" y="129877"/>
                    <a:pt x="30342" y="74784"/>
                    <a:pt x="23711" y="11296"/>
                  </a:cubicBezTo>
                  <a:cubicBezTo>
                    <a:pt x="22159" y="-3659"/>
                    <a:pt x="-1543" y="-3871"/>
                    <a:pt x="80" y="11296"/>
                  </a:cubicBezTo>
                  <a:lnTo>
                    <a:pt x="80" y="11296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10960F7-8816-403D-8EF2-1CDB8693C3F2}"/>
                </a:ext>
              </a:extLst>
            </p:cNvPr>
            <p:cNvSpPr/>
            <p:nvPr/>
          </p:nvSpPr>
          <p:spPr>
            <a:xfrm>
              <a:off x="7398203" y="6546603"/>
              <a:ext cx="80227" cy="165326"/>
            </a:xfrm>
            <a:custGeom>
              <a:avLst/>
              <a:gdLst>
                <a:gd name="connsiteX0" fmla="*/ 1590 w 80227"/>
                <a:gd name="connsiteY0" fmla="*/ 17750 h 165326"/>
                <a:gd name="connsiteX1" fmla="*/ 57178 w 80227"/>
                <a:gd name="connsiteY1" fmla="*/ 156789 h 165326"/>
                <a:gd name="connsiteX2" fmla="*/ 79963 w 80227"/>
                <a:gd name="connsiteY2" fmla="*/ 150511 h 165326"/>
                <a:gd name="connsiteX3" fmla="*/ 22048 w 80227"/>
                <a:gd name="connsiteY3" fmla="*/ 5829 h 165326"/>
                <a:gd name="connsiteX4" fmla="*/ 1590 w 80227"/>
                <a:gd name="connsiteY4" fmla="*/ 17750 h 165326"/>
                <a:gd name="connsiteX5" fmla="*/ 1590 w 80227"/>
                <a:gd name="connsiteY5" fmla="*/ 17750 h 16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227" h="165326">
                  <a:moveTo>
                    <a:pt x="1590" y="17750"/>
                  </a:moveTo>
                  <a:cubicBezTo>
                    <a:pt x="25998" y="61910"/>
                    <a:pt x="47372" y="106986"/>
                    <a:pt x="57178" y="156789"/>
                  </a:cubicBezTo>
                  <a:cubicBezTo>
                    <a:pt x="60140" y="171744"/>
                    <a:pt x="82926" y="165395"/>
                    <a:pt x="79963" y="150511"/>
                  </a:cubicBezTo>
                  <a:cubicBezTo>
                    <a:pt x="69805" y="98803"/>
                    <a:pt x="47302" y="51681"/>
                    <a:pt x="22048" y="5829"/>
                  </a:cubicBezTo>
                  <a:cubicBezTo>
                    <a:pt x="14641" y="-7504"/>
                    <a:pt x="-5816" y="4418"/>
                    <a:pt x="1590" y="17750"/>
                  </a:cubicBezTo>
                  <a:lnTo>
                    <a:pt x="1590" y="17750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FE64F0-7F02-4A94-AB69-AAE253EB9206}"/>
                </a:ext>
              </a:extLst>
            </p:cNvPr>
            <p:cNvSpPr/>
            <p:nvPr/>
          </p:nvSpPr>
          <p:spPr>
            <a:xfrm>
              <a:off x="7341069" y="5998606"/>
              <a:ext cx="89947" cy="169737"/>
            </a:xfrm>
            <a:custGeom>
              <a:avLst/>
              <a:gdLst>
                <a:gd name="connsiteX0" fmla="*/ 809 w 89947"/>
                <a:gd name="connsiteY0" fmla="*/ 14319 h 169737"/>
                <a:gd name="connsiteX1" fmla="*/ 68177 w 89947"/>
                <a:gd name="connsiteY1" fmla="*/ 163727 h 169737"/>
                <a:gd name="connsiteX2" fmla="*/ 88563 w 89947"/>
                <a:gd name="connsiteY2" fmla="*/ 151806 h 169737"/>
                <a:gd name="connsiteX3" fmla="*/ 23523 w 89947"/>
                <a:gd name="connsiteY3" fmla="*/ 8040 h 169737"/>
                <a:gd name="connsiteX4" fmla="*/ 809 w 89947"/>
                <a:gd name="connsiteY4" fmla="*/ 14319 h 169737"/>
                <a:gd name="connsiteX5" fmla="*/ 809 w 89947"/>
                <a:gd name="connsiteY5" fmla="*/ 14319 h 169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947" h="169737">
                  <a:moveTo>
                    <a:pt x="809" y="14319"/>
                  </a:moveTo>
                  <a:cubicBezTo>
                    <a:pt x="19785" y="65673"/>
                    <a:pt x="43769" y="114771"/>
                    <a:pt x="68177" y="163727"/>
                  </a:cubicBezTo>
                  <a:cubicBezTo>
                    <a:pt x="75019" y="177342"/>
                    <a:pt x="95406" y="165420"/>
                    <a:pt x="88563" y="151806"/>
                  </a:cubicBezTo>
                  <a:cubicBezTo>
                    <a:pt x="65002" y="104683"/>
                    <a:pt x="41864" y="57491"/>
                    <a:pt x="23523" y="8040"/>
                  </a:cubicBezTo>
                  <a:cubicBezTo>
                    <a:pt x="18303" y="-6139"/>
                    <a:pt x="-4552" y="-1"/>
                    <a:pt x="809" y="14319"/>
                  </a:cubicBezTo>
                  <a:lnTo>
                    <a:pt x="809" y="14319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575CAC6-14D5-4BCF-AB97-54E3C8E1166E}"/>
                </a:ext>
              </a:extLst>
            </p:cNvPr>
            <p:cNvSpPr/>
            <p:nvPr/>
          </p:nvSpPr>
          <p:spPr>
            <a:xfrm>
              <a:off x="8358604" y="5856109"/>
              <a:ext cx="22855" cy="23631"/>
            </a:xfrm>
            <a:custGeom>
              <a:avLst/>
              <a:gdLst>
                <a:gd name="connsiteX0" fmla="*/ 11428 w 22855"/>
                <a:gd name="connsiteY0" fmla="*/ 23632 h 23631"/>
                <a:gd name="connsiteX1" fmla="*/ 11428 w 22855"/>
                <a:gd name="connsiteY1" fmla="*/ 0 h 23631"/>
                <a:gd name="connsiteX2" fmla="*/ 11428 w 22855"/>
                <a:gd name="connsiteY2" fmla="*/ 23632 h 23631"/>
                <a:gd name="connsiteX3" fmla="*/ 11428 w 22855"/>
                <a:gd name="connsiteY3" fmla="*/ 23632 h 2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5" h="23631">
                  <a:moveTo>
                    <a:pt x="11428" y="23632"/>
                  </a:moveTo>
                  <a:cubicBezTo>
                    <a:pt x="26665" y="23632"/>
                    <a:pt x="26665" y="0"/>
                    <a:pt x="11428" y="0"/>
                  </a:cubicBezTo>
                  <a:cubicBezTo>
                    <a:pt x="-3809" y="0"/>
                    <a:pt x="-3809" y="23632"/>
                    <a:pt x="11428" y="23632"/>
                  </a:cubicBezTo>
                  <a:lnTo>
                    <a:pt x="11428" y="23632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7533FA2-7D78-441C-907A-9B791ED7C8B6}"/>
                </a:ext>
              </a:extLst>
            </p:cNvPr>
            <p:cNvSpPr/>
            <p:nvPr/>
          </p:nvSpPr>
          <p:spPr>
            <a:xfrm>
              <a:off x="8367873" y="5856177"/>
              <a:ext cx="207740" cy="137314"/>
            </a:xfrm>
            <a:custGeom>
              <a:avLst/>
              <a:gdLst>
                <a:gd name="connsiteX0" fmla="*/ 8507 w 207740"/>
                <a:gd name="connsiteY0" fmla="*/ 23141 h 137314"/>
                <a:gd name="connsiteX1" fmla="*/ 187755 w 207740"/>
                <a:gd name="connsiteY1" fmla="*/ 133610 h 137314"/>
                <a:gd name="connsiteX2" fmla="*/ 204473 w 207740"/>
                <a:gd name="connsiteY2" fmla="*/ 116892 h 137314"/>
                <a:gd name="connsiteX3" fmla="*/ 14785 w 207740"/>
                <a:gd name="connsiteY3" fmla="*/ 356 h 137314"/>
                <a:gd name="connsiteX4" fmla="*/ 8507 w 207740"/>
                <a:gd name="connsiteY4" fmla="*/ 23141 h 137314"/>
                <a:gd name="connsiteX5" fmla="*/ 8507 w 207740"/>
                <a:gd name="connsiteY5" fmla="*/ 23141 h 137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740" h="137314">
                  <a:moveTo>
                    <a:pt x="8507" y="23141"/>
                  </a:moveTo>
                  <a:cubicBezTo>
                    <a:pt x="77991" y="39225"/>
                    <a:pt x="139645" y="81832"/>
                    <a:pt x="187755" y="133610"/>
                  </a:cubicBezTo>
                  <a:cubicBezTo>
                    <a:pt x="198124" y="144826"/>
                    <a:pt x="214843" y="128037"/>
                    <a:pt x="204473" y="116892"/>
                  </a:cubicBezTo>
                  <a:cubicBezTo>
                    <a:pt x="153824" y="62362"/>
                    <a:pt x="88079" y="17286"/>
                    <a:pt x="14785" y="356"/>
                  </a:cubicBezTo>
                  <a:cubicBezTo>
                    <a:pt x="-99" y="-3101"/>
                    <a:pt x="-6378" y="19684"/>
                    <a:pt x="8507" y="23141"/>
                  </a:cubicBezTo>
                  <a:lnTo>
                    <a:pt x="8507" y="23141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C33169B-193A-4562-AC6C-C7706F32D0D3}"/>
                </a:ext>
              </a:extLst>
            </p:cNvPr>
            <p:cNvSpPr/>
            <p:nvPr/>
          </p:nvSpPr>
          <p:spPr>
            <a:xfrm>
              <a:off x="8694747" y="5997347"/>
              <a:ext cx="145157" cy="105296"/>
            </a:xfrm>
            <a:custGeom>
              <a:avLst/>
              <a:gdLst>
                <a:gd name="connsiteX0" fmla="*/ 5140 w 145157"/>
                <a:gd name="connsiteY0" fmla="*/ 22632 h 105296"/>
                <a:gd name="connsiteX1" fmla="*/ 128095 w 145157"/>
                <a:gd name="connsiteY1" fmla="*/ 103051 h 105296"/>
                <a:gd name="connsiteX2" fmla="*/ 140017 w 145157"/>
                <a:gd name="connsiteY2" fmla="*/ 82664 h 105296"/>
                <a:gd name="connsiteX3" fmla="*/ 17062 w 145157"/>
                <a:gd name="connsiteY3" fmla="*/ 2246 h 105296"/>
                <a:gd name="connsiteX4" fmla="*/ 5140 w 145157"/>
                <a:gd name="connsiteY4" fmla="*/ 22632 h 105296"/>
                <a:gd name="connsiteX5" fmla="*/ 5140 w 145157"/>
                <a:gd name="connsiteY5" fmla="*/ 22632 h 105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157" h="105296">
                  <a:moveTo>
                    <a:pt x="5140" y="22632"/>
                  </a:moveTo>
                  <a:cubicBezTo>
                    <a:pt x="44715" y="51625"/>
                    <a:pt x="88521" y="74058"/>
                    <a:pt x="128095" y="103051"/>
                  </a:cubicBezTo>
                  <a:cubicBezTo>
                    <a:pt x="140440" y="112080"/>
                    <a:pt x="152221" y="91552"/>
                    <a:pt x="140017" y="82664"/>
                  </a:cubicBezTo>
                  <a:cubicBezTo>
                    <a:pt x="100443" y="53671"/>
                    <a:pt x="56566" y="31239"/>
                    <a:pt x="17062" y="2246"/>
                  </a:cubicBezTo>
                  <a:cubicBezTo>
                    <a:pt x="4717" y="-6784"/>
                    <a:pt x="-7064" y="13744"/>
                    <a:pt x="5140" y="22632"/>
                  </a:cubicBezTo>
                  <a:lnTo>
                    <a:pt x="5140" y="22632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CB51E25-2861-44FF-BF92-5F3D6719A2C9}"/>
                </a:ext>
              </a:extLst>
            </p:cNvPr>
            <p:cNvSpPr/>
            <p:nvPr/>
          </p:nvSpPr>
          <p:spPr>
            <a:xfrm>
              <a:off x="8637435" y="6135185"/>
              <a:ext cx="145562" cy="95200"/>
            </a:xfrm>
            <a:custGeom>
              <a:avLst/>
              <a:gdLst>
                <a:gd name="connsiteX0" fmla="*/ 8487 w 145562"/>
                <a:gd name="connsiteY0" fmla="*/ 23127 h 95200"/>
                <a:gd name="connsiteX1" fmla="*/ 128620 w 145562"/>
                <a:gd name="connsiteY1" fmla="*/ 92893 h 95200"/>
                <a:gd name="connsiteX2" fmla="*/ 140542 w 145562"/>
                <a:gd name="connsiteY2" fmla="*/ 72507 h 95200"/>
                <a:gd name="connsiteX3" fmla="*/ 14765 w 145562"/>
                <a:gd name="connsiteY3" fmla="*/ 342 h 95200"/>
                <a:gd name="connsiteX4" fmla="*/ 8487 w 145562"/>
                <a:gd name="connsiteY4" fmla="*/ 23127 h 95200"/>
                <a:gd name="connsiteX5" fmla="*/ 8487 w 145562"/>
                <a:gd name="connsiteY5" fmla="*/ 23127 h 9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62" h="95200">
                  <a:moveTo>
                    <a:pt x="8487" y="23127"/>
                  </a:moveTo>
                  <a:cubicBezTo>
                    <a:pt x="55115" y="33779"/>
                    <a:pt x="91374" y="64676"/>
                    <a:pt x="128620" y="92893"/>
                  </a:cubicBezTo>
                  <a:cubicBezTo>
                    <a:pt x="140824" y="102064"/>
                    <a:pt x="152534" y="81536"/>
                    <a:pt x="140542" y="72507"/>
                  </a:cubicBezTo>
                  <a:cubicBezTo>
                    <a:pt x="101532" y="43020"/>
                    <a:pt x="63510" y="11488"/>
                    <a:pt x="14765" y="342"/>
                  </a:cubicBezTo>
                  <a:cubicBezTo>
                    <a:pt x="-49" y="-3044"/>
                    <a:pt x="-6398" y="19741"/>
                    <a:pt x="8487" y="23127"/>
                  </a:cubicBezTo>
                  <a:lnTo>
                    <a:pt x="8487" y="23127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5BEA91D-C7BC-437B-A53F-0F3C1931A77B}"/>
                </a:ext>
              </a:extLst>
            </p:cNvPr>
            <p:cNvSpPr/>
            <p:nvPr/>
          </p:nvSpPr>
          <p:spPr>
            <a:xfrm>
              <a:off x="8916562" y="6234408"/>
              <a:ext cx="179385" cy="160854"/>
            </a:xfrm>
            <a:custGeom>
              <a:avLst/>
              <a:gdLst>
                <a:gd name="connsiteX0" fmla="*/ 8426 w 179385"/>
                <a:gd name="connsiteY0" fmla="*/ 23228 h 160854"/>
                <a:gd name="connsiteX1" fmla="*/ 159245 w 179385"/>
                <a:gd name="connsiteY1" fmla="*/ 157329 h 160854"/>
                <a:gd name="connsiteX2" fmla="*/ 175963 w 179385"/>
                <a:gd name="connsiteY2" fmla="*/ 140610 h 160854"/>
                <a:gd name="connsiteX3" fmla="*/ 14704 w 179385"/>
                <a:gd name="connsiteY3" fmla="*/ 443 h 160854"/>
                <a:gd name="connsiteX4" fmla="*/ 8426 w 179385"/>
                <a:gd name="connsiteY4" fmla="*/ 23228 h 160854"/>
                <a:gd name="connsiteX5" fmla="*/ 8426 w 179385"/>
                <a:gd name="connsiteY5" fmla="*/ 23228 h 160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385" h="160854">
                  <a:moveTo>
                    <a:pt x="8426" y="23228"/>
                  </a:moveTo>
                  <a:cubicBezTo>
                    <a:pt x="74312" y="40652"/>
                    <a:pt x="114310" y="111476"/>
                    <a:pt x="159245" y="157329"/>
                  </a:cubicBezTo>
                  <a:cubicBezTo>
                    <a:pt x="169967" y="168192"/>
                    <a:pt x="186615" y="151474"/>
                    <a:pt x="175963" y="140610"/>
                  </a:cubicBezTo>
                  <a:cubicBezTo>
                    <a:pt x="127430" y="91160"/>
                    <a:pt x="85881" y="19207"/>
                    <a:pt x="14704" y="443"/>
                  </a:cubicBezTo>
                  <a:cubicBezTo>
                    <a:pt x="-110" y="-3437"/>
                    <a:pt x="-6318" y="19348"/>
                    <a:pt x="8426" y="23228"/>
                  </a:cubicBezTo>
                  <a:lnTo>
                    <a:pt x="8426" y="23228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8CC6DEC-FABA-4009-BFB0-3CA3CC86C17E}"/>
                </a:ext>
              </a:extLst>
            </p:cNvPr>
            <p:cNvSpPr/>
            <p:nvPr/>
          </p:nvSpPr>
          <p:spPr>
            <a:xfrm>
              <a:off x="8973519" y="6423162"/>
              <a:ext cx="98899" cy="85528"/>
            </a:xfrm>
            <a:custGeom>
              <a:avLst/>
              <a:gdLst>
                <a:gd name="connsiteX0" fmla="*/ 5362 w 98899"/>
                <a:gd name="connsiteY0" fmla="*/ 22469 h 85528"/>
                <a:gd name="connsiteX1" fmla="*/ 78656 w 98899"/>
                <a:gd name="connsiteY1" fmla="*/ 82077 h 85528"/>
                <a:gd name="connsiteX2" fmla="*/ 95374 w 98899"/>
                <a:gd name="connsiteY2" fmla="*/ 65359 h 85528"/>
                <a:gd name="connsiteX3" fmla="*/ 17284 w 98899"/>
                <a:gd name="connsiteY3" fmla="*/ 2012 h 85528"/>
                <a:gd name="connsiteX4" fmla="*/ 5362 w 98899"/>
                <a:gd name="connsiteY4" fmla="*/ 22469 h 85528"/>
                <a:gd name="connsiteX5" fmla="*/ 5362 w 98899"/>
                <a:gd name="connsiteY5" fmla="*/ 22469 h 85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899" h="85528">
                  <a:moveTo>
                    <a:pt x="5362" y="22469"/>
                  </a:moveTo>
                  <a:cubicBezTo>
                    <a:pt x="31675" y="40175"/>
                    <a:pt x="56082" y="59786"/>
                    <a:pt x="78656" y="82077"/>
                  </a:cubicBezTo>
                  <a:cubicBezTo>
                    <a:pt x="89519" y="92800"/>
                    <a:pt x="106238" y="76081"/>
                    <a:pt x="95374" y="65359"/>
                  </a:cubicBezTo>
                  <a:cubicBezTo>
                    <a:pt x="71461" y="41657"/>
                    <a:pt x="45219" y="20847"/>
                    <a:pt x="17284" y="2012"/>
                  </a:cubicBezTo>
                  <a:cubicBezTo>
                    <a:pt x="4586" y="-6453"/>
                    <a:pt x="-7194" y="14004"/>
                    <a:pt x="5362" y="22469"/>
                  </a:cubicBezTo>
                  <a:lnTo>
                    <a:pt x="5362" y="22469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4358C76-BFF4-4D19-BAE0-8C85346C40E8}"/>
                </a:ext>
              </a:extLst>
            </p:cNvPr>
            <p:cNvSpPr/>
            <p:nvPr/>
          </p:nvSpPr>
          <p:spPr>
            <a:xfrm>
              <a:off x="9526213" y="7497522"/>
              <a:ext cx="68618" cy="306561"/>
            </a:xfrm>
            <a:custGeom>
              <a:avLst/>
              <a:gdLst>
                <a:gd name="connsiteX0" fmla="*/ 570 w 68618"/>
                <a:gd name="connsiteY0" fmla="*/ 14567 h 306561"/>
                <a:gd name="connsiteX1" fmla="*/ 33655 w 68618"/>
                <a:gd name="connsiteY1" fmla="*/ 292010 h 306561"/>
                <a:gd name="connsiteX2" fmla="*/ 56440 w 68618"/>
                <a:gd name="connsiteY2" fmla="*/ 298288 h 306561"/>
                <a:gd name="connsiteX3" fmla="*/ 23355 w 68618"/>
                <a:gd name="connsiteY3" fmla="*/ 8219 h 306561"/>
                <a:gd name="connsiteX4" fmla="*/ 570 w 68618"/>
                <a:gd name="connsiteY4" fmla="*/ 14567 h 306561"/>
                <a:gd name="connsiteX5" fmla="*/ 570 w 68618"/>
                <a:gd name="connsiteY5" fmla="*/ 14567 h 30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618" h="306561">
                  <a:moveTo>
                    <a:pt x="570" y="14567"/>
                  </a:moveTo>
                  <a:cubicBezTo>
                    <a:pt x="28152" y="105637"/>
                    <a:pt x="63564" y="196707"/>
                    <a:pt x="33655" y="292010"/>
                  </a:cubicBezTo>
                  <a:cubicBezTo>
                    <a:pt x="29069" y="306612"/>
                    <a:pt x="51925" y="312820"/>
                    <a:pt x="56440" y="298288"/>
                  </a:cubicBezTo>
                  <a:cubicBezTo>
                    <a:pt x="87690" y="198612"/>
                    <a:pt x="52278" y="103662"/>
                    <a:pt x="23355" y="8219"/>
                  </a:cubicBezTo>
                  <a:cubicBezTo>
                    <a:pt x="18982" y="-6243"/>
                    <a:pt x="-3874" y="-35"/>
                    <a:pt x="570" y="14567"/>
                  </a:cubicBezTo>
                  <a:lnTo>
                    <a:pt x="570" y="14567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4387592-7A7D-4D4C-A324-3410A6B01C73}"/>
                </a:ext>
              </a:extLst>
            </p:cNvPr>
            <p:cNvSpPr/>
            <p:nvPr/>
          </p:nvSpPr>
          <p:spPr>
            <a:xfrm>
              <a:off x="9649604" y="7369266"/>
              <a:ext cx="65953" cy="169946"/>
            </a:xfrm>
            <a:custGeom>
              <a:avLst/>
              <a:gdLst>
                <a:gd name="connsiteX0" fmla="*/ 1334 w 65953"/>
                <a:gd name="connsiteY0" fmla="*/ 17963 h 169946"/>
                <a:gd name="connsiteX1" fmla="*/ 42249 w 65953"/>
                <a:gd name="connsiteY1" fmla="*/ 158624 h 169946"/>
                <a:gd name="connsiteX2" fmla="*/ 65880 w 65953"/>
                <a:gd name="connsiteY2" fmla="*/ 158624 h 169946"/>
                <a:gd name="connsiteX3" fmla="*/ 21721 w 65953"/>
                <a:gd name="connsiteY3" fmla="*/ 6041 h 169946"/>
                <a:gd name="connsiteX4" fmla="*/ 1334 w 65953"/>
                <a:gd name="connsiteY4" fmla="*/ 17963 h 169946"/>
                <a:gd name="connsiteX5" fmla="*/ 1334 w 65953"/>
                <a:gd name="connsiteY5" fmla="*/ 17963 h 169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53" h="169946">
                  <a:moveTo>
                    <a:pt x="1334" y="17963"/>
                  </a:moveTo>
                  <a:cubicBezTo>
                    <a:pt x="23132" y="62546"/>
                    <a:pt x="37311" y="109174"/>
                    <a:pt x="42249" y="158624"/>
                  </a:cubicBezTo>
                  <a:cubicBezTo>
                    <a:pt x="43800" y="173650"/>
                    <a:pt x="67432" y="173791"/>
                    <a:pt x="65880" y="158624"/>
                  </a:cubicBezTo>
                  <a:cubicBezTo>
                    <a:pt x="60448" y="104871"/>
                    <a:pt x="45423" y="54504"/>
                    <a:pt x="21721" y="6041"/>
                  </a:cubicBezTo>
                  <a:cubicBezTo>
                    <a:pt x="15019" y="-7644"/>
                    <a:pt x="-5367" y="4348"/>
                    <a:pt x="1334" y="17963"/>
                  </a:cubicBezTo>
                  <a:lnTo>
                    <a:pt x="1334" y="17963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8DBE0FE-55D5-4490-B58F-0BEA67231C2A}"/>
                </a:ext>
              </a:extLst>
            </p:cNvPr>
            <p:cNvSpPr/>
            <p:nvPr/>
          </p:nvSpPr>
          <p:spPr>
            <a:xfrm>
              <a:off x="9662901" y="7157341"/>
              <a:ext cx="52378" cy="93743"/>
            </a:xfrm>
            <a:custGeom>
              <a:avLst/>
              <a:gdLst>
                <a:gd name="connsiteX0" fmla="*/ 2215 w 52378"/>
                <a:gd name="connsiteY0" fmla="*/ 17062 h 93743"/>
                <a:gd name="connsiteX1" fmla="*/ 29374 w 52378"/>
                <a:gd name="connsiteY1" fmla="*/ 85206 h 93743"/>
                <a:gd name="connsiteX2" fmla="*/ 52159 w 52378"/>
                <a:gd name="connsiteY2" fmla="*/ 78927 h 93743"/>
                <a:gd name="connsiteX3" fmla="*/ 22602 w 52378"/>
                <a:gd name="connsiteY3" fmla="*/ 5140 h 93743"/>
                <a:gd name="connsiteX4" fmla="*/ 2215 w 52378"/>
                <a:gd name="connsiteY4" fmla="*/ 17062 h 93743"/>
                <a:gd name="connsiteX5" fmla="*/ 2215 w 52378"/>
                <a:gd name="connsiteY5" fmla="*/ 17062 h 93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378" h="93743">
                  <a:moveTo>
                    <a:pt x="2215" y="17062"/>
                  </a:moveTo>
                  <a:cubicBezTo>
                    <a:pt x="17029" y="37519"/>
                    <a:pt x="25001" y="60445"/>
                    <a:pt x="29374" y="85206"/>
                  </a:cubicBezTo>
                  <a:cubicBezTo>
                    <a:pt x="32055" y="100161"/>
                    <a:pt x="54840" y="93812"/>
                    <a:pt x="52159" y="78927"/>
                  </a:cubicBezTo>
                  <a:cubicBezTo>
                    <a:pt x="47433" y="52403"/>
                    <a:pt x="38474" y="27079"/>
                    <a:pt x="22602" y="5140"/>
                  </a:cubicBezTo>
                  <a:cubicBezTo>
                    <a:pt x="13784" y="-7064"/>
                    <a:pt x="-6743" y="4717"/>
                    <a:pt x="2215" y="17062"/>
                  </a:cubicBezTo>
                  <a:lnTo>
                    <a:pt x="2215" y="17062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0E9CD5D-5C06-4374-B3CF-7D85788AA81F}"/>
                </a:ext>
              </a:extLst>
            </p:cNvPr>
            <p:cNvSpPr/>
            <p:nvPr/>
          </p:nvSpPr>
          <p:spPr>
            <a:xfrm>
              <a:off x="9511854" y="7218694"/>
              <a:ext cx="48004" cy="65151"/>
            </a:xfrm>
            <a:custGeom>
              <a:avLst/>
              <a:gdLst>
                <a:gd name="connsiteX0" fmla="*/ 750 w 48004"/>
                <a:gd name="connsiteY0" fmla="*/ 14400 h 65151"/>
                <a:gd name="connsiteX1" fmla="*/ 25581 w 48004"/>
                <a:gd name="connsiteY1" fmla="*/ 59759 h 65151"/>
                <a:gd name="connsiteX2" fmla="*/ 45968 w 48004"/>
                <a:gd name="connsiteY2" fmla="*/ 47837 h 65151"/>
                <a:gd name="connsiteX3" fmla="*/ 23536 w 48004"/>
                <a:gd name="connsiteY3" fmla="*/ 8122 h 65151"/>
                <a:gd name="connsiteX4" fmla="*/ 750 w 48004"/>
                <a:gd name="connsiteY4" fmla="*/ 14400 h 65151"/>
                <a:gd name="connsiteX5" fmla="*/ 750 w 48004"/>
                <a:gd name="connsiteY5" fmla="*/ 14400 h 6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004" h="65151">
                  <a:moveTo>
                    <a:pt x="750" y="14400"/>
                  </a:moveTo>
                  <a:cubicBezTo>
                    <a:pt x="6606" y="30836"/>
                    <a:pt x="15988" y="45368"/>
                    <a:pt x="25581" y="59759"/>
                  </a:cubicBezTo>
                  <a:cubicBezTo>
                    <a:pt x="33976" y="72385"/>
                    <a:pt x="54504" y="60534"/>
                    <a:pt x="45968" y="47837"/>
                  </a:cubicBezTo>
                  <a:cubicBezTo>
                    <a:pt x="37574" y="35210"/>
                    <a:pt x="28615" y="22442"/>
                    <a:pt x="23536" y="8122"/>
                  </a:cubicBezTo>
                  <a:cubicBezTo>
                    <a:pt x="18457" y="-6198"/>
                    <a:pt x="-4399" y="9"/>
                    <a:pt x="750" y="14400"/>
                  </a:cubicBezTo>
                  <a:lnTo>
                    <a:pt x="750" y="14400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3D1A7EF-0586-41C3-A5D6-D525F1D62221}"/>
                </a:ext>
              </a:extLst>
            </p:cNvPr>
            <p:cNvSpPr/>
            <p:nvPr/>
          </p:nvSpPr>
          <p:spPr>
            <a:xfrm>
              <a:off x="9705938" y="7748194"/>
              <a:ext cx="61606" cy="249880"/>
            </a:xfrm>
            <a:custGeom>
              <a:avLst/>
              <a:gdLst>
                <a:gd name="connsiteX0" fmla="*/ 37975 w 61606"/>
                <a:gd name="connsiteY0" fmla="*/ 11428 h 249880"/>
                <a:gd name="connsiteX1" fmla="*/ 587 w 61606"/>
                <a:gd name="connsiteY1" fmla="*/ 235329 h 249880"/>
                <a:gd name="connsiteX2" fmla="*/ 23373 w 61606"/>
                <a:gd name="connsiteY2" fmla="*/ 241607 h 249880"/>
                <a:gd name="connsiteX3" fmla="*/ 61606 w 61606"/>
                <a:gd name="connsiteY3" fmla="*/ 11428 h 249880"/>
                <a:gd name="connsiteX4" fmla="*/ 37975 w 61606"/>
                <a:gd name="connsiteY4" fmla="*/ 11428 h 249880"/>
                <a:gd name="connsiteX5" fmla="*/ 37975 w 61606"/>
                <a:gd name="connsiteY5" fmla="*/ 11428 h 249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606" h="249880">
                  <a:moveTo>
                    <a:pt x="37975" y="11428"/>
                  </a:moveTo>
                  <a:cubicBezTo>
                    <a:pt x="37481" y="88178"/>
                    <a:pt x="23090" y="162177"/>
                    <a:pt x="587" y="235329"/>
                  </a:cubicBezTo>
                  <a:cubicBezTo>
                    <a:pt x="-3927" y="249931"/>
                    <a:pt x="18928" y="256139"/>
                    <a:pt x="23373" y="241607"/>
                  </a:cubicBezTo>
                  <a:cubicBezTo>
                    <a:pt x="46510" y="166550"/>
                    <a:pt x="61113" y="90223"/>
                    <a:pt x="61606" y="11428"/>
                  </a:cubicBezTo>
                  <a:cubicBezTo>
                    <a:pt x="61677" y="-3809"/>
                    <a:pt x="38045" y="-3809"/>
                    <a:pt x="37975" y="11428"/>
                  </a:cubicBezTo>
                  <a:lnTo>
                    <a:pt x="37975" y="11428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134B2E1-795C-407E-8FE7-2C07A76A76D4}"/>
                </a:ext>
              </a:extLst>
            </p:cNvPr>
            <p:cNvSpPr/>
            <p:nvPr/>
          </p:nvSpPr>
          <p:spPr>
            <a:xfrm>
              <a:off x="6868822" y="4768039"/>
              <a:ext cx="136296" cy="85697"/>
            </a:xfrm>
            <a:custGeom>
              <a:avLst/>
              <a:gdLst>
                <a:gd name="connsiteX0" fmla="*/ 17494 w 136296"/>
                <a:gd name="connsiteY0" fmla="*/ 83830 h 85697"/>
                <a:gd name="connsiteX1" fmla="*/ 128175 w 136296"/>
                <a:gd name="connsiteY1" fmla="*/ 23517 h 85697"/>
                <a:gd name="connsiteX2" fmla="*/ 121897 w 136296"/>
                <a:gd name="connsiteY2" fmla="*/ 732 h 85697"/>
                <a:gd name="connsiteX3" fmla="*/ 5572 w 136296"/>
                <a:gd name="connsiteY3" fmla="*/ 63373 h 85697"/>
                <a:gd name="connsiteX4" fmla="*/ 17494 w 136296"/>
                <a:gd name="connsiteY4" fmla="*/ 83830 h 85697"/>
                <a:gd name="connsiteX5" fmla="*/ 17494 w 136296"/>
                <a:gd name="connsiteY5" fmla="*/ 83830 h 85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296" h="85697">
                  <a:moveTo>
                    <a:pt x="17494" y="83830"/>
                  </a:moveTo>
                  <a:cubicBezTo>
                    <a:pt x="53259" y="61327"/>
                    <a:pt x="88036" y="37625"/>
                    <a:pt x="128175" y="23517"/>
                  </a:cubicBezTo>
                  <a:cubicBezTo>
                    <a:pt x="142495" y="18508"/>
                    <a:pt x="136287" y="-4347"/>
                    <a:pt x="121897" y="732"/>
                  </a:cubicBezTo>
                  <a:cubicBezTo>
                    <a:pt x="79712" y="15545"/>
                    <a:pt x="43171" y="39741"/>
                    <a:pt x="5572" y="63373"/>
                  </a:cubicBezTo>
                  <a:cubicBezTo>
                    <a:pt x="-7337" y="71485"/>
                    <a:pt x="4514" y="91943"/>
                    <a:pt x="17494" y="83830"/>
                  </a:cubicBezTo>
                  <a:lnTo>
                    <a:pt x="17494" y="83830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04D51C2-2F2B-4D26-BC1E-782A2B69B76F}"/>
                </a:ext>
              </a:extLst>
            </p:cNvPr>
            <p:cNvSpPr/>
            <p:nvPr/>
          </p:nvSpPr>
          <p:spPr>
            <a:xfrm>
              <a:off x="7010236" y="4768656"/>
              <a:ext cx="80736" cy="51488"/>
            </a:xfrm>
            <a:custGeom>
              <a:avLst/>
              <a:gdLst>
                <a:gd name="connsiteX0" fmla="*/ 17940 w 80736"/>
                <a:gd name="connsiteY0" fmla="*/ 50129 h 51488"/>
                <a:gd name="connsiteX1" fmla="*/ 74727 w 80736"/>
                <a:gd name="connsiteY1" fmla="*/ 21771 h 51488"/>
                <a:gd name="connsiteX2" fmla="*/ 62805 w 80736"/>
                <a:gd name="connsiteY2" fmla="*/ 1385 h 51488"/>
                <a:gd name="connsiteX3" fmla="*/ 6089 w 80736"/>
                <a:gd name="connsiteY3" fmla="*/ 29743 h 51488"/>
                <a:gd name="connsiteX4" fmla="*/ 17940 w 80736"/>
                <a:gd name="connsiteY4" fmla="*/ 50129 h 51488"/>
                <a:gd name="connsiteX5" fmla="*/ 17940 w 80736"/>
                <a:gd name="connsiteY5" fmla="*/ 50129 h 5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736" h="51488">
                  <a:moveTo>
                    <a:pt x="17940" y="50129"/>
                  </a:moveTo>
                  <a:cubicBezTo>
                    <a:pt x="36845" y="40677"/>
                    <a:pt x="55751" y="31224"/>
                    <a:pt x="74727" y="21771"/>
                  </a:cubicBezTo>
                  <a:cubicBezTo>
                    <a:pt x="88341" y="14929"/>
                    <a:pt x="76420" y="-5458"/>
                    <a:pt x="62805" y="1385"/>
                  </a:cubicBezTo>
                  <a:cubicBezTo>
                    <a:pt x="43900" y="10837"/>
                    <a:pt x="24994" y="20290"/>
                    <a:pt x="6089" y="29743"/>
                  </a:cubicBezTo>
                  <a:cubicBezTo>
                    <a:pt x="-7667" y="36515"/>
                    <a:pt x="4325" y="56901"/>
                    <a:pt x="17940" y="50129"/>
                  </a:cubicBezTo>
                  <a:lnTo>
                    <a:pt x="17940" y="50129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C5F9C19-C83A-4B3D-BA93-F90E9652498A}"/>
                </a:ext>
              </a:extLst>
            </p:cNvPr>
            <p:cNvSpPr/>
            <p:nvPr/>
          </p:nvSpPr>
          <p:spPr>
            <a:xfrm>
              <a:off x="7553962" y="5189491"/>
              <a:ext cx="165524" cy="226678"/>
            </a:xfrm>
            <a:custGeom>
              <a:avLst/>
              <a:gdLst>
                <a:gd name="connsiteX0" fmla="*/ 3705 w 165524"/>
                <a:gd name="connsiteY0" fmla="*/ 19957 h 226678"/>
                <a:gd name="connsiteX1" fmla="*/ 142532 w 165524"/>
                <a:gd name="connsiteY1" fmla="*/ 218110 h 226678"/>
                <a:gd name="connsiteX2" fmla="*/ 165317 w 165524"/>
                <a:gd name="connsiteY2" fmla="*/ 211832 h 226678"/>
                <a:gd name="connsiteX3" fmla="*/ 20423 w 165524"/>
                <a:gd name="connsiteY3" fmla="*/ 3239 h 226678"/>
                <a:gd name="connsiteX4" fmla="*/ 3705 w 165524"/>
                <a:gd name="connsiteY4" fmla="*/ 19957 h 226678"/>
                <a:gd name="connsiteX5" fmla="*/ 3705 w 165524"/>
                <a:gd name="connsiteY5" fmla="*/ 19957 h 22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524" h="226678">
                  <a:moveTo>
                    <a:pt x="3705" y="19957"/>
                  </a:moveTo>
                  <a:cubicBezTo>
                    <a:pt x="64583" y="76038"/>
                    <a:pt x="127506" y="132613"/>
                    <a:pt x="142532" y="218110"/>
                  </a:cubicBezTo>
                  <a:cubicBezTo>
                    <a:pt x="145142" y="233136"/>
                    <a:pt x="167927" y="226717"/>
                    <a:pt x="165317" y="211832"/>
                  </a:cubicBezTo>
                  <a:cubicBezTo>
                    <a:pt x="149586" y="122455"/>
                    <a:pt x="84193" y="62000"/>
                    <a:pt x="20423" y="3239"/>
                  </a:cubicBezTo>
                  <a:cubicBezTo>
                    <a:pt x="9278" y="-7061"/>
                    <a:pt x="-7512" y="9587"/>
                    <a:pt x="3705" y="19957"/>
                  </a:cubicBezTo>
                  <a:lnTo>
                    <a:pt x="3705" y="19957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B0623AD-3778-4453-9B24-EFFF64B633BD}"/>
                </a:ext>
              </a:extLst>
            </p:cNvPr>
            <p:cNvSpPr/>
            <p:nvPr/>
          </p:nvSpPr>
          <p:spPr>
            <a:xfrm>
              <a:off x="7578759" y="5046698"/>
              <a:ext cx="122823" cy="122823"/>
            </a:xfrm>
            <a:custGeom>
              <a:avLst/>
              <a:gdLst>
                <a:gd name="connsiteX0" fmla="*/ 5008 w 122823"/>
                <a:gd name="connsiteY0" fmla="*/ 22724 h 122823"/>
                <a:gd name="connsiteX1" fmla="*/ 100099 w 122823"/>
                <a:gd name="connsiteY1" fmla="*/ 117815 h 122823"/>
                <a:gd name="connsiteX2" fmla="*/ 120486 w 122823"/>
                <a:gd name="connsiteY2" fmla="*/ 105894 h 122823"/>
                <a:gd name="connsiteX3" fmla="*/ 16930 w 122823"/>
                <a:gd name="connsiteY3" fmla="*/ 2338 h 122823"/>
                <a:gd name="connsiteX4" fmla="*/ 5008 w 122823"/>
                <a:gd name="connsiteY4" fmla="*/ 22724 h 122823"/>
                <a:gd name="connsiteX5" fmla="*/ 5008 w 122823"/>
                <a:gd name="connsiteY5" fmla="*/ 22724 h 122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823" h="122823">
                  <a:moveTo>
                    <a:pt x="5008" y="22724"/>
                  </a:moveTo>
                  <a:cubicBezTo>
                    <a:pt x="40843" y="50024"/>
                    <a:pt x="72799" y="81909"/>
                    <a:pt x="100099" y="117815"/>
                  </a:cubicBezTo>
                  <a:cubicBezTo>
                    <a:pt x="109199" y="129807"/>
                    <a:pt x="129727" y="118027"/>
                    <a:pt x="120486" y="105894"/>
                  </a:cubicBezTo>
                  <a:cubicBezTo>
                    <a:pt x="90576" y="66531"/>
                    <a:pt x="56292" y="32247"/>
                    <a:pt x="16930" y="2338"/>
                  </a:cubicBezTo>
                  <a:cubicBezTo>
                    <a:pt x="4796" y="-6904"/>
                    <a:pt x="-6984" y="13624"/>
                    <a:pt x="5008" y="22724"/>
                  </a:cubicBezTo>
                  <a:lnTo>
                    <a:pt x="5008" y="22724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DDC9825-B4BD-4567-AAD7-EEC8E10A5CC6}"/>
                </a:ext>
              </a:extLst>
            </p:cNvPr>
            <p:cNvSpPr/>
            <p:nvPr/>
          </p:nvSpPr>
          <p:spPr>
            <a:xfrm>
              <a:off x="7657550" y="4944210"/>
              <a:ext cx="67593" cy="73997"/>
            </a:xfrm>
            <a:custGeom>
              <a:avLst/>
              <a:gdLst>
                <a:gd name="connsiteX0" fmla="*/ 2332 w 67593"/>
                <a:gd name="connsiteY0" fmla="*/ 16930 h 73997"/>
                <a:gd name="connsiteX1" fmla="*/ 44869 w 67593"/>
                <a:gd name="connsiteY1" fmla="*/ 68990 h 73997"/>
                <a:gd name="connsiteX2" fmla="*/ 65256 w 67593"/>
                <a:gd name="connsiteY2" fmla="*/ 57068 h 73997"/>
                <a:gd name="connsiteX3" fmla="*/ 22719 w 67593"/>
                <a:gd name="connsiteY3" fmla="*/ 5008 h 73997"/>
                <a:gd name="connsiteX4" fmla="*/ 2332 w 67593"/>
                <a:gd name="connsiteY4" fmla="*/ 16930 h 73997"/>
                <a:gd name="connsiteX5" fmla="*/ 2332 w 67593"/>
                <a:gd name="connsiteY5" fmla="*/ 16930 h 7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593" h="73997">
                  <a:moveTo>
                    <a:pt x="2332" y="16930"/>
                  </a:moveTo>
                  <a:cubicBezTo>
                    <a:pt x="15876" y="34777"/>
                    <a:pt x="31325" y="51072"/>
                    <a:pt x="44869" y="68990"/>
                  </a:cubicBezTo>
                  <a:cubicBezTo>
                    <a:pt x="53969" y="80982"/>
                    <a:pt x="74497" y="69201"/>
                    <a:pt x="65256" y="57068"/>
                  </a:cubicBezTo>
                  <a:cubicBezTo>
                    <a:pt x="51712" y="39221"/>
                    <a:pt x="36263" y="22855"/>
                    <a:pt x="22719" y="5008"/>
                  </a:cubicBezTo>
                  <a:cubicBezTo>
                    <a:pt x="13689" y="-6984"/>
                    <a:pt x="-6909" y="4796"/>
                    <a:pt x="2332" y="16930"/>
                  </a:cubicBezTo>
                  <a:lnTo>
                    <a:pt x="2332" y="16930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EDF9214-3CA6-4CC8-B709-A653608A0FDC}"/>
                </a:ext>
              </a:extLst>
            </p:cNvPr>
            <p:cNvSpPr/>
            <p:nvPr/>
          </p:nvSpPr>
          <p:spPr>
            <a:xfrm>
              <a:off x="7785516" y="5246747"/>
              <a:ext cx="133493" cy="154643"/>
            </a:xfrm>
            <a:custGeom>
              <a:avLst/>
              <a:gdLst>
                <a:gd name="connsiteX0" fmla="*/ 848 w 133493"/>
                <a:gd name="connsiteY0" fmla="*/ 14268 h 154643"/>
                <a:gd name="connsiteX1" fmla="*/ 112658 w 133493"/>
                <a:gd name="connsiteY1" fmla="*/ 151896 h 154643"/>
                <a:gd name="connsiteX2" fmla="*/ 129376 w 133493"/>
                <a:gd name="connsiteY2" fmla="*/ 135178 h 154643"/>
                <a:gd name="connsiteX3" fmla="*/ 23634 w 133493"/>
                <a:gd name="connsiteY3" fmla="*/ 7990 h 154643"/>
                <a:gd name="connsiteX4" fmla="*/ 848 w 133493"/>
                <a:gd name="connsiteY4" fmla="*/ 14268 h 154643"/>
                <a:gd name="connsiteX5" fmla="*/ 848 w 133493"/>
                <a:gd name="connsiteY5" fmla="*/ 14268 h 154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493" h="154643">
                  <a:moveTo>
                    <a:pt x="848" y="14268"/>
                  </a:moveTo>
                  <a:cubicBezTo>
                    <a:pt x="22787" y="70702"/>
                    <a:pt x="65818" y="114932"/>
                    <a:pt x="112658" y="151896"/>
                  </a:cubicBezTo>
                  <a:cubicBezTo>
                    <a:pt x="124509" y="161208"/>
                    <a:pt x="141369" y="144630"/>
                    <a:pt x="129376" y="135178"/>
                  </a:cubicBezTo>
                  <a:cubicBezTo>
                    <a:pt x="86134" y="101106"/>
                    <a:pt x="43950" y="60262"/>
                    <a:pt x="23634" y="7990"/>
                  </a:cubicBezTo>
                  <a:cubicBezTo>
                    <a:pt x="18202" y="-6119"/>
                    <a:pt x="-4654" y="19"/>
                    <a:pt x="848" y="14268"/>
                  </a:cubicBezTo>
                  <a:lnTo>
                    <a:pt x="848" y="14268"/>
                  </a:lnTo>
                  <a:close/>
                </a:path>
              </a:pathLst>
            </a:custGeom>
            <a:solidFill>
              <a:srgbClr val="BA583A"/>
            </a:solidFill>
            <a:ln w="70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6781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">
        <p:fade/>
      </p:transition>
    </mc:Choice>
    <mc:Fallback xmlns="">
      <p:transition spd="med" advClick="0" advTm="15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xit" presetSubtype="21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6" dur="2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27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50000" autoRev="1" fill="hold" nodeType="withEffect" p14:presetBounceEnd="10000">
                                      <p:stCondLst>
                                        <p:cond delay="900"/>
                                      </p:stCondLst>
                                      <p:childTnLst>
                                        <p:animScale p14:bounceEnd="10000">
                                          <p:cBhvr>
                                            <p:cTn id="16" dur="2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xit" presetSubtype="21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6" dur="2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27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5000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raphic 140">
            <a:extLst>
              <a:ext uri="{FF2B5EF4-FFF2-40B4-BE49-F238E27FC236}">
                <a16:creationId xmlns:a16="http://schemas.microsoft.com/office/drawing/2014/main" id="{2DA68B56-6B1E-40FE-92A2-7146A82A4E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4507" t="4712" r="15518" b="9364"/>
          <a:stretch/>
        </p:blipFill>
        <p:spPr>
          <a:xfrm rot="10800000" flipH="1">
            <a:off x="1" y="-4"/>
            <a:ext cx="12192000" cy="7079229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F828FB38-7247-4E20-97E8-3CFCBFEB5CCC}"/>
              </a:ext>
            </a:extLst>
          </p:cNvPr>
          <p:cNvGrpSpPr/>
          <p:nvPr/>
        </p:nvGrpSpPr>
        <p:grpSpPr>
          <a:xfrm>
            <a:off x="2755325" y="2765747"/>
            <a:ext cx="3398601" cy="5438263"/>
            <a:chOff x="2755325" y="3337247"/>
            <a:chExt cx="3398601" cy="5438263"/>
          </a:xfrm>
          <a:effectLst>
            <a:outerShdw blurRad="101600" sx="102000" sy="102000" algn="ctr" rotWithShape="0">
              <a:prstClr val="black">
                <a:alpha val="3000"/>
              </a:prstClr>
            </a:outerShdw>
          </a:effectLst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74EDFB4-E7B6-43FC-9787-75CAEE164C6E}"/>
                </a:ext>
              </a:extLst>
            </p:cNvPr>
            <p:cNvSpPr/>
            <p:nvPr/>
          </p:nvSpPr>
          <p:spPr>
            <a:xfrm rot="10697818">
              <a:off x="3412175" y="3337247"/>
              <a:ext cx="2149215" cy="3390324"/>
            </a:xfrm>
            <a:prstGeom prst="ellipse">
              <a:avLst/>
            </a:prstGeom>
            <a:solidFill>
              <a:srgbClr val="FAF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ACFDE6ED-7858-4C6F-8352-DC1CF41509BC}"/>
                </a:ext>
              </a:extLst>
            </p:cNvPr>
            <p:cNvSpPr/>
            <p:nvPr/>
          </p:nvSpPr>
          <p:spPr>
            <a:xfrm rot="10697818">
              <a:off x="3868358" y="4479550"/>
              <a:ext cx="1329212" cy="2207054"/>
            </a:xfrm>
            <a:prstGeom prst="ellipse">
              <a:avLst/>
            </a:prstGeom>
            <a:solidFill>
              <a:srgbClr val="E18F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5D02E65-FF13-4374-8549-61BEA4B7CE6F}"/>
                </a:ext>
              </a:extLst>
            </p:cNvPr>
            <p:cNvSpPr/>
            <p:nvPr/>
          </p:nvSpPr>
          <p:spPr>
            <a:xfrm rot="10697818">
              <a:off x="3861158" y="4091650"/>
              <a:ext cx="1329212" cy="2207054"/>
            </a:xfrm>
            <a:prstGeom prst="ellipse">
              <a:avLst/>
            </a:prstGeom>
            <a:solidFill>
              <a:srgbClr val="E59F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675CBA6-0568-4404-AF8A-7B7B0F9F6195}"/>
                </a:ext>
              </a:extLst>
            </p:cNvPr>
            <p:cNvSpPr/>
            <p:nvPr/>
          </p:nvSpPr>
          <p:spPr>
            <a:xfrm rot="10697818">
              <a:off x="3777199" y="3634837"/>
              <a:ext cx="1383702" cy="1206379"/>
            </a:xfrm>
            <a:prstGeom prst="ellipse">
              <a:avLst/>
            </a:prstGeom>
            <a:solidFill>
              <a:srgbClr val="FAF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A5E3902-7DFC-4783-BFAD-075EC1EAB24F}"/>
                </a:ext>
              </a:extLst>
            </p:cNvPr>
            <p:cNvSpPr/>
            <p:nvPr/>
          </p:nvSpPr>
          <p:spPr>
            <a:xfrm rot="10697818">
              <a:off x="4835827" y="3679675"/>
              <a:ext cx="135732" cy="135732"/>
            </a:xfrm>
            <a:custGeom>
              <a:avLst/>
              <a:gdLst>
                <a:gd name="connsiteX0" fmla="*/ 9123 w 17230"/>
                <a:gd name="connsiteY0" fmla="*/ 0 h 17782"/>
                <a:gd name="connsiteX1" fmla="*/ 8108 w 17230"/>
                <a:gd name="connsiteY1" fmla="*/ 17783 h 17782"/>
                <a:gd name="connsiteX2" fmla="*/ 9123 w 17230"/>
                <a:gd name="connsiteY2" fmla="*/ 0 h 1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30" h="17782">
                  <a:moveTo>
                    <a:pt x="9123" y="0"/>
                  </a:moveTo>
                  <a:cubicBezTo>
                    <a:pt x="-2324" y="0"/>
                    <a:pt x="-3374" y="17783"/>
                    <a:pt x="8108" y="17783"/>
                  </a:cubicBezTo>
                  <a:cubicBezTo>
                    <a:pt x="19554" y="17783"/>
                    <a:pt x="20605" y="0"/>
                    <a:pt x="9123" y="0"/>
                  </a:cubicBezTo>
                  <a:close/>
                </a:path>
              </a:pathLst>
            </a:custGeom>
            <a:solidFill>
              <a:srgbClr val="00000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49C916E-86CF-4452-8287-25BA480AE5D1}"/>
                </a:ext>
              </a:extLst>
            </p:cNvPr>
            <p:cNvGrpSpPr/>
            <p:nvPr/>
          </p:nvGrpSpPr>
          <p:grpSpPr>
            <a:xfrm rot="9186985">
              <a:off x="2755325" y="4306355"/>
              <a:ext cx="1792724" cy="999641"/>
              <a:chOff x="8927862" y="7330481"/>
              <a:chExt cx="162292" cy="127800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E8A8A7D-E6EB-4AC3-A964-FFF87E12174C}"/>
                  </a:ext>
                </a:extLst>
              </p:cNvPr>
              <p:cNvSpPr/>
              <p:nvPr/>
            </p:nvSpPr>
            <p:spPr>
              <a:xfrm>
                <a:off x="8927862" y="7330481"/>
                <a:ext cx="162292" cy="127800"/>
              </a:xfrm>
              <a:custGeom>
                <a:avLst/>
                <a:gdLst>
                  <a:gd name="connsiteX0" fmla="*/ 162183 w 162292"/>
                  <a:gd name="connsiteY0" fmla="*/ 15035 h 127800"/>
                  <a:gd name="connsiteX1" fmla="*/ 149021 w 162292"/>
                  <a:gd name="connsiteY1" fmla="*/ 1033 h 127800"/>
                  <a:gd name="connsiteX2" fmla="*/ 76946 w 162292"/>
                  <a:gd name="connsiteY2" fmla="*/ 30122 h 127800"/>
                  <a:gd name="connsiteX3" fmla="*/ 41136 w 162292"/>
                  <a:gd name="connsiteY3" fmla="*/ 56516 h 127800"/>
                  <a:gd name="connsiteX4" fmla="*/ 1931 w 162292"/>
                  <a:gd name="connsiteY4" fmla="*/ 97261 h 127800"/>
                  <a:gd name="connsiteX5" fmla="*/ 2701 w 162292"/>
                  <a:gd name="connsiteY5" fmla="*/ 111403 h 127800"/>
                  <a:gd name="connsiteX6" fmla="*/ 22899 w 162292"/>
                  <a:gd name="connsiteY6" fmla="*/ 126875 h 127800"/>
                  <a:gd name="connsiteX7" fmla="*/ 24824 w 162292"/>
                  <a:gd name="connsiteY7" fmla="*/ 126595 h 127800"/>
                  <a:gd name="connsiteX8" fmla="*/ 28709 w 162292"/>
                  <a:gd name="connsiteY8" fmla="*/ 125265 h 127800"/>
                  <a:gd name="connsiteX9" fmla="*/ 28744 w 162292"/>
                  <a:gd name="connsiteY9" fmla="*/ 125370 h 127800"/>
                  <a:gd name="connsiteX10" fmla="*/ 29480 w 162292"/>
                  <a:gd name="connsiteY10" fmla="*/ 124985 h 127800"/>
                  <a:gd name="connsiteX11" fmla="*/ 48487 w 162292"/>
                  <a:gd name="connsiteY11" fmla="*/ 115744 h 127800"/>
                  <a:gd name="connsiteX12" fmla="*/ 107050 w 162292"/>
                  <a:gd name="connsiteY12" fmla="*/ 89280 h 127800"/>
                  <a:gd name="connsiteX13" fmla="*/ 162183 w 162292"/>
                  <a:gd name="connsiteY13" fmla="*/ 15035 h 12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2292" h="127800">
                    <a:moveTo>
                      <a:pt x="162183" y="15035"/>
                    </a:moveTo>
                    <a:cubicBezTo>
                      <a:pt x="161763" y="7824"/>
                      <a:pt x="155672" y="2433"/>
                      <a:pt x="149021" y="1033"/>
                    </a:cubicBezTo>
                    <a:cubicBezTo>
                      <a:pt x="121927" y="-4708"/>
                      <a:pt x="97039" y="14650"/>
                      <a:pt x="76946" y="30122"/>
                    </a:cubicBezTo>
                    <a:cubicBezTo>
                      <a:pt x="65184" y="39188"/>
                      <a:pt x="52723" y="47239"/>
                      <a:pt x="41136" y="56516"/>
                    </a:cubicBezTo>
                    <a:cubicBezTo>
                      <a:pt x="26959" y="67892"/>
                      <a:pt x="11172" y="81439"/>
                      <a:pt x="1931" y="97261"/>
                    </a:cubicBezTo>
                    <a:cubicBezTo>
                      <a:pt x="-1185" y="102547"/>
                      <a:pt x="-240" y="107833"/>
                      <a:pt x="2701" y="111403"/>
                    </a:cubicBezTo>
                    <a:cubicBezTo>
                      <a:pt x="2771" y="121065"/>
                      <a:pt x="11207" y="130901"/>
                      <a:pt x="22899" y="126875"/>
                    </a:cubicBezTo>
                    <a:cubicBezTo>
                      <a:pt x="23529" y="126806"/>
                      <a:pt x="24159" y="126771"/>
                      <a:pt x="24824" y="126595"/>
                    </a:cubicBezTo>
                    <a:cubicBezTo>
                      <a:pt x="26154" y="126210"/>
                      <a:pt x="27414" y="125685"/>
                      <a:pt x="28709" y="125265"/>
                    </a:cubicBezTo>
                    <a:cubicBezTo>
                      <a:pt x="28709" y="125300"/>
                      <a:pt x="28744" y="125335"/>
                      <a:pt x="28744" y="125370"/>
                    </a:cubicBezTo>
                    <a:cubicBezTo>
                      <a:pt x="28989" y="125230"/>
                      <a:pt x="29234" y="125125"/>
                      <a:pt x="29480" y="124985"/>
                    </a:cubicBezTo>
                    <a:cubicBezTo>
                      <a:pt x="36235" y="122605"/>
                      <a:pt x="42536" y="119454"/>
                      <a:pt x="48487" y="115744"/>
                    </a:cubicBezTo>
                    <a:cubicBezTo>
                      <a:pt x="68055" y="107028"/>
                      <a:pt x="88288" y="99747"/>
                      <a:pt x="107050" y="89280"/>
                    </a:cubicBezTo>
                    <a:cubicBezTo>
                      <a:pt x="135089" y="73598"/>
                      <a:pt x="164318" y="50705"/>
                      <a:pt x="162183" y="15035"/>
                    </a:cubicBezTo>
                    <a:close/>
                  </a:path>
                </a:pathLst>
              </a:custGeom>
              <a:solidFill>
                <a:srgbClr val="FAF0E9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6084EAE-2563-49C3-A0A4-8A36452C69F6}"/>
                  </a:ext>
                </a:extLst>
              </p:cNvPr>
              <p:cNvSpPr/>
              <p:nvPr/>
            </p:nvSpPr>
            <p:spPr>
              <a:xfrm>
                <a:off x="8949229" y="7365606"/>
                <a:ext cx="98177" cy="74294"/>
              </a:xfrm>
              <a:custGeom>
                <a:avLst/>
                <a:gdLst>
                  <a:gd name="connsiteX0" fmla="*/ 97795 w 98177"/>
                  <a:gd name="connsiteY0" fmla="*/ 10539 h 74294"/>
                  <a:gd name="connsiteX1" fmla="*/ 83268 w 98177"/>
                  <a:gd name="connsiteY1" fmla="*/ 143 h 74294"/>
                  <a:gd name="connsiteX2" fmla="*/ 65801 w 98177"/>
                  <a:gd name="connsiteY2" fmla="*/ 8404 h 74294"/>
                  <a:gd name="connsiteX3" fmla="*/ 60130 w 98177"/>
                  <a:gd name="connsiteY3" fmla="*/ 13375 h 74294"/>
                  <a:gd name="connsiteX4" fmla="*/ 35976 w 98177"/>
                  <a:gd name="connsiteY4" fmla="*/ 29022 h 74294"/>
                  <a:gd name="connsiteX5" fmla="*/ 18404 w 98177"/>
                  <a:gd name="connsiteY5" fmla="*/ 41239 h 74294"/>
                  <a:gd name="connsiteX6" fmla="*/ 27 w 98177"/>
                  <a:gd name="connsiteY6" fmla="*/ 67142 h 74294"/>
                  <a:gd name="connsiteX7" fmla="*/ 4507 w 98177"/>
                  <a:gd name="connsiteY7" fmla="*/ 74178 h 74294"/>
                  <a:gd name="connsiteX8" fmla="*/ 18019 w 98177"/>
                  <a:gd name="connsiteY8" fmla="*/ 70993 h 74294"/>
                  <a:gd name="connsiteX9" fmla="*/ 20539 w 98177"/>
                  <a:gd name="connsiteY9" fmla="*/ 68963 h 74294"/>
                  <a:gd name="connsiteX10" fmla="*/ 24670 w 98177"/>
                  <a:gd name="connsiteY10" fmla="*/ 66372 h 74294"/>
                  <a:gd name="connsiteX11" fmla="*/ 35311 w 98177"/>
                  <a:gd name="connsiteY11" fmla="*/ 60386 h 74294"/>
                  <a:gd name="connsiteX12" fmla="*/ 52674 w 98177"/>
                  <a:gd name="connsiteY12" fmla="*/ 50550 h 74294"/>
                  <a:gd name="connsiteX13" fmla="*/ 77457 w 98177"/>
                  <a:gd name="connsiteY13" fmla="*/ 35358 h 74294"/>
                  <a:gd name="connsiteX14" fmla="*/ 89569 w 98177"/>
                  <a:gd name="connsiteY14" fmla="*/ 26362 h 74294"/>
                  <a:gd name="connsiteX15" fmla="*/ 97795 w 98177"/>
                  <a:gd name="connsiteY15" fmla="*/ 10539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8177" h="74294">
                    <a:moveTo>
                      <a:pt x="97795" y="10539"/>
                    </a:moveTo>
                    <a:cubicBezTo>
                      <a:pt x="96290" y="4308"/>
                      <a:pt x="89989" y="-942"/>
                      <a:pt x="83268" y="143"/>
                    </a:cubicBezTo>
                    <a:cubicBezTo>
                      <a:pt x="75847" y="1333"/>
                      <a:pt x="71366" y="3818"/>
                      <a:pt x="65801" y="8404"/>
                    </a:cubicBezTo>
                    <a:cubicBezTo>
                      <a:pt x="63875" y="10014"/>
                      <a:pt x="62055" y="11764"/>
                      <a:pt x="60130" y="13375"/>
                    </a:cubicBezTo>
                    <a:cubicBezTo>
                      <a:pt x="52814" y="19570"/>
                      <a:pt x="44098" y="23946"/>
                      <a:pt x="35976" y="29022"/>
                    </a:cubicBezTo>
                    <a:cubicBezTo>
                      <a:pt x="29956" y="32802"/>
                      <a:pt x="24110" y="37038"/>
                      <a:pt x="18404" y="41239"/>
                    </a:cubicBezTo>
                    <a:cubicBezTo>
                      <a:pt x="10073" y="47364"/>
                      <a:pt x="-603" y="55696"/>
                      <a:pt x="27" y="67142"/>
                    </a:cubicBezTo>
                    <a:cubicBezTo>
                      <a:pt x="97" y="68612"/>
                      <a:pt x="2057" y="74773"/>
                      <a:pt x="4507" y="74178"/>
                    </a:cubicBezTo>
                    <a:cubicBezTo>
                      <a:pt x="9548" y="74668"/>
                      <a:pt x="14064" y="73618"/>
                      <a:pt x="18019" y="70993"/>
                    </a:cubicBezTo>
                    <a:cubicBezTo>
                      <a:pt x="18859" y="70292"/>
                      <a:pt x="19699" y="69627"/>
                      <a:pt x="20539" y="68963"/>
                    </a:cubicBezTo>
                    <a:cubicBezTo>
                      <a:pt x="21870" y="68017"/>
                      <a:pt x="23270" y="67212"/>
                      <a:pt x="24670" y="66372"/>
                    </a:cubicBezTo>
                    <a:cubicBezTo>
                      <a:pt x="28205" y="64307"/>
                      <a:pt x="31671" y="62241"/>
                      <a:pt x="35311" y="60386"/>
                    </a:cubicBezTo>
                    <a:cubicBezTo>
                      <a:pt x="41262" y="57341"/>
                      <a:pt x="46933" y="53980"/>
                      <a:pt x="52674" y="50550"/>
                    </a:cubicBezTo>
                    <a:cubicBezTo>
                      <a:pt x="61040" y="45579"/>
                      <a:pt x="69651" y="41204"/>
                      <a:pt x="77457" y="35358"/>
                    </a:cubicBezTo>
                    <a:cubicBezTo>
                      <a:pt x="81728" y="32137"/>
                      <a:pt x="84843" y="28182"/>
                      <a:pt x="89569" y="26362"/>
                    </a:cubicBezTo>
                    <a:cubicBezTo>
                      <a:pt x="95975" y="24016"/>
                      <a:pt x="99370" y="17015"/>
                      <a:pt x="97795" y="10539"/>
                    </a:cubicBezTo>
                    <a:close/>
                  </a:path>
                </a:pathLst>
              </a:custGeom>
              <a:solidFill>
                <a:srgbClr val="F3BAAF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70F8C87-5C71-4107-88B6-3042A87BC372}"/>
                </a:ext>
              </a:extLst>
            </p:cNvPr>
            <p:cNvGrpSpPr/>
            <p:nvPr/>
          </p:nvGrpSpPr>
          <p:grpSpPr>
            <a:xfrm rot="12208651" flipH="1">
              <a:off x="4526862" y="4216768"/>
              <a:ext cx="1627064" cy="999641"/>
              <a:chOff x="8927862" y="7330481"/>
              <a:chExt cx="162292" cy="1278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96BA4A22-3960-4F30-B262-B6E678C0FC2A}"/>
                  </a:ext>
                </a:extLst>
              </p:cNvPr>
              <p:cNvSpPr/>
              <p:nvPr/>
            </p:nvSpPr>
            <p:spPr>
              <a:xfrm>
                <a:off x="8927862" y="7330481"/>
                <a:ext cx="162292" cy="127800"/>
              </a:xfrm>
              <a:custGeom>
                <a:avLst/>
                <a:gdLst>
                  <a:gd name="connsiteX0" fmla="*/ 162183 w 162292"/>
                  <a:gd name="connsiteY0" fmla="*/ 15035 h 127800"/>
                  <a:gd name="connsiteX1" fmla="*/ 149021 w 162292"/>
                  <a:gd name="connsiteY1" fmla="*/ 1033 h 127800"/>
                  <a:gd name="connsiteX2" fmla="*/ 76946 w 162292"/>
                  <a:gd name="connsiteY2" fmla="*/ 30122 h 127800"/>
                  <a:gd name="connsiteX3" fmla="*/ 41136 w 162292"/>
                  <a:gd name="connsiteY3" fmla="*/ 56516 h 127800"/>
                  <a:gd name="connsiteX4" fmla="*/ 1931 w 162292"/>
                  <a:gd name="connsiteY4" fmla="*/ 97261 h 127800"/>
                  <a:gd name="connsiteX5" fmla="*/ 2701 w 162292"/>
                  <a:gd name="connsiteY5" fmla="*/ 111403 h 127800"/>
                  <a:gd name="connsiteX6" fmla="*/ 22899 w 162292"/>
                  <a:gd name="connsiteY6" fmla="*/ 126875 h 127800"/>
                  <a:gd name="connsiteX7" fmla="*/ 24824 w 162292"/>
                  <a:gd name="connsiteY7" fmla="*/ 126595 h 127800"/>
                  <a:gd name="connsiteX8" fmla="*/ 28709 w 162292"/>
                  <a:gd name="connsiteY8" fmla="*/ 125265 h 127800"/>
                  <a:gd name="connsiteX9" fmla="*/ 28744 w 162292"/>
                  <a:gd name="connsiteY9" fmla="*/ 125370 h 127800"/>
                  <a:gd name="connsiteX10" fmla="*/ 29480 w 162292"/>
                  <a:gd name="connsiteY10" fmla="*/ 124985 h 127800"/>
                  <a:gd name="connsiteX11" fmla="*/ 48487 w 162292"/>
                  <a:gd name="connsiteY11" fmla="*/ 115744 h 127800"/>
                  <a:gd name="connsiteX12" fmla="*/ 107050 w 162292"/>
                  <a:gd name="connsiteY12" fmla="*/ 89280 h 127800"/>
                  <a:gd name="connsiteX13" fmla="*/ 162183 w 162292"/>
                  <a:gd name="connsiteY13" fmla="*/ 15035 h 12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2292" h="127800">
                    <a:moveTo>
                      <a:pt x="162183" y="15035"/>
                    </a:moveTo>
                    <a:cubicBezTo>
                      <a:pt x="161763" y="7824"/>
                      <a:pt x="155672" y="2433"/>
                      <a:pt x="149021" y="1033"/>
                    </a:cubicBezTo>
                    <a:cubicBezTo>
                      <a:pt x="121927" y="-4708"/>
                      <a:pt x="97039" y="14650"/>
                      <a:pt x="76946" y="30122"/>
                    </a:cubicBezTo>
                    <a:cubicBezTo>
                      <a:pt x="65184" y="39188"/>
                      <a:pt x="52723" y="47239"/>
                      <a:pt x="41136" y="56516"/>
                    </a:cubicBezTo>
                    <a:cubicBezTo>
                      <a:pt x="26959" y="67892"/>
                      <a:pt x="11172" y="81439"/>
                      <a:pt x="1931" y="97261"/>
                    </a:cubicBezTo>
                    <a:cubicBezTo>
                      <a:pt x="-1185" y="102547"/>
                      <a:pt x="-240" y="107833"/>
                      <a:pt x="2701" y="111403"/>
                    </a:cubicBezTo>
                    <a:cubicBezTo>
                      <a:pt x="2771" y="121065"/>
                      <a:pt x="11207" y="130901"/>
                      <a:pt x="22899" y="126875"/>
                    </a:cubicBezTo>
                    <a:cubicBezTo>
                      <a:pt x="23529" y="126806"/>
                      <a:pt x="24159" y="126771"/>
                      <a:pt x="24824" y="126595"/>
                    </a:cubicBezTo>
                    <a:cubicBezTo>
                      <a:pt x="26154" y="126210"/>
                      <a:pt x="27414" y="125685"/>
                      <a:pt x="28709" y="125265"/>
                    </a:cubicBezTo>
                    <a:cubicBezTo>
                      <a:pt x="28709" y="125300"/>
                      <a:pt x="28744" y="125335"/>
                      <a:pt x="28744" y="125370"/>
                    </a:cubicBezTo>
                    <a:cubicBezTo>
                      <a:pt x="28989" y="125230"/>
                      <a:pt x="29234" y="125125"/>
                      <a:pt x="29480" y="124985"/>
                    </a:cubicBezTo>
                    <a:cubicBezTo>
                      <a:pt x="36235" y="122605"/>
                      <a:pt x="42536" y="119454"/>
                      <a:pt x="48487" y="115744"/>
                    </a:cubicBezTo>
                    <a:cubicBezTo>
                      <a:pt x="68055" y="107028"/>
                      <a:pt x="88288" y="99747"/>
                      <a:pt x="107050" y="89280"/>
                    </a:cubicBezTo>
                    <a:cubicBezTo>
                      <a:pt x="135089" y="73598"/>
                      <a:pt x="164318" y="50705"/>
                      <a:pt x="162183" y="15035"/>
                    </a:cubicBezTo>
                    <a:close/>
                  </a:path>
                </a:pathLst>
              </a:custGeom>
              <a:solidFill>
                <a:srgbClr val="FAF0E9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AD7E891-D9E6-4B4C-9977-F03609A664F4}"/>
                  </a:ext>
                </a:extLst>
              </p:cNvPr>
              <p:cNvSpPr/>
              <p:nvPr/>
            </p:nvSpPr>
            <p:spPr>
              <a:xfrm>
                <a:off x="8949229" y="7365606"/>
                <a:ext cx="98177" cy="74294"/>
              </a:xfrm>
              <a:custGeom>
                <a:avLst/>
                <a:gdLst>
                  <a:gd name="connsiteX0" fmla="*/ 97795 w 98177"/>
                  <a:gd name="connsiteY0" fmla="*/ 10539 h 74294"/>
                  <a:gd name="connsiteX1" fmla="*/ 83268 w 98177"/>
                  <a:gd name="connsiteY1" fmla="*/ 143 h 74294"/>
                  <a:gd name="connsiteX2" fmla="*/ 65801 w 98177"/>
                  <a:gd name="connsiteY2" fmla="*/ 8404 h 74294"/>
                  <a:gd name="connsiteX3" fmla="*/ 60130 w 98177"/>
                  <a:gd name="connsiteY3" fmla="*/ 13375 h 74294"/>
                  <a:gd name="connsiteX4" fmla="*/ 35976 w 98177"/>
                  <a:gd name="connsiteY4" fmla="*/ 29022 h 74294"/>
                  <a:gd name="connsiteX5" fmla="*/ 18404 w 98177"/>
                  <a:gd name="connsiteY5" fmla="*/ 41239 h 74294"/>
                  <a:gd name="connsiteX6" fmla="*/ 27 w 98177"/>
                  <a:gd name="connsiteY6" fmla="*/ 67142 h 74294"/>
                  <a:gd name="connsiteX7" fmla="*/ 4507 w 98177"/>
                  <a:gd name="connsiteY7" fmla="*/ 74178 h 74294"/>
                  <a:gd name="connsiteX8" fmla="*/ 18019 w 98177"/>
                  <a:gd name="connsiteY8" fmla="*/ 70993 h 74294"/>
                  <a:gd name="connsiteX9" fmla="*/ 20539 w 98177"/>
                  <a:gd name="connsiteY9" fmla="*/ 68963 h 74294"/>
                  <a:gd name="connsiteX10" fmla="*/ 24670 w 98177"/>
                  <a:gd name="connsiteY10" fmla="*/ 66372 h 74294"/>
                  <a:gd name="connsiteX11" fmla="*/ 35311 w 98177"/>
                  <a:gd name="connsiteY11" fmla="*/ 60386 h 74294"/>
                  <a:gd name="connsiteX12" fmla="*/ 52674 w 98177"/>
                  <a:gd name="connsiteY12" fmla="*/ 50550 h 74294"/>
                  <a:gd name="connsiteX13" fmla="*/ 77457 w 98177"/>
                  <a:gd name="connsiteY13" fmla="*/ 35358 h 74294"/>
                  <a:gd name="connsiteX14" fmla="*/ 89569 w 98177"/>
                  <a:gd name="connsiteY14" fmla="*/ 26362 h 74294"/>
                  <a:gd name="connsiteX15" fmla="*/ 97795 w 98177"/>
                  <a:gd name="connsiteY15" fmla="*/ 10539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8177" h="74294">
                    <a:moveTo>
                      <a:pt x="97795" y="10539"/>
                    </a:moveTo>
                    <a:cubicBezTo>
                      <a:pt x="96290" y="4308"/>
                      <a:pt x="89989" y="-942"/>
                      <a:pt x="83268" y="143"/>
                    </a:cubicBezTo>
                    <a:cubicBezTo>
                      <a:pt x="75847" y="1333"/>
                      <a:pt x="71366" y="3818"/>
                      <a:pt x="65801" y="8404"/>
                    </a:cubicBezTo>
                    <a:cubicBezTo>
                      <a:pt x="63875" y="10014"/>
                      <a:pt x="62055" y="11764"/>
                      <a:pt x="60130" y="13375"/>
                    </a:cubicBezTo>
                    <a:cubicBezTo>
                      <a:pt x="52814" y="19570"/>
                      <a:pt x="44098" y="23946"/>
                      <a:pt x="35976" y="29022"/>
                    </a:cubicBezTo>
                    <a:cubicBezTo>
                      <a:pt x="29956" y="32802"/>
                      <a:pt x="24110" y="37038"/>
                      <a:pt x="18404" y="41239"/>
                    </a:cubicBezTo>
                    <a:cubicBezTo>
                      <a:pt x="10073" y="47364"/>
                      <a:pt x="-603" y="55696"/>
                      <a:pt x="27" y="67142"/>
                    </a:cubicBezTo>
                    <a:cubicBezTo>
                      <a:pt x="97" y="68612"/>
                      <a:pt x="2057" y="74773"/>
                      <a:pt x="4507" y="74178"/>
                    </a:cubicBezTo>
                    <a:cubicBezTo>
                      <a:pt x="9548" y="74668"/>
                      <a:pt x="14064" y="73618"/>
                      <a:pt x="18019" y="70993"/>
                    </a:cubicBezTo>
                    <a:cubicBezTo>
                      <a:pt x="18859" y="70292"/>
                      <a:pt x="19699" y="69627"/>
                      <a:pt x="20539" y="68963"/>
                    </a:cubicBezTo>
                    <a:cubicBezTo>
                      <a:pt x="21870" y="68017"/>
                      <a:pt x="23270" y="67212"/>
                      <a:pt x="24670" y="66372"/>
                    </a:cubicBezTo>
                    <a:cubicBezTo>
                      <a:pt x="28205" y="64307"/>
                      <a:pt x="31671" y="62241"/>
                      <a:pt x="35311" y="60386"/>
                    </a:cubicBezTo>
                    <a:cubicBezTo>
                      <a:pt x="41262" y="57341"/>
                      <a:pt x="46933" y="53980"/>
                      <a:pt x="52674" y="50550"/>
                    </a:cubicBezTo>
                    <a:cubicBezTo>
                      <a:pt x="61040" y="45579"/>
                      <a:pt x="69651" y="41204"/>
                      <a:pt x="77457" y="35358"/>
                    </a:cubicBezTo>
                    <a:cubicBezTo>
                      <a:pt x="81728" y="32137"/>
                      <a:pt x="84843" y="28182"/>
                      <a:pt x="89569" y="26362"/>
                    </a:cubicBezTo>
                    <a:cubicBezTo>
                      <a:pt x="95975" y="24016"/>
                      <a:pt x="99370" y="17015"/>
                      <a:pt x="97795" y="10539"/>
                    </a:cubicBezTo>
                    <a:close/>
                  </a:path>
                </a:pathLst>
              </a:custGeom>
              <a:solidFill>
                <a:srgbClr val="F3BAAF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7834640-7ABB-4B56-B2E1-A8F12079A873}"/>
                </a:ext>
              </a:extLst>
            </p:cNvPr>
            <p:cNvSpPr/>
            <p:nvPr/>
          </p:nvSpPr>
          <p:spPr>
            <a:xfrm rot="10697818">
              <a:off x="4005515" y="3704357"/>
              <a:ext cx="135732" cy="135732"/>
            </a:xfrm>
            <a:custGeom>
              <a:avLst/>
              <a:gdLst>
                <a:gd name="connsiteX0" fmla="*/ 9123 w 17230"/>
                <a:gd name="connsiteY0" fmla="*/ 0 h 17782"/>
                <a:gd name="connsiteX1" fmla="*/ 8108 w 17230"/>
                <a:gd name="connsiteY1" fmla="*/ 17783 h 17782"/>
                <a:gd name="connsiteX2" fmla="*/ 9123 w 17230"/>
                <a:gd name="connsiteY2" fmla="*/ 0 h 1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30" h="17782">
                  <a:moveTo>
                    <a:pt x="9123" y="0"/>
                  </a:moveTo>
                  <a:cubicBezTo>
                    <a:pt x="-2324" y="0"/>
                    <a:pt x="-3374" y="17783"/>
                    <a:pt x="8108" y="17783"/>
                  </a:cubicBezTo>
                  <a:cubicBezTo>
                    <a:pt x="19554" y="17783"/>
                    <a:pt x="20605" y="0"/>
                    <a:pt x="9123" y="0"/>
                  </a:cubicBezTo>
                  <a:close/>
                </a:path>
              </a:pathLst>
            </a:custGeom>
            <a:solidFill>
              <a:srgbClr val="00000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252605-2C1B-4FFB-9BC7-2BA75C7AA5CB}"/>
                </a:ext>
              </a:extLst>
            </p:cNvPr>
            <p:cNvSpPr/>
            <p:nvPr/>
          </p:nvSpPr>
          <p:spPr>
            <a:xfrm rot="8396617">
              <a:off x="4316232" y="3587216"/>
              <a:ext cx="340762" cy="261256"/>
            </a:xfrm>
            <a:custGeom>
              <a:avLst/>
              <a:gdLst>
                <a:gd name="connsiteX0" fmla="*/ 37682 w 39845"/>
                <a:gd name="connsiteY0" fmla="*/ 14089 h 35988"/>
                <a:gd name="connsiteX1" fmla="*/ 24940 w 39845"/>
                <a:gd name="connsiteY1" fmla="*/ 13704 h 35988"/>
                <a:gd name="connsiteX2" fmla="*/ 17904 w 39845"/>
                <a:gd name="connsiteY2" fmla="*/ 16154 h 35988"/>
                <a:gd name="connsiteX3" fmla="*/ 20985 w 39845"/>
                <a:gd name="connsiteY3" fmla="*/ 8558 h 35988"/>
                <a:gd name="connsiteX4" fmla="*/ 17029 w 39845"/>
                <a:gd name="connsiteY4" fmla="*/ 17 h 35988"/>
                <a:gd name="connsiteX5" fmla="*/ 7403 w 39845"/>
                <a:gd name="connsiteY5" fmla="*/ 6878 h 35988"/>
                <a:gd name="connsiteX6" fmla="*/ 2152 w 39845"/>
                <a:gd name="connsiteY6" fmla="*/ 18815 h 35988"/>
                <a:gd name="connsiteX7" fmla="*/ 157 w 39845"/>
                <a:gd name="connsiteY7" fmla="*/ 34252 h 35988"/>
                <a:gd name="connsiteX8" fmla="*/ 1242 w 39845"/>
                <a:gd name="connsiteY8" fmla="*/ 35407 h 35988"/>
                <a:gd name="connsiteX9" fmla="*/ 3237 w 39845"/>
                <a:gd name="connsiteY9" fmla="*/ 35932 h 35988"/>
                <a:gd name="connsiteX10" fmla="*/ 22840 w 39845"/>
                <a:gd name="connsiteY10" fmla="*/ 31486 h 35988"/>
                <a:gd name="connsiteX11" fmla="*/ 36982 w 39845"/>
                <a:gd name="connsiteY11" fmla="*/ 23995 h 35988"/>
                <a:gd name="connsiteX12" fmla="*/ 37682 w 39845"/>
                <a:gd name="connsiteY12" fmla="*/ 14089 h 3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845" h="35988">
                  <a:moveTo>
                    <a:pt x="37682" y="14089"/>
                  </a:moveTo>
                  <a:cubicBezTo>
                    <a:pt x="34007" y="11638"/>
                    <a:pt x="28896" y="12654"/>
                    <a:pt x="24940" y="13704"/>
                  </a:cubicBezTo>
                  <a:cubicBezTo>
                    <a:pt x="22595" y="14334"/>
                    <a:pt x="20180" y="15139"/>
                    <a:pt x="17904" y="16154"/>
                  </a:cubicBezTo>
                  <a:cubicBezTo>
                    <a:pt x="19200" y="13739"/>
                    <a:pt x="20425" y="11288"/>
                    <a:pt x="20985" y="8558"/>
                  </a:cubicBezTo>
                  <a:cubicBezTo>
                    <a:pt x="21650" y="5268"/>
                    <a:pt x="21335" y="332"/>
                    <a:pt x="17029" y="17"/>
                  </a:cubicBezTo>
                  <a:cubicBezTo>
                    <a:pt x="12934" y="-298"/>
                    <a:pt x="9468" y="3832"/>
                    <a:pt x="7403" y="6878"/>
                  </a:cubicBezTo>
                  <a:cubicBezTo>
                    <a:pt x="4953" y="10483"/>
                    <a:pt x="3377" y="14649"/>
                    <a:pt x="2152" y="18815"/>
                  </a:cubicBezTo>
                  <a:cubicBezTo>
                    <a:pt x="752" y="23715"/>
                    <a:pt x="-438" y="29106"/>
                    <a:pt x="157" y="34252"/>
                  </a:cubicBezTo>
                  <a:cubicBezTo>
                    <a:pt x="227" y="34952"/>
                    <a:pt x="717" y="35267"/>
                    <a:pt x="1242" y="35407"/>
                  </a:cubicBezTo>
                  <a:cubicBezTo>
                    <a:pt x="1732" y="35862"/>
                    <a:pt x="2397" y="36107"/>
                    <a:pt x="3237" y="35932"/>
                  </a:cubicBezTo>
                  <a:cubicBezTo>
                    <a:pt x="9818" y="34567"/>
                    <a:pt x="16434" y="33516"/>
                    <a:pt x="22840" y="31486"/>
                  </a:cubicBezTo>
                  <a:cubicBezTo>
                    <a:pt x="27811" y="29911"/>
                    <a:pt x="33237" y="27776"/>
                    <a:pt x="36982" y="23995"/>
                  </a:cubicBezTo>
                  <a:cubicBezTo>
                    <a:pt x="39572" y="21265"/>
                    <a:pt x="41533" y="16679"/>
                    <a:pt x="37682" y="14089"/>
                  </a:cubicBezTo>
                  <a:close/>
                </a:path>
              </a:pathLst>
            </a:custGeom>
            <a:solidFill>
              <a:srgbClr val="F3BAAF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Trapezoid 47">
              <a:extLst>
                <a:ext uri="{FF2B5EF4-FFF2-40B4-BE49-F238E27FC236}">
                  <a16:creationId xmlns:a16="http://schemas.microsoft.com/office/drawing/2014/main" id="{ACA605BE-05FB-4A64-B883-DF4D6ED8B4B1}"/>
                </a:ext>
              </a:extLst>
            </p:cNvPr>
            <p:cNvSpPr/>
            <p:nvPr/>
          </p:nvSpPr>
          <p:spPr>
            <a:xfrm>
              <a:off x="3574473" y="5486400"/>
              <a:ext cx="1889178" cy="3289110"/>
            </a:xfrm>
            <a:prstGeom prst="trapezoid">
              <a:avLst/>
            </a:prstGeom>
            <a:solidFill>
              <a:srgbClr val="E59F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798B72D-6802-4A4A-A8C8-25F721E4BECD}"/>
              </a:ext>
            </a:extLst>
          </p:cNvPr>
          <p:cNvGrpSpPr/>
          <p:nvPr/>
        </p:nvGrpSpPr>
        <p:grpSpPr>
          <a:xfrm>
            <a:off x="6348125" y="2765747"/>
            <a:ext cx="3398601" cy="5438263"/>
            <a:chOff x="2755325" y="3337247"/>
            <a:chExt cx="3398601" cy="5438263"/>
          </a:xfrm>
          <a:effectLst>
            <a:outerShdw blurRad="101600" sx="102000" sy="102000" algn="ctr" rotWithShape="0">
              <a:prstClr val="black">
                <a:alpha val="3000"/>
              </a:prstClr>
            </a:outerShdw>
          </a:effectLst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0CE65E1F-D077-4D89-83FF-F481DE61CE55}"/>
                </a:ext>
              </a:extLst>
            </p:cNvPr>
            <p:cNvSpPr/>
            <p:nvPr/>
          </p:nvSpPr>
          <p:spPr>
            <a:xfrm rot="10697818">
              <a:off x="3412175" y="3337247"/>
              <a:ext cx="2149215" cy="3390324"/>
            </a:xfrm>
            <a:prstGeom prst="ellipse">
              <a:avLst/>
            </a:prstGeom>
            <a:solidFill>
              <a:srgbClr val="FAF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DCCC36E8-77EC-4DE1-93C4-6E58EFD2EC1B}"/>
                </a:ext>
              </a:extLst>
            </p:cNvPr>
            <p:cNvSpPr/>
            <p:nvPr/>
          </p:nvSpPr>
          <p:spPr>
            <a:xfrm rot="10697818">
              <a:off x="3868358" y="4479550"/>
              <a:ext cx="1329212" cy="2207054"/>
            </a:xfrm>
            <a:prstGeom prst="ellipse">
              <a:avLst/>
            </a:prstGeom>
            <a:solidFill>
              <a:srgbClr val="E18F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8C285D46-98EA-4844-BE06-5E976AD8AF1A}"/>
                </a:ext>
              </a:extLst>
            </p:cNvPr>
            <p:cNvSpPr/>
            <p:nvPr/>
          </p:nvSpPr>
          <p:spPr>
            <a:xfrm rot="10697818">
              <a:off x="3861158" y="4091650"/>
              <a:ext cx="1329212" cy="2207054"/>
            </a:xfrm>
            <a:prstGeom prst="ellipse">
              <a:avLst/>
            </a:prstGeom>
            <a:solidFill>
              <a:srgbClr val="E59F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47A5D59E-FFAF-4BDF-9EBD-5C7E0B80E837}"/>
                </a:ext>
              </a:extLst>
            </p:cNvPr>
            <p:cNvSpPr/>
            <p:nvPr/>
          </p:nvSpPr>
          <p:spPr>
            <a:xfrm rot="10697818">
              <a:off x="3777199" y="3634837"/>
              <a:ext cx="1383702" cy="1206379"/>
            </a:xfrm>
            <a:prstGeom prst="ellipse">
              <a:avLst/>
            </a:prstGeom>
            <a:solidFill>
              <a:srgbClr val="FAF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BF12943-A9FB-470E-8E37-6C0D8B2F063F}"/>
                </a:ext>
              </a:extLst>
            </p:cNvPr>
            <p:cNvSpPr/>
            <p:nvPr/>
          </p:nvSpPr>
          <p:spPr>
            <a:xfrm rot="10697818">
              <a:off x="4835827" y="3679675"/>
              <a:ext cx="135732" cy="135732"/>
            </a:xfrm>
            <a:custGeom>
              <a:avLst/>
              <a:gdLst>
                <a:gd name="connsiteX0" fmla="*/ 9123 w 17230"/>
                <a:gd name="connsiteY0" fmla="*/ 0 h 17782"/>
                <a:gd name="connsiteX1" fmla="*/ 8108 w 17230"/>
                <a:gd name="connsiteY1" fmla="*/ 17783 h 17782"/>
                <a:gd name="connsiteX2" fmla="*/ 9123 w 17230"/>
                <a:gd name="connsiteY2" fmla="*/ 0 h 1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30" h="17782">
                  <a:moveTo>
                    <a:pt x="9123" y="0"/>
                  </a:moveTo>
                  <a:cubicBezTo>
                    <a:pt x="-2324" y="0"/>
                    <a:pt x="-3374" y="17783"/>
                    <a:pt x="8108" y="17783"/>
                  </a:cubicBezTo>
                  <a:cubicBezTo>
                    <a:pt x="19554" y="17783"/>
                    <a:pt x="20605" y="0"/>
                    <a:pt x="9123" y="0"/>
                  </a:cubicBezTo>
                  <a:close/>
                </a:path>
              </a:pathLst>
            </a:custGeom>
            <a:solidFill>
              <a:srgbClr val="00000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EC5D6150-610B-480D-906C-231879B0C241}"/>
                </a:ext>
              </a:extLst>
            </p:cNvPr>
            <p:cNvGrpSpPr/>
            <p:nvPr/>
          </p:nvGrpSpPr>
          <p:grpSpPr>
            <a:xfrm rot="9186985">
              <a:off x="2755325" y="4306355"/>
              <a:ext cx="1792724" cy="999641"/>
              <a:chOff x="8927862" y="7330481"/>
              <a:chExt cx="162292" cy="127800"/>
            </a:xfrm>
          </p:grpSpPr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2BBAF461-419E-4996-99D1-9A0C13541ACD}"/>
                  </a:ext>
                </a:extLst>
              </p:cNvPr>
              <p:cNvSpPr/>
              <p:nvPr/>
            </p:nvSpPr>
            <p:spPr>
              <a:xfrm>
                <a:off x="8927862" y="7330481"/>
                <a:ext cx="162292" cy="127800"/>
              </a:xfrm>
              <a:custGeom>
                <a:avLst/>
                <a:gdLst>
                  <a:gd name="connsiteX0" fmla="*/ 162183 w 162292"/>
                  <a:gd name="connsiteY0" fmla="*/ 15035 h 127800"/>
                  <a:gd name="connsiteX1" fmla="*/ 149021 w 162292"/>
                  <a:gd name="connsiteY1" fmla="*/ 1033 h 127800"/>
                  <a:gd name="connsiteX2" fmla="*/ 76946 w 162292"/>
                  <a:gd name="connsiteY2" fmla="*/ 30122 h 127800"/>
                  <a:gd name="connsiteX3" fmla="*/ 41136 w 162292"/>
                  <a:gd name="connsiteY3" fmla="*/ 56516 h 127800"/>
                  <a:gd name="connsiteX4" fmla="*/ 1931 w 162292"/>
                  <a:gd name="connsiteY4" fmla="*/ 97261 h 127800"/>
                  <a:gd name="connsiteX5" fmla="*/ 2701 w 162292"/>
                  <a:gd name="connsiteY5" fmla="*/ 111403 h 127800"/>
                  <a:gd name="connsiteX6" fmla="*/ 22899 w 162292"/>
                  <a:gd name="connsiteY6" fmla="*/ 126875 h 127800"/>
                  <a:gd name="connsiteX7" fmla="*/ 24824 w 162292"/>
                  <a:gd name="connsiteY7" fmla="*/ 126595 h 127800"/>
                  <a:gd name="connsiteX8" fmla="*/ 28709 w 162292"/>
                  <a:gd name="connsiteY8" fmla="*/ 125265 h 127800"/>
                  <a:gd name="connsiteX9" fmla="*/ 28744 w 162292"/>
                  <a:gd name="connsiteY9" fmla="*/ 125370 h 127800"/>
                  <a:gd name="connsiteX10" fmla="*/ 29480 w 162292"/>
                  <a:gd name="connsiteY10" fmla="*/ 124985 h 127800"/>
                  <a:gd name="connsiteX11" fmla="*/ 48487 w 162292"/>
                  <a:gd name="connsiteY11" fmla="*/ 115744 h 127800"/>
                  <a:gd name="connsiteX12" fmla="*/ 107050 w 162292"/>
                  <a:gd name="connsiteY12" fmla="*/ 89280 h 127800"/>
                  <a:gd name="connsiteX13" fmla="*/ 162183 w 162292"/>
                  <a:gd name="connsiteY13" fmla="*/ 15035 h 12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2292" h="127800">
                    <a:moveTo>
                      <a:pt x="162183" y="15035"/>
                    </a:moveTo>
                    <a:cubicBezTo>
                      <a:pt x="161763" y="7824"/>
                      <a:pt x="155672" y="2433"/>
                      <a:pt x="149021" y="1033"/>
                    </a:cubicBezTo>
                    <a:cubicBezTo>
                      <a:pt x="121927" y="-4708"/>
                      <a:pt x="97039" y="14650"/>
                      <a:pt x="76946" y="30122"/>
                    </a:cubicBezTo>
                    <a:cubicBezTo>
                      <a:pt x="65184" y="39188"/>
                      <a:pt x="52723" y="47239"/>
                      <a:pt x="41136" y="56516"/>
                    </a:cubicBezTo>
                    <a:cubicBezTo>
                      <a:pt x="26959" y="67892"/>
                      <a:pt x="11172" y="81439"/>
                      <a:pt x="1931" y="97261"/>
                    </a:cubicBezTo>
                    <a:cubicBezTo>
                      <a:pt x="-1185" y="102547"/>
                      <a:pt x="-240" y="107833"/>
                      <a:pt x="2701" y="111403"/>
                    </a:cubicBezTo>
                    <a:cubicBezTo>
                      <a:pt x="2771" y="121065"/>
                      <a:pt x="11207" y="130901"/>
                      <a:pt x="22899" y="126875"/>
                    </a:cubicBezTo>
                    <a:cubicBezTo>
                      <a:pt x="23529" y="126806"/>
                      <a:pt x="24159" y="126771"/>
                      <a:pt x="24824" y="126595"/>
                    </a:cubicBezTo>
                    <a:cubicBezTo>
                      <a:pt x="26154" y="126210"/>
                      <a:pt x="27414" y="125685"/>
                      <a:pt x="28709" y="125265"/>
                    </a:cubicBezTo>
                    <a:cubicBezTo>
                      <a:pt x="28709" y="125300"/>
                      <a:pt x="28744" y="125335"/>
                      <a:pt x="28744" y="125370"/>
                    </a:cubicBezTo>
                    <a:cubicBezTo>
                      <a:pt x="28989" y="125230"/>
                      <a:pt x="29234" y="125125"/>
                      <a:pt x="29480" y="124985"/>
                    </a:cubicBezTo>
                    <a:cubicBezTo>
                      <a:pt x="36235" y="122605"/>
                      <a:pt x="42536" y="119454"/>
                      <a:pt x="48487" y="115744"/>
                    </a:cubicBezTo>
                    <a:cubicBezTo>
                      <a:pt x="68055" y="107028"/>
                      <a:pt x="88288" y="99747"/>
                      <a:pt x="107050" y="89280"/>
                    </a:cubicBezTo>
                    <a:cubicBezTo>
                      <a:pt x="135089" y="73598"/>
                      <a:pt x="164318" y="50705"/>
                      <a:pt x="162183" y="15035"/>
                    </a:cubicBezTo>
                    <a:close/>
                  </a:path>
                </a:pathLst>
              </a:custGeom>
              <a:solidFill>
                <a:srgbClr val="FAF0E9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125026CA-0A87-4489-89F8-2E41FD2678C8}"/>
                  </a:ext>
                </a:extLst>
              </p:cNvPr>
              <p:cNvSpPr/>
              <p:nvPr/>
            </p:nvSpPr>
            <p:spPr>
              <a:xfrm>
                <a:off x="8949229" y="7365606"/>
                <a:ext cx="98177" cy="74294"/>
              </a:xfrm>
              <a:custGeom>
                <a:avLst/>
                <a:gdLst>
                  <a:gd name="connsiteX0" fmla="*/ 97795 w 98177"/>
                  <a:gd name="connsiteY0" fmla="*/ 10539 h 74294"/>
                  <a:gd name="connsiteX1" fmla="*/ 83268 w 98177"/>
                  <a:gd name="connsiteY1" fmla="*/ 143 h 74294"/>
                  <a:gd name="connsiteX2" fmla="*/ 65801 w 98177"/>
                  <a:gd name="connsiteY2" fmla="*/ 8404 h 74294"/>
                  <a:gd name="connsiteX3" fmla="*/ 60130 w 98177"/>
                  <a:gd name="connsiteY3" fmla="*/ 13375 h 74294"/>
                  <a:gd name="connsiteX4" fmla="*/ 35976 w 98177"/>
                  <a:gd name="connsiteY4" fmla="*/ 29022 h 74294"/>
                  <a:gd name="connsiteX5" fmla="*/ 18404 w 98177"/>
                  <a:gd name="connsiteY5" fmla="*/ 41239 h 74294"/>
                  <a:gd name="connsiteX6" fmla="*/ 27 w 98177"/>
                  <a:gd name="connsiteY6" fmla="*/ 67142 h 74294"/>
                  <a:gd name="connsiteX7" fmla="*/ 4507 w 98177"/>
                  <a:gd name="connsiteY7" fmla="*/ 74178 h 74294"/>
                  <a:gd name="connsiteX8" fmla="*/ 18019 w 98177"/>
                  <a:gd name="connsiteY8" fmla="*/ 70993 h 74294"/>
                  <a:gd name="connsiteX9" fmla="*/ 20539 w 98177"/>
                  <a:gd name="connsiteY9" fmla="*/ 68963 h 74294"/>
                  <a:gd name="connsiteX10" fmla="*/ 24670 w 98177"/>
                  <a:gd name="connsiteY10" fmla="*/ 66372 h 74294"/>
                  <a:gd name="connsiteX11" fmla="*/ 35311 w 98177"/>
                  <a:gd name="connsiteY11" fmla="*/ 60386 h 74294"/>
                  <a:gd name="connsiteX12" fmla="*/ 52674 w 98177"/>
                  <a:gd name="connsiteY12" fmla="*/ 50550 h 74294"/>
                  <a:gd name="connsiteX13" fmla="*/ 77457 w 98177"/>
                  <a:gd name="connsiteY13" fmla="*/ 35358 h 74294"/>
                  <a:gd name="connsiteX14" fmla="*/ 89569 w 98177"/>
                  <a:gd name="connsiteY14" fmla="*/ 26362 h 74294"/>
                  <a:gd name="connsiteX15" fmla="*/ 97795 w 98177"/>
                  <a:gd name="connsiteY15" fmla="*/ 10539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8177" h="74294">
                    <a:moveTo>
                      <a:pt x="97795" y="10539"/>
                    </a:moveTo>
                    <a:cubicBezTo>
                      <a:pt x="96290" y="4308"/>
                      <a:pt x="89989" y="-942"/>
                      <a:pt x="83268" y="143"/>
                    </a:cubicBezTo>
                    <a:cubicBezTo>
                      <a:pt x="75847" y="1333"/>
                      <a:pt x="71366" y="3818"/>
                      <a:pt x="65801" y="8404"/>
                    </a:cubicBezTo>
                    <a:cubicBezTo>
                      <a:pt x="63875" y="10014"/>
                      <a:pt x="62055" y="11764"/>
                      <a:pt x="60130" y="13375"/>
                    </a:cubicBezTo>
                    <a:cubicBezTo>
                      <a:pt x="52814" y="19570"/>
                      <a:pt x="44098" y="23946"/>
                      <a:pt x="35976" y="29022"/>
                    </a:cubicBezTo>
                    <a:cubicBezTo>
                      <a:pt x="29956" y="32802"/>
                      <a:pt x="24110" y="37038"/>
                      <a:pt x="18404" y="41239"/>
                    </a:cubicBezTo>
                    <a:cubicBezTo>
                      <a:pt x="10073" y="47364"/>
                      <a:pt x="-603" y="55696"/>
                      <a:pt x="27" y="67142"/>
                    </a:cubicBezTo>
                    <a:cubicBezTo>
                      <a:pt x="97" y="68612"/>
                      <a:pt x="2057" y="74773"/>
                      <a:pt x="4507" y="74178"/>
                    </a:cubicBezTo>
                    <a:cubicBezTo>
                      <a:pt x="9548" y="74668"/>
                      <a:pt x="14064" y="73618"/>
                      <a:pt x="18019" y="70993"/>
                    </a:cubicBezTo>
                    <a:cubicBezTo>
                      <a:pt x="18859" y="70292"/>
                      <a:pt x="19699" y="69627"/>
                      <a:pt x="20539" y="68963"/>
                    </a:cubicBezTo>
                    <a:cubicBezTo>
                      <a:pt x="21870" y="68017"/>
                      <a:pt x="23270" y="67212"/>
                      <a:pt x="24670" y="66372"/>
                    </a:cubicBezTo>
                    <a:cubicBezTo>
                      <a:pt x="28205" y="64307"/>
                      <a:pt x="31671" y="62241"/>
                      <a:pt x="35311" y="60386"/>
                    </a:cubicBezTo>
                    <a:cubicBezTo>
                      <a:pt x="41262" y="57341"/>
                      <a:pt x="46933" y="53980"/>
                      <a:pt x="52674" y="50550"/>
                    </a:cubicBezTo>
                    <a:cubicBezTo>
                      <a:pt x="61040" y="45579"/>
                      <a:pt x="69651" y="41204"/>
                      <a:pt x="77457" y="35358"/>
                    </a:cubicBezTo>
                    <a:cubicBezTo>
                      <a:pt x="81728" y="32137"/>
                      <a:pt x="84843" y="28182"/>
                      <a:pt x="89569" y="26362"/>
                    </a:cubicBezTo>
                    <a:cubicBezTo>
                      <a:pt x="95975" y="24016"/>
                      <a:pt x="99370" y="17015"/>
                      <a:pt x="97795" y="10539"/>
                    </a:cubicBezTo>
                    <a:close/>
                  </a:path>
                </a:pathLst>
              </a:custGeom>
              <a:solidFill>
                <a:srgbClr val="F3BAAF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B80C7F92-FAF1-4E39-A318-FD049441ABD8}"/>
                </a:ext>
              </a:extLst>
            </p:cNvPr>
            <p:cNvGrpSpPr/>
            <p:nvPr/>
          </p:nvGrpSpPr>
          <p:grpSpPr>
            <a:xfrm rot="12208651" flipH="1">
              <a:off x="4526862" y="4216768"/>
              <a:ext cx="1627064" cy="999641"/>
              <a:chOff x="8927862" y="7330481"/>
              <a:chExt cx="162292" cy="127800"/>
            </a:xfrm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6DE5ED27-9B87-41EA-8B63-B98155D7C5E6}"/>
                  </a:ext>
                </a:extLst>
              </p:cNvPr>
              <p:cNvSpPr/>
              <p:nvPr/>
            </p:nvSpPr>
            <p:spPr>
              <a:xfrm>
                <a:off x="8927862" y="7330481"/>
                <a:ext cx="162292" cy="127800"/>
              </a:xfrm>
              <a:custGeom>
                <a:avLst/>
                <a:gdLst>
                  <a:gd name="connsiteX0" fmla="*/ 162183 w 162292"/>
                  <a:gd name="connsiteY0" fmla="*/ 15035 h 127800"/>
                  <a:gd name="connsiteX1" fmla="*/ 149021 w 162292"/>
                  <a:gd name="connsiteY1" fmla="*/ 1033 h 127800"/>
                  <a:gd name="connsiteX2" fmla="*/ 76946 w 162292"/>
                  <a:gd name="connsiteY2" fmla="*/ 30122 h 127800"/>
                  <a:gd name="connsiteX3" fmla="*/ 41136 w 162292"/>
                  <a:gd name="connsiteY3" fmla="*/ 56516 h 127800"/>
                  <a:gd name="connsiteX4" fmla="*/ 1931 w 162292"/>
                  <a:gd name="connsiteY4" fmla="*/ 97261 h 127800"/>
                  <a:gd name="connsiteX5" fmla="*/ 2701 w 162292"/>
                  <a:gd name="connsiteY5" fmla="*/ 111403 h 127800"/>
                  <a:gd name="connsiteX6" fmla="*/ 22899 w 162292"/>
                  <a:gd name="connsiteY6" fmla="*/ 126875 h 127800"/>
                  <a:gd name="connsiteX7" fmla="*/ 24824 w 162292"/>
                  <a:gd name="connsiteY7" fmla="*/ 126595 h 127800"/>
                  <a:gd name="connsiteX8" fmla="*/ 28709 w 162292"/>
                  <a:gd name="connsiteY8" fmla="*/ 125265 h 127800"/>
                  <a:gd name="connsiteX9" fmla="*/ 28744 w 162292"/>
                  <a:gd name="connsiteY9" fmla="*/ 125370 h 127800"/>
                  <a:gd name="connsiteX10" fmla="*/ 29480 w 162292"/>
                  <a:gd name="connsiteY10" fmla="*/ 124985 h 127800"/>
                  <a:gd name="connsiteX11" fmla="*/ 48487 w 162292"/>
                  <a:gd name="connsiteY11" fmla="*/ 115744 h 127800"/>
                  <a:gd name="connsiteX12" fmla="*/ 107050 w 162292"/>
                  <a:gd name="connsiteY12" fmla="*/ 89280 h 127800"/>
                  <a:gd name="connsiteX13" fmla="*/ 162183 w 162292"/>
                  <a:gd name="connsiteY13" fmla="*/ 15035 h 12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2292" h="127800">
                    <a:moveTo>
                      <a:pt x="162183" y="15035"/>
                    </a:moveTo>
                    <a:cubicBezTo>
                      <a:pt x="161763" y="7824"/>
                      <a:pt x="155672" y="2433"/>
                      <a:pt x="149021" y="1033"/>
                    </a:cubicBezTo>
                    <a:cubicBezTo>
                      <a:pt x="121927" y="-4708"/>
                      <a:pt x="97039" y="14650"/>
                      <a:pt x="76946" y="30122"/>
                    </a:cubicBezTo>
                    <a:cubicBezTo>
                      <a:pt x="65184" y="39188"/>
                      <a:pt x="52723" y="47239"/>
                      <a:pt x="41136" y="56516"/>
                    </a:cubicBezTo>
                    <a:cubicBezTo>
                      <a:pt x="26959" y="67892"/>
                      <a:pt x="11172" y="81439"/>
                      <a:pt x="1931" y="97261"/>
                    </a:cubicBezTo>
                    <a:cubicBezTo>
                      <a:pt x="-1185" y="102547"/>
                      <a:pt x="-240" y="107833"/>
                      <a:pt x="2701" y="111403"/>
                    </a:cubicBezTo>
                    <a:cubicBezTo>
                      <a:pt x="2771" y="121065"/>
                      <a:pt x="11207" y="130901"/>
                      <a:pt x="22899" y="126875"/>
                    </a:cubicBezTo>
                    <a:cubicBezTo>
                      <a:pt x="23529" y="126806"/>
                      <a:pt x="24159" y="126771"/>
                      <a:pt x="24824" y="126595"/>
                    </a:cubicBezTo>
                    <a:cubicBezTo>
                      <a:pt x="26154" y="126210"/>
                      <a:pt x="27414" y="125685"/>
                      <a:pt x="28709" y="125265"/>
                    </a:cubicBezTo>
                    <a:cubicBezTo>
                      <a:pt x="28709" y="125300"/>
                      <a:pt x="28744" y="125335"/>
                      <a:pt x="28744" y="125370"/>
                    </a:cubicBezTo>
                    <a:cubicBezTo>
                      <a:pt x="28989" y="125230"/>
                      <a:pt x="29234" y="125125"/>
                      <a:pt x="29480" y="124985"/>
                    </a:cubicBezTo>
                    <a:cubicBezTo>
                      <a:pt x="36235" y="122605"/>
                      <a:pt x="42536" y="119454"/>
                      <a:pt x="48487" y="115744"/>
                    </a:cubicBezTo>
                    <a:cubicBezTo>
                      <a:pt x="68055" y="107028"/>
                      <a:pt x="88288" y="99747"/>
                      <a:pt x="107050" y="89280"/>
                    </a:cubicBezTo>
                    <a:cubicBezTo>
                      <a:pt x="135089" y="73598"/>
                      <a:pt x="164318" y="50705"/>
                      <a:pt x="162183" y="15035"/>
                    </a:cubicBezTo>
                    <a:close/>
                  </a:path>
                </a:pathLst>
              </a:custGeom>
              <a:solidFill>
                <a:srgbClr val="FAF0E9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069A2CC9-CFDC-49BA-96AF-6A71A3BE5576}"/>
                  </a:ext>
                </a:extLst>
              </p:cNvPr>
              <p:cNvSpPr/>
              <p:nvPr/>
            </p:nvSpPr>
            <p:spPr>
              <a:xfrm>
                <a:off x="8949229" y="7365606"/>
                <a:ext cx="98177" cy="74294"/>
              </a:xfrm>
              <a:custGeom>
                <a:avLst/>
                <a:gdLst>
                  <a:gd name="connsiteX0" fmla="*/ 97795 w 98177"/>
                  <a:gd name="connsiteY0" fmla="*/ 10539 h 74294"/>
                  <a:gd name="connsiteX1" fmla="*/ 83268 w 98177"/>
                  <a:gd name="connsiteY1" fmla="*/ 143 h 74294"/>
                  <a:gd name="connsiteX2" fmla="*/ 65801 w 98177"/>
                  <a:gd name="connsiteY2" fmla="*/ 8404 h 74294"/>
                  <a:gd name="connsiteX3" fmla="*/ 60130 w 98177"/>
                  <a:gd name="connsiteY3" fmla="*/ 13375 h 74294"/>
                  <a:gd name="connsiteX4" fmla="*/ 35976 w 98177"/>
                  <a:gd name="connsiteY4" fmla="*/ 29022 h 74294"/>
                  <a:gd name="connsiteX5" fmla="*/ 18404 w 98177"/>
                  <a:gd name="connsiteY5" fmla="*/ 41239 h 74294"/>
                  <a:gd name="connsiteX6" fmla="*/ 27 w 98177"/>
                  <a:gd name="connsiteY6" fmla="*/ 67142 h 74294"/>
                  <a:gd name="connsiteX7" fmla="*/ 4507 w 98177"/>
                  <a:gd name="connsiteY7" fmla="*/ 74178 h 74294"/>
                  <a:gd name="connsiteX8" fmla="*/ 18019 w 98177"/>
                  <a:gd name="connsiteY8" fmla="*/ 70993 h 74294"/>
                  <a:gd name="connsiteX9" fmla="*/ 20539 w 98177"/>
                  <a:gd name="connsiteY9" fmla="*/ 68963 h 74294"/>
                  <a:gd name="connsiteX10" fmla="*/ 24670 w 98177"/>
                  <a:gd name="connsiteY10" fmla="*/ 66372 h 74294"/>
                  <a:gd name="connsiteX11" fmla="*/ 35311 w 98177"/>
                  <a:gd name="connsiteY11" fmla="*/ 60386 h 74294"/>
                  <a:gd name="connsiteX12" fmla="*/ 52674 w 98177"/>
                  <a:gd name="connsiteY12" fmla="*/ 50550 h 74294"/>
                  <a:gd name="connsiteX13" fmla="*/ 77457 w 98177"/>
                  <a:gd name="connsiteY13" fmla="*/ 35358 h 74294"/>
                  <a:gd name="connsiteX14" fmla="*/ 89569 w 98177"/>
                  <a:gd name="connsiteY14" fmla="*/ 26362 h 74294"/>
                  <a:gd name="connsiteX15" fmla="*/ 97795 w 98177"/>
                  <a:gd name="connsiteY15" fmla="*/ 10539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8177" h="74294">
                    <a:moveTo>
                      <a:pt x="97795" y="10539"/>
                    </a:moveTo>
                    <a:cubicBezTo>
                      <a:pt x="96290" y="4308"/>
                      <a:pt x="89989" y="-942"/>
                      <a:pt x="83268" y="143"/>
                    </a:cubicBezTo>
                    <a:cubicBezTo>
                      <a:pt x="75847" y="1333"/>
                      <a:pt x="71366" y="3818"/>
                      <a:pt x="65801" y="8404"/>
                    </a:cubicBezTo>
                    <a:cubicBezTo>
                      <a:pt x="63875" y="10014"/>
                      <a:pt x="62055" y="11764"/>
                      <a:pt x="60130" y="13375"/>
                    </a:cubicBezTo>
                    <a:cubicBezTo>
                      <a:pt x="52814" y="19570"/>
                      <a:pt x="44098" y="23946"/>
                      <a:pt x="35976" y="29022"/>
                    </a:cubicBezTo>
                    <a:cubicBezTo>
                      <a:pt x="29956" y="32802"/>
                      <a:pt x="24110" y="37038"/>
                      <a:pt x="18404" y="41239"/>
                    </a:cubicBezTo>
                    <a:cubicBezTo>
                      <a:pt x="10073" y="47364"/>
                      <a:pt x="-603" y="55696"/>
                      <a:pt x="27" y="67142"/>
                    </a:cubicBezTo>
                    <a:cubicBezTo>
                      <a:pt x="97" y="68612"/>
                      <a:pt x="2057" y="74773"/>
                      <a:pt x="4507" y="74178"/>
                    </a:cubicBezTo>
                    <a:cubicBezTo>
                      <a:pt x="9548" y="74668"/>
                      <a:pt x="14064" y="73618"/>
                      <a:pt x="18019" y="70993"/>
                    </a:cubicBezTo>
                    <a:cubicBezTo>
                      <a:pt x="18859" y="70292"/>
                      <a:pt x="19699" y="69627"/>
                      <a:pt x="20539" y="68963"/>
                    </a:cubicBezTo>
                    <a:cubicBezTo>
                      <a:pt x="21870" y="68017"/>
                      <a:pt x="23270" y="67212"/>
                      <a:pt x="24670" y="66372"/>
                    </a:cubicBezTo>
                    <a:cubicBezTo>
                      <a:pt x="28205" y="64307"/>
                      <a:pt x="31671" y="62241"/>
                      <a:pt x="35311" y="60386"/>
                    </a:cubicBezTo>
                    <a:cubicBezTo>
                      <a:pt x="41262" y="57341"/>
                      <a:pt x="46933" y="53980"/>
                      <a:pt x="52674" y="50550"/>
                    </a:cubicBezTo>
                    <a:cubicBezTo>
                      <a:pt x="61040" y="45579"/>
                      <a:pt x="69651" y="41204"/>
                      <a:pt x="77457" y="35358"/>
                    </a:cubicBezTo>
                    <a:cubicBezTo>
                      <a:pt x="81728" y="32137"/>
                      <a:pt x="84843" y="28182"/>
                      <a:pt x="89569" y="26362"/>
                    </a:cubicBezTo>
                    <a:cubicBezTo>
                      <a:pt x="95975" y="24016"/>
                      <a:pt x="99370" y="17015"/>
                      <a:pt x="97795" y="10539"/>
                    </a:cubicBezTo>
                    <a:close/>
                  </a:path>
                </a:pathLst>
              </a:custGeom>
              <a:solidFill>
                <a:srgbClr val="F3BAAF"/>
              </a:solidFill>
              <a:ln w="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97C7C98-4737-4A31-8AE1-FCC40F795600}"/>
                </a:ext>
              </a:extLst>
            </p:cNvPr>
            <p:cNvSpPr/>
            <p:nvPr/>
          </p:nvSpPr>
          <p:spPr>
            <a:xfrm rot="10697818">
              <a:off x="4005515" y="3704357"/>
              <a:ext cx="135732" cy="135732"/>
            </a:xfrm>
            <a:custGeom>
              <a:avLst/>
              <a:gdLst>
                <a:gd name="connsiteX0" fmla="*/ 9123 w 17230"/>
                <a:gd name="connsiteY0" fmla="*/ 0 h 17782"/>
                <a:gd name="connsiteX1" fmla="*/ 8108 w 17230"/>
                <a:gd name="connsiteY1" fmla="*/ 17783 h 17782"/>
                <a:gd name="connsiteX2" fmla="*/ 9123 w 17230"/>
                <a:gd name="connsiteY2" fmla="*/ 0 h 1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30" h="17782">
                  <a:moveTo>
                    <a:pt x="9123" y="0"/>
                  </a:moveTo>
                  <a:cubicBezTo>
                    <a:pt x="-2324" y="0"/>
                    <a:pt x="-3374" y="17783"/>
                    <a:pt x="8108" y="17783"/>
                  </a:cubicBezTo>
                  <a:cubicBezTo>
                    <a:pt x="19554" y="17783"/>
                    <a:pt x="20605" y="0"/>
                    <a:pt x="9123" y="0"/>
                  </a:cubicBezTo>
                  <a:close/>
                </a:path>
              </a:pathLst>
            </a:custGeom>
            <a:solidFill>
              <a:srgbClr val="000000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F106634-3F15-4656-846E-0ECC36E3CE77}"/>
                </a:ext>
              </a:extLst>
            </p:cNvPr>
            <p:cNvSpPr/>
            <p:nvPr/>
          </p:nvSpPr>
          <p:spPr>
            <a:xfrm rot="8396617">
              <a:off x="4316232" y="3587216"/>
              <a:ext cx="340762" cy="261256"/>
            </a:xfrm>
            <a:custGeom>
              <a:avLst/>
              <a:gdLst>
                <a:gd name="connsiteX0" fmla="*/ 37682 w 39845"/>
                <a:gd name="connsiteY0" fmla="*/ 14089 h 35988"/>
                <a:gd name="connsiteX1" fmla="*/ 24940 w 39845"/>
                <a:gd name="connsiteY1" fmla="*/ 13704 h 35988"/>
                <a:gd name="connsiteX2" fmla="*/ 17904 w 39845"/>
                <a:gd name="connsiteY2" fmla="*/ 16154 h 35988"/>
                <a:gd name="connsiteX3" fmla="*/ 20985 w 39845"/>
                <a:gd name="connsiteY3" fmla="*/ 8558 h 35988"/>
                <a:gd name="connsiteX4" fmla="*/ 17029 w 39845"/>
                <a:gd name="connsiteY4" fmla="*/ 17 h 35988"/>
                <a:gd name="connsiteX5" fmla="*/ 7403 w 39845"/>
                <a:gd name="connsiteY5" fmla="*/ 6878 h 35988"/>
                <a:gd name="connsiteX6" fmla="*/ 2152 w 39845"/>
                <a:gd name="connsiteY6" fmla="*/ 18815 h 35988"/>
                <a:gd name="connsiteX7" fmla="*/ 157 w 39845"/>
                <a:gd name="connsiteY7" fmla="*/ 34252 h 35988"/>
                <a:gd name="connsiteX8" fmla="*/ 1242 w 39845"/>
                <a:gd name="connsiteY8" fmla="*/ 35407 h 35988"/>
                <a:gd name="connsiteX9" fmla="*/ 3237 w 39845"/>
                <a:gd name="connsiteY9" fmla="*/ 35932 h 35988"/>
                <a:gd name="connsiteX10" fmla="*/ 22840 w 39845"/>
                <a:gd name="connsiteY10" fmla="*/ 31486 h 35988"/>
                <a:gd name="connsiteX11" fmla="*/ 36982 w 39845"/>
                <a:gd name="connsiteY11" fmla="*/ 23995 h 35988"/>
                <a:gd name="connsiteX12" fmla="*/ 37682 w 39845"/>
                <a:gd name="connsiteY12" fmla="*/ 14089 h 3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845" h="35988">
                  <a:moveTo>
                    <a:pt x="37682" y="14089"/>
                  </a:moveTo>
                  <a:cubicBezTo>
                    <a:pt x="34007" y="11638"/>
                    <a:pt x="28896" y="12654"/>
                    <a:pt x="24940" y="13704"/>
                  </a:cubicBezTo>
                  <a:cubicBezTo>
                    <a:pt x="22595" y="14334"/>
                    <a:pt x="20180" y="15139"/>
                    <a:pt x="17904" y="16154"/>
                  </a:cubicBezTo>
                  <a:cubicBezTo>
                    <a:pt x="19200" y="13739"/>
                    <a:pt x="20425" y="11288"/>
                    <a:pt x="20985" y="8558"/>
                  </a:cubicBezTo>
                  <a:cubicBezTo>
                    <a:pt x="21650" y="5268"/>
                    <a:pt x="21335" y="332"/>
                    <a:pt x="17029" y="17"/>
                  </a:cubicBezTo>
                  <a:cubicBezTo>
                    <a:pt x="12934" y="-298"/>
                    <a:pt x="9468" y="3832"/>
                    <a:pt x="7403" y="6878"/>
                  </a:cubicBezTo>
                  <a:cubicBezTo>
                    <a:pt x="4953" y="10483"/>
                    <a:pt x="3377" y="14649"/>
                    <a:pt x="2152" y="18815"/>
                  </a:cubicBezTo>
                  <a:cubicBezTo>
                    <a:pt x="752" y="23715"/>
                    <a:pt x="-438" y="29106"/>
                    <a:pt x="157" y="34252"/>
                  </a:cubicBezTo>
                  <a:cubicBezTo>
                    <a:pt x="227" y="34952"/>
                    <a:pt x="717" y="35267"/>
                    <a:pt x="1242" y="35407"/>
                  </a:cubicBezTo>
                  <a:cubicBezTo>
                    <a:pt x="1732" y="35862"/>
                    <a:pt x="2397" y="36107"/>
                    <a:pt x="3237" y="35932"/>
                  </a:cubicBezTo>
                  <a:cubicBezTo>
                    <a:pt x="9818" y="34567"/>
                    <a:pt x="16434" y="33516"/>
                    <a:pt x="22840" y="31486"/>
                  </a:cubicBezTo>
                  <a:cubicBezTo>
                    <a:pt x="27811" y="29911"/>
                    <a:pt x="33237" y="27776"/>
                    <a:pt x="36982" y="23995"/>
                  </a:cubicBezTo>
                  <a:cubicBezTo>
                    <a:pt x="39572" y="21265"/>
                    <a:pt x="41533" y="16679"/>
                    <a:pt x="37682" y="14089"/>
                  </a:cubicBezTo>
                  <a:close/>
                </a:path>
              </a:pathLst>
            </a:custGeom>
            <a:solidFill>
              <a:srgbClr val="F3BAAF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Trapezoid 91">
              <a:extLst>
                <a:ext uri="{FF2B5EF4-FFF2-40B4-BE49-F238E27FC236}">
                  <a16:creationId xmlns:a16="http://schemas.microsoft.com/office/drawing/2014/main" id="{245E64AF-D9EA-4B63-8932-1DE0B40B0043}"/>
                </a:ext>
              </a:extLst>
            </p:cNvPr>
            <p:cNvSpPr/>
            <p:nvPr/>
          </p:nvSpPr>
          <p:spPr>
            <a:xfrm>
              <a:off x="3574473" y="5486400"/>
              <a:ext cx="1889178" cy="3289110"/>
            </a:xfrm>
            <a:prstGeom prst="trapezoid">
              <a:avLst/>
            </a:prstGeom>
            <a:solidFill>
              <a:srgbClr val="E59F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7" name="Graphic 48">
            <a:extLst>
              <a:ext uri="{FF2B5EF4-FFF2-40B4-BE49-F238E27FC236}">
                <a16:creationId xmlns:a16="http://schemas.microsoft.com/office/drawing/2014/main" id="{2323C4DB-3276-4ABA-A775-CB61D1D629B6}"/>
              </a:ext>
            </a:extLst>
          </p:cNvPr>
          <p:cNvGrpSpPr/>
          <p:nvPr/>
        </p:nvGrpSpPr>
        <p:grpSpPr>
          <a:xfrm>
            <a:off x="8162926" y="-7603"/>
            <a:ext cx="4299126" cy="2613963"/>
            <a:chOff x="1874672" y="209547"/>
            <a:chExt cx="1795804" cy="1091888"/>
          </a:xfrm>
          <a:solidFill>
            <a:srgbClr val="44554E"/>
          </a:solidFill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5D9D916-CCBD-4164-BE55-C77F95237234}"/>
                </a:ext>
              </a:extLst>
            </p:cNvPr>
            <p:cNvSpPr/>
            <p:nvPr/>
          </p:nvSpPr>
          <p:spPr>
            <a:xfrm>
              <a:off x="1980335" y="270356"/>
              <a:ext cx="1387960" cy="724453"/>
            </a:xfrm>
            <a:custGeom>
              <a:avLst/>
              <a:gdLst>
                <a:gd name="connsiteX0" fmla="*/ 1381249 w 1387960"/>
                <a:gd name="connsiteY0" fmla="*/ 704505 h 724453"/>
                <a:gd name="connsiteX1" fmla="*/ 991335 w 1387960"/>
                <a:gd name="connsiteY1" fmla="*/ 646745 h 724453"/>
                <a:gd name="connsiteX2" fmla="*/ 621817 w 1387960"/>
                <a:gd name="connsiteY2" fmla="*/ 506531 h 724453"/>
                <a:gd name="connsiteX3" fmla="*/ 290266 w 1387960"/>
                <a:gd name="connsiteY3" fmla="*/ 289933 h 724453"/>
                <a:gd name="connsiteX4" fmla="*/ 17416 w 1387960"/>
                <a:gd name="connsiteY4" fmla="*/ 2380 h 724453"/>
                <a:gd name="connsiteX5" fmla="*/ 1279 w 1387960"/>
                <a:gd name="connsiteY5" fmla="*/ 14181 h 724453"/>
                <a:gd name="connsiteX6" fmla="*/ 277334 w 1387960"/>
                <a:gd name="connsiteY6" fmla="*/ 305165 h 724453"/>
                <a:gd name="connsiteX7" fmla="*/ 612543 w 1387960"/>
                <a:gd name="connsiteY7" fmla="*/ 524251 h 724453"/>
                <a:gd name="connsiteX8" fmla="*/ 986094 w 1387960"/>
                <a:gd name="connsiteY8" fmla="*/ 666011 h 724453"/>
                <a:gd name="connsiteX9" fmla="*/ 1380458 w 1387960"/>
                <a:gd name="connsiteY9" fmla="*/ 724449 h 724453"/>
                <a:gd name="connsiteX10" fmla="*/ 1381249 w 1387960"/>
                <a:gd name="connsiteY10" fmla="*/ 704505 h 724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7960" h="724453">
                  <a:moveTo>
                    <a:pt x="1381249" y="704505"/>
                  </a:moveTo>
                  <a:cubicBezTo>
                    <a:pt x="1249933" y="698623"/>
                    <a:pt x="1119069" y="679546"/>
                    <a:pt x="991335" y="646745"/>
                  </a:cubicBezTo>
                  <a:cubicBezTo>
                    <a:pt x="863977" y="612663"/>
                    <a:pt x="739975" y="565761"/>
                    <a:pt x="621817" y="506531"/>
                  </a:cubicBezTo>
                  <a:cubicBezTo>
                    <a:pt x="503320" y="447905"/>
                    <a:pt x="391873" y="374800"/>
                    <a:pt x="290266" y="289933"/>
                  </a:cubicBezTo>
                  <a:cubicBezTo>
                    <a:pt x="188696" y="205141"/>
                    <a:pt x="95761" y="109340"/>
                    <a:pt x="17416" y="2380"/>
                  </a:cubicBezTo>
                  <a:cubicBezTo>
                    <a:pt x="11572" y="-5048"/>
                    <a:pt x="-4640" y="6602"/>
                    <a:pt x="1279" y="14181"/>
                  </a:cubicBezTo>
                  <a:cubicBezTo>
                    <a:pt x="80605" y="122461"/>
                    <a:pt x="174596" y="219430"/>
                    <a:pt x="277334" y="305165"/>
                  </a:cubicBezTo>
                  <a:cubicBezTo>
                    <a:pt x="380072" y="391012"/>
                    <a:pt x="492801" y="464946"/>
                    <a:pt x="612543" y="524251"/>
                  </a:cubicBezTo>
                  <a:cubicBezTo>
                    <a:pt x="731983" y="584160"/>
                    <a:pt x="857304" y="631551"/>
                    <a:pt x="986094" y="666011"/>
                  </a:cubicBezTo>
                  <a:cubicBezTo>
                    <a:pt x="1115224" y="699151"/>
                    <a:pt x="1247558" y="718492"/>
                    <a:pt x="1380458" y="724449"/>
                  </a:cubicBezTo>
                  <a:cubicBezTo>
                    <a:pt x="1389996" y="724789"/>
                    <a:pt x="1390637" y="704806"/>
                    <a:pt x="1381249" y="704505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3FBD70B-52A1-4D7B-98D3-A338F82C1A6C}"/>
                </a:ext>
              </a:extLst>
            </p:cNvPr>
            <p:cNvSpPr/>
            <p:nvPr/>
          </p:nvSpPr>
          <p:spPr>
            <a:xfrm>
              <a:off x="2058677" y="209547"/>
              <a:ext cx="503623" cy="177566"/>
            </a:xfrm>
            <a:custGeom>
              <a:avLst/>
              <a:gdLst>
                <a:gd name="connsiteX0" fmla="*/ 0 w 503623"/>
                <a:gd name="connsiteY0" fmla="*/ 168038 h 177566"/>
                <a:gd name="connsiteX1" fmla="*/ 127433 w 503623"/>
                <a:gd name="connsiteY1" fmla="*/ 176408 h 177566"/>
                <a:gd name="connsiteX2" fmla="*/ 258221 w 503623"/>
                <a:gd name="connsiteY2" fmla="*/ 148018 h 177566"/>
                <a:gd name="connsiteX3" fmla="*/ 384335 w 503623"/>
                <a:gd name="connsiteY3" fmla="*/ 88147 h 177566"/>
                <a:gd name="connsiteX4" fmla="*/ 503624 w 503623"/>
                <a:gd name="connsiteY4" fmla="*/ 0 h 177566"/>
                <a:gd name="connsiteX5" fmla="*/ 393534 w 503623"/>
                <a:gd name="connsiteY5" fmla="*/ 11650 h 177566"/>
                <a:gd name="connsiteX6" fmla="*/ 268175 w 503623"/>
                <a:gd name="connsiteY6" fmla="*/ 44074 h 177566"/>
                <a:gd name="connsiteX7" fmla="*/ 0 w 503623"/>
                <a:gd name="connsiteY7" fmla="*/ 168038 h 17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623" h="177566">
                  <a:moveTo>
                    <a:pt x="0" y="168038"/>
                  </a:moveTo>
                  <a:cubicBezTo>
                    <a:pt x="41698" y="176634"/>
                    <a:pt x="84566" y="179386"/>
                    <a:pt x="127433" y="176408"/>
                  </a:cubicBezTo>
                  <a:cubicBezTo>
                    <a:pt x="169735" y="173995"/>
                    <a:pt x="215467" y="162647"/>
                    <a:pt x="258221" y="148018"/>
                  </a:cubicBezTo>
                  <a:cubicBezTo>
                    <a:pt x="301428" y="132975"/>
                    <a:pt x="343654" y="112767"/>
                    <a:pt x="384335" y="88147"/>
                  </a:cubicBezTo>
                  <a:cubicBezTo>
                    <a:pt x="425807" y="62736"/>
                    <a:pt x="465696" y="33027"/>
                    <a:pt x="503624" y="0"/>
                  </a:cubicBezTo>
                  <a:cubicBezTo>
                    <a:pt x="468862" y="1056"/>
                    <a:pt x="432895" y="4336"/>
                    <a:pt x="393534" y="11650"/>
                  </a:cubicBezTo>
                  <a:cubicBezTo>
                    <a:pt x="354550" y="18700"/>
                    <a:pt x="310514" y="31217"/>
                    <a:pt x="268175" y="44074"/>
                  </a:cubicBezTo>
                  <a:cubicBezTo>
                    <a:pt x="182063" y="71219"/>
                    <a:pt x="87582" y="111598"/>
                    <a:pt x="0" y="168038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9E0AE6D-AFF2-48B5-8C92-7E1E0A00D877}"/>
                </a:ext>
              </a:extLst>
            </p:cNvPr>
            <p:cNvSpPr/>
            <p:nvPr/>
          </p:nvSpPr>
          <p:spPr>
            <a:xfrm>
              <a:off x="2261062" y="398661"/>
              <a:ext cx="477571" cy="185783"/>
            </a:xfrm>
            <a:custGeom>
              <a:avLst/>
              <a:gdLst>
                <a:gd name="connsiteX0" fmla="*/ 0 w 477571"/>
                <a:gd name="connsiteY0" fmla="*/ 160762 h 185783"/>
                <a:gd name="connsiteX1" fmla="*/ 270060 w 477571"/>
                <a:gd name="connsiteY1" fmla="*/ 149903 h 185783"/>
                <a:gd name="connsiteX2" fmla="*/ 477572 w 477571"/>
                <a:gd name="connsiteY2" fmla="*/ 0 h 185783"/>
                <a:gd name="connsiteX3" fmla="*/ 372760 w 477571"/>
                <a:gd name="connsiteY3" fmla="*/ 21754 h 185783"/>
                <a:gd name="connsiteX4" fmla="*/ 254526 w 477571"/>
                <a:gd name="connsiteY4" fmla="*/ 58627 h 185783"/>
                <a:gd name="connsiteX5" fmla="*/ 127621 w 477571"/>
                <a:gd name="connsiteY5" fmla="*/ 106282 h 185783"/>
                <a:gd name="connsiteX6" fmla="*/ 0 w 477571"/>
                <a:gd name="connsiteY6" fmla="*/ 160762 h 18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571" h="185783">
                  <a:moveTo>
                    <a:pt x="0" y="160762"/>
                  </a:moveTo>
                  <a:cubicBezTo>
                    <a:pt x="75781" y="201781"/>
                    <a:pt x="180894" y="188246"/>
                    <a:pt x="270060" y="149903"/>
                  </a:cubicBezTo>
                  <a:cubicBezTo>
                    <a:pt x="361449" y="109864"/>
                    <a:pt x="436137" y="49390"/>
                    <a:pt x="477572" y="0"/>
                  </a:cubicBezTo>
                  <a:cubicBezTo>
                    <a:pt x="444846" y="4788"/>
                    <a:pt x="410726" y="10858"/>
                    <a:pt x="372760" y="21754"/>
                  </a:cubicBezTo>
                  <a:cubicBezTo>
                    <a:pt x="334568" y="32914"/>
                    <a:pt x="295584" y="44564"/>
                    <a:pt x="254526" y="58627"/>
                  </a:cubicBezTo>
                  <a:cubicBezTo>
                    <a:pt x="213733" y="72426"/>
                    <a:pt x="169810" y="89995"/>
                    <a:pt x="127621" y="106282"/>
                  </a:cubicBezTo>
                  <a:cubicBezTo>
                    <a:pt x="85169" y="122909"/>
                    <a:pt x="42075" y="141156"/>
                    <a:pt x="0" y="160762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7406EE0-83E1-4792-9A24-BEEB6176A2B7}"/>
                </a:ext>
              </a:extLst>
            </p:cNvPr>
            <p:cNvSpPr/>
            <p:nvPr/>
          </p:nvSpPr>
          <p:spPr>
            <a:xfrm>
              <a:off x="2167335" y="281407"/>
              <a:ext cx="501135" cy="182025"/>
            </a:xfrm>
            <a:custGeom>
              <a:avLst/>
              <a:gdLst>
                <a:gd name="connsiteX0" fmla="*/ 501135 w 501135"/>
                <a:gd name="connsiteY0" fmla="*/ 0 h 182025"/>
                <a:gd name="connsiteX1" fmla="*/ 394703 w 501135"/>
                <a:gd name="connsiteY1" fmla="*/ 21226 h 182025"/>
                <a:gd name="connsiteX2" fmla="*/ 271228 w 501135"/>
                <a:gd name="connsiteY2" fmla="*/ 62397 h 182025"/>
                <a:gd name="connsiteX3" fmla="*/ 136444 w 501135"/>
                <a:gd name="connsiteY3" fmla="*/ 117630 h 182025"/>
                <a:gd name="connsiteX4" fmla="*/ 0 w 501135"/>
                <a:gd name="connsiteY4" fmla="*/ 182025 h 182025"/>
                <a:gd name="connsiteX5" fmla="*/ 131354 w 501135"/>
                <a:gd name="connsiteY5" fmla="*/ 168792 h 182025"/>
                <a:gd name="connsiteX6" fmla="*/ 260634 w 501135"/>
                <a:gd name="connsiteY6" fmla="*/ 132259 h 182025"/>
                <a:gd name="connsiteX7" fmla="*/ 501135 w 501135"/>
                <a:gd name="connsiteY7" fmla="*/ 0 h 18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135" h="182025">
                  <a:moveTo>
                    <a:pt x="501135" y="0"/>
                  </a:moveTo>
                  <a:cubicBezTo>
                    <a:pt x="469805" y="1847"/>
                    <a:pt x="433875" y="9727"/>
                    <a:pt x="394703" y="21226"/>
                  </a:cubicBezTo>
                  <a:cubicBezTo>
                    <a:pt x="356737" y="31368"/>
                    <a:pt x="315151" y="45582"/>
                    <a:pt x="271228" y="62397"/>
                  </a:cubicBezTo>
                  <a:cubicBezTo>
                    <a:pt x="226853" y="79702"/>
                    <a:pt x="181950" y="97837"/>
                    <a:pt x="136444" y="117630"/>
                  </a:cubicBezTo>
                  <a:cubicBezTo>
                    <a:pt x="90862" y="137575"/>
                    <a:pt x="44639" y="159216"/>
                    <a:pt x="0" y="182025"/>
                  </a:cubicBezTo>
                  <a:cubicBezTo>
                    <a:pt x="44526" y="180932"/>
                    <a:pt x="88449" y="176483"/>
                    <a:pt x="131354" y="168792"/>
                  </a:cubicBezTo>
                  <a:cubicBezTo>
                    <a:pt x="174975" y="160347"/>
                    <a:pt x="218747" y="147490"/>
                    <a:pt x="260634" y="132259"/>
                  </a:cubicBezTo>
                  <a:cubicBezTo>
                    <a:pt x="343767" y="102700"/>
                    <a:pt x="426636" y="55158"/>
                    <a:pt x="501135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E7E4E2A-3681-46D1-8BFB-A2ABCA45065B}"/>
                </a:ext>
              </a:extLst>
            </p:cNvPr>
            <p:cNvSpPr/>
            <p:nvPr/>
          </p:nvSpPr>
          <p:spPr>
            <a:xfrm>
              <a:off x="2420730" y="464715"/>
              <a:ext cx="419020" cy="217276"/>
            </a:xfrm>
            <a:custGeom>
              <a:avLst/>
              <a:gdLst>
                <a:gd name="connsiteX0" fmla="*/ 419020 w 419020"/>
                <a:gd name="connsiteY0" fmla="*/ 0 h 217276"/>
                <a:gd name="connsiteX1" fmla="*/ 371290 w 419020"/>
                <a:gd name="connsiteY1" fmla="*/ 9162 h 217276"/>
                <a:gd name="connsiteX2" fmla="*/ 323785 w 419020"/>
                <a:gd name="connsiteY2" fmla="*/ 23564 h 217276"/>
                <a:gd name="connsiteX3" fmla="*/ 223686 w 419020"/>
                <a:gd name="connsiteY3" fmla="*/ 72501 h 217276"/>
                <a:gd name="connsiteX4" fmla="*/ 0 w 419020"/>
                <a:gd name="connsiteY4" fmla="*/ 217277 h 217276"/>
                <a:gd name="connsiteX5" fmla="*/ 228437 w 419020"/>
                <a:gd name="connsiteY5" fmla="*/ 153108 h 217276"/>
                <a:gd name="connsiteX6" fmla="*/ 326311 w 419020"/>
                <a:gd name="connsiteY6" fmla="*/ 90636 h 217276"/>
                <a:gd name="connsiteX7" fmla="*/ 419020 w 419020"/>
                <a:gd name="connsiteY7" fmla="*/ 0 h 2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9020" h="217276">
                  <a:moveTo>
                    <a:pt x="419020" y="0"/>
                  </a:moveTo>
                  <a:cubicBezTo>
                    <a:pt x="403223" y="1621"/>
                    <a:pt x="387351" y="4750"/>
                    <a:pt x="371290" y="9162"/>
                  </a:cubicBezTo>
                  <a:cubicBezTo>
                    <a:pt x="355681" y="12668"/>
                    <a:pt x="339884" y="17531"/>
                    <a:pt x="323785" y="23564"/>
                  </a:cubicBezTo>
                  <a:cubicBezTo>
                    <a:pt x="291625" y="35628"/>
                    <a:pt x="258372" y="52368"/>
                    <a:pt x="223686" y="72501"/>
                  </a:cubicBezTo>
                  <a:cubicBezTo>
                    <a:pt x="155860" y="110203"/>
                    <a:pt x="82115" y="161855"/>
                    <a:pt x="0" y="217277"/>
                  </a:cubicBezTo>
                  <a:cubicBezTo>
                    <a:pt x="86828" y="205740"/>
                    <a:pt x="159216" y="188963"/>
                    <a:pt x="228437" y="153108"/>
                  </a:cubicBezTo>
                  <a:cubicBezTo>
                    <a:pt x="262595" y="135840"/>
                    <a:pt x="295018" y="115331"/>
                    <a:pt x="326311" y="90636"/>
                  </a:cubicBezTo>
                  <a:cubicBezTo>
                    <a:pt x="357943" y="65262"/>
                    <a:pt x="388897" y="34912"/>
                    <a:pt x="419020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534518C-968C-4F67-80BA-08880A2879A6}"/>
                </a:ext>
              </a:extLst>
            </p:cNvPr>
            <p:cNvSpPr/>
            <p:nvPr/>
          </p:nvSpPr>
          <p:spPr>
            <a:xfrm>
              <a:off x="2558832" y="508072"/>
              <a:ext cx="396399" cy="262217"/>
            </a:xfrm>
            <a:custGeom>
              <a:avLst/>
              <a:gdLst>
                <a:gd name="connsiteX0" fmla="*/ 396399 w 396399"/>
                <a:gd name="connsiteY0" fmla="*/ 0 h 262217"/>
                <a:gd name="connsiteX1" fmla="*/ 303162 w 396399"/>
                <a:gd name="connsiteY1" fmla="*/ 35063 h 262217"/>
                <a:gd name="connsiteX2" fmla="*/ 208492 w 396399"/>
                <a:gd name="connsiteY2" fmla="*/ 93539 h 262217"/>
                <a:gd name="connsiteX3" fmla="*/ 0 w 396399"/>
                <a:gd name="connsiteY3" fmla="*/ 262218 h 262217"/>
                <a:gd name="connsiteX4" fmla="*/ 396399 w 396399"/>
                <a:gd name="connsiteY4" fmla="*/ 0 h 262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6399" h="262217">
                  <a:moveTo>
                    <a:pt x="396399" y="0"/>
                  </a:moveTo>
                  <a:cubicBezTo>
                    <a:pt x="365484" y="6183"/>
                    <a:pt x="334342" y="18964"/>
                    <a:pt x="303162" y="35063"/>
                  </a:cubicBezTo>
                  <a:cubicBezTo>
                    <a:pt x="272397" y="50219"/>
                    <a:pt x="240991" y="70126"/>
                    <a:pt x="208492" y="93539"/>
                  </a:cubicBezTo>
                  <a:cubicBezTo>
                    <a:pt x="143004" y="141383"/>
                    <a:pt x="75856" y="198426"/>
                    <a:pt x="0" y="262218"/>
                  </a:cubicBezTo>
                  <a:cubicBezTo>
                    <a:pt x="168302" y="224440"/>
                    <a:pt x="289778" y="151110"/>
                    <a:pt x="396399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1B60819-AE62-49ED-A6E4-EE03FE35B841}"/>
                </a:ext>
              </a:extLst>
            </p:cNvPr>
            <p:cNvSpPr/>
            <p:nvPr/>
          </p:nvSpPr>
          <p:spPr>
            <a:xfrm>
              <a:off x="2716729" y="581516"/>
              <a:ext cx="336867" cy="255016"/>
            </a:xfrm>
            <a:custGeom>
              <a:avLst/>
              <a:gdLst>
                <a:gd name="connsiteX0" fmla="*/ 336868 w 336867"/>
                <a:gd name="connsiteY0" fmla="*/ 0 h 255016"/>
                <a:gd name="connsiteX1" fmla="*/ 175805 w 336867"/>
                <a:gd name="connsiteY1" fmla="*/ 85433 h 255016"/>
                <a:gd name="connsiteX2" fmla="*/ 0 w 336867"/>
                <a:gd name="connsiteY2" fmla="*/ 255017 h 255016"/>
                <a:gd name="connsiteX3" fmla="*/ 107074 w 336867"/>
                <a:gd name="connsiteY3" fmla="*/ 218747 h 255016"/>
                <a:gd name="connsiteX4" fmla="*/ 190546 w 336867"/>
                <a:gd name="connsiteY4" fmla="*/ 168189 h 255016"/>
                <a:gd name="connsiteX5" fmla="*/ 336868 w 336867"/>
                <a:gd name="connsiteY5" fmla="*/ 0 h 25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867" h="255016">
                  <a:moveTo>
                    <a:pt x="336868" y="0"/>
                  </a:moveTo>
                  <a:cubicBezTo>
                    <a:pt x="275753" y="8483"/>
                    <a:pt x="226137" y="41962"/>
                    <a:pt x="175805" y="85433"/>
                  </a:cubicBezTo>
                  <a:cubicBezTo>
                    <a:pt x="125208" y="129431"/>
                    <a:pt x="71558" y="192130"/>
                    <a:pt x="0" y="255017"/>
                  </a:cubicBezTo>
                  <a:cubicBezTo>
                    <a:pt x="40417" y="246835"/>
                    <a:pt x="76309" y="232471"/>
                    <a:pt x="107074" y="218747"/>
                  </a:cubicBezTo>
                  <a:cubicBezTo>
                    <a:pt x="138178" y="204194"/>
                    <a:pt x="164984" y="188510"/>
                    <a:pt x="190546" y="168189"/>
                  </a:cubicBezTo>
                  <a:cubicBezTo>
                    <a:pt x="241708" y="126980"/>
                    <a:pt x="286234" y="74348"/>
                    <a:pt x="336868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8A93E2E-B62B-40A8-9365-02C20739BA7F}"/>
                </a:ext>
              </a:extLst>
            </p:cNvPr>
            <p:cNvSpPr/>
            <p:nvPr/>
          </p:nvSpPr>
          <p:spPr>
            <a:xfrm>
              <a:off x="3268121" y="897932"/>
              <a:ext cx="402356" cy="111152"/>
            </a:xfrm>
            <a:custGeom>
              <a:avLst/>
              <a:gdLst>
                <a:gd name="connsiteX0" fmla="*/ 197068 w 402356"/>
                <a:gd name="connsiteY0" fmla="*/ 2430 h 111152"/>
                <a:gd name="connsiteX1" fmla="*/ 95763 w 402356"/>
                <a:gd name="connsiteY1" fmla="*/ 20980 h 111152"/>
                <a:gd name="connsiteX2" fmla="*/ 0 w 402356"/>
                <a:gd name="connsiteY2" fmla="*/ 74667 h 111152"/>
                <a:gd name="connsiteX3" fmla="*/ 47241 w 402356"/>
                <a:gd name="connsiteY3" fmla="*/ 98797 h 111152"/>
                <a:gd name="connsiteX4" fmla="*/ 101305 w 402356"/>
                <a:gd name="connsiteY4" fmla="*/ 108825 h 111152"/>
                <a:gd name="connsiteX5" fmla="*/ 208455 w 402356"/>
                <a:gd name="connsiteY5" fmla="*/ 106601 h 111152"/>
                <a:gd name="connsiteX6" fmla="*/ 312814 w 402356"/>
                <a:gd name="connsiteY6" fmla="*/ 80850 h 111152"/>
                <a:gd name="connsiteX7" fmla="*/ 402356 w 402356"/>
                <a:gd name="connsiteY7" fmla="*/ 33006 h 111152"/>
                <a:gd name="connsiteX8" fmla="*/ 298977 w 402356"/>
                <a:gd name="connsiteY8" fmla="*/ 4692 h 111152"/>
                <a:gd name="connsiteX9" fmla="*/ 197068 w 402356"/>
                <a:gd name="connsiteY9" fmla="*/ 2430 h 11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56" h="111152">
                  <a:moveTo>
                    <a:pt x="197068" y="2430"/>
                  </a:moveTo>
                  <a:cubicBezTo>
                    <a:pt x="169546" y="7067"/>
                    <a:pt x="132183" y="9556"/>
                    <a:pt x="95763" y="20980"/>
                  </a:cubicBezTo>
                  <a:cubicBezTo>
                    <a:pt x="59305" y="33006"/>
                    <a:pt x="23752" y="47748"/>
                    <a:pt x="0" y="74667"/>
                  </a:cubicBezTo>
                  <a:cubicBezTo>
                    <a:pt x="14025" y="84809"/>
                    <a:pt x="30086" y="92689"/>
                    <a:pt x="47241" y="98797"/>
                  </a:cubicBezTo>
                  <a:cubicBezTo>
                    <a:pt x="64433" y="104113"/>
                    <a:pt x="82794" y="106902"/>
                    <a:pt x="101305" y="108825"/>
                  </a:cubicBezTo>
                  <a:cubicBezTo>
                    <a:pt x="138404" y="112520"/>
                    <a:pt x="176219" y="111841"/>
                    <a:pt x="208455" y="106601"/>
                  </a:cubicBezTo>
                  <a:cubicBezTo>
                    <a:pt x="244045" y="101247"/>
                    <a:pt x="279410" y="95705"/>
                    <a:pt x="312814" y="80850"/>
                  </a:cubicBezTo>
                  <a:cubicBezTo>
                    <a:pt x="330157" y="73800"/>
                    <a:pt x="388029" y="26597"/>
                    <a:pt x="402356" y="33006"/>
                  </a:cubicBezTo>
                  <a:cubicBezTo>
                    <a:pt x="367482" y="18114"/>
                    <a:pt x="333022" y="8689"/>
                    <a:pt x="298977" y="4692"/>
                  </a:cubicBezTo>
                  <a:cubicBezTo>
                    <a:pt x="264932" y="620"/>
                    <a:pt x="230774" y="-2283"/>
                    <a:pt x="197068" y="243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6E317F2-A158-45A8-BE9C-1305D62151A4}"/>
                </a:ext>
              </a:extLst>
            </p:cNvPr>
            <p:cNvSpPr/>
            <p:nvPr/>
          </p:nvSpPr>
          <p:spPr>
            <a:xfrm>
              <a:off x="3105097" y="740581"/>
              <a:ext cx="324539" cy="224327"/>
            </a:xfrm>
            <a:custGeom>
              <a:avLst/>
              <a:gdLst>
                <a:gd name="connsiteX0" fmla="*/ 324539 w 324539"/>
                <a:gd name="connsiteY0" fmla="*/ 0 h 224327"/>
                <a:gd name="connsiteX1" fmla="*/ 0 w 324539"/>
                <a:gd name="connsiteY1" fmla="*/ 224327 h 224327"/>
                <a:gd name="connsiteX2" fmla="*/ 95801 w 324539"/>
                <a:gd name="connsiteY2" fmla="*/ 204647 h 224327"/>
                <a:gd name="connsiteX3" fmla="*/ 185117 w 324539"/>
                <a:gd name="connsiteY3" fmla="*/ 158009 h 224327"/>
                <a:gd name="connsiteX4" fmla="*/ 262595 w 324539"/>
                <a:gd name="connsiteY4" fmla="*/ 88788 h 224327"/>
                <a:gd name="connsiteX5" fmla="*/ 324539 w 324539"/>
                <a:gd name="connsiteY5" fmla="*/ 0 h 22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4539" h="224327">
                  <a:moveTo>
                    <a:pt x="324539" y="0"/>
                  </a:moveTo>
                  <a:cubicBezTo>
                    <a:pt x="224553" y="52670"/>
                    <a:pt x="105000" y="116575"/>
                    <a:pt x="0" y="224327"/>
                  </a:cubicBezTo>
                  <a:cubicBezTo>
                    <a:pt x="32537" y="221462"/>
                    <a:pt x="64772" y="214826"/>
                    <a:pt x="95801" y="204647"/>
                  </a:cubicBezTo>
                  <a:cubicBezTo>
                    <a:pt x="127018" y="192846"/>
                    <a:pt x="157104" y="176860"/>
                    <a:pt x="185117" y="158009"/>
                  </a:cubicBezTo>
                  <a:cubicBezTo>
                    <a:pt x="213092" y="139761"/>
                    <a:pt x="239182" y="115971"/>
                    <a:pt x="262595" y="88788"/>
                  </a:cubicBezTo>
                  <a:cubicBezTo>
                    <a:pt x="286008" y="61907"/>
                    <a:pt x="306781" y="32198"/>
                    <a:pt x="324539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E8579BB6-E14A-4C3A-A1A1-0CFD9A18187D}"/>
                </a:ext>
              </a:extLst>
            </p:cNvPr>
            <p:cNvSpPr/>
            <p:nvPr/>
          </p:nvSpPr>
          <p:spPr>
            <a:xfrm>
              <a:off x="3027657" y="628681"/>
              <a:ext cx="212639" cy="321485"/>
            </a:xfrm>
            <a:custGeom>
              <a:avLst/>
              <a:gdLst>
                <a:gd name="connsiteX0" fmla="*/ 0 w 212639"/>
                <a:gd name="connsiteY0" fmla="*/ 321485 h 321485"/>
                <a:gd name="connsiteX1" fmla="*/ 63905 w 212639"/>
                <a:gd name="connsiteY1" fmla="*/ 258372 h 321485"/>
                <a:gd name="connsiteX2" fmla="*/ 123738 w 212639"/>
                <a:gd name="connsiteY2" fmla="*/ 177049 h 321485"/>
                <a:gd name="connsiteX3" fmla="*/ 212639 w 212639"/>
                <a:gd name="connsiteY3" fmla="*/ 0 h 321485"/>
                <a:gd name="connsiteX4" fmla="*/ 99496 w 212639"/>
                <a:gd name="connsiteY4" fmla="*/ 143117 h 321485"/>
                <a:gd name="connsiteX5" fmla="*/ 0 w 212639"/>
                <a:gd name="connsiteY5" fmla="*/ 321485 h 32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2639" h="321485">
                  <a:moveTo>
                    <a:pt x="0" y="321485"/>
                  </a:moveTo>
                  <a:cubicBezTo>
                    <a:pt x="21415" y="303841"/>
                    <a:pt x="43056" y="282426"/>
                    <a:pt x="63905" y="258372"/>
                  </a:cubicBezTo>
                  <a:cubicBezTo>
                    <a:pt x="84830" y="233828"/>
                    <a:pt x="105151" y="205778"/>
                    <a:pt x="123738" y="177049"/>
                  </a:cubicBezTo>
                  <a:cubicBezTo>
                    <a:pt x="161063" y="119327"/>
                    <a:pt x="191715" y="56666"/>
                    <a:pt x="212639" y="0"/>
                  </a:cubicBezTo>
                  <a:cubicBezTo>
                    <a:pt x="177388" y="32725"/>
                    <a:pt x="137914" y="84754"/>
                    <a:pt x="99496" y="143117"/>
                  </a:cubicBezTo>
                  <a:cubicBezTo>
                    <a:pt x="61379" y="200688"/>
                    <a:pt x="24921" y="262972"/>
                    <a:pt x="0" y="321485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6CDABFFB-2BC0-4E98-954B-68CD3DE1C00E}"/>
                </a:ext>
              </a:extLst>
            </p:cNvPr>
            <p:cNvSpPr/>
            <p:nvPr/>
          </p:nvSpPr>
          <p:spPr>
            <a:xfrm>
              <a:off x="2879677" y="605796"/>
              <a:ext cx="274847" cy="292567"/>
            </a:xfrm>
            <a:custGeom>
              <a:avLst/>
              <a:gdLst>
                <a:gd name="connsiteX0" fmla="*/ 0 w 274847"/>
                <a:gd name="connsiteY0" fmla="*/ 292568 h 292567"/>
                <a:gd name="connsiteX1" fmla="*/ 165399 w 274847"/>
                <a:gd name="connsiteY1" fmla="*/ 184966 h 292567"/>
                <a:gd name="connsiteX2" fmla="*/ 274848 w 274847"/>
                <a:gd name="connsiteY2" fmla="*/ 0 h 292567"/>
                <a:gd name="connsiteX3" fmla="*/ 124869 w 274847"/>
                <a:gd name="connsiteY3" fmla="*/ 123964 h 292567"/>
                <a:gd name="connsiteX4" fmla="*/ 0 w 274847"/>
                <a:gd name="connsiteY4" fmla="*/ 292568 h 29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847" h="292567">
                  <a:moveTo>
                    <a:pt x="0" y="292568"/>
                  </a:moveTo>
                  <a:cubicBezTo>
                    <a:pt x="58702" y="264819"/>
                    <a:pt x="116499" y="233640"/>
                    <a:pt x="165399" y="184966"/>
                  </a:cubicBezTo>
                  <a:cubicBezTo>
                    <a:pt x="214148" y="137537"/>
                    <a:pt x="252151" y="78383"/>
                    <a:pt x="274848" y="0"/>
                  </a:cubicBezTo>
                  <a:cubicBezTo>
                    <a:pt x="226815" y="23526"/>
                    <a:pt x="174146" y="71559"/>
                    <a:pt x="124869" y="123964"/>
                  </a:cubicBezTo>
                  <a:cubicBezTo>
                    <a:pt x="75970" y="176031"/>
                    <a:pt x="29822" y="236429"/>
                    <a:pt x="0" y="292568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B78D89B-6352-4A21-ADE9-02D881973448}"/>
                </a:ext>
              </a:extLst>
            </p:cNvPr>
            <p:cNvSpPr/>
            <p:nvPr/>
          </p:nvSpPr>
          <p:spPr>
            <a:xfrm>
              <a:off x="1874672" y="368047"/>
              <a:ext cx="197954" cy="549243"/>
            </a:xfrm>
            <a:custGeom>
              <a:avLst/>
              <a:gdLst>
                <a:gd name="connsiteX0" fmla="*/ 197955 w 197954"/>
                <a:gd name="connsiteY0" fmla="*/ 0 h 549243"/>
                <a:gd name="connsiteX1" fmla="*/ 144908 w 197954"/>
                <a:gd name="connsiteY1" fmla="*/ 273000 h 549243"/>
                <a:gd name="connsiteX2" fmla="*/ 16872 w 197954"/>
                <a:gd name="connsiteY2" fmla="*/ 549243 h 549243"/>
                <a:gd name="connsiteX3" fmla="*/ 28936 w 197954"/>
                <a:gd name="connsiteY3" fmla="*/ 252189 h 549243"/>
                <a:gd name="connsiteX4" fmla="*/ 197955 w 197954"/>
                <a:gd name="connsiteY4" fmla="*/ 0 h 549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54" h="549243">
                  <a:moveTo>
                    <a:pt x="197955" y="0"/>
                  </a:moveTo>
                  <a:cubicBezTo>
                    <a:pt x="193845" y="84415"/>
                    <a:pt x="173147" y="180140"/>
                    <a:pt x="144908" y="273000"/>
                  </a:cubicBezTo>
                  <a:cubicBezTo>
                    <a:pt x="115425" y="366878"/>
                    <a:pt x="73312" y="462868"/>
                    <a:pt x="16872" y="549243"/>
                  </a:cubicBezTo>
                  <a:cubicBezTo>
                    <a:pt x="-8653" y="449748"/>
                    <a:pt x="-5674" y="348782"/>
                    <a:pt x="28936" y="252189"/>
                  </a:cubicBezTo>
                  <a:cubicBezTo>
                    <a:pt x="62227" y="156539"/>
                    <a:pt x="121646" y="70993"/>
                    <a:pt x="197955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EC7996C-959E-47B6-9696-4A37BF6ACECC}"/>
                </a:ext>
              </a:extLst>
            </p:cNvPr>
            <p:cNvSpPr/>
            <p:nvPr/>
          </p:nvSpPr>
          <p:spPr>
            <a:xfrm>
              <a:off x="2236324" y="566661"/>
              <a:ext cx="101098" cy="524623"/>
            </a:xfrm>
            <a:custGeom>
              <a:avLst/>
              <a:gdLst>
                <a:gd name="connsiteX0" fmla="*/ 30053 w 101098"/>
                <a:gd name="connsiteY0" fmla="*/ 0 h 524623"/>
                <a:gd name="connsiteX1" fmla="*/ 90452 w 101098"/>
                <a:gd name="connsiteY1" fmla="*/ 259503 h 524623"/>
                <a:gd name="connsiteX2" fmla="*/ 91168 w 101098"/>
                <a:gd name="connsiteY2" fmla="*/ 524624 h 524623"/>
                <a:gd name="connsiteX3" fmla="*/ 3285 w 101098"/>
                <a:gd name="connsiteY3" fmla="*/ 271681 h 524623"/>
                <a:gd name="connsiteX4" fmla="*/ 3587 w 101098"/>
                <a:gd name="connsiteY4" fmla="*/ 136029 h 524623"/>
                <a:gd name="connsiteX5" fmla="*/ 30053 w 101098"/>
                <a:gd name="connsiteY5" fmla="*/ 0 h 52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098" h="524623">
                  <a:moveTo>
                    <a:pt x="30053" y="0"/>
                  </a:moveTo>
                  <a:cubicBezTo>
                    <a:pt x="61044" y="61605"/>
                    <a:pt x="79745" y="157557"/>
                    <a:pt x="90452" y="259503"/>
                  </a:cubicBezTo>
                  <a:cubicBezTo>
                    <a:pt x="102592" y="357792"/>
                    <a:pt x="106287" y="461812"/>
                    <a:pt x="91168" y="524624"/>
                  </a:cubicBezTo>
                  <a:cubicBezTo>
                    <a:pt x="41289" y="447636"/>
                    <a:pt x="11165" y="363071"/>
                    <a:pt x="3285" y="271681"/>
                  </a:cubicBezTo>
                  <a:cubicBezTo>
                    <a:pt x="-938" y="226401"/>
                    <a:pt x="-1352" y="181912"/>
                    <a:pt x="3587" y="136029"/>
                  </a:cubicBezTo>
                  <a:cubicBezTo>
                    <a:pt x="8676" y="89919"/>
                    <a:pt x="17725" y="44413"/>
                    <a:pt x="30053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0B5B33A-BBB6-4D72-9812-1BA492F390B8}"/>
                </a:ext>
              </a:extLst>
            </p:cNvPr>
            <p:cNvSpPr/>
            <p:nvPr/>
          </p:nvSpPr>
          <p:spPr>
            <a:xfrm>
              <a:off x="2052225" y="474555"/>
              <a:ext cx="104053" cy="589923"/>
            </a:xfrm>
            <a:custGeom>
              <a:avLst/>
              <a:gdLst>
                <a:gd name="connsiteX0" fmla="*/ 48716 w 104053"/>
                <a:gd name="connsiteY0" fmla="*/ 589924 h 589923"/>
                <a:gd name="connsiteX1" fmla="*/ 4077 w 104053"/>
                <a:gd name="connsiteY1" fmla="*/ 452613 h 589923"/>
                <a:gd name="connsiteX2" fmla="*/ 5886 w 104053"/>
                <a:gd name="connsiteY2" fmla="*/ 298185 h 589923"/>
                <a:gd name="connsiteX3" fmla="*/ 104025 w 104053"/>
                <a:gd name="connsiteY3" fmla="*/ 0 h 589923"/>
                <a:gd name="connsiteX4" fmla="*/ 103082 w 104053"/>
                <a:gd name="connsiteY4" fmla="*/ 135727 h 589923"/>
                <a:gd name="connsiteX5" fmla="*/ 99199 w 104053"/>
                <a:gd name="connsiteY5" fmla="*/ 276997 h 589923"/>
                <a:gd name="connsiteX6" fmla="*/ 48716 w 104053"/>
                <a:gd name="connsiteY6" fmla="*/ 589924 h 58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053" h="589923">
                  <a:moveTo>
                    <a:pt x="48716" y="589924"/>
                  </a:moveTo>
                  <a:cubicBezTo>
                    <a:pt x="25831" y="548074"/>
                    <a:pt x="10298" y="502794"/>
                    <a:pt x="4077" y="452613"/>
                  </a:cubicBezTo>
                  <a:cubicBezTo>
                    <a:pt x="-2144" y="402356"/>
                    <a:pt x="-1013" y="350101"/>
                    <a:pt x="5886" y="298185"/>
                  </a:cubicBezTo>
                  <a:cubicBezTo>
                    <a:pt x="19572" y="194203"/>
                    <a:pt x="60027" y="87883"/>
                    <a:pt x="104025" y="0"/>
                  </a:cubicBezTo>
                  <a:cubicBezTo>
                    <a:pt x="104100" y="43810"/>
                    <a:pt x="104100" y="88977"/>
                    <a:pt x="103082" y="135727"/>
                  </a:cubicBezTo>
                  <a:cubicBezTo>
                    <a:pt x="102781" y="181648"/>
                    <a:pt x="102328" y="228060"/>
                    <a:pt x="99199" y="276997"/>
                  </a:cubicBezTo>
                  <a:cubicBezTo>
                    <a:pt x="92262" y="375701"/>
                    <a:pt x="80914" y="476667"/>
                    <a:pt x="48716" y="589924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EB7440-F91D-4710-B2C5-B0ADA3EBBB5F}"/>
                </a:ext>
              </a:extLst>
            </p:cNvPr>
            <p:cNvSpPr/>
            <p:nvPr/>
          </p:nvSpPr>
          <p:spPr>
            <a:xfrm>
              <a:off x="2396862" y="683085"/>
              <a:ext cx="109180" cy="500079"/>
            </a:xfrm>
            <a:custGeom>
              <a:avLst/>
              <a:gdLst>
                <a:gd name="connsiteX0" fmla="*/ 108924 w 109180"/>
                <a:gd name="connsiteY0" fmla="*/ 500080 h 500079"/>
                <a:gd name="connsiteX1" fmla="*/ 67075 w 109180"/>
                <a:gd name="connsiteY1" fmla="*/ 449936 h 500079"/>
                <a:gd name="connsiteX2" fmla="*/ 36913 w 109180"/>
                <a:gd name="connsiteY2" fmla="*/ 393647 h 500079"/>
                <a:gd name="connsiteX3" fmla="*/ 3811 w 109180"/>
                <a:gd name="connsiteY3" fmla="*/ 272925 h 500079"/>
                <a:gd name="connsiteX4" fmla="*/ 23152 w 109180"/>
                <a:gd name="connsiteY4" fmla="*/ 0 h 500079"/>
                <a:gd name="connsiteX5" fmla="*/ 85926 w 109180"/>
                <a:gd name="connsiteY5" fmla="*/ 239144 h 500079"/>
                <a:gd name="connsiteX6" fmla="*/ 103834 w 109180"/>
                <a:gd name="connsiteY6" fmla="*/ 364051 h 500079"/>
                <a:gd name="connsiteX7" fmla="*/ 108924 w 109180"/>
                <a:gd name="connsiteY7" fmla="*/ 500080 h 5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180" h="500079">
                  <a:moveTo>
                    <a:pt x="108924" y="500080"/>
                  </a:moveTo>
                  <a:cubicBezTo>
                    <a:pt x="93164" y="484019"/>
                    <a:pt x="79252" y="467279"/>
                    <a:pt x="67075" y="449936"/>
                  </a:cubicBezTo>
                  <a:cubicBezTo>
                    <a:pt x="55349" y="431688"/>
                    <a:pt x="45358" y="412913"/>
                    <a:pt x="36913" y="393647"/>
                  </a:cubicBezTo>
                  <a:cubicBezTo>
                    <a:pt x="20023" y="355153"/>
                    <a:pt x="9428" y="314737"/>
                    <a:pt x="3811" y="272925"/>
                  </a:cubicBezTo>
                  <a:cubicBezTo>
                    <a:pt x="-5954" y="186625"/>
                    <a:pt x="3961" y="94858"/>
                    <a:pt x="23152" y="0"/>
                  </a:cubicBezTo>
                  <a:cubicBezTo>
                    <a:pt x="47960" y="80682"/>
                    <a:pt x="69073" y="160573"/>
                    <a:pt x="85926" y="239144"/>
                  </a:cubicBezTo>
                  <a:cubicBezTo>
                    <a:pt x="93956" y="279146"/>
                    <a:pt x="100064" y="320467"/>
                    <a:pt x="103834" y="364051"/>
                  </a:cubicBezTo>
                  <a:cubicBezTo>
                    <a:pt x="107868" y="407069"/>
                    <a:pt x="109942" y="451557"/>
                    <a:pt x="108924" y="50008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CCAE916-88A0-4A34-83E6-73CA0C9847F8}"/>
                </a:ext>
              </a:extLst>
            </p:cNvPr>
            <p:cNvSpPr/>
            <p:nvPr/>
          </p:nvSpPr>
          <p:spPr>
            <a:xfrm>
              <a:off x="2563452" y="781374"/>
              <a:ext cx="98857" cy="520061"/>
            </a:xfrm>
            <a:custGeom>
              <a:avLst/>
              <a:gdLst>
                <a:gd name="connsiteX0" fmla="*/ 96007 w 98857"/>
                <a:gd name="connsiteY0" fmla="*/ 520062 h 520061"/>
                <a:gd name="connsiteX1" fmla="*/ 28709 w 98857"/>
                <a:gd name="connsiteY1" fmla="*/ 406843 h 520061"/>
                <a:gd name="connsiteX2" fmla="*/ 1941 w 98857"/>
                <a:gd name="connsiteY2" fmla="*/ 279711 h 520061"/>
                <a:gd name="connsiteX3" fmla="*/ 4730 w 98857"/>
                <a:gd name="connsiteY3" fmla="*/ 144663 h 520061"/>
                <a:gd name="connsiteX4" fmla="*/ 29538 w 98857"/>
                <a:gd name="connsiteY4" fmla="*/ 0 h 520061"/>
                <a:gd name="connsiteX5" fmla="*/ 44318 w 98857"/>
                <a:gd name="connsiteY5" fmla="*/ 65413 h 520061"/>
                <a:gd name="connsiteX6" fmla="*/ 59210 w 98857"/>
                <a:gd name="connsiteY6" fmla="*/ 127735 h 520061"/>
                <a:gd name="connsiteX7" fmla="*/ 83264 w 98857"/>
                <a:gd name="connsiteY7" fmla="*/ 252905 h 520061"/>
                <a:gd name="connsiteX8" fmla="*/ 96007 w 98857"/>
                <a:gd name="connsiteY8" fmla="*/ 520062 h 52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857" h="520061">
                  <a:moveTo>
                    <a:pt x="96007" y="520062"/>
                  </a:moveTo>
                  <a:cubicBezTo>
                    <a:pt x="66109" y="484207"/>
                    <a:pt x="43978" y="446731"/>
                    <a:pt x="28709" y="406843"/>
                  </a:cubicBezTo>
                  <a:cubicBezTo>
                    <a:pt x="13854" y="365861"/>
                    <a:pt x="5447" y="323446"/>
                    <a:pt x="1941" y="279711"/>
                  </a:cubicBezTo>
                  <a:cubicBezTo>
                    <a:pt x="-1566" y="235977"/>
                    <a:pt x="-133" y="190923"/>
                    <a:pt x="4730" y="144663"/>
                  </a:cubicBezTo>
                  <a:cubicBezTo>
                    <a:pt x="9971" y="97648"/>
                    <a:pt x="18718" y="49277"/>
                    <a:pt x="29538" y="0"/>
                  </a:cubicBezTo>
                  <a:cubicBezTo>
                    <a:pt x="34553" y="22282"/>
                    <a:pt x="39492" y="44036"/>
                    <a:pt x="44318" y="65413"/>
                  </a:cubicBezTo>
                  <a:cubicBezTo>
                    <a:pt x="49370" y="86526"/>
                    <a:pt x="54309" y="107262"/>
                    <a:pt x="59210" y="127735"/>
                  </a:cubicBezTo>
                  <a:cubicBezTo>
                    <a:pt x="68635" y="169207"/>
                    <a:pt x="76892" y="210604"/>
                    <a:pt x="83264" y="252905"/>
                  </a:cubicBezTo>
                  <a:cubicBezTo>
                    <a:pt x="96459" y="336491"/>
                    <a:pt x="103020" y="421546"/>
                    <a:pt x="96007" y="520062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2B111118-57F0-4EC9-A152-75E7A3C0C0AC}"/>
                </a:ext>
              </a:extLst>
            </p:cNvPr>
            <p:cNvSpPr/>
            <p:nvPr/>
          </p:nvSpPr>
          <p:spPr>
            <a:xfrm>
              <a:off x="2686454" y="831819"/>
              <a:ext cx="174371" cy="445562"/>
            </a:xfrm>
            <a:custGeom>
              <a:avLst/>
              <a:gdLst>
                <a:gd name="connsiteX0" fmla="*/ 174372 w 174371"/>
                <a:gd name="connsiteY0" fmla="*/ 445563 h 445562"/>
                <a:gd name="connsiteX1" fmla="*/ 32838 w 174371"/>
                <a:gd name="connsiteY1" fmla="*/ 257618 h 445562"/>
                <a:gd name="connsiteX2" fmla="*/ 7239 w 174371"/>
                <a:gd name="connsiteY2" fmla="*/ 137763 h 445562"/>
                <a:gd name="connsiteX3" fmla="*/ 0 w 174371"/>
                <a:gd name="connsiteY3" fmla="*/ 0 h 445562"/>
                <a:gd name="connsiteX4" fmla="*/ 105415 w 174371"/>
                <a:gd name="connsiteY4" fmla="*/ 207700 h 445562"/>
                <a:gd name="connsiteX5" fmla="*/ 174372 w 174371"/>
                <a:gd name="connsiteY5" fmla="*/ 445563 h 44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371" h="445562">
                  <a:moveTo>
                    <a:pt x="174372" y="445563"/>
                  </a:moveTo>
                  <a:cubicBezTo>
                    <a:pt x="100551" y="395268"/>
                    <a:pt x="57043" y="333889"/>
                    <a:pt x="32838" y="257618"/>
                  </a:cubicBezTo>
                  <a:cubicBezTo>
                    <a:pt x="20510" y="220142"/>
                    <a:pt x="12479" y="180178"/>
                    <a:pt x="7239" y="137763"/>
                  </a:cubicBezTo>
                  <a:cubicBezTo>
                    <a:pt x="2300" y="94707"/>
                    <a:pt x="490" y="48296"/>
                    <a:pt x="0" y="0"/>
                  </a:cubicBezTo>
                  <a:cubicBezTo>
                    <a:pt x="40266" y="75970"/>
                    <a:pt x="77553" y="136481"/>
                    <a:pt x="105415" y="207700"/>
                  </a:cubicBezTo>
                  <a:cubicBezTo>
                    <a:pt x="134521" y="276092"/>
                    <a:pt x="156539" y="349875"/>
                    <a:pt x="174372" y="445563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6749FD6D-A28A-4792-A2A0-A252421D659A}"/>
                </a:ext>
              </a:extLst>
            </p:cNvPr>
            <p:cNvSpPr/>
            <p:nvPr/>
          </p:nvSpPr>
          <p:spPr>
            <a:xfrm>
              <a:off x="3105663" y="962005"/>
              <a:ext cx="324086" cy="286233"/>
            </a:xfrm>
            <a:custGeom>
              <a:avLst/>
              <a:gdLst>
                <a:gd name="connsiteX0" fmla="*/ 324087 w 324086"/>
                <a:gd name="connsiteY0" fmla="*/ 286234 h 286233"/>
                <a:gd name="connsiteX1" fmla="*/ 0 w 324086"/>
                <a:gd name="connsiteY1" fmla="*/ 0 h 286233"/>
                <a:gd name="connsiteX2" fmla="*/ 324087 w 324086"/>
                <a:gd name="connsiteY2" fmla="*/ 286234 h 286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86" h="286233">
                  <a:moveTo>
                    <a:pt x="324087" y="286234"/>
                  </a:moveTo>
                  <a:cubicBezTo>
                    <a:pt x="188133" y="233149"/>
                    <a:pt x="57156" y="139120"/>
                    <a:pt x="0" y="0"/>
                  </a:cubicBezTo>
                  <a:cubicBezTo>
                    <a:pt x="116311" y="57420"/>
                    <a:pt x="227381" y="152769"/>
                    <a:pt x="324087" y="286234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4AD6F25-9D99-4AA4-9972-3D420F668CAC}"/>
                </a:ext>
              </a:extLst>
            </p:cNvPr>
            <p:cNvSpPr/>
            <p:nvPr/>
          </p:nvSpPr>
          <p:spPr>
            <a:xfrm>
              <a:off x="3028542" y="943531"/>
              <a:ext cx="128697" cy="326763"/>
            </a:xfrm>
            <a:custGeom>
              <a:avLst/>
              <a:gdLst>
                <a:gd name="connsiteX0" fmla="*/ 661 w 128697"/>
                <a:gd name="connsiteY0" fmla="*/ 0 h 326763"/>
                <a:gd name="connsiteX1" fmla="*/ 37911 w 128697"/>
                <a:gd name="connsiteY1" fmla="*/ 72463 h 326763"/>
                <a:gd name="connsiteX2" fmla="*/ 77121 w 128697"/>
                <a:gd name="connsiteY2" fmla="*/ 141835 h 326763"/>
                <a:gd name="connsiteX3" fmla="*/ 128698 w 128697"/>
                <a:gd name="connsiteY3" fmla="*/ 326764 h 326763"/>
                <a:gd name="connsiteX4" fmla="*/ 32067 w 128697"/>
                <a:gd name="connsiteY4" fmla="*/ 178029 h 326763"/>
                <a:gd name="connsiteX5" fmla="*/ 661 w 128697"/>
                <a:gd name="connsiteY5" fmla="*/ 0 h 32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697" h="326763">
                  <a:moveTo>
                    <a:pt x="661" y="0"/>
                  </a:moveTo>
                  <a:cubicBezTo>
                    <a:pt x="11934" y="25411"/>
                    <a:pt x="24828" y="48937"/>
                    <a:pt x="37911" y="72463"/>
                  </a:cubicBezTo>
                  <a:cubicBezTo>
                    <a:pt x="51144" y="95273"/>
                    <a:pt x="64717" y="117404"/>
                    <a:pt x="77121" y="141835"/>
                  </a:cubicBezTo>
                  <a:cubicBezTo>
                    <a:pt x="101967" y="190546"/>
                    <a:pt x="122665" y="247024"/>
                    <a:pt x="128698" y="326764"/>
                  </a:cubicBezTo>
                  <a:cubicBezTo>
                    <a:pt x="90053" y="281597"/>
                    <a:pt x="55443" y="231905"/>
                    <a:pt x="32067" y="178029"/>
                  </a:cubicBezTo>
                  <a:cubicBezTo>
                    <a:pt x="8654" y="123663"/>
                    <a:pt x="-2996" y="62962"/>
                    <a:pt x="661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C4665A72-7222-4313-A6E9-41A2D40195ED}"/>
                </a:ext>
              </a:extLst>
            </p:cNvPr>
            <p:cNvSpPr/>
            <p:nvPr/>
          </p:nvSpPr>
          <p:spPr>
            <a:xfrm>
              <a:off x="2872696" y="911446"/>
              <a:ext cx="174264" cy="361901"/>
            </a:xfrm>
            <a:custGeom>
              <a:avLst/>
              <a:gdLst>
                <a:gd name="connsiteX0" fmla="*/ 2721 w 174264"/>
                <a:gd name="connsiteY0" fmla="*/ 0 h 361901"/>
                <a:gd name="connsiteX1" fmla="*/ 106740 w 174264"/>
                <a:gd name="connsiteY1" fmla="*/ 160347 h 361901"/>
                <a:gd name="connsiteX2" fmla="*/ 174265 w 174264"/>
                <a:gd name="connsiteY2" fmla="*/ 361902 h 361901"/>
                <a:gd name="connsiteX3" fmla="*/ 97617 w 174264"/>
                <a:gd name="connsiteY3" fmla="*/ 284236 h 361901"/>
                <a:gd name="connsiteX4" fmla="*/ 38651 w 174264"/>
                <a:gd name="connsiteY4" fmla="*/ 194241 h 361901"/>
                <a:gd name="connsiteX5" fmla="*/ 2721 w 174264"/>
                <a:gd name="connsiteY5" fmla="*/ 0 h 361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264" h="361901">
                  <a:moveTo>
                    <a:pt x="2721" y="0"/>
                  </a:moveTo>
                  <a:cubicBezTo>
                    <a:pt x="34654" y="55460"/>
                    <a:pt x="73261" y="106621"/>
                    <a:pt x="106740" y="160347"/>
                  </a:cubicBezTo>
                  <a:cubicBezTo>
                    <a:pt x="139881" y="215316"/>
                    <a:pt x="166649" y="279033"/>
                    <a:pt x="174265" y="361902"/>
                  </a:cubicBezTo>
                  <a:cubicBezTo>
                    <a:pt x="146403" y="340412"/>
                    <a:pt x="120766" y="312437"/>
                    <a:pt x="97617" y="284236"/>
                  </a:cubicBezTo>
                  <a:cubicBezTo>
                    <a:pt x="74618" y="255620"/>
                    <a:pt x="54335" y="225835"/>
                    <a:pt x="38651" y="194241"/>
                  </a:cubicBezTo>
                  <a:cubicBezTo>
                    <a:pt x="7584" y="129469"/>
                    <a:pt x="-6328" y="62510"/>
                    <a:pt x="2721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2" name="Graphic 48">
            <a:extLst>
              <a:ext uri="{FF2B5EF4-FFF2-40B4-BE49-F238E27FC236}">
                <a16:creationId xmlns:a16="http://schemas.microsoft.com/office/drawing/2014/main" id="{E19277D4-4A39-489B-A499-97B38C660F03}"/>
              </a:ext>
            </a:extLst>
          </p:cNvPr>
          <p:cNvGrpSpPr/>
          <p:nvPr/>
        </p:nvGrpSpPr>
        <p:grpSpPr>
          <a:xfrm>
            <a:off x="197006" y="647729"/>
            <a:ext cx="2774794" cy="3067405"/>
            <a:chOff x="3654581" y="4772248"/>
            <a:chExt cx="1887132" cy="2086136"/>
          </a:xfr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168D5BBF-856F-4368-A57F-A149A41A6A87}"/>
                </a:ext>
              </a:extLst>
            </p:cNvPr>
            <p:cNvSpPr/>
            <p:nvPr/>
          </p:nvSpPr>
          <p:spPr>
            <a:xfrm>
              <a:off x="3810360" y="4920090"/>
              <a:ext cx="1731353" cy="1938294"/>
            </a:xfrm>
            <a:custGeom>
              <a:avLst/>
              <a:gdLst>
                <a:gd name="connsiteX0" fmla="*/ 325322 w 1731353"/>
                <a:gd name="connsiteY0" fmla="*/ 34861 h 1938294"/>
                <a:gd name="connsiteX1" fmla="*/ 532571 w 1731353"/>
                <a:gd name="connsiteY1" fmla="*/ 525516 h 1938294"/>
                <a:gd name="connsiteX2" fmla="*/ 539621 w 1731353"/>
                <a:gd name="connsiteY2" fmla="*/ 537656 h 1938294"/>
                <a:gd name="connsiteX3" fmla="*/ 568727 w 1731353"/>
                <a:gd name="connsiteY3" fmla="*/ 696494 h 1938294"/>
                <a:gd name="connsiteX4" fmla="*/ 618041 w 1731353"/>
                <a:gd name="connsiteY4" fmla="*/ 851638 h 1938294"/>
                <a:gd name="connsiteX5" fmla="*/ 658571 w 1731353"/>
                <a:gd name="connsiteY5" fmla="*/ 945177 h 1938294"/>
                <a:gd name="connsiteX6" fmla="*/ 553420 w 1731353"/>
                <a:gd name="connsiteY6" fmla="*/ 800590 h 1938294"/>
                <a:gd name="connsiteX7" fmla="*/ 503314 w 1731353"/>
                <a:gd name="connsiteY7" fmla="*/ 726355 h 1938294"/>
                <a:gd name="connsiteX8" fmla="*/ 478053 w 1731353"/>
                <a:gd name="connsiteY8" fmla="*/ 689218 h 1938294"/>
                <a:gd name="connsiteX9" fmla="*/ 454490 w 1731353"/>
                <a:gd name="connsiteY9" fmla="*/ 651064 h 1938294"/>
                <a:gd name="connsiteX10" fmla="*/ 208371 w 1731353"/>
                <a:gd name="connsiteY10" fmla="*/ 198677 h 1938294"/>
                <a:gd name="connsiteX11" fmla="*/ 179001 w 1731353"/>
                <a:gd name="connsiteY11" fmla="*/ 209309 h 1938294"/>
                <a:gd name="connsiteX12" fmla="*/ 451474 w 1731353"/>
                <a:gd name="connsiteY12" fmla="*/ 705995 h 1938294"/>
                <a:gd name="connsiteX13" fmla="*/ 302136 w 1731353"/>
                <a:gd name="connsiteY13" fmla="*/ 607367 h 1938294"/>
                <a:gd name="connsiteX14" fmla="*/ 188502 w 1731353"/>
                <a:gd name="connsiteY14" fmla="*/ 448189 h 1938294"/>
                <a:gd name="connsiteX15" fmla="*/ 56658 w 1731353"/>
                <a:gd name="connsiteY15" fmla="*/ 298776 h 1938294"/>
                <a:gd name="connsiteX16" fmla="*/ 31171 w 1731353"/>
                <a:gd name="connsiteY16" fmla="*/ 316873 h 1938294"/>
                <a:gd name="connsiteX17" fmla="*/ 243924 w 1731353"/>
                <a:gd name="connsiteY17" fmla="*/ 574679 h 1938294"/>
                <a:gd name="connsiteX18" fmla="*/ 21331 w 1731353"/>
                <a:gd name="connsiteY18" fmla="*/ 475485 h 1938294"/>
                <a:gd name="connsiteX19" fmla="*/ 9342 w 1731353"/>
                <a:gd name="connsiteY19" fmla="*/ 504139 h 1938294"/>
                <a:gd name="connsiteX20" fmla="*/ 265979 w 1731353"/>
                <a:gd name="connsiteY20" fmla="*/ 621694 h 1938294"/>
                <a:gd name="connsiteX21" fmla="*/ 489552 w 1731353"/>
                <a:gd name="connsiteY21" fmla="*/ 773708 h 1938294"/>
                <a:gd name="connsiteX22" fmla="*/ 499694 w 1731353"/>
                <a:gd name="connsiteY22" fmla="*/ 776762 h 1938294"/>
                <a:gd name="connsiteX23" fmla="*/ 537246 w 1731353"/>
                <a:gd name="connsiteY23" fmla="*/ 832410 h 1938294"/>
                <a:gd name="connsiteX24" fmla="*/ 576946 w 1731353"/>
                <a:gd name="connsiteY24" fmla="*/ 886551 h 1938294"/>
                <a:gd name="connsiteX25" fmla="*/ 657440 w 1731353"/>
                <a:gd name="connsiteY25" fmla="*/ 993662 h 1938294"/>
                <a:gd name="connsiteX26" fmla="*/ 1102889 w 1731353"/>
                <a:gd name="connsiteY26" fmla="*/ 1477417 h 1938294"/>
                <a:gd name="connsiteX27" fmla="*/ 979264 w 1731353"/>
                <a:gd name="connsiteY27" fmla="*/ 1424596 h 1938294"/>
                <a:gd name="connsiteX28" fmla="*/ 850776 w 1731353"/>
                <a:gd name="connsiteY28" fmla="*/ 1376488 h 1938294"/>
                <a:gd name="connsiteX29" fmla="*/ 717311 w 1731353"/>
                <a:gd name="connsiteY29" fmla="*/ 1333055 h 1938294"/>
                <a:gd name="connsiteX30" fmla="*/ 580829 w 1731353"/>
                <a:gd name="connsiteY30" fmla="*/ 1292941 h 1938294"/>
                <a:gd name="connsiteX31" fmla="*/ 544145 w 1731353"/>
                <a:gd name="connsiteY31" fmla="*/ 1253731 h 1938294"/>
                <a:gd name="connsiteX32" fmla="*/ 507499 w 1731353"/>
                <a:gd name="connsiteY32" fmla="*/ 1214521 h 1938294"/>
                <a:gd name="connsiteX33" fmla="*/ 428965 w 1731353"/>
                <a:gd name="connsiteY33" fmla="*/ 1140398 h 1938294"/>
                <a:gd name="connsiteX34" fmla="*/ 267110 w 1731353"/>
                <a:gd name="connsiteY34" fmla="*/ 1034041 h 1938294"/>
                <a:gd name="connsiteX35" fmla="*/ 260550 w 1731353"/>
                <a:gd name="connsiteY35" fmla="*/ 1064127 h 1938294"/>
                <a:gd name="connsiteX36" fmla="*/ 414676 w 1731353"/>
                <a:gd name="connsiteY36" fmla="*/ 1169089 h 1938294"/>
                <a:gd name="connsiteX37" fmla="*/ 525068 w 1731353"/>
                <a:gd name="connsiteY37" fmla="*/ 1278727 h 1938294"/>
                <a:gd name="connsiteX38" fmla="*/ 520581 w 1731353"/>
                <a:gd name="connsiteY38" fmla="*/ 1277558 h 1938294"/>
                <a:gd name="connsiteX39" fmla="*/ 321477 w 1731353"/>
                <a:gd name="connsiteY39" fmla="*/ 1232542 h 1938294"/>
                <a:gd name="connsiteX40" fmla="*/ 316613 w 1731353"/>
                <a:gd name="connsiteY40" fmla="*/ 1263269 h 1938294"/>
                <a:gd name="connsiteX41" fmla="*/ 458901 w 1731353"/>
                <a:gd name="connsiteY41" fmla="*/ 1294374 h 1938294"/>
                <a:gd name="connsiteX42" fmla="*/ 255272 w 1731353"/>
                <a:gd name="connsiteY42" fmla="*/ 1313300 h 1938294"/>
                <a:gd name="connsiteX43" fmla="*/ 250861 w 1731353"/>
                <a:gd name="connsiteY43" fmla="*/ 1344630 h 1938294"/>
                <a:gd name="connsiteX44" fmla="*/ 508403 w 1731353"/>
                <a:gd name="connsiteY44" fmla="*/ 1309417 h 1938294"/>
                <a:gd name="connsiteX45" fmla="*/ 511910 w 1731353"/>
                <a:gd name="connsiteY45" fmla="*/ 1307041 h 1938294"/>
                <a:gd name="connsiteX46" fmla="*/ 673199 w 1731353"/>
                <a:gd name="connsiteY46" fmla="*/ 1351190 h 1938294"/>
                <a:gd name="connsiteX47" fmla="*/ 829323 w 1731353"/>
                <a:gd name="connsiteY47" fmla="*/ 1401070 h 1938294"/>
                <a:gd name="connsiteX48" fmla="*/ 663962 w 1731353"/>
                <a:gd name="connsiteY48" fmla="*/ 1492837 h 1938294"/>
                <a:gd name="connsiteX49" fmla="*/ 543919 w 1731353"/>
                <a:gd name="connsiteY49" fmla="*/ 1487144 h 1938294"/>
                <a:gd name="connsiteX50" fmla="*/ 428588 w 1731353"/>
                <a:gd name="connsiteY50" fmla="*/ 1449744 h 1938294"/>
                <a:gd name="connsiteX51" fmla="*/ 417768 w 1731353"/>
                <a:gd name="connsiteY51" fmla="*/ 1479189 h 1938294"/>
                <a:gd name="connsiteX52" fmla="*/ 500335 w 1731353"/>
                <a:gd name="connsiteY52" fmla="*/ 1507993 h 1938294"/>
                <a:gd name="connsiteX53" fmla="*/ 585881 w 1731353"/>
                <a:gd name="connsiteY53" fmla="*/ 1524808 h 1938294"/>
                <a:gd name="connsiteX54" fmla="*/ 439484 w 1731353"/>
                <a:gd name="connsiteY54" fmla="*/ 1556516 h 1938294"/>
                <a:gd name="connsiteX55" fmla="*/ 445630 w 1731353"/>
                <a:gd name="connsiteY55" fmla="*/ 1587808 h 1938294"/>
                <a:gd name="connsiteX56" fmla="*/ 607183 w 1731353"/>
                <a:gd name="connsiteY56" fmla="*/ 1550483 h 1938294"/>
                <a:gd name="connsiteX57" fmla="*/ 572158 w 1731353"/>
                <a:gd name="connsiteY57" fmla="*/ 1588299 h 1938294"/>
                <a:gd name="connsiteX58" fmla="*/ 467912 w 1731353"/>
                <a:gd name="connsiteY58" fmla="*/ 1671846 h 1938294"/>
                <a:gd name="connsiteX59" fmla="*/ 482691 w 1731353"/>
                <a:gd name="connsiteY59" fmla="*/ 1700839 h 1938294"/>
                <a:gd name="connsiteX60" fmla="*/ 589576 w 1731353"/>
                <a:gd name="connsiteY60" fmla="*/ 1615633 h 1938294"/>
                <a:gd name="connsiteX61" fmla="*/ 686810 w 1731353"/>
                <a:gd name="connsiteY61" fmla="*/ 1517984 h 1938294"/>
                <a:gd name="connsiteX62" fmla="*/ 690429 w 1731353"/>
                <a:gd name="connsiteY62" fmla="*/ 1513988 h 1938294"/>
                <a:gd name="connsiteX63" fmla="*/ 853490 w 1731353"/>
                <a:gd name="connsiteY63" fmla="*/ 1420185 h 1938294"/>
                <a:gd name="connsiteX64" fmla="*/ 859749 w 1731353"/>
                <a:gd name="connsiteY64" fmla="*/ 1412758 h 1938294"/>
                <a:gd name="connsiteX65" fmla="*/ 984165 w 1731353"/>
                <a:gd name="connsiteY65" fmla="*/ 1459282 h 1938294"/>
                <a:gd name="connsiteX66" fmla="*/ 1152128 w 1731353"/>
                <a:gd name="connsiteY66" fmla="*/ 1534008 h 1938294"/>
                <a:gd name="connsiteX67" fmla="*/ 1164758 w 1731353"/>
                <a:gd name="connsiteY67" fmla="*/ 1533329 h 1938294"/>
                <a:gd name="connsiteX68" fmla="*/ 1292945 w 1731353"/>
                <a:gd name="connsiteY68" fmla="*/ 1641609 h 1938294"/>
                <a:gd name="connsiteX69" fmla="*/ 1709628 w 1731353"/>
                <a:gd name="connsiteY69" fmla="*/ 1936251 h 1938294"/>
                <a:gd name="connsiteX70" fmla="*/ 1725312 w 1731353"/>
                <a:gd name="connsiteY70" fmla="*/ 1909256 h 1938294"/>
                <a:gd name="connsiteX71" fmla="*/ 1359866 w 1731353"/>
                <a:gd name="connsiteY71" fmla="*/ 1655371 h 1938294"/>
                <a:gd name="connsiteX72" fmla="*/ 1026166 w 1731353"/>
                <a:gd name="connsiteY72" fmla="*/ 1360729 h 1938294"/>
                <a:gd name="connsiteX73" fmla="*/ 1026731 w 1731353"/>
                <a:gd name="connsiteY73" fmla="*/ 1357826 h 1938294"/>
                <a:gd name="connsiteX74" fmla="*/ 1022999 w 1731353"/>
                <a:gd name="connsiteY74" fmla="*/ 1109860 h 1938294"/>
                <a:gd name="connsiteX75" fmla="*/ 1087318 w 1731353"/>
                <a:gd name="connsiteY75" fmla="*/ 1000712 h 1938294"/>
                <a:gd name="connsiteX76" fmla="*/ 1091880 w 1731353"/>
                <a:gd name="connsiteY76" fmla="*/ 998525 h 1938294"/>
                <a:gd name="connsiteX77" fmla="*/ 1140214 w 1731353"/>
                <a:gd name="connsiteY77" fmla="*/ 964254 h 1938294"/>
                <a:gd name="connsiteX78" fmla="*/ 1181837 w 1731353"/>
                <a:gd name="connsiteY78" fmla="*/ 922066 h 1938294"/>
                <a:gd name="connsiteX79" fmla="*/ 1271455 w 1731353"/>
                <a:gd name="connsiteY79" fmla="*/ 831958 h 1938294"/>
                <a:gd name="connsiteX80" fmla="*/ 1256940 w 1731353"/>
                <a:gd name="connsiteY80" fmla="*/ 813974 h 1938294"/>
                <a:gd name="connsiteX81" fmla="*/ 1167134 w 1731353"/>
                <a:gd name="connsiteY81" fmla="*/ 902197 h 1938294"/>
                <a:gd name="connsiteX82" fmla="*/ 1126491 w 1731353"/>
                <a:gd name="connsiteY82" fmla="*/ 943745 h 1938294"/>
                <a:gd name="connsiteX83" fmla="*/ 1109902 w 1731353"/>
                <a:gd name="connsiteY83" fmla="*/ 955658 h 1938294"/>
                <a:gd name="connsiteX84" fmla="*/ 1182290 w 1731353"/>
                <a:gd name="connsiteY84" fmla="*/ 759382 h 1938294"/>
                <a:gd name="connsiteX85" fmla="*/ 1154993 w 1731353"/>
                <a:gd name="connsiteY85" fmla="*/ 759494 h 1938294"/>
                <a:gd name="connsiteX86" fmla="*/ 1021076 w 1731353"/>
                <a:gd name="connsiteY86" fmla="*/ 1064278 h 1938294"/>
                <a:gd name="connsiteX87" fmla="*/ 1013196 w 1731353"/>
                <a:gd name="connsiteY87" fmla="*/ 877803 h 1938294"/>
                <a:gd name="connsiteX88" fmla="*/ 1000943 w 1731353"/>
                <a:gd name="connsiteY88" fmla="*/ 698681 h 1938294"/>
                <a:gd name="connsiteX89" fmla="*/ 971950 w 1731353"/>
                <a:gd name="connsiteY89" fmla="*/ 703733 h 1938294"/>
                <a:gd name="connsiteX90" fmla="*/ 984354 w 1731353"/>
                <a:gd name="connsiteY90" fmla="*/ 884213 h 1938294"/>
                <a:gd name="connsiteX91" fmla="*/ 992234 w 1731353"/>
                <a:gd name="connsiteY91" fmla="*/ 1072044 h 1938294"/>
                <a:gd name="connsiteX92" fmla="*/ 905858 w 1731353"/>
                <a:gd name="connsiteY92" fmla="*/ 898879 h 1938294"/>
                <a:gd name="connsiteX93" fmla="*/ 879995 w 1731353"/>
                <a:gd name="connsiteY93" fmla="*/ 805642 h 1938294"/>
                <a:gd name="connsiteX94" fmla="*/ 868496 w 1731353"/>
                <a:gd name="connsiteY94" fmla="*/ 708446 h 1938294"/>
                <a:gd name="connsiteX95" fmla="*/ 838900 w 1731353"/>
                <a:gd name="connsiteY95" fmla="*/ 712631 h 1938294"/>
                <a:gd name="connsiteX96" fmla="*/ 865706 w 1731353"/>
                <a:gd name="connsiteY96" fmla="*/ 872902 h 1938294"/>
                <a:gd name="connsiteX97" fmla="*/ 831472 w 1731353"/>
                <a:gd name="connsiteY97" fmla="*/ 833654 h 1938294"/>
                <a:gd name="connsiteX98" fmla="*/ 804138 w 1731353"/>
                <a:gd name="connsiteY98" fmla="*/ 789506 h 1938294"/>
                <a:gd name="connsiteX99" fmla="*/ 765758 w 1731353"/>
                <a:gd name="connsiteY99" fmla="*/ 692686 h 1938294"/>
                <a:gd name="connsiteX100" fmla="*/ 736727 w 1731353"/>
                <a:gd name="connsiteY100" fmla="*/ 702753 h 1938294"/>
                <a:gd name="connsiteX101" fmla="*/ 791697 w 1731353"/>
                <a:gd name="connsiteY101" fmla="*/ 830223 h 1938294"/>
                <a:gd name="connsiteX102" fmla="*/ 885349 w 1731353"/>
                <a:gd name="connsiteY102" fmla="*/ 932547 h 1938294"/>
                <a:gd name="connsiteX103" fmla="*/ 929385 w 1731353"/>
                <a:gd name="connsiteY103" fmla="*/ 1028386 h 1938294"/>
                <a:gd name="connsiteX104" fmla="*/ 986126 w 1731353"/>
                <a:gd name="connsiteY104" fmla="*/ 1117777 h 1938294"/>
                <a:gd name="connsiteX105" fmla="*/ 993478 w 1731353"/>
                <a:gd name="connsiteY105" fmla="*/ 1121736 h 1938294"/>
                <a:gd name="connsiteX106" fmla="*/ 996570 w 1731353"/>
                <a:gd name="connsiteY106" fmla="*/ 1332038 h 1938294"/>
                <a:gd name="connsiteX107" fmla="*/ 872153 w 1731353"/>
                <a:gd name="connsiteY107" fmla="*/ 1201551 h 1938294"/>
                <a:gd name="connsiteX108" fmla="*/ 754145 w 1731353"/>
                <a:gd name="connsiteY108" fmla="*/ 1064844 h 1938294"/>
                <a:gd name="connsiteX109" fmla="*/ 752939 w 1731353"/>
                <a:gd name="connsiteY109" fmla="*/ 1053231 h 1938294"/>
                <a:gd name="connsiteX110" fmla="*/ 567520 w 1731353"/>
                <a:gd name="connsiteY110" fmla="*/ 507909 h 1938294"/>
                <a:gd name="connsiteX111" fmla="*/ 649032 w 1731353"/>
                <a:gd name="connsiteY111" fmla="*/ 323659 h 1938294"/>
                <a:gd name="connsiteX112" fmla="*/ 788944 w 1731353"/>
                <a:gd name="connsiteY112" fmla="*/ 170363 h 1938294"/>
                <a:gd name="connsiteX113" fmla="*/ 772695 w 1731353"/>
                <a:gd name="connsiteY113" fmla="*/ 152680 h 1938294"/>
                <a:gd name="connsiteX114" fmla="*/ 561903 w 1731353"/>
                <a:gd name="connsiteY114" fmla="*/ 436577 h 1938294"/>
                <a:gd name="connsiteX115" fmla="*/ 569783 w 1731353"/>
                <a:gd name="connsiteY115" fmla="*/ 241808 h 1938294"/>
                <a:gd name="connsiteX116" fmla="*/ 589199 w 1731353"/>
                <a:gd name="connsiteY116" fmla="*/ 126327 h 1938294"/>
                <a:gd name="connsiteX117" fmla="*/ 621510 w 1731353"/>
                <a:gd name="connsiteY117" fmla="*/ 13484 h 1938294"/>
                <a:gd name="connsiteX118" fmla="*/ 591876 w 1731353"/>
                <a:gd name="connsiteY118" fmla="*/ 10732 h 1938294"/>
                <a:gd name="connsiteX119" fmla="*/ 561827 w 1731353"/>
                <a:gd name="connsiteY119" fmla="*/ 116034 h 1938294"/>
                <a:gd name="connsiteX120" fmla="*/ 542486 w 1731353"/>
                <a:gd name="connsiteY120" fmla="*/ 223862 h 1938294"/>
                <a:gd name="connsiteX121" fmla="*/ 532080 w 1731353"/>
                <a:gd name="connsiteY121" fmla="*/ 445323 h 1938294"/>
                <a:gd name="connsiteX122" fmla="*/ 354956 w 1731353"/>
                <a:gd name="connsiteY122" fmla="*/ 25285 h 1938294"/>
                <a:gd name="connsiteX123" fmla="*/ 325322 w 1731353"/>
                <a:gd name="connsiteY123" fmla="*/ 34861 h 193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1731353" h="1938294">
                  <a:moveTo>
                    <a:pt x="325322" y="34861"/>
                  </a:moveTo>
                  <a:cubicBezTo>
                    <a:pt x="403856" y="195133"/>
                    <a:pt x="461540" y="361701"/>
                    <a:pt x="532571" y="525516"/>
                  </a:cubicBezTo>
                  <a:cubicBezTo>
                    <a:pt x="532118" y="531171"/>
                    <a:pt x="535134" y="535431"/>
                    <a:pt x="539621" y="537656"/>
                  </a:cubicBezTo>
                  <a:cubicBezTo>
                    <a:pt x="546483" y="590627"/>
                    <a:pt x="554249" y="644805"/>
                    <a:pt x="568727" y="696494"/>
                  </a:cubicBezTo>
                  <a:cubicBezTo>
                    <a:pt x="582564" y="748561"/>
                    <a:pt x="596890" y="801721"/>
                    <a:pt x="618041" y="851638"/>
                  </a:cubicBezTo>
                  <a:cubicBezTo>
                    <a:pt x="630596" y="883082"/>
                    <a:pt x="644395" y="914148"/>
                    <a:pt x="658571" y="945177"/>
                  </a:cubicBezTo>
                  <a:cubicBezTo>
                    <a:pt x="623923" y="896919"/>
                    <a:pt x="586937" y="849942"/>
                    <a:pt x="553420" y="800590"/>
                  </a:cubicBezTo>
                  <a:lnTo>
                    <a:pt x="503314" y="726355"/>
                  </a:lnTo>
                  <a:lnTo>
                    <a:pt x="478053" y="689218"/>
                  </a:lnTo>
                  <a:lnTo>
                    <a:pt x="454490" y="651064"/>
                  </a:lnTo>
                  <a:cubicBezTo>
                    <a:pt x="361743" y="507381"/>
                    <a:pt x="281286" y="355366"/>
                    <a:pt x="208371" y="198677"/>
                  </a:cubicBezTo>
                  <a:cubicBezTo>
                    <a:pt x="200906" y="182314"/>
                    <a:pt x="171423" y="192607"/>
                    <a:pt x="179001" y="209309"/>
                  </a:cubicBezTo>
                  <a:cubicBezTo>
                    <a:pt x="258703" y="382097"/>
                    <a:pt x="349829" y="547948"/>
                    <a:pt x="451474" y="705995"/>
                  </a:cubicBezTo>
                  <a:cubicBezTo>
                    <a:pt x="405213" y="670329"/>
                    <a:pt x="355522" y="637340"/>
                    <a:pt x="302136" y="607367"/>
                  </a:cubicBezTo>
                  <a:cubicBezTo>
                    <a:pt x="268053" y="552171"/>
                    <a:pt x="230163" y="499200"/>
                    <a:pt x="188502" y="448189"/>
                  </a:cubicBezTo>
                  <a:cubicBezTo>
                    <a:pt x="149329" y="396085"/>
                    <a:pt x="103182" y="347260"/>
                    <a:pt x="56658" y="298776"/>
                  </a:cubicBezTo>
                  <a:cubicBezTo>
                    <a:pt x="43651" y="285128"/>
                    <a:pt x="17862" y="302847"/>
                    <a:pt x="31171" y="316873"/>
                  </a:cubicBezTo>
                  <a:cubicBezTo>
                    <a:pt x="111590" y="397932"/>
                    <a:pt x="181602" y="483968"/>
                    <a:pt x="243924" y="574679"/>
                  </a:cubicBezTo>
                  <a:cubicBezTo>
                    <a:pt x="174590" y="536826"/>
                    <a:pt x="97678" y="504629"/>
                    <a:pt x="21331" y="475485"/>
                  </a:cubicBezTo>
                  <a:cubicBezTo>
                    <a:pt x="2744" y="468586"/>
                    <a:pt x="-9321" y="497202"/>
                    <a:pt x="9342" y="504139"/>
                  </a:cubicBezTo>
                  <a:cubicBezTo>
                    <a:pt x="99374" y="537203"/>
                    <a:pt x="187371" y="575772"/>
                    <a:pt x="265979" y="621694"/>
                  </a:cubicBezTo>
                  <a:cubicBezTo>
                    <a:pt x="348132" y="665843"/>
                    <a:pt x="419955" y="718098"/>
                    <a:pt x="489552" y="773708"/>
                  </a:cubicBezTo>
                  <a:cubicBezTo>
                    <a:pt x="492682" y="776310"/>
                    <a:pt x="496226" y="777064"/>
                    <a:pt x="499694" y="776762"/>
                  </a:cubicBezTo>
                  <a:lnTo>
                    <a:pt x="537246" y="832410"/>
                  </a:lnTo>
                  <a:cubicBezTo>
                    <a:pt x="549951" y="850809"/>
                    <a:pt x="563788" y="868491"/>
                    <a:pt x="576946" y="886551"/>
                  </a:cubicBezTo>
                  <a:cubicBezTo>
                    <a:pt x="604054" y="922141"/>
                    <a:pt x="628899" y="959240"/>
                    <a:pt x="657440" y="993662"/>
                  </a:cubicBezTo>
                  <a:cubicBezTo>
                    <a:pt x="792979" y="1167204"/>
                    <a:pt x="941902" y="1329059"/>
                    <a:pt x="1102889" y="1477417"/>
                  </a:cubicBezTo>
                  <a:cubicBezTo>
                    <a:pt x="1061304" y="1460225"/>
                    <a:pt x="1021717" y="1440996"/>
                    <a:pt x="979264" y="1424596"/>
                  </a:cubicBezTo>
                  <a:cubicBezTo>
                    <a:pt x="937076" y="1407932"/>
                    <a:pt x="893454" y="1392663"/>
                    <a:pt x="850776" y="1376488"/>
                  </a:cubicBezTo>
                  <a:cubicBezTo>
                    <a:pt x="807532" y="1360842"/>
                    <a:pt x="763005" y="1346402"/>
                    <a:pt x="717311" y="1333055"/>
                  </a:cubicBezTo>
                  <a:cubicBezTo>
                    <a:pt x="673011" y="1318540"/>
                    <a:pt x="627467" y="1305194"/>
                    <a:pt x="580829" y="1292941"/>
                  </a:cubicBezTo>
                  <a:cubicBezTo>
                    <a:pt x="568878" y="1279632"/>
                    <a:pt x="556662" y="1266549"/>
                    <a:pt x="544145" y="1253731"/>
                  </a:cubicBezTo>
                  <a:cubicBezTo>
                    <a:pt x="532118" y="1240497"/>
                    <a:pt x="520016" y="1227339"/>
                    <a:pt x="507499" y="1214521"/>
                  </a:cubicBezTo>
                  <a:cubicBezTo>
                    <a:pt x="482540" y="1188845"/>
                    <a:pt x="456375" y="1164113"/>
                    <a:pt x="428965" y="1140398"/>
                  </a:cubicBezTo>
                  <a:cubicBezTo>
                    <a:pt x="381649" y="1097946"/>
                    <a:pt x="332788" y="1050743"/>
                    <a:pt x="267110" y="1034041"/>
                  </a:cubicBezTo>
                  <a:cubicBezTo>
                    <a:pt x="247581" y="1028951"/>
                    <a:pt x="241096" y="1059037"/>
                    <a:pt x="260550" y="1064127"/>
                  </a:cubicBezTo>
                  <a:cubicBezTo>
                    <a:pt x="322759" y="1079698"/>
                    <a:pt x="369057" y="1129464"/>
                    <a:pt x="414676" y="1169089"/>
                  </a:cubicBezTo>
                  <a:cubicBezTo>
                    <a:pt x="454150" y="1203511"/>
                    <a:pt x="490194" y="1240573"/>
                    <a:pt x="525068" y="1278727"/>
                  </a:cubicBezTo>
                  <a:lnTo>
                    <a:pt x="520581" y="1277558"/>
                  </a:lnTo>
                  <a:cubicBezTo>
                    <a:pt x="455772" y="1260781"/>
                    <a:pt x="389718" y="1245436"/>
                    <a:pt x="321477" y="1232542"/>
                  </a:cubicBezTo>
                  <a:cubicBezTo>
                    <a:pt x="301495" y="1228697"/>
                    <a:pt x="296669" y="1259424"/>
                    <a:pt x="316613" y="1263269"/>
                  </a:cubicBezTo>
                  <a:cubicBezTo>
                    <a:pt x="364985" y="1272469"/>
                    <a:pt x="412414" y="1282950"/>
                    <a:pt x="458901" y="1294374"/>
                  </a:cubicBezTo>
                  <a:cubicBezTo>
                    <a:pt x="393865" y="1315185"/>
                    <a:pt x="324870" y="1322575"/>
                    <a:pt x="255272" y="1313300"/>
                  </a:cubicBezTo>
                  <a:cubicBezTo>
                    <a:pt x="234988" y="1310547"/>
                    <a:pt x="230502" y="1341878"/>
                    <a:pt x="250861" y="1344630"/>
                  </a:cubicBezTo>
                  <a:cubicBezTo>
                    <a:pt x="339687" y="1356242"/>
                    <a:pt x="426741" y="1344404"/>
                    <a:pt x="508403" y="1309417"/>
                  </a:cubicBezTo>
                  <a:cubicBezTo>
                    <a:pt x="509874" y="1308776"/>
                    <a:pt x="510816" y="1307871"/>
                    <a:pt x="511910" y="1307041"/>
                  </a:cubicBezTo>
                  <a:cubicBezTo>
                    <a:pt x="567143" y="1320275"/>
                    <a:pt x="620944" y="1334941"/>
                    <a:pt x="673199" y="1351190"/>
                  </a:cubicBezTo>
                  <a:cubicBezTo>
                    <a:pt x="725982" y="1366987"/>
                    <a:pt x="778991" y="1382785"/>
                    <a:pt x="829323" y="1401070"/>
                  </a:cubicBezTo>
                  <a:cubicBezTo>
                    <a:pt x="775937" y="1434173"/>
                    <a:pt x="721119" y="1466144"/>
                    <a:pt x="663962" y="1492837"/>
                  </a:cubicBezTo>
                  <a:cubicBezTo>
                    <a:pt x="623960" y="1498794"/>
                    <a:pt x="583808" y="1495401"/>
                    <a:pt x="543919" y="1487144"/>
                  </a:cubicBezTo>
                  <a:cubicBezTo>
                    <a:pt x="504784" y="1478246"/>
                    <a:pt x="466517" y="1463995"/>
                    <a:pt x="428588" y="1449744"/>
                  </a:cubicBezTo>
                  <a:cubicBezTo>
                    <a:pt x="409587" y="1442505"/>
                    <a:pt x="398615" y="1471875"/>
                    <a:pt x="417768" y="1479189"/>
                  </a:cubicBezTo>
                  <a:cubicBezTo>
                    <a:pt x="445064" y="1489557"/>
                    <a:pt x="472624" y="1499623"/>
                    <a:pt x="500335" y="1507993"/>
                  </a:cubicBezTo>
                  <a:cubicBezTo>
                    <a:pt x="528310" y="1516099"/>
                    <a:pt x="557341" y="1521792"/>
                    <a:pt x="585881" y="1524808"/>
                  </a:cubicBezTo>
                  <a:cubicBezTo>
                    <a:pt x="539168" y="1540945"/>
                    <a:pt x="490043" y="1553009"/>
                    <a:pt x="439484" y="1556516"/>
                  </a:cubicBezTo>
                  <a:cubicBezTo>
                    <a:pt x="419314" y="1557760"/>
                    <a:pt x="425044" y="1589656"/>
                    <a:pt x="445630" y="1587808"/>
                  </a:cubicBezTo>
                  <a:cubicBezTo>
                    <a:pt x="502183" y="1583171"/>
                    <a:pt x="555757" y="1569598"/>
                    <a:pt x="607183" y="1550483"/>
                  </a:cubicBezTo>
                  <a:lnTo>
                    <a:pt x="572158" y="1588299"/>
                  </a:lnTo>
                  <a:cubicBezTo>
                    <a:pt x="541318" y="1621476"/>
                    <a:pt x="508328" y="1650695"/>
                    <a:pt x="467912" y="1671846"/>
                  </a:cubicBezTo>
                  <a:cubicBezTo>
                    <a:pt x="450003" y="1681121"/>
                    <a:pt x="464895" y="1710302"/>
                    <a:pt x="482691" y="1700839"/>
                  </a:cubicBezTo>
                  <a:cubicBezTo>
                    <a:pt x="523673" y="1679047"/>
                    <a:pt x="558208" y="1649640"/>
                    <a:pt x="589576" y="1615633"/>
                  </a:cubicBezTo>
                  <a:cubicBezTo>
                    <a:pt x="620793" y="1581776"/>
                    <a:pt x="650126" y="1546110"/>
                    <a:pt x="686810" y="1517984"/>
                  </a:cubicBezTo>
                  <a:cubicBezTo>
                    <a:pt x="688393" y="1516778"/>
                    <a:pt x="689562" y="1515420"/>
                    <a:pt x="690429" y="1513988"/>
                  </a:cubicBezTo>
                  <a:cubicBezTo>
                    <a:pt x="746756" y="1486126"/>
                    <a:pt x="800896" y="1453589"/>
                    <a:pt x="853490" y="1420185"/>
                  </a:cubicBezTo>
                  <a:cubicBezTo>
                    <a:pt x="856657" y="1418187"/>
                    <a:pt x="858505" y="1415548"/>
                    <a:pt x="859749" y="1412758"/>
                  </a:cubicBezTo>
                  <a:cubicBezTo>
                    <a:pt x="901447" y="1428065"/>
                    <a:pt x="944013" y="1442354"/>
                    <a:pt x="984165" y="1459282"/>
                  </a:cubicBezTo>
                  <a:cubicBezTo>
                    <a:pt x="1040568" y="1483826"/>
                    <a:pt x="1097912" y="1507239"/>
                    <a:pt x="1152128" y="1534008"/>
                  </a:cubicBezTo>
                  <a:cubicBezTo>
                    <a:pt x="1156690" y="1536270"/>
                    <a:pt x="1161063" y="1535478"/>
                    <a:pt x="1164758" y="1533329"/>
                  </a:cubicBezTo>
                  <a:cubicBezTo>
                    <a:pt x="1205363" y="1571860"/>
                    <a:pt x="1250530" y="1605189"/>
                    <a:pt x="1292945" y="1641609"/>
                  </a:cubicBezTo>
                  <a:cubicBezTo>
                    <a:pt x="1425694" y="1748004"/>
                    <a:pt x="1564060" y="1847575"/>
                    <a:pt x="1709628" y="1936251"/>
                  </a:cubicBezTo>
                  <a:cubicBezTo>
                    <a:pt x="1724709" y="1945902"/>
                    <a:pt x="1740204" y="1918757"/>
                    <a:pt x="1725312" y="1909256"/>
                  </a:cubicBezTo>
                  <a:cubicBezTo>
                    <a:pt x="1599086" y="1830987"/>
                    <a:pt x="1476705" y="1746949"/>
                    <a:pt x="1359866" y="1655371"/>
                  </a:cubicBezTo>
                  <a:cubicBezTo>
                    <a:pt x="1244310" y="1562473"/>
                    <a:pt x="1130676" y="1466521"/>
                    <a:pt x="1026166" y="1360729"/>
                  </a:cubicBezTo>
                  <a:cubicBezTo>
                    <a:pt x="1026354" y="1359749"/>
                    <a:pt x="1026731" y="1358919"/>
                    <a:pt x="1026731" y="1357826"/>
                  </a:cubicBezTo>
                  <a:cubicBezTo>
                    <a:pt x="1025336" y="1274429"/>
                    <a:pt x="1026203" y="1189713"/>
                    <a:pt x="1022999" y="1109860"/>
                  </a:cubicBezTo>
                  <a:cubicBezTo>
                    <a:pt x="1046826" y="1074194"/>
                    <a:pt x="1067374" y="1038150"/>
                    <a:pt x="1087318" y="1000712"/>
                  </a:cubicBezTo>
                  <a:cubicBezTo>
                    <a:pt x="1088826" y="1000147"/>
                    <a:pt x="1090335" y="999581"/>
                    <a:pt x="1091880" y="998525"/>
                  </a:cubicBezTo>
                  <a:cubicBezTo>
                    <a:pt x="1108017" y="987215"/>
                    <a:pt x="1124530" y="976281"/>
                    <a:pt x="1140214" y="964254"/>
                  </a:cubicBezTo>
                  <a:cubicBezTo>
                    <a:pt x="1156275" y="951963"/>
                    <a:pt x="1168755" y="937184"/>
                    <a:pt x="1181837" y="922066"/>
                  </a:cubicBezTo>
                  <a:cubicBezTo>
                    <a:pt x="1209548" y="890094"/>
                    <a:pt x="1240539" y="860988"/>
                    <a:pt x="1271455" y="831958"/>
                  </a:cubicBezTo>
                  <a:cubicBezTo>
                    <a:pt x="1286008" y="818272"/>
                    <a:pt x="1271719" y="800326"/>
                    <a:pt x="1256940" y="813974"/>
                  </a:cubicBezTo>
                  <a:cubicBezTo>
                    <a:pt x="1226099" y="842477"/>
                    <a:pt x="1195259" y="871131"/>
                    <a:pt x="1167134" y="902197"/>
                  </a:cubicBezTo>
                  <a:cubicBezTo>
                    <a:pt x="1153976" y="916712"/>
                    <a:pt x="1142288" y="931642"/>
                    <a:pt x="1126491" y="943745"/>
                  </a:cubicBezTo>
                  <a:lnTo>
                    <a:pt x="1109902" y="955658"/>
                  </a:lnTo>
                  <a:cubicBezTo>
                    <a:pt x="1141232" y="889906"/>
                    <a:pt x="1165852" y="823739"/>
                    <a:pt x="1182290" y="759382"/>
                  </a:cubicBezTo>
                  <a:cubicBezTo>
                    <a:pt x="1187040" y="742227"/>
                    <a:pt x="1159819" y="742227"/>
                    <a:pt x="1154993" y="759494"/>
                  </a:cubicBezTo>
                  <a:cubicBezTo>
                    <a:pt x="1128037" y="860725"/>
                    <a:pt x="1083925" y="964744"/>
                    <a:pt x="1021076" y="1064278"/>
                  </a:cubicBezTo>
                  <a:cubicBezTo>
                    <a:pt x="1020096" y="1000034"/>
                    <a:pt x="1016966" y="938353"/>
                    <a:pt x="1013196" y="877803"/>
                  </a:cubicBezTo>
                  <a:cubicBezTo>
                    <a:pt x="1011160" y="815972"/>
                    <a:pt x="1005920" y="757157"/>
                    <a:pt x="1000943" y="698681"/>
                  </a:cubicBezTo>
                  <a:cubicBezTo>
                    <a:pt x="999850" y="682356"/>
                    <a:pt x="970781" y="687182"/>
                    <a:pt x="971950" y="703733"/>
                  </a:cubicBezTo>
                  <a:cubicBezTo>
                    <a:pt x="976022" y="763265"/>
                    <a:pt x="982318" y="821854"/>
                    <a:pt x="984354" y="884213"/>
                  </a:cubicBezTo>
                  <a:cubicBezTo>
                    <a:pt x="987295" y="945893"/>
                    <a:pt x="991404" y="1007310"/>
                    <a:pt x="992234" y="1072044"/>
                  </a:cubicBezTo>
                  <a:cubicBezTo>
                    <a:pt x="957058" y="1017490"/>
                    <a:pt x="925313" y="961200"/>
                    <a:pt x="905858" y="898879"/>
                  </a:cubicBezTo>
                  <a:cubicBezTo>
                    <a:pt x="895528" y="868190"/>
                    <a:pt x="886857" y="837010"/>
                    <a:pt x="879995" y="805642"/>
                  </a:cubicBezTo>
                  <a:cubicBezTo>
                    <a:pt x="874189" y="773520"/>
                    <a:pt x="870531" y="740945"/>
                    <a:pt x="868496" y="708446"/>
                  </a:cubicBezTo>
                  <a:cubicBezTo>
                    <a:pt x="867515" y="691706"/>
                    <a:pt x="837844" y="695665"/>
                    <a:pt x="838900" y="712631"/>
                  </a:cubicBezTo>
                  <a:cubicBezTo>
                    <a:pt x="842632" y="766658"/>
                    <a:pt x="849682" y="821740"/>
                    <a:pt x="865706" y="872902"/>
                  </a:cubicBezTo>
                  <a:cubicBezTo>
                    <a:pt x="853528" y="860461"/>
                    <a:pt x="841916" y="847491"/>
                    <a:pt x="831472" y="833654"/>
                  </a:cubicBezTo>
                  <a:cubicBezTo>
                    <a:pt x="821519" y="819478"/>
                    <a:pt x="812395" y="804737"/>
                    <a:pt x="804138" y="789506"/>
                  </a:cubicBezTo>
                  <a:cubicBezTo>
                    <a:pt x="787738" y="758967"/>
                    <a:pt x="774391" y="726694"/>
                    <a:pt x="765758" y="692686"/>
                  </a:cubicBezTo>
                  <a:cubicBezTo>
                    <a:pt x="762138" y="676135"/>
                    <a:pt x="732995" y="686051"/>
                    <a:pt x="736727" y="702753"/>
                  </a:cubicBezTo>
                  <a:cubicBezTo>
                    <a:pt x="747887" y="748335"/>
                    <a:pt x="767492" y="790787"/>
                    <a:pt x="791697" y="830223"/>
                  </a:cubicBezTo>
                  <a:cubicBezTo>
                    <a:pt x="815713" y="869811"/>
                    <a:pt x="849418" y="902989"/>
                    <a:pt x="885349" y="932547"/>
                  </a:cubicBezTo>
                  <a:cubicBezTo>
                    <a:pt x="896885" y="966139"/>
                    <a:pt x="912117" y="997772"/>
                    <a:pt x="929385" y="1028386"/>
                  </a:cubicBezTo>
                  <a:cubicBezTo>
                    <a:pt x="946614" y="1059037"/>
                    <a:pt x="964862" y="1089538"/>
                    <a:pt x="986126" y="1117777"/>
                  </a:cubicBezTo>
                  <a:cubicBezTo>
                    <a:pt x="988162" y="1120379"/>
                    <a:pt x="990763" y="1121397"/>
                    <a:pt x="993478" y="1121736"/>
                  </a:cubicBezTo>
                  <a:cubicBezTo>
                    <a:pt x="996230" y="1189524"/>
                    <a:pt x="996230" y="1260781"/>
                    <a:pt x="996570" y="1332038"/>
                  </a:cubicBezTo>
                  <a:cubicBezTo>
                    <a:pt x="954230" y="1289472"/>
                    <a:pt x="913964" y="1244871"/>
                    <a:pt x="872153" y="1201551"/>
                  </a:cubicBezTo>
                  <a:cubicBezTo>
                    <a:pt x="833169" y="1155819"/>
                    <a:pt x="792564" y="1111255"/>
                    <a:pt x="754145" y="1064844"/>
                  </a:cubicBezTo>
                  <a:cubicBezTo>
                    <a:pt x="755352" y="1061148"/>
                    <a:pt x="755239" y="1057077"/>
                    <a:pt x="752939" y="1053231"/>
                  </a:cubicBezTo>
                  <a:cubicBezTo>
                    <a:pt x="649145" y="887493"/>
                    <a:pt x="585768" y="698342"/>
                    <a:pt x="567520" y="507909"/>
                  </a:cubicBezTo>
                  <a:cubicBezTo>
                    <a:pt x="585617" y="444984"/>
                    <a:pt x="613743" y="380966"/>
                    <a:pt x="649032" y="323659"/>
                  </a:cubicBezTo>
                  <a:cubicBezTo>
                    <a:pt x="684736" y="266088"/>
                    <a:pt x="729488" y="214285"/>
                    <a:pt x="788944" y="170363"/>
                  </a:cubicBezTo>
                  <a:cubicBezTo>
                    <a:pt x="804779" y="158600"/>
                    <a:pt x="788718" y="141031"/>
                    <a:pt x="772695" y="152680"/>
                  </a:cubicBezTo>
                  <a:cubicBezTo>
                    <a:pt x="669052" y="227783"/>
                    <a:pt x="605599" y="327241"/>
                    <a:pt x="561903" y="436577"/>
                  </a:cubicBezTo>
                  <a:cubicBezTo>
                    <a:pt x="560960" y="370485"/>
                    <a:pt x="559942" y="306806"/>
                    <a:pt x="569783" y="241808"/>
                  </a:cubicBezTo>
                  <a:cubicBezTo>
                    <a:pt x="574910" y="202673"/>
                    <a:pt x="581395" y="164104"/>
                    <a:pt x="589199" y="126327"/>
                  </a:cubicBezTo>
                  <a:cubicBezTo>
                    <a:pt x="598511" y="87983"/>
                    <a:pt x="609483" y="50281"/>
                    <a:pt x="621510" y="13484"/>
                  </a:cubicBezTo>
                  <a:cubicBezTo>
                    <a:pt x="626788" y="-2501"/>
                    <a:pt x="597116" y="-5329"/>
                    <a:pt x="591876" y="10732"/>
                  </a:cubicBezTo>
                  <a:cubicBezTo>
                    <a:pt x="580716" y="45116"/>
                    <a:pt x="570725" y="80255"/>
                    <a:pt x="561827" y="116034"/>
                  </a:cubicBezTo>
                  <a:cubicBezTo>
                    <a:pt x="552703" y="151889"/>
                    <a:pt x="547878" y="187329"/>
                    <a:pt x="542486" y="223862"/>
                  </a:cubicBezTo>
                  <a:cubicBezTo>
                    <a:pt x="531176" y="297230"/>
                    <a:pt x="529743" y="370523"/>
                    <a:pt x="532080" y="445323"/>
                  </a:cubicBezTo>
                  <a:cubicBezTo>
                    <a:pt x="472511" y="304732"/>
                    <a:pt x="423536" y="162068"/>
                    <a:pt x="354956" y="25285"/>
                  </a:cubicBezTo>
                  <a:cubicBezTo>
                    <a:pt x="347981" y="10091"/>
                    <a:pt x="318084" y="19215"/>
                    <a:pt x="325322" y="34861"/>
                  </a:cubicBezTo>
                  <a:close/>
                </a:path>
              </a:pathLst>
            </a:custGeom>
            <a:solidFill>
              <a:srgbClr val="282F39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5DCC891E-E82A-45B1-8398-893D12BE9FE9}"/>
                </a:ext>
              </a:extLst>
            </p:cNvPr>
            <p:cNvSpPr/>
            <p:nvPr/>
          </p:nvSpPr>
          <p:spPr>
            <a:xfrm>
              <a:off x="4503221" y="5522626"/>
              <a:ext cx="109651" cy="101065"/>
            </a:xfrm>
            <a:custGeom>
              <a:avLst/>
              <a:gdLst>
                <a:gd name="connsiteX0" fmla="*/ 30708 w 109651"/>
                <a:gd name="connsiteY0" fmla="*/ 9468 h 101065"/>
                <a:gd name="connsiteX1" fmla="*/ 104151 w 109651"/>
                <a:gd name="connsiteY1" fmla="*/ 20251 h 101065"/>
                <a:gd name="connsiteX2" fmla="*/ 79268 w 109651"/>
                <a:gd name="connsiteY2" fmla="*/ 90905 h 101065"/>
                <a:gd name="connsiteX3" fmla="*/ 5862 w 109651"/>
                <a:gd name="connsiteY3" fmla="*/ 80084 h 101065"/>
                <a:gd name="connsiteX4" fmla="*/ 30708 w 109651"/>
                <a:gd name="connsiteY4" fmla="*/ 9468 h 101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651" h="101065">
                  <a:moveTo>
                    <a:pt x="30708" y="9468"/>
                  </a:moveTo>
                  <a:cubicBezTo>
                    <a:pt x="58117" y="-6556"/>
                    <a:pt x="91031" y="-1767"/>
                    <a:pt x="104151" y="20251"/>
                  </a:cubicBezTo>
                  <a:cubicBezTo>
                    <a:pt x="117272" y="42269"/>
                    <a:pt x="106112" y="73901"/>
                    <a:pt x="79268" y="90905"/>
                  </a:cubicBezTo>
                  <a:cubicBezTo>
                    <a:pt x="52424" y="107908"/>
                    <a:pt x="19586" y="103082"/>
                    <a:pt x="5862" y="80084"/>
                  </a:cubicBezTo>
                  <a:cubicBezTo>
                    <a:pt x="-7824" y="57123"/>
                    <a:pt x="3261" y="25491"/>
                    <a:pt x="30708" y="9468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40F9EC5-F4CB-4C14-9FC1-417E507E8890}"/>
                </a:ext>
              </a:extLst>
            </p:cNvPr>
            <p:cNvSpPr/>
            <p:nvPr/>
          </p:nvSpPr>
          <p:spPr>
            <a:xfrm>
              <a:off x="4744868" y="5512738"/>
              <a:ext cx="138513" cy="126370"/>
            </a:xfrm>
            <a:custGeom>
              <a:avLst/>
              <a:gdLst>
                <a:gd name="connsiteX0" fmla="*/ 37970 w 138513"/>
                <a:gd name="connsiteY0" fmla="*/ 15021 h 126370"/>
                <a:gd name="connsiteX1" fmla="*/ 131245 w 138513"/>
                <a:gd name="connsiteY1" fmla="*/ 21016 h 126370"/>
                <a:gd name="connsiteX2" fmla="*/ 101423 w 138513"/>
                <a:gd name="connsiteY2" fmla="*/ 110030 h 126370"/>
                <a:gd name="connsiteX3" fmla="*/ 7959 w 138513"/>
                <a:gd name="connsiteY3" fmla="*/ 104149 h 126370"/>
                <a:gd name="connsiteX4" fmla="*/ 37970 w 138513"/>
                <a:gd name="connsiteY4" fmla="*/ 15021 h 126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513" h="126370">
                  <a:moveTo>
                    <a:pt x="37970" y="15021"/>
                  </a:moveTo>
                  <a:cubicBezTo>
                    <a:pt x="72543" y="-7148"/>
                    <a:pt x="114354" y="-4471"/>
                    <a:pt x="131245" y="21016"/>
                  </a:cubicBezTo>
                  <a:cubicBezTo>
                    <a:pt x="148135" y="46540"/>
                    <a:pt x="134525" y="86542"/>
                    <a:pt x="101423" y="110030"/>
                  </a:cubicBezTo>
                  <a:cubicBezTo>
                    <a:pt x="67528" y="134009"/>
                    <a:pt x="25905" y="131219"/>
                    <a:pt x="7959" y="104149"/>
                  </a:cubicBezTo>
                  <a:cubicBezTo>
                    <a:pt x="-9987" y="77079"/>
                    <a:pt x="3435" y="37190"/>
                    <a:pt x="37970" y="15021"/>
                  </a:cubicBezTo>
                  <a:close/>
                </a:path>
              </a:pathLst>
            </a:custGeom>
            <a:solidFill>
              <a:srgbClr val="DC738A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A3170214-0D29-46B1-B1C1-CA29B545EBFA}"/>
                </a:ext>
              </a:extLst>
            </p:cNvPr>
            <p:cNvSpPr/>
            <p:nvPr/>
          </p:nvSpPr>
          <p:spPr>
            <a:xfrm>
              <a:off x="4621365" y="5554472"/>
              <a:ext cx="103858" cy="94120"/>
            </a:xfrm>
            <a:custGeom>
              <a:avLst/>
              <a:gdLst>
                <a:gd name="connsiteX0" fmla="*/ 28082 w 103858"/>
                <a:gd name="connsiteY0" fmla="*/ 10084 h 94120"/>
                <a:gd name="connsiteX1" fmla="*/ 97982 w 103858"/>
                <a:gd name="connsiteY1" fmla="*/ 17059 h 94120"/>
                <a:gd name="connsiteX2" fmla="*/ 76417 w 103858"/>
                <a:gd name="connsiteY2" fmla="*/ 83263 h 94120"/>
                <a:gd name="connsiteX3" fmla="*/ 6253 w 103858"/>
                <a:gd name="connsiteY3" fmla="*/ 76439 h 94120"/>
                <a:gd name="connsiteX4" fmla="*/ 28082 w 103858"/>
                <a:gd name="connsiteY4" fmla="*/ 10084 h 94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858" h="94120">
                  <a:moveTo>
                    <a:pt x="28082" y="10084"/>
                  </a:moveTo>
                  <a:cubicBezTo>
                    <a:pt x="53418" y="-5714"/>
                    <a:pt x="84786" y="-2622"/>
                    <a:pt x="97982" y="17059"/>
                  </a:cubicBezTo>
                  <a:cubicBezTo>
                    <a:pt x="111140" y="36777"/>
                    <a:pt x="101451" y="66448"/>
                    <a:pt x="76417" y="83263"/>
                  </a:cubicBezTo>
                  <a:cubicBezTo>
                    <a:pt x="51382" y="100078"/>
                    <a:pt x="19976" y="97024"/>
                    <a:pt x="6253" y="76439"/>
                  </a:cubicBezTo>
                  <a:cubicBezTo>
                    <a:pt x="-7508" y="55929"/>
                    <a:pt x="2181" y="26258"/>
                    <a:pt x="28082" y="10084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DC73932-C4E8-4B21-9B00-940498925071}"/>
                </a:ext>
              </a:extLst>
            </p:cNvPr>
            <p:cNvSpPr/>
            <p:nvPr/>
          </p:nvSpPr>
          <p:spPr>
            <a:xfrm>
              <a:off x="4654336" y="5459121"/>
              <a:ext cx="60704" cy="54574"/>
            </a:xfrm>
            <a:custGeom>
              <a:avLst/>
              <a:gdLst>
                <a:gd name="connsiteX0" fmla="*/ 17507 w 60704"/>
                <a:gd name="connsiteY0" fmla="*/ 5562 h 54574"/>
                <a:gd name="connsiteX1" fmla="*/ 57886 w 60704"/>
                <a:gd name="connsiteY1" fmla="*/ 10539 h 54574"/>
                <a:gd name="connsiteX2" fmla="*/ 43295 w 60704"/>
                <a:gd name="connsiteY2" fmla="*/ 48807 h 54574"/>
                <a:gd name="connsiteX3" fmla="*/ 2954 w 60704"/>
                <a:gd name="connsiteY3" fmla="*/ 43792 h 54574"/>
                <a:gd name="connsiteX4" fmla="*/ 17507 w 60704"/>
                <a:gd name="connsiteY4" fmla="*/ 5562 h 5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04" h="54574">
                  <a:moveTo>
                    <a:pt x="17507" y="5562"/>
                  </a:moveTo>
                  <a:cubicBezTo>
                    <a:pt x="32777" y="-3486"/>
                    <a:pt x="50836" y="-1262"/>
                    <a:pt x="57886" y="10539"/>
                  </a:cubicBezTo>
                  <a:cubicBezTo>
                    <a:pt x="64899" y="22340"/>
                    <a:pt x="58376" y="39457"/>
                    <a:pt x="43295" y="48807"/>
                  </a:cubicBezTo>
                  <a:cubicBezTo>
                    <a:pt x="28215" y="58157"/>
                    <a:pt x="10155" y="55895"/>
                    <a:pt x="2954" y="43792"/>
                  </a:cubicBezTo>
                  <a:cubicBezTo>
                    <a:pt x="-4285" y="31727"/>
                    <a:pt x="2238" y="14611"/>
                    <a:pt x="17507" y="5562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9023FFE-9C58-4E68-AD2A-960114FB7AD4}"/>
                </a:ext>
              </a:extLst>
            </p:cNvPr>
            <p:cNvSpPr/>
            <p:nvPr/>
          </p:nvSpPr>
          <p:spPr>
            <a:xfrm>
              <a:off x="4925200" y="5559638"/>
              <a:ext cx="158342" cy="146987"/>
            </a:xfrm>
            <a:custGeom>
              <a:avLst/>
              <a:gdLst>
                <a:gd name="connsiteX0" fmla="*/ 41623 w 158342"/>
                <a:gd name="connsiteY0" fmla="*/ 21243 h 146987"/>
                <a:gd name="connsiteX1" fmla="*/ 149037 w 158342"/>
                <a:gd name="connsiteY1" fmla="*/ 20414 h 146987"/>
                <a:gd name="connsiteX2" fmla="*/ 118988 w 158342"/>
                <a:gd name="connsiteY2" fmla="*/ 123566 h 146987"/>
                <a:gd name="connsiteX3" fmla="*/ 10218 w 158342"/>
                <a:gd name="connsiteY3" fmla="*/ 125452 h 146987"/>
                <a:gd name="connsiteX4" fmla="*/ 41623 w 158342"/>
                <a:gd name="connsiteY4" fmla="*/ 21243 h 14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342" h="146987">
                  <a:moveTo>
                    <a:pt x="41623" y="21243"/>
                  </a:moveTo>
                  <a:cubicBezTo>
                    <a:pt x="80720" y="-6732"/>
                    <a:pt x="128904" y="-7147"/>
                    <a:pt x="149037" y="20414"/>
                  </a:cubicBezTo>
                  <a:cubicBezTo>
                    <a:pt x="168528" y="48464"/>
                    <a:pt x="156879" y="93292"/>
                    <a:pt x="118988" y="123566"/>
                  </a:cubicBezTo>
                  <a:cubicBezTo>
                    <a:pt x="81776" y="153313"/>
                    <a:pt x="31255" y="155575"/>
                    <a:pt x="10218" y="125452"/>
                  </a:cubicBezTo>
                  <a:cubicBezTo>
                    <a:pt x="-11499" y="95818"/>
                    <a:pt x="2527" y="49218"/>
                    <a:pt x="41623" y="21243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CFDCBBA3-59D8-4BF8-86EC-8EB6F560B47F}"/>
                </a:ext>
              </a:extLst>
            </p:cNvPr>
            <p:cNvSpPr/>
            <p:nvPr/>
          </p:nvSpPr>
          <p:spPr>
            <a:xfrm>
              <a:off x="4898442" y="5462342"/>
              <a:ext cx="103115" cy="93190"/>
            </a:xfrm>
            <a:custGeom>
              <a:avLst/>
              <a:gdLst>
                <a:gd name="connsiteX0" fmla="*/ 29134 w 103115"/>
                <a:gd name="connsiteY0" fmla="*/ 12144 h 93190"/>
                <a:gd name="connsiteX1" fmla="*/ 98128 w 103115"/>
                <a:gd name="connsiteY1" fmla="*/ 14557 h 93190"/>
                <a:gd name="connsiteX2" fmla="*/ 74979 w 103115"/>
                <a:gd name="connsiteY2" fmla="*/ 80083 h 93190"/>
                <a:gd name="connsiteX3" fmla="*/ 5419 w 103115"/>
                <a:gd name="connsiteY3" fmla="*/ 78047 h 93190"/>
                <a:gd name="connsiteX4" fmla="*/ 29134 w 103115"/>
                <a:gd name="connsiteY4" fmla="*/ 12144 h 93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15" h="93190">
                  <a:moveTo>
                    <a:pt x="29134" y="12144"/>
                  </a:moveTo>
                  <a:cubicBezTo>
                    <a:pt x="55035" y="-4936"/>
                    <a:pt x="85951" y="-3880"/>
                    <a:pt x="98128" y="14557"/>
                  </a:cubicBezTo>
                  <a:cubicBezTo>
                    <a:pt x="109967" y="33219"/>
                    <a:pt x="100127" y="62212"/>
                    <a:pt x="74979" y="80083"/>
                  </a:cubicBezTo>
                  <a:cubicBezTo>
                    <a:pt x="49568" y="98142"/>
                    <a:pt x="17861" y="97614"/>
                    <a:pt x="5419" y="78047"/>
                  </a:cubicBezTo>
                  <a:cubicBezTo>
                    <a:pt x="-7362" y="58743"/>
                    <a:pt x="3232" y="29222"/>
                    <a:pt x="29134" y="12144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E4C346E-29A7-41D5-A8C7-851978E64F2D}"/>
                </a:ext>
              </a:extLst>
            </p:cNvPr>
            <p:cNvSpPr/>
            <p:nvPr/>
          </p:nvSpPr>
          <p:spPr>
            <a:xfrm>
              <a:off x="5045972" y="5663531"/>
              <a:ext cx="112746" cy="107596"/>
            </a:xfrm>
            <a:custGeom>
              <a:avLst/>
              <a:gdLst>
                <a:gd name="connsiteX0" fmla="*/ 27737 w 112746"/>
                <a:gd name="connsiteY0" fmla="*/ 17675 h 107596"/>
                <a:gd name="connsiteX1" fmla="*/ 105102 w 112746"/>
                <a:gd name="connsiteY1" fmla="*/ 13226 h 107596"/>
                <a:gd name="connsiteX2" fmla="*/ 85949 w 112746"/>
                <a:gd name="connsiteY2" fmla="*/ 88856 h 107596"/>
                <a:gd name="connsiteX3" fmla="*/ 8283 w 112746"/>
                <a:gd name="connsiteY3" fmla="*/ 93607 h 107596"/>
                <a:gd name="connsiteX4" fmla="*/ 27737 w 112746"/>
                <a:gd name="connsiteY4" fmla="*/ 17675 h 10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746" h="107596">
                  <a:moveTo>
                    <a:pt x="27737" y="17675"/>
                  </a:moveTo>
                  <a:cubicBezTo>
                    <a:pt x="54883" y="-4004"/>
                    <a:pt x="89569" y="-6040"/>
                    <a:pt x="105102" y="13226"/>
                  </a:cubicBezTo>
                  <a:cubicBezTo>
                    <a:pt x="120446" y="32642"/>
                    <a:pt x="112001" y="66348"/>
                    <a:pt x="85949" y="88856"/>
                  </a:cubicBezTo>
                  <a:cubicBezTo>
                    <a:pt x="59407" y="111779"/>
                    <a:pt x="24457" y="114041"/>
                    <a:pt x="8283" y="93607"/>
                  </a:cubicBezTo>
                  <a:cubicBezTo>
                    <a:pt x="-8117" y="73323"/>
                    <a:pt x="592" y="39354"/>
                    <a:pt x="27737" y="17675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B5376CC-8933-47F4-B737-9E3F3C969D4E}"/>
                </a:ext>
              </a:extLst>
            </p:cNvPr>
            <p:cNvSpPr/>
            <p:nvPr/>
          </p:nvSpPr>
          <p:spPr>
            <a:xfrm>
              <a:off x="3952526" y="5888150"/>
              <a:ext cx="151468" cy="151202"/>
            </a:xfrm>
            <a:custGeom>
              <a:avLst/>
              <a:gdLst>
                <a:gd name="connsiteX0" fmla="*/ 36533 w 151468"/>
                <a:gd name="connsiteY0" fmla="*/ 11012 h 151202"/>
                <a:gd name="connsiteX1" fmla="*/ 139498 w 151468"/>
                <a:gd name="connsiteY1" fmla="*/ 35367 h 151202"/>
                <a:gd name="connsiteX2" fmla="*/ 117027 w 151468"/>
                <a:gd name="connsiteY2" fmla="*/ 138746 h 151202"/>
                <a:gd name="connsiteX3" fmla="*/ 11198 w 151468"/>
                <a:gd name="connsiteY3" fmla="*/ 116238 h 151202"/>
                <a:gd name="connsiteX4" fmla="*/ 36533 w 151468"/>
                <a:gd name="connsiteY4" fmla="*/ 11012 h 151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468" h="151202">
                  <a:moveTo>
                    <a:pt x="36533" y="11012"/>
                  </a:moveTo>
                  <a:cubicBezTo>
                    <a:pt x="72463" y="-10478"/>
                    <a:pt x="118535" y="455"/>
                    <a:pt x="139498" y="35367"/>
                  </a:cubicBezTo>
                  <a:cubicBezTo>
                    <a:pt x="161930" y="69337"/>
                    <a:pt x="151939" y="115597"/>
                    <a:pt x="117027" y="138746"/>
                  </a:cubicBezTo>
                  <a:cubicBezTo>
                    <a:pt x="82153" y="161895"/>
                    <a:pt x="34686" y="151867"/>
                    <a:pt x="11198" y="116238"/>
                  </a:cubicBezTo>
                  <a:cubicBezTo>
                    <a:pt x="-10783" y="79629"/>
                    <a:pt x="603" y="32502"/>
                    <a:pt x="36533" y="11012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EA33768-A7BD-4E14-A09B-D33327C2DB3B}"/>
                </a:ext>
              </a:extLst>
            </p:cNvPr>
            <p:cNvSpPr/>
            <p:nvPr/>
          </p:nvSpPr>
          <p:spPr>
            <a:xfrm>
              <a:off x="4043042" y="6067429"/>
              <a:ext cx="120101" cy="120391"/>
            </a:xfrm>
            <a:custGeom>
              <a:avLst/>
              <a:gdLst>
                <a:gd name="connsiteX0" fmla="*/ 26360 w 120101"/>
                <a:gd name="connsiteY0" fmla="*/ 10290 h 120391"/>
                <a:gd name="connsiteX1" fmla="*/ 109040 w 120101"/>
                <a:gd name="connsiteY1" fmla="*/ 26049 h 120391"/>
                <a:gd name="connsiteX2" fmla="*/ 95204 w 120101"/>
                <a:gd name="connsiteY2" fmla="*/ 109107 h 120391"/>
                <a:gd name="connsiteX3" fmla="*/ 10525 w 120101"/>
                <a:gd name="connsiteY3" fmla="*/ 94742 h 120391"/>
                <a:gd name="connsiteX4" fmla="*/ 26360 w 120101"/>
                <a:gd name="connsiteY4" fmla="*/ 10290 h 12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01" h="120391">
                  <a:moveTo>
                    <a:pt x="26360" y="10290"/>
                  </a:moveTo>
                  <a:cubicBezTo>
                    <a:pt x="53920" y="-8184"/>
                    <a:pt x="90906" y="-1096"/>
                    <a:pt x="109040" y="26049"/>
                  </a:cubicBezTo>
                  <a:cubicBezTo>
                    <a:pt x="127967" y="52629"/>
                    <a:pt x="122123" y="89577"/>
                    <a:pt x="95204" y="109107"/>
                  </a:cubicBezTo>
                  <a:cubicBezTo>
                    <a:pt x="68435" y="128523"/>
                    <a:pt x="30168" y="122340"/>
                    <a:pt x="10525" y="94742"/>
                  </a:cubicBezTo>
                  <a:cubicBezTo>
                    <a:pt x="-8288" y="66616"/>
                    <a:pt x="-1201" y="28763"/>
                    <a:pt x="26360" y="10290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C6279B6E-AE10-49BD-AB98-48D0A4BA8FEE}"/>
                </a:ext>
              </a:extLst>
            </p:cNvPr>
            <p:cNvSpPr/>
            <p:nvPr/>
          </p:nvSpPr>
          <p:spPr>
            <a:xfrm>
              <a:off x="3910385" y="6064089"/>
              <a:ext cx="68676" cy="69223"/>
            </a:xfrm>
            <a:custGeom>
              <a:avLst/>
              <a:gdLst>
                <a:gd name="connsiteX0" fmla="*/ 15071 w 68676"/>
                <a:gd name="connsiteY0" fmla="*/ 5297 h 69223"/>
                <a:gd name="connsiteX1" fmla="*/ 62764 w 68676"/>
                <a:gd name="connsiteY1" fmla="*/ 15930 h 69223"/>
                <a:gd name="connsiteX2" fmla="*/ 53791 w 68676"/>
                <a:gd name="connsiteY2" fmla="*/ 63698 h 69223"/>
                <a:gd name="connsiteX3" fmla="*/ 6060 w 68676"/>
                <a:gd name="connsiteY3" fmla="*/ 53104 h 69223"/>
                <a:gd name="connsiteX4" fmla="*/ 15071 w 68676"/>
                <a:gd name="connsiteY4" fmla="*/ 5297 h 69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76" h="69223">
                  <a:moveTo>
                    <a:pt x="15071" y="5297"/>
                  </a:moveTo>
                  <a:cubicBezTo>
                    <a:pt x="30830" y="-4807"/>
                    <a:pt x="52169" y="-18"/>
                    <a:pt x="62764" y="15930"/>
                  </a:cubicBezTo>
                  <a:cubicBezTo>
                    <a:pt x="73358" y="31877"/>
                    <a:pt x="69324" y="53255"/>
                    <a:pt x="53791" y="63698"/>
                  </a:cubicBezTo>
                  <a:cubicBezTo>
                    <a:pt x="38257" y="74104"/>
                    <a:pt x="16880" y="69391"/>
                    <a:pt x="6060" y="53104"/>
                  </a:cubicBezTo>
                  <a:cubicBezTo>
                    <a:pt x="-4761" y="36779"/>
                    <a:pt x="-689" y="15402"/>
                    <a:pt x="15071" y="5297"/>
                  </a:cubicBezTo>
                  <a:close/>
                </a:path>
              </a:pathLst>
            </a:custGeom>
            <a:solidFill>
              <a:srgbClr val="DC738A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9415DE1-1A1D-4EE3-9351-0408DCB159B0}"/>
                </a:ext>
              </a:extLst>
            </p:cNvPr>
            <p:cNvSpPr/>
            <p:nvPr/>
          </p:nvSpPr>
          <p:spPr>
            <a:xfrm>
              <a:off x="3978329" y="6185436"/>
              <a:ext cx="128040" cy="128450"/>
            </a:xfrm>
            <a:custGeom>
              <a:avLst/>
              <a:gdLst>
                <a:gd name="connsiteX0" fmla="*/ 25962 w 128040"/>
                <a:gd name="connsiteY0" fmla="*/ 11119 h 128450"/>
                <a:gd name="connsiteX1" fmla="*/ 115391 w 128040"/>
                <a:gd name="connsiteY1" fmla="*/ 26954 h 128450"/>
                <a:gd name="connsiteX2" fmla="*/ 102912 w 128040"/>
                <a:gd name="connsiteY2" fmla="*/ 116383 h 128450"/>
                <a:gd name="connsiteX3" fmla="*/ 13181 w 128040"/>
                <a:gd name="connsiteY3" fmla="*/ 100775 h 128450"/>
                <a:gd name="connsiteX4" fmla="*/ 25962 w 128040"/>
                <a:gd name="connsiteY4" fmla="*/ 11119 h 12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040" h="128450">
                  <a:moveTo>
                    <a:pt x="25962" y="11119"/>
                  </a:moveTo>
                  <a:cubicBezTo>
                    <a:pt x="54239" y="-8448"/>
                    <a:pt x="94542" y="-1587"/>
                    <a:pt x="115391" y="26954"/>
                  </a:cubicBezTo>
                  <a:cubicBezTo>
                    <a:pt x="136278" y="55419"/>
                    <a:pt x="130736" y="95459"/>
                    <a:pt x="102912" y="116383"/>
                  </a:cubicBezTo>
                  <a:cubicBezTo>
                    <a:pt x="75088" y="137308"/>
                    <a:pt x="34898" y="130333"/>
                    <a:pt x="13181" y="100775"/>
                  </a:cubicBezTo>
                  <a:cubicBezTo>
                    <a:pt x="-8422" y="71103"/>
                    <a:pt x="-2993" y="31177"/>
                    <a:pt x="25962" y="11119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FDF5AB-7686-4168-BD4A-630850E48CC0}"/>
                </a:ext>
              </a:extLst>
            </p:cNvPr>
            <p:cNvSpPr/>
            <p:nvPr/>
          </p:nvSpPr>
          <p:spPr>
            <a:xfrm>
              <a:off x="4163394" y="6332552"/>
              <a:ext cx="101699" cy="101865"/>
            </a:xfrm>
            <a:custGeom>
              <a:avLst/>
              <a:gdLst>
                <a:gd name="connsiteX0" fmla="*/ 18699 w 101699"/>
                <a:gd name="connsiteY0" fmla="*/ 10777 h 101865"/>
                <a:gd name="connsiteX1" fmla="*/ 90258 w 101699"/>
                <a:gd name="connsiteY1" fmla="*/ 19071 h 101865"/>
                <a:gd name="connsiteX2" fmla="*/ 83434 w 101699"/>
                <a:gd name="connsiteY2" fmla="*/ 90592 h 101865"/>
                <a:gd name="connsiteX3" fmla="*/ 11800 w 101699"/>
                <a:gd name="connsiteY3" fmla="*/ 82335 h 101865"/>
                <a:gd name="connsiteX4" fmla="*/ 18699 w 101699"/>
                <a:gd name="connsiteY4" fmla="*/ 10777 h 101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99" h="101865">
                  <a:moveTo>
                    <a:pt x="18699" y="10777"/>
                  </a:moveTo>
                  <a:cubicBezTo>
                    <a:pt x="40642" y="-6378"/>
                    <a:pt x="72651" y="-2645"/>
                    <a:pt x="90258" y="19071"/>
                  </a:cubicBezTo>
                  <a:cubicBezTo>
                    <a:pt x="107865" y="40788"/>
                    <a:pt x="104811" y="72797"/>
                    <a:pt x="83434" y="90592"/>
                  </a:cubicBezTo>
                  <a:cubicBezTo>
                    <a:pt x="62057" y="108388"/>
                    <a:pt x="29972" y="104731"/>
                    <a:pt x="11800" y="82335"/>
                  </a:cubicBezTo>
                  <a:cubicBezTo>
                    <a:pt x="-6335" y="59978"/>
                    <a:pt x="-3205" y="27931"/>
                    <a:pt x="18699" y="10777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EAEDD14-1505-4F4B-8526-C5C749479264}"/>
                </a:ext>
              </a:extLst>
            </p:cNvPr>
            <p:cNvSpPr/>
            <p:nvPr/>
          </p:nvSpPr>
          <p:spPr>
            <a:xfrm>
              <a:off x="4166946" y="6452321"/>
              <a:ext cx="88420" cy="89819"/>
            </a:xfrm>
            <a:custGeom>
              <a:avLst/>
              <a:gdLst>
                <a:gd name="connsiteX0" fmla="*/ 15525 w 88420"/>
                <a:gd name="connsiteY0" fmla="*/ 9694 h 89819"/>
                <a:gd name="connsiteX1" fmla="*/ 77620 w 88420"/>
                <a:gd name="connsiteY1" fmla="*/ 16744 h 89819"/>
                <a:gd name="connsiteX2" fmla="*/ 73737 w 88420"/>
                <a:gd name="connsiteY2" fmla="*/ 79443 h 89819"/>
                <a:gd name="connsiteX3" fmla="*/ 10774 w 88420"/>
                <a:gd name="connsiteY3" fmla="*/ 73109 h 89819"/>
                <a:gd name="connsiteX4" fmla="*/ 15525 w 88420"/>
                <a:gd name="connsiteY4" fmla="*/ 9694 h 89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20" h="89819">
                  <a:moveTo>
                    <a:pt x="15525" y="9694"/>
                  </a:moveTo>
                  <a:cubicBezTo>
                    <a:pt x="34187" y="-5613"/>
                    <a:pt x="61974" y="-2446"/>
                    <a:pt x="77620" y="16744"/>
                  </a:cubicBezTo>
                  <a:cubicBezTo>
                    <a:pt x="92965" y="36199"/>
                    <a:pt x="92211" y="63457"/>
                    <a:pt x="73737" y="79443"/>
                  </a:cubicBezTo>
                  <a:cubicBezTo>
                    <a:pt x="55677" y="95089"/>
                    <a:pt x="26534" y="93091"/>
                    <a:pt x="10774" y="73109"/>
                  </a:cubicBezTo>
                  <a:cubicBezTo>
                    <a:pt x="-5287" y="53428"/>
                    <a:pt x="-3138" y="25039"/>
                    <a:pt x="15525" y="9694"/>
                  </a:cubicBezTo>
                  <a:close/>
                </a:path>
              </a:pathLst>
            </a:custGeom>
            <a:solidFill>
              <a:srgbClr val="DC738A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C48EB3C2-1FDE-4A60-8F8C-CB17E837CEFA}"/>
                </a:ext>
              </a:extLst>
            </p:cNvPr>
            <p:cNvSpPr/>
            <p:nvPr/>
          </p:nvSpPr>
          <p:spPr>
            <a:xfrm>
              <a:off x="4213088" y="6582601"/>
              <a:ext cx="102947" cy="104045"/>
            </a:xfrm>
            <a:custGeom>
              <a:avLst/>
              <a:gdLst>
                <a:gd name="connsiteX0" fmla="*/ 16322 w 102947"/>
                <a:gd name="connsiteY0" fmla="*/ 12238 h 104045"/>
                <a:gd name="connsiteX1" fmla="*/ 89049 w 102947"/>
                <a:gd name="connsiteY1" fmla="*/ 18007 h 104045"/>
                <a:gd name="connsiteX2" fmla="*/ 87089 w 102947"/>
                <a:gd name="connsiteY2" fmla="*/ 91300 h 104045"/>
                <a:gd name="connsiteX3" fmla="*/ 14286 w 102947"/>
                <a:gd name="connsiteY3" fmla="*/ 85607 h 104045"/>
                <a:gd name="connsiteX4" fmla="*/ 16322 w 102947"/>
                <a:gd name="connsiteY4" fmla="*/ 12238 h 104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947" h="104045">
                  <a:moveTo>
                    <a:pt x="16322" y="12238"/>
                  </a:moveTo>
                  <a:cubicBezTo>
                    <a:pt x="37247" y="-6123"/>
                    <a:pt x="69783" y="-3521"/>
                    <a:pt x="89049" y="18007"/>
                  </a:cubicBezTo>
                  <a:cubicBezTo>
                    <a:pt x="108315" y="39535"/>
                    <a:pt x="107448" y="72336"/>
                    <a:pt x="87089" y="91300"/>
                  </a:cubicBezTo>
                  <a:cubicBezTo>
                    <a:pt x="66730" y="110301"/>
                    <a:pt x="34117" y="107776"/>
                    <a:pt x="14286" y="85607"/>
                  </a:cubicBezTo>
                  <a:cubicBezTo>
                    <a:pt x="-5545" y="63438"/>
                    <a:pt x="-4603" y="30562"/>
                    <a:pt x="16322" y="12238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EC53CCAC-C7A3-4903-B364-D9FC70D67A33}"/>
                </a:ext>
              </a:extLst>
            </p:cNvPr>
            <p:cNvSpPr/>
            <p:nvPr/>
          </p:nvSpPr>
          <p:spPr>
            <a:xfrm>
              <a:off x="4111551" y="6549459"/>
              <a:ext cx="57704" cy="58477"/>
            </a:xfrm>
            <a:custGeom>
              <a:avLst/>
              <a:gdLst>
                <a:gd name="connsiteX0" fmla="*/ 9691 w 57704"/>
                <a:gd name="connsiteY0" fmla="*/ 6208 h 58477"/>
                <a:gd name="connsiteX1" fmla="*/ 50070 w 57704"/>
                <a:gd name="connsiteY1" fmla="*/ 11222 h 58477"/>
                <a:gd name="connsiteX2" fmla="*/ 48449 w 57704"/>
                <a:gd name="connsiteY2" fmla="*/ 51940 h 58477"/>
                <a:gd name="connsiteX3" fmla="*/ 7240 w 57704"/>
                <a:gd name="connsiteY3" fmla="*/ 47605 h 58477"/>
                <a:gd name="connsiteX4" fmla="*/ 9691 w 57704"/>
                <a:gd name="connsiteY4" fmla="*/ 6208 h 5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04" h="58477">
                  <a:moveTo>
                    <a:pt x="9691" y="6208"/>
                  </a:moveTo>
                  <a:cubicBezTo>
                    <a:pt x="21605" y="-3745"/>
                    <a:pt x="39664" y="-1483"/>
                    <a:pt x="50070" y="11222"/>
                  </a:cubicBezTo>
                  <a:cubicBezTo>
                    <a:pt x="60740" y="23701"/>
                    <a:pt x="60250" y="41761"/>
                    <a:pt x="48449" y="51940"/>
                  </a:cubicBezTo>
                  <a:cubicBezTo>
                    <a:pt x="36761" y="62045"/>
                    <a:pt x="18099" y="60310"/>
                    <a:pt x="7240" y="47605"/>
                  </a:cubicBezTo>
                  <a:cubicBezTo>
                    <a:pt x="-3316" y="34711"/>
                    <a:pt x="-2185" y="16161"/>
                    <a:pt x="9691" y="6208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143E2E55-F28C-41E7-B3F6-FC772062C838}"/>
                </a:ext>
              </a:extLst>
            </p:cNvPr>
            <p:cNvSpPr/>
            <p:nvPr/>
          </p:nvSpPr>
          <p:spPr>
            <a:xfrm>
              <a:off x="3733901" y="5349305"/>
              <a:ext cx="124261" cy="123708"/>
            </a:xfrm>
            <a:custGeom>
              <a:avLst/>
              <a:gdLst>
                <a:gd name="connsiteX0" fmla="*/ 38710 w 124261"/>
                <a:gd name="connsiteY0" fmla="*/ 4685 h 123708"/>
                <a:gd name="connsiteX1" fmla="*/ 119732 w 124261"/>
                <a:gd name="connsiteY1" fmla="*/ 37071 h 123708"/>
                <a:gd name="connsiteX2" fmla="*/ 86177 w 124261"/>
                <a:gd name="connsiteY2" fmla="*/ 118206 h 123708"/>
                <a:gd name="connsiteX3" fmla="*/ 4816 w 124261"/>
                <a:gd name="connsiteY3" fmla="*/ 85971 h 123708"/>
                <a:gd name="connsiteX4" fmla="*/ 38710 w 124261"/>
                <a:gd name="connsiteY4" fmla="*/ 4685 h 12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261" h="123708">
                  <a:moveTo>
                    <a:pt x="38710" y="4685"/>
                  </a:moveTo>
                  <a:cubicBezTo>
                    <a:pt x="70719" y="-8171"/>
                    <a:pt x="106951" y="6344"/>
                    <a:pt x="119732" y="37071"/>
                  </a:cubicBezTo>
                  <a:cubicBezTo>
                    <a:pt x="132513" y="67798"/>
                    <a:pt x="117281" y="104256"/>
                    <a:pt x="86177" y="118206"/>
                  </a:cubicBezTo>
                  <a:cubicBezTo>
                    <a:pt x="54357" y="132495"/>
                    <a:pt x="18163" y="117980"/>
                    <a:pt x="4816" y="85971"/>
                  </a:cubicBezTo>
                  <a:cubicBezTo>
                    <a:pt x="-8493" y="53962"/>
                    <a:pt x="6739" y="17541"/>
                    <a:pt x="38710" y="4685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91CE27BB-2327-4208-894A-D3DDF9361E10}"/>
                </a:ext>
              </a:extLst>
            </p:cNvPr>
            <p:cNvSpPr/>
            <p:nvPr/>
          </p:nvSpPr>
          <p:spPr>
            <a:xfrm>
              <a:off x="3746627" y="5131525"/>
              <a:ext cx="147069" cy="143117"/>
            </a:xfrm>
            <a:custGeom>
              <a:avLst/>
              <a:gdLst>
                <a:gd name="connsiteX0" fmla="*/ 49812 w 147069"/>
                <a:gd name="connsiteY0" fmla="*/ 4208 h 143117"/>
                <a:gd name="connsiteX1" fmla="*/ 143238 w 147069"/>
                <a:gd name="connsiteY1" fmla="*/ 45680 h 143117"/>
                <a:gd name="connsiteX2" fmla="*/ 98147 w 147069"/>
                <a:gd name="connsiteY2" fmla="*/ 137824 h 143117"/>
                <a:gd name="connsiteX3" fmla="*/ 4193 w 147069"/>
                <a:gd name="connsiteY3" fmla="*/ 96578 h 143117"/>
                <a:gd name="connsiteX4" fmla="*/ 49812 w 147069"/>
                <a:gd name="connsiteY4" fmla="*/ 4208 h 14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069" h="143117">
                  <a:moveTo>
                    <a:pt x="49812" y="4208"/>
                  </a:moveTo>
                  <a:cubicBezTo>
                    <a:pt x="88533" y="-8912"/>
                    <a:pt x="130344" y="9675"/>
                    <a:pt x="143238" y="45680"/>
                  </a:cubicBezTo>
                  <a:cubicBezTo>
                    <a:pt x="156019" y="81724"/>
                    <a:pt x="135773" y="123007"/>
                    <a:pt x="98147" y="137824"/>
                  </a:cubicBezTo>
                  <a:cubicBezTo>
                    <a:pt x="59653" y="152981"/>
                    <a:pt x="17690" y="134469"/>
                    <a:pt x="4193" y="96578"/>
                  </a:cubicBezTo>
                  <a:cubicBezTo>
                    <a:pt x="-9380" y="58688"/>
                    <a:pt x="11092" y="17329"/>
                    <a:pt x="49812" y="4208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8F62B882-23C3-43F5-BA0D-20F8EEF031C3}"/>
                </a:ext>
              </a:extLst>
            </p:cNvPr>
            <p:cNvSpPr/>
            <p:nvPr/>
          </p:nvSpPr>
          <p:spPr>
            <a:xfrm>
              <a:off x="3654581" y="5266609"/>
              <a:ext cx="74283" cy="74812"/>
            </a:xfrm>
            <a:custGeom>
              <a:avLst/>
              <a:gdLst>
                <a:gd name="connsiteX0" fmla="*/ 24492 w 74283"/>
                <a:gd name="connsiteY0" fmla="*/ 2325 h 74812"/>
                <a:gd name="connsiteX1" fmla="*/ 71996 w 74283"/>
                <a:gd name="connsiteY1" fmla="*/ 24192 h 74812"/>
                <a:gd name="connsiteX2" fmla="*/ 50845 w 74283"/>
                <a:gd name="connsiteY2" fmla="*/ 72225 h 74812"/>
                <a:gd name="connsiteX3" fmla="*/ 2285 w 74283"/>
                <a:gd name="connsiteY3" fmla="*/ 50810 h 74812"/>
                <a:gd name="connsiteX4" fmla="*/ 24492 w 74283"/>
                <a:gd name="connsiteY4" fmla="*/ 2325 h 7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83" h="74812">
                  <a:moveTo>
                    <a:pt x="24492" y="2325"/>
                  </a:moveTo>
                  <a:cubicBezTo>
                    <a:pt x="43833" y="-4800"/>
                    <a:pt x="65097" y="5002"/>
                    <a:pt x="71996" y="24192"/>
                  </a:cubicBezTo>
                  <a:cubicBezTo>
                    <a:pt x="78745" y="43458"/>
                    <a:pt x="70224" y="64571"/>
                    <a:pt x="50845" y="72225"/>
                  </a:cubicBezTo>
                  <a:cubicBezTo>
                    <a:pt x="31919" y="79690"/>
                    <a:pt x="9222" y="70528"/>
                    <a:pt x="2285" y="50810"/>
                  </a:cubicBezTo>
                  <a:cubicBezTo>
                    <a:pt x="-4803" y="31168"/>
                    <a:pt x="5151" y="9451"/>
                    <a:pt x="24492" y="2325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7CEB5371-14FB-4A18-8514-6C9E7078739C}"/>
                </a:ext>
              </a:extLst>
            </p:cNvPr>
            <p:cNvSpPr/>
            <p:nvPr/>
          </p:nvSpPr>
          <p:spPr>
            <a:xfrm>
              <a:off x="3887800" y="5028549"/>
              <a:ext cx="152431" cy="141494"/>
            </a:xfrm>
            <a:custGeom>
              <a:avLst/>
              <a:gdLst>
                <a:gd name="connsiteX0" fmla="*/ 53264 w 152431"/>
                <a:gd name="connsiteY0" fmla="*/ 4107 h 141494"/>
                <a:gd name="connsiteX1" fmla="*/ 148839 w 152431"/>
                <a:gd name="connsiteY1" fmla="*/ 44938 h 141494"/>
                <a:gd name="connsiteX2" fmla="*/ 99939 w 152431"/>
                <a:gd name="connsiteY2" fmla="*/ 136253 h 141494"/>
                <a:gd name="connsiteX3" fmla="*/ 3913 w 152431"/>
                <a:gd name="connsiteY3" fmla="*/ 95572 h 141494"/>
                <a:gd name="connsiteX4" fmla="*/ 53264 w 152431"/>
                <a:gd name="connsiteY4" fmla="*/ 4107 h 1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31" h="141494">
                  <a:moveTo>
                    <a:pt x="53264" y="4107"/>
                  </a:moveTo>
                  <a:cubicBezTo>
                    <a:pt x="93153" y="-8712"/>
                    <a:pt x="136171" y="9461"/>
                    <a:pt x="148839" y="44938"/>
                  </a:cubicBezTo>
                  <a:cubicBezTo>
                    <a:pt x="161507" y="80416"/>
                    <a:pt x="139602" y="121285"/>
                    <a:pt x="99939" y="136253"/>
                  </a:cubicBezTo>
                  <a:cubicBezTo>
                    <a:pt x="60277" y="151220"/>
                    <a:pt x="17259" y="133048"/>
                    <a:pt x="3913" y="95572"/>
                  </a:cubicBezTo>
                  <a:cubicBezTo>
                    <a:pt x="-9434" y="58134"/>
                    <a:pt x="12433" y="17265"/>
                    <a:pt x="53264" y="4107"/>
                  </a:cubicBezTo>
                  <a:close/>
                </a:path>
              </a:pathLst>
            </a:custGeom>
            <a:solidFill>
              <a:srgbClr val="DC738A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044631C-84FA-4F85-AF74-8F0394164305}"/>
                </a:ext>
              </a:extLst>
            </p:cNvPr>
            <p:cNvSpPr/>
            <p:nvPr/>
          </p:nvSpPr>
          <p:spPr>
            <a:xfrm>
              <a:off x="4031303" y="4831513"/>
              <a:ext cx="198999" cy="174818"/>
            </a:xfrm>
            <a:custGeom>
              <a:avLst/>
              <a:gdLst>
                <a:gd name="connsiteX0" fmla="*/ 74859 w 198999"/>
                <a:gd name="connsiteY0" fmla="*/ 4338 h 174818"/>
                <a:gd name="connsiteX1" fmla="*/ 196033 w 198999"/>
                <a:gd name="connsiteY1" fmla="*/ 57008 h 174818"/>
                <a:gd name="connsiteX2" fmla="*/ 185024 w 198999"/>
                <a:gd name="connsiteY2" fmla="*/ 122572 h 174818"/>
                <a:gd name="connsiteX3" fmla="*/ 125832 w 198999"/>
                <a:gd name="connsiteY3" fmla="*/ 168644 h 174818"/>
                <a:gd name="connsiteX4" fmla="*/ 49636 w 198999"/>
                <a:gd name="connsiteY4" fmla="*/ 167249 h 174818"/>
                <a:gd name="connsiteX5" fmla="*/ 3376 w 198999"/>
                <a:gd name="connsiteY5" fmla="*/ 116389 h 174818"/>
                <a:gd name="connsiteX6" fmla="*/ 74859 w 198999"/>
                <a:gd name="connsiteY6" fmla="*/ 4338 h 17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999" h="174818">
                  <a:moveTo>
                    <a:pt x="74859" y="4338"/>
                  </a:moveTo>
                  <a:cubicBezTo>
                    <a:pt x="128547" y="-10290"/>
                    <a:pt x="182875" y="13274"/>
                    <a:pt x="196033" y="57008"/>
                  </a:cubicBezTo>
                  <a:cubicBezTo>
                    <a:pt x="202706" y="78988"/>
                    <a:pt x="197730" y="102364"/>
                    <a:pt x="185024" y="122572"/>
                  </a:cubicBezTo>
                  <a:cubicBezTo>
                    <a:pt x="172846" y="142591"/>
                    <a:pt x="152186" y="159708"/>
                    <a:pt x="125832" y="168644"/>
                  </a:cubicBezTo>
                  <a:cubicBezTo>
                    <a:pt x="99478" y="177579"/>
                    <a:pt x="72333" y="176561"/>
                    <a:pt x="49636" y="167249"/>
                  </a:cubicBezTo>
                  <a:cubicBezTo>
                    <a:pt x="27505" y="157823"/>
                    <a:pt x="10501" y="139877"/>
                    <a:pt x="3376" y="116389"/>
                  </a:cubicBezTo>
                  <a:cubicBezTo>
                    <a:pt x="-10838" y="69110"/>
                    <a:pt x="21133" y="18967"/>
                    <a:pt x="74859" y="4338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C3B8D2B6-1032-4335-A85A-50148EF236ED}"/>
                </a:ext>
              </a:extLst>
            </p:cNvPr>
            <p:cNvSpPr/>
            <p:nvPr/>
          </p:nvSpPr>
          <p:spPr>
            <a:xfrm>
              <a:off x="4343934" y="4847035"/>
              <a:ext cx="190933" cy="155926"/>
            </a:xfrm>
            <a:custGeom>
              <a:avLst/>
              <a:gdLst>
                <a:gd name="connsiteX0" fmla="*/ 71950 w 190933"/>
                <a:gd name="connsiteY0" fmla="*/ 5820 h 155926"/>
                <a:gd name="connsiteX1" fmla="*/ 187695 w 190933"/>
                <a:gd name="connsiteY1" fmla="*/ 45331 h 155926"/>
                <a:gd name="connsiteX2" fmla="*/ 121076 w 190933"/>
                <a:gd name="connsiteY2" fmla="*/ 148145 h 155926"/>
                <a:gd name="connsiteX3" fmla="*/ 3860 w 190933"/>
                <a:gd name="connsiteY3" fmla="*/ 109048 h 155926"/>
                <a:gd name="connsiteX4" fmla="*/ 71950 w 190933"/>
                <a:gd name="connsiteY4" fmla="*/ 5820 h 15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933" h="155926">
                  <a:moveTo>
                    <a:pt x="71950" y="5820"/>
                  </a:moveTo>
                  <a:cubicBezTo>
                    <a:pt x="123262" y="-10166"/>
                    <a:pt x="173444" y="8006"/>
                    <a:pt x="187695" y="45331"/>
                  </a:cubicBezTo>
                  <a:cubicBezTo>
                    <a:pt x="201192" y="82882"/>
                    <a:pt x="171257" y="128954"/>
                    <a:pt x="121076" y="148145"/>
                  </a:cubicBezTo>
                  <a:cubicBezTo>
                    <a:pt x="70894" y="167335"/>
                    <a:pt x="18451" y="149804"/>
                    <a:pt x="3860" y="109048"/>
                  </a:cubicBezTo>
                  <a:cubicBezTo>
                    <a:pt x="-11523" y="68518"/>
                    <a:pt x="20675" y="21805"/>
                    <a:pt x="71950" y="5820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57E090D3-A693-4B7D-A077-55FE9F8CE436}"/>
                </a:ext>
              </a:extLst>
            </p:cNvPr>
            <p:cNvSpPr/>
            <p:nvPr/>
          </p:nvSpPr>
          <p:spPr>
            <a:xfrm>
              <a:off x="3850427" y="4889330"/>
              <a:ext cx="120665" cy="111660"/>
            </a:xfrm>
            <a:custGeom>
              <a:avLst/>
              <a:gdLst>
                <a:gd name="connsiteX0" fmla="*/ 44415 w 120665"/>
                <a:gd name="connsiteY0" fmla="*/ 2433 h 111660"/>
                <a:gd name="connsiteX1" fmla="*/ 118575 w 120665"/>
                <a:gd name="connsiteY1" fmla="*/ 38363 h 111660"/>
                <a:gd name="connsiteX2" fmla="*/ 76424 w 120665"/>
                <a:gd name="connsiteY2" fmla="*/ 108640 h 111660"/>
                <a:gd name="connsiteX3" fmla="*/ 2264 w 120665"/>
                <a:gd name="connsiteY3" fmla="*/ 72710 h 111660"/>
                <a:gd name="connsiteX4" fmla="*/ 44415 w 120665"/>
                <a:gd name="connsiteY4" fmla="*/ 2433 h 111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65" h="111660">
                  <a:moveTo>
                    <a:pt x="44415" y="2433"/>
                  </a:moveTo>
                  <a:cubicBezTo>
                    <a:pt x="76725" y="-6427"/>
                    <a:pt x="109941" y="9672"/>
                    <a:pt x="118575" y="38363"/>
                  </a:cubicBezTo>
                  <a:cubicBezTo>
                    <a:pt x="127208" y="67054"/>
                    <a:pt x="108320" y="98498"/>
                    <a:pt x="76424" y="108640"/>
                  </a:cubicBezTo>
                  <a:cubicBezTo>
                    <a:pt x="44490" y="118744"/>
                    <a:pt x="11275" y="102683"/>
                    <a:pt x="2264" y="72710"/>
                  </a:cubicBezTo>
                  <a:cubicBezTo>
                    <a:pt x="-6784" y="42737"/>
                    <a:pt x="12104" y="11293"/>
                    <a:pt x="44415" y="2433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3EF15CA4-5920-4CD5-8CE6-8DE47E3786C9}"/>
                </a:ext>
              </a:extLst>
            </p:cNvPr>
            <p:cNvSpPr/>
            <p:nvPr/>
          </p:nvSpPr>
          <p:spPr>
            <a:xfrm>
              <a:off x="4549206" y="4988739"/>
              <a:ext cx="178248" cy="145849"/>
            </a:xfrm>
            <a:custGeom>
              <a:avLst/>
              <a:gdLst>
                <a:gd name="connsiteX0" fmla="*/ 63219 w 178248"/>
                <a:gd name="connsiteY0" fmla="*/ 8891 h 145849"/>
                <a:gd name="connsiteX1" fmla="*/ 174703 w 178248"/>
                <a:gd name="connsiteY1" fmla="*/ 35659 h 145849"/>
                <a:gd name="connsiteX2" fmla="*/ 117321 w 178248"/>
                <a:gd name="connsiteY2" fmla="*/ 134929 h 145849"/>
                <a:gd name="connsiteX3" fmla="*/ 4215 w 178248"/>
                <a:gd name="connsiteY3" fmla="*/ 108764 h 145849"/>
                <a:gd name="connsiteX4" fmla="*/ 63219 w 178248"/>
                <a:gd name="connsiteY4" fmla="*/ 8891 h 14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248" h="145849">
                  <a:moveTo>
                    <a:pt x="63219" y="8891"/>
                  </a:moveTo>
                  <a:cubicBezTo>
                    <a:pt x="110874" y="-9885"/>
                    <a:pt x="160904" y="2029"/>
                    <a:pt x="174703" y="35659"/>
                  </a:cubicBezTo>
                  <a:cubicBezTo>
                    <a:pt x="187711" y="69591"/>
                    <a:pt x="164109" y="113250"/>
                    <a:pt x="117321" y="134929"/>
                  </a:cubicBezTo>
                  <a:cubicBezTo>
                    <a:pt x="71174" y="156381"/>
                    <a:pt x="18428" y="145486"/>
                    <a:pt x="4215" y="108764"/>
                  </a:cubicBezTo>
                  <a:cubicBezTo>
                    <a:pt x="-10791" y="72381"/>
                    <a:pt x="15525" y="27704"/>
                    <a:pt x="63219" y="8891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4ABF20D2-B6BE-467D-BDC7-6829F2D6B226}"/>
                </a:ext>
              </a:extLst>
            </p:cNvPr>
            <p:cNvSpPr/>
            <p:nvPr/>
          </p:nvSpPr>
          <p:spPr>
            <a:xfrm>
              <a:off x="4246861" y="4772248"/>
              <a:ext cx="102281" cy="84365"/>
            </a:xfrm>
            <a:custGeom>
              <a:avLst/>
              <a:gdLst>
                <a:gd name="connsiteX0" fmla="*/ 39177 w 102281"/>
                <a:gd name="connsiteY0" fmla="*/ 2299 h 84365"/>
                <a:gd name="connsiteX1" fmla="*/ 100895 w 102281"/>
                <a:gd name="connsiteY1" fmla="*/ 27559 h 84365"/>
                <a:gd name="connsiteX2" fmla="*/ 63155 w 102281"/>
                <a:gd name="connsiteY2" fmla="*/ 81587 h 84365"/>
                <a:gd name="connsiteX3" fmla="*/ 1475 w 102281"/>
                <a:gd name="connsiteY3" fmla="*/ 56288 h 84365"/>
                <a:gd name="connsiteX4" fmla="*/ 39177 w 102281"/>
                <a:gd name="connsiteY4" fmla="*/ 2299 h 84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281" h="84365">
                  <a:moveTo>
                    <a:pt x="39177" y="2299"/>
                  </a:moveTo>
                  <a:cubicBezTo>
                    <a:pt x="66737" y="-5166"/>
                    <a:pt x="94411" y="6145"/>
                    <a:pt x="100895" y="27559"/>
                  </a:cubicBezTo>
                  <a:cubicBezTo>
                    <a:pt x="107380" y="48974"/>
                    <a:pt x="90489" y="73179"/>
                    <a:pt x="63155" y="81587"/>
                  </a:cubicBezTo>
                  <a:cubicBezTo>
                    <a:pt x="35859" y="89994"/>
                    <a:pt x="8261" y="78684"/>
                    <a:pt x="1475" y="56288"/>
                  </a:cubicBezTo>
                  <a:cubicBezTo>
                    <a:pt x="-5236" y="33931"/>
                    <a:pt x="11579" y="9764"/>
                    <a:pt x="39177" y="2299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75CF803C-C89C-4030-A21B-073093291DA2}"/>
                </a:ext>
              </a:extLst>
            </p:cNvPr>
            <p:cNvSpPr/>
            <p:nvPr/>
          </p:nvSpPr>
          <p:spPr>
            <a:xfrm>
              <a:off x="4565723" y="4878530"/>
              <a:ext cx="91671" cy="72582"/>
            </a:xfrm>
            <a:custGeom>
              <a:avLst/>
              <a:gdLst>
                <a:gd name="connsiteX0" fmla="*/ 34335 w 91671"/>
                <a:gd name="connsiteY0" fmla="*/ 3620 h 72582"/>
                <a:gd name="connsiteX1" fmla="*/ 90247 w 91671"/>
                <a:gd name="connsiteY1" fmla="*/ 19793 h 72582"/>
                <a:gd name="connsiteX2" fmla="*/ 57371 w 91671"/>
                <a:gd name="connsiteY2" fmla="*/ 68505 h 72582"/>
                <a:gd name="connsiteX3" fmla="*/ 1534 w 91671"/>
                <a:gd name="connsiteY3" fmla="*/ 52293 h 72582"/>
                <a:gd name="connsiteX4" fmla="*/ 34335 w 91671"/>
                <a:gd name="connsiteY4" fmla="*/ 3620 h 7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71" h="72582">
                  <a:moveTo>
                    <a:pt x="34335" y="3620"/>
                  </a:moveTo>
                  <a:cubicBezTo>
                    <a:pt x="58954" y="-4977"/>
                    <a:pt x="84026" y="2262"/>
                    <a:pt x="90247" y="19793"/>
                  </a:cubicBezTo>
                  <a:cubicBezTo>
                    <a:pt x="96468" y="37325"/>
                    <a:pt x="81726" y="59155"/>
                    <a:pt x="57371" y="68505"/>
                  </a:cubicBezTo>
                  <a:cubicBezTo>
                    <a:pt x="33015" y="77855"/>
                    <a:pt x="8057" y="70578"/>
                    <a:pt x="1534" y="52293"/>
                  </a:cubicBezTo>
                  <a:cubicBezTo>
                    <a:pt x="-4951" y="34007"/>
                    <a:pt x="9715" y="12215"/>
                    <a:pt x="34335" y="3620"/>
                  </a:cubicBezTo>
                  <a:close/>
                </a:path>
              </a:pathLst>
            </a:custGeom>
            <a:solidFill>
              <a:srgbClr val="DC738A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5E56BCC8-77E7-44DC-86CD-43247D354054}"/>
                </a:ext>
              </a:extLst>
            </p:cNvPr>
            <p:cNvSpPr/>
            <p:nvPr/>
          </p:nvSpPr>
          <p:spPr>
            <a:xfrm>
              <a:off x="3777556" y="5166134"/>
              <a:ext cx="44087" cy="42858"/>
            </a:xfrm>
            <a:custGeom>
              <a:avLst/>
              <a:gdLst>
                <a:gd name="connsiteX0" fmla="*/ 14887 w 44087"/>
                <a:gd name="connsiteY0" fmla="*/ 1306 h 42858"/>
                <a:gd name="connsiteX1" fmla="*/ 42900 w 44087"/>
                <a:gd name="connsiteY1" fmla="*/ 13899 h 42858"/>
                <a:gd name="connsiteX2" fmla="*/ 29252 w 44087"/>
                <a:gd name="connsiteY2" fmla="*/ 41459 h 42858"/>
                <a:gd name="connsiteX3" fmla="*/ 1239 w 44087"/>
                <a:gd name="connsiteY3" fmla="*/ 28867 h 42858"/>
                <a:gd name="connsiteX4" fmla="*/ 14887 w 44087"/>
                <a:gd name="connsiteY4" fmla="*/ 1306 h 4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87" h="42858">
                  <a:moveTo>
                    <a:pt x="14887" y="1306"/>
                  </a:moveTo>
                  <a:cubicBezTo>
                    <a:pt x="26424" y="-2728"/>
                    <a:pt x="38941" y="2890"/>
                    <a:pt x="42900" y="13899"/>
                  </a:cubicBezTo>
                  <a:cubicBezTo>
                    <a:pt x="46821" y="24908"/>
                    <a:pt x="40713" y="37237"/>
                    <a:pt x="29252" y="41459"/>
                  </a:cubicBezTo>
                  <a:cubicBezTo>
                    <a:pt x="17790" y="45682"/>
                    <a:pt x="5236" y="40026"/>
                    <a:pt x="1239" y="28867"/>
                  </a:cubicBezTo>
                  <a:cubicBezTo>
                    <a:pt x="-2795" y="17707"/>
                    <a:pt x="3350" y="5341"/>
                    <a:pt x="14887" y="1306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65BAD89-5460-4847-BCD6-39AB50F2B9F5}"/>
                </a:ext>
              </a:extLst>
            </p:cNvPr>
            <p:cNvSpPr/>
            <p:nvPr/>
          </p:nvSpPr>
          <p:spPr>
            <a:xfrm>
              <a:off x="4068209" y="4863683"/>
              <a:ext cx="70620" cy="62110"/>
            </a:xfrm>
            <a:custGeom>
              <a:avLst/>
              <a:gdLst>
                <a:gd name="connsiteX0" fmla="*/ 26491 w 70620"/>
                <a:gd name="connsiteY0" fmla="*/ 1613 h 62110"/>
                <a:gd name="connsiteX1" fmla="*/ 69509 w 70620"/>
                <a:gd name="connsiteY1" fmla="*/ 20766 h 62110"/>
                <a:gd name="connsiteX2" fmla="*/ 44174 w 70620"/>
                <a:gd name="connsiteY2" fmla="*/ 60278 h 62110"/>
                <a:gd name="connsiteX3" fmla="*/ 1156 w 70620"/>
                <a:gd name="connsiteY3" fmla="*/ 41125 h 62110"/>
                <a:gd name="connsiteX4" fmla="*/ 26491 w 70620"/>
                <a:gd name="connsiteY4" fmla="*/ 1613 h 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620" h="62110">
                  <a:moveTo>
                    <a:pt x="26491" y="1613"/>
                  </a:moveTo>
                  <a:cubicBezTo>
                    <a:pt x="45418" y="-3778"/>
                    <a:pt x="64683" y="4781"/>
                    <a:pt x="69509" y="20766"/>
                  </a:cubicBezTo>
                  <a:cubicBezTo>
                    <a:pt x="74335" y="36752"/>
                    <a:pt x="62987" y="54434"/>
                    <a:pt x="44174" y="60278"/>
                  </a:cubicBezTo>
                  <a:cubicBezTo>
                    <a:pt x="25360" y="66121"/>
                    <a:pt x="6095" y="57526"/>
                    <a:pt x="1156" y="41125"/>
                  </a:cubicBezTo>
                  <a:cubicBezTo>
                    <a:pt x="-3783" y="24687"/>
                    <a:pt x="7565" y="7005"/>
                    <a:pt x="26491" y="1613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5F01F74-DEB8-4D66-8C69-384B19725D09}"/>
                </a:ext>
              </a:extLst>
            </p:cNvPr>
            <p:cNvSpPr/>
            <p:nvPr/>
          </p:nvSpPr>
          <p:spPr>
            <a:xfrm>
              <a:off x="4400281" y="4882712"/>
              <a:ext cx="44340" cy="35928"/>
            </a:xfrm>
            <a:custGeom>
              <a:avLst/>
              <a:gdLst>
                <a:gd name="connsiteX0" fmla="*/ 16319 w 44340"/>
                <a:gd name="connsiteY0" fmla="*/ 1435 h 35928"/>
                <a:gd name="connsiteX1" fmla="*/ 43540 w 44340"/>
                <a:gd name="connsiteY1" fmla="*/ 10747 h 35928"/>
                <a:gd name="connsiteX2" fmla="*/ 28120 w 44340"/>
                <a:gd name="connsiteY2" fmla="*/ 34386 h 35928"/>
                <a:gd name="connsiteX3" fmla="*/ 824 w 44340"/>
                <a:gd name="connsiteY3" fmla="*/ 25074 h 35928"/>
                <a:gd name="connsiteX4" fmla="*/ 16319 w 44340"/>
                <a:gd name="connsiteY4" fmla="*/ 1435 h 3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40" h="35928">
                  <a:moveTo>
                    <a:pt x="16319" y="1435"/>
                  </a:moveTo>
                  <a:cubicBezTo>
                    <a:pt x="28007" y="-2411"/>
                    <a:pt x="40336" y="1737"/>
                    <a:pt x="43540" y="10747"/>
                  </a:cubicBezTo>
                  <a:cubicBezTo>
                    <a:pt x="46783" y="19758"/>
                    <a:pt x="39883" y="30315"/>
                    <a:pt x="28120" y="34386"/>
                  </a:cubicBezTo>
                  <a:cubicBezTo>
                    <a:pt x="16357" y="38421"/>
                    <a:pt x="4142" y="34273"/>
                    <a:pt x="824" y="25074"/>
                  </a:cubicBezTo>
                  <a:cubicBezTo>
                    <a:pt x="-2456" y="15875"/>
                    <a:pt x="4330" y="5356"/>
                    <a:pt x="16319" y="1435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6FB011DC-F196-44E4-B9B0-32E23A1E0AFF}"/>
                </a:ext>
              </a:extLst>
            </p:cNvPr>
            <p:cNvSpPr/>
            <p:nvPr/>
          </p:nvSpPr>
          <p:spPr>
            <a:xfrm>
              <a:off x="4781296" y="5555230"/>
              <a:ext cx="34578" cy="31442"/>
            </a:xfrm>
            <a:custGeom>
              <a:avLst/>
              <a:gdLst>
                <a:gd name="connsiteX0" fmla="*/ 9421 w 34578"/>
                <a:gd name="connsiteY0" fmla="*/ 3784 h 31442"/>
                <a:gd name="connsiteX1" fmla="*/ 32684 w 34578"/>
                <a:gd name="connsiteY1" fmla="*/ 5405 h 31442"/>
                <a:gd name="connsiteX2" fmla="*/ 25181 w 34578"/>
                <a:gd name="connsiteY2" fmla="*/ 27574 h 31442"/>
                <a:gd name="connsiteX3" fmla="*/ 1919 w 34578"/>
                <a:gd name="connsiteY3" fmla="*/ 25953 h 31442"/>
                <a:gd name="connsiteX4" fmla="*/ 9421 w 34578"/>
                <a:gd name="connsiteY4" fmla="*/ 3784 h 31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8" h="31442">
                  <a:moveTo>
                    <a:pt x="9421" y="3784"/>
                  </a:moveTo>
                  <a:cubicBezTo>
                    <a:pt x="17942" y="-1834"/>
                    <a:pt x="28385" y="-1117"/>
                    <a:pt x="32684" y="5405"/>
                  </a:cubicBezTo>
                  <a:cubicBezTo>
                    <a:pt x="37019" y="11928"/>
                    <a:pt x="33664" y="21843"/>
                    <a:pt x="25181" y="27574"/>
                  </a:cubicBezTo>
                  <a:cubicBezTo>
                    <a:pt x="16735" y="33305"/>
                    <a:pt x="6292" y="32588"/>
                    <a:pt x="1919" y="25953"/>
                  </a:cubicBezTo>
                  <a:cubicBezTo>
                    <a:pt x="-2455" y="19355"/>
                    <a:pt x="901" y="9439"/>
                    <a:pt x="9421" y="3784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E0828C96-BEFC-4F12-A4D4-0FFF0E5ED05A}"/>
                </a:ext>
              </a:extLst>
            </p:cNvPr>
            <p:cNvSpPr/>
            <p:nvPr/>
          </p:nvSpPr>
          <p:spPr>
            <a:xfrm>
              <a:off x="4964345" y="5602371"/>
              <a:ext cx="57334" cy="53240"/>
            </a:xfrm>
            <a:custGeom>
              <a:avLst/>
              <a:gdLst>
                <a:gd name="connsiteX0" fmla="*/ 14996 w 57334"/>
                <a:gd name="connsiteY0" fmla="*/ 7767 h 53240"/>
                <a:gd name="connsiteX1" fmla="*/ 53904 w 57334"/>
                <a:gd name="connsiteY1" fmla="*/ 7616 h 53240"/>
                <a:gd name="connsiteX2" fmla="*/ 42480 w 57334"/>
                <a:gd name="connsiteY2" fmla="*/ 45280 h 53240"/>
                <a:gd name="connsiteX3" fmla="*/ 3609 w 57334"/>
                <a:gd name="connsiteY3" fmla="*/ 45393 h 53240"/>
                <a:gd name="connsiteX4" fmla="*/ 14996 w 57334"/>
                <a:gd name="connsiteY4" fmla="*/ 7767 h 5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34" h="53240">
                  <a:moveTo>
                    <a:pt x="14996" y="7767"/>
                  </a:moveTo>
                  <a:cubicBezTo>
                    <a:pt x="28983" y="-2526"/>
                    <a:pt x="46401" y="-2601"/>
                    <a:pt x="53904" y="7616"/>
                  </a:cubicBezTo>
                  <a:cubicBezTo>
                    <a:pt x="61369" y="17833"/>
                    <a:pt x="56242" y="34724"/>
                    <a:pt x="42480" y="45280"/>
                  </a:cubicBezTo>
                  <a:cubicBezTo>
                    <a:pt x="28681" y="55837"/>
                    <a:pt x="11301" y="55912"/>
                    <a:pt x="3609" y="45393"/>
                  </a:cubicBezTo>
                  <a:cubicBezTo>
                    <a:pt x="-4119" y="34874"/>
                    <a:pt x="970" y="18059"/>
                    <a:pt x="14996" y="7767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71DAF11-30D8-49A1-9478-DF57DB7B0B55}"/>
                </a:ext>
              </a:extLst>
            </p:cNvPr>
            <p:cNvSpPr/>
            <p:nvPr/>
          </p:nvSpPr>
          <p:spPr>
            <a:xfrm>
              <a:off x="3998045" y="5943729"/>
              <a:ext cx="39002" cy="39323"/>
            </a:xfrm>
            <a:custGeom>
              <a:avLst/>
              <a:gdLst>
                <a:gd name="connsiteX0" fmla="*/ 9375 w 39002"/>
                <a:gd name="connsiteY0" fmla="*/ 2937 h 39323"/>
                <a:gd name="connsiteX1" fmla="*/ 36068 w 39002"/>
                <a:gd name="connsiteY1" fmla="*/ 9308 h 39323"/>
                <a:gd name="connsiteX2" fmla="*/ 30036 w 39002"/>
                <a:gd name="connsiteY2" fmla="*/ 36228 h 39323"/>
                <a:gd name="connsiteX3" fmla="*/ 2853 w 39002"/>
                <a:gd name="connsiteY3" fmla="*/ 30195 h 39323"/>
                <a:gd name="connsiteX4" fmla="*/ 9375 w 39002"/>
                <a:gd name="connsiteY4" fmla="*/ 2937 h 3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02" h="39323">
                  <a:moveTo>
                    <a:pt x="9375" y="2937"/>
                  </a:moveTo>
                  <a:cubicBezTo>
                    <a:pt x="18574" y="-2756"/>
                    <a:pt x="30526" y="71"/>
                    <a:pt x="36068" y="9308"/>
                  </a:cubicBezTo>
                  <a:cubicBezTo>
                    <a:pt x="41535" y="18583"/>
                    <a:pt x="39273" y="30346"/>
                    <a:pt x="30036" y="36228"/>
                  </a:cubicBezTo>
                  <a:cubicBezTo>
                    <a:pt x="20987" y="41996"/>
                    <a:pt x="8395" y="39545"/>
                    <a:pt x="2853" y="30195"/>
                  </a:cubicBezTo>
                  <a:cubicBezTo>
                    <a:pt x="-2765" y="20845"/>
                    <a:pt x="176" y="8630"/>
                    <a:pt x="9375" y="2937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FF4C5A1-5DBB-4DB5-A860-9E0766A84064}"/>
                </a:ext>
              </a:extLst>
            </p:cNvPr>
            <p:cNvSpPr/>
            <p:nvPr/>
          </p:nvSpPr>
          <p:spPr>
            <a:xfrm>
              <a:off x="4007019" y="6230762"/>
              <a:ext cx="29655" cy="29703"/>
            </a:xfrm>
            <a:custGeom>
              <a:avLst/>
              <a:gdLst>
                <a:gd name="connsiteX0" fmla="*/ 5906 w 29655"/>
                <a:gd name="connsiteY0" fmla="*/ 2627 h 29703"/>
                <a:gd name="connsiteX1" fmla="*/ 26680 w 29655"/>
                <a:gd name="connsiteY1" fmla="*/ 6360 h 29703"/>
                <a:gd name="connsiteX2" fmla="*/ 23777 w 29655"/>
                <a:gd name="connsiteY2" fmla="*/ 27021 h 29703"/>
                <a:gd name="connsiteX3" fmla="*/ 3003 w 29655"/>
                <a:gd name="connsiteY3" fmla="*/ 23326 h 29703"/>
                <a:gd name="connsiteX4" fmla="*/ 5906 w 29655"/>
                <a:gd name="connsiteY4" fmla="*/ 2627 h 29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55" h="29703">
                  <a:moveTo>
                    <a:pt x="5906" y="2627"/>
                  </a:moveTo>
                  <a:cubicBezTo>
                    <a:pt x="12466" y="-2010"/>
                    <a:pt x="21778" y="-351"/>
                    <a:pt x="26680" y="6360"/>
                  </a:cubicBezTo>
                  <a:cubicBezTo>
                    <a:pt x="31581" y="13071"/>
                    <a:pt x="30299" y="22308"/>
                    <a:pt x="23777" y="27021"/>
                  </a:cubicBezTo>
                  <a:cubicBezTo>
                    <a:pt x="17254" y="31734"/>
                    <a:pt x="7942" y="30075"/>
                    <a:pt x="3003" y="23326"/>
                  </a:cubicBezTo>
                  <a:cubicBezTo>
                    <a:pt x="-1936" y="16577"/>
                    <a:pt x="-654" y="7302"/>
                    <a:pt x="5906" y="2627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F6084620-DC4B-4B9E-89CC-C406BD885AB0}"/>
                </a:ext>
              </a:extLst>
            </p:cNvPr>
            <p:cNvSpPr/>
            <p:nvPr/>
          </p:nvSpPr>
          <p:spPr>
            <a:xfrm>
              <a:off x="4241484" y="6623594"/>
              <a:ext cx="19283" cy="19469"/>
            </a:xfrm>
            <a:custGeom>
              <a:avLst/>
              <a:gdLst>
                <a:gd name="connsiteX0" fmla="*/ 3006 w 19283"/>
                <a:gd name="connsiteY0" fmla="*/ 2312 h 19469"/>
                <a:gd name="connsiteX1" fmla="*/ 16654 w 19283"/>
                <a:gd name="connsiteY1" fmla="*/ 3405 h 19469"/>
                <a:gd name="connsiteX2" fmla="*/ 16277 w 19283"/>
                <a:gd name="connsiteY2" fmla="*/ 17129 h 19469"/>
                <a:gd name="connsiteX3" fmla="*/ 2629 w 19283"/>
                <a:gd name="connsiteY3" fmla="*/ 16035 h 19469"/>
                <a:gd name="connsiteX4" fmla="*/ 3006 w 19283"/>
                <a:gd name="connsiteY4" fmla="*/ 2312 h 19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83" h="19469">
                  <a:moveTo>
                    <a:pt x="3006" y="2312"/>
                  </a:moveTo>
                  <a:cubicBezTo>
                    <a:pt x="6889" y="-1156"/>
                    <a:pt x="12997" y="-666"/>
                    <a:pt x="16654" y="3405"/>
                  </a:cubicBezTo>
                  <a:cubicBezTo>
                    <a:pt x="20311" y="7477"/>
                    <a:pt x="20123" y="13622"/>
                    <a:pt x="16277" y="17129"/>
                  </a:cubicBezTo>
                  <a:cubicBezTo>
                    <a:pt x="12431" y="20635"/>
                    <a:pt x="6324" y="20145"/>
                    <a:pt x="2629" y="16035"/>
                  </a:cubicBezTo>
                  <a:cubicBezTo>
                    <a:pt x="-1028" y="11926"/>
                    <a:pt x="-840" y="5781"/>
                    <a:pt x="3006" y="2312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77" name="Freeform: Shape 176">
            <a:extLst>
              <a:ext uri="{FF2B5EF4-FFF2-40B4-BE49-F238E27FC236}">
                <a16:creationId xmlns:a16="http://schemas.microsoft.com/office/drawing/2014/main" id="{15515B57-E965-4605-9E96-52AF4726408E}"/>
              </a:ext>
            </a:extLst>
          </p:cNvPr>
          <p:cNvSpPr/>
          <p:nvPr/>
        </p:nvSpPr>
        <p:spPr>
          <a:xfrm>
            <a:off x="9838257" y="1280437"/>
            <a:ext cx="1629843" cy="3009157"/>
          </a:xfrm>
          <a:custGeom>
            <a:avLst/>
            <a:gdLst>
              <a:gd name="connsiteX0" fmla="*/ 10 w 713841"/>
              <a:gd name="connsiteY0" fmla="*/ 1077082 h 1317955"/>
              <a:gd name="connsiteX1" fmla="*/ 10868 w 713841"/>
              <a:gd name="connsiteY1" fmla="*/ 1042019 h 1317955"/>
              <a:gd name="connsiteX2" fmla="*/ 73114 w 713841"/>
              <a:gd name="connsiteY2" fmla="*/ 1008540 h 1317955"/>
              <a:gd name="connsiteX3" fmla="*/ 100410 w 713841"/>
              <a:gd name="connsiteY3" fmla="*/ 1025581 h 1317955"/>
              <a:gd name="connsiteX4" fmla="*/ 100825 w 713841"/>
              <a:gd name="connsiteY4" fmla="*/ 1026298 h 1317955"/>
              <a:gd name="connsiteX5" fmla="*/ 102673 w 713841"/>
              <a:gd name="connsiteY5" fmla="*/ 1028145 h 1317955"/>
              <a:gd name="connsiteX6" fmla="*/ 105689 w 713841"/>
              <a:gd name="connsiteY6" fmla="*/ 1031350 h 1317955"/>
              <a:gd name="connsiteX7" fmla="*/ 110515 w 713841"/>
              <a:gd name="connsiteY7" fmla="*/ 1037458 h 1317955"/>
              <a:gd name="connsiteX8" fmla="*/ 117867 w 713841"/>
              <a:gd name="connsiteY8" fmla="*/ 1033386 h 1317955"/>
              <a:gd name="connsiteX9" fmla="*/ 229163 w 713841"/>
              <a:gd name="connsiteY9" fmla="*/ 935549 h 1317955"/>
              <a:gd name="connsiteX10" fmla="*/ 253821 w 713841"/>
              <a:gd name="connsiteY10" fmla="*/ 855357 h 1317955"/>
              <a:gd name="connsiteX11" fmla="*/ 258231 w 713841"/>
              <a:gd name="connsiteY11" fmla="*/ 821123 h 1317955"/>
              <a:gd name="connsiteX12" fmla="*/ 260644 w 713841"/>
              <a:gd name="connsiteY12" fmla="*/ 800689 h 1317955"/>
              <a:gd name="connsiteX13" fmla="*/ 270145 w 713841"/>
              <a:gd name="connsiteY13" fmla="*/ 743683 h 1317955"/>
              <a:gd name="connsiteX14" fmla="*/ 276140 w 713841"/>
              <a:gd name="connsiteY14" fmla="*/ 714163 h 1317955"/>
              <a:gd name="connsiteX15" fmla="*/ 277007 w 713841"/>
              <a:gd name="connsiteY15" fmla="*/ 706622 h 1317955"/>
              <a:gd name="connsiteX16" fmla="*/ 278402 w 713841"/>
              <a:gd name="connsiteY16" fmla="*/ 678044 h 1317955"/>
              <a:gd name="connsiteX17" fmla="*/ 274708 w 713841"/>
              <a:gd name="connsiteY17" fmla="*/ 673746 h 1317955"/>
              <a:gd name="connsiteX18" fmla="*/ 270522 w 713841"/>
              <a:gd name="connsiteY18" fmla="*/ 675066 h 1317955"/>
              <a:gd name="connsiteX19" fmla="*/ 261361 w 713841"/>
              <a:gd name="connsiteY19" fmla="*/ 686338 h 1317955"/>
              <a:gd name="connsiteX20" fmla="*/ 248919 w 713841"/>
              <a:gd name="connsiteY20" fmla="*/ 696329 h 1317955"/>
              <a:gd name="connsiteX21" fmla="*/ 221999 w 713841"/>
              <a:gd name="connsiteY21" fmla="*/ 713408 h 1317955"/>
              <a:gd name="connsiteX22" fmla="*/ 163034 w 713841"/>
              <a:gd name="connsiteY22" fmla="*/ 734484 h 1317955"/>
              <a:gd name="connsiteX23" fmla="*/ 145465 w 713841"/>
              <a:gd name="connsiteY23" fmla="*/ 736821 h 1317955"/>
              <a:gd name="connsiteX24" fmla="*/ 139734 w 713841"/>
              <a:gd name="connsiteY24" fmla="*/ 737312 h 1317955"/>
              <a:gd name="connsiteX25" fmla="*/ 138226 w 713841"/>
              <a:gd name="connsiteY25" fmla="*/ 741949 h 1317955"/>
              <a:gd name="connsiteX26" fmla="*/ 134833 w 713841"/>
              <a:gd name="connsiteY26" fmla="*/ 750583 h 1317955"/>
              <a:gd name="connsiteX27" fmla="*/ 133702 w 713841"/>
              <a:gd name="connsiteY27" fmla="*/ 752581 h 1317955"/>
              <a:gd name="connsiteX28" fmla="*/ 133513 w 713841"/>
              <a:gd name="connsiteY28" fmla="*/ 758161 h 1317955"/>
              <a:gd name="connsiteX29" fmla="*/ 112739 w 713841"/>
              <a:gd name="connsiteY29" fmla="*/ 775579 h 1317955"/>
              <a:gd name="connsiteX30" fmla="*/ 63539 w 713841"/>
              <a:gd name="connsiteY30" fmla="*/ 774637 h 1317955"/>
              <a:gd name="connsiteX31" fmla="*/ 33489 w 713841"/>
              <a:gd name="connsiteY31" fmla="*/ 722683 h 1317955"/>
              <a:gd name="connsiteX32" fmla="*/ 41407 w 713841"/>
              <a:gd name="connsiteY32" fmla="*/ 704888 h 1317955"/>
              <a:gd name="connsiteX33" fmla="*/ 83822 w 713841"/>
              <a:gd name="connsiteY33" fmla="*/ 679439 h 1317955"/>
              <a:gd name="connsiteX34" fmla="*/ 120506 w 713841"/>
              <a:gd name="connsiteY34" fmla="*/ 686866 h 1317955"/>
              <a:gd name="connsiteX35" fmla="*/ 140413 w 713841"/>
              <a:gd name="connsiteY35" fmla="*/ 717367 h 1317955"/>
              <a:gd name="connsiteX36" fmla="*/ 141053 w 713841"/>
              <a:gd name="connsiteY36" fmla="*/ 721741 h 1317955"/>
              <a:gd name="connsiteX37" fmla="*/ 146143 w 713841"/>
              <a:gd name="connsiteY37" fmla="*/ 724040 h 1317955"/>
              <a:gd name="connsiteX38" fmla="*/ 186749 w 713841"/>
              <a:gd name="connsiteY38" fmla="*/ 714200 h 1317955"/>
              <a:gd name="connsiteX39" fmla="*/ 218607 w 713841"/>
              <a:gd name="connsiteY39" fmla="*/ 701193 h 1317955"/>
              <a:gd name="connsiteX40" fmla="*/ 271427 w 713841"/>
              <a:gd name="connsiteY40" fmla="*/ 659645 h 1317955"/>
              <a:gd name="connsiteX41" fmla="*/ 318215 w 713841"/>
              <a:gd name="connsiteY41" fmla="*/ 569688 h 1317955"/>
              <a:gd name="connsiteX42" fmla="*/ 321420 w 713841"/>
              <a:gd name="connsiteY42" fmla="*/ 560640 h 1317955"/>
              <a:gd name="connsiteX43" fmla="*/ 329149 w 713841"/>
              <a:gd name="connsiteY43" fmla="*/ 539602 h 1317955"/>
              <a:gd name="connsiteX44" fmla="*/ 354409 w 713841"/>
              <a:gd name="connsiteY44" fmla="*/ 480938 h 1317955"/>
              <a:gd name="connsiteX45" fmla="*/ 381743 w 713841"/>
              <a:gd name="connsiteY45" fmla="*/ 423367 h 1317955"/>
              <a:gd name="connsiteX46" fmla="*/ 392714 w 713841"/>
              <a:gd name="connsiteY46" fmla="*/ 403272 h 1317955"/>
              <a:gd name="connsiteX47" fmla="*/ 369000 w 713841"/>
              <a:gd name="connsiteY47" fmla="*/ 412848 h 1317955"/>
              <a:gd name="connsiteX48" fmla="*/ 327565 w 713841"/>
              <a:gd name="connsiteY48" fmla="*/ 424234 h 1317955"/>
              <a:gd name="connsiteX49" fmla="*/ 231916 w 713841"/>
              <a:gd name="connsiteY49" fmla="*/ 426948 h 1317955"/>
              <a:gd name="connsiteX50" fmla="*/ 223508 w 713841"/>
              <a:gd name="connsiteY50" fmla="*/ 424762 h 1317955"/>
              <a:gd name="connsiteX51" fmla="*/ 221887 w 713841"/>
              <a:gd name="connsiteY51" fmla="*/ 431963 h 1317955"/>
              <a:gd name="connsiteX52" fmla="*/ 220378 w 713841"/>
              <a:gd name="connsiteY52" fmla="*/ 436713 h 1317955"/>
              <a:gd name="connsiteX53" fmla="*/ 216986 w 713841"/>
              <a:gd name="connsiteY53" fmla="*/ 442218 h 1317955"/>
              <a:gd name="connsiteX54" fmla="*/ 215252 w 713841"/>
              <a:gd name="connsiteY54" fmla="*/ 444103 h 1317955"/>
              <a:gd name="connsiteX55" fmla="*/ 215289 w 713841"/>
              <a:gd name="connsiteY55" fmla="*/ 446667 h 1317955"/>
              <a:gd name="connsiteX56" fmla="*/ 214497 w 713841"/>
              <a:gd name="connsiteY56" fmla="*/ 449193 h 1317955"/>
              <a:gd name="connsiteX57" fmla="*/ 211933 w 713841"/>
              <a:gd name="connsiteY57" fmla="*/ 451907 h 1317955"/>
              <a:gd name="connsiteX58" fmla="*/ 164806 w 713841"/>
              <a:gd name="connsiteY58" fmla="*/ 460051 h 1317955"/>
              <a:gd name="connsiteX59" fmla="*/ 133815 w 713841"/>
              <a:gd name="connsiteY59" fmla="*/ 422273 h 1317955"/>
              <a:gd name="connsiteX60" fmla="*/ 137510 w 713841"/>
              <a:gd name="connsiteY60" fmla="*/ 398446 h 1317955"/>
              <a:gd name="connsiteX61" fmla="*/ 184034 w 713841"/>
              <a:gd name="connsiteY61" fmla="*/ 364966 h 1317955"/>
              <a:gd name="connsiteX62" fmla="*/ 221774 w 713841"/>
              <a:gd name="connsiteY62" fmla="*/ 406853 h 1317955"/>
              <a:gd name="connsiteX63" fmla="*/ 222754 w 713841"/>
              <a:gd name="connsiteY63" fmla="*/ 411566 h 1317955"/>
              <a:gd name="connsiteX64" fmla="*/ 227806 w 713841"/>
              <a:gd name="connsiteY64" fmla="*/ 413413 h 1317955"/>
              <a:gd name="connsiteX65" fmla="*/ 329752 w 713841"/>
              <a:gd name="connsiteY65" fmla="*/ 411717 h 1317955"/>
              <a:gd name="connsiteX66" fmla="*/ 447269 w 713841"/>
              <a:gd name="connsiteY66" fmla="*/ 309280 h 1317955"/>
              <a:gd name="connsiteX67" fmla="*/ 472191 w 713841"/>
              <a:gd name="connsiteY67" fmla="*/ 269769 h 1317955"/>
              <a:gd name="connsiteX68" fmla="*/ 499525 w 713841"/>
              <a:gd name="connsiteY68" fmla="*/ 231765 h 1317955"/>
              <a:gd name="connsiteX69" fmla="*/ 503181 w 713841"/>
              <a:gd name="connsiteY69" fmla="*/ 225506 h 1317955"/>
              <a:gd name="connsiteX70" fmla="*/ 511363 w 713841"/>
              <a:gd name="connsiteY70" fmla="*/ 214497 h 1317955"/>
              <a:gd name="connsiteX71" fmla="*/ 520261 w 713841"/>
              <a:gd name="connsiteY71" fmla="*/ 197418 h 1317955"/>
              <a:gd name="connsiteX72" fmla="*/ 520185 w 713841"/>
              <a:gd name="connsiteY72" fmla="*/ 194666 h 1317955"/>
              <a:gd name="connsiteX73" fmla="*/ 517508 w 713841"/>
              <a:gd name="connsiteY73" fmla="*/ 194251 h 1317955"/>
              <a:gd name="connsiteX74" fmla="*/ 494774 w 713841"/>
              <a:gd name="connsiteY74" fmla="*/ 202018 h 1317955"/>
              <a:gd name="connsiteX75" fmla="*/ 470192 w 713841"/>
              <a:gd name="connsiteY75" fmla="*/ 207937 h 1317955"/>
              <a:gd name="connsiteX76" fmla="*/ 414506 w 713841"/>
              <a:gd name="connsiteY76" fmla="*/ 207937 h 1317955"/>
              <a:gd name="connsiteX77" fmla="*/ 405383 w 713841"/>
              <a:gd name="connsiteY77" fmla="*/ 205939 h 1317955"/>
              <a:gd name="connsiteX78" fmla="*/ 400896 w 713841"/>
              <a:gd name="connsiteY78" fmla="*/ 204808 h 1317955"/>
              <a:gd name="connsiteX79" fmla="*/ 397993 w 713841"/>
              <a:gd name="connsiteY79" fmla="*/ 207409 h 1317955"/>
              <a:gd name="connsiteX80" fmla="*/ 384873 w 713841"/>
              <a:gd name="connsiteY80" fmla="*/ 216043 h 1317955"/>
              <a:gd name="connsiteX81" fmla="*/ 363308 w 713841"/>
              <a:gd name="connsiteY81" fmla="*/ 224715 h 1317955"/>
              <a:gd name="connsiteX82" fmla="*/ 327415 w 713841"/>
              <a:gd name="connsiteY82" fmla="*/ 205298 h 1317955"/>
              <a:gd name="connsiteX83" fmla="*/ 317574 w 713841"/>
              <a:gd name="connsiteY83" fmla="*/ 149838 h 1317955"/>
              <a:gd name="connsiteX84" fmla="*/ 322136 w 713841"/>
              <a:gd name="connsiteY84" fmla="*/ 144108 h 1317955"/>
              <a:gd name="connsiteX85" fmla="*/ 370433 w 713841"/>
              <a:gd name="connsiteY85" fmla="*/ 137925 h 1317955"/>
              <a:gd name="connsiteX86" fmla="*/ 407381 w 713841"/>
              <a:gd name="connsiteY86" fmla="*/ 178077 h 1317955"/>
              <a:gd name="connsiteX87" fmla="*/ 408059 w 713841"/>
              <a:gd name="connsiteY87" fmla="*/ 188181 h 1317955"/>
              <a:gd name="connsiteX88" fmla="*/ 407343 w 713841"/>
              <a:gd name="connsiteY88" fmla="*/ 196061 h 1317955"/>
              <a:gd name="connsiteX89" fmla="*/ 416240 w 713841"/>
              <a:gd name="connsiteY89" fmla="*/ 197720 h 1317955"/>
              <a:gd name="connsiteX90" fmla="*/ 498959 w 713841"/>
              <a:gd name="connsiteY90" fmla="*/ 187277 h 1317955"/>
              <a:gd name="connsiteX91" fmla="*/ 558754 w 713841"/>
              <a:gd name="connsiteY91" fmla="*/ 152138 h 1317955"/>
              <a:gd name="connsiteX92" fmla="*/ 570932 w 713841"/>
              <a:gd name="connsiteY92" fmla="*/ 142901 h 1317955"/>
              <a:gd name="connsiteX93" fmla="*/ 576814 w 713841"/>
              <a:gd name="connsiteY93" fmla="*/ 134079 h 1317955"/>
              <a:gd name="connsiteX94" fmla="*/ 580244 w 713841"/>
              <a:gd name="connsiteY94" fmla="*/ 128876 h 1317955"/>
              <a:gd name="connsiteX95" fmla="*/ 638758 w 713841"/>
              <a:gd name="connsiteY95" fmla="*/ 65612 h 1317955"/>
              <a:gd name="connsiteX96" fmla="*/ 644942 w 713841"/>
              <a:gd name="connsiteY96" fmla="*/ 59127 h 1317955"/>
              <a:gd name="connsiteX97" fmla="*/ 659231 w 713841"/>
              <a:gd name="connsiteY97" fmla="*/ 45555 h 1317955"/>
              <a:gd name="connsiteX98" fmla="*/ 680079 w 713841"/>
              <a:gd name="connsiteY98" fmla="*/ 25761 h 1317955"/>
              <a:gd name="connsiteX99" fmla="*/ 686074 w 713841"/>
              <a:gd name="connsiteY99" fmla="*/ 19126 h 1317955"/>
              <a:gd name="connsiteX100" fmla="*/ 694670 w 713841"/>
              <a:gd name="connsiteY100" fmla="*/ 9549 h 1317955"/>
              <a:gd name="connsiteX101" fmla="*/ 710279 w 713841"/>
              <a:gd name="connsiteY101" fmla="*/ 124 h 1317955"/>
              <a:gd name="connsiteX102" fmla="*/ 713823 w 713841"/>
              <a:gd name="connsiteY102" fmla="*/ 7664 h 1317955"/>
              <a:gd name="connsiteX103" fmla="*/ 708281 w 713841"/>
              <a:gd name="connsiteY103" fmla="*/ 17957 h 1317955"/>
              <a:gd name="connsiteX104" fmla="*/ 701796 w 713841"/>
              <a:gd name="connsiteY104" fmla="*/ 23914 h 1317955"/>
              <a:gd name="connsiteX105" fmla="*/ 687092 w 713841"/>
              <a:gd name="connsiteY105" fmla="*/ 38014 h 1317955"/>
              <a:gd name="connsiteX106" fmla="*/ 678911 w 713841"/>
              <a:gd name="connsiteY106" fmla="*/ 46045 h 1317955"/>
              <a:gd name="connsiteX107" fmla="*/ 591292 w 713841"/>
              <a:gd name="connsiteY107" fmla="*/ 138226 h 1317955"/>
              <a:gd name="connsiteX108" fmla="*/ 579302 w 713841"/>
              <a:gd name="connsiteY108" fmla="*/ 151271 h 1317955"/>
              <a:gd name="connsiteX109" fmla="*/ 564749 w 713841"/>
              <a:gd name="connsiteY109" fmla="*/ 167483 h 1317955"/>
              <a:gd name="connsiteX110" fmla="*/ 559584 w 713841"/>
              <a:gd name="connsiteY110" fmla="*/ 175137 h 1317955"/>
              <a:gd name="connsiteX111" fmla="*/ 554795 w 713841"/>
              <a:gd name="connsiteY111" fmla="*/ 211067 h 1317955"/>
              <a:gd name="connsiteX112" fmla="*/ 556002 w 713841"/>
              <a:gd name="connsiteY112" fmla="*/ 228334 h 1317955"/>
              <a:gd name="connsiteX113" fmla="*/ 619945 w 713841"/>
              <a:gd name="connsiteY113" fmla="*/ 357727 h 1317955"/>
              <a:gd name="connsiteX114" fmla="*/ 623564 w 713841"/>
              <a:gd name="connsiteY114" fmla="*/ 360555 h 1317955"/>
              <a:gd name="connsiteX115" fmla="*/ 627523 w 713841"/>
              <a:gd name="connsiteY115" fmla="*/ 360367 h 1317955"/>
              <a:gd name="connsiteX116" fmla="*/ 642189 w 713841"/>
              <a:gd name="connsiteY116" fmla="*/ 363081 h 1317955"/>
              <a:gd name="connsiteX117" fmla="*/ 644866 w 713841"/>
              <a:gd name="connsiteY117" fmla="*/ 364627 h 1317955"/>
              <a:gd name="connsiteX118" fmla="*/ 646864 w 713841"/>
              <a:gd name="connsiteY118" fmla="*/ 366248 h 1317955"/>
              <a:gd name="connsiteX119" fmla="*/ 649277 w 713841"/>
              <a:gd name="connsiteY119" fmla="*/ 367002 h 1317955"/>
              <a:gd name="connsiteX120" fmla="*/ 678836 w 713841"/>
              <a:gd name="connsiteY120" fmla="*/ 385853 h 1317955"/>
              <a:gd name="connsiteX121" fmla="*/ 690259 w 713841"/>
              <a:gd name="connsiteY121" fmla="*/ 411151 h 1317955"/>
              <a:gd name="connsiteX122" fmla="*/ 688072 w 713841"/>
              <a:gd name="connsiteY122" fmla="*/ 420652 h 1317955"/>
              <a:gd name="connsiteX123" fmla="*/ 636119 w 713841"/>
              <a:gd name="connsiteY123" fmla="*/ 425516 h 1317955"/>
              <a:gd name="connsiteX124" fmla="*/ 613800 w 713841"/>
              <a:gd name="connsiteY124" fmla="*/ 406627 h 1317955"/>
              <a:gd name="connsiteX125" fmla="*/ 611424 w 713841"/>
              <a:gd name="connsiteY125" fmla="*/ 370207 h 1317955"/>
              <a:gd name="connsiteX126" fmla="*/ 613837 w 713841"/>
              <a:gd name="connsiteY126" fmla="*/ 365984 h 1317955"/>
              <a:gd name="connsiteX127" fmla="*/ 609011 w 713841"/>
              <a:gd name="connsiteY127" fmla="*/ 360329 h 1317955"/>
              <a:gd name="connsiteX128" fmla="*/ 599359 w 713841"/>
              <a:gd name="connsiteY128" fmla="*/ 351771 h 1317955"/>
              <a:gd name="connsiteX129" fmla="*/ 590047 w 713841"/>
              <a:gd name="connsiteY129" fmla="*/ 342383 h 1317955"/>
              <a:gd name="connsiteX130" fmla="*/ 573948 w 713841"/>
              <a:gd name="connsiteY130" fmla="*/ 322325 h 1317955"/>
              <a:gd name="connsiteX131" fmla="*/ 551704 w 713841"/>
              <a:gd name="connsiteY131" fmla="*/ 277309 h 1317955"/>
              <a:gd name="connsiteX132" fmla="*/ 544729 w 713841"/>
              <a:gd name="connsiteY132" fmla="*/ 242849 h 1317955"/>
              <a:gd name="connsiteX133" fmla="*/ 544089 w 713841"/>
              <a:gd name="connsiteY133" fmla="*/ 225695 h 1317955"/>
              <a:gd name="connsiteX134" fmla="*/ 541450 w 713841"/>
              <a:gd name="connsiteY134" fmla="*/ 203262 h 1317955"/>
              <a:gd name="connsiteX135" fmla="*/ 514454 w 713841"/>
              <a:gd name="connsiteY135" fmla="*/ 235271 h 1317955"/>
              <a:gd name="connsiteX136" fmla="*/ 435544 w 713841"/>
              <a:gd name="connsiteY136" fmla="*/ 353580 h 1317955"/>
              <a:gd name="connsiteX137" fmla="*/ 425741 w 713841"/>
              <a:gd name="connsiteY137" fmla="*/ 372054 h 1317955"/>
              <a:gd name="connsiteX138" fmla="*/ 410095 w 713841"/>
              <a:gd name="connsiteY138" fmla="*/ 474792 h 1317955"/>
              <a:gd name="connsiteX139" fmla="*/ 439465 w 713841"/>
              <a:gd name="connsiteY139" fmla="*/ 533570 h 1317955"/>
              <a:gd name="connsiteX140" fmla="*/ 457072 w 713841"/>
              <a:gd name="connsiteY140" fmla="*/ 553552 h 1317955"/>
              <a:gd name="connsiteX141" fmla="*/ 461898 w 713841"/>
              <a:gd name="connsiteY141" fmla="*/ 558566 h 1317955"/>
              <a:gd name="connsiteX142" fmla="*/ 465253 w 713841"/>
              <a:gd name="connsiteY142" fmla="*/ 562299 h 1317955"/>
              <a:gd name="connsiteX143" fmla="*/ 494133 w 713841"/>
              <a:gd name="connsiteY143" fmla="*/ 585108 h 1317955"/>
              <a:gd name="connsiteX144" fmla="*/ 511325 w 713841"/>
              <a:gd name="connsiteY144" fmla="*/ 578661 h 1317955"/>
              <a:gd name="connsiteX145" fmla="*/ 514945 w 713841"/>
              <a:gd name="connsiteY145" fmla="*/ 576475 h 1317955"/>
              <a:gd name="connsiteX146" fmla="*/ 533343 w 713841"/>
              <a:gd name="connsiteY146" fmla="*/ 575155 h 1317955"/>
              <a:gd name="connsiteX147" fmla="*/ 575531 w 713841"/>
              <a:gd name="connsiteY147" fmla="*/ 591442 h 1317955"/>
              <a:gd name="connsiteX148" fmla="*/ 597965 w 713841"/>
              <a:gd name="connsiteY148" fmla="*/ 622056 h 1317955"/>
              <a:gd name="connsiteX149" fmla="*/ 597889 w 713841"/>
              <a:gd name="connsiteY149" fmla="*/ 639362 h 1317955"/>
              <a:gd name="connsiteX150" fmla="*/ 559584 w 713841"/>
              <a:gd name="connsiteY150" fmla="*/ 659721 h 1317955"/>
              <a:gd name="connsiteX151" fmla="*/ 484217 w 713841"/>
              <a:gd name="connsiteY151" fmla="*/ 626015 h 1317955"/>
              <a:gd name="connsiteX152" fmla="*/ 482408 w 713841"/>
              <a:gd name="connsiteY152" fmla="*/ 605731 h 1317955"/>
              <a:gd name="connsiteX153" fmla="*/ 486065 w 713841"/>
              <a:gd name="connsiteY153" fmla="*/ 598606 h 1317955"/>
              <a:gd name="connsiteX154" fmla="*/ 488779 w 713841"/>
              <a:gd name="connsiteY154" fmla="*/ 594534 h 1317955"/>
              <a:gd name="connsiteX155" fmla="*/ 483388 w 713841"/>
              <a:gd name="connsiteY155" fmla="*/ 590500 h 1317955"/>
              <a:gd name="connsiteX156" fmla="*/ 395391 w 713841"/>
              <a:gd name="connsiteY156" fmla="*/ 464801 h 1317955"/>
              <a:gd name="connsiteX157" fmla="*/ 390038 w 713841"/>
              <a:gd name="connsiteY157" fmla="*/ 437241 h 1317955"/>
              <a:gd name="connsiteX158" fmla="*/ 372054 w 713841"/>
              <a:gd name="connsiteY158" fmla="*/ 475471 h 1317955"/>
              <a:gd name="connsiteX159" fmla="*/ 351469 w 713841"/>
              <a:gd name="connsiteY159" fmla="*/ 520148 h 1317955"/>
              <a:gd name="connsiteX160" fmla="*/ 333485 w 713841"/>
              <a:gd name="connsiteY160" fmla="*/ 565994 h 1317955"/>
              <a:gd name="connsiteX161" fmla="*/ 325341 w 713841"/>
              <a:gd name="connsiteY161" fmla="*/ 585674 h 1317955"/>
              <a:gd name="connsiteX162" fmla="*/ 315237 w 713841"/>
              <a:gd name="connsiteY162" fmla="*/ 613234 h 1317955"/>
              <a:gd name="connsiteX163" fmla="*/ 316858 w 713841"/>
              <a:gd name="connsiteY163" fmla="*/ 691164 h 1317955"/>
              <a:gd name="connsiteX164" fmla="*/ 363797 w 713841"/>
              <a:gd name="connsiteY164" fmla="*/ 747453 h 1317955"/>
              <a:gd name="connsiteX165" fmla="*/ 391395 w 713841"/>
              <a:gd name="connsiteY165" fmla="*/ 766342 h 1317955"/>
              <a:gd name="connsiteX166" fmla="*/ 398031 w 713841"/>
              <a:gd name="connsiteY166" fmla="*/ 770640 h 1317955"/>
              <a:gd name="connsiteX167" fmla="*/ 441237 w 713841"/>
              <a:gd name="connsiteY167" fmla="*/ 786739 h 1317955"/>
              <a:gd name="connsiteX168" fmla="*/ 451982 w 713841"/>
              <a:gd name="connsiteY168" fmla="*/ 781988 h 1317955"/>
              <a:gd name="connsiteX169" fmla="*/ 454433 w 713841"/>
              <a:gd name="connsiteY169" fmla="*/ 780556 h 1317955"/>
              <a:gd name="connsiteX170" fmla="*/ 496886 w 713841"/>
              <a:gd name="connsiteY170" fmla="*/ 779085 h 1317955"/>
              <a:gd name="connsiteX171" fmla="*/ 534588 w 713841"/>
              <a:gd name="connsiteY171" fmla="*/ 806042 h 1317955"/>
              <a:gd name="connsiteX172" fmla="*/ 536548 w 713841"/>
              <a:gd name="connsiteY172" fmla="*/ 821576 h 1317955"/>
              <a:gd name="connsiteX173" fmla="*/ 498167 w 713841"/>
              <a:gd name="connsiteY173" fmla="*/ 850078 h 1317955"/>
              <a:gd name="connsiteX174" fmla="*/ 434866 w 713841"/>
              <a:gd name="connsiteY174" fmla="*/ 826703 h 1317955"/>
              <a:gd name="connsiteX175" fmla="*/ 425930 w 713841"/>
              <a:gd name="connsiteY175" fmla="*/ 801066 h 1317955"/>
              <a:gd name="connsiteX176" fmla="*/ 427438 w 713841"/>
              <a:gd name="connsiteY176" fmla="*/ 796089 h 1317955"/>
              <a:gd name="connsiteX177" fmla="*/ 421066 w 713841"/>
              <a:gd name="connsiteY177" fmla="*/ 791678 h 1317955"/>
              <a:gd name="connsiteX178" fmla="*/ 316142 w 713841"/>
              <a:gd name="connsiteY178" fmla="*/ 712956 h 1317955"/>
              <a:gd name="connsiteX179" fmla="*/ 301966 w 713841"/>
              <a:gd name="connsiteY179" fmla="*/ 688374 h 1317955"/>
              <a:gd name="connsiteX180" fmla="*/ 299741 w 713841"/>
              <a:gd name="connsiteY180" fmla="*/ 686791 h 1317955"/>
              <a:gd name="connsiteX181" fmla="*/ 297705 w 713841"/>
              <a:gd name="connsiteY181" fmla="*/ 688525 h 1317955"/>
              <a:gd name="connsiteX182" fmla="*/ 289411 w 713841"/>
              <a:gd name="connsiteY182" fmla="*/ 718687 h 1317955"/>
              <a:gd name="connsiteX183" fmla="*/ 287413 w 713841"/>
              <a:gd name="connsiteY183" fmla="*/ 725172 h 1317955"/>
              <a:gd name="connsiteX184" fmla="*/ 281493 w 713841"/>
              <a:gd name="connsiteY184" fmla="*/ 754504 h 1317955"/>
              <a:gd name="connsiteX185" fmla="*/ 272634 w 713841"/>
              <a:gd name="connsiteY185" fmla="*/ 810793 h 1317955"/>
              <a:gd name="connsiteX186" fmla="*/ 267732 w 713841"/>
              <a:gd name="connsiteY186" fmla="*/ 853924 h 1317955"/>
              <a:gd name="connsiteX187" fmla="*/ 264829 w 713841"/>
              <a:gd name="connsiteY187" fmla="*/ 896037 h 1317955"/>
              <a:gd name="connsiteX188" fmla="*/ 285981 w 713841"/>
              <a:gd name="connsiteY188" fmla="*/ 961827 h 1317955"/>
              <a:gd name="connsiteX189" fmla="*/ 409793 w 713841"/>
              <a:gd name="connsiteY189" fmla="*/ 1066413 h 1317955"/>
              <a:gd name="connsiteX190" fmla="*/ 416391 w 713841"/>
              <a:gd name="connsiteY190" fmla="*/ 1069127 h 1317955"/>
              <a:gd name="connsiteX191" fmla="*/ 421933 w 713841"/>
              <a:gd name="connsiteY191" fmla="*/ 1065508 h 1317955"/>
              <a:gd name="connsiteX192" fmla="*/ 425214 w 713841"/>
              <a:gd name="connsiteY192" fmla="*/ 1062718 h 1317955"/>
              <a:gd name="connsiteX193" fmla="*/ 465103 w 713841"/>
              <a:gd name="connsiteY193" fmla="*/ 1050389 h 1317955"/>
              <a:gd name="connsiteX194" fmla="*/ 501183 w 713841"/>
              <a:gd name="connsiteY194" fmla="*/ 1063887 h 1317955"/>
              <a:gd name="connsiteX195" fmla="*/ 514078 w 713841"/>
              <a:gd name="connsiteY195" fmla="*/ 1087300 h 1317955"/>
              <a:gd name="connsiteX196" fmla="*/ 456243 w 713841"/>
              <a:gd name="connsiteY196" fmla="*/ 1133258 h 1317955"/>
              <a:gd name="connsiteX197" fmla="*/ 416505 w 713841"/>
              <a:gd name="connsiteY197" fmla="*/ 1125228 h 1317955"/>
              <a:gd name="connsiteX198" fmla="*/ 406250 w 713841"/>
              <a:gd name="connsiteY198" fmla="*/ 1118592 h 1317955"/>
              <a:gd name="connsiteX199" fmla="*/ 400443 w 713841"/>
              <a:gd name="connsiteY199" fmla="*/ 1105095 h 1317955"/>
              <a:gd name="connsiteX200" fmla="*/ 399350 w 713841"/>
              <a:gd name="connsiteY200" fmla="*/ 1097894 h 1317955"/>
              <a:gd name="connsiteX201" fmla="*/ 404516 w 713841"/>
              <a:gd name="connsiteY201" fmla="*/ 1081456 h 1317955"/>
              <a:gd name="connsiteX202" fmla="*/ 408173 w 713841"/>
              <a:gd name="connsiteY202" fmla="*/ 1076366 h 1317955"/>
              <a:gd name="connsiteX203" fmla="*/ 401084 w 713841"/>
              <a:gd name="connsiteY203" fmla="*/ 1073538 h 1317955"/>
              <a:gd name="connsiteX204" fmla="*/ 333711 w 713841"/>
              <a:gd name="connsiteY204" fmla="*/ 1033838 h 1317955"/>
              <a:gd name="connsiteX205" fmla="*/ 280664 w 713841"/>
              <a:gd name="connsiteY205" fmla="*/ 975890 h 1317955"/>
              <a:gd name="connsiteX206" fmla="*/ 271088 w 713841"/>
              <a:gd name="connsiteY206" fmla="*/ 963675 h 1317955"/>
              <a:gd name="connsiteX207" fmla="*/ 268147 w 713841"/>
              <a:gd name="connsiteY207" fmla="*/ 962732 h 1317955"/>
              <a:gd name="connsiteX208" fmla="*/ 265432 w 713841"/>
              <a:gd name="connsiteY208" fmla="*/ 964730 h 1317955"/>
              <a:gd name="connsiteX209" fmla="*/ 260532 w 713841"/>
              <a:gd name="connsiteY209" fmla="*/ 999152 h 1317955"/>
              <a:gd name="connsiteX210" fmla="*/ 260606 w 713841"/>
              <a:gd name="connsiteY210" fmla="*/ 1038664 h 1317955"/>
              <a:gd name="connsiteX211" fmla="*/ 264829 w 713841"/>
              <a:gd name="connsiteY211" fmla="*/ 1119196 h 1317955"/>
              <a:gd name="connsiteX212" fmla="*/ 272747 w 713841"/>
              <a:gd name="connsiteY212" fmla="*/ 1202140 h 1317955"/>
              <a:gd name="connsiteX213" fmla="*/ 273237 w 713841"/>
              <a:gd name="connsiteY213" fmla="*/ 1207381 h 1317955"/>
              <a:gd name="connsiteX214" fmla="*/ 280061 w 713841"/>
              <a:gd name="connsiteY214" fmla="*/ 1207871 h 1317955"/>
              <a:gd name="connsiteX215" fmla="*/ 303474 w 713841"/>
              <a:gd name="connsiteY215" fmla="*/ 1215034 h 1317955"/>
              <a:gd name="connsiteX216" fmla="*/ 318140 w 713841"/>
              <a:gd name="connsiteY216" fmla="*/ 1229361 h 1317955"/>
              <a:gd name="connsiteX217" fmla="*/ 329941 w 713841"/>
              <a:gd name="connsiteY217" fmla="*/ 1249758 h 1317955"/>
              <a:gd name="connsiteX218" fmla="*/ 325341 w 713841"/>
              <a:gd name="connsiteY218" fmla="*/ 1272794 h 1317955"/>
              <a:gd name="connsiteX219" fmla="*/ 295669 w 713841"/>
              <a:gd name="connsiteY219" fmla="*/ 1310232 h 1317955"/>
              <a:gd name="connsiteX220" fmla="*/ 251709 w 713841"/>
              <a:gd name="connsiteY220" fmla="*/ 1316226 h 1317955"/>
              <a:gd name="connsiteX221" fmla="*/ 208390 w 713841"/>
              <a:gd name="connsiteY221" fmla="*/ 1293454 h 1317955"/>
              <a:gd name="connsiteX222" fmla="*/ 205147 w 713841"/>
              <a:gd name="connsiteY222" fmla="*/ 1282898 h 1317955"/>
              <a:gd name="connsiteX223" fmla="*/ 230973 w 713841"/>
              <a:gd name="connsiteY223" fmla="*/ 1224083 h 1317955"/>
              <a:gd name="connsiteX224" fmla="*/ 253670 w 713841"/>
              <a:gd name="connsiteY224" fmla="*/ 1211565 h 1317955"/>
              <a:gd name="connsiteX225" fmla="*/ 259890 w 713841"/>
              <a:gd name="connsiteY225" fmla="*/ 1209416 h 1317955"/>
              <a:gd name="connsiteX226" fmla="*/ 259363 w 713841"/>
              <a:gd name="connsiteY226" fmla="*/ 1204289 h 1317955"/>
              <a:gd name="connsiteX227" fmla="*/ 251558 w 713841"/>
              <a:gd name="connsiteY227" fmla="*/ 1123230 h 1317955"/>
              <a:gd name="connsiteX228" fmla="*/ 247261 w 713841"/>
              <a:gd name="connsiteY228" fmla="*/ 1041793 h 1317955"/>
              <a:gd name="connsiteX229" fmla="*/ 247261 w 713841"/>
              <a:gd name="connsiteY229" fmla="*/ 992102 h 1317955"/>
              <a:gd name="connsiteX230" fmla="*/ 247223 w 713841"/>
              <a:gd name="connsiteY230" fmla="*/ 967558 h 1317955"/>
              <a:gd name="connsiteX231" fmla="*/ 239230 w 713841"/>
              <a:gd name="connsiteY231" fmla="*/ 952326 h 1317955"/>
              <a:gd name="connsiteX232" fmla="*/ 227391 w 713841"/>
              <a:gd name="connsiteY232" fmla="*/ 959565 h 1317955"/>
              <a:gd name="connsiteX233" fmla="*/ 216495 w 713841"/>
              <a:gd name="connsiteY233" fmla="*/ 972459 h 1317955"/>
              <a:gd name="connsiteX234" fmla="*/ 189576 w 713841"/>
              <a:gd name="connsiteY234" fmla="*/ 998436 h 1317955"/>
              <a:gd name="connsiteX235" fmla="*/ 120657 w 713841"/>
              <a:gd name="connsiteY235" fmla="*/ 1045224 h 1317955"/>
              <a:gd name="connsiteX236" fmla="*/ 115642 w 713841"/>
              <a:gd name="connsiteY236" fmla="*/ 1048014 h 1317955"/>
              <a:gd name="connsiteX237" fmla="*/ 117038 w 713841"/>
              <a:gd name="connsiteY237" fmla="*/ 1052991 h 1317955"/>
              <a:gd name="connsiteX238" fmla="*/ 118772 w 713841"/>
              <a:gd name="connsiteY238" fmla="*/ 1064264 h 1317955"/>
              <a:gd name="connsiteX239" fmla="*/ 102635 w 713841"/>
              <a:gd name="connsiteY239" fmla="*/ 1102003 h 1317955"/>
              <a:gd name="connsiteX240" fmla="*/ 58071 w 713841"/>
              <a:gd name="connsiteY240" fmla="*/ 1122777 h 1317955"/>
              <a:gd name="connsiteX241" fmla="*/ 14676 w 713841"/>
              <a:gd name="connsiteY241" fmla="*/ 1108450 h 1317955"/>
              <a:gd name="connsiteX242" fmla="*/ 10 w 713841"/>
              <a:gd name="connsiteY242" fmla="*/ 1077082 h 131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</a:cxnLst>
            <a:rect l="l" t="t" r="r" b="b"/>
            <a:pathLst>
              <a:path w="713841" h="1317955">
                <a:moveTo>
                  <a:pt x="10" y="1077082"/>
                </a:moveTo>
                <a:cubicBezTo>
                  <a:pt x="-216" y="1065432"/>
                  <a:pt x="3290" y="1052878"/>
                  <a:pt x="10868" y="1042019"/>
                </a:cubicBezTo>
                <a:cubicBezTo>
                  <a:pt x="23385" y="1024450"/>
                  <a:pt x="47251" y="1005637"/>
                  <a:pt x="73114" y="1008540"/>
                </a:cubicBezTo>
                <a:cubicBezTo>
                  <a:pt x="85104" y="1009822"/>
                  <a:pt x="94039" y="1015477"/>
                  <a:pt x="100410" y="1025581"/>
                </a:cubicBezTo>
                <a:lnTo>
                  <a:pt x="100825" y="1026298"/>
                </a:lnTo>
                <a:lnTo>
                  <a:pt x="102673" y="1028145"/>
                </a:lnTo>
                <a:cubicBezTo>
                  <a:pt x="103729" y="1029201"/>
                  <a:pt x="104784" y="1030256"/>
                  <a:pt x="105689" y="1031350"/>
                </a:cubicBezTo>
                <a:lnTo>
                  <a:pt x="110515" y="1037458"/>
                </a:lnTo>
                <a:lnTo>
                  <a:pt x="117867" y="1033386"/>
                </a:lnTo>
                <a:cubicBezTo>
                  <a:pt x="169707" y="1005109"/>
                  <a:pt x="207221" y="970913"/>
                  <a:pt x="229163" y="935549"/>
                </a:cubicBezTo>
                <a:cubicBezTo>
                  <a:pt x="246543" y="907913"/>
                  <a:pt x="250502" y="878242"/>
                  <a:pt x="253821" y="855357"/>
                </a:cubicBezTo>
                <a:cubicBezTo>
                  <a:pt x="255630" y="844008"/>
                  <a:pt x="256912" y="832547"/>
                  <a:pt x="258231" y="821123"/>
                </a:cubicBezTo>
                <a:cubicBezTo>
                  <a:pt x="259061" y="814299"/>
                  <a:pt x="259852" y="807437"/>
                  <a:pt x="260644" y="800689"/>
                </a:cubicBezTo>
                <a:cubicBezTo>
                  <a:pt x="262756" y="781498"/>
                  <a:pt x="266074" y="762534"/>
                  <a:pt x="270145" y="743683"/>
                </a:cubicBezTo>
                <a:lnTo>
                  <a:pt x="276140" y="714163"/>
                </a:lnTo>
                <a:cubicBezTo>
                  <a:pt x="276517" y="712315"/>
                  <a:pt x="276781" y="709638"/>
                  <a:pt x="277007" y="706622"/>
                </a:cubicBezTo>
                <a:cubicBezTo>
                  <a:pt x="277950" y="696970"/>
                  <a:pt x="281004" y="688073"/>
                  <a:pt x="278402" y="678044"/>
                </a:cubicBezTo>
                <a:cubicBezTo>
                  <a:pt x="277950" y="676272"/>
                  <a:pt x="276894" y="674161"/>
                  <a:pt x="274708" y="673746"/>
                </a:cubicBezTo>
                <a:cubicBezTo>
                  <a:pt x="273086" y="673444"/>
                  <a:pt x="271654" y="674236"/>
                  <a:pt x="270522" y="675066"/>
                </a:cubicBezTo>
                <a:cubicBezTo>
                  <a:pt x="265998" y="678233"/>
                  <a:pt x="264678" y="682719"/>
                  <a:pt x="261361" y="686338"/>
                </a:cubicBezTo>
                <a:cubicBezTo>
                  <a:pt x="257967" y="690033"/>
                  <a:pt x="253141" y="693200"/>
                  <a:pt x="248919" y="696329"/>
                </a:cubicBezTo>
                <a:cubicBezTo>
                  <a:pt x="240587" y="702513"/>
                  <a:pt x="231614" y="708243"/>
                  <a:pt x="221999" y="713408"/>
                </a:cubicBezTo>
                <a:cubicBezTo>
                  <a:pt x="204355" y="722872"/>
                  <a:pt x="184448" y="730488"/>
                  <a:pt x="163034" y="734484"/>
                </a:cubicBezTo>
                <a:cubicBezTo>
                  <a:pt x="157265" y="735540"/>
                  <a:pt x="151384" y="736369"/>
                  <a:pt x="145465" y="736821"/>
                </a:cubicBezTo>
                <a:lnTo>
                  <a:pt x="139734" y="737312"/>
                </a:lnTo>
                <a:lnTo>
                  <a:pt x="138226" y="741949"/>
                </a:lnTo>
                <a:cubicBezTo>
                  <a:pt x="137283" y="744927"/>
                  <a:pt x="136040" y="747793"/>
                  <a:pt x="134833" y="750583"/>
                </a:cubicBezTo>
                <a:lnTo>
                  <a:pt x="133702" y="752581"/>
                </a:lnTo>
                <a:lnTo>
                  <a:pt x="133513" y="758161"/>
                </a:lnTo>
                <a:cubicBezTo>
                  <a:pt x="130120" y="767850"/>
                  <a:pt x="120355" y="772940"/>
                  <a:pt x="112739" y="775579"/>
                </a:cubicBezTo>
                <a:cubicBezTo>
                  <a:pt x="97357" y="780857"/>
                  <a:pt x="77111" y="780631"/>
                  <a:pt x="63539" y="774637"/>
                </a:cubicBezTo>
                <a:cubicBezTo>
                  <a:pt x="41633" y="764947"/>
                  <a:pt x="29192" y="744249"/>
                  <a:pt x="33489" y="722683"/>
                </a:cubicBezTo>
                <a:cubicBezTo>
                  <a:pt x="34847" y="716387"/>
                  <a:pt x="37524" y="710392"/>
                  <a:pt x="41407" y="704888"/>
                </a:cubicBezTo>
                <a:cubicBezTo>
                  <a:pt x="50870" y="691579"/>
                  <a:pt x="67120" y="681814"/>
                  <a:pt x="83822" y="679439"/>
                </a:cubicBezTo>
                <a:cubicBezTo>
                  <a:pt x="93096" y="678082"/>
                  <a:pt x="106970" y="678421"/>
                  <a:pt x="120506" y="686866"/>
                </a:cubicBezTo>
                <a:cubicBezTo>
                  <a:pt x="134569" y="695651"/>
                  <a:pt x="139093" y="708281"/>
                  <a:pt x="140413" y="717367"/>
                </a:cubicBezTo>
                <a:lnTo>
                  <a:pt x="141053" y="721741"/>
                </a:lnTo>
                <a:lnTo>
                  <a:pt x="146143" y="724040"/>
                </a:lnTo>
                <a:cubicBezTo>
                  <a:pt x="152138" y="726416"/>
                  <a:pt x="170197" y="720421"/>
                  <a:pt x="186749" y="714200"/>
                </a:cubicBezTo>
                <a:cubicBezTo>
                  <a:pt x="203299" y="707904"/>
                  <a:pt x="218607" y="701193"/>
                  <a:pt x="218607" y="701193"/>
                </a:cubicBezTo>
                <a:cubicBezTo>
                  <a:pt x="238627" y="689882"/>
                  <a:pt x="255630" y="675744"/>
                  <a:pt x="271427" y="659645"/>
                </a:cubicBezTo>
                <a:cubicBezTo>
                  <a:pt x="297441" y="633103"/>
                  <a:pt x="305133" y="603884"/>
                  <a:pt x="318215" y="569688"/>
                </a:cubicBezTo>
                <a:lnTo>
                  <a:pt x="321420" y="560640"/>
                </a:lnTo>
                <a:cubicBezTo>
                  <a:pt x="323984" y="553703"/>
                  <a:pt x="326548" y="546690"/>
                  <a:pt x="329149" y="539602"/>
                </a:cubicBezTo>
                <a:cubicBezTo>
                  <a:pt x="336539" y="519620"/>
                  <a:pt x="345022" y="500090"/>
                  <a:pt x="354409" y="480938"/>
                </a:cubicBezTo>
                <a:cubicBezTo>
                  <a:pt x="363533" y="461710"/>
                  <a:pt x="372205" y="442293"/>
                  <a:pt x="381743" y="423367"/>
                </a:cubicBezTo>
                <a:lnTo>
                  <a:pt x="392714" y="403272"/>
                </a:lnTo>
                <a:lnTo>
                  <a:pt x="369000" y="412848"/>
                </a:lnTo>
                <a:cubicBezTo>
                  <a:pt x="355503" y="418202"/>
                  <a:pt x="340836" y="421708"/>
                  <a:pt x="327565" y="424234"/>
                </a:cubicBezTo>
                <a:cubicBezTo>
                  <a:pt x="297517" y="430191"/>
                  <a:pt x="264754" y="435356"/>
                  <a:pt x="231916" y="426948"/>
                </a:cubicBezTo>
                <a:lnTo>
                  <a:pt x="223508" y="424762"/>
                </a:lnTo>
                <a:lnTo>
                  <a:pt x="221887" y="431963"/>
                </a:lnTo>
                <a:cubicBezTo>
                  <a:pt x="221510" y="433659"/>
                  <a:pt x="221019" y="435243"/>
                  <a:pt x="220378" y="436713"/>
                </a:cubicBezTo>
                <a:cubicBezTo>
                  <a:pt x="219474" y="438862"/>
                  <a:pt x="218342" y="440672"/>
                  <a:pt x="216986" y="442218"/>
                </a:cubicBezTo>
                <a:lnTo>
                  <a:pt x="215252" y="444103"/>
                </a:lnTo>
                <a:lnTo>
                  <a:pt x="215289" y="446667"/>
                </a:lnTo>
                <a:cubicBezTo>
                  <a:pt x="215063" y="447722"/>
                  <a:pt x="214761" y="448514"/>
                  <a:pt x="214497" y="449193"/>
                </a:cubicBezTo>
                <a:cubicBezTo>
                  <a:pt x="213781" y="450852"/>
                  <a:pt x="213027" y="451455"/>
                  <a:pt x="211933" y="451907"/>
                </a:cubicBezTo>
                <a:cubicBezTo>
                  <a:pt x="196287" y="458543"/>
                  <a:pt x="181432" y="466234"/>
                  <a:pt x="164806" y="460051"/>
                </a:cubicBezTo>
                <a:cubicBezTo>
                  <a:pt x="149725" y="454433"/>
                  <a:pt x="135964" y="438410"/>
                  <a:pt x="133815" y="422273"/>
                </a:cubicBezTo>
                <a:cubicBezTo>
                  <a:pt x="132797" y="414846"/>
                  <a:pt x="134079" y="406589"/>
                  <a:pt x="137510" y="398446"/>
                </a:cubicBezTo>
                <a:cubicBezTo>
                  <a:pt x="146106" y="378049"/>
                  <a:pt x="165296" y="364175"/>
                  <a:pt x="184034" y="364966"/>
                </a:cubicBezTo>
                <a:cubicBezTo>
                  <a:pt x="207409" y="366022"/>
                  <a:pt x="218644" y="392074"/>
                  <a:pt x="221774" y="406853"/>
                </a:cubicBezTo>
                <a:lnTo>
                  <a:pt x="222754" y="411566"/>
                </a:lnTo>
                <a:lnTo>
                  <a:pt x="227806" y="413413"/>
                </a:lnTo>
                <a:cubicBezTo>
                  <a:pt x="264414" y="426722"/>
                  <a:pt x="302418" y="417448"/>
                  <a:pt x="329752" y="411717"/>
                </a:cubicBezTo>
                <a:cubicBezTo>
                  <a:pt x="395995" y="398974"/>
                  <a:pt x="420162" y="350489"/>
                  <a:pt x="447269" y="309280"/>
                </a:cubicBezTo>
                <a:cubicBezTo>
                  <a:pt x="447269" y="309280"/>
                  <a:pt x="459711" y="289525"/>
                  <a:pt x="472191" y="269769"/>
                </a:cubicBezTo>
                <a:cubicBezTo>
                  <a:pt x="485839" y="250805"/>
                  <a:pt x="499525" y="231765"/>
                  <a:pt x="499525" y="231765"/>
                </a:cubicBezTo>
                <a:cubicBezTo>
                  <a:pt x="500920" y="229654"/>
                  <a:pt x="502013" y="227693"/>
                  <a:pt x="503181" y="225506"/>
                </a:cubicBezTo>
                <a:cubicBezTo>
                  <a:pt x="505444" y="221322"/>
                  <a:pt x="509176" y="218645"/>
                  <a:pt x="511363" y="214497"/>
                </a:cubicBezTo>
                <a:lnTo>
                  <a:pt x="520261" y="197418"/>
                </a:lnTo>
                <a:cubicBezTo>
                  <a:pt x="520676" y="196627"/>
                  <a:pt x="521014" y="195496"/>
                  <a:pt x="520185" y="194666"/>
                </a:cubicBezTo>
                <a:cubicBezTo>
                  <a:pt x="519431" y="193950"/>
                  <a:pt x="518376" y="194063"/>
                  <a:pt x="517508" y="194251"/>
                </a:cubicBezTo>
                <a:cubicBezTo>
                  <a:pt x="509553" y="196099"/>
                  <a:pt x="502088" y="198813"/>
                  <a:pt x="494774" y="202018"/>
                </a:cubicBezTo>
                <a:cubicBezTo>
                  <a:pt x="487761" y="205110"/>
                  <a:pt x="478336" y="206542"/>
                  <a:pt x="470192" y="207937"/>
                </a:cubicBezTo>
                <a:cubicBezTo>
                  <a:pt x="452737" y="210916"/>
                  <a:pt x="433810" y="211481"/>
                  <a:pt x="414506" y="207937"/>
                </a:cubicBezTo>
                <a:lnTo>
                  <a:pt x="405383" y="205939"/>
                </a:lnTo>
                <a:lnTo>
                  <a:pt x="400896" y="204808"/>
                </a:lnTo>
                <a:lnTo>
                  <a:pt x="397993" y="207409"/>
                </a:lnTo>
                <a:cubicBezTo>
                  <a:pt x="394298" y="210765"/>
                  <a:pt x="389887" y="213668"/>
                  <a:pt x="384873" y="216043"/>
                </a:cubicBezTo>
                <a:cubicBezTo>
                  <a:pt x="378275" y="222943"/>
                  <a:pt x="371640" y="225393"/>
                  <a:pt x="363308" y="224715"/>
                </a:cubicBezTo>
                <a:cubicBezTo>
                  <a:pt x="351280" y="223734"/>
                  <a:pt x="337444" y="216383"/>
                  <a:pt x="327415" y="205298"/>
                </a:cubicBezTo>
                <a:cubicBezTo>
                  <a:pt x="311014" y="187239"/>
                  <a:pt x="306791" y="165523"/>
                  <a:pt x="317574" y="149838"/>
                </a:cubicBezTo>
                <a:cubicBezTo>
                  <a:pt x="318894" y="147840"/>
                  <a:pt x="320440" y="145955"/>
                  <a:pt x="322136" y="144108"/>
                </a:cubicBezTo>
                <a:cubicBezTo>
                  <a:pt x="333485" y="132119"/>
                  <a:pt x="352449" y="129706"/>
                  <a:pt x="370433" y="137925"/>
                </a:cubicBezTo>
                <a:cubicBezTo>
                  <a:pt x="389095" y="146445"/>
                  <a:pt x="403422" y="162356"/>
                  <a:pt x="407381" y="178077"/>
                </a:cubicBezTo>
                <a:cubicBezTo>
                  <a:pt x="408173" y="181244"/>
                  <a:pt x="408361" y="184449"/>
                  <a:pt x="408059" y="188181"/>
                </a:cubicBezTo>
                <a:lnTo>
                  <a:pt x="407343" y="196061"/>
                </a:lnTo>
                <a:lnTo>
                  <a:pt x="416240" y="197720"/>
                </a:lnTo>
                <a:cubicBezTo>
                  <a:pt x="445422" y="203149"/>
                  <a:pt x="474415" y="197343"/>
                  <a:pt x="498959" y="187277"/>
                </a:cubicBezTo>
                <a:cubicBezTo>
                  <a:pt x="523955" y="177474"/>
                  <a:pt x="545860" y="164278"/>
                  <a:pt x="558754" y="152138"/>
                </a:cubicBezTo>
                <a:cubicBezTo>
                  <a:pt x="563995" y="150329"/>
                  <a:pt x="567237" y="147765"/>
                  <a:pt x="570932" y="142901"/>
                </a:cubicBezTo>
                <a:cubicBezTo>
                  <a:pt x="573006" y="140149"/>
                  <a:pt x="575042" y="136944"/>
                  <a:pt x="576814" y="134079"/>
                </a:cubicBezTo>
                <a:cubicBezTo>
                  <a:pt x="578134" y="132043"/>
                  <a:pt x="579339" y="130196"/>
                  <a:pt x="580244" y="128876"/>
                </a:cubicBezTo>
                <a:lnTo>
                  <a:pt x="638758" y="65612"/>
                </a:lnTo>
                <a:cubicBezTo>
                  <a:pt x="638758" y="65612"/>
                  <a:pt x="641096" y="62898"/>
                  <a:pt x="644942" y="59127"/>
                </a:cubicBezTo>
                <a:cubicBezTo>
                  <a:pt x="648825" y="55433"/>
                  <a:pt x="654027" y="50494"/>
                  <a:pt x="659231" y="45555"/>
                </a:cubicBezTo>
                <a:cubicBezTo>
                  <a:pt x="669637" y="35677"/>
                  <a:pt x="680079" y="25761"/>
                  <a:pt x="680079" y="25761"/>
                </a:cubicBezTo>
                <a:cubicBezTo>
                  <a:pt x="682115" y="23499"/>
                  <a:pt x="684000" y="21425"/>
                  <a:pt x="686074" y="19126"/>
                </a:cubicBezTo>
                <a:cubicBezTo>
                  <a:pt x="688638" y="16147"/>
                  <a:pt x="691541" y="12716"/>
                  <a:pt x="694670" y="9549"/>
                </a:cubicBezTo>
                <a:cubicBezTo>
                  <a:pt x="705001" y="-894"/>
                  <a:pt x="709487" y="-140"/>
                  <a:pt x="710279" y="124"/>
                </a:cubicBezTo>
                <a:cubicBezTo>
                  <a:pt x="713219" y="3328"/>
                  <a:pt x="713973" y="5779"/>
                  <a:pt x="713823" y="7664"/>
                </a:cubicBezTo>
                <a:cubicBezTo>
                  <a:pt x="713559" y="11283"/>
                  <a:pt x="711900" y="14337"/>
                  <a:pt x="708281" y="17957"/>
                </a:cubicBezTo>
                <a:cubicBezTo>
                  <a:pt x="706886" y="19239"/>
                  <a:pt x="701796" y="23914"/>
                  <a:pt x="701796" y="23914"/>
                </a:cubicBezTo>
                <a:lnTo>
                  <a:pt x="687092" y="38014"/>
                </a:lnTo>
                <a:lnTo>
                  <a:pt x="678911" y="46045"/>
                </a:lnTo>
                <a:cubicBezTo>
                  <a:pt x="662510" y="58713"/>
                  <a:pt x="591292" y="138226"/>
                  <a:pt x="591292" y="138226"/>
                </a:cubicBezTo>
                <a:cubicBezTo>
                  <a:pt x="587597" y="142788"/>
                  <a:pt x="583449" y="147011"/>
                  <a:pt x="579302" y="151271"/>
                </a:cubicBezTo>
                <a:cubicBezTo>
                  <a:pt x="574212" y="156474"/>
                  <a:pt x="569122" y="161715"/>
                  <a:pt x="564749" y="167483"/>
                </a:cubicBezTo>
                <a:cubicBezTo>
                  <a:pt x="562902" y="169934"/>
                  <a:pt x="561168" y="172460"/>
                  <a:pt x="559584" y="175137"/>
                </a:cubicBezTo>
                <a:cubicBezTo>
                  <a:pt x="552609" y="187163"/>
                  <a:pt x="553665" y="199379"/>
                  <a:pt x="554795" y="211067"/>
                </a:cubicBezTo>
                <a:cubicBezTo>
                  <a:pt x="555248" y="216533"/>
                  <a:pt x="556040" y="222302"/>
                  <a:pt x="556002" y="228334"/>
                </a:cubicBezTo>
                <a:cubicBezTo>
                  <a:pt x="555248" y="279194"/>
                  <a:pt x="579717" y="326699"/>
                  <a:pt x="619945" y="357727"/>
                </a:cubicBezTo>
                <a:lnTo>
                  <a:pt x="623564" y="360555"/>
                </a:lnTo>
                <a:lnTo>
                  <a:pt x="627523" y="360367"/>
                </a:lnTo>
                <a:cubicBezTo>
                  <a:pt x="632085" y="360178"/>
                  <a:pt x="636873" y="361045"/>
                  <a:pt x="642189" y="363081"/>
                </a:cubicBezTo>
                <a:cubicBezTo>
                  <a:pt x="643170" y="363458"/>
                  <a:pt x="644037" y="363948"/>
                  <a:pt x="644866" y="364627"/>
                </a:cubicBezTo>
                <a:lnTo>
                  <a:pt x="646864" y="366248"/>
                </a:lnTo>
                <a:lnTo>
                  <a:pt x="649277" y="367002"/>
                </a:lnTo>
                <a:cubicBezTo>
                  <a:pt x="660512" y="370508"/>
                  <a:pt x="671220" y="377446"/>
                  <a:pt x="678836" y="385853"/>
                </a:cubicBezTo>
                <a:cubicBezTo>
                  <a:pt x="686338" y="394110"/>
                  <a:pt x="689882" y="402706"/>
                  <a:pt x="690259" y="411151"/>
                </a:cubicBezTo>
                <a:cubicBezTo>
                  <a:pt x="690335" y="414733"/>
                  <a:pt x="689618" y="417938"/>
                  <a:pt x="688072" y="420652"/>
                </a:cubicBezTo>
                <a:cubicBezTo>
                  <a:pt x="681173" y="432717"/>
                  <a:pt x="658363" y="434753"/>
                  <a:pt x="636119" y="425516"/>
                </a:cubicBezTo>
                <a:cubicBezTo>
                  <a:pt x="624054" y="420464"/>
                  <a:pt x="617306" y="412471"/>
                  <a:pt x="613800" y="406627"/>
                </a:cubicBezTo>
                <a:cubicBezTo>
                  <a:pt x="606673" y="394789"/>
                  <a:pt x="605769" y="380047"/>
                  <a:pt x="611424" y="370207"/>
                </a:cubicBezTo>
                <a:lnTo>
                  <a:pt x="613837" y="365984"/>
                </a:lnTo>
                <a:lnTo>
                  <a:pt x="609011" y="360329"/>
                </a:lnTo>
                <a:cubicBezTo>
                  <a:pt x="606522" y="357388"/>
                  <a:pt x="602300" y="354523"/>
                  <a:pt x="599359" y="351771"/>
                </a:cubicBezTo>
                <a:cubicBezTo>
                  <a:pt x="596118" y="348717"/>
                  <a:pt x="592950" y="345550"/>
                  <a:pt x="590047" y="342383"/>
                </a:cubicBezTo>
                <a:cubicBezTo>
                  <a:pt x="584128" y="335973"/>
                  <a:pt x="578737" y="329262"/>
                  <a:pt x="573948" y="322325"/>
                </a:cubicBezTo>
                <a:cubicBezTo>
                  <a:pt x="564033" y="307999"/>
                  <a:pt x="556643" y="292767"/>
                  <a:pt x="551704" y="277309"/>
                </a:cubicBezTo>
                <a:cubicBezTo>
                  <a:pt x="548084" y="265885"/>
                  <a:pt x="545785" y="254311"/>
                  <a:pt x="544729" y="242849"/>
                </a:cubicBezTo>
                <a:cubicBezTo>
                  <a:pt x="544202" y="237081"/>
                  <a:pt x="544390" y="231463"/>
                  <a:pt x="544089" y="225695"/>
                </a:cubicBezTo>
                <a:cubicBezTo>
                  <a:pt x="543749" y="218418"/>
                  <a:pt x="541939" y="210463"/>
                  <a:pt x="541450" y="203262"/>
                </a:cubicBezTo>
                <a:cubicBezTo>
                  <a:pt x="531269" y="212801"/>
                  <a:pt x="522599" y="224036"/>
                  <a:pt x="514454" y="235271"/>
                </a:cubicBezTo>
                <a:cubicBezTo>
                  <a:pt x="485613" y="272898"/>
                  <a:pt x="461031" y="313390"/>
                  <a:pt x="435544" y="353580"/>
                </a:cubicBezTo>
                <a:cubicBezTo>
                  <a:pt x="432114" y="359688"/>
                  <a:pt x="428833" y="365833"/>
                  <a:pt x="425741" y="372054"/>
                </a:cubicBezTo>
                <a:cubicBezTo>
                  <a:pt x="412470" y="399614"/>
                  <a:pt x="398031" y="433207"/>
                  <a:pt x="410095" y="474792"/>
                </a:cubicBezTo>
                <a:cubicBezTo>
                  <a:pt x="415562" y="494812"/>
                  <a:pt x="425440" y="514643"/>
                  <a:pt x="439465" y="533570"/>
                </a:cubicBezTo>
                <a:cubicBezTo>
                  <a:pt x="444592" y="540469"/>
                  <a:pt x="450852" y="547105"/>
                  <a:pt x="457072" y="553552"/>
                </a:cubicBezTo>
                <a:lnTo>
                  <a:pt x="461898" y="558566"/>
                </a:lnTo>
                <a:cubicBezTo>
                  <a:pt x="462614" y="559358"/>
                  <a:pt x="463783" y="560678"/>
                  <a:pt x="465253" y="562299"/>
                </a:cubicBezTo>
                <a:cubicBezTo>
                  <a:pt x="478148" y="576927"/>
                  <a:pt x="485839" y="583864"/>
                  <a:pt x="494133" y="585108"/>
                </a:cubicBezTo>
                <a:cubicBezTo>
                  <a:pt x="500014" y="585938"/>
                  <a:pt x="504577" y="583186"/>
                  <a:pt x="511325" y="578661"/>
                </a:cubicBezTo>
                <a:cubicBezTo>
                  <a:pt x="512720" y="577681"/>
                  <a:pt x="514040" y="576814"/>
                  <a:pt x="514945" y="576475"/>
                </a:cubicBezTo>
                <a:cubicBezTo>
                  <a:pt x="519695" y="574514"/>
                  <a:pt x="525690" y="574099"/>
                  <a:pt x="533343" y="575155"/>
                </a:cubicBezTo>
                <a:cubicBezTo>
                  <a:pt x="548348" y="577266"/>
                  <a:pt x="564862" y="583751"/>
                  <a:pt x="575531" y="591442"/>
                </a:cubicBezTo>
                <a:cubicBezTo>
                  <a:pt x="586729" y="599548"/>
                  <a:pt x="594609" y="610633"/>
                  <a:pt x="597965" y="622056"/>
                </a:cubicBezTo>
                <a:cubicBezTo>
                  <a:pt x="599737" y="628390"/>
                  <a:pt x="599699" y="634159"/>
                  <a:pt x="597889" y="639362"/>
                </a:cubicBezTo>
                <a:cubicBezTo>
                  <a:pt x="593591" y="651615"/>
                  <a:pt x="579302" y="659042"/>
                  <a:pt x="559584" y="659721"/>
                </a:cubicBezTo>
                <a:cubicBezTo>
                  <a:pt x="532212" y="660588"/>
                  <a:pt x="496244" y="649164"/>
                  <a:pt x="484217" y="626015"/>
                </a:cubicBezTo>
                <a:cubicBezTo>
                  <a:pt x="480598" y="619116"/>
                  <a:pt x="480033" y="612480"/>
                  <a:pt x="482408" y="605731"/>
                </a:cubicBezTo>
                <a:cubicBezTo>
                  <a:pt x="483275" y="603243"/>
                  <a:pt x="484519" y="600868"/>
                  <a:pt x="486065" y="598606"/>
                </a:cubicBezTo>
                <a:lnTo>
                  <a:pt x="488779" y="594534"/>
                </a:lnTo>
                <a:lnTo>
                  <a:pt x="483388" y="590500"/>
                </a:lnTo>
                <a:cubicBezTo>
                  <a:pt x="434904" y="554645"/>
                  <a:pt x="404402" y="510232"/>
                  <a:pt x="395391" y="464801"/>
                </a:cubicBezTo>
                <a:lnTo>
                  <a:pt x="390038" y="437241"/>
                </a:lnTo>
                <a:lnTo>
                  <a:pt x="372054" y="475471"/>
                </a:lnTo>
                <a:cubicBezTo>
                  <a:pt x="365229" y="490363"/>
                  <a:pt x="357840" y="505029"/>
                  <a:pt x="351469" y="520148"/>
                </a:cubicBezTo>
                <a:lnTo>
                  <a:pt x="333485" y="565994"/>
                </a:lnTo>
                <a:lnTo>
                  <a:pt x="325341" y="585674"/>
                </a:lnTo>
                <a:cubicBezTo>
                  <a:pt x="321345" y="594722"/>
                  <a:pt x="317725" y="603846"/>
                  <a:pt x="315237" y="613234"/>
                </a:cubicBezTo>
                <a:cubicBezTo>
                  <a:pt x="309016" y="634837"/>
                  <a:pt x="304266" y="661417"/>
                  <a:pt x="316858" y="691164"/>
                </a:cubicBezTo>
                <a:cubicBezTo>
                  <a:pt x="325869" y="710694"/>
                  <a:pt x="341779" y="729771"/>
                  <a:pt x="363797" y="747453"/>
                </a:cubicBezTo>
                <a:cubicBezTo>
                  <a:pt x="372431" y="754353"/>
                  <a:pt x="382083" y="760498"/>
                  <a:pt x="391395" y="766342"/>
                </a:cubicBezTo>
                <a:lnTo>
                  <a:pt x="398031" y="770640"/>
                </a:lnTo>
                <a:cubicBezTo>
                  <a:pt x="410510" y="778972"/>
                  <a:pt x="427702" y="789981"/>
                  <a:pt x="441237" y="786739"/>
                </a:cubicBezTo>
                <a:cubicBezTo>
                  <a:pt x="445837" y="785683"/>
                  <a:pt x="449116" y="783723"/>
                  <a:pt x="451982" y="781988"/>
                </a:cubicBezTo>
                <a:lnTo>
                  <a:pt x="454433" y="780556"/>
                </a:lnTo>
                <a:cubicBezTo>
                  <a:pt x="464348" y="775240"/>
                  <a:pt x="484368" y="775579"/>
                  <a:pt x="496886" y="779085"/>
                </a:cubicBezTo>
                <a:cubicBezTo>
                  <a:pt x="513851" y="783874"/>
                  <a:pt x="528970" y="794769"/>
                  <a:pt x="534588" y="806042"/>
                </a:cubicBezTo>
                <a:cubicBezTo>
                  <a:pt x="537113" y="811132"/>
                  <a:pt x="537754" y="816335"/>
                  <a:pt x="536548" y="821576"/>
                </a:cubicBezTo>
                <a:cubicBezTo>
                  <a:pt x="533758" y="836091"/>
                  <a:pt x="518526" y="847741"/>
                  <a:pt x="498167" y="850078"/>
                </a:cubicBezTo>
                <a:cubicBezTo>
                  <a:pt x="473171" y="853019"/>
                  <a:pt x="447345" y="840992"/>
                  <a:pt x="434866" y="826703"/>
                </a:cubicBezTo>
                <a:cubicBezTo>
                  <a:pt x="427551" y="818258"/>
                  <a:pt x="424158" y="809511"/>
                  <a:pt x="425930" y="801066"/>
                </a:cubicBezTo>
                <a:lnTo>
                  <a:pt x="427438" y="796089"/>
                </a:lnTo>
                <a:lnTo>
                  <a:pt x="421066" y="791678"/>
                </a:lnTo>
                <a:cubicBezTo>
                  <a:pt x="377370" y="775655"/>
                  <a:pt x="339404" y="746888"/>
                  <a:pt x="316142" y="712956"/>
                </a:cubicBezTo>
                <a:cubicBezTo>
                  <a:pt x="310675" y="705001"/>
                  <a:pt x="307772" y="696329"/>
                  <a:pt x="301966" y="688374"/>
                </a:cubicBezTo>
                <a:cubicBezTo>
                  <a:pt x="301476" y="687658"/>
                  <a:pt x="300722" y="686829"/>
                  <a:pt x="299741" y="686791"/>
                </a:cubicBezTo>
                <a:cubicBezTo>
                  <a:pt x="298610" y="686753"/>
                  <a:pt x="297970" y="687696"/>
                  <a:pt x="297705" y="688525"/>
                </a:cubicBezTo>
                <a:cubicBezTo>
                  <a:pt x="294199" y="698441"/>
                  <a:pt x="292728" y="708809"/>
                  <a:pt x="289411" y="718687"/>
                </a:cubicBezTo>
                <a:cubicBezTo>
                  <a:pt x="288506" y="721326"/>
                  <a:pt x="287752" y="723626"/>
                  <a:pt x="287413" y="725172"/>
                </a:cubicBezTo>
                <a:lnTo>
                  <a:pt x="281493" y="754504"/>
                </a:lnTo>
                <a:cubicBezTo>
                  <a:pt x="277271" y="773091"/>
                  <a:pt x="275046" y="791980"/>
                  <a:pt x="272634" y="810793"/>
                </a:cubicBezTo>
                <a:lnTo>
                  <a:pt x="267732" y="853924"/>
                </a:lnTo>
                <a:cubicBezTo>
                  <a:pt x="265847" y="867874"/>
                  <a:pt x="265961" y="882012"/>
                  <a:pt x="264829" y="896037"/>
                </a:cubicBezTo>
                <a:cubicBezTo>
                  <a:pt x="263472" y="918394"/>
                  <a:pt x="273614" y="940262"/>
                  <a:pt x="285981" y="961827"/>
                </a:cubicBezTo>
                <a:cubicBezTo>
                  <a:pt x="315237" y="1009256"/>
                  <a:pt x="357124" y="1046242"/>
                  <a:pt x="409793" y="1066413"/>
                </a:cubicBezTo>
                <a:lnTo>
                  <a:pt x="416391" y="1069127"/>
                </a:lnTo>
                <a:lnTo>
                  <a:pt x="421933" y="1065508"/>
                </a:lnTo>
                <a:lnTo>
                  <a:pt x="425214" y="1062718"/>
                </a:lnTo>
                <a:cubicBezTo>
                  <a:pt x="436713" y="1054084"/>
                  <a:pt x="450852" y="1049824"/>
                  <a:pt x="465103" y="1050389"/>
                </a:cubicBezTo>
                <a:cubicBezTo>
                  <a:pt x="478788" y="1050917"/>
                  <a:pt x="491268" y="1055705"/>
                  <a:pt x="501183" y="1063887"/>
                </a:cubicBezTo>
                <a:cubicBezTo>
                  <a:pt x="509365" y="1070711"/>
                  <a:pt x="513851" y="1078704"/>
                  <a:pt x="514078" y="1087300"/>
                </a:cubicBezTo>
                <a:cubicBezTo>
                  <a:pt x="514530" y="1106301"/>
                  <a:pt x="492776" y="1128583"/>
                  <a:pt x="456243" y="1133258"/>
                </a:cubicBezTo>
                <a:cubicBezTo>
                  <a:pt x="441840" y="1134993"/>
                  <a:pt x="427513" y="1132278"/>
                  <a:pt x="416505" y="1125228"/>
                </a:cubicBezTo>
                <a:cubicBezTo>
                  <a:pt x="411378" y="1122928"/>
                  <a:pt x="408474" y="1120968"/>
                  <a:pt x="406250" y="1118592"/>
                </a:cubicBezTo>
                <a:cubicBezTo>
                  <a:pt x="402781" y="1114860"/>
                  <a:pt x="400821" y="1110298"/>
                  <a:pt x="400443" y="1105095"/>
                </a:cubicBezTo>
                <a:cubicBezTo>
                  <a:pt x="399765" y="1102154"/>
                  <a:pt x="399425" y="1100043"/>
                  <a:pt x="399350" y="1097894"/>
                </a:cubicBezTo>
                <a:cubicBezTo>
                  <a:pt x="399199" y="1092050"/>
                  <a:pt x="400896" y="1086508"/>
                  <a:pt x="404516" y="1081456"/>
                </a:cubicBezTo>
                <a:lnTo>
                  <a:pt x="408173" y="1076366"/>
                </a:lnTo>
                <a:lnTo>
                  <a:pt x="401084" y="1073538"/>
                </a:lnTo>
                <a:cubicBezTo>
                  <a:pt x="376126" y="1063397"/>
                  <a:pt x="352487" y="1049673"/>
                  <a:pt x="333711" y="1033838"/>
                </a:cubicBezTo>
                <a:cubicBezTo>
                  <a:pt x="313880" y="1017551"/>
                  <a:pt x="292578" y="997418"/>
                  <a:pt x="280664" y="975890"/>
                </a:cubicBezTo>
                <a:cubicBezTo>
                  <a:pt x="278025" y="971102"/>
                  <a:pt x="276969" y="967256"/>
                  <a:pt x="271088" y="963675"/>
                </a:cubicBezTo>
                <a:cubicBezTo>
                  <a:pt x="270220" y="963147"/>
                  <a:pt x="269202" y="962619"/>
                  <a:pt x="268147" y="962732"/>
                </a:cubicBezTo>
                <a:cubicBezTo>
                  <a:pt x="266828" y="962845"/>
                  <a:pt x="265998" y="963825"/>
                  <a:pt x="265432" y="964730"/>
                </a:cubicBezTo>
                <a:cubicBezTo>
                  <a:pt x="258759" y="975249"/>
                  <a:pt x="260494" y="987578"/>
                  <a:pt x="260532" y="999152"/>
                </a:cubicBezTo>
                <a:lnTo>
                  <a:pt x="260606" y="1038664"/>
                </a:lnTo>
                <a:cubicBezTo>
                  <a:pt x="261323" y="1065545"/>
                  <a:pt x="263623" y="1092389"/>
                  <a:pt x="264829" y="1119196"/>
                </a:cubicBezTo>
                <a:cubicBezTo>
                  <a:pt x="265847" y="1146982"/>
                  <a:pt x="270485" y="1174467"/>
                  <a:pt x="272747" y="1202140"/>
                </a:cubicBezTo>
                <a:lnTo>
                  <a:pt x="273237" y="1207381"/>
                </a:lnTo>
                <a:lnTo>
                  <a:pt x="280061" y="1207871"/>
                </a:lnTo>
                <a:cubicBezTo>
                  <a:pt x="289034" y="1208474"/>
                  <a:pt x="296876" y="1210887"/>
                  <a:pt x="303474" y="1215034"/>
                </a:cubicBezTo>
                <a:cubicBezTo>
                  <a:pt x="309129" y="1218691"/>
                  <a:pt x="314068" y="1223517"/>
                  <a:pt x="318140" y="1229361"/>
                </a:cubicBezTo>
                <a:cubicBezTo>
                  <a:pt x="325002" y="1235921"/>
                  <a:pt x="328772" y="1242557"/>
                  <a:pt x="329941" y="1249758"/>
                </a:cubicBezTo>
                <a:cubicBezTo>
                  <a:pt x="330921" y="1258014"/>
                  <a:pt x="329300" y="1265216"/>
                  <a:pt x="325341" y="1272794"/>
                </a:cubicBezTo>
                <a:cubicBezTo>
                  <a:pt x="322212" y="1288176"/>
                  <a:pt x="311052" y="1301900"/>
                  <a:pt x="295669" y="1310232"/>
                </a:cubicBezTo>
                <a:cubicBezTo>
                  <a:pt x="286093" y="1315359"/>
                  <a:pt x="270749" y="1320826"/>
                  <a:pt x="251709" y="1316226"/>
                </a:cubicBezTo>
                <a:cubicBezTo>
                  <a:pt x="229955" y="1315698"/>
                  <a:pt x="214987" y="1307442"/>
                  <a:pt x="208390" y="1293454"/>
                </a:cubicBezTo>
                <a:cubicBezTo>
                  <a:pt x="206844" y="1290174"/>
                  <a:pt x="205751" y="1286630"/>
                  <a:pt x="205147" y="1282898"/>
                </a:cubicBezTo>
                <a:cubicBezTo>
                  <a:pt x="202244" y="1263783"/>
                  <a:pt x="211782" y="1239917"/>
                  <a:pt x="230973" y="1224083"/>
                </a:cubicBezTo>
                <a:cubicBezTo>
                  <a:pt x="237344" y="1218767"/>
                  <a:pt x="244998" y="1214582"/>
                  <a:pt x="253670" y="1211565"/>
                </a:cubicBezTo>
                <a:lnTo>
                  <a:pt x="259890" y="1209416"/>
                </a:lnTo>
                <a:lnTo>
                  <a:pt x="259363" y="1204289"/>
                </a:lnTo>
                <a:cubicBezTo>
                  <a:pt x="257100" y="1177257"/>
                  <a:pt x="252878" y="1150337"/>
                  <a:pt x="251558" y="1123230"/>
                </a:cubicBezTo>
                <a:lnTo>
                  <a:pt x="247261" y="1041793"/>
                </a:lnTo>
                <a:lnTo>
                  <a:pt x="247261" y="992102"/>
                </a:lnTo>
                <a:lnTo>
                  <a:pt x="247223" y="967558"/>
                </a:lnTo>
                <a:cubicBezTo>
                  <a:pt x="247223" y="962129"/>
                  <a:pt x="248995" y="953684"/>
                  <a:pt x="239230" y="952326"/>
                </a:cubicBezTo>
                <a:cubicBezTo>
                  <a:pt x="232367" y="951384"/>
                  <a:pt x="229879" y="955833"/>
                  <a:pt x="227391" y="959565"/>
                </a:cubicBezTo>
                <a:cubicBezTo>
                  <a:pt x="224300" y="964014"/>
                  <a:pt x="220265" y="968274"/>
                  <a:pt x="216495" y="972459"/>
                </a:cubicBezTo>
                <a:cubicBezTo>
                  <a:pt x="208352" y="981508"/>
                  <a:pt x="199304" y="990141"/>
                  <a:pt x="189576" y="998436"/>
                </a:cubicBezTo>
                <a:cubicBezTo>
                  <a:pt x="169254" y="1015703"/>
                  <a:pt x="145992" y="1031538"/>
                  <a:pt x="120657" y="1045224"/>
                </a:cubicBezTo>
                <a:lnTo>
                  <a:pt x="115642" y="1048014"/>
                </a:lnTo>
                <a:lnTo>
                  <a:pt x="117038" y="1052991"/>
                </a:lnTo>
                <a:cubicBezTo>
                  <a:pt x="118093" y="1056723"/>
                  <a:pt x="118658" y="1060493"/>
                  <a:pt x="118772" y="1064264"/>
                </a:cubicBezTo>
                <a:cubicBezTo>
                  <a:pt x="119149" y="1077572"/>
                  <a:pt x="113568" y="1090504"/>
                  <a:pt x="102635" y="1102003"/>
                </a:cubicBezTo>
                <a:cubicBezTo>
                  <a:pt x="91287" y="1113917"/>
                  <a:pt x="75037" y="1121609"/>
                  <a:pt x="58071" y="1122777"/>
                </a:cubicBezTo>
                <a:cubicBezTo>
                  <a:pt x="41934" y="1123871"/>
                  <a:pt x="26515" y="1118894"/>
                  <a:pt x="14676" y="1108450"/>
                </a:cubicBezTo>
                <a:cubicBezTo>
                  <a:pt x="5364" y="1100495"/>
                  <a:pt x="350" y="1089524"/>
                  <a:pt x="10" y="1077082"/>
                </a:cubicBezTo>
                <a:close/>
              </a:path>
            </a:pathLst>
          </a:custGeom>
          <a:solidFill>
            <a:srgbClr val="EF9E04"/>
          </a:solidFill>
          <a:ln w="3767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349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"/>
    </mc:Choice>
    <mc:Fallback xmlns="">
      <p:transition spd="slow" advClick="0"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3875AAE5-3BE3-4693-B8A3-B6DA4DF58B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93" t="15461" r="10178" b="4004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71E26B95-449F-43F8-86FB-C0435136BA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4843988">
            <a:off x="4810144" y="3050550"/>
            <a:ext cx="2340605" cy="3730338"/>
          </a:xfrm>
          <a:prstGeom prst="rect">
            <a:avLst/>
          </a:prstGeom>
        </p:spPr>
      </p:pic>
      <p:sp>
        <p:nvSpPr>
          <p:cNvPr id="101" name="Oval 100">
            <a:extLst>
              <a:ext uri="{FF2B5EF4-FFF2-40B4-BE49-F238E27FC236}">
                <a16:creationId xmlns:a16="http://schemas.microsoft.com/office/drawing/2014/main" id="{7429864D-FBC6-42F1-A2C8-BBF9000235CD}"/>
              </a:ext>
            </a:extLst>
          </p:cNvPr>
          <p:cNvSpPr/>
          <p:nvPr/>
        </p:nvSpPr>
        <p:spPr>
          <a:xfrm>
            <a:off x="2491187" y="448765"/>
            <a:ext cx="1183444" cy="751463"/>
          </a:xfrm>
          <a:prstGeom prst="ellipse">
            <a:avLst/>
          </a:prstGeom>
          <a:solidFill>
            <a:srgbClr val="202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0" name="Graphic 40">
            <a:extLst>
              <a:ext uri="{FF2B5EF4-FFF2-40B4-BE49-F238E27FC236}">
                <a16:creationId xmlns:a16="http://schemas.microsoft.com/office/drawing/2014/main" id="{0A81EBB5-B840-48D3-898F-CC5ED5270317}"/>
              </a:ext>
            </a:extLst>
          </p:cNvPr>
          <p:cNvGrpSpPr/>
          <p:nvPr/>
        </p:nvGrpSpPr>
        <p:grpSpPr>
          <a:xfrm>
            <a:off x="1727883" y="933044"/>
            <a:ext cx="3050161" cy="7071200"/>
            <a:chOff x="7612917" y="2312860"/>
            <a:chExt cx="830894" cy="1926265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F3ABEDC-51E2-4E01-AAAC-5A71B064E527}"/>
                </a:ext>
              </a:extLst>
            </p:cNvPr>
            <p:cNvSpPr/>
            <p:nvPr/>
          </p:nvSpPr>
          <p:spPr>
            <a:xfrm>
              <a:off x="7612917" y="2963638"/>
              <a:ext cx="830894" cy="1275487"/>
            </a:xfrm>
            <a:custGeom>
              <a:avLst/>
              <a:gdLst>
                <a:gd name="connsiteX0" fmla="*/ 688050 w 830894"/>
                <a:gd name="connsiteY0" fmla="*/ 320070 h 1275487"/>
                <a:gd name="connsiteX1" fmla="*/ 798732 w 830894"/>
                <a:gd name="connsiteY1" fmla="*/ 235117 h 1275487"/>
                <a:gd name="connsiteX2" fmla="*/ 830894 w 830894"/>
                <a:gd name="connsiteY2" fmla="*/ 210496 h 1275487"/>
                <a:gd name="connsiteX3" fmla="*/ 706460 w 830894"/>
                <a:gd name="connsiteY3" fmla="*/ 77411 h 1275487"/>
                <a:gd name="connsiteX4" fmla="*/ 706460 w 830894"/>
                <a:gd name="connsiteY4" fmla="*/ 77411 h 1275487"/>
                <a:gd name="connsiteX5" fmla="*/ 664538 w 830894"/>
                <a:gd name="connsiteY5" fmla="*/ 35489 h 1275487"/>
                <a:gd name="connsiteX6" fmla="*/ 614631 w 830894"/>
                <a:gd name="connsiteY6" fmla="*/ 28835 h 1275487"/>
                <a:gd name="connsiteX7" fmla="*/ 485095 w 830894"/>
                <a:gd name="connsiteY7" fmla="*/ 0 h 1275487"/>
                <a:gd name="connsiteX8" fmla="*/ 285911 w 830894"/>
                <a:gd name="connsiteY8" fmla="*/ 0 h 1275487"/>
                <a:gd name="connsiteX9" fmla="*/ 188093 w 830894"/>
                <a:gd name="connsiteY9" fmla="*/ 29279 h 1275487"/>
                <a:gd name="connsiteX10" fmla="*/ 202511 w 830894"/>
                <a:gd name="connsiteY10" fmla="*/ 335596 h 1275487"/>
                <a:gd name="connsiteX11" fmla="*/ 174563 w 830894"/>
                <a:gd name="connsiteY11" fmla="*/ 397481 h 1275487"/>
                <a:gd name="connsiteX12" fmla="*/ 174785 w 830894"/>
                <a:gd name="connsiteY12" fmla="*/ 398368 h 1275487"/>
                <a:gd name="connsiteX13" fmla="*/ 174120 w 830894"/>
                <a:gd name="connsiteY13" fmla="*/ 398146 h 1275487"/>
                <a:gd name="connsiteX14" fmla="*/ 117115 w 830894"/>
                <a:gd name="connsiteY14" fmla="*/ 495076 h 1275487"/>
                <a:gd name="connsiteX15" fmla="*/ 139517 w 830894"/>
                <a:gd name="connsiteY15" fmla="*/ 642579 h 1275487"/>
                <a:gd name="connsiteX16" fmla="*/ 477553 w 830894"/>
                <a:gd name="connsiteY16" fmla="*/ 760137 h 1275487"/>
                <a:gd name="connsiteX17" fmla="*/ 560953 w 830894"/>
                <a:gd name="connsiteY17" fmla="*/ 711561 h 1275487"/>
                <a:gd name="connsiteX18" fmla="*/ 603762 w 830894"/>
                <a:gd name="connsiteY18" fmla="*/ 723539 h 1275487"/>
                <a:gd name="connsiteX19" fmla="*/ 651229 w 830894"/>
                <a:gd name="connsiteY19" fmla="*/ 738844 h 1275487"/>
                <a:gd name="connsiteX20" fmla="*/ 661876 w 830894"/>
                <a:gd name="connsiteY20" fmla="*/ 756588 h 1275487"/>
                <a:gd name="connsiteX21" fmla="*/ 641026 w 830894"/>
                <a:gd name="connsiteY21" fmla="*/ 771893 h 1275487"/>
                <a:gd name="connsiteX22" fmla="*/ 647459 w 830894"/>
                <a:gd name="connsiteY22" fmla="*/ 791412 h 1275487"/>
                <a:gd name="connsiteX23" fmla="*/ 615962 w 830894"/>
                <a:gd name="connsiteY23" fmla="*/ 827567 h 1275487"/>
                <a:gd name="connsiteX24" fmla="*/ 604206 w 830894"/>
                <a:gd name="connsiteY24" fmla="*/ 844425 h 1275487"/>
                <a:gd name="connsiteX25" fmla="*/ 550750 w 830894"/>
                <a:gd name="connsiteY25" fmla="*/ 848639 h 1275487"/>
                <a:gd name="connsiteX26" fmla="*/ 483542 w 830894"/>
                <a:gd name="connsiteY26" fmla="*/ 831781 h 1275487"/>
                <a:gd name="connsiteX27" fmla="*/ 133085 w 830894"/>
                <a:gd name="connsiteY27" fmla="*/ 755036 h 1275487"/>
                <a:gd name="connsiteX28" fmla="*/ 0 w 830894"/>
                <a:gd name="connsiteY28" fmla="*/ 1247450 h 1275487"/>
                <a:gd name="connsiteX29" fmla="*/ 18632 w 830894"/>
                <a:gd name="connsiteY29" fmla="*/ 1249890 h 1275487"/>
                <a:gd name="connsiteX30" fmla="*/ 770784 w 830894"/>
                <a:gd name="connsiteY30" fmla="*/ 1246341 h 1275487"/>
                <a:gd name="connsiteX31" fmla="*/ 784980 w 830894"/>
                <a:gd name="connsiteY31" fmla="*/ 1243458 h 1275487"/>
                <a:gd name="connsiteX32" fmla="*/ 647459 w 830894"/>
                <a:gd name="connsiteY32" fmla="*/ 674963 h 1275487"/>
                <a:gd name="connsiteX33" fmla="*/ 671636 w 830894"/>
                <a:gd name="connsiteY33" fmla="*/ 485539 h 1275487"/>
                <a:gd name="connsiteX34" fmla="*/ 688050 w 830894"/>
                <a:gd name="connsiteY34" fmla="*/ 320070 h 127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830894" h="1275487">
                  <a:moveTo>
                    <a:pt x="688050" y="320070"/>
                  </a:moveTo>
                  <a:lnTo>
                    <a:pt x="798732" y="235117"/>
                  </a:lnTo>
                  <a:lnTo>
                    <a:pt x="830894" y="210496"/>
                  </a:lnTo>
                  <a:lnTo>
                    <a:pt x="706460" y="77411"/>
                  </a:lnTo>
                  <a:lnTo>
                    <a:pt x="706460" y="77411"/>
                  </a:lnTo>
                  <a:cubicBezTo>
                    <a:pt x="690711" y="56339"/>
                    <a:pt x="676515" y="41478"/>
                    <a:pt x="664538" y="35489"/>
                  </a:cubicBezTo>
                  <a:cubicBezTo>
                    <a:pt x="644797" y="28613"/>
                    <a:pt x="628383" y="26839"/>
                    <a:pt x="614631" y="28835"/>
                  </a:cubicBezTo>
                  <a:cubicBezTo>
                    <a:pt x="555630" y="1996"/>
                    <a:pt x="485095" y="0"/>
                    <a:pt x="485095" y="0"/>
                  </a:cubicBezTo>
                  <a:lnTo>
                    <a:pt x="285911" y="0"/>
                  </a:lnTo>
                  <a:cubicBezTo>
                    <a:pt x="285911" y="0"/>
                    <a:pt x="237557" y="5323"/>
                    <a:pt x="188093" y="29279"/>
                  </a:cubicBezTo>
                  <a:cubicBezTo>
                    <a:pt x="271937" y="45914"/>
                    <a:pt x="251087" y="218259"/>
                    <a:pt x="202511" y="335596"/>
                  </a:cubicBezTo>
                  <a:cubicBezTo>
                    <a:pt x="192751" y="359330"/>
                    <a:pt x="183657" y="379292"/>
                    <a:pt x="174563" y="397481"/>
                  </a:cubicBezTo>
                  <a:lnTo>
                    <a:pt x="174785" y="398368"/>
                  </a:lnTo>
                  <a:lnTo>
                    <a:pt x="174120" y="398146"/>
                  </a:lnTo>
                  <a:cubicBezTo>
                    <a:pt x="156819" y="432748"/>
                    <a:pt x="139296" y="461140"/>
                    <a:pt x="117115" y="495076"/>
                  </a:cubicBezTo>
                  <a:cubicBezTo>
                    <a:pt x="125322" y="552746"/>
                    <a:pt x="133529" y="605315"/>
                    <a:pt x="139517" y="642579"/>
                  </a:cubicBezTo>
                  <a:lnTo>
                    <a:pt x="477553" y="760137"/>
                  </a:lnTo>
                  <a:cubicBezTo>
                    <a:pt x="477553" y="760137"/>
                    <a:pt x="542765" y="720877"/>
                    <a:pt x="560953" y="711561"/>
                  </a:cubicBezTo>
                  <a:cubicBezTo>
                    <a:pt x="583134" y="700027"/>
                    <a:pt x="616849" y="697809"/>
                    <a:pt x="603762" y="723539"/>
                  </a:cubicBezTo>
                  <a:cubicBezTo>
                    <a:pt x="616627" y="725535"/>
                    <a:pt x="651229" y="738844"/>
                    <a:pt x="651229" y="738844"/>
                  </a:cubicBezTo>
                  <a:cubicBezTo>
                    <a:pt x="651229" y="738844"/>
                    <a:pt x="664094" y="741949"/>
                    <a:pt x="661876" y="756588"/>
                  </a:cubicBezTo>
                  <a:cubicBezTo>
                    <a:pt x="659214" y="774777"/>
                    <a:pt x="641026" y="771893"/>
                    <a:pt x="641026" y="771893"/>
                  </a:cubicBezTo>
                  <a:cubicBezTo>
                    <a:pt x="641026" y="771893"/>
                    <a:pt x="652117" y="774555"/>
                    <a:pt x="647459" y="791412"/>
                  </a:cubicBezTo>
                  <a:cubicBezTo>
                    <a:pt x="643466" y="805608"/>
                    <a:pt x="626609" y="806717"/>
                    <a:pt x="615962" y="827567"/>
                  </a:cubicBezTo>
                  <a:cubicBezTo>
                    <a:pt x="611747" y="835774"/>
                    <a:pt x="607533" y="839545"/>
                    <a:pt x="604206" y="844425"/>
                  </a:cubicBezTo>
                  <a:cubicBezTo>
                    <a:pt x="592450" y="861282"/>
                    <a:pt x="550750" y="848639"/>
                    <a:pt x="550750" y="848639"/>
                  </a:cubicBezTo>
                  <a:lnTo>
                    <a:pt x="483542" y="831781"/>
                  </a:lnTo>
                  <a:lnTo>
                    <a:pt x="133085" y="755036"/>
                  </a:lnTo>
                  <a:lnTo>
                    <a:pt x="0" y="1247450"/>
                  </a:lnTo>
                  <a:cubicBezTo>
                    <a:pt x="0" y="1247450"/>
                    <a:pt x="6654" y="1248338"/>
                    <a:pt x="18632" y="1249890"/>
                  </a:cubicBezTo>
                  <a:cubicBezTo>
                    <a:pt x="107355" y="1260759"/>
                    <a:pt x="499069" y="1303568"/>
                    <a:pt x="770784" y="1246341"/>
                  </a:cubicBezTo>
                  <a:cubicBezTo>
                    <a:pt x="775442" y="1245454"/>
                    <a:pt x="780322" y="1244345"/>
                    <a:pt x="784980" y="1243458"/>
                  </a:cubicBezTo>
                  <a:lnTo>
                    <a:pt x="647459" y="674963"/>
                  </a:lnTo>
                  <a:cubicBezTo>
                    <a:pt x="647459" y="674963"/>
                    <a:pt x="659658" y="590454"/>
                    <a:pt x="671636" y="485539"/>
                  </a:cubicBezTo>
                  <a:cubicBezTo>
                    <a:pt x="677625" y="432748"/>
                    <a:pt x="683613" y="375078"/>
                    <a:pt x="688050" y="320070"/>
                  </a:cubicBezTo>
                  <a:close/>
                </a:path>
              </a:pathLst>
            </a:custGeom>
            <a:solidFill>
              <a:srgbClr val="B8C7C8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8E4A5B5-7F74-4C65-9313-A2CD4ED1B176}"/>
                </a:ext>
              </a:extLst>
            </p:cNvPr>
            <p:cNvSpPr/>
            <p:nvPr/>
          </p:nvSpPr>
          <p:spPr>
            <a:xfrm>
              <a:off x="7791473" y="2360937"/>
              <a:ext cx="401473" cy="602923"/>
            </a:xfrm>
            <a:custGeom>
              <a:avLst/>
              <a:gdLst>
                <a:gd name="connsiteX0" fmla="*/ 55896 w 401473"/>
                <a:gd name="connsiteY0" fmla="*/ 268388 h 535667"/>
                <a:gd name="connsiteX1" fmla="*/ 149499 w 401473"/>
                <a:gd name="connsiteY1" fmla="*/ 384838 h 535667"/>
                <a:gd name="connsiteX2" fmla="*/ 126209 w 401473"/>
                <a:gd name="connsiteY2" fmla="*/ 535667 h 535667"/>
                <a:gd name="connsiteX3" fmla="*/ 282362 w 401473"/>
                <a:gd name="connsiteY3" fmla="*/ 535667 h 535667"/>
                <a:gd name="connsiteX4" fmla="*/ 252640 w 401473"/>
                <a:gd name="connsiteY4" fmla="*/ 384838 h 535667"/>
                <a:gd name="connsiteX5" fmla="*/ 346243 w 401473"/>
                <a:gd name="connsiteY5" fmla="*/ 268166 h 535667"/>
                <a:gd name="connsiteX6" fmla="*/ 401473 w 401473"/>
                <a:gd name="connsiteY6" fmla="*/ 206060 h 535667"/>
                <a:gd name="connsiteX7" fmla="*/ 375743 w 401473"/>
                <a:gd name="connsiteY7" fmla="*/ 175672 h 535667"/>
                <a:gd name="connsiteX8" fmla="*/ 367093 w 401473"/>
                <a:gd name="connsiteY8" fmla="*/ 195413 h 535667"/>
                <a:gd name="connsiteX9" fmla="*/ 335152 w 401473"/>
                <a:gd name="connsiteY9" fmla="*/ 95378 h 535667"/>
                <a:gd name="connsiteX10" fmla="*/ 304321 w 401473"/>
                <a:gd name="connsiteY10" fmla="*/ 19741 h 535667"/>
                <a:gd name="connsiteX11" fmla="*/ 197631 w 401473"/>
                <a:gd name="connsiteY11" fmla="*/ 0 h 535667"/>
                <a:gd name="connsiteX12" fmla="*/ 116228 w 401473"/>
                <a:gd name="connsiteY12" fmla="*/ 27948 h 535667"/>
                <a:gd name="connsiteX13" fmla="*/ 68539 w 401473"/>
                <a:gd name="connsiteY13" fmla="*/ 100923 h 535667"/>
                <a:gd name="connsiteX14" fmla="*/ 48798 w 401473"/>
                <a:gd name="connsiteY14" fmla="*/ 199184 h 535667"/>
                <a:gd name="connsiteX15" fmla="*/ 28835 w 401473"/>
                <a:gd name="connsiteY15" fmla="*/ 176116 h 535667"/>
                <a:gd name="connsiteX16" fmla="*/ 0 w 401473"/>
                <a:gd name="connsiteY16" fmla="*/ 206282 h 535667"/>
                <a:gd name="connsiteX17" fmla="*/ 55896 w 401473"/>
                <a:gd name="connsiteY17" fmla="*/ 268388 h 535667"/>
                <a:gd name="connsiteX0" fmla="*/ 55896 w 401473"/>
                <a:gd name="connsiteY0" fmla="*/ 335643 h 602922"/>
                <a:gd name="connsiteX1" fmla="*/ 149499 w 401473"/>
                <a:gd name="connsiteY1" fmla="*/ 452093 h 602922"/>
                <a:gd name="connsiteX2" fmla="*/ 126209 w 401473"/>
                <a:gd name="connsiteY2" fmla="*/ 602922 h 602922"/>
                <a:gd name="connsiteX3" fmla="*/ 282362 w 401473"/>
                <a:gd name="connsiteY3" fmla="*/ 602922 h 602922"/>
                <a:gd name="connsiteX4" fmla="*/ 252640 w 401473"/>
                <a:gd name="connsiteY4" fmla="*/ 452093 h 602922"/>
                <a:gd name="connsiteX5" fmla="*/ 346243 w 401473"/>
                <a:gd name="connsiteY5" fmla="*/ 335421 h 602922"/>
                <a:gd name="connsiteX6" fmla="*/ 401473 w 401473"/>
                <a:gd name="connsiteY6" fmla="*/ 273315 h 602922"/>
                <a:gd name="connsiteX7" fmla="*/ 375743 w 401473"/>
                <a:gd name="connsiteY7" fmla="*/ 242927 h 602922"/>
                <a:gd name="connsiteX8" fmla="*/ 367093 w 401473"/>
                <a:gd name="connsiteY8" fmla="*/ 262668 h 602922"/>
                <a:gd name="connsiteX9" fmla="*/ 335152 w 401473"/>
                <a:gd name="connsiteY9" fmla="*/ 162633 h 602922"/>
                <a:gd name="connsiteX10" fmla="*/ 304321 w 401473"/>
                <a:gd name="connsiteY10" fmla="*/ 86996 h 602922"/>
                <a:gd name="connsiteX11" fmla="*/ 197631 w 401473"/>
                <a:gd name="connsiteY11" fmla="*/ 0 h 602922"/>
                <a:gd name="connsiteX12" fmla="*/ 116228 w 401473"/>
                <a:gd name="connsiteY12" fmla="*/ 95203 h 602922"/>
                <a:gd name="connsiteX13" fmla="*/ 68539 w 401473"/>
                <a:gd name="connsiteY13" fmla="*/ 168178 h 602922"/>
                <a:gd name="connsiteX14" fmla="*/ 48798 w 401473"/>
                <a:gd name="connsiteY14" fmla="*/ 266439 h 602922"/>
                <a:gd name="connsiteX15" fmla="*/ 28835 w 401473"/>
                <a:gd name="connsiteY15" fmla="*/ 243371 h 602922"/>
                <a:gd name="connsiteX16" fmla="*/ 0 w 401473"/>
                <a:gd name="connsiteY16" fmla="*/ 273537 h 602922"/>
                <a:gd name="connsiteX17" fmla="*/ 55896 w 401473"/>
                <a:gd name="connsiteY17" fmla="*/ 335643 h 602922"/>
                <a:gd name="connsiteX0" fmla="*/ 55896 w 401473"/>
                <a:gd name="connsiteY0" fmla="*/ 335867 h 603146"/>
                <a:gd name="connsiteX1" fmla="*/ 149499 w 401473"/>
                <a:gd name="connsiteY1" fmla="*/ 452317 h 603146"/>
                <a:gd name="connsiteX2" fmla="*/ 126209 w 401473"/>
                <a:gd name="connsiteY2" fmla="*/ 603146 h 603146"/>
                <a:gd name="connsiteX3" fmla="*/ 282362 w 401473"/>
                <a:gd name="connsiteY3" fmla="*/ 603146 h 603146"/>
                <a:gd name="connsiteX4" fmla="*/ 252640 w 401473"/>
                <a:gd name="connsiteY4" fmla="*/ 452317 h 603146"/>
                <a:gd name="connsiteX5" fmla="*/ 346243 w 401473"/>
                <a:gd name="connsiteY5" fmla="*/ 335645 h 603146"/>
                <a:gd name="connsiteX6" fmla="*/ 401473 w 401473"/>
                <a:gd name="connsiteY6" fmla="*/ 273539 h 603146"/>
                <a:gd name="connsiteX7" fmla="*/ 375743 w 401473"/>
                <a:gd name="connsiteY7" fmla="*/ 243151 h 603146"/>
                <a:gd name="connsiteX8" fmla="*/ 367093 w 401473"/>
                <a:gd name="connsiteY8" fmla="*/ 262892 h 603146"/>
                <a:gd name="connsiteX9" fmla="*/ 335152 w 401473"/>
                <a:gd name="connsiteY9" fmla="*/ 162857 h 603146"/>
                <a:gd name="connsiteX10" fmla="*/ 336703 w 401473"/>
                <a:gd name="connsiteY10" fmla="*/ 62311 h 603146"/>
                <a:gd name="connsiteX11" fmla="*/ 197631 w 401473"/>
                <a:gd name="connsiteY11" fmla="*/ 224 h 603146"/>
                <a:gd name="connsiteX12" fmla="*/ 116228 w 401473"/>
                <a:gd name="connsiteY12" fmla="*/ 95427 h 603146"/>
                <a:gd name="connsiteX13" fmla="*/ 68539 w 401473"/>
                <a:gd name="connsiteY13" fmla="*/ 168402 h 603146"/>
                <a:gd name="connsiteX14" fmla="*/ 48798 w 401473"/>
                <a:gd name="connsiteY14" fmla="*/ 266663 h 603146"/>
                <a:gd name="connsiteX15" fmla="*/ 28835 w 401473"/>
                <a:gd name="connsiteY15" fmla="*/ 243595 h 603146"/>
                <a:gd name="connsiteX16" fmla="*/ 0 w 401473"/>
                <a:gd name="connsiteY16" fmla="*/ 273761 h 603146"/>
                <a:gd name="connsiteX17" fmla="*/ 55896 w 401473"/>
                <a:gd name="connsiteY17" fmla="*/ 335867 h 603146"/>
                <a:gd name="connsiteX0" fmla="*/ 55896 w 401473"/>
                <a:gd name="connsiteY0" fmla="*/ 335644 h 602923"/>
                <a:gd name="connsiteX1" fmla="*/ 149499 w 401473"/>
                <a:gd name="connsiteY1" fmla="*/ 452094 h 602923"/>
                <a:gd name="connsiteX2" fmla="*/ 126209 w 401473"/>
                <a:gd name="connsiteY2" fmla="*/ 602923 h 602923"/>
                <a:gd name="connsiteX3" fmla="*/ 282362 w 401473"/>
                <a:gd name="connsiteY3" fmla="*/ 602923 h 602923"/>
                <a:gd name="connsiteX4" fmla="*/ 252640 w 401473"/>
                <a:gd name="connsiteY4" fmla="*/ 452094 h 602923"/>
                <a:gd name="connsiteX5" fmla="*/ 346243 w 401473"/>
                <a:gd name="connsiteY5" fmla="*/ 335422 h 602923"/>
                <a:gd name="connsiteX6" fmla="*/ 401473 w 401473"/>
                <a:gd name="connsiteY6" fmla="*/ 273316 h 602923"/>
                <a:gd name="connsiteX7" fmla="*/ 375743 w 401473"/>
                <a:gd name="connsiteY7" fmla="*/ 242928 h 602923"/>
                <a:gd name="connsiteX8" fmla="*/ 367093 w 401473"/>
                <a:gd name="connsiteY8" fmla="*/ 262669 h 602923"/>
                <a:gd name="connsiteX9" fmla="*/ 335152 w 401473"/>
                <a:gd name="connsiteY9" fmla="*/ 162634 h 602923"/>
                <a:gd name="connsiteX10" fmla="*/ 336703 w 401473"/>
                <a:gd name="connsiteY10" fmla="*/ 62088 h 602923"/>
                <a:gd name="connsiteX11" fmla="*/ 197631 w 401473"/>
                <a:gd name="connsiteY11" fmla="*/ 1 h 602923"/>
                <a:gd name="connsiteX12" fmla="*/ 56446 w 401473"/>
                <a:gd name="connsiteY12" fmla="*/ 62822 h 602923"/>
                <a:gd name="connsiteX13" fmla="*/ 68539 w 401473"/>
                <a:gd name="connsiteY13" fmla="*/ 168179 h 602923"/>
                <a:gd name="connsiteX14" fmla="*/ 48798 w 401473"/>
                <a:gd name="connsiteY14" fmla="*/ 266440 h 602923"/>
                <a:gd name="connsiteX15" fmla="*/ 28835 w 401473"/>
                <a:gd name="connsiteY15" fmla="*/ 243372 h 602923"/>
                <a:gd name="connsiteX16" fmla="*/ 0 w 401473"/>
                <a:gd name="connsiteY16" fmla="*/ 273538 h 602923"/>
                <a:gd name="connsiteX17" fmla="*/ 55896 w 401473"/>
                <a:gd name="connsiteY17" fmla="*/ 335644 h 602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1473" h="602923">
                  <a:moveTo>
                    <a:pt x="55896" y="335644"/>
                  </a:moveTo>
                  <a:cubicBezTo>
                    <a:pt x="76302" y="399081"/>
                    <a:pt x="112679" y="431465"/>
                    <a:pt x="149499" y="452094"/>
                  </a:cubicBezTo>
                  <a:cubicBezTo>
                    <a:pt x="142179" y="495346"/>
                    <a:pt x="132198" y="562111"/>
                    <a:pt x="126209" y="602923"/>
                  </a:cubicBezTo>
                  <a:lnTo>
                    <a:pt x="282362" y="602923"/>
                  </a:lnTo>
                  <a:lnTo>
                    <a:pt x="252640" y="452094"/>
                  </a:lnTo>
                  <a:cubicBezTo>
                    <a:pt x="289016" y="430356"/>
                    <a:pt x="324949" y="394867"/>
                    <a:pt x="346243" y="335422"/>
                  </a:cubicBezTo>
                  <a:cubicBezTo>
                    <a:pt x="364209" y="330099"/>
                    <a:pt x="401473" y="313907"/>
                    <a:pt x="401473" y="273316"/>
                  </a:cubicBezTo>
                  <a:cubicBezTo>
                    <a:pt x="401473" y="247143"/>
                    <a:pt x="387943" y="242041"/>
                    <a:pt x="375743" y="242928"/>
                  </a:cubicBezTo>
                  <a:cubicBezTo>
                    <a:pt x="370864" y="254684"/>
                    <a:pt x="367093" y="262669"/>
                    <a:pt x="367093" y="262669"/>
                  </a:cubicBezTo>
                  <a:cubicBezTo>
                    <a:pt x="336927" y="248917"/>
                    <a:pt x="362657" y="167070"/>
                    <a:pt x="335152" y="162634"/>
                  </a:cubicBezTo>
                  <a:cubicBezTo>
                    <a:pt x="330938" y="155314"/>
                    <a:pt x="347350" y="104897"/>
                    <a:pt x="336703" y="62088"/>
                  </a:cubicBezTo>
                  <a:cubicBezTo>
                    <a:pt x="289014" y="92919"/>
                    <a:pt x="244340" y="-121"/>
                    <a:pt x="197631" y="1"/>
                  </a:cubicBezTo>
                  <a:cubicBezTo>
                    <a:pt x="150922" y="123"/>
                    <a:pt x="77961" y="34793"/>
                    <a:pt x="56446" y="62822"/>
                  </a:cubicBezTo>
                  <a:cubicBezTo>
                    <a:pt x="34931" y="90851"/>
                    <a:pt x="90941" y="165295"/>
                    <a:pt x="68539" y="168179"/>
                  </a:cubicBezTo>
                  <a:cubicBezTo>
                    <a:pt x="40591" y="193465"/>
                    <a:pt x="76968" y="249583"/>
                    <a:pt x="48798" y="266440"/>
                  </a:cubicBezTo>
                  <a:cubicBezTo>
                    <a:pt x="41256" y="258898"/>
                    <a:pt x="34824" y="251135"/>
                    <a:pt x="28835" y="243372"/>
                  </a:cubicBezTo>
                  <a:cubicBezTo>
                    <a:pt x="15970" y="241597"/>
                    <a:pt x="0" y="245146"/>
                    <a:pt x="0" y="273538"/>
                  </a:cubicBezTo>
                  <a:cubicBezTo>
                    <a:pt x="444" y="314129"/>
                    <a:pt x="38151" y="330321"/>
                    <a:pt x="55896" y="335644"/>
                  </a:cubicBezTo>
                  <a:close/>
                </a:path>
              </a:pathLst>
            </a:custGeom>
            <a:solidFill>
              <a:srgbClr val="E59F77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A9A7FE97-2A5E-4A43-B4C5-1FA360495C39}"/>
                </a:ext>
              </a:extLst>
            </p:cNvPr>
            <p:cNvSpPr/>
            <p:nvPr/>
          </p:nvSpPr>
          <p:spPr>
            <a:xfrm>
              <a:off x="7782493" y="2312860"/>
              <a:ext cx="410031" cy="322992"/>
            </a:xfrm>
            <a:custGeom>
              <a:avLst/>
              <a:gdLst>
                <a:gd name="connsiteX0" fmla="*/ 341470 w 410030"/>
                <a:gd name="connsiteY0" fmla="*/ 267853 h 558865"/>
                <a:gd name="connsiteX1" fmla="*/ 296443 w 410030"/>
                <a:gd name="connsiteY1" fmla="*/ 244785 h 558865"/>
                <a:gd name="connsiteX2" fmla="*/ 300435 w 410030"/>
                <a:gd name="connsiteY2" fmla="*/ 215728 h 558865"/>
                <a:gd name="connsiteX3" fmla="*/ 331489 w 410030"/>
                <a:gd name="connsiteY3" fmla="*/ 155840 h 558865"/>
                <a:gd name="connsiteX4" fmla="*/ 257626 w 410030"/>
                <a:gd name="connsiteY4" fmla="*/ 48041 h 558865"/>
                <a:gd name="connsiteX5" fmla="*/ 189753 w 410030"/>
                <a:gd name="connsiteY5" fmla="*/ 8115 h 558865"/>
                <a:gd name="connsiteX6" fmla="*/ 88165 w 410030"/>
                <a:gd name="connsiteY6" fmla="*/ 50037 h 558865"/>
                <a:gd name="connsiteX7" fmla="*/ 19848 w 410030"/>
                <a:gd name="connsiteY7" fmla="*/ 87301 h 558865"/>
                <a:gd name="connsiteX8" fmla="*/ 25171 w 410030"/>
                <a:gd name="connsiteY8" fmla="*/ 172253 h 558865"/>
                <a:gd name="connsiteX9" fmla="*/ 17851 w 410030"/>
                <a:gd name="connsiteY9" fmla="*/ 252326 h 558865"/>
                <a:gd name="connsiteX10" fmla="*/ 87721 w 410030"/>
                <a:gd name="connsiteY10" fmla="*/ 281605 h 558865"/>
                <a:gd name="connsiteX11" fmla="*/ 38036 w 410030"/>
                <a:gd name="connsiteY11" fmla="*/ 535797 h 558865"/>
                <a:gd name="connsiteX12" fmla="*/ 57999 w 410030"/>
                <a:gd name="connsiteY12" fmla="*/ 558865 h 558865"/>
                <a:gd name="connsiteX13" fmla="*/ 77740 w 410030"/>
                <a:gd name="connsiteY13" fmla="*/ 460604 h 558865"/>
                <a:gd name="connsiteX14" fmla="*/ 125429 w 410030"/>
                <a:gd name="connsiteY14" fmla="*/ 387629 h 558865"/>
                <a:gd name="connsiteX15" fmla="*/ 206832 w 410030"/>
                <a:gd name="connsiteY15" fmla="*/ 359682 h 558865"/>
                <a:gd name="connsiteX16" fmla="*/ 313522 w 410030"/>
                <a:gd name="connsiteY16" fmla="*/ 379422 h 558865"/>
                <a:gd name="connsiteX17" fmla="*/ 344353 w 410030"/>
                <a:gd name="connsiteY17" fmla="*/ 455059 h 558865"/>
                <a:gd name="connsiteX18" fmla="*/ 376294 w 410030"/>
                <a:gd name="connsiteY18" fmla="*/ 555095 h 558865"/>
                <a:gd name="connsiteX19" fmla="*/ 384944 w 410030"/>
                <a:gd name="connsiteY19" fmla="*/ 535354 h 558865"/>
                <a:gd name="connsiteX20" fmla="*/ 406682 w 410030"/>
                <a:gd name="connsiteY20" fmla="*/ 468368 h 558865"/>
                <a:gd name="connsiteX21" fmla="*/ 341470 w 410030"/>
                <a:gd name="connsiteY21" fmla="*/ 267853 h 558865"/>
                <a:gd name="connsiteX0" fmla="*/ 341470 w 410030"/>
                <a:gd name="connsiteY0" fmla="*/ 228657 h 519669"/>
                <a:gd name="connsiteX1" fmla="*/ 296443 w 410030"/>
                <a:gd name="connsiteY1" fmla="*/ 205589 h 519669"/>
                <a:gd name="connsiteX2" fmla="*/ 300435 w 410030"/>
                <a:gd name="connsiteY2" fmla="*/ 176532 h 519669"/>
                <a:gd name="connsiteX3" fmla="*/ 331489 w 410030"/>
                <a:gd name="connsiteY3" fmla="*/ 116644 h 519669"/>
                <a:gd name="connsiteX4" fmla="*/ 257626 w 410030"/>
                <a:gd name="connsiteY4" fmla="*/ 8845 h 519669"/>
                <a:gd name="connsiteX5" fmla="*/ 88165 w 410030"/>
                <a:gd name="connsiteY5" fmla="*/ 10841 h 519669"/>
                <a:gd name="connsiteX6" fmla="*/ 19848 w 410030"/>
                <a:gd name="connsiteY6" fmla="*/ 48105 h 519669"/>
                <a:gd name="connsiteX7" fmla="*/ 25171 w 410030"/>
                <a:gd name="connsiteY7" fmla="*/ 133057 h 519669"/>
                <a:gd name="connsiteX8" fmla="*/ 17851 w 410030"/>
                <a:gd name="connsiteY8" fmla="*/ 213130 h 519669"/>
                <a:gd name="connsiteX9" fmla="*/ 87721 w 410030"/>
                <a:gd name="connsiteY9" fmla="*/ 242409 h 519669"/>
                <a:gd name="connsiteX10" fmla="*/ 38036 w 410030"/>
                <a:gd name="connsiteY10" fmla="*/ 496601 h 519669"/>
                <a:gd name="connsiteX11" fmla="*/ 57999 w 410030"/>
                <a:gd name="connsiteY11" fmla="*/ 519669 h 519669"/>
                <a:gd name="connsiteX12" fmla="*/ 77740 w 410030"/>
                <a:gd name="connsiteY12" fmla="*/ 421408 h 519669"/>
                <a:gd name="connsiteX13" fmla="*/ 125429 w 410030"/>
                <a:gd name="connsiteY13" fmla="*/ 348433 h 519669"/>
                <a:gd name="connsiteX14" fmla="*/ 206832 w 410030"/>
                <a:gd name="connsiteY14" fmla="*/ 320486 h 519669"/>
                <a:gd name="connsiteX15" fmla="*/ 313522 w 410030"/>
                <a:gd name="connsiteY15" fmla="*/ 340226 h 519669"/>
                <a:gd name="connsiteX16" fmla="*/ 344353 w 410030"/>
                <a:gd name="connsiteY16" fmla="*/ 415863 h 519669"/>
                <a:gd name="connsiteX17" fmla="*/ 376294 w 410030"/>
                <a:gd name="connsiteY17" fmla="*/ 515899 h 519669"/>
                <a:gd name="connsiteX18" fmla="*/ 384944 w 410030"/>
                <a:gd name="connsiteY18" fmla="*/ 496158 h 519669"/>
                <a:gd name="connsiteX19" fmla="*/ 406682 w 410030"/>
                <a:gd name="connsiteY19" fmla="*/ 429172 h 519669"/>
                <a:gd name="connsiteX20" fmla="*/ 341470 w 410030"/>
                <a:gd name="connsiteY20" fmla="*/ 228657 h 519669"/>
                <a:gd name="connsiteX0" fmla="*/ 341470 w 410030"/>
                <a:gd name="connsiteY0" fmla="*/ 221291 h 512303"/>
                <a:gd name="connsiteX1" fmla="*/ 296443 w 410030"/>
                <a:gd name="connsiteY1" fmla="*/ 198223 h 512303"/>
                <a:gd name="connsiteX2" fmla="*/ 300435 w 410030"/>
                <a:gd name="connsiteY2" fmla="*/ 169166 h 512303"/>
                <a:gd name="connsiteX3" fmla="*/ 331489 w 410030"/>
                <a:gd name="connsiteY3" fmla="*/ 109278 h 512303"/>
                <a:gd name="connsiteX4" fmla="*/ 88165 w 410030"/>
                <a:gd name="connsiteY4" fmla="*/ 3475 h 512303"/>
                <a:gd name="connsiteX5" fmla="*/ 19848 w 410030"/>
                <a:gd name="connsiteY5" fmla="*/ 40739 h 512303"/>
                <a:gd name="connsiteX6" fmla="*/ 25171 w 410030"/>
                <a:gd name="connsiteY6" fmla="*/ 125691 h 512303"/>
                <a:gd name="connsiteX7" fmla="*/ 17851 w 410030"/>
                <a:gd name="connsiteY7" fmla="*/ 205764 h 512303"/>
                <a:gd name="connsiteX8" fmla="*/ 87721 w 410030"/>
                <a:gd name="connsiteY8" fmla="*/ 235043 h 512303"/>
                <a:gd name="connsiteX9" fmla="*/ 38036 w 410030"/>
                <a:gd name="connsiteY9" fmla="*/ 489235 h 512303"/>
                <a:gd name="connsiteX10" fmla="*/ 57999 w 410030"/>
                <a:gd name="connsiteY10" fmla="*/ 512303 h 512303"/>
                <a:gd name="connsiteX11" fmla="*/ 77740 w 410030"/>
                <a:gd name="connsiteY11" fmla="*/ 414042 h 512303"/>
                <a:gd name="connsiteX12" fmla="*/ 125429 w 410030"/>
                <a:gd name="connsiteY12" fmla="*/ 341067 h 512303"/>
                <a:gd name="connsiteX13" fmla="*/ 206832 w 410030"/>
                <a:gd name="connsiteY13" fmla="*/ 313120 h 512303"/>
                <a:gd name="connsiteX14" fmla="*/ 313522 w 410030"/>
                <a:gd name="connsiteY14" fmla="*/ 332860 h 512303"/>
                <a:gd name="connsiteX15" fmla="*/ 344353 w 410030"/>
                <a:gd name="connsiteY15" fmla="*/ 408497 h 512303"/>
                <a:gd name="connsiteX16" fmla="*/ 376294 w 410030"/>
                <a:gd name="connsiteY16" fmla="*/ 508533 h 512303"/>
                <a:gd name="connsiteX17" fmla="*/ 384944 w 410030"/>
                <a:gd name="connsiteY17" fmla="*/ 488792 h 512303"/>
                <a:gd name="connsiteX18" fmla="*/ 406682 w 410030"/>
                <a:gd name="connsiteY18" fmla="*/ 421806 h 512303"/>
                <a:gd name="connsiteX19" fmla="*/ 341470 w 410030"/>
                <a:gd name="connsiteY19" fmla="*/ 221291 h 512303"/>
                <a:gd name="connsiteX0" fmla="*/ 344216 w 412776"/>
                <a:gd name="connsiteY0" fmla="*/ 180661 h 471673"/>
                <a:gd name="connsiteX1" fmla="*/ 299189 w 412776"/>
                <a:gd name="connsiteY1" fmla="*/ 157593 h 471673"/>
                <a:gd name="connsiteX2" fmla="*/ 303181 w 412776"/>
                <a:gd name="connsiteY2" fmla="*/ 128536 h 471673"/>
                <a:gd name="connsiteX3" fmla="*/ 334235 w 412776"/>
                <a:gd name="connsiteY3" fmla="*/ 68648 h 471673"/>
                <a:gd name="connsiteX4" fmla="*/ 22594 w 412776"/>
                <a:gd name="connsiteY4" fmla="*/ 109 h 471673"/>
                <a:gd name="connsiteX5" fmla="*/ 27917 w 412776"/>
                <a:gd name="connsiteY5" fmla="*/ 85061 h 471673"/>
                <a:gd name="connsiteX6" fmla="*/ 20597 w 412776"/>
                <a:gd name="connsiteY6" fmla="*/ 165134 h 471673"/>
                <a:gd name="connsiteX7" fmla="*/ 90467 w 412776"/>
                <a:gd name="connsiteY7" fmla="*/ 194413 h 471673"/>
                <a:gd name="connsiteX8" fmla="*/ 40782 w 412776"/>
                <a:gd name="connsiteY8" fmla="*/ 448605 h 471673"/>
                <a:gd name="connsiteX9" fmla="*/ 60745 w 412776"/>
                <a:gd name="connsiteY9" fmla="*/ 471673 h 471673"/>
                <a:gd name="connsiteX10" fmla="*/ 80486 w 412776"/>
                <a:gd name="connsiteY10" fmla="*/ 373412 h 471673"/>
                <a:gd name="connsiteX11" fmla="*/ 128175 w 412776"/>
                <a:gd name="connsiteY11" fmla="*/ 300437 h 471673"/>
                <a:gd name="connsiteX12" fmla="*/ 209578 w 412776"/>
                <a:gd name="connsiteY12" fmla="*/ 272490 h 471673"/>
                <a:gd name="connsiteX13" fmla="*/ 316268 w 412776"/>
                <a:gd name="connsiteY13" fmla="*/ 292230 h 471673"/>
                <a:gd name="connsiteX14" fmla="*/ 347099 w 412776"/>
                <a:gd name="connsiteY14" fmla="*/ 367867 h 471673"/>
                <a:gd name="connsiteX15" fmla="*/ 379040 w 412776"/>
                <a:gd name="connsiteY15" fmla="*/ 467903 h 471673"/>
                <a:gd name="connsiteX16" fmla="*/ 387690 w 412776"/>
                <a:gd name="connsiteY16" fmla="*/ 448162 h 471673"/>
                <a:gd name="connsiteX17" fmla="*/ 409428 w 412776"/>
                <a:gd name="connsiteY17" fmla="*/ 381176 h 471673"/>
                <a:gd name="connsiteX18" fmla="*/ 344216 w 412776"/>
                <a:gd name="connsiteY18" fmla="*/ 180661 h 471673"/>
                <a:gd name="connsiteX0" fmla="*/ 341471 w 410031"/>
                <a:gd name="connsiteY0" fmla="*/ 114770 h 405782"/>
                <a:gd name="connsiteX1" fmla="*/ 296444 w 410031"/>
                <a:gd name="connsiteY1" fmla="*/ 91702 h 405782"/>
                <a:gd name="connsiteX2" fmla="*/ 300436 w 410031"/>
                <a:gd name="connsiteY2" fmla="*/ 62645 h 405782"/>
                <a:gd name="connsiteX3" fmla="*/ 331490 w 410031"/>
                <a:gd name="connsiteY3" fmla="*/ 2757 h 405782"/>
                <a:gd name="connsiteX4" fmla="*/ 25172 w 410031"/>
                <a:gd name="connsiteY4" fmla="*/ 19170 h 405782"/>
                <a:gd name="connsiteX5" fmla="*/ 17852 w 410031"/>
                <a:gd name="connsiteY5" fmla="*/ 99243 h 405782"/>
                <a:gd name="connsiteX6" fmla="*/ 87722 w 410031"/>
                <a:gd name="connsiteY6" fmla="*/ 128522 h 405782"/>
                <a:gd name="connsiteX7" fmla="*/ 38037 w 410031"/>
                <a:gd name="connsiteY7" fmla="*/ 382714 h 405782"/>
                <a:gd name="connsiteX8" fmla="*/ 58000 w 410031"/>
                <a:gd name="connsiteY8" fmla="*/ 405782 h 405782"/>
                <a:gd name="connsiteX9" fmla="*/ 77741 w 410031"/>
                <a:gd name="connsiteY9" fmla="*/ 307521 h 405782"/>
                <a:gd name="connsiteX10" fmla="*/ 125430 w 410031"/>
                <a:gd name="connsiteY10" fmla="*/ 234546 h 405782"/>
                <a:gd name="connsiteX11" fmla="*/ 206833 w 410031"/>
                <a:gd name="connsiteY11" fmla="*/ 206599 h 405782"/>
                <a:gd name="connsiteX12" fmla="*/ 313523 w 410031"/>
                <a:gd name="connsiteY12" fmla="*/ 226339 h 405782"/>
                <a:gd name="connsiteX13" fmla="*/ 344354 w 410031"/>
                <a:gd name="connsiteY13" fmla="*/ 301976 h 405782"/>
                <a:gd name="connsiteX14" fmla="*/ 376295 w 410031"/>
                <a:gd name="connsiteY14" fmla="*/ 402012 h 405782"/>
                <a:gd name="connsiteX15" fmla="*/ 384945 w 410031"/>
                <a:gd name="connsiteY15" fmla="*/ 382271 h 405782"/>
                <a:gd name="connsiteX16" fmla="*/ 406683 w 410031"/>
                <a:gd name="connsiteY16" fmla="*/ 315285 h 405782"/>
                <a:gd name="connsiteX17" fmla="*/ 341471 w 410031"/>
                <a:gd name="connsiteY17" fmla="*/ 114770 h 405782"/>
                <a:gd name="connsiteX0" fmla="*/ 341471 w 410031"/>
                <a:gd name="connsiteY0" fmla="*/ 112013 h 403025"/>
                <a:gd name="connsiteX1" fmla="*/ 296444 w 410031"/>
                <a:gd name="connsiteY1" fmla="*/ 88945 h 403025"/>
                <a:gd name="connsiteX2" fmla="*/ 300436 w 410031"/>
                <a:gd name="connsiteY2" fmla="*/ 59888 h 403025"/>
                <a:gd name="connsiteX3" fmla="*/ 331490 w 410031"/>
                <a:gd name="connsiteY3" fmla="*/ 0 h 403025"/>
                <a:gd name="connsiteX4" fmla="*/ 17852 w 410031"/>
                <a:gd name="connsiteY4" fmla="*/ 96486 h 403025"/>
                <a:gd name="connsiteX5" fmla="*/ 87722 w 410031"/>
                <a:gd name="connsiteY5" fmla="*/ 125765 h 403025"/>
                <a:gd name="connsiteX6" fmla="*/ 38037 w 410031"/>
                <a:gd name="connsiteY6" fmla="*/ 379957 h 403025"/>
                <a:gd name="connsiteX7" fmla="*/ 58000 w 410031"/>
                <a:gd name="connsiteY7" fmla="*/ 403025 h 403025"/>
                <a:gd name="connsiteX8" fmla="*/ 77741 w 410031"/>
                <a:gd name="connsiteY8" fmla="*/ 304764 h 403025"/>
                <a:gd name="connsiteX9" fmla="*/ 125430 w 410031"/>
                <a:gd name="connsiteY9" fmla="*/ 231789 h 403025"/>
                <a:gd name="connsiteX10" fmla="*/ 206833 w 410031"/>
                <a:gd name="connsiteY10" fmla="*/ 203842 h 403025"/>
                <a:gd name="connsiteX11" fmla="*/ 313523 w 410031"/>
                <a:gd name="connsiteY11" fmla="*/ 223582 h 403025"/>
                <a:gd name="connsiteX12" fmla="*/ 344354 w 410031"/>
                <a:gd name="connsiteY12" fmla="*/ 299219 h 403025"/>
                <a:gd name="connsiteX13" fmla="*/ 376295 w 410031"/>
                <a:gd name="connsiteY13" fmla="*/ 399255 h 403025"/>
                <a:gd name="connsiteX14" fmla="*/ 384945 w 410031"/>
                <a:gd name="connsiteY14" fmla="*/ 379514 h 403025"/>
                <a:gd name="connsiteX15" fmla="*/ 406683 w 410031"/>
                <a:gd name="connsiteY15" fmla="*/ 312528 h 403025"/>
                <a:gd name="connsiteX16" fmla="*/ 341471 w 410031"/>
                <a:gd name="connsiteY16" fmla="*/ 112013 h 403025"/>
                <a:gd name="connsiteX0" fmla="*/ 341471 w 410031"/>
                <a:gd name="connsiteY0" fmla="*/ 112013 h 403025"/>
                <a:gd name="connsiteX1" fmla="*/ 296444 w 410031"/>
                <a:gd name="connsiteY1" fmla="*/ 88945 h 403025"/>
                <a:gd name="connsiteX2" fmla="*/ 300436 w 410031"/>
                <a:gd name="connsiteY2" fmla="*/ 59888 h 403025"/>
                <a:gd name="connsiteX3" fmla="*/ 331490 w 410031"/>
                <a:gd name="connsiteY3" fmla="*/ 0 h 403025"/>
                <a:gd name="connsiteX4" fmla="*/ 87722 w 410031"/>
                <a:gd name="connsiteY4" fmla="*/ 125765 h 403025"/>
                <a:gd name="connsiteX5" fmla="*/ 38037 w 410031"/>
                <a:gd name="connsiteY5" fmla="*/ 379957 h 403025"/>
                <a:gd name="connsiteX6" fmla="*/ 58000 w 410031"/>
                <a:gd name="connsiteY6" fmla="*/ 403025 h 403025"/>
                <a:gd name="connsiteX7" fmla="*/ 77741 w 410031"/>
                <a:gd name="connsiteY7" fmla="*/ 304764 h 403025"/>
                <a:gd name="connsiteX8" fmla="*/ 125430 w 410031"/>
                <a:gd name="connsiteY8" fmla="*/ 231789 h 403025"/>
                <a:gd name="connsiteX9" fmla="*/ 206833 w 410031"/>
                <a:gd name="connsiteY9" fmla="*/ 203842 h 403025"/>
                <a:gd name="connsiteX10" fmla="*/ 313523 w 410031"/>
                <a:gd name="connsiteY10" fmla="*/ 223582 h 403025"/>
                <a:gd name="connsiteX11" fmla="*/ 344354 w 410031"/>
                <a:gd name="connsiteY11" fmla="*/ 299219 h 403025"/>
                <a:gd name="connsiteX12" fmla="*/ 376295 w 410031"/>
                <a:gd name="connsiteY12" fmla="*/ 399255 h 403025"/>
                <a:gd name="connsiteX13" fmla="*/ 384945 w 410031"/>
                <a:gd name="connsiteY13" fmla="*/ 379514 h 403025"/>
                <a:gd name="connsiteX14" fmla="*/ 406683 w 410031"/>
                <a:gd name="connsiteY14" fmla="*/ 312528 h 403025"/>
                <a:gd name="connsiteX15" fmla="*/ 341471 w 410031"/>
                <a:gd name="connsiteY15" fmla="*/ 112013 h 403025"/>
                <a:gd name="connsiteX0" fmla="*/ 341471 w 410031"/>
                <a:gd name="connsiteY0" fmla="*/ 52125 h 343137"/>
                <a:gd name="connsiteX1" fmla="*/ 296444 w 410031"/>
                <a:gd name="connsiteY1" fmla="*/ 29057 h 343137"/>
                <a:gd name="connsiteX2" fmla="*/ 300436 w 410031"/>
                <a:gd name="connsiteY2" fmla="*/ 0 h 343137"/>
                <a:gd name="connsiteX3" fmla="*/ 87722 w 410031"/>
                <a:gd name="connsiteY3" fmla="*/ 65877 h 343137"/>
                <a:gd name="connsiteX4" fmla="*/ 38037 w 410031"/>
                <a:gd name="connsiteY4" fmla="*/ 320069 h 343137"/>
                <a:gd name="connsiteX5" fmla="*/ 58000 w 410031"/>
                <a:gd name="connsiteY5" fmla="*/ 343137 h 343137"/>
                <a:gd name="connsiteX6" fmla="*/ 77741 w 410031"/>
                <a:gd name="connsiteY6" fmla="*/ 244876 h 343137"/>
                <a:gd name="connsiteX7" fmla="*/ 125430 w 410031"/>
                <a:gd name="connsiteY7" fmla="*/ 171901 h 343137"/>
                <a:gd name="connsiteX8" fmla="*/ 206833 w 410031"/>
                <a:gd name="connsiteY8" fmla="*/ 143954 h 343137"/>
                <a:gd name="connsiteX9" fmla="*/ 313523 w 410031"/>
                <a:gd name="connsiteY9" fmla="*/ 163694 h 343137"/>
                <a:gd name="connsiteX10" fmla="*/ 344354 w 410031"/>
                <a:gd name="connsiteY10" fmla="*/ 239331 h 343137"/>
                <a:gd name="connsiteX11" fmla="*/ 376295 w 410031"/>
                <a:gd name="connsiteY11" fmla="*/ 339367 h 343137"/>
                <a:gd name="connsiteX12" fmla="*/ 384945 w 410031"/>
                <a:gd name="connsiteY12" fmla="*/ 319626 h 343137"/>
                <a:gd name="connsiteX13" fmla="*/ 406683 w 410031"/>
                <a:gd name="connsiteY13" fmla="*/ 252640 h 343137"/>
                <a:gd name="connsiteX14" fmla="*/ 341471 w 410031"/>
                <a:gd name="connsiteY14" fmla="*/ 52125 h 343137"/>
                <a:gd name="connsiteX0" fmla="*/ 341471 w 410031"/>
                <a:gd name="connsiteY0" fmla="*/ 23285 h 314297"/>
                <a:gd name="connsiteX1" fmla="*/ 296444 w 410031"/>
                <a:gd name="connsiteY1" fmla="*/ 217 h 314297"/>
                <a:gd name="connsiteX2" fmla="*/ 87722 w 410031"/>
                <a:gd name="connsiteY2" fmla="*/ 37037 h 314297"/>
                <a:gd name="connsiteX3" fmla="*/ 38037 w 410031"/>
                <a:gd name="connsiteY3" fmla="*/ 291229 h 314297"/>
                <a:gd name="connsiteX4" fmla="*/ 58000 w 410031"/>
                <a:gd name="connsiteY4" fmla="*/ 314297 h 314297"/>
                <a:gd name="connsiteX5" fmla="*/ 77741 w 410031"/>
                <a:gd name="connsiteY5" fmla="*/ 216036 h 314297"/>
                <a:gd name="connsiteX6" fmla="*/ 125430 w 410031"/>
                <a:gd name="connsiteY6" fmla="*/ 143061 h 314297"/>
                <a:gd name="connsiteX7" fmla="*/ 206833 w 410031"/>
                <a:gd name="connsiteY7" fmla="*/ 115114 h 314297"/>
                <a:gd name="connsiteX8" fmla="*/ 313523 w 410031"/>
                <a:gd name="connsiteY8" fmla="*/ 134854 h 314297"/>
                <a:gd name="connsiteX9" fmla="*/ 344354 w 410031"/>
                <a:gd name="connsiteY9" fmla="*/ 210491 h 314297"/>
                <a:gd name="connsiteX10" fmla="*/ 376295 w 410031"/>
                <a:gd name="connsiteY10" fmla="*/ 310527 h 314297"/>
                <a:gd name="connsiteX11" fmla="*/ 384945 w 410031"/>
                <a:gd name="connsiteY11" fmla="*/ 290786 h 314297"/>
                <a:gd name="connsiteX12" fmla="*/ 406683 w 410031"/>
                <a:gd name="connsiteY12" fmla="*/ 223800 h 314297"/>
                <a:gd name="connsiteX13" fmla="*/ 341471 w 410031"/>
                <a:gd name="connsiteY13" fmla="*/ 23285 h 314297"/>
                <a:gd name="connsiteX0" fmla="*/ 341471 w 410031"/>
                <a:gd name="connsiteY0" fmla="*/ 23285 h 314297"/>
                <a:gd name="connsiteX1" fmla="*/ 296444 w 410031"/>
                <a:gd name="connsiteY1" fmla="*/ 217 h 314297"/>
                <a:gd name="connsiteX2" fmla="*/ 87722 w 410031"/>
                <a:gd name="connsiteY2" fmla="*/ 37037 h 314297"/>
                <a:gd name="connsiteX3" fmla="*/ 38037 w 410031"/>
                <a:gd name="connsiteY3" fmla="*/ 291229 h 314297"/>
                <a:gd name="connsiteX4" fmla="*/ 58000 w 410031"/>
                <a:gd name="connsiteY4" fmla="*/ 314297 h 314297"/>
                <a:gd name="connsiteX5" fmla="*/ 77741 w 410031"/>
                <a:gd name="connsiteY5" fmla="*/ 216036 h 314297"/>
                <a:gd name="connsiteX6" fmla="*/ 206833 w 410031"/>
                <a:gd name="connsiteY6" fmla="*/ 115114 h 314297"/>
                <a:gd name="connsiteX7" fmla="*/ 313523 w 410031"/>
                <a:gd name="connsiteY7" fmla="*/ 134854 h 314297"/>
                <a:gd name="connsiteX8" fmla="*/ 344354 w 410031"/>
                <a:gd name="connsiteY8" fmla="*/ 210491 h 314297"/>
                <a:gd name="connsiteX9" fmla="*/ 376295 w 410031"/>
                <a:gd name="connsiteY9" fmla="*/ 310527 h 314297"/>
                <a:gd name="connsiteX10" fmla="*/ 384945 w 410031"/>
                <a:gd name="connsiteY10" fmla="*/ 290786 h 314297"/>
                <a:gd name="connsiteX11" fmla="*/ 406683 w 410031"/>
                <a:gd name="connsiteY11" fmla="*/ 223800 h 314297"/>
                <a:gd name="connsiteX12" fmla="*/ 341471 w 410031"/>
                <a:gd name="connsiteY12" fmla="*/ 23285 h 314297"/>
                <a:gd name="connsiteX0" fmla="*/ 341471 w 410031"/>
                <a:gd name="connsiteY0" fmla="*/ 23285 h 314297"/>
                <a:gd name="connsiteX1" fmla="*/ 296444 w 410031"/>
                <a:gd name="connsiteY1" fmla="*/ 217 h 314297"/>
                <a:gd name="connsiteX2" fmla="*/ 87722 w 410031"/>
                <a:gd name="connsiteY2" fmla="*/ 37037 h 314297"/>
                <a:gd name="connsiteX3" fmla="*/ 38037 w 410031"/>
                <a:gd name="connsiteY3" fmla="*/ 291229 h 314297"/>
                <a:gd name="connsiteX4" fmla="*/ 58000 w 410031"/>
                <a:gd name="connsiteY4" fmla="*/ 314297 h 314297"/>
                <a:gd name="connsiteX5" fmla="*/ 206833 w 410031"/>
                <a:gd name="connsiteY5" fmla="*/ 115114 h 314297"/>
                <a:gd name="connsiteX6" fmla="*/ 313523 w 410031"/>
                <a:gd name="connsiteY6" fmla="*/ 134854 h 314297"/>
                <a:gd name="connsiteX7" fmla="*/ 344354 w 410031"/>
                <a:gd name="connsiteY7" fmla="*/ 210491 h 314297"/>
                <a:gd name="connsiteX8" fmla="*/ 376295 w 410031"/>
                <a:gd name="connsiteY8" fmla="*/ 310527 h 314297"/>
                <a:gd name="connsiteX9" fmla="*/ 384945 w 410031"/>
                <a:gd name="connsiteY9" fmla="*/ 290786 h 314297"/>
                <a:gd name="connsiteX10" fmla="*/ 406683 w 410031"/>
                <a:gd name="connsiteY10" fmla="*/ 223800 h 314297"/>
                <a:gd name="connsiteX11" fmla="*/ 341471 w 410031"/>
                <a:gd name="connsiteY11" fmla="*/ 23285 h 314297"/>
                <a:gd name="connsiteX0" fmla="*/ 341471 w 410031"/>
                <a:gd name="connsiteY0" fmla="*/ 23285 h 314297"/>
                <a:gd name="connsiteX1" fmla="*/ 296444 w 410031"/>
                <a:gd name="connsiteY1" fmla="*/ 217 h 314297"/>
                <a:gd name="connsiteX2" fmla="*/ 87722 w 410031"/>
                <a:gd name="connsiteY2" fmla="*/ 37037 h 314297"/>
                <a:gd name="connsiteX3" fmla="*/ 38037 w 410031"/>
                <a:gd name="connsiteY3" fmla="*/ 291229 h 314297"/>
                <a:gd name="connsiteX4" fmla="*/ 58000 w 410031"/>
                <a:gd name="connsiteY4" fmla="*/ 314297 h 314297"/>
                <a:gd name="connsiteX5" fmla="*/ 206833 w 410031"/>
                <a:gd name="connsiteY5" fmla="*/ 115114 h 314297"/>
                <a:gd name="connsiteX6" fmla="*/ 344354 w 410031"/>
                <a:gd name="connsiteY6" fmla="*/ 210491 h 314297"/>
                <a:gd name="connsiteX7" fmla="*/ 376295 w 410031"/>
                <a:gd name="connsiteY7" fmla="*/ 310527 h 314297"/>
                <a:gd name="connsiteX8" fmla="*/ 384945 w 410031"/>
                <a:gd name="connsiteY8" fmla="*/ 290786 h 314297"/>
                <a:gd name="connsiteX9" fmla="*/ 406683 w 410031"/>
                <a:gd name="connsiteY9" fmla="*/ 223800 h 314297"/>
                <a:gd name="connsiteX10" fmla="*/ 341471 w 410031"/>
                <a:gd name="connsiteY10" fmla="*/ 23285 h 314297"/>
                <a:gd name="connsiteX0" fmla="*/ 341471 w 410031"/>
                <a:gd name="connsiteY0" fmla="*/ 23285 h 321501"/>
                <a:gd name="connsiteX1" fmla="*/ 296444 w 410031"/>
                <a:gd name="connsiteY1" fmla="*/ 217 h 321501"/>
                <a:gd name="connsiteX2" fmla="*/ 87722 w 410031"/>
                <a:gd name="connsiteY2" fmla="*/ 37037 h 321501"/>
                <a:gd name="connsiteX3" fmla="*/ 38037 w 410031"/>
                <a:gd name="connsiteY3" fmla="*/ 291229 h 321501"/>
                <a:gd name="connsiteX4" fmla="*/ 58000 w 410031"/>
                <a:gd name="connsiteY4" fmla="*/ 314297 h 321501"/>
                <a:gd name="connsiteX5" fmla="*/ 206833 w 410031"/>
                <a:gd name="connsiteY5" fmla="*/ 115114 h 321501"/>
                <a:gd name="connsiteX6" fmla="*/ 376295 w 410031"/>
                <a:gd name="connsiteY6" fmla="*/ 310527 h 321501"/>
                <a:gd name="connsiteX7" fmla="*/ 384945 w 410031"/>
                <a:gd name="connsiteY7" fmla="*/ 290786 h 321501"/>
                <a:gd name="connsiteX8" fmla="*/ 406683 w 410031"/>
                <a:gd name="connsiteY8" fmla="*/ 223800 h 321501"/>
                <a:gd name="connsiteX9" fmla="*/ 341471 w 410031"/>
                <a:gd name="connsiteY9" fmla="*/ 23285 h 321501"/>
                <a:gd name="connsiteX0" fmla="*/ 341471 w 410031"/>
                <a:gd name="connsiteY0" fmla="*/ 23285 h 319321"/>
                <a:gd name="connsiteX1" fmla="*/ 296444 w 410031"/>
                <a:gd name="connsiteY1" fmla="*/ 217 h 319321"/>
                <a:gd name="connsiteX2" fmla="*/ 87722 w 410031"/>
                <a:gd name="connsiteY2" fmla="*/ 37037 h 319321"/>
                <a:gd name="connsiteX3" fmla="*/ 38037 w 410031"/>
                <a:gd name="connsiteY3" fmla="*/ 291229 h 319321"/>
                <a:gd name="connsiteX4" fmla="*/ 58000 w 410031"/>
                <a:gd name="connsiteY4" fmla="*/ 314297 h 319321"/>
                <a:gd name="connsiteX5" fmla="*/ 209731 w 410031"/>
                <a:gd name="connsiteY5" fmla="*/ 145546 h 319321"/>
                <a:gd name="connsiteX6" fmla="*/ 376295 w 410031"/>
                <a:gd name="connsiteY6" fmla="*/ 310527 h 319321"/>
                <a:gd name="connsiteX7" fmla="*/ 384945 w 410031"/>
                <a:gd name="connsiteY7" fmla="*/ 290786 h 319321"/>
                <a:gd name="connsiteX8" fmla="*/ 406683 w 410031"/>
                <a:gd name="connsiteY8" fmla="*/ 223800 h 319321"/>
                <a:gd name="connsiteX9" fmla="*/ 341471 w 410031"/>
                <a:gd name="connsiteY9" fmla="*/ 23285 h 319321"/>
                <a:gd name="connsiteX0" fmla="*/ 341471 w 410031"/>
                <a:gd name="connsiteY0" fmla="*/ 23285 h 322992"/>
                <a:gd name="connsiteX1" fmla="*/ 296444 w 410031"/>
                <a:gd name="connsiteY1" fmla="*/ 217 h 322992"/>
                <a:gd name="connsiteX2" fmla="*/ 87722 w 410031"/>
                <a:gd name="connsiteY2" fmla="*/ 37037 h 322992"/>
                <a:gd name="connsiteX3" fmla="*/ 38037 w 410031"/>
                <a:gd name="connsiteY3" fmla="*/ 291229 h 322992"/>
                <a:gd name="connsiteX4" fmla="*/ 58000 w 410031"/>
                <a:gd name="connsiteY4" fmla="*/ 322992 h 322992"/>
                <a:gd name="connsiteX5" fmla="*/ 209731 w 410031"/>
                <a:gd name="connsiteY5" fmla="*/ 145546 h 322992"/>
                <a:gd name="connsiteX6" fmla="*/ 376295 w 410031"/>
                <a:gd name="connsiteY6" fmla="*/ 310527 h 322992"/>
                <a:gd name="connsiteX7" fmla="*/ 384945 w 410031"/>
                <a:gd name="connsiteY7" fmla="*/ 290786 h 322992"/>
                <a:gd name="connsiteX8" fmla="*/ 406683 w 410031"/>
                <a:gd name="connsiteY8" fmla="*/ 223800 h 322992"/>
                <a:gd name="connsiteX9" fmla="*/ 341471 w 410031"/>
                <a:gd name="connsiteY9" fmla="*/ 23285 h 322992"/>
                <a:gd name="connsiteX0" fmla="*/ 341471 w 410031"/>
                <a:gd name="connsiteY0" fmla="*/ 23285 h 322992"/>
                <a:gd name="connsiteX1" fmla="*/ 296444 w 410031"/>
                <a:gd name="connsiteY1" fmla="*/ 217 h 322992"/>
                <a:gd name="connsiteX2" fmla="*/ 87722 w 410031"/>
                <a:gd name="connsiteY2" fmla="*/ 37037 h 322992"/>
                <a:gd name="connsiteX3" fmla="*/ 38037 w 410031"/>
                <a:gd name="connsiteY3" fmla="*/ 291229 h 322992"/>
                <a:gd name="connsiteX4" fmla="*/ 58000 w 410031"/>
                <a:gd name="connsiteY4" fmla="*/ 322992 h 322992"/>
                <a:gd name="connsiteX5" fmla="*/ 206832 w 410031"/>
                <a:gd name="connsiteY5" fmla="*/ 116563 h 322992"/>
                <a:gd name="connsiteX6" fmla="*/ 376295 w 410031"/>
                <a:gd name="connsiteY6" fmla="*/ 310527 h 322992"/>
                <a:gd name="connsiteX7" fmla="*/ 384945 w 410031"/>
                <a:gd name="connsiteY7" fmla="*/ 290786 h 322992"/>
                <a:gd name="connsiteX8" fmla="*/ 406683 w 410031"/>
                <a:gd name="connsiteY8" fmla="*/ 223800 h 322992"/>
                <a:gd name="connsiteX9" fmla="*/ 341471 w 410031"/>
                <a:gd name="connsiteY9" fmla="*/ 23285 h 322992"/>
                <a:gd name="connsiteX0" fmla="*/ 341471 w 410031"/>
                <a:gd name="connsiteY0" fmla="*/ 23285 h 322992"/>
                <a:gd name="connsiteX1" fmla="*/ 296444 w 410031"/>
                <a:gd name="connsiteY1" fmla="*/ 217 h 322992"/>
                <a:gd name="connsiteX2" fmla="*/ 87722 w 410031"/>
                <a:gd name="connsiteY2" fmla="*/ 37037 h 322992"/>
                <a:gd name="connsiteX3" fmla="*/ 38037 w 410031"/>
                <a:gd name="connsiteY3" fmla="*/ 291229 h 322992"/>
                <a:gd name="connsiteX4" fmla="*/ 58000 w 410031"/>
                <a:gd name="connsiteY4" fmla="*/ 322992 h 322992"/>
                <a:gd name="connsiteX5" fmla="*/ 205383 w 410031"/>
                <a:gd name="connsiteY5" fmla="*/ 136851 h 322992"/>
                <a:gd name="connsiteX6" fmla="*/ 376295 w 410031"/>
                <a:gd name="connsiteY6" fmla="*/ 310527 h 322992"/>
                <a:gd name="connsiteX7" fmla="*/ 384945 w 410031"/>
                <a:gd name="connsiteY7" fmla="*/ 290786 h 322992"/>
                <a:gd name="connsiteX8" fmla="*/ 406683 w 410031"/>
                <a:gd name="connsiteY8" fmla="*/ 223800 h 322992"/>
                <a:gd name="connsiteX9" fmla="*/ 341471 w 410031"/>
                <a:gd name="connsiteY9" fmla="*/ 23285 h 322992"/>
                <a:gd name="connsiteX0" fmla="*/ 341471 w 410031"/>
                <a:gd name="connsiteY0" fmla="*/ 23285 h 322992"/>
                <a:gd name="connsiteX1" fmla="*/ 296444 w 410031"/>
                <a:gd name="connsiteY1" fmla="*/ 217 h 322992"/>
                <a:gd name="connsiteX2" fmla="*/ 87722 w 410031"/>
                <a:gd name="connsiteY2" fmla="*/ 37037 h 322992"/>
                <a:gd name="connsiteX3" fmla="*/ 38037 w 410031"/>
                <a:gd name="connsiteY3" fmla="*/ 291229 h 322992"/>
                <a:gd name="connsiteX4" fmla="*/ 58000 w 410031"/>
                <a:gd name="connsiteY4" fmla="*/ 322992 h 322992"/>
                <a:gd name="connsiteX5" fmla="*/ 205383 w 410031"/>
                <a:gd name="connsiteY5" fmla="*/ 136851 h 322992"/>
                <a:gd name="connsiteX6" fmla="*/ 376295 w 410031"/>
                <a:gd name="connsiteY6" fmla="*/ 310527 h 322992"/>
                <a:gd name="connsiteX7" fmla="*/ 384945 w 410031"/>
                <a:gd name="connsiteY7" fmla="*/ 290786 h 322992"/>
                <a:gd name="connsiteX8" fmla="*/ 406683 w 410031"/>
                <a:gd name="connsiteY8" fmla="*/ 223800 h 322992"/>
                <a:gd name="connsiteX9" fmla="*/ 341471 w 410031"/>
                <a:gd name="connsiteY9" fmla="*/ 23285 h 322992"/>
                <a:gd name="connsiteX0" fmla="*/ 341471 w 410031"/>
                <a:gd name="connsiteY0" fmla="*/ 23285 h 322992"/>
                <a:gd name="connsiteX1" fmla="*/ 296444 w 410031"/>
                <a:gd name="connsiteY1" fmla="*/ 217 h 322992"/>
                <a:gd name="connsiteX2" fmla="*/ 87722 w 410031"/>
                <a:gd name="connsiteY2" fmla="*/ 37037 h 322992"/>
                <a:gd name="connsiteX3" fmla="*/ 38037 w 410031"/>
                <a:gd name="connsiteY3" fmla="*/ 291229 h 322992"/>
                <a:gd name="connsiteX4" fmla="*/ 58000 w 410031"/>
                <a:gd name="connsiteY4" fmla="*/ 322992 h 322992"/>
                <a:gd name="connsiteX5" fmla="*/ 205383 w 410031"/>
                <a:gd name="connsiteY5" fmla="*/ 136851 h 322992"/>
                <a:gd name="connsiteX6" fmla="*/ 376295 w 410031"/>
                <a:gd name="connsiteY6" fmla="*/ 310527 h 322992"/>
                <a:gd name="connsiteX7" fmla="*/ 384945 w 410031"/>
                <a:gd name="connsiteY7" fmla="*/ 290786 h 322992"/>
                <a:gd name="connsiteX8" fmla="*/ 406683 w 410031"/>
                <a:gd name="connsiteY8" fmla="*/ 223800 h 322992"/>
                <a:gd name="connsiteX9" fmla="*/ 341471 w 410031"/>
                <a:gd name="connsiteY9" fmla="*/ 23285 h 322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0031" h="322992">
                  <a:moveTo>
                    <a:pt x="341471" y="23285"/>
                  </a:moveTo>
                  <a:cubicBezTo>
                    <a:pt x="341471" y="23285"/>
                    <a:pt x="324392" y="9755"/>
                    <a:pt x="296444" y="217"/>
                  </a:cubicBezTo>
                  <a:cubicBezTo>
                    <a:pt x="254153" y="2509"/>
                    <a:pt x="130790" y="-11465"/>
                    <a:pt x="87722" y="37037"/>
                  </a:cubicBezTo>
                  <a:cubicBezTo>
                    <a:pt x="21401" y="67868"/>
                    <a:pt x="-43367" y="183874"/>
                    <a:pt x="38037" y="291229"/>
                  </a:cubicBezTo>
                  <a:cubicBezTo>
                    <a:pt x="44026" y="298993"/>
                    <a:pt x="50458" y="315451"/>
                    <a:pt x="58000" y="322992"/>
                  </a:cubicBezTo>
                  <a:cubicBezTo>
                    <a:pt x="86133" y="293640"/>
                    <a:pt x="56756" y="162585"/>
                    <a:pt x="205383" y="136851"/>
                  </a:cubicBezTo>
                  <a:cubicBezTo>
                    <a:pt x="324710" y="116190"/>
                    <a:pt x="346368" y="284871"/>
                    <a:pt x="376295" y="310527"/>
                  </a:cubicBezTo>
                  <a:cubicBezTo>
                    <a:pt x="406222" y="336183"/>
                    <a:pt x="380066" y="302542"/>
                    <a:pt x="384945" y="290786"/>
                  </a:cubicBezTo>
                  <a:cubicBezTo>
                    <a:pt x="392265" y="273263"/>
                    <a:pt x="402025" y="247090"/>
                    <a:pt x="406683" y="223800"/>
                  </a:cubicBezTo>
                  <a:cubicBezTo>
                    <a:pt x="420435" y="155039"/>
                    <a:pt x="390491" y="54782"/>
                    <a:pt x="341471" y="23285"/>
                  </a:cubicBezTo>
                  <a:close/>
                </a:path>
              </a:pathLst>
            </a:custGeom>
            <a:solidFill>
              <a:srgbClr val="202545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0" name="Graphic 116">
            <a:extLst>
              <a:ext uri="{FF2B5EF4-FFF2-40B4-BE49-F238E27FC236}">
                <a16:creationId xmlns:a16="http://schemas.microsoft.com/office/drawing/2014/main" id="{4E8B429C-68A7-49D8-8E88-B87FF753C727}"/>
              </a:ext>
            </a:extLst>
          </p:cNvPr>
          <p:cNvGrpSpPr/>
          <p:nvPr/>
        </p:nvGrpSpPr>
        <p:grpSpPr>
          <a:xfrm>
            <a:off x="2565134" y="1721417"/>
            <a:ext cx="1149826" cy="539951"/>
            <a:chOff x="6436178" y="2498453"/>
            <a:chExt cx="1304178" cy="612437"/>
          </a:xfrm>
          <a:solidFill>
            <a:srgbClr val="202545"/>
          </a:solidFill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B8643CA-218C-4AF3-BF89-DFCD3FC66C45}"/>
                </a:ext>
              </a:extLst>
            </p:cNvPr>
            <p:cNvSpPr/>
            <p:nvPr/>
          </p:nvSpPr>
          <p:spPr>
            <a:xfrm>
              <a:off x="6436178" y="2498453"/>
              <a:ext cx="593729" cy="593729"/>
            </a:xfrm>
            <a:custGeom>
              <a:avLst/>
              <a:gdLst>
                <a:gd name="connsiteX0" fmla="*/ 289143 w 593729"/>
                <a:gd name="connsiteY0" fmla="*/ 593621 h 593729"/>
                <a:gd name="connsiteX1" fmla="*/ 109 w 593729"/>
                <a:gd name="connsiteY1" fmla="*/ 289143 h 593729"/>
                <a:gd name="connsiteX2" fmla="*/ 304587 w 593729"/>
                <a:gd name="connsiteY2" fmla="*/ 109 h 593729"/>
                <a:gd name="connsiteX3" fmla="*/ 593621 w 593729"/>
                <a:gd name="connsiteY3" fmla="*/ 304587 h 593729"/>
                <a:gd name="connsiteX4" fmla="*/ 289143 w 593729"/>
                <a:gd name="connsiteY4" fmla="*/ 593621 h 593729"/>
                <a:gd name="connsiteX5" fmla="*/ 302381 w 593729"/>
                <a:gd name="connsiteY5" fmla="*/ 68506 h 593729"/>
                <a:gd name="connsiteX6" fmla="*/ 68506 w 593729"/>
                <a:gd name="connsiteY6" fmla="*/ 291349 h 593729"/>
                <a:gd name="connsiteX7" fmla="*/ 291349 w 593729"/>
                <a:gd name="connsiteY7" fmla="*/ 524120 h 593729"/>
                <a:gd name="connsiteX8" fmla="*/ 525223 w 593729"/>
                <a:gd name="connsiteY8" fmla="*/ 302381 h 593729"/>
                <a:gd name="connsiteX9" fmla="*/ 302381 w 593729"/>
                <a:gd name="connsiteY9" fmla="*/ 68506 h 59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3729" h="593729">
                  <a:moveTo>
                    <a:pt x="289143" y="593621"/>
                  </a:moveTo>
                  <a:cubicBezTo>
                    <a:pt x="125872" y="589208"/>
                    <a:pt x="-4304" y="452413"/>
                    <a:pt x="109" y="289143"/>
                  </a:cubicBezTo>
                  <a:cubicBezTo>
                    <a:pt x="4522" y="125872"/>
                    <a:pt x="141316" y="-4304"/>
                    <a:pt x="304587" y="109"/>
                  </a:cubicBezTo>
                  <a:cubicBezTo>
                    <a:pt x="467858" y="4522"/>
                    <a:pt x="598033" y="141316"/>
                    <a:pt x="593621" y="304587"/>
                  </a:cubicBezTo>
                  <a:cubicBezTo>
                    <a:pt x="589208" y="467858"/>
                    <a:pt x="452413" y="598033"/>
                    <a:pt x="289143" y="593621"/>
                  </a:cubicBezTo>
                  <a:close/>
                  <a:moveTo>
                    <a:pt x="302381" y="68506"/>
                  </a:moveTo>
                  <a:cubicBezTo>
                    <a:pt x="176618" y="65197"/>
                    <a:pt x="71816" y="165586"/>
                    <a:pt x="68506" y="291349"/>
                  </a:cubicBezTo>
                  <a:cubicBezTo>
                    <a:pt x="65197" y="416008"/>
                    <a:pt x="165586" y="521914"/>
                    <a:pt x="291349" y="524120"/>
                  </a:cubicBezTo>
                  <a:cubicBezTo>
                    <a:pt x="417112" y="527430"/>
                    <a:pt x="521914" y="428143"/>
                    <a:pt x="525223" y="302381"/>
                  </a:cubicBezTo>
                  <a:cubicBezTo>
                    <a:pt x="527430" y="176618"/>
                    <a:pt x="428143" y="71816"/>
                    <a:pt x="302381" y="68506"/>
                  </a:cubicBezTo>
                  <a:close/>
                </a:path>
              </a:pathLst>
            </a:custGeom>
            <a:solidFill>
              <a:srgbClr val="202545"/>
            </a:solidFill>
            <a:ln w="24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93893AA-53AB-4323-8CE1-5A959254314F}"/>
                </a:ext>
              </a:extLst>
            </p:cNvPr>
            <p:cNvSpPr/>
            <p:nvPr/>
          </p:nvSpPr>
          <p:spPr>
            <a:xfrm>
              <a:off x="7146626" y="2517206"/>
              <a:ext cx="593729" cy="593683"/>
            </a:xfrm>
            <a:custGeom>
              <a:avLst/>
              <a:gdLst>
                <a:gd name="connsiteX0" fmla="*/ 289143 w 593729"/>
                <a:gd name="connsiteY0" fmla="*/ 593622 h 593683"/>
                <a:gd name="connsiteX1" fmla="*/ 109 w 593729"/>
                <a:gd name="connsiteY1" fmla="*/ 289143 h 593683"/>
                <a:gd name="connsiteX2" fmla="*/ 304587 w 593729"/>
                <a:gd name="connsiteY2" fmla="*/ 110 h 593683"/>
                <a:gd name="connsiteX3" fmla="*/ 593621 w 593729"/>
                <a:gd name="connsiteY3" fmla="*/ 304588 h 593683"/>
                <a:gd name="connsiteX4" fmla="*/ 289143 w 593729"/>
                <a:gd name="connsiteY4" fmla="*/ 593622 h 593683"/>
                <a:gd name="connsiteX5" fmla="*/ 302381 w 593729"/>
                <a:gd name="connsiteY5" fmla="*/ 68507 h 593683"/>
                <a:gd name="connsiteX6" fmla="*/ 68506 w 593729"/>
                <a:gd name="connsiteY6" fmla="*/ 290247 h 593683"/>
                <a:gd name="connsiteX7" fmla="*/ 291349 w 593729"/>
                <a:gd name="connsiteY7" fmla="*/ 524121 h 593683"/>
                <a:gd name="connsiteX8" fmla="*/ 525223 w 593729"/>
                <a:gd name="connsiteY8" fmla="*/ 302382 h 593683"/>
                <a:gd name="connsiteX9" fmla="*/ 302381 w 593729"/>
                <a:gd name="connsiteY9" fmla="*/ 68507 h 59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3729" h="593683">
                  <a:moveTo>
                    <a:pt x="289143" y="593622"/>
                  </a:moveTo>
                  <a:cubicBezTo>
                    <a:pt x="125872" y="589209"/>
                    <a:pt x="-4304" y="452414"/>
                    <a:pt x="109" y="289143"/>
                  </a:cubicBezTo>
                  <a:cubicBezTo>
                    <a:pt x="4522" y="124769"/>
                    <a:pt x="141316" y="-4303"/>
                    <a:pt x="304587" y="110"/>
                  </a:cubicBezTo>
                  <a:cubicBezTo>
                    <a:pt x="467858" y="4523"/>
                    <a:pt x="598033" y="141317"/>
                    <a:pt x="593621" y="304588"/>
                  </a:cubicBezTo>
                  <a:cubicBezTo>
                    <a:pt x="589208" y="467859"/>
                    <a:pt x="452413" y="596931"/>
                    <a:pt x="289143" y="593622"/>
                  </a:cubicBezTo>
                  <a:close/>
                  <a:moveTo>
                    <a:pt x="302381" y="68507"/>
                  </a:moveTo>
                  <a:cubicBezTo>
                    <a:pt x="176618" y="65198"/>
                    <a:pt x="71816" y="164484"/>
                    <a:pt x="68506" y="290247"/>
                  </a:cubicBezTo>
                  <a:cubicBezTo>
                    <a:pt x="65197" y="416009"/>
                    <a:pt x="165586" y="520812"/>
                    <a:pt x="291349" y="524121"/>
                  </a:cubicBezTo>
                  <a:cubicBezTo>
                    <a:pt x="417112" y="527431"/>
                    <a:pt x="521914" y="428144"/>
                    <a:pt x="525223" y="302382"/>
                  </a:cubicBezTo>
                  <a:cubicBezTo>
                    <a:pt x="527430" y="176619"/>
                    <a:pt x="428143" y="71817"/>
                    <a:pt x="302381" y="68507"/>
                  </a:cubicBezTo>
                  <a:close/>
                </a:path>
              </a:pathLst>
            </a:custGeom>
            <a:solidFill>
              <a:srgbClr val="202545"/>
            </a:solidFill>
            <a:ln w="24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F69AA014-EE2C-4A80-9A69-31A6A790D9E0}"/>
                </a:ext>
              </a:extLst>
            </p:cNvPr>
            <p:cNvSpPr/>
            <p:nvPr/>
          </p:nvSpPr>
          <p:spPr>
            <a:xfrm>
              <a:off x="6978247" y="2641432"/>
              <a:ext cx="233576" cy="87362"/>
            </a:xfrm>
            <a:custGeom>
              <a:avLst/>
              <a:gdLst>
                <a:gd name="connsiteX0" fmla="*/ 10733 w 233576"/>
                <a:gd name="connsiteY0" fmla="*/ 15988 h 87362"/>
                <a:gd name="connsiteX1" fmla="*/ 224751 w 233576"/>
                <a:gd name="connsiteY1" fmla="*/ 34742 h 87362"/>
                <a:gd name="connsiteX2" fmla="*/ 233576 w 233576"/>
                <a:gd name="connsiteY2" fmla="*/ 85488 h 87362"/>
                <a:gd name="connsiteX3" fmla="*/ 22868 w 233576"/>
                <a:gd name="connsiteY3" fmla="*/ 77766 h 87362"/>
                <a:gd name="connsiteX4" fmla="*/ 10733 w 233576"/>
                <a:gd name="connsiteY4" fmla="*/ 15988 h 87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576" h="87362">
                  <a:moveTo>
                    <a:pt x="10733" y="15988"/>
                  </a:moveTo>
                  <a:cubicBezTo>
                    <a:pt x="10733" y="15988"/>
                    <a:pt x="98988" y="-30346"/>
                    <a:pt x="224751" y="34742"/>
                  </a:cubicBezTo>
                  <a:lnTo>
                    <a:pt x="233576" y="85488"/>
                  </a:lnTo>
                  <a:cubicBezTo>
                    <a:pt x="233576" y="85488"/>
                    <a:pt x="65892" y="36948"/>
                    <a:pt x="22868" y="77766"/>
                  </a:cubicBezTo>
                  <a:cubicBezTo>
                    <a:pt x="-20156" y="118583"/>
                    <a:pt x="10733" y="15988"/>
                    <a:pt x="10733" y="15988"/>
                  </a:cubicBezTo>
                  <a:close/>
                </a:path>
              </a:pathLst>
            </a:custGeom>
            <a:solidFill>
              <a:srgbClr val="202545"/>
            </a:solidFill>
            <a:ln w="24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E57DDF52-ADBE-40A2-AE33-B838391D2F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846834">
            <a:off x="3248366" y="1954509"/>
            <a:ext cx="415692" cy="103923"/>
          </a:xfrm>
          <a:prstGeom prst="rect">
            <a:avLst/>
          </a:prstGeom>
        </p:spPr>
      </p:pic>
      <p:pic>
        <p:nvPicPr>
          <p:cNvPr id="162" name="Graphic 161">
            <a:extLst>
              <a:ext uri="{FF2B5EF4-FFF2-40B4-BE49-F238E27FC236}">
                <a16:creationId xmlns:a16="http://schemas.microsoft.com/office/drawing/2014/main" id="{0748DFBE-F26C-42B2-BC6E-CAC6973B13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753166" flipH="1">
            <a:off x="2612525" y="1933314"/>
            <a:ext cx="415692" cy="103923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131C956-C21F-43FF-9223-69C6226B07B0}"/>
              </a:ext>
            </a:extLst>
          </p:cNvPr>
          <p:cNvGrpSpPr/>
          <p:nvPr/>
        </p:nvGrpSpPr>
        <p:grpSpPr>
          <a:xfrm flipH="1">
            <a:off x="3945102" y="5705640"/>
            <a:ext cx="1004828" cy="913660"/>
            <a:chOff x="5400675" y="3043237"/>
            <a:chExt cx="848511" cy="771525"/>
          </a:xfrm>
        </p:grpSpPr>
        <p:pic>
          <p:nvPicPr>
            <p:cNvPr id="106" name="Graphic 105">
              <a:extLst>
                <a:ext uri="{FF2B5EF4-FFF2-40B4-BE49-F238E27FC236}">
                  <a16:creationId xmlns:a16="http://schemas.microsoft.com/office/drawing/2014/main" id="{2A565B94-C87C-41A3-83E9-EB120A47F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976937" y="3199763"/>
              <a:ext cx="272249" cy="348479"/>
            </a:xfrm>
            <a:prstGeom prst="rect">
              <a:avLst/>
            </a:prstGeom>
          </p:spPr>
        </p:pic>
        <p:pic>
          <p:nvPicPr>
            <p:cNvPr id="107" name="Graphic 106">
              <a:extLst>
                <a:ext uri="{FF2B5EF4-FFF2-40B4-BE49-F238E27FC236}">
                  <a16:creationId xmlns:a16="http://schemas.microsoft.com/office/drawing/2014/main" id="{F0D10197-763D-43CC-8A76-AB4F145FF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400675" y="3043237"/>
              <a:ext cx="695325" cy="771525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BA7E308-977E-48CF-BF34-0AFFA78C5F24}"/>
              </a:ext>
            </a:extLst>
          </p:cNvPr>
          <p:cNvGrpSpPr/>
          <p:nvPr/>
        </p:nvGrpSpPr>
        <p:grpSpPr>
          <a:xfrm>
            <a:off x="1238442" y="3425323"/>
            <a:ext cx="2918458" cy="3026252"/>
            <a:chOff x="7479589" y="2991782"/>
            <a:chExt cx="795017" cy="824381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2FBAD81-6FF0-4684-A069-4291F23A6C50}"/>
                </a:ext>
              </a:extLst>
            </p:cNvPr>
            <p:cNvSpPr/>
            <p:nvPr/>
          </p:nvSpPr>
          <p:spPr>
            <a:xfrm>
              <a:off x="7562789" y="2991782"/>
              <a:ext cx="294648" cy="370667"/>
            </a:xfrm>
            <a:custGeom>
              <a:avLst/>
              <a:gdLst>
                <a:gd name="connsiteX0" fmla="*/ 237779 w 294648"/>
                <a:gd name="connsiteY0" fmla="*/ 1357 h 370667"/>
                <a:gd name="connsiteX1" fmla="*/ 184988 w 294648"/>
                <a:gd name="connsiteY1" fmla="*/ 7567 h 370667"/>
                <a:gd name="connsiteX2" fmla="*/ 145728 w 294648"/>
                <a:gd name="connsiteY2" fmla="*/ 49489 h 370667"/>
                <a:gd name="connsiteX3" fmla="*/ 145728 w 294648"/>
                <a:gd name="connsiteY3" fmla="*/ 49489 h 370667"/>
                <a:gd name="connsiteX4" fmla="*/ 0 w 294648"/>
                <a:gd name="connsiteY4" fmla="*/ 272406 h 370667"/>
                <a:gd name="connsiteX5" fmla="*/ 28835 w 294648"/>
                <a:gd name="connsiteY5" fmla="*/ 285049 h 370667"/>
                <a:gd name="connsiteX6" fmla="*/ 149277 w 294648"/>
                <a:gd name="connsiteY6" fmla="*/ 337840 h 370667"/>
                <a:gd name="connsiteX7" fmla="*/ 223583 w 294648"/>
                <a:gd name="connsiteY7" fmla="*/ 370446 h 370667"/>
                <a:gd name="connsiteX8" fmla="*/ 224248 w 294648"/>
                <a:gd name="connsiteY8" fmla="*/ 370668 h 370667"/>
                <a:gd name="connsiteX9" fmla="*/ 224026 w 294648"/>
                <a:gd name="connsiteY9" fmla="*/ 369780 h 370667"/>
                <a:gd name="connsiteX10" fmla="*/ 251974 w 294648"/>
                <a:gd name="connsiteY10" fmla="*/ 307896 h 370667"/>
                <a:gd name="connsiteX11" fmla="*/ 237779 w 294648"/>
                <a:gd name="connsiteY11" fmla="*/ 1357 h 37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648" h="370667">
                  <a:moveTo>
                    <a:pt x="237779" y="1357"/>
                  </a:moveTo>
                  <a:cubicBezTo>
                    <a:pt x="223361" y="-1527"/>
                    <a:pt x="205838" y="26"/>
                    <a:pt x="184988" y="7567"/>
                  </a:cubicBezTo>
                  <a:cubicBezTo>
                    <a:pt x="173676" y="13334"/>
                    <a:pt x="160367" y="27974"/>
                    <a:pt x="145728" y="49489"/>
                  </a:cubicBezTo>
                  <a:lnTo>
                    <a:pt x="145728" y="49489"/>
                  </a:lnTo>
                  <a:cubicBezTo>
                    <a:pt x="137521" y="61910"/>
                    <a:pt x="0" y="272406"/>
                    <a:pt x="0" y="272406"/>
                  </a:cubicBezTo>
                  <a:lnTo>
                    <a:pt x="28835" y="285049"/>
                  </a:lnTo>
                  <a:lnTo>
                    <a:pt x="149277" y="337840"/>
                  </a:lnTo>
                  <a:lnTo>
                    <a:pt x="223583" y="370446"/>
                  </a:lnTo>
                  <a:lnTo>
                    <a:pt x="224248" y="370668"/>
                  </a:lnTo>
                  <a:lnTo>
                    <a:pt x="224026" y="369780"/>
                  </a:lnTo>
                  <a:cubicBezTo>
                    <a:pt x="233121" y="351592"/>
                    <a:pt x="242215" y="331629"/>
                    <a:pt x="251974" y="307896"/>
                  </a:cubicBezTo>
                  <a:cubicBezTo>
                    <a:pt x="300772" y="190337"/>
                    <a:pt x="321622" y="17992"/>
                    <a:pt x="237779" y="1357"/>
                  </a:cubicBezTo>
                  <a:close/>
                </a:path>
              </a:pathLst>
            </a:custGeom>
            <a:solidFill>
              <a:srgbClr val="849EA0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B622401-5030-469F-9651-26753B401B2B}"/>
                </a:ext>
              </a:extLst>
            </p:cNvPr>
            <p:cNvSpPr/>
            <p:nvPr/>
          </p:nvSpPr>
          <p:spPr>
            <a:xfrm>
              <a:off x="7479589" y="3276388"/>
              <a:ext cx="795017" cy="539775"/>
            </a:xfrm>
            <a:custGeom>
              <a:avLst/>
              <a:gdLst>
                <a:gd name="connsiteX0" fmla="*/ 784114 w 795017"/>
                <a:gd name="connsiteY0" fmla="*/ 426094 h 539775"/>
                <a:gd name="connsiteX1" fmla="*/ 736647 w 795017"/>
                <a:gd name="connsiteY1" fmla="*/ 410789 h 539775"/>
                <a:gd name="connsiteX2" fmla="*/ 693838 w 795017"/>
                <a:gd name="connsiteY2" fmla="*/ 398811 h 539775"/>
                <a:gd name="connsiteX3" fmla="*/ 610438 w 795017"/>
                <a:gd name="connsiteY3" fmla="*/ 447388 h 539775"/>
                <a:gd name="connsiteX4" fmla="*/ 272402 w 795017"/>
                <a:gd name="connsiteY4" fmla="*/ 329829 h 539775"/>
                <a:gd name="connsiteX5" fmla="*/ 177024 w 795017"/>
                <a:gd name="connsiteY5" fmla="*/ 293896 h 539775"/>
                <a:gd name="connsiteX6" fmla="*/ 249999 w 795017"/>
                <a:gd name="connsiteY6" fmla="*/ 182326 h 539775"/>
                <a:gd name="connsiteX7" fmla="*/ 307004 w 795017"/>
                <a:gd name="connsiteY7" fmla="*/ 85396 h 539775"/>
                <a:gd name="connsiteX8" fmla="*/ 232698 w 795017"/>
                <a:gd name="connsiteY8" fmla="*/ 52790 h 539775"/>
                <a:gd name="connsiteX9" fmla="*/ 112256 w 795017"/>
                <a:gd name="connsiteY9" fmla="*/ 0 h 539775"/>
                <a:gd name="connsiteX10" fmla="*/ 6010 w 795017"/>
                <a:gd name="connsiteY10" fmla="*/ 272159 h 539775"/>
                <a:gd name="connsiteX11" fmla="*/ 77211 w 795017"/>
                <a:gd name="connsiteY11" fmla="*/ 401030 h 539775"/>
                <a:gd name="connsiteX12" fmla="*/ 265970 w 795017"/>
                <a:gd name="connsiteY12" fmla="*/ 441621 h 539775"/>
                <a:gd name="connsiteX13" fmla="*/ 616427 w 795017"/>
                <a:gd name="connsiteY13" fmla="*/ 518366 h 539775"/>
                <a:gd name="connsiteX14" fmla="*/ 683635 w 795017"/>
                <a:gd name="connsiteY14" fmla="*/ 535224 h 539775"/>
                <a:gd name="connsiteX15" fmla="*/ 737090 w 795017"/>
                <a:gd name="connsiteY15" fmla="*/ 531009 h 539775"/>
                <a:gd name="connsiteX16" fmla="*/ 748846 w 795017"/>
                <a:gd name="connsiteY16" fmla="*/ 514152 h 539775"/>
                <a:gd name="connsiteX17" fmla="*/ 780343 w 795017"/>
                <a:gd name="connsiteY17" fmla="*/ 477997 h 539775"/>
                <a:gd name="connsiteX18" fmla="*/ 773911 w 795017"/>
                <a:gd name="connsiteY18" fmla="*/ 458478 h 539775"/>
                <a:gd name="connsiteX19" fmla="*/ 794761 w 795017"/>
                <a:gd name="connsiteY19" fmla="*/ 443173 h 539775"/>
                <a:gd name="connsiteX20" fmla="*/ 784114 w 795017"/>
                <a:gd name="connsiteY20" fmla="*/ 426094 h 53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5017" h="539775">
                  <a:moveTo>
                    <a:pt x="784114" y="426094"/>
                  </a:moveTo>
                  <a:cubicBezTo>
                    <a:pt x="784114" y="426094"/>
                    <a:pt x="749512" y="412785"/>
                    <a:pt x="736647" y="410789"/>
                  </a:cubicBezTo>
                  <a:cubicBezTo>
                    <a:pt x="749734" y="384838"/>
                    <a:pt x="716019" y="387278"/>
                    <a:pt x="693838" y="398811"/>
                  </a:cubicBezTo>
                  <a:cubicBezTo>
                    <a:pt x="675650" y="408349"/>
                    <a:pt x="610438" y="447388"/>
                    <a:pt x="610438" y="447388"/>
                  </a:cubicBezTo>
                  <a:lnTo>
                    <a:pt x="272402" y="329829"/>
                  </a:lnTo>
                  <a:lnTo>
                    <a:pt x="177024" y="293896"/>
                  </a:lnTo>
                  <a:cubicBezTo>
                    <a:pt x="207190" y="246651"/>
                    <a:pt x="230480" y="212271"/>
                    <a:pt x="249999" y="182326"/>
                  </a:cubicBezTo>
                  <a:cubicBezTo>
                    <a:pt x="272180" y="148390"/>
                    <a:pt x="289703" y="119998"/>
                    <a:pt x="307004" y="85396"/>
                  </a:cubicBezTo>
                  <a:lnTo>
                    <a:pt x="232698" y="52790"/>
                  </a:lnTo>
                  <a:lnTo>
                    <a:pt x="112256" y="0"/>
                  </a:lnTo>
                  <a:cubicBezTo>
                    <a:pt x="71665" y="96487"/>
                    <a:pt x="33071" y="198519"/>
                    <a:pt x="6010" y="272159"/>
                  </a:cubicBezTo>
                  <a:cubicBezTo>
                    <a:pt x="-14396" y="327833"/>
                    <a:pt x="19097" y="388608"/>
                    <a:pt x="77211" y="401030"/>
                  </a:cubicBezTo>
                  <a:lnTo>
                    <a:pt x="265970" y="441621"/>
                  </a:lnTo>
                  <a:lnTo>
                    <a:pt x="616427" y="518366"/>
                  </a:lnTo>
                  <a:lnTo>
                    <a:pt x="683635" y="535224"/>
                  </a:lnTo>
                  <a:cubicBezTo>
                    <a:pt x="683635" y="535224"/>
                    <a:pt x="725113" y="547867"/>
                    <a:pt x="737090" y="531009"/>
                  </a:cubicBezTo>
                  <a:cubicBezTo>
                    <a:pt x="740418" y="526351"/>
                    <a:pt x="744632" y="522359"/>
                    <a:pt x="748846" y="514152"/>
                  </a:cubicBezTo>
                  <a:cubicBezTo>
                    <a:pt x="759493" y="493524"/>
                    <a:pt x="776351" y="492415"/>
                    <a:pt x="780343" y="477997"/>
                  </a:cubicBezTo>
                  <a:cubicBezTo>
                    <a:pt x="785001" y="461140"/>
                    <a:pt x="773911" y="458478"/>
                    <a:pt x="773911" y="458478"/>
                  </a:cubicBezTo>
                  <a:cubicBezTo>
                    <a:pt x="773911" y="458478"/>
                    <a:pt x="792099" y="461140"/>
                    <a:pt x="794761" y="443173"/>
                  </a:cubicBezTo>
                  <a:cubicBezTo>
                    <a:pt x="796979" y="429199"/>
                    <a:pt x="784114" y="426094"/>
                    <a:pt x="784114" y="426094"/>
                  </a:cubicBezTo>
                  <a:close/>
                </a:path>
              </a:pathLst>
            </a:custGeom>
            <a:solidFill>
              <a:srgbClr val="E59F77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65" name="Graphic 64">
            <a:extLst>
              <a:ext uri="{FF2B5EF4-FFF2-40B4-BE49-F238E27FC236}">
                <a16:creationId xmlns:a16="http://schemas.microsoft.com/office/drawing/2014/main" id="{2B213154-7A20-499D-9EAD-AC084E8F96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74148" y="2292905"/>
            <a:ext cx="303492" cy="32455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3E9D4FE-92E8-4EDF-9C43-81B6283114D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879318" y="2370618"/>
            <a:ext cx="542925" cy="266700"/>
          </a:xfrm>
          <a:prstGeom prst="rect">
            <a:avLst/>
          </a:prstGeom>
        </p:spPr>
      </p:pic>
      <p:grpSp>
        <p:nvGrpSpPr>
          <p:cNvPr id="2" name="Graphic 16">
            <a:extLst>
              <a:ext uri="{FF2B5EF4-FFF2-40B4-BE49-F238E27FC236}">
                <a16:creationId xmlns:a16="http://schemas.microsoft.com/office/drawing/2014/main" id="{C201A448-863B-4302-8EF1-845546A8DDE4}"/>
              </a:ext>
            </a:extLst>
          </p:cNvPr>
          <p:cNvGrpSpPr/>
          <p:nvPr/>
        </p:nvGrpSpPr>
        <p:grpSpPr>
          <a:xfrm flipH="1">
            <a:off x="5076187" y="3969348"/>
            <a:ext cx="3422629" cy="4707872"/>
            <a:chOff x="5076187" y="3969348"/>
            <a:chExt cx="3422629" cy="470787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B0E2B73-B65F-44BE-A0D4-6C812F1991FF}"/>
                </a:ext>
              </a:extLst>
            </p:cNvPr>
            <p:cNvSpPr/>
            <p:nvPr/>
          </p:nvSpPr>
          <p:spPr>
            <a:xfrm>
              <a:off x="5751531" y="6814850"/>
              <a:ext cx="2245120" cy="1719435"/>
            </a:xfrm>
            <a:custGeom>
              <a:avLst/>
              <a:gdLst>
                <a:gd name="connsiteX0" fmla="*/ 15611 w 2245120"/>
                <a:gd name="connsiteY0" fmla="*/ 1124190 h 1719435"/>
                <a:gd name="connsiteX1" fmla="*/ 272895 w 2245120"/>
                <a:gd name="connsiteY1" fmla="*/ 440919 h 1719435"/>
                <a:gd name="connsiteX2" fmla="*/ 886618 w 2245120"/>
                <a:gd name="connsiteY2" fmla="*/ 41326 h 1719435"/>
                <a:gd name="connsiteX3" fmla="*/ 1698413 w 2245120"/>
                <a:gd name="connsiteY3" fmla="*/ 92939 h 1719435"/>
                <a:gd name="connsiteX4" fmla="*/ 2000497 w 2245120"/>
                <a:gd name="connsiteY4" fmla="*/ 554171 h 1719435"/>
                <a:gd name="connsiteX5" fmla="*/ 1461885 w 2245120"/>
                <a:gd name="connsiteY5" fmla="*/ 1309654 h 1719435"/>
                <a:gd name="connsiteX6" fmla="*/ 1297254 w 2245120"/>
                <a:gd name="connsiteY6" fmla="*/ 1471856 h 1719435"/>
                <a:gd name="connsiteX7" fmla="*/ 2072944 w 2245120"/>
                <a:gd name="connsiteY7" fmla="*/ 1425412 h 1719435"/>
                <a:gd name="connsiteX8" fmla="*/ 2232640 w 2245120"/>
                <a:gd name="connsiteY8" fmla="*/ 1603122 h 1719435"/>
                <a:gd name="connsiteX9" fmla="*/ 1922959 w 2245120"/>
                <a:gd name="connsiteY9" fmla="*/ 1681678 h 1719435"/>
                <a:gd name="connsiteX10" fmla="*/ 214938 w 2245120"/>
                <a:gd name="connsiteY10" fmla="*/ 1698908 h 1719435"/>
                <a:gd name="connsiteX11" fmla="*/ 223162 w 2245120"/>
                <a:gd name="connsiteY11" fmla="*/ 1596465 h 1719435"/>
                <a:gd name="connsiteX12" fmla="*/ 237103 w 2245120"/>
                <a:gd name="connsiteY12" fmla="*/ 1471308 h 1719435"/>
                <a:gd name="connsiteX13" fmla="*/ 15611 w 2245120"/>
                <a:gd name="connsiteY13" fmla="*/ 1124190 h 171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45120" h="1719435">
                  <a:moveTo>
                    <a:pt x="15611" y="1124190"/>
                  </a:moveTo>
                  <a:cubicBezTo>
                    <a:pt x="-38822" y="827276"/>
                    <a:pt x="49602" y="704547"/>
                    <a:pt x="272895" y="440919"/>
                  </a:cubicBezTo>
                  <a:cubicBezTo>
                    <a:pt x="361946" y="335812"/>
                    <a:pt x="568478" y="159042"/>
                    <a:pt x="886618" y="41326"/>
                  </a:cubicBezTo>
                  <a:cubicBezTo>
                    <a:pt x="997520" y="286"/>
                    <a:pt x="1462824" y="-44984"/>
                    <a:pt x="1698413" y="92939"/>
                  </a:cubicBezTo>
                  <a:cubicBezTo>
                    <a:pt x="1860459" y="187786"/>
                    <a:pt x="1983815" y="383040"/>
                    <a:pt x="2000497" y="554171"/>
                  </a:cubicBezTo>
                  <a:cubicBezTo>
                    <a:pt x="2031355" y="870744"/>
                    <a:pt x="1676170" y="1107273"/>
                    <a:pt x="1461885" y="1309654"/>
                  </a:cubicBezTo>
                  <a:cubicBezTo>
                    <a:pt x="1404945" y="1363460"/>
                    <a:pt x="1351922" y="1416640"/>
                    <a:pt x="1297254" y="1471856"/>
                  </a:cubicBezTo>
                  <a:cubicBezTo>
                    <a:pt x="1547567" y="1438727"/>
                    <a:pt x="1739924" y="1424707"/>
                    <a:pt x="2072944" y="1425412"/>
                  </a:cubicBezTo>
                  <a:cubicBezTo>
                    <a:pt x="2143746" y="1425569"/>
                    <a:pt x="2288326" y="1517439"/>
                    <a:pt x="2232640" y="1603122"/>
                  </a:cubicBezTo>
                  <a:cubicBezTo>
                    <a:pt x="2186979" y="1673454"/>
                    <a:pt x="1998226" y="1678623"/>
                    <a:pt x="1922959" y="1681678"/>
                  </a:cubicBezTo>
                  <a:cubicBezTo>
                    <a:pt x="1567853" y="1696246"/>
                    <a:pt x="472927" y="1747624"/>
                    <a:pt x="214938" y="1698908"/>
                  </a:cubicBezTo>
                  <a:cubicBezTo>
                    <a:pt x="186194" y="1682853"/>
                    <a:pt x="206871" y="1631474"/>
                    <a:pt x="223162" y="1596465"/>
                  </a:cubicBezTo>
                  <a:cubicBezTo>
                    <a:pt x="245875" y="1547749"/>
                    <a:pt x="256213" y="1521512"/>
                    <a:pt x="237103" y="1471308"/>
                  </a:cubicBezTo>
                  <a:cubicBezTo>
                    <a:pt x="194418" y="1359231"/>
                    <a:pt x="37463" y="1243708"/>
                    <a:pt x="15611" y="1124190"/>
                  </a:cubicBezTo>
                  <a:close/>
                </a:path>
              </a:pathLst>
            </a:custGeom>
            <a:solidFill>
              <a:srgbClr val="BA583A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698C416-834E-4915-B36F-1EB1E290E572}"/>
                </a:ext>
              </a:extLst>
            </p:cNvPr>
            <p:cNvSpPr/>
            <p:nvPr/>
          </p:nvSpPr>
          <p:spPr>
            <a:xfrm>
              <a:off x="6909139" y="5749790"/>
              <a:ext cx="1589677" cy="790564"/>
            </a:xfrm>
            <a:custGeom>
              <a:avLst/>
              <a:gdLst>
                <a:gd name="connsiteX0" fmla="*/ 175830 w 1589677"/>
                <a:gd name="connsiteY0" fmla="*/ 71218 h 790564"/>
                <a:gd name="connsiteX1" fmla="*/ 1223685 w 1589677"/>
                <a:gd name="connsiteY1" fmla="*/ 21563 h 790564"/>
                <a:gd name="connsiteX2" fmla="*/ 1504466 w 1589677"/>
                <a:gd name="connsiteY2" fmla="*/ 353565 h 790564"/>
                <a:gd name="connsiteX3" fmla="*/ 1580124 w 1589677"/>
                <a:gd name="connsiteY3" fmla="*/ 622519 h 790564"/>
                <a:gd name="connsiteX4" fmla="*/ 1260731 w 1589677"/>
                <a:gd name="connsiteY4" fmla="*/ 714938 h 790564"/>
                <a:gd name="connsiteX5" fmla="*/ 1311640 w 1589677"/>
                <a:gd name="connsiteY5" fmla="*/ 503471 h 790564"/>
                <a:gd name="connsiteX6" fmla="*/ 1099155 w 1589677"/>
                <a:gd name="connsiteY6" fmla="*/ 312917 h 790564"/>
                <a:gd name="connsiteX7" fmla="*/ 287438 w 1589677"/>
                <a:gd name="connsiteY7" fmla="*/ 628002 h 790564"/>
                <a:gd name="connsiteX8" fmla="*/ 0 w 1589677"/>
                <a:gd name="connsiteY8" fmla="*/ 686585 h 790564"/>
                <a:gd name="connsiteX9" fmla="*/ 175830 w 1589677"/>
                <a:gd name="connsiteY9" fmla="*/ 71218 h 79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9677" h="790564">
                  <a:moveTo>
                    <a:pt x="175830" y="71218"/>
                  </a:moveTo>
                  <a:cubicBezTo>
                    <a:pt x="261043" y="79207"/>
                    <a:pt x="1084822" y="-49709"/>
                    <a:pt x="1223685" y="21563"/>
                  </a:cubicBezTo>
                  <a:cubicBezTo>
                    <a:pt x="1364663" y="93932"/>
                    <a:pt x="1423873" y="226999"/>
                    <a:pt x="1504466" y="353565"/>
                  </a:cubicBezTo>
                  <a:cubicBezTo>
                    <a:pt x="1548325" y="422409"/>
                    <a:pt x="1614506" y="544590"/>
                    <a:pt x="1580124" y="622519"/>
                  </a:cubicBezTo>
                  <a:cubicBezTo>
                    <a:pt x="1470240" y="871658"/>
                    <a:pt x="1311170" y="790596"/>
                    <a:pt x="1260731" y="714938"/>
                  </a:cubicBezTo>
                  <a:cubicBezTo>
                    <a:pt x="1239976" y="683844"/>
                    <a:pt x="1330828" y="561272"/>
                    <a:pt x="1311640" y="503471"/>
                  </a:cubicBezTo>
                  <a:cubicBezTo>
                    <a:pt x="1299422" y="466582"/>
                    <a:pt x="1128447" y="312917"/>
                    <a:pt x="1099155" y="312917"/>
                  </a:cubicBezTo>
                  <a:cubicBezTo>
                    <a:pt x="874061" y="312917"/>
                    <a:pt x="500705" y="553362"/>
                    <a:pt x="287438" y="628002"/>
                  </a:cubicBezTo>
                  <a:cubicBezTo>
                    <a:pt x="212328" y="654317"/>
                    <a:pt x="79339" y="719559"/>
                    <a:pt x="0" y="686585"/>
                  </a:cubicBezTo>
                  <a:lnTo>
                    <a:pt x="175830" y="71218"/>
                  </a:lnTo>
                  <a:close/>
                </a:path>
              </a:pathLst>
            </a:custGeom>
            <a:solidFill>
              <a:srgbClr val="BA583A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722CD8B-B197-4526-9B97-9D1F9E89D4AD}"/>
                </a:ext>
              </a:extLst>
            </p:cNvPr>
            <p:cNvSpPr/>
            <p:nvPr/>
          </p:nvSpPr>
          <p:spPr>
            <a:xfrm>
              <a:off x="6882716" y="3986091"/>
              <a:ext cx="284334" cy="460780"/>
            </a:xfrm>
            <a:custGeom>
              <a:avLst/>
              <a:gdLst>
                <a:gd name="connsiteX0" fmla="*/ 6217 w 284334"/>
                <a:gd name="connsiteY0" fmla="*/ 800 h 460780"/>
                <a:gd name="connsiteX1" fmla="*/ 284334 w 284334"/>
                <a:gd name="connsiteY1" fmla="*/ 233099 h 460780"/>
                <a:gd name="connsiteX2" fmla="*/ 46474 w 284334"/>
                <a:gd name="connsiteY2" fmla="*/ 460778 h 460780"/>
                <a:gd name="connsiteX3" fmla="*/ 6217 w 284334"/>
                <a:gd name="connsiteY3" fmla="*/ 800 h 460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334" h="460780">
                  <a:moveTo>
                    <a:pt x="6217" y="800"/>
                  </a:moveTo>
                  <a:cubicBezTo>
                    <a:pt x="52739" y="-13298"/>
                    <a:pt x="190192" y="162767"/>
                    <a:pt x="284334" y="233099"/>
                  </a:cubicBezTo>
                  <a:lnTo>
                    <a:pt x="46474" y="460778"/>
                  </a:lnTo>
                  <a:cubicBezTo>
                    <a:pt x="33081" y="461953"/>
                    <a:pt x="-17436" y="6752"/>
                    <a:pt x="6217" y="800"/>
                  </a:cubicBezTo>
                  <a:close/>
                </a:path>
              </a:pathLst>
            </a:custGeom>
            <a:solidFill>
              <a:srgbClr val="DC6D42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756B19B-F124-4E50-9176-6D1713FCD091}"/>
                </a:ext>
              </a:extLst>
            </p:cNvPr>
            <p:cNvSpPr/>
            <p:nvPr/>
          </p:nvSpPr>
          <p:spPr>
            <a:xfrm>
              <a:off x="6929761" y="4048788"/>
              <a:ext cx="146828" cy="221389"/>
            </a:xfrm>
            <a:custGeom>
              <a:avLst/>
              <a:gdLst>
                <a:gd name="connsiteX0" fmla="*/ 146829 w 146828"/>
                <a:gd name="connsiteY0" fmla="*/ 142677 h 221389"/>
                <a:gd name="connsiteX1" fmla="*/ 3423 w 146828"/>
                <a:gd name="connsiteY1" fmla="*/ 681 h 221389"/>
                <a:gd name="connsiteX2" fmla="*/ 26998 w 146828"/>
                <a:gd name="connsiteY2" fmla="*/ 221389 h 221389"/>
                <a:gd name="connsiteX3" fmla="*/ 146829 w 146828"/>
                <a:gd name="connsiteY3" fmla="*/ 142677 h 22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828" h="221389">
                  <a:moveTo>
                    <a:pt x="146829" y="142677"/>
                  </a:moveTo>
                  <a:cubicBezTo>
                    <a:pt x="146829" y="142677"/>
                    <a:pt x="18304" y="-11459"/>
                    <a:pt x="3423" y="681"/>
                  </a:cubicBezTo>
                  <a:cubicBezTo>
                    <a:pt x="-11458" y="12821"/>
                    <a:pt x="26998" y="221389"/>
                    <a:pt x="26998" y="221389"/>
                  </a:cubicBezTo>
                  <a:lnTo>
                    <a:pt x="146829" y="142677"/>
                  </a:lnTo>
                  <a:close/>
                </a:path>
              </a:pathLst>
            </a:custGeom>
            <a:solidFill>
              <a:srgbClr val="BA583A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75B544F-DFA3-4B7D-970C-130291161F27}"/>
                </a:ext>
              </a:extLst>
            </p:cNvPr>
            <p:cNvSpPr/>
            <p:nvPr/>
          </p:nvSpPr>
          <p:spPr>
            <a:xfrm>
              <a:off x="6418851" y="3983914"/>
              <a:ext cx="1915094" cy="1766370"/>
            </a:xfrm>
            <a:custGeom>
              <a:avLst/>
              <a:gdLst>
                <a:gd name="connsiteX0" fmla="*/ 0 w 1915094"/>
                <a:gd name="connsiteY0" fmla="*/ 1659932 h 1766370"/>
                <a:gd name="connsiteX1" fmla="*/ 177867 w 1915094"/>
                <a:gd name="connsiteY1" fmla="*/ 767231 h 1766370"/>
                <a:gd name="connsiteX2" fmla="*/ 381736 w 1915094"/>
                <a:gd name="connsiteY2" fmla="*/ 393249 h 1766370"/>
                <a:gd name="connsiteX3" fmla="*/ 1076990 w 1915094"/>
                <a:gd name="connsiteY3" fmla="*/ 178415 h 1766370"/>
                <a:gd name="connsiteX4" fmla="*/ 1474939 w 1915094"/>
                <a:gd name="connsiteY4" fmla="*/ 151786 h 1766370"/>
                <a:gd name="connsiteX5" fmla="*/ 1825425 w 1915094"/>
                <a:gd name="connsiteY5" fmla="*/ 0 h 1766370"/>
                <a:gd name="connsiteX6" fmla="*/ 1850409 w 1915094"/>
                <a:gd name="connsiteY6" fmla="*/ 626567 h 1766370"/>
                <a:gd name="connsiteX7" fmla="*/ 1565634 w 1915094"/>
                <a:gd name="connsiteY7" fmla="*/ 893719 h 1766370"/>
                <a:gd name="connsiteX8" fmla="*/ 1227288 w 1915094"/>
                <a:gd name="connsiteY8" fmla="*/ 1175048 h 1766370"/>
                <a:gd name="connsiteX9" fmla="*/ 1087094 w 1915094"/>
                <a:gd name="connsiteY9" fmla="*/ 1766371 h 1766370"/>
                <a:gd name="connsiteX10" fmla="*/ 0 w 1915094"/>
                <a:gd name="connsiteY10" fmla="*/ 1659932 h 1766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5094" h="1766370">
                  <a:moveTo>
                    <a:pt x="0" y="1659932"/>
                  </a:moveTo>
                  <a:cubicBezTo>
                    <a:pt x="197290" y="1313598"/>
                    <a:pt x="184446" y="1047228"/>
                    <a:pt x="177867" y="767231"/>
                  </a:cubicBezTo>
                  <a:cubicBezTo>
                    <a:pt x="174891" y="639490"/>
                    <a:pt x="291510" y="475878"/>
                    <a:pt x="381736" y="393249"/>
                  </a:cubicBezTo>
                  <a:cubicBezTo>
                    <a:pt x="562579" y="227757"/>
                    <a:pt x="842263" y="108788"/>
                    <a:pt x="1076990" y="178415"/>
                  </a:cubicBezTo>
                  <a:cubicBezTo>
                    <a:pt x="1231047" y="224076"/>
                    <a:pt x="1326442" y="214443"/>
                    <a:pt x="1474939" y="151786"/>
                  </a:cubicBezTo>
                  <a:cubicBezTo>
                    <a:pt x="1591715" y="102522"/>
                    <a:pt x="1718438" y="75736"/>
                    <a:pt x="1825425" y="0"/>
                  </a:cubicBezTo>
                  <a:cubicBezTo>
                    <a:pt x="1896227" y="55295"/>
                    <a:pt x="1973059" y="350173"/>
                    <a:pt x="1850409" y="626567"/>
                  </a:cubicBezTo>
                  <a:cubicBezTo>
                    <a:pt x="1803416" y="732535"/>
                    <a:pt x="1662830" y="834196"/>
                    <a:pt x="1565634" y="893719"/>
                  </a:cubicBezTo>
                  <a:cubicBezTo>
                    <a:pt x="1473294" y="950189"/>
                    <a:pt x="1227288" y="1175048"/>
                    <a:pt x="1227288" y="1175048"/>
                  </a:cubicBezTo>
                  <a:cubicBezTo>
                    <a:pt x="1227288" y="1175048"/>
                    <a:pt x="1103933" y="1463817"/>
                    <a:pt x="1087094" y="1766371"/>
                  </a:cubicBezTo>
                  <a:lnTo>
                    <a:pt x="0" y="1659932"/>
                  </a:lnTo>
                  <a:close/>
                </a:path>
              </a:pathLst>
            </a:custGeom>
            <a:solidFill>
              <a:srgbClr val="DC6D42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4E50266-04F3-4074-9B76-2E4CA4EE934D}"/>
                </a:ext>
              </a:extLst>
            </p:cNvPr>
            <p:cNvSpPr/>
            <p:nvPr/>
          </p:nvSpPr>
          <p:spPr>
            <a:xfrm>
              <a:off x="6359797" y="4301308"/>
              <a:ext cx="452537" cy="582940"/>
            </a:xfrm>
            <a:custGeom>
              <a:avLst/>
              <a:gdLst>
                <a:gd name="connsiteX0" fmla="*/ 152178 w 452537"/>
                <a:gd name="connsiteY0" fmla="*/ 317632 h 582940"/>
                <a:gd name="connsiteX1" fmla="*/ 0 w 452537"/>
                <a:gd name="connsiteY1" fmla="*/ 3565 h 582940"/>
                <a:gd name="connsiteX2" fmla="*/ 452538 w 452537"/>
                <a:gd name="connsiteY2" fmla="*/ 196782 h 582940"/>
                <a:gd name="connsiteX3" fmla="*/ 328713 w 452537"/>
                <a:gd name="connsiteY3" fmla="*/ 582904 h 582940"/>
                <a:gd name="connsiteX4" fmla="*/ 152178 w 452537"/>
                <a:gd name="connsiteY4" fmla="*/ 317632 h 58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537" h="582940">
                  <a:moveTo>
                    <a:pt x="152178" y="317632"/>
                  </a:moveTo>
                  <a:cubicBezTo>
                    <a:pt x="96178" y="217538"/>
                    <a:pt x="25376" y="110395"/>
                    <a:pt x="0" y="3565"/>
                  </a:cubicBezTo>
                  <a:cubicBezTo>
                    <a:pt x="21852" y="-23612"/>
                    <a:pt x="319158" y="110786"/>
                    <a:pt x="452538" y="196782"/>
                  </a:cubicBezTo>
                  <a:lnTo>
                    <a:pt x="328713" y="582904"/>
                  </a:lnTo>
                  <a:cubicBezTo>
                    <a:pt x="275925" y="586116"/>
                    <a:pt x="183193" y="373161"/>
                    <a:pt x="152178" y="317632"/>
                  </a:cubicBezTo>
                  <a:close/>
                </a:path>
              </a:pathLst>
            </a:custGeom>
            <a:solidFill>
              <a:srgbClr val="DC6D42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0354993-4A0E-4E3B-A8A9-A07E6958F1CC}"/>
                </a:ext>
              </a:extLst>
            </p:cNvPr>
            <p:cNvSpPr/>
            <p:nvPr/>
          </p:nvSpPr>
          <p:spPr>
            <a:xfrm>
              <a:off x="6432288" y="4359047"/>
              <a:ext cx="233351" cy="307120"/>
            </a:xfrm>
            <a:custGeom>
              <a:avLst/>
              <a:gdLst>
                <a:gd name="connsiteX0" fmla="*/ 233352 w 233351"/>
                <a:gd name="connsiteY0" fmla="*/ 104269 h 307120"/>
                <a:gd name="connsiteX1" fmla="*/ 347 w 233351"/>
                <a:gd name="connsiteY1" fmla="*/ 1982 h 307120"/>
                <a:gd name="connsiteX2" fmla="*/ 178449 w 233351"/>
                <a:gd name="connsiteY2" fmla="*/ 307120 h 307120"/>
                <a:gd name="connsiteX3" fmla="*/ 233352 w 233351"/>
                <a:gd name="connsiteY3" fmla="*/ 104269 h 307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351" h="307120">
                  <a:moveTo>
                    <a:pt x="233352" y="104269"/>
                  </a:moveTo>
                  <a:cubicBezTo>
                    <a:pt x="233352" y="104269"/>
                    <a:pt x="9824" y="-16815"/>
                    <a:pt x="347" y="1982"/>
                  </a:cubicBezTo>
                  <a:cubicBezTo>
                    <a:pt x="-9129" y="20779"/>
                    <a:pt x="178449" y="307120"/>
                    <a:pt x="178449" y="307120"/>
                  </a:cubicBezTo>
                  <a:lnTo>
                    <a:pt x="233352" y="104269"/>
                  </a:lnTo>
                  <a:close/>
                </a:path>
              </a:pathLst>
            </a:custGeom>
            <a:solidFill>
              <a:srgbClr val="BA583A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2DD75D-F03F-4744-B74D-EDD5EF07FFCC}"/>
                </a:ext>
              </a:extLst>
            </p:cNvPr>
            <p:cNvSpPr/>
            <p:nvPr/>
          </p:nvSpPr>
          <p:spPr>
            <a:xfrm>
              <a:off x="8124663" y="3969348"/>
              <a:ext cx="191813" cy="194658"/>
            </a:xfrm>
            <a:custGeom>
              <a:avLst/>
              <a:gdLst>
                <a:gd name="connsiteX0" fmla="*/ 33380 w 191813"/>
                <a:gd name="connsiteY0" fmla="*/ 60228 h 194658"/>
                <a:gd name="connsiteX1" fmla="*/ 105749 w 191813"/>
                <a:gd name="connsiteY1" fmla="*/ 1878 h 194658"/>
                <a:gd name="connsiteX2" fmla="*/ 169737 w 191813"/>
                <a:gd name="connsiteY2" fmla="*/ 56625 h 194658"/>
                <a:gd name="connsiteX3" fmla="*/ 191432 w 191813"/>
                <a:gd name="connsiteY3" fmla="*/ 142464 h 194658"/>
                <a:gd name="connsiteX4" fmla="*/ 152506 w 191813"/>
                <a:gd name="connsiteY4" fmla="*/ 194626 h 194658"/>
                <a:gd name="connsiteX5" fmla="*/ 87500 w 191813"/>
                <a:gd name="connsiteY5" fmla="*/ 148338 h 194658"/>
                <a:gd name="connsiteX6" fmla="*/ 19518 w 191813"/>
                <a:gd name="connsiteY6" fmla="*/ 148260 h 194658"/>
                <a:gd name="connsiteX7" fmla="*/ 33380 w 191813"/>
                <a:gd name="connsiteY7" fmla="*/ 60228 h 1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813" h="194658">
                  <a:moveTo>
                    <a:pt x="33380" y="60228"/>
                  </a:moveTo>
                  <a:cubicBezTo>
                    <a:pt x="59461" y="38219"/>
                    <a:pt x="72306" y="11199"/>
                    <a:pt x="105749" y="1878"/>
                  </a:cubicBezTo>
                  <a:cubicBezTo>
                    <a:pt x="144126" y="-8852"/>
                    <a:pt x="161435" y="28664"/>
                    <a:pt x="169737" y="56625"/>
                  </a:cubicBezTo>
                  <a:cubicBezTo>
                    <a:pt x="175924" y="77380"/>
                    <a:pt x="190414" y="135102"/>
                    <a:pt x="191432" y="142464"/>
                  </a:cubicBezTo>
                  <a:cubicBezTo>
                    <a:pt x="194408" y="164473"/>
                    <a:pt x="179841" y="195801"/>
                    <a:pt x="152506" y="194626"/>
                  </a:cubicBezTo>
                  <a:cubicBezTo>
                    <a:pt x="127757" y="193530"/>
                    <a:pt x="111701" y="154917"/>
                    <a:pt x="87500" y="148338"/>
                  </a:cubicBezTo>
                  <a:cubicBezTo>
                    <a:pt x="64004" y="141916"/>
                    <a:pt x="39646" y="162123"/>
                    <a:pt x="19518" y="148260"/>
                  </a:cubicBezTo>
                  <a:cubicBezTo>
                    <a:pt x="-19721" y="121004"/>
                    <a:pt x="8239" y="81452"/>
                    <a:pt x="33380" y="60228"/>
                  </a:cubicBezTo>
                  <a:close/>
                </a:path>
              </a:pathLst>
            </a:custGeom>
            <a:solidFill>
              <a:srgbClr val="231F20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0" name="Graphic 16">
              <a:extLst>
                <a:ext uri="{FF2B5EF4-FFF2-40B4-BE49-F238E27FC236}">
                  <a16:creationId xmlns:a16="http://schemas.microsoft.com/office/drawing/2014/main" id="{C201A448-863B-4302-8EF1-845546A8DDE4}"/>
                </a:ext>
              </a:extLst>
            </p:cNvPr>
            <p:cNvGrpSpPr/>
            <p:nvPr/>
          </p:nvGrpSpPr>
          <p:grpSpPr>
            <a:xfrm>
              <a:off x="7192629" y="4394417"/>
              <a:ext cx="154357" cy="221217"/>
              <a:chOff x="7192629" y="4394417"/>
              <a:chExt cx="154357" cy="221217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D8C756EF-7B42-401E-8EB1-0A09C0F9057C}"/>
                  </a:ext>
                </a:extLst>
              </p:cNvPr>
              <p:cNvSpPr/>
              <p:nvPr/>
            </p:nvSpPr>
            <p:spPr>
              <a:xfrm>
                <a:off x="7192629" y="4394417"/>
                <a:ext cx="138287" cy="221217"/>
              </a:xfrm>
              <a:custGeom>
                <a:avLst/>
                <a:gdLst>
                  <a:gd name="connsiteX0" fmla="*/ 134587 w 138287"/>
                  <a:gd name="connsiteY0" fmla="*/ 114247 h 221217"/>
                  <a:gd name="connsiteX1" fmla="*/ 105452 w 138287"/>
                  <a:gd name="connsiteY1" fmla="*/ 7809 h 221217"/>
                  <a:gd name="connsiteX2" fmla="*/ 17419 w 138287"/>
                  <a:gd name="connsiteY2" fmla="*/ 51590 h 221217"/>
                  <a:gd name="connsiteX3" fmla="*/ 8726 w 138287"/>
                  <a:gd name="connsiteY3" fmla="*/ 181446 h 221217"/>
                  <a:gd name="connsiteX4" fmla="*/ 99108 w 138287"/>
                  <a:gd name="connsiteY4" fmla="*/ 205334 h 221217"/>
                  <a:gd name="connsiteX5" fmla="*/ 137328 w 138287"/>
                  <a:gd name="connsiteY5" fmla="*/ 121061 h 221217"/>
                  <a:gd name="connsiteX6" fmla="*/ 134587 w 138287"/>
                  <a:gd name="connsiteY6" fmla="*/ 114247 h 221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8287" h="221217">
                    <a:moveTo>
                      <a:pt x="134587" y="114247"/>
                    </a:moveTo>
                    <a:cubicBezTo>
                      <a:pt x="144064" y="80960"/>
                      <a:pt x="135684" y="29034"/>
                      <a:pt x="105452" y="7809"/>
                    </a:cubicBezTo>
                    <a:cubicBezTo>
                      <a:pt x="70521" y="-16706"/>
                      <a:pt x="30342" y="21672"/>
                      <a:pt x="17419" y="51590"/>
                    </a:cubicBezTo>
                    <a:cubicBezTo>
                      <a:pt x="659" y="90281"/>
                      <a:pt x="-7330" y="141346"/>
                      <a:pt x="8726" y="181446"/>
                    </a:cubicBezTo>
                    <a:cubicBezTo>
                      <a:pt x="26269" y="225227"/>
                      <a:pt x="63785" y="232355"/>
                      <a:pt x="99108" y="205334"/>
                    </a:cubicBezTo>
                    <a:cubicBezTo>
                      <a:pt x="126285" y="184579"/>
                      <a:pt x="138425" y="154817"/>
                      <a:pt x="137328" y="121061"/>
                    </a:cubicBezTo>
                    <a:lnTo>
                      <a:pt x="134587" y="114247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01B9935-2745-41CE-B8E8-2F62FCC2D0CC}"/>
                  </a:ext>
                </a:extLst>
              </p:cNvPr>
              <p:cNvSpPr/>
              <p:nvPr/>
            </p:nvSpPr>
            <p:spPr>
              <a:xfrm>
                <a:off x="7243724" y="4473174"/>
                <a:ext cx="103262" cy="103561"/>
              </a:xfrm>
              <a:custGeom>
                <a:avLst/>
                <a:gdLst>
                  <a:gd name="connsiteX0" fmla="*/ 12611 w 103262"/>
                  <a:gd name="connsiteY0" fmla="*/ 84832 h 103561"/>
                  <a:gd name="connsiteX1" fmla="*/ 85450 w 103262"/>
                  <a:gd name="connsiteY1" fmla="*/ 91646 h 103561"/>
                  <a:gd name="connsiteX2" fmla="*/ 90619 w 103262"/>
                  <a:gd name="connsiteY2" fmla="*/ 18730 h 103561"/>
                  <a:gd name="connsiteX3" fmla="*/ 17781 w 103262"/>
                  <a:gd name="connsiteY3" fmla="*/ 11916 h 103561"/>
                  <a:gd name="connsiteX4" fmla="*/ 12611 w 103262"/>
                  <a:gd name="connsiteY4" fmla="*/ 84832 h 103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62" h="103561">
                    <a:moveTo>
                      <a:pt x="12611" y="84832"/>
                    </a:moveTo>
                    <a:cubicBezTo>
                      <a:pt x="31252" y="106841"/>
                      <a:pt x="63912" y="109895"/>
                      <a:pt x="85450" y="91646"/>
                    </a:cubicBezTo>
                    <a:cubicBezTo>
                      <a:pt x="106988" y="73398"/>
                      <a:pt x="109338" y="40738"/>
                      <a:pt x="90619" y="18730"/>
                    </a:cubicBezTo>
                    <a:cubicBezTo>
                      <a:pt x="71979" y="-3279"/>
                      <a:pt x="39319" y="-6333"/>
                      <a:pt x="17781" y="11916"/>
                    </a:cubicBezTo>
                    <a:cubicBezTo>
                      <a:pt x="-3758" y="30164"/>
                      <a:pt x="-6029" y="62824"/>
                      <a:pt x="12611" y="84832"/>
                    </a:cubicBezTo>
                    <a:close/>
                  </a:path>
                </a:pathLst>
              </a:custGeom>
              <a:solidFill>
                <a:srgbClr val="231F20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63E4AF3-2D6D-43DD-8626-4246C592F4B7}"/>
                </a:ext>
              </a:extLst>
            </p:cNvPr>
            <p:cNvSpPr/>
            <p:nvPr/>
          </p:nvSpPr>
          <p:spPr>
            <a:xfrm>
              <a:off x="7825070" y="4383272"/>
              <a:ext cx="502068" cy="335506"/>
            </a:xfrm>
            <a:custGeom>
              <a:avLst/>
              <a:gdLst>
                <a:gd name="connsiteX0" fmla="*/ 502068 w 502068"/>
                <a:gd name="connsiteY0" fmla="*/ 0 h 335506"/>
                <a:gd name="connsiteX1" fmla="*/ 364772 w 502068"/>
                <a:gd name="connsiteY1" fmla="*/ 111764 h 335506"/>
                <a:gd name="connsiteX2" fmla="*/ 118061 w 502068"/>
                <a:gd name="connsiteY2" fmla="*/ 241933 h 335506"/>
                <a:gd name="connsiteX3" fmla="*/ 2146 w 502068"/>
                <a:gd name="connsiteY3" fmla="*/ 335370 h 335506"/>
                <a:gd name="connsiteX4" fmla="*/ 121351 w 502068"/>
                <a:gd name="connsiteY4" fmla="*/ 258459 h 335506"/>
                <a:gd name="connsiteX5" fmla="*/ 370098 w 502068"/>
                <a:gd name="connsiteY5" fmla="*/ 132441 h 335506"/>
                <a:gd name="connsiteX6" fmla="*/ 497291 w 502068"/>
                <a:gd name="connsiteY6" fmla="*/ 30310 h 335506"/>
                <a:gd name="connsiteX7" fmla="*/ 502068 w 502068"/>
                <a:gd name="connsiteY7" fmla="*/ 0 h 335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2068" h="335506">
                  <a:moveTo>
                    <a:pt x="502068" y="0"/>
                  </a:moveTo>
                  <a:cubicBezTo>
                    <a:pt x="492513" y="12375"/>
                    <a:pt x="454684" y="59681"/>
                    <a:pt x="364772" y="111764"/>
                  </a:cubicBezTo>
                  <a:cubicBezTo>
                    <a:pt x="307128" y="145129"/>
                    <a:pt x="168421" y="214364"/>
                    <a:pt x="118061" y="241933"/>
                  </a:cubicBezTo>
                  <a:cubicBezTo>
                    <a:pt x="26582" y="292137"/>
                    <a:pt x="-9602" y="338346"/>
                    <a:pt x="2146" y="335370"/>
                  </a:cubicBezTo>
                  <a:cubicBezTo>
                    <a:pt x="9822" y="333412"/>
                    <a:pt x="59555" y="293077"/>
                    <a:pt x="121351" y="258459"/>
                  </a:cubicBezTo>
                  <a:cubicBezTo>
                    <a:pt x="187923" y="221100"/>
                    <a:pt x="370098" y="132441"/>
                    <a:pt x="370098" y="132441"/>
                  </a:cubicBezTo>
                  <a:cubicBezTo>
                    <a:pt x="480452" y="63597"/>
                    <a:pt x="497291" y="30310"/>
                    <a:pt x="497291" y="30310"/>
                  </a:cubicBezTo>
                  <a:lnTo>
                    <a:pt x="502068" y="0"/>
                  </a:lnTo>
                  <a:close/>
                </a:path>
              </a:pathLst>
            </a:custGeom>
            <a:solidFill>
              <a:srgbClr val="231F20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4A7BC29-59B9-4F76-B97A-F4C1B76110EC}"/>
                </a:ext>
              </a:extLst>
            </p:cNvPr>
            <p:cNvSpPr/>
            <p:nvPr/>
          </p:nvSpPr>
          <p:spPr>
            <a:xfrm>
              <a:off x="7069108" y="4198454"/>
              <a:ext cx="147216" cy="49004"/>
            </a:xfrm>
            <a:custGeom>
              <a:avLst/>
              <a:gdLst>
                <a:gd name="connsiteX0" fmla="*/ 137886 w 147216"/>
                <a:gd name="connsiteY0" fmla="*/ 23008 h 49004"/>
                <a:gd name="connsiteX1" fmla="*/ 16567 w 147216"/>
                <a:gd name="connsiteY1" fmla="*/ 48149 h 49004"/>
                <a:gd name="connsiteX2" fmla="*/ 6777 w 147216"/>
                <a:gd name="connsiteY2" fmla="*/ 27080 h 49004"/>
                <a:gd name="connsiteX3" fmla="*/ 133813 w 147216"/>
                <a:gd name="connsiteY3" fmla="*/ 138 h 49004"/>
                <a:gd name="connsiteX4" fmla="*/ 137886 w 147216"/>
                <a:gd name="connsiteY4" fmla="*/ 23008 h 49004"/>
                <a:gd name="connsiteX5" fmla="*/ 137886 w 147216"/>
                <a:gd name="connsiteY5" fmla="*/ 23008 h 4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216" h="49004">
                  <a:moveTo>
                    <a:pt x="137886" y="23008"/>
                  </a:moveTo>
                  <a:cubicBezTo>
                    <a:pt x="96767" y="28882"/>
                    <a:pt x="55649" y="33189"/>
                    <a:pt x="16567" y="48149"/>
                  </a:cubicBezTo>
                  <a:cubicBezTo>
                    <a:pt x="2704" y="53474"/>
                    <a:pt x="-7243" y="32406"/>
                    <a:pt x="6777" y="27080"/>
                  </a:cubicBezTo>
                  <a:cubicBezTo>
                    <a:pt x="47817" y="11338"/>
                    <a:pt x="90658" y="6247"/>
                    <a:pt x="133813" y="138"/>
                  </a:cubicBezTo>
                  <a:cubicBezTo>
                    <a:pt x="148694" y="-1977"/>
                    <a:pt x="152767" y="20893"/>
                    <a:pt x="137886" y="23008"/>
                  </a:cubicBezTo>
                  <a:lnTo>
                    <a:pt x="137886" y="23008"/>
                  </a:lnTo>
                  <a:close/>
                </a:path>
              </a:pathLst>
            </a:custGeom>
            <a:solidFill>
              <a:srgbClr val="BA583A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E139AFA-C321-49C4-B74C-73022B414DAD}"/>
                </a:ext>
              </a:extLst>
            </p:cNvPr>
            <p:cNvSpPr/>
            <p:nvPr/>
          </p:nvSpPr>
          <p:spPr>
            <a:xfrm>
              <a:off x="7005976" y="4263607"/>
              <a:ext cx="82741" cy="38422"/>
            </a:xfrm>
            <a:custGeom>
              <a:avLst/>
              <a:gdLst>
                <a:gd name="connsiteX0" fmla="*/ 73668 w 82741"/>
                <a:gd name="connsiteY0" fmla="*/ 23252 h 38422"/>
                <a:gd name="connsiteX1" fmla="*/ 13126 w 82741"/>
                <a:gd name="connsiteY1" fmla="*/ 38055 h 38422"/>
                <a:gd name="connsiteX2" fmla="*/ 9131 w 82741"/>
                <a:gd name="connsiteY2" fmla="*/ 15185 h 38422"/>
                <a:gd name="connsiteX3" fmla="*/ 69673 w 82741"/>
                <a:gd name="connsiteY3" fmla="*/ 382 h 38422"/>
                <a:gd name="connsiteX4" fmla="*/ 73668 w 82741"/>
                <a:gd name="connsiteY4" fmla="*/ 23252 h 38422"/>
                <a:gd name="connsiteX5" fmla="*/ 73668 w 82741"/>
                <a:gd name="connsiteY5" fmla="*/ 23252 h 38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741" h="38422">
                  <a:moveTo>
                    <a:pt x="73668" y="23252"/>
                  </a:moveTo>
                  <a:cubicBezTo>
                    <a:pt x="53461" y="28186"/>
                    <a:pt x="33254" y="33121"/>
                    <a:pt x="13126" y="38055"/>
                  </a:cubicBezTo>
                  <a:cubicBezTo>
                    <a:pt x="-1442" y="41579"/>
                    <a:pt x="-5436" y="18710"/>
                    <a:pt x="9131" y="15185"/>
                  </a:cubicBezTo>
                  <a:cubicBezTo>
                    <a:pt x="29338" y="10251"/>
                    <a:pt x="49545" y="5317"/>
                    <a:pt x="69673" y="382"/>
                  </a:cubicBezTo>
                  <a:cubicBezTo>
                    <a:pt x="84163" y="-3220"/>
                    <a:pt x="88157" y="19728"/>
                    <a:pt x="73668" y="23252"/>
                  </a:cubicBezTo>
                  <a:lnTo>
                    <a:pt x="73668" y="23252"/>
                  </a:lnTo>
                  <a:close/>
                </a:path>
              </a:pathLst>
            </a:custGeom>
            <a:solidFill>
              <a:srgbClr val="BA583A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BB88852-E4DB-4AD5-BAE1-6BBBF492C261}"/>
                </a:ext>
              </a:extLst>
            </p:cNvPr>
            <p:cNvSpPr/>
            <p:nvPr/>
          </p:nvSpPr>
          <p:spPr>
            <a:xfrm>
              <a:off x="5076187" y="5023389"/>
              <a:ext cx="2501878" cy="3573420"/>
            </a:xfrm>
            <a:custGeom>
              <a:avLst/>
              <a:gdLst>
                <a:gd name="connsiteX0" fmla="*/ 2324964 w 2501878"/>
                <a:gd name="connsiteY0" fmla="*/ 2343360 h 3573420"/>
                <a:gd name="connsiteX1" fmla="*/ 2106448 w 2501878"/>
                <a:gd name="connsiteY1" fmla="*/ 1852993 h 3573420"/>
                <a:gd name="connsiteX2" fmla="*/ 2324964 w 2501878"/>
                <a:gd name="connsiteY2" fmla="*/ 1300596 h 3573420"/>
                <a:gd name="connsiteX3" fmla="*/ 2398977 w 2501878"/>
                <a:gd name="connsiteY3" fmla="*/ 493187 h 3573420"/>
                <a:gd name="connsiteX4" fmla="*/ 2047630 w 2501878"/>
                <a:gd name="connsiteY4" fmla="*/ 272478 h 3573420"/>
                <a:gd name="connsiteX5" fmla="*/ 1594857 w 2501878"/>
                <a:gd name="connsiteY5" fmla="*/ 0 h 3573420"/>
                <a:gd name="connsiteX6" fmla="*/ 1410802 w 2501878"/>
                <a:gd name="connsiteY6" fmla="*/ 469925 h 3573420"/>
                <a:gd name="connsiteX7" fmla="*/ 801544 w 2501878"/>
                <a:gd name="connsiteY7" fmla="*/ 1206611 h 3573420"/>
                <a:gd name="connsiteX8" fmla="*/ 22017 w 2501878"/>
                <a:gd name="connsiteY8" fmla="*/ 2362549 h 3573420"/>
                <a:gd name="connsiteX9" fmla="*/ 467506 w 2501878"/>
                <a:gd name="connsiteY9" fmla="*/ 3472042 h 3573420"/>
                <a:gd name="connsiteX10" fmla="*/ 1442287 w 2501878"/>
                <a:gd name="connsiteY10" fmla="*/ 3547700 h 3573420"/>
                <a:gd name="connsiteX11" fmla="*/ 1568541 w 2501878"/>
                <a:gd name="connsiteY11" fmla="*/ 3270366 h 3573420"/>
                <a:gd name="connsiteX12" fmla="*/ 2324964 w 2501878"/>
                <a:gd name="connsiteY12" fmla="*/ 2343360 h 3573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01878" h="3573420">
                  <a:moveTo>
                    <a:pt x="2324964" y="2343360"/>
                  </a:moveTo>
                  <a:cubicBezTo>
                    <a:pt x="2208814" y="2134870"/>
                    <a:pt x="2090471" y="2100957"/>
                    <a:pt x="2106448" y="1852993"/>
                  </a:cubicBezTo>
                  <a:cubicBezTo>
                    <a:pt x="2119998" y="1642467"/>
                    <a:pt x="2221424" y="1482301"/>
                    <a:pt x="2324964" y="1300596"/>
                  </a:cubicBezTo>
                  <a:cubicBezTo>
                    <a:pt x="2480431" y="1027648"/>
                    <a:pt x="2593134" y="766291"/>
                    <a:pt x="2398977" y="493187"/>
                  </a:cubicBezTo>
                  <a:cubicBezTo>
                    <a:pt x="2332639" y="399906"/>
                    <a:pt x="2181871" y="271773"/>
                    <a:pt x="2047630" y="272478"/>
                  </a:cubicBezTo>
                  <a:lnTo>
                    <a:pt x="1594857" y="0"/>
                  </a:lnTo>
                  <a:cubicBezTo>
                    <a:pt x="1536273" y="145285"/>
                    <a:pt x="1513638" y="323700"/>
                    <a:pt x="1410802" y="469925"/>
                  </a:cubicBezTo>
                  <a:cubicBezTo>
                    <a:pt x="1160176" y="826285"/>
                    <a:pt x="895764" y="1083648"/>
                    <a:pt x="801544" y="1206611"/>
                  </a:cubicBezTo>
                  <a:cubicBezTo>
                    <a:pt x="545748" y="1540571"/>
                    <a:pt x="99241" y="1950111"/>
                    <a:pt x="22017" y="2362549"/>
                  </a:cubicBezTo>
                  <a:cubicBezTo>
                    <a:pt x="-53641" y="2766450"/>
                    <a:pt x="58749" y="3213192"/>
                    <a:pt x="467506" y="3472042"/>
                  </a:cubicBezTo>
                  <a:cubicBezTo>
                    <a:pt x="734345" y="3641059"/>
                    <a:pt x="1126106" y="3547700"/>
                    <a:pt x="1442287" y="3547700"/>
                  </a:cubicBezTo>
                  <a:cubicBezTo>
                    <a:pt x="1678582" y="3547700"/>
                    <a:pt x="1352767" y="3364821"/>
                    <a:pt x="1568541" y="3270366"/>
                  </a:cubicBezTo>
                  <a:cubicBezTo>
                    <a:pt x="2031417" y="3067593"/>
                    <a:pt x="2510036" y="2675519"/>
                    <a:pt x="2324964" y="2343360"/>
                  </a:cubicBezTo>
                  <a:close/>
                </a:path>
              </a:pathLst>
            </a:custGeom>
            <a:solidFill>
              <a:srgbClr val="DC6D42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C37769B-EC14-48D3-BC08-BE3D874D3072}"/>
                </a:ext>
              </a:extLst>
            </p:cNvPr>
            <p:cNvSpPr/>
            <p:nvPr/>
          </p:nvSpPr>
          <p:spPr>
            <a:xfrm>
              <a:off x="6833481" y="6027124"/>
              <a:ext cx="1589677" cy="790564"/>
            </a:xfrm>
            <a:custGeom>
              <a:avLst/>
              <a:gdLst>
                <a:gd name="connsiteX0" fmla="*/ 175830 w 1589677"/>
                <a:gd name="connsiteY0" fmla="*/ 71218 h 790564"/>
                <a:gd name="connsiteX1" fmla="*/ 1223685 w 1589677"/>
                <a:gd name="connsiteY1" fmla="*/ 21563 h 790564"/>
                <a:gd name="connsiteX2" fmla="*/ 1504466 w 1589677"/>
                <a:gd name="connsiteY2" fmla="*/ 353565 h 790564"/>
                <a:gd name="connsiteX3" fmla="*/ 1580124 w 1589677"/>
                <a:gd name="connsiteY3" fmla="*/ 622519 h 790564"/>
                <a:gd name="connsiteX4" fmla="*/ 1260731 w 1589677"/>
                <a:gd name="connsiteY4" fmla="*/ 714938 h 790564"/>
                <a:gd name="connsiteX5" fmla="*/ 1311640 w 1589677"/>
                <a:gd name="connsiteY5" fmla="*/ 503471 h 790564"/>
                <a:gd name="connsiteX6" fmla="*/ 1099155 w 1589677"/>
                <a:gd name="connsiteY6" fmla="*/ 312917 h 790564"/>
                <a:gd name="connsiteX7" fmla="*/ 287437 w 1589677"/>
                <a:gd name="connsiteY7" fmla="*/ 628002 h 790564"/>
                <a:gd name="connsiteX8" fmla="*/ 0 w 1589677"/>
                <a:gd name="connsiteY8" fmla="*/ 686585 h 790564"/>
                <a:gd name="connsiteX9" fmla="*/ 175830 w 1589677"/>
                <a:gd name="connsiteY9" fmla="*/ 71218 h 79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9677" h="790564">
                  <a:moveTo>
                    <a:pt x="175830" y="71218"/>
                  </a:moveTo>
                  <a:cubicBezTo>
                    <a:pt x="261043" y="79207"/>
                    <a:pt x="1084823" y="-49709"/>
                    <a:pt x="1223685" y="21563"/>
                  </a:cubicBezTo>
                  <a:cubicBezTo>
                    <a:pt x="1364663" y="93932"/>
                    <a:pt x="1423873" y="226999"/>
                    <a:pt x="1504466" y="353565"/>
                  </a:cubicBezTo>
                  <a:cubicBezTo>
                    <a:pt x="1548325" y="422409"/>
                    <a:pt x="1614506" y="544590"/>
                    <a:pt x="1580124" y="622519"/>
                  </a:cubicBezTo>
                  <a:cubicBezTo>
                    <a:pt x="1470239" y="871658"/>
                    <a:pt x="1311170" y="790596"/>
                    <a:pt x="1260731" y="714938"/>
                  </a:cubicBezTo>
                  <a:cubicBezTo>
                    <a:pt x="1239976" y="683844"/>
                    <a:pt x="1330828" y="561272"/>
                    <a:pt x="1311640" y="503471"/>
                  </a:cubicBezTo>
                  <a:cubicBezTo>
                    <a:pt x="1299422" y="466582"/>
                    <a:pt x="1128447" y="312917"/>
                    <a:pt x="1099155" y="312917"/>
                  </a:cubicBezTo>
                  <a:cubicBezTo>
                    <a:pt x="874061" y="312917"/>
                    <a:pt x="500705" y="553362"/>
                    <a:pt x="287437" y="628002"/>
                  </a:cubicBezTo>
                  <a:cubicBezTo>
                    <a:pt x="212328" y="654317"/>
                    <a:pt x="79339" y="719558"/>
                    <a:pt x="0" y="686585"/>
                  </a:cubicBezTo>
                  <a:lnTo>
                    <a:pt x="175830" y="71218"/>
                  </a:lnTo>
                  <a:close/>
                </a:path>
              </a:pathLst>
            </a:custGeom>
            <a:solidFill>
              <a:srgbClr val="DC6D42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11F799C-DC28-4124-BDA7-61C36205A7E7}"/>
                </a:ext>
              </a:extLst>
            </p:cNvPr>
            <p:cNvSpPr/>
            <p:nvPr/>
          </p:nvSpPr>
          <p:spPr>
            <a:xfrm>
              <a:off x="5682315" y="6823827"/>
              <a:ext cx="1416800" cy="1015353"/>
            </a:xfrm>
            <a:custGeom>
              <a:avLst/>
              <a:gdLst>
                <a:gd name="connsiteX0" fmla="*/ 188446 w 1416800"/>
                <a:gd name="connsiteY0" fmla="*/ 1014883 h 1015353"/>
                <a:gd name="connsiteX1" fmla="*/ 16454 w 1416800"/>
                <a:gd name="connsiteY1" fmla="*/ 666356 h 1015353"/>
                <a:gd name="connsiteX2" fmla="*/ 680458 w 1416800"/>
                <a:gd name="connsiteY2" fmla="*/ 35951 h 1015353"/>
                <a:gd name="connsiteX3" fmla="*/ 1310863 w 1416800"/>
                <a:gd name="connsiteY3" fmla="*/ 52790 h 1015353"/>
                <a:gd name="connsiteX4" fmla="*/ 1225258 w 1416800"/>
                <a:gd name="connsiteY4" fmla="*/ 284619 h 1015353"/>
                <a:gd name="connsiteX5" fmla="*/ 846498 w 1416800"/>
                <a:gd name="connsiteY5" fmla="*/ 488724 h 1015353"/>
                <a:gd name="connsiteX6" fmla="*/ 581226 w 1416800"/>
                <a:gd name="connsiteY6" fmla="*/ 709510 h 1015353"/>
                <a:gd name="connsiteX7" fmla="*/ 146388 w 1416800"/>
                <a:gd name="connsiteY7" fmla="*/ 1015353 h 1015353"/>
                <a:gd name="connsiteX8" fmla="*/ 188446 w 1416800"/>
                <a:gd name="connsiteY8" fmla="*/ 1014883 h 1015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6800" h="1015353">
                  <a:moveTo>
                    <a:pt x="188446" y="1014883"/>
                  </a:moveTo>
                  <a:cubicBezTo>
                    <a:pt x="34389" y="906487"/>
                    <a:pt x="-34141" y="821509"/>
                    <a:pt x="16454" y="666356"/>
                  </a:cubicBezTo>
                  <a:cubicBezTo>
                    <a:pt x="142550" y="279685"/>
                    <a:pt x="425994" y="120772"/>
                    <a:pt x="680458" y="35951"/>
                  </a:cubicBezTo>
                  <a:cubicBezTo>
                    <a:pt x="831774" y="-14488"/>
                    <a:pt x="1075509" y="-14488"/>
                    <a:pt x="1310863" y="52790"/>
                  </a:cubicBezTo>
                  <a:cubicBezTo>
                    <a:pt x="1490296" y="104090"/>
                    <a:pt x="1428501" y="262925"/>
                    <a:pt x="1225258" y="284619"/>
                  </a:cubicBezTo>
                  <a:cubicBezTo>
                    <a:pt x="1083106" y="299736"/>
                    <a:pt x="962413" y="403589"/>
                    <a:pt x="846498" y="488724"/>
                  </a:cubicBezTo>
                  <a:cubicBezTo>
                    <a:pt x="753297" y="557176"/>
                    <a:pt x="662758" y="630876"/>
                    <a:pt x="581226" y="709510"/>
                  </a:cubicBezTo>
                  <a:cubicBezTo>
                    <a:pt x="438760" y="846885"/>
                    <a:pt x="351824" y="1007599"/>
                    <a:pt x="146388" y="1015353"/>
                  </a:cubicBezTo>
                  <a:lnTo>
                    <a:pt x="188446" y="1014883"/>
                  </a:lnTo>
                  <a:close/>
                </a:path>
              </a:pathLst>
            </a:custGeom>
            <a:solidFill>
              <a:srgbClr val="BA583A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A402077-4734-4613-A3A1-D8E95A97AD65}"/>
                </a:ext>
              </a:extLst>
            </p:cNvPr>
            <p:cNvSpPr/>
            <p:nvPr/>
          </p:nvSpPr>
          <p:spPr>
            <a:xfrm>
              <a:off x="5482499" y="6906413"/>
              <a:ext cx="2245120" cy="1770807"/>
            </a:xfrm>
            <a:custGeom>
              <a:avLst/>
              <a:gdLst>
                <a:gd name="connsiteX0" fmla="*/ 15611 w 2245120"/>
                <a:gd name="connsiteY0" fmla="*/ 1175562 h 1770807"/>
                <a:gd name="connsiteX1" fmla="*/ 272895 w 2245120"/>
                <a:gd name="connsiteY1" fmla="*/ 492290 h 1770807"/>
                <a:gd name="connsiteX2" fmla="*/ 886618 w 2245120"/>
                <a:gd name="connsiteY2" fmla="*/ 92698 h 1770807"/>
                <a:gd name="connsiteX3" fmla="*/ 1813232 w 2245120"/>
                <a:gd name="connsiteY3" fmla="*/ 62622 h 1770807"/>
                <a:gd name="connsiteX4" fmla="*/ 2000497 w 2245120"/>
                <a:gd name="connsiteY4" fmla="*/ 605543 h 1770807"/>
                <a:gd name="connsiteX5" fmla="*/ 1461884 w 2245120"/>
                <a:gd name="connsiteY5" fmla="*/ 1361026 h 1770807"/>
                <a:gd name="connsiteX6" fmla="*/ 1297254 w 2245120"/>
                <a:gd name="connsiteY6" fmla="*/ 1523228 h 1770807"/>
                <a:gd name="connsiteX7" fmla="*/ 2072944 w 2245120"/>
                <a:gd name="connsiteY7" fmla="*/ 1476784 h 1770807"/>
                <a:gd name="connsiteX8" fmla="*/ 2232640 w 2245120"/>
                <a:gd name="connsiteY8" fmla="*/ 1654494 h 1770807"/>
                <a:gd name="connsiteX9" fmla="*/ 1922959 w 2245120"/>
                <a:gd name="connsiteY9" fmla="*/ 1733050 h 1770807"/>
                <a:gd name="connsiteX10" fmla="*/ 214938 w 2245120"/>
                <a:gd name="connsiteY10" fmla="*/ 1750280 h 1770807"/>
                <a:gd name="connsiteX11" fmla="*/ 223161 w 2245120"/>
                <a:gd name="connsiteY11" fmla="*/ 1647837 h 1770807"/>
                <a:gd name="connsiteX12" fmla="*/ 237103 w 2245120"/>
                <a:gd name="connsiteY12" fmla="*/ 1522680 h 1770807"/>
                <a:gd name="connsiteX13" fmla="*/ 15611 w 2245120"/>
                <a:gd name="connsiteY13" fmla="*/ 1175562 h 1770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45120" h="1770807">
                  <a:moveTo>
                    <a:pt x="15611" y="1175562"/>
                  </a:moveTo>
                  <a:cubicBezTo>
                    <a:pt x="-38822" y="878647"/>
                    <a:pt x="49602" y="755919"/>
                    <a:pt x="272895" y="492290"/>
                  </a:cubicBezTo>
                  <a:cubicBezTo>
                    <a:pt x="361946" y="387106"/>
                    <a:pt x="568478" y="210414"/>
                    <a:pt x="886618" y="92698"/>
                  </a:cubicBezTo>
                  <a:cubicBezTo>
                    <a:pt x="997520" y="51657"/>
                    <a:pt x="1577564" y="-75301"/>
                    <a:pt x="1813232" y="62622"/>
                  </a:cubicBezTo>
                  <a:cubicBezTo>
                    <a:pt x="1975278" y="157469"/>
                    <a:pt x="2040206" y="390395"/>
                    <a:pt x="2000497" y="605543"/>
                  </a:cubicBezTo>
                  <a:cubicBezTo>
                    <a:pt x="1942853" y="918278"/>
                    <a:pt x="1676170" y="1158645"/>
                    <a:pt x="1461884" y="1361026"/>
                  </a:cubicBezTo>
                  <a:cubicBezTo>
                    <a:pt x="1404945" y="1414832"/>
                    <a:pt x="1351922" y="1468012"/>
                    <a:pt x="1297254" y="1523228"/>
                  </a:cubicBezTo>
                  <a:cubicBezTo>
                    <a:pt x="1547567" y="1490099"/>
                    <a:pt x="1739924" y="1476079"/>
                    <a:pt x="2072944" y="1476784"/>
                  </a:cubicBezTo>
                  <a:cubicBezTo>
                    <a:pt x="2143746" y="1476941"/>
                    <a:pt x="2288326" y="1568811"/>
                    <a:pt x="2232640" y="1654494"/>
                  </a:cubicBezTo>
                  <a:cubicBezTo>
                    <a:pt x="2186979" y="1724826"/>
                    <a:pt x="1998226" y="1729995"/>
                    <a:pt x="1922959" y="1733050"/>
                  </a:cubicBezTo>
                  <a:cubicBezTo>
                    <a:pt x="1567853" y="1747618"/>
                    <a:pt x="472927" y="1798996"/>
                    <a:pt x="214938" y="1750280"/>
                  </a:cubicBezTo>
                  <a:cubicBezTo>
                    <a:pt x="186194" y="1734225"/>
                    <a:pt x="206871" y="1682846"/>
                    <a:pt x="223161" y="1647837"/>
                  </a:cubicBezTo>
                  <a:cubicBezTo>
                    <a:pt x="245875" y="1599121"/>
                    <a:pt x="256213" y="1572962"/>
                    <a:pt x="237103" y="1522680"/>
                  </a:cubicBezTo>
                  <a:cubicBezTo>
                    <a:pt x="194496" y="1410524"/>
                    <a:pt x="37541" y="1295079"/>
                    <a:pt x="15611" y="1175562"/>
                  </a:cubicBezTo>
                  <a:close/>
                </a:path>
              </a:pathLst>
            </a:custGeom>
            <a:solidFill>
              <a:srgbClr val="DC6D42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9047CA6-5978-466F-8C2C-2903B10FFAB1}"/>
                </a:ext>
              </a:extLst>
            </p:cNvPr>
            <p:cNvSpPr/>
            <p:nvPr/>
          </p:nvSpPr>
          <p:spPr>
            <a:xfrm>
              <a:off x="7362687" y="5136719"/>
              <a:ext cx="335691" cy="887923"/>
            </a:xfrm>
            <a:custGeom>
              <a:avLst/>
              <a:gdLst>
                <a:gd name="connsiteX0" fmla="*/ 227295 w 335691"/>
                <a:gd name="connsiteY0" fmla="*/ 0 h 887923"/>
                <a:gd name="connsiteX1" fmla="*/ 335692 w 335691"/>
                <a:gd name="connsiteY1" fmla="*/ 292528 h 887923"/>
                <a:gd name="connsiteX2" fmla="*/ 270215 w 335691"/>
                <a:gd name="connsiteY2" fmla="*/ 288926 h 887923"/>
                <a:gd name="connsiteX3" fmla="*/ 335065 w 335691"/>
                <a:gd name="connsiteY3" fmla="*/ 494831 h 887923"/>
                <a:gd name="connsiteX4" fmla="*/ 270607 w 335691"/>
                <a:gd name="connsiteY4" fmla="*/ 456846 h 887923"/>
                <a:gd name="connsiteX5" fmla="*/ 318461 w 335691"/>
                <a:gd name="connsiteY5" fmla="*/ 830828 h 887923"/>
                <a:gd name="connsiteX6" fmla="*/ 226669 w 335691"/>
                <a:gd name="connsiteY6" fmla="*/ 801614 h 887923"/>
                <a:gd name="connsiteX7" fmla="*/ 227922 w 335691"/>
                <a:gd name="connsiteY7" fmla="*/ 887924 h 887923"/>
                <a:gd name="connsiteX8" fmla="*/ 10425 w 335691"/>
                <a:gd name="connsiteY8" fmla="*/ 603462 h 887923"/>
                <a:gd name="connsiteX9" fmla="*/ 52640 w 335691"/>
                <a:gd name="connsiteY9" fmla="*/ 262218 h 887923"/>
                <a:gd name="connsiteX10" fmla="*/ 145528 w 335691"/>
                <a:gd name="connsiteY10" fmla="*/ 15586 h 887923"/>
                <a:gd name="connsiteX11" fmla="*/ 151637 w 335691"/>
                <a:gd name="connsiteY11" fmla="*/ 25219 h 887923"/>
                <a:gd name="connsiteX12" fmla="*/ 227295 w 335691"/>
                <a:gd name="connsiteY12" fmla="*/ 0 h 887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691" h="887923">
                  <a:moveTo>
                    <a:pt x="227295" y="0"/>
                  </a:moveTo>
                  <a:cubicBezTo>
                    <a:pt x="231681" y="88581"/>
                    <a:pt x="276324" y="203478"/>
                    <a:pt x="335692" y="292528"/>
                  </a:cubicBezTo>
                  <a:cubicBezTo>
                    <a:pt x="313840" y="289004"/>
                    <a:pt x="292850" y="295818"/>
                    <a:pt x="270215" y="288926"/>
                  </a:cubicBezTo>
                  <a:cubicBezTo>
                    <a:pt x="301309" y="356438"/>
                    <a:pt x="322769" y="425831"/>
                    <a:pt x="335065" y="494831"/>
                  </a:cubicBezTo>
                  <a:cubicBezTo>
                    <a:pt x="317991" y="479950"/>
                    <a:pt x="289482" y="471335"/>
                    <a:pt x="270607" y="456846"/>
                  </a:cubicBezTo>
                  <a:cubicBezTo>
                    <a:pt x="272252" y="565947"/>
                    <a:pt x="296688" y="721648"/>
                    <a:pt x="318461" y="830828"/>
                  </a:cubicBezTo>
                  <a:cubicBezTo>
                    <a:pt x="285331" y="826598"/>
                    <a:pt x="256509" y="813754"/>
                    <a:pt x="226669" y="801614"/>
                  </a:cubicBezTo>
                  <a:cubicBezTo>
                    <a:pt x="227061" y="830358"/>
                    <a:pt x="227452" y="859180"/>
                    <a:pt x="227922" y="887924"/>
                  </a:cubicBezTo>
                  <a:cubicBezTo>
                    <a:pt x="164090" y="817670"/>
                    <a:pt x="44103" y="694236"/>
                    <a:pt x="10425" y="603462"/>
                  </a:cubicBezTo>
                  <a:cubicBezTo>
                    <a:pt x="-22861" y="513707"/>
                    <a:pt x="32433" y="350643"/>
                    <a:pt x="52640" y="262218"/>
                  </a:cubicBezTo>
                  <a:cubicBezTo>
                    <a:pt x="71828" y="178180"/>
                    <a:pt x="104723" y="91870"/>
                    <a:pt x="145528" y="15586"/>
                  </a:cubicBezTo>
                  <a:cubicBezTo>
                    <a:pt x="158373" y="3446"/>
                    <a:pt x="146155" y="21851"/>
                    <a:pt x="151637" y="25219"/>
                  </a:cubicBezTo>
                  <a:lnTo>
                    <a:pt x="227295" y="0"/>
                  </a:lnTo>
                  <a:close/>
                </a:path>
              </a:pathLst>
            </a:custGeom>
            <a:solidFill>
              <a:srgbClr val="DC6D42"/>
            </a:solidFill>
            <a:ln w="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1" name="Graphic 16">
              <a:extLst>
                <a:ext uri="{FF2B5EF4-FFF2-40B4-BE49-F238E27FC236}">
                  <a16:creationId xmlns:a16="http://schemas.microsoft.com/office/drawing/2014/main" id="{C201A448-863B-4302-8EF1-845546A8DDE4}"/>
                </a:ext>
              </a:extLst>
            </p:cNvPr>
            <p:cNvGrpSpPr/>
            <p:nvPr/>
          </p:nvGrpSpPr>
          <p:grpSpPr>
            <a:xfrm>
              <a:off x="5184718" y="4402933"/>
              <a:ext cx="3181113" cy="4214936"/>
              <a:chOff x="5184718" y="4402933"/>
              <a:chExt cx="3181113" cy="4214936"/>
            </a:xfrm>
            <a:solidFill>
              <a:srgbClr val="BA583A"/>
            </a:solidFill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A71FF7F-620B-45FA-A2BE-D9399AEC67CB}"/>
                  </a:ext>
                </a:extLst>
              </p:cNvPr>
              <p:cNvSpPr/>
              <p:nvPr/>
            </p:nvSpPr>
            <p:spPr>
              <a:xfrm>
                <a:off x="6730631" y="4402933"/>
                <a:ext cx="146228" cy="206248"/>
              </a:xfrm>
              <a:custGeom>
                <a:avLst/>
                <a:gdLst>
                  <a:gd name="connsiteX0" fmla="*/ 133708 w 146228"/>
                  <a:gd name="connsiteY0" fmla="*/ 859 h 206248"/>
                  <a:gd name="connsiteX1" fmla="*/ 328 w 146228"/>
                  <a:gd name="connsiteY1" fmla="*/ 193137 h 206248"/>
                  <a:gd name="connsiteX2" fmla="*/ 20613 w 146228"/>
                  <a:gd name="connsiteY2" fmla="*/ 198698 h 206248"/>
                  <a:gd name="connsiteX3" fmla="*/ 139347 w 146228"/>
                  <a:gd name="connsiteY3" fmla="*/ 21144 h 206248"/>
                  <a:gd name="connsiteX4" fmla="*/ 133708 w 146228"/>
                  <a:gd name="connsiteY4" fmla="*/ 859 h 206248"/>
                  <a:gd name="connsiteX5" fmla="*/ 133708 w 146228"/>
                  <a:gd name="connsiteY5" fmla="*/ 859 h 206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6228" h="206248">
                    <a:moveTo>
                      <a:pt x="133708" y="859"/>
                    </a:moveTo>
                    <a:cubicBezTo>
                      <a:pt x="56405" y="33441"/>
                      <a:pt x="18576" y="115756"/>
                      <a:pt x="328" y="193137"/>
                    </a:cubicBezTo>
                    <a:cubicBezTo>
                      <a:pt x="-2805" y="206295"/>
                      <a:pt x="17480" y="211934"/>
                      <a:pt x="20613" y="198698"/>
                    </a:cubicBezTo>
                    <a:cubicBezTo>
                      <a:pt x="36904" y="129932"/>
                      <a:pt x="69642" y="50515"/>
                      <a:pt x="139347" y="21144"/>
                    </a:cubicBezTo>
                    <a:cubicBezTo>
                      <a:pt x="151565" y="15897"/>
                      <a:pt x="146161" y="-4388"/>
                      <a:pt x="133708" y="859"/>
                    </a:cubicBezTo>
                    <a:lnTo>
                      <a:pt x="133708" y="859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F9166E56-8517-45AD-9137-0B9FEAB52F4F}"/>
                  </a:ext>
                </a:extLst>
              </p:cNvPr>
              <p:cNvSpPr/>
              <p:nvPr/>
            </p:nvSpPr>
            <p:spPr>
              <a:xfrm>
                <a:off x="6696599" y="4613902"/>
                <a:ext cx="38324" cy="196898"/>
              </a:xfrm>
              <a:custGeom>
                <a:avLst/>
                <a:gdLst>
                  <a:gd name="connsiteX0" fmla="*/ 17521 w 38324"/>
                  <a:gd name="connsiteY0" fmla="*/ 7309 h 196898"/>
                  <a:gd name="connsiteX1" fmla="*/ 9141 w 38324"/>
                  <a:gd name="connsiteY1" fmla="*/ 189405 h 196898"/>
                  <a:gd name="connsiteX2" fmla="*/ 29426 w 38324"/>
                  <a:gd name="connsiteY2" fmla="*/ 183844 h 196898"/>
                  <a:gd name="connsiteX3" fmla="*/ 37806 w 38324"/>
                  <a:gd name="connsiteY3" fmla="*/ 12948 h 196898"/>
                  <a:gd name="connsiteX4" fmla="*/ 17521 w 38324"/>
                  <a:gd name="connsiteY4" fmla="*/ 7309 h 196898"/>
                  <a:gd name="connsiteX5" fmla="*/ 17521 w 38324"/>
                  <a:gd name="connsiteY5" fmla="*/ 7309 h 196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324" h="196898">
                    <a:moveTo>
                      <a:pt x="17521" y="7309"/>
                    </a:moveTo>
                    <a:cubicBezTo>
                      <a:pt x="-1198" y="66598"/>
                      <a:pt x="-6367" y="128784"/>
                      <a:pt x="9141" y="189405"/>
                    </a:cubicBezTo>
                    <a:cubicBezTo>
                      <a:pt x="12509" y="202563"/>
                      <a:pt x="32794" y="196924"/>
                      <a:pt x="29426" y="183844"/>
                    </a:cubicBezTo>
                    <a:cubicBezTo>
                      <a:pt x="14858" y="126748"/>
                      <a:pt x="20262" y="68712"/>
                      <a:pt x="37806" y="12948"/>
                    </a:cubicBezTo>
                    <a:cubicBezTo>
                      <a:pt x="41801" y="-53"/>
                      <a:pt x="21515" y="-5536"/>
                      <a:pt x="17521" y="7309"/>
                    </a:cubicBezTo>
                    <a:lnTo>
                      <a:pt x="17521" y="7309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10916582-0FCB-41B3-9295-B1B8849942BC}"/>
                  </a:ext>
                </a:extLst>
              </p:cNvPr>
              <p:cNvSpPr/>
              <p:nvPr/>
            </p:nvSpPr>
            <p:spPr>
              <a:xfrm>
                <a:off x="6780928" y="4697907"/>
                <a:ext cx="20990" cy="146420"/>
              </a:xfrm>
              <a:custGeom>
                <a:avLst/>
                <a:gdLst>
                  <a:gd name="connsiteX0" fmla="*/ 0 w 20990"/>
                  <a:gd name="connsiteY0" fmla="*/ 10162 h 146420"/>
                  <a:gd name="connsiteX1" fmla="*/ 0 w 20990"/>
                  <a:gd name="connsiteY1" fmla="*/ 136259 h 146420"/>
                  <a:gd name="connsiteX2" fmla="*/ 20990 w 20990"/>
                  <a:gd name="connsiteY2" fmla="*/ 136259 h 146420"/>
                  <a:gd name="connsiteX3" fmla="*/ 20990 w 20990"/>
                  <a:gd name="connsiteY3" fmla="*/ 10162 h 146420"/>
                  <a:gd name="connsiteX4" fmla="*/ 0 w 20990"/>
                  <a:gd name="connsiteY4" fmla="*/ 10162 h 146420"/>
                  <a:gd name="connsiteX5" fmla="*/ 0 w 20990"/>
                  <a:gd name="connsiteY5" fmla="*/ 10162 h 146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990" h="146420">
                    <a:moveTo>
                      <a:pt x="0" y="10162"/>
                    </a:moveTo>
                    <a:cubicBezTo>
                      <a:pt x="0" y="52220"/>
                      <a:pt x="0" y="94200"/>
                      <a:pt x="0" y="136259"/>
                    </a:cubicBezTo>
                    <a:cubicBezTo>
                      <a:pt x="0" y="149808"/>
                      <a:pt x="20990" y="149808"/>
                      <a:pt x="20990" y="136259"/>
                    </a:cubicBezTo>
                    <a:cubicBezTo>
                      <a:pt x="20990" y="94200"/>
                      <a:pt x="20990" y="52220"/>
                      <a:pt x="20990" y="10162"/>
                    </a:cubicBezTo>
                    <a:cubicBezTo>
                      <a:pt x="21068" y="-3387"/>
                      <a:pt x="0" y="-3387"/>
                      <a:pt x="0" y="10162"/>
                    </a:cubicBezTo>
                    <a:lnTo>
                      <a:pt x="0" y="10162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FFAB20B-4D85-4F61-8134-2176C9CD6108}"/>
                  </a:ext>
                </a:extLst>
              </p:cNvPr>
              <p:cNvSpPr/>
              <p:nvPr/>
            </p:nvSpPr>
            <p:spPr>
              <a:xfrm>
                <a:off x="7504009" y="5218812"/>
                <a:ext cx="79909" cy="188692"/>
              </a:xfrm>
              <a:custGeom>
                <a:avLst/>
                <a:gdLst>
                  <a:gd name="connsiteX0" fmla="*/ 133 w 79909"/>
                  <a:gd name="connsiteY0" fmla="*/ 13224 h 188692"/>
                  <a:gd name="connsiteX1" fmla="*/ 60049 w 79909"/>
                  <a:gd name="connsiteY1" fmla="*/ 183807 h 188692"/>
                  <a:gd name="connsiteX2" fmla="*/ 78219 w 79909"/>
                  <a:gd name="connsiteY2" fmla="*/ 173233 h 188692"/>
                  <a:gd name="connsiteX3" fmla="*/ 20419 w 79909"/>
                  <a:gd name="connsiteY3" fmla="*/ 7663 h 188692"/>
                  <a:gd name="connsiteX4" fmla="*/ 133 w 79909"/>
                  <a:gd name="connsiteY4" fmla="*/ 13224 h 188692"/>
                  <a:gd name="connsiteX5" fmla="*/ 133 w 79909"/>
                  <a:gd name="connsiteY5" fmla="*/ 13224 h 188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9909" h="188692">
                    <a:moveTo>
                      <a:pt x="133" y="13224"/>
                    </a:moveTo>
                    <a:cubicBezTo>
                      <a:pt x="9375" y="73922"/>
                      <a:pt x="26762" y="131801"/>
                      <a:pt x="60049" y="183807"/>
                    </a:cubicBezTo>
                    <a:cubicBezTo>
                      <a:pt x="67333" y="195163"/>
                      <a:pt x="85503" y="184668"/>
                      <a:pt x="78219" y="173233"/>
                    </a:cubicBezTo>
                    <a:cubicBezTo>
                      <a:pt x="45873" y="122638"/>
                      <a:pt x="29425" y="66638"/>
                      <a:pt x="20419" y="7663"/>
                    </a:cubicBezTo>
                    <a:cubicBezTo>
                      <a:pt x="18382" y="-5730"/>
                      <a:pt x="-1825" y="-91"/>
                      <a:pt x="133" y="13224"/>
                    </a:cubicBezTo>
                    <a:lnTo>
                      <a:pt x="133" y="13224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BFC83D9-947F-4026-AC29-7974C6DAE2B8}"/>
                  </a:ext>
                </a:extLst>
              </p:cNvPr>
              <p:cNvSpPr/>
              <p:nvPr/>
            </p:nvSpPr>
            <p:spPr>
              <a:xfrm>
                <a:off x="7436631" y="5412215"/>
                <a:ext cx="96128" cy="248088"/>
              </a:xfrm>
              <a:custGeom>
                <a:avLst/>
                <a:gdLst>
                  <a:gd name="connsiteX0" fmla="*/ 312 w 96128"/>
                  <a:gd name="connsiteY0" fmla="*/ 13116 h 248088"/>
                  <a:gd name="connsiteX1" fmla="*/ 76988 w 96128"/>
                  <a:gd name="connsiteY1" fmla="*/ 242597 h 248088"/>
                  <a:gd name="connsiteX2" fmla="*/ 95159 w 96128"/>
                  <a:gd name="connsiteY2" fmla="*/ 232023 h 248088"/>
                  <a:gd name="connsiteX3" fmla="*/ 20597 w 96128"/>
                  <a:gd name="connsiteY3" fmla="*/ 7634 h 248088"/>
                  <a:gd name="connsiteX4" fmla="*/ 312 w 96128"/>
                  <a:gd name="connsiteY4" fmla="*/ 13116 h 248088"/>
                  <a:gd name="connsiteX5" fmla="*/ 312 w 96128"/>
                  <a:gd name="connsiteY5" fmla="*/ 13116 h 248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128" h="248088">
                    <a:moveTo>
                      <a:pt x="312" y="13116"/>
                    </a:moveTo>
                    <a:cubicBezTo>
                      <a:pt x="18483" y="92142"/>
                      <a:pt x="44564" y="168270"/>
                      <a:pt x="76988" y="242597"/>
                    </a:cubicBezTo>
                    <a:cubicBezTo>
                      <a:pt x="82393" y="254971"/>
                      <a:pt x="100485" y="244241"/>
                      <a:pt x="95159" y="232023"/>
                    </a:cubicBezTo>
                    <a:cubicBezTo>
                      <a:pt x="63439" y="159420"/>
                      <a:pt x="38298" y="84858"/>
                      <a:pt x="20597" y="7634"/>
                    </a:cubicBezTo>
                    <a:cubicBezTo>
                      <a:pt x="17543" y="-5680"/>
                      <a:pt x="-2742" y="-120"/>
                      <a:pt x="312" y="13116"/>
                    </a:cubicBezTo>
                    <a:lnTo>
                      <a:pt x="312" y="13116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F721B5A-8BBA-47F9-9AC9-D502E60EDEE9}"/>
                  </a:ext>
                </a:extLst>
              </p:cNvPr>
              <p:cNvSpPr/>
              <p:nvPr/>
            </p:nvSpPr>
            <p:spPr>
              <a:xfrm>
                <a:off x="7368458" y="5437608"/>
                <a:ext cx="81099" cy="288951"/>
              </a:xfrm>
              <a:custGeom>
                <a:avLst/>
                <a:gdLst>
                  <a:gd name="connsiteX0" fmla="*/ 816 w 81099"/>
                  <a:gd name="connsiteY0" fmla="*/ 10123 h 288951"/>
                  <a:gd name="connsiteX1" fmla="*/ 60027 w 81099"/>
                  <a:gd name="connsiteY1" fmla="*/ 281896 h 288951"/>
                  <a:gd name="connsiteX2" fmla="*/ 80312 w 81099"/>
                  <a:gd name="connsiteY2" fmla="*/ 276336 h 288951"/>
                  <a:gd name="connsiteX3" fmla="*/ 21884 w 81099"/>
                  <a:gd name="connsiteY3" fmla="*/ 10201 h 288951"/>
                  <a:gd name="connsiteX4" fmla="*/ 816 w 81099"/>
                  <a:gd name="connsiteY4" fmla="*/ 10123 h 288951"/>
                  <a:gd name="connsiteX5" fmla="*/ 816 w 81099"/>
                  <a:gd name="connsiteY5" fmla="*/ 10123 h 288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1099" h="288951">
                    <a:moveTo>
                      <a:pt x="816" y="10123"/>
                    </a:moveTo>
                    <a:cubicBezTo>
                      <a:pt x="-5450" y="105361"/>
                      <a:pt x="25331" y="194569"/>
                      <a:pt x="60027" y="281896"/>
                    </a:cubicBezTo>
                    <a:cubicBezTo>
                      <a:pt x="64961" y="294349"/>
                      <a:pt x="85324" y="288945"/>
                      <a:pt x="80312" y="276336"/>
                    </a:cubicBezTo>
                    <a:cubicBezTo>
                      <a:pt x="46321" y="190731"/>
                      <a:pt x="15697" y="103638"/>
                      <a:pt x="21884" y="10201"/>
                    </a:cubicBezTo>
                    <a:cubicBezTo>
                      <a:pt x="22746" y="-3427"/>
                      <a:pt x="1756" y="-3348"/>
                      <a:pt x="816" y="10123"/>
                    </a:cubicBezTo>
                    <a:lnTo>
                      <a:pt x="816" y="10123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35243145-6AD8-478E-82CC-7379647D1453}"/>
                  </a:ext>
                </a:extLst>
              </p:cNvPr>
              <p:cNvSpPr/>
              <p:nvPr/>
            </p:nvSpPr>
            <p:spPr>
              <a:xfrm>
                <a:off x="7528967" y="5815810"/>
                <a:ext cx="54415" cy="146883"/>
              </a:xfrm>
              <a:custGeom>
                <a:avLst/>
                <a:gdLst>
                  <a:gd name="connsiteX0" fmla="*/ 3 w 54415"/>
                  <a:gd name="connsiteY0" fmla="*/ 10133 h 146883"/>
                  <a:gd name="connsiteX1" fmla="*/ 35091 w 54415"/>
                  <a:gd name="connsiteY1" fmla="*/ 141477 h 146883"/>
                  <a:gd name="connsiteX2" fmla="*/ 53262 w 54415"/>
                  <a:gd name="connsiteY2" fmla="*/ 130904 h 146883"/>
                  <a:gd name="connsiteX3" fmla="*/ 21072 w 54415"/>
                  <a:gd name="connsiteY3" fmla="*/ 10133 h 146883"/>
                  <a:gd name="connsiteX4" fmla="*/ 3 w 54415"/>
                  <a:gd name="connsiteY4" fmla="*/ 10133 h 146883"/>
                  <a:gd name="connsiteX5" fmla="*/ 3 w 54415"/>
                  <a:gd name="connsiteY5" fmla="*/ 10133 h 146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415" h="146883">
                    <a:moveTo>
                      <a:pt x="3" y="10133"/>
                    </a:moveTo>
                    <a:cubicBezTo>
                      <a:pt x="1100" y="56029"/>
                      <a:pt x="15198" y="100437"/>
                      <a:pt x="35091" y="141477"/>
                    </a:cubicBezTo>
                    <a:cubicBezTo>
                      <a:pt x="40965" y="153695"/>
                      <a:pt x="59136" y="143043"/>
                      <a:pt x="53262" y="130904"/>
                    </a:cubicBezTo>
                    <a:cubicBezTo>
                      <a:pt x="35013" y="93309"/>
                      <a:pt x="22090" y="52191"/>
                      <a:pt x="21072" y="10133"/>
                    </a:cubicBezTo>
                    <a:cubicBezTo>
                      <a:pt x="20758" y="-3338"/>
                      <a:pt x="-310" y="-3417"/>
                      <a:pt x="3" y="10133"/>
                    </a:cubicBezTo>
                    <a:lnTo>
                      <a:pt x="3" y="10133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E0972980-8C5A-40EF-986B-B66715946F1A}"/>
                  </a:ext>
                </a:extLst>
              </p:cNvPr>
              <p:cNvSpPr/>
              <p:nvPr/>
            </p:nvSpPr>
            <p:spPr>
              <a:xfrm>
                <a:off x="8169841" y="6633660"/>
                <a:ext cx="121266" cy="171614"/>
              </a:xfrm>
              <a:custGeom>
                <a:avLst/>
                <a:gdLst>
                  <a:gd name="connsiteX0" fmla="*/ 10133 w 121266"/>
                  <a:gd name="connsiteY0" fmla="*/ 171607 h 171614"/>
                  <a:gd name="connsiteX1" fmla="*/ 112733 w 121266"/>
                  <a:gd name="connsiteY1" fmla="*/ 7055 h 171614"/>
                  <a:gd name="connsiteX2" fmla="*/ 92448 w 121266"/>
                  <a:gd name="connsiteY2" fmla="*/ 12616 h 171614"/>
                  <a:gd name="connsiteX3" fmla="*/ 10133 w 121266"/>
                  <a:gd name="connsiteY3" fmla="*/ 150617 h 171614"/>
                  <a:gd name="connsiteX4" fmla="*/ 10133 w 121266"/>
                  <a:gd name="connsiteY4" fmla="*/ 171607 h 171614"/>
                  <a:gd name="connsiteX5" fmla="*/ 10133 w 121266"/>
                  <a:gd name="connsiteY5" fmla="*/ 171607 h 171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266" h="171614">
                    <a:moveTo>
                      <a:pt x="10133" y="171607"/>
                    </a:moveTo>
                    <a:cubicBezTo>
                      <a:pt x="92683" y="168631"/>
                      <a:pt x="142103" y="82556"/>
                      <a:pt x="112733" y="7055"/>
                    </a:cubicBezTo>
                    <a:cubicBezTo>
                      <a:pt x="107877" y="-5398"/>
                      <a:pt x="87514" y="6"/>
                      <a:pt x="92448" y="12616"/>
                    </a:cubicBezTo>
                    <a:cubicBezTo>
                      <a:pt x="116571" y="74646"/>
                      <a:pt x="80152" y="148111"/>
                      <a:pt x="10133" y="150617"/>
                    </a:cubicBezTo>
                    <a:cubicBezTo>
                      <a:pt x="-3338" y="151087"/>
                      <a:pt x="-3417" y="172077"/>
                      <a:pt x="10133" y="171607"/>
                    </a:cubicBezTo>
                    <a:lnTo>
                      <a:pt x="10133" y="171607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E4BA1B0E-D94B-4A2C-B6B9-983314090C0E}"/>
                  </a:ext>
                </a:extLst>
              </p:cNvPr>
              <p:cNvSpPr/>
              <p:nvPr/>
            </p:nvSpPr>
            <p:spPr>
              <a:xfrm>
                <a:off x="8310903" y="6597642"/>
                <a:ext cx="54928" cy="172026"/>
              </a:xfrm>
              <a:custGeom>
                <a:avLst/>
                <a:gdLst>
                  <a:gd name="connsiteX0" fmla="*/ 17723 w 54928"/>
                  <a:gd name="connsiteY0" fmla="*/ 168699 h 172026"/>
                  <a:gd name="connsiteX1" fmla="*/ 45605 w 54928"/>
                  <a:gd name="connsiteY1" fmla="*/ 7201 h 172026"/>
                  <a:gd name="connsiteX2" fmla="*/ 25320 w 54928"/>
                  <a:gd name="connsiteY2" fmla="*/ 12762 h 172026"/>
                  <a:gd name="connsiteX3" fmla="*/ 2842 w 54928"/>
                  <a:gd name="connsiteY3" fmla="*/ 153818 h 172026"/>
                  <a:gd name="connsiteX4" fmla="*/ 17723 w 54928"/>
                  <a:gd name="connsiteY4" fmla="*/ 168699 h 172026"/>
                  <a:gd name="connsiteX5" fmla="*/ 17723 w 54928"/>
                  <a:gd name="connsiteY5" fmla="*/ 168699 h 172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928" h="172026">
                    <a:moveTo>
                      <a:pt x="17723" y="168699"/>
                    </a:moveTo>
                    <a:cubicBezTo>
                      <a:pt x="55239" y="127580"/>
                      <a:pt x="64089" y="58815"/>
                      <a:pt x="45605" y="7201"/>
                    </a:cubicBezTo>
                    <a:cubicBezTo>
                      <a:pt x="41063" y="-5487"/>
                      <a:pt x="20778" y="-4"/>
                      <a:pt x="25320" y="12762"/>
                    </a:cubicBezTo>
                    <a:cubicBezTo>
                      <a:pt x="41219" y="57091"/>
                      <a:pt x="35424" y="118104"/>
                      <a:pt x="2842" y="153818"/>
                    </a:cubicBezTo>
                    <a:cubicBezTo>
                      <a:pt x="-6243" y="163843"/>
                      <a:pt x="8559" y="178724"/>
                      <a:pt x="17723" y="168699"/>
                    </a:cubicBezTo>
                    <a:lnTo>
                      <a:pt x="17723" y="168699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A4F0F0E-28F3-446B-9619-5C39DFAB35FA}"/>
                  </a:ext>
                </a:extLst>
              </p:cNvPr>
              <p:cNvSpPr/>
              <p:nvPr/>
            </p:nvSpPr>
            <p:spPr>
              <a:xfrm>
                <a:off x="7487323" y="8463081"/>
                <a:ext cx="137916" cy="154788"/>
              </a:xfrm>
              <a:custGeom>
                <a:avLst/>
                <a:gdLst>
                  <a:gd name="connsiteX0" fmla="*/ 129523 w 137916"/>
                  <a:gd name="connsiteY0" fmla="*/ 147795 h 154788"/>
                  <a:gd name="connsiteX1" fmla="*/ 10162 w 137916"/>
                  <a:gd name="connsiteY1" fmla="*/ 3 h 154788"/>
                  <a:gd name="connsiteX2" fmla="*/ 10162 w 137916"/>
                  <a:gd name="connsiteY2" fmla="*/ 20993 h 154788"/>
                  <a:gd name="connsiteX3" fmla="*/ 109316 w 137916"/>
                  <a:gd name="connsiteY3" fmla="*/ 142156 h 154788"/>
                  <a:gd name="connsiteX4" fmla="*/ 129523 w 137916"/>
                  <a:gd name="connsiteY4" fmla="*/ 147795 h 154788"/>
                  <a:gd name="connsiteX5" fmla="*/ 129523 w 137916"/>
                  <a:gd name="connsiteY5" fmla="*/ 147795 h 15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7916" h="154788">
                    <a:moveTo>
                      <a:pt x="129523" y="147795"/>
                    </a:moveTo>
                    <a:cubicBezTo>
                      <a:pt x="163279" y="64148"/>
                      <a:pt x="89501" y="2040"/>
                      <a:pt x="10162" y="3"/>
                    </a:cubicBezTo>
                    <a:cubicBezTo>
                      <a:pt x="-3387" y="-310"/>
                      <a:pt x="-3387" y="20680"/>
                      <a:pt x="10162" y="20993"/>
                    </a:cubicBezTo>
                    <a:cubicBezTo>
                      <a:pt x="76970" y="22716"/>
                      <a:pt x="137825" y="71589"/>
                      <a:pt x="109316" y="142156"/>
                    </a:cubicBezTo>
                    <a:cubicBezTo>
                      <a:pt x="104226" y="154766"/>
                      <a:pt x="124589" y="160170"/>
                      <a:pt x="129523" y="147795"/>
                    </a:cubicBezTo>
                    <a:lnTo>
                      <a:pt x="129523" y="147795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F8138B89-639B-45AA-8E97-30D0EDB09532}"/>
                  </a:ext>
                </a:extLst>
              </p:cNvPr>
              <p:cNvSpPr/>
              <p:nvPr/>
            </p:nvSpPr>
            <p:spPr>
              <a:xfrm>
                <a:off x="6352017" y="5773537"/>
                <a:ext cx="88416" cy="180256"/>
              </a:xfrm>
              <a:custGeom>
                <a:avLst/>
                <a:gdLst>
                  <a:gd name="connsiteX0" fmla="*/ 67930 w 88416"/>
                  <a:gd name="connsiteY0" fmla="*/ 7607 h 180256"/>
                  <a:gd name="connsiteX1" fmla="*/ 1749 w 88416"/>
                  <a:gd name="connsiteY1" fmla="*/ 164796 h 180256"/>
                  <a:gd name="connsiteX2" fmla="*/ 19920 w 88416"/>
                  <a:gd name="connsiteY2" fmla="*/ 175370 h 180256"/>
                  <a:gd name="connsiteX3" fmla="*/ 88215 w 88416"/>
                  <a:gd name="connsiteY3" fmla="*/ 13167 h 180256"/>
                  <a:gd name="connsiteX4" fmla="*/ 67930 w 88416"/>
                  <a:gd name="connsiteY4" fmla="*/ 7607 h 180256"/>
                  <a:gd name="connsiteX5" fmla="*/ 67930 w 88416"/>
                  <a:gd name="connsiteY5" fmla="*/ 7607 h 180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416" h="180256">
                    <a:moveTo>
                      <a:pt x="67930" y="7607"/>
                    </a:moveTo>
                    <a:cubicBezTo>
                      <a:pt x="57435" y="64389"/>
                      <a:pt x="33078" y="116629"/>
                      <a:pt x="1749" y="164796"/>
                    </a:cubicBezTo>
                    <a:cubicBezTo>
                      <a:pt x="-5691" y="176231"/>
                      <a:pt x="12557" y="186726"/>
                      <a:pt x="19920" y="175370"/>
                    </a:cubicBezTo>
                    <a:cubicBezTo>
                      <a:pt x="52110" y="125793"/>
                      <a:pt x="77407" y="71516"/>
                      <a:pt x="88215" y="13167"/>
                    </a:cubicBezTo>
                    <a:cubicBezTo>
                      <a:pt x="90643" y="-69"/>
                      <a:pt x="70358" y="-5708"/>
                      <a:pt x="67930" y="7607"/>
                    </a:cubicBezTo>
                    <a:lnTo>
                      <a:pt x="67930" y="7607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BCB1D40-BC63-4C5A-B846-5B2CA7550B04}"/>
                  </a:ext>
                </a:extLst>
              </p:cNvPr>
              <p:cNvSpPr/>
              <p:nvPr/>
            </p:nvSpPr>
            <p:spPr>
              <a:xfrm>
                <a:off x="6107906" y="5991908"/>
                <a:ext cx="181315" cy="213619"/>
              </a:xfrm>
              <a:custGeom>
                <a:avLst/>
                <a:gdLst>
                  <a:gd name="connsiteX0" fmla="*/ 163388 w 181315"/>
                  <a:gd name="connsiteY0" fmla="*/ 3129 h 213619"/>
                  <a:gd name="connsiteX1" fmla="*/ 2047 w 181315"/>
                  <a:gd name="connsiteY1" fmla="*/ 198540 h 213619"/>
                  <a:gd name="connsiteX2" fmla="*/ 20218 w 181315"/>
                  <a:gd name="connsiteY2" fmla="*/ 209113 h 213619"/>
                  <a:gd name="connsiteX3" fmla="*/ 178269 w 181315"/>
                  <a:gd name="connsiteY3" fmla="*/ 17932 h 213619"/>
                  <a:gd name="connsiteX4" fmla="*/ 163388 w 181315"/>
                  <a:gd name="connsiteY4" fmla="*/ 3129 h 213619"/>
                  <a:gd name="connsiteX5" fmla="*/ 163388 w 181315"/>
                  <a:gd name="connsiteY5" fmla="*/ 3129 h 213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1315" h="213619">
                    <a:moveTo>
                      <a:pt x="163388" y="3129"/>
                    </a:moveTo>
                    <a:cubicBezTo>
                      <a:pt x="103943" y="63515"/>
                      <a:pt x="52799" y="130871"/>
                      <a:pt x="2047" y="198540"/>
                    </a:cubicBezTo>
                    <a:cubicBezTo>
                      <a:pt x="-6098" y="209427"/>
                      <a:pt x="12151" y="219843"/>
                      <a:pt x="20218" y="209113"/>
                    </a:cubicBezTo>
                    <a:cubicBezTo>
                      <a:pt x="69952" y="142854"/>
                      <a:pt x="120077" y="77064"/>
                      <a:pt x="178269" y="17932"/>
                    </a:cubicBezTo>
                    <a:cubicBezTo>
                      <a:pt x="187746" y="8298"/>
                      <a:pt x="172944" y="-6504"/>
                      <a:pt x="163388" y="3129"/>
                    </a:cubicBezTo>
                    <a:lnTo>
                      <a:pt x="163388" y="3129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95B475D7-431E-4708-A191-990D0D4ABEB0}"/>
                  </a:ext>
                </a:extLst>
              </p:cNvPr>
              <p:cNvSpPr/>
              <p:nvPr/>
            </p:nvSpPr>
            <p:spPr>
              <a:xfrm>
                <a:off x="5822922" y="6269963"/>
                <a:ext cx="172738" cy="222207"/>
              </a:xfrm>
              <a:custGeom>
                <a:avLst/>
                <a:gdLst>
                  <a:gd name="connsiteX0" fmla="*/ 154199 w 172738"/>
                  <a:gd name="connsiteY0" fmla="*/ 2409 h 222207"/>
                  <a:gd name="connsiteX1" fmla="*/ 1238 w 172738"/>
                  <a:gd name="connsiteY1" fmla="*/ 206278 h 222207"/>
                  <a:gd name="connsiteX2" fmla="*/ 19408 w 172738"/>
                  <a:gd name="connsiteY2" fmla="*/ 216851 h 222207"/>
                  <a:gd name="connsiteX3" fmla="*/ 169080 w 172738"/>
                  <a:gd name="connsiteY3" fmla="*/ 17290 h 222207"/>
                  <a:gd name="connsiteX4" fmla="*/ 154199 w 172738"/>
                  <a:gd name="connsiteY4" fmla="*/ 2409 h 222207"/>
                  <a:gd name="connsiteX5" fmla="*/ 154199 w 172738"/>
                  <a:gd name="connsiteY5" fmla="*/ 2409 h 222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2738" h="222207">
                    <a:moveTo>
                      <a:pt x="154199" y="2409"/>
                    </a:moveTo>
                    <a:cubicBezTo>
                      <a:pt x="86216" y="55589"/>
                      <a:pt x="39772" y="130150"/>
                      <a:pt x="1238" y="206278"/>
                    </a:cubicBezTo>
                    <a:cubicBezTo>
                      <a:pt x="-4871" y="218340"/>
                      <a:pt x="13299" y="228991"/>
                      <a:pt x="19408" y="216851"/>
                    </a:cubicBezTo>
                    <a:cubicBezTo>
                      <a:pt x="57237" y="142134"/>
                      <a:pt x="102350" y="69452"/>
                      <a:pt x="169080" y="17290"/>
                    </a:cubicBezTo>
                    <a:cubicBezTo>
                      <a:pt x="179731" y="8988"/>
                      <a:pt x="164772" y="-5815"/>
                      <a:pt x="154199" y="2409"/>
                    </a:cubicBezTo>
                    <a:lnTo>
                      <a:pt x="154199" y="2409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8511292A-014B-4C8A-AB12-B80BDA535B60}"/>
                  </a:ext>
                </a:extLst>
              </p:cNvPr>
              <p:cNvSpPr/>
              <p:nvPr/>
            </p:nvSpPr>
            <p:spPr>
              <a:xfrm>
                <a:off x="5184718" y="7505066"/>
                <a:ext cx="154421" cy="390931"/>
              </a:xfrm>
              <a:custGeom>
                <a:avLst/>
                <a:gdLst>
                  <a:gd name="connsiteX0" fmla="*/ 8020 w 154421"/>
                  <a:gd name="connsiteY0" fmla="*/ 7516 h 390931"/>
                  <a:gd name="connsiteX1" fmla="*/ 136779 w 154421"/>
                  <a:gd name="connsiteY1" fmla="*/ 387529 h 390931"/>
                  <a:gd name="connsiteX2" fmla="*/ 151660 w 154421"/>
                  <a:gd name="connsiteY2" fmla="*/ 372648 h 390931"/>
                  <a:gd name="connsiteX3" fmla="*/ 28305 w 154421"/>
                  <a:gd name="connsiteY3" fmla="*/ 13077 h 390931"/>
                  <a:gd name="connsiteX4" fmla="*/ 8020 w 154421"/>
                  <a:gd name="connsiteY4" fmla="*/ 7516 h 390931"/>
                  <a:gd name="connsiteX5" fmla="*/ 8020 w 154421"/>
                  <a:gd name="connsiteY5" fmla="*/ 7516 h 39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421" h="390931">
                    <a:moveTo>
                      <a:pt x="8020" y="7516"/>
                    </a:moveTo>
                    <a:cubicBezTo>
                      <a:pt x="-24640" y="145205"/>
                      <a:pt x="47258" y="286730"/>
                      <a:pt x="136779" y="387529"/>
                    </a:cubicBezTo>
                    <a:cubicBezTo>
                      <a:pt x="145786" y="397711"/>
                      <a:pt x="160589" y="382752"/>
                      <a:pt x="151660" y="372648"/>
                    </a:cubicBezTo>
                    <a:cubicBezTo>
                      <a:pt x="67387" y="277723"/>
                      <a:pt x="-2554" y="142933"/>
                      <a:pt x="28305" y="13077"/>
                    </a:cubicBezTo>
                    <a:cubicBezTo>
                      <a:pt x="31438" y="-81"/>
                      <a:pt x="11152" y="-5641"/>
                      <a:pt x="8020" y="7516"/>
                    </a:cubicBezTo>
                    <a:lnTo>
                      <a:pt x="8020" y="7516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29DB813-F87E-460D-A523-B8208A58A2BE}"/>
                  </a:ext>
                </a:extLst>
              </p:cNvPr>
              <p:cNvSpPr/>
              <p:nvPr/>
            </p:nvSpPr>
            <p:spPr>
              <a:xfrm>
                <a:off x="5327708" y="7580898"/>
                <a:ext cx="112929" cy="280904"/>
              </a:xfrm>
              <a:custGeom>
                <a:avLst/>
                <a:gdLst>
                  <a:gd name="connsiteX0" fmla="*/ 7965 w 112929"/>
                  <a:gd name="connsiteY0" fmla="*/ 7343 h 280904"/>
                  <a:gd name="connsiteX1" fmla="*/ 93100 w 112929"/>
                  <a:gd name="connsiteY1" fmla="*/ 275983 h 280904"/>
                  <a:gd name="connsiteX2" fmla="*/ 111271 w 112929"/>
                  <a:gd name="connsiteY2" fmla="*/ 265410 h 280904"/>
                  <a:gd name="connsiteX3" fmla="*/ 28250 w 112929"/>
                  <a:gd name="connsiteY3" fmla="*/ 12982 h 280904"/>
                  <a:gd name="connsiteX4" fmla="*/ 7965 w 112929"/>
                  <a:gd name="connsiteY4" fmla="*/ 7343 h 280904"/>
                  <a:gd name="connsiteX5" fmla="*/ 7965 w 112929"/>
                  <a:gd name="connsiteY5" fmla="*/ 7343 h 280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2929" h="280904">
                    <a:moveTo>
                      <a:pt x="7965" y="7343"/>
                    </a:moveTo>
                    <a:cubicBezTo>
                      <a:pt x="-22971" y="106340"/>
                      <a:pt x="42740" y="196331"/>
                      <a:pt x="93100" y="275983"/>
                    </a:cubicBezTo>
                    <a:cubicBezTo>
                      <a:pt x="100306" y="287418"/>
                      <a:pt x="118476" y="276845"/>
                      <a:pt x="111271" y="265410"/>
                    </a:cubicBezTo>
                    <a:cubicBezTo>
                      <a:pt x="64200" y="191005"/>
                      <a:pt x="-728" y="105792"/>
                      <a:pt x="28250" y="12982"/>
                    </a:cubicBezTo>
                    <a:cubicBezTo>
                      <a:pt x="32245" y="-20"/>
                      <a:pt x="11960" y="-5580"/>
                      <a:pt x="7965" y="7343"/>
                    </a:cubicBezTo>
                    <a:lnTo>
                      <a:pt x="7965" y="7343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B102516-25CB-4A97-9653-17F124000599}"/>
                  </a:ext>
                </a:extLst>
              </p:cNvPr>
              <p:cNvSpPr/>
              <p:nvPr/>
            </p:nvSpPr>
            <p:spPr>
              <a:xfrm>
                <a:off x="5268415" y="8000834"/>
                <a:ext cx="20324" cy="20990"/>
              </a:xfrm>
              <a:custGeom>
                <a:avLst/>
                <a:gdLst>
                  <a:gd name="connsiteX0" fmla="*/ 10162 w 20324"/>
                  <a:gd name="connsiteY0" fmla="*/ 20990 h 20990"/>
                  <a:gd name="connsiteX1" fmla="*/ 10162 w 20324"/>
                  <a:gd name="connsiteY1" fmla="*/ 0 h 20990"/>
                  <a:gd name="connsiteX2" fmla="*/ 10162 w 20324"/>
                  <a:gd name="connsiteY2" fmla="*/ 20990 h 20990"/>
                  <a:gd name="connsiteX3" fmla="*/ 10162 w 20324"/>
                  <a:gd name="connsiteY3" fmla="*/ 20990 h 20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990">
                    <a:moveTo>
                      <a:pt x="10162" y="20990"/>
                    </a:moveTo>
                    <a:cubicBezTo>
                      <a:pt x="23712" y="20990"/>
                      <a:pt x="23712" y="0"/>
                      <a:pt x="10162" y="0"/>
                    </a:cubicBezTo>
                    <a:cubicBezTo>
                      <a:pt x="-3387" y="-78"/>
                      <a:pt x="-3387" y="20990"/>
                      <a:pt x="10162" y="20990"/>
                    </a:cubicBezTo>
                    <a:lnTo>
                      <a:pt x="10162" y="20990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27E9132F-A815-45E7-A5E5-A16C79188C5A}"/>
                  </a:ext>
                </a:extLst>
              </p:cNvPr>
              <p:cNvSpPr/>
              <p:nvPr/>
            </p:nvSpPr>
            <p:spPr>
              <a:xfrm>
                <a:off x="5268192" y="8000672"/>
                <a:ext cx="172585" cy="197276"/>
              </a:xfrm>
              <a:custGeom>
                <a:avLst/>
                <a:gdLst>
                  <a:gd name="connsiteX0" fmla="*/ 1299 w 172585"/>
                  <a:gd name="connsiteY0" fmla="*/ 15905 h 197276"/>
                  <a:gd name="connsiteX1" fmla="*/ 154260 w 172585"/>
                  <a:gd name="connsiteY1" fmla="*/ 194555 h 197276"/>
                  <a:gd name="connsiteX2" fmla="*/ 169141 w 172585"/>
                  <a:gd name="connsiteY2" fmla="*/ 179674 h 197276"/>
                  <a:gd name="connsiteX3" fmla="*/ 19470 w 172585"/>
                  <a:gd name="connsiteY3" fmla="*/ 5254 h 197276"/>
                  <a:gd name="connsiteX4" fmla="*/ 1299 w 172585"/>
                  <a:gd name="connsiteY4" fmla="*/ 15905 h 197276"/>
                  <a:gd name="connsiteX5" fmla="*/ 1299 w 172585"/>
                  <a:gd name="connsiteY5" fmla="*/ 15905 h 19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2585" h="197276">
                    <a:moveTo>
                      <a:pt x="1299" y="15905"/>
                    </a:moveTo>
                    <a:cubicBezTo>
                      <a:pt x="38188" y="86472"/>
                      <a:pt x="94501" y="142863"/>
                      <a:pt x="154260" y="194555"/>
                    </a:cubicBezTo>
                    <a:cubicBezTo>
                      <a:pt x="164442" y="203405"/>
                      <a:pt x="179401" y="188602"/>
                      <a:pt x="169141" y="179674"/>
                    </a:cubicBezTo>
                    <a:cubicBezTo>
                      <a:pt x="110714" y="129157"/>
                      <a:pt x="55654" y="74410"/>
                      <a:pt x="19470" y="5254"/>
                    </a:cubicBezTo>
                    <a:cubicBezTo>
                      <a:pt x="13126" y="-6730"/>
                      <a:pt x="-4966" y="3922"/>
                      <a:pt x="1299" y="15905"/>
                    </a:cubicBezTo>
                    <a:lnTo>
                      <a:pt x="1299" y="15905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C2340682-D468-468F-8830-2952B9B563D5}"/>
                  </a:ext>
                </a:extLst>
              </p:cNvPr>
              <p:cNvSpPr/>
              <p:nvPr/>
            </p:nvSpPr>
            <p:spPr>
              <a:xfrm>
                <a:off x="5469693" y="8076432"/>
                <a:ext cx="121191" cy="105647"/>
              </a:xfrm>
              <a:custGeom>
                <a:avLst/>
                <a:gdLst>
                  <a:gd name="connsiteX0" fmla="*/ 3120 w 121191"/>
                  <a:gd name="connsiteY0" fmla="*/ 17917 h 105647"/>
                  <a:gd name="connsiteX1" fmla="*/ 106112 w 121191"/>
                  <a:gd name="connsiteY1" fmla="*/ 103600 h 105647"/>
                  <a:gd name="connsiteX2" fmla="*/ 116685 w 121191"/>
                  <a:gd name="connsiteY2" fmla="*/ 85430 h 105647"/>
                  <a:gd name="connsiteX3" fmla="*/ 17923 w 121191"/>
                  <a:gd name="connsiteY3" fmla="*/ 3037 h 105647"/>
                  <a:gd name="connsiteX4" fmla="*/ 3120 w 121191"/>
                  <a:gd name="connsiteY4" fmla="*/ 17917 h 105647"/>
                  <a:gd name="connsiteX5" fmla="*/ 3120 w 121191"/>
                  <a:gd name="connsiteY5" fmla="*/ 17917 h 105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191" h="105647">
                    <a:moveTo>
                      <a:pt x="3120" y="17917"/>
                    </a:moveTo>
                    <a:cubicBezTo>
                      <a:pt x="35075" y="49402"/>
                      <a:pt x="70319" y="76736"/>
                      <a:pt x="106112" y="103600"/>
                    </a:cubicBezTo>
                    <a:cubicBezTo>
                      <a:pt x="116998" y="111746"/>
                      <a:pt x="127415" y="93497"/>
                      <a:pt x="116685" y="85430"/>
                    </a:cubicBezTo>
                    <a:cubicBezTo>
                      <a:pt x="82302" y="59584"/>
                      <a:pt x="48624" y="33268"/>
                      <a:pt x="17923" y="3037"/>
                    </a:cubicBezTo>
                    <a:cubicBezTo>
                      <a:pt x="8367" y="-6440"/>
                      <a:pt x="-6514" y="8440"/>
                      <a:pt x="3120" y="17917"/>
                    </a:cubicBezTo>
                    <a:lnTo>
                      <a:pt x="3120" y="17917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1CD408AC-9CD3-4CA2-8CDB-F282FD81A101}"/>
                  </a:ext>
                </a:extLst>
              </p:cNvPr>
              <p:cNvSpPr/>
              <p:nvPr/>
            </p:nvSpPr>
            <p:spPr>
              <a:xfrm>
                <a:off x="7159683" y="7168364"/>
                <a:ext cx="92980" cy="315405"/>
              </a:xfrm>
              <a:custGeom>
                <a:avLst/>
                <a:gdLst>
                  <a:gd name="connsiteX0" fmla="*/ 944 w 92980"/>
                  <a:gd name="connsiteY0" fmla="*/ 16132 h 315405"/>
                  <a:gd name="connsiteX1" fmla="*/ 67125 w 92980"/>
                  <a:gd name="connsiteY1" fmla="*/ 302238 h 315405"/>
                  <a:gd name="connsiteX2" fmla="*/ 87411 w 92980"/>
                  <a:gd name="connsiteY2" fmla="*/ 307799 h 315405"/>
                  <a:gd name="connsiteX3" fmla="*/ 19115 w 92980"/>
                  <a:gd name="connsiteY3" fmla="*/ 5559 h 315405"/>
                  <a:gd name="connsiteX4" fmla="*/ 944 w 92980"/>
                  <a:gd name="connsiteY4" fmla="*/ 16132 h 315405"/>
                  <a:gd name="connsiteX5" fmla="*/ 944 w 92980"/>
                  <a:gd name="connsiteY5" fmla="*/ 16132 h 31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80" h="315405">
                    <a:moveTo>
                      <a:pt x="944" y="16132"/>
                    </a:moveTo>
                    <a:cubicBezTo>
                      <a:pt x="40261" y="109177"/>
                      <a:pt x="88115" y="198150"/>
                      <a:pt x="67125" y="302238"/>
                    </a:cubicBezTo>
                    <a:cubicBezTo>
                      <a:pt x="64463" y="315474"/>
                      <a:pt x="84748" y="321114"/>
                      <a:pt x="87411" y="307799"/>
                    </a:cubicBezTo>
                    <a:cubicBezTo>
                      <a:pt x="109654" y="197601"/>
                      <a:pt x="60860" y="104321"/>
                      <a:pt x="19115" y="5559"/>
                    </a:cubicBezTo>
                    <a:cubicBezTo>
                      <a:pt x="13789" y="-6894"/>
                      <a:pt x="-4303" y="3757"/>
                      <a:pt x="944" y="16132"/>
                    </a:cubicBezTo>
                    <a:lnTo>
                      <a:pt x="944" y="16132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1766A4AB-E35E-48E7-961A-81C3DD191EDC}"/>
                  </a:ext>
                </a:extLst>
              </p:cNvPr>
              <p:cNvSpPr/>
              <p:nvPr/>
            </p:nvSpPr>
            <p:spPr>
              <a:xfrm>
                <a:off x="7361002" y="7252878"/>
                <a:ext cx="44002" cy="239238"/>
              </a:xfrm>
              <a:custGeom>
                <a:avLst/>
                <a:gdLst>
                  <a:gd name="connsiteX0" fmla="*/ 283 w 44002"/>
                  <a:gd name="connsiteY0" fmla="*/ 13151 h 239238"/>
                  <a:gd name="connsiteX1" fmla="*/ 17123 w 44002"/>
                  <a:gd name="connsiteY1" fmla="*/ 226105 h 239238"/>
                  <a:gd name="connsiteX2" fmla="*/ 37408 w 44002"/>
                  <a:gd name="connsiteY2" fmla="*/ 231666 h 239238"/>
                  <a:gd name="connsiteX3" fmla="*/ 20569 w 44002"/>
                  <a:gd name="connsiteY3" fmla="*/ 7511 h 239238"/>
                  <a:gd name="connsiteX4" fmla="*/ 283 w 44002"/>
                  <a:gd name="connsiteY4" fmla="*/ 13151 h 239238"/>
                  <a:gd name="connsiteX5" fmla="*/ 283 w 44002"/>
                  <a:gd name="connsiteY5" fmla="*/ 13151 h 239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002" h="239238">
                    <a:moveTo>
                      <a:pt x="283" y="13151"/>
                    </a:moveTo>
                    <a:cubicBezTo>
                      <a:pt x="15791" y="83248"/>
                      <a:pt x="32395" y="154520"/>
                      <a:pt x="17123" y="226105"/>
                    </a:cubicBezTo>
                    <a:cubicBezTo>
                      <a:pt x="14303" y="239341"/>
                      <a:pt x="34588" y="244902"/>
                      <a:pt x="37408" y="231666"/>
                    </a:cubicBezTo>
                    <a:cubicBezTo>
                      <a:pt x="53542" y="156164"/>
                      <a:pt x="37016" y="81525"/>
                      <a:pt x="20569" y="7511"/>
                    </a:cubicBezTo>
                    <a:cubicBezTo>
                      <a:pt x="17593" y="-5647"/>
                      <a:pt x="-2614" y="-86"/>
                      <a:pt x="283" y="13151"/>
                    </a:cubicBezTo>
                    <a:lnTo>
                      <a:pt x="283" y="13151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1F8FE55E-C25E-4669-8597-1849CF36CEA9}"/>
                  </a:ext>
                </a:extLst>
              </p:cNvPr>
              <p:cNvSpPr/>
              <p:nvPr/>
            </p:nvSpPr>
            <p:spPr>
              <a:xfrm>
                <a:off x="7192600" y="7555678"/>
                <a:ext cx="105253" cy="238989"/>
              </a:xfrm>
              <a:custGeom>
                <a:avLst/>
                <a:gdLst>
                  <a:gd name="connsiteX0" fmla="*/ 84256 w 105253"/>
                  <a:gd name="connsiteY0" fmla="*/ 10162 h 238989"/>
                  <a:gd name="connsiteX1" fmla="*/ 1627 w 105253"/>
                  <a:gd name="connsiteY1" fmla="*/ 223430 h 238989"/>
                  <a:gd name="connsiteX2" fmla="*/ 19798 w 105253"/>
                  <a:gd name="connsiteY2" fmla="*/ 234003 h 238989"/>
                  <a:gd name="connsiteX3" fmla="*/ 105246 w 105253"/>
                  <a:gd name="connsiteY3" fmla="*/ 10162 h 238989"/>
                  <a:gd name="connsiteX4" fmla="*/ 84256 w 105253"/>
                  <a:gd name="connsiteY4" fmla="*/ 10162 h 238989"/>
                  <a:gd name="connsiteX5" fmla="*/ 84256 w 105253"/>
                  <a:gd name="connsiteY5" fmla="*/ 10162 h 238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5253" h="238989">
                    <a:moveTo>
                      <a:pt x="84256" y="10162"/>
                    </a:moveTo>
                    <a:cubicBezTo>
                      <a:pt x="81593" y="89031"/>
                      <a:pt x="42197" y="157875"/>
                      <a:pt x="1627" y="223430"/>
                    </a:cubicBezTo>
                    <a:cubicBezTo>
                      <a:pt x="-5500" y="235021"/>
                      <a:pt x="12670" y="245516"/>
                      <a:pt x="19798" y="234003"/>
                    </a:cubicBezTo>
                    <a:cubicBezTo>
                      <a:pt x="62482" y="165159"/>
                      <a:pt x="102504" y="92947"/>
                      <a:pt x="105246" y="10162"/>
                    </a:cubicBezTo>
                    <a:cubicBezTo>
                      <a:pt x="105716" y="-3387"/>
                      <a:pt x="84725" y="-3387"/>
                      <a:pt x="84256" y="10162"/>
                    </a:cubicBezTo>
                    <a:lnTo>
                      <a:pt x="84256" y="10162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DA3FF9EB-48AF-43B8-8440-BC119D38C65A}"/>
                  </a:ext>
                </a:extLst>
              </p:cNvPr>
              <p:cNvSpPr/>
              <p:nvPr/>
            </p:nvSpPr>
            <p:spPr>
              <a:xfrm>
                <a:off x="7083893" y="7874738"/>
                <a:ext cx="20324" cy="20989"/>
              </a:xfrm>
              <a:custGeom>
                <a:avLst/>
                <a:gdLst>
                  <a:gd name="connsiteX0" fmla="*/ 10162 w 20324"/>
                  <a:gd name="connsiteY0" fmla="*/ 20990 h 20989"/>
                  <a:gd name="connsiteX1" fmla="*/ 10162 w 20324"/>
                  <a:gd name="connsiteY1" fmla="*/ 0 h 20989"/>
                  <a:gd name="connsiteX2" fmla="*/ 10162 w 20324"/>
                  <a:gd name="connsiteY2" fmla="*/ 20990 h 20989"/>
                  <a:gd name="connsiteX3" fmla="*/ 10162 w 20324"/>
                  <a:gd name="connsiteY3" fmla="*/ 20990 h 20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989">
                    <a:moveTo>
                      <a:pt x="10162" y="20990"/>
                    </a:moveTo>
                    <a:cubicBezTo>
                      <a:pt x="23712" y="20990"/>
                      <a:pt x="23712" y="0"/>
                      <a:pt x="10162" y="0"/>
                    </a:cubicBezTo>
                    <a:cubicBezTo>
                      <a:pt x="-3387" y="0"/>
                      <a:pt x="-3387" y="20990"/>
                      <a:pt x="10162" y="20990"/>
                    </a:cubicBezTo>
                    <a:lnTo>
                      <a:pt x="10162" y="20990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30ED1951-50FE-43DF-BECE-F9C1C87ABC0F}"/>
                  </a:ext>
                </a:extLst>
              </p:cNvPr>
              <p:cNvSpPr/>
              <p:nvPr/>
            </p:nvSpPr>
            <p:spPr>
              <a:xfrm>
                <a:off x="6973827" y="7874551"/>
                <a:ext cx="130523" cy="213913"/>
              </a:xfrm>
              <a:custGeom>
                <a:avLst/>
                <a:gdLst>
                  <a:gd name="connsiteX0" fmla="*/ 111143 w 130523"/>
                  <a:gd name="connsiteY0" fmla="*/ 5356 h 213913"/>
                  <a:gd name="connsiteX1" fmla="*/ 1885 w 130523"/>
                  <a:gd name="connsiteY1" fmla="*/ 198652 h 213913"/>
                  <a:gd name="connsiteX2" fmla="*/ 20056 w 130523"/>
                  <a:gd name="connsiteY2" fmla="*/ 209226 h 213913"/>
                  <a:gd name="connsiteX3" fmla="*/ 129313 w 130523"/>
                  <a:gd name="connsiteY3" fmla="*/ 15930 h 213913"/>
                  <a:gd name="connsiteX4" fmla="*/ 111143 w 130523"/>
                  <a:gd name="connsiteY4" fmla="*/ 5356 h 213913"/>
                  <a:gd name="connsiteX5" fmla="*/ 111143 w 130523"/>
                  <a:gd name="connsiteY5" fmla="*/ 5356 h 213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0523" h="213913">
                    <a:moveTo>
                      <a:pt x="111143" y="5356"/>
                    </a:moveTo>
                    <a:cubicBezTo>
                      <a:pt x="77935" y="71694"/>
                      <a:pt x="44492" y="137797"/>
                      <a:pt x="1885" y="198652"/>
                    </a:cubicBezTo>
                    <a:cubicBezTo>
                      <a:pt x="-5868" y="209774"/>
                      <a:pt x="12302" y="220269"/>
                      <a:pt x="20056" y="209226"/>
                    </a:cubicBezTo>
                    <a:cubicBezTo>
                      <a:pt x="62662" y="148292"/>
                      <a:pt x="96105" y="82267"/>
                      <a:pt x="129313" y="15930"/>
                    </a:cubicBezTo>
                    <a:cubicBezTo>
                      <a:pt x="135344" y="3868"/>
                      <a:pt x="117174" y="-6783"/>
                      <a:pt x="111143" y="5356"/>
                    </a:cubicBezTo>
                    <a:lnTo>
                      <a:pt x="111143" y="5356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D66428A9-50B4-4095-BA36-997A67ABA21A}"/>
                  </a:ext>
                </a:extLst>
              </p:cNvPr>
              <p:cNvSpPr/>
              <p:nvPr/>
            </p:nvSpPr>
            <p:spPr>
              <a:xfrm>
                <a:off x="6133287" y="6227847"/>
                <a:ext cx="156384" cy="154506"/>
              </a:xfrm>
              <a:custGeom>
                <a:avLst/>
                <a:gdLst>
                  <a:gd name="connsiteX0" fmla="*/ 18411 w 156384"/>
                  <a:gd name="connsiteY0" fmla="*/ 151903 h 154506"/>
                  <a:gd name="connsiteX1" fmla="*/ 154532 w 156384"/>
                  <a:gd name="connsiteY1" fmla="*/ 15311 h 154506"/>
                  <a:gd name="connsiteX2" fmla="*/ 136362 w 156384"/>
                  <a:gd name="connsiteY2" fmla="*/ 4738 h 154506"/>
                  <a:gd name="connsiteX3" fmla="*/ 3530 w 156384"/>
                  <a:gd name="connsiteY3" fmla="*/ 137100 h 154506"/>
                  <a:gd name="connsiteX4" fmla="*/ 18411 w 156384"/>
                  <a:gd name="connsiteY4" fmla="*/ 151903 h 154506"/>
                  <a:gd name="connsiteX5" fmla="*/ 18411 w 156384"/>
                  <a:gd name="connsiteY5" fmla="*/ 151903 h 154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6384" h="154506">
                    <a:moveTo>
                      <a:pt x="18411" y="151903"/>
                    </a:moveTo>
                    <a:cubicBezTo>
                      <a:pt x="67988" y="110549"/>
                      <a:pt x="117643" y="68882"/>
                      <a:pt x="154532" y="15311"/>
                    </a:cubicBezTo>
                    <a:cubicBezTo>
                      <a:pt x="162208" y="4111"/>
                      <a:pt x="144037" y="-6384"/>
                      <a:pt x="136362" y="4738"/>
                    </a:cubicBezTo>
                    <a:cubicBezTo>
                      <a:pt x="100569" y="56664"/>
                      <a:pt x="51619" y="97000"/>
                      <a:pt x="3530" y="137100"/>
                    </a:cubicBezTo>
                    <a:cubicBezTo>
                      <a:pt x="-6887" y="145715"/>
                      <a:pt x="8072" y="160518"/>
                      <a:pt x="18411" y="151903"/>
                    </a:cubicBezTo>
                    <a:lnTo>
                      <a:pt x="18411" y="151903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10606204-120C-4823-8204-C37BBE4FB3A6}"/>
                  </a:ext>
                </a:extLst>
              </p:cNvPr>
              <p:cNvSpPr/>
              <p:nvPr/>
            </p:nvSpPr>
            <p:spPr>
              <a:xfrm>
                <a:off x="6350664" y="5541858"/>
                <a:ext cx="163751" cy="235412"/>
              </a:xfrm>
              <a:custGeom>
                <a:avLst/>
                <a:gdLst>
                  <a:gd name="connsiteX0" fmla="*/ 17827 w 163751"/>
                  <a:gd name="connsiteY0" fmla="*/ 232158 h 235412"/>
                  <a:gd name="connsiteX1" fmla="*/ 163034 w 163751"/>
                  <a:gd name="connsiteY1" fmla="*/ 12468 h 235412"/>
                  <a:gd name="connsiteX2" fmla="*/ 142670 w 163751"/>
                  <a:gd name="connsiteY2" fmla="*/ 7221 h 235412"/>
                  <a:gd name="connsiteX3" fmla="*/ 2946 w 163751"/>
                  <a:gd name="connsiteY3" fmla="*/ 217355 h 235412"/>
                  <a:gd name="connsiteX4" fmla="*/ 17827 w 163751"/>
                  <a:gd name="connsiteY4" fmla="*/ 232158 h 235412"/>
                  <a:gd name="connsiteX5" fmla="*/ 17827 w 163751"/>
                  <a:gd name="connsiteY5" fmla="*/ 232158 h 235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3751" h="235412">
                    <a:moveTo>
                      <a:pt x="17827" y="232158"/>
                    </a:moveTo>
                    <a:cubicBezTo>
                      <a:pt x="79387" y="166839"/>
                      <a:pt x="131235" y="97133"/>
                      <a:pt x="163034" y="12468"/>
                    </a:cubicBezTo>
                    <a:cubicBezTo>
                      <a:pt x="167811" y="-220"/>
                      <a:pt x="147369" y="-5311"/>
                      <a:pt x="142670" y="7221"/>
                    </a:cubicBezTo>
                    <a:cubicBezTo>
                      <a:pt x="112282" y="88204"/>
                      <a:pt x="61765" y="154855"/>
                      <a:pt x="2946" y="217355"/>
                    </a:cubicBezTo>
                    <a:cubicBezTo>
                      <a:pt x="-6375" y="227224"/>
                      <a:pt x="8585" y="242027"/>
                      <a:pt x="17827" y="232158"/>
                    </a:cubicBezTo>
                    <a:lnTo>
                      <a:pt x="17827" y="232158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80A2C5C-55AB-4A47-BCAB-ABBFAD658AF7}"/>
                  </a:ext>
                </a:extLst>
              </p:cNvPr>
              <p:cNvSpPr/>
              <p:nvPr/>
            </p:nvSpPr>
            <p:spPr>
              <a:xfrm>
                <a:off x="7083480" y="5034043"/>
                <a:ext cx="46319" cy="196778"/>
              </a:xfrm>
              <a:custGeom>
                <a:avLst/>
                <a:gdLst>
                  <a:gd name="connsiteX0" fmla="*/ 393 w 46319"/>
                  <a:gd name="connsiteY0" fmla="*/ 13077 h 196778"/>
                  <a:gd name="connsiteX1" fmla="*/ 25220 w 46319"/>
                  <a:gd name="connsiteY1" fmla="*/ 186793 h 196778"/>
                  <a:gd name="connsiteX2" fmla="*/ 46210 w 46319"/>
                  <a:gd name="connsiteY2" fmla="*/ 186793 h 196778"/>
                  <a:gd name="connsiteX3" fmla="*/ 20599 w 46319"/>
                  <a:gd name="connsiteY3" fmla="*/ 7516 h 196778"/>
                  <a:gd name="connsiteX4" fmla="*/ 393 w 46319"/>
                  <a:gd name="connsiteY4" fmla="*/ 13077 h 196778"/>
                  <a:gd name="connsiteX5" fmla="*/ 393 w 46319"/>
                  <a:gd name="connsiteY5" fmla="*/ 13077 h 19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319" h="196778">
                    <a:moveTo>
                      <a:pt x="393" y="13077"/>
                    </a:moveTo>
                    <a:cubicBezTo>
                      <a:pt x="15508" y="70016"/>
                      <a:pt x="17466" y="128679"/>
                      <a:pt x="25220" y="186793"/>
                    </a:cubicBezTo>
                    <a:cubicBezTo>
                      <a:pt x="27022" y="200029"/>
                      <a:pt x="48012" y="200186"/>
                      <a:pt x="46210" y="186793"/>
                    </a:cubicBezTo>
                    <a:cubicBezTo>
                      <a:pt x="38221" y="126799"/>
                      <a:pt x="36263" y="66257"/>
                      <a:pt x="20599" y="7516"/>
                    </a:cubicBezTo>
                    <a:cubicBezTo>
                      <a:pt x="17231" y="-5642"/>
                      <a:pt x="-3054" y="-81"/>
                      <a:pt x="393" y="13077"/>
                    </a:cubicBezTo>
                    <a:lnTo>
                      <a:pt x="393" y="13077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F2F3E54E-97C4-4248-924C-91D7BAC01C2C}"/>
                  </a:ext>
                </a:extLst>
              </p:cNvPr>
              <p:cNvSpPr/>
              <p:nvPr/>
            </p:nvSpPr>
            <p:spPr>
              <a:xfrm>
                <a:off x="7226750" y="5067405"/>
                <a:ext cx="20324" cy="20990"/>
              </a:xfrm>
              <a:custGeom>
                <a:avLst/>
                <a:gdLst>
                  <a:gd name="connsiteX0" fmla="*/ 10162 w 20324"/>
                  <a:gd name="connsiteY0" fmla="*/ 20990 h 20990"/>
                  <a:gd name="connsiteX1" fmla="*/ 10162 w 20324"/>
                  <a:gd name="connsiteY1" fmla="*/ 0 h 20990"/>
                  <a:gd name="connsiteX2" fmla="*/ 10162 w 20324"/>
                  <a:gd name="connsiteY2" fmla="*/ 20990 h 20990"/>
                  <a:gd name="connsiteX3" fmla="*/ 10162 w 20324"/>
                  <a:gd name="connsiteY3" fmla="*/ 20990 h 20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990">
                    <a:moveTo>
                      <a:pt x="10162" y="20990"/>
                    </a:moveTo>
                    <a:cubicBezTo>
                      <a:pt x="23712" y="20990"/>
                      <a:pt x="23712" y="0"/>
                      <a:pt x="10162" y="0"/>
                    </a:cubicBezTo>
                    <a:cubicBezTo>
                      <a:pt x="-3387" y="0"/>
                      <a:pt x="-3387" y="20990"/>
                      <a:pt x="10162" y="20990"/>
                    </a:cubicBezTo>
                    <a:lnTo>
                      <a:pt x="10162" y="20990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4DA3461B-44C7-4C41-AA30-225A631BB941}"/>
                  </a:ext>
                </a:extLst>
              </p:cNvPr>
              <p:cNvSpPr/>
              <p:nvPr/>
            </p:nvSpPr>
            <p:spPr>
              <a:xfrm>
                <a:off x="7226632" y="5067518"/>
                <a:ext cx="45847" cy="163665"/>
              </a:xfrm>
              <a:custGeom>
                <a:avLst/>
                <a:gdLst>
                  <a:gd name="connsiteX0" fmla="*/ 177 w 45847"/>
                  <a:gd name="connsiteY0" fmla="*/ 13201 h 163665"/>
                  <a:gd name="connsiteX1" fmla="*/ 25396 w 45847"/>
                  <a:gd name="connsiteY1" fmla="*/ 156058 h 163665"/>
                  <a:gd name="connsiteX2" fmla="*/ 45682 w 45847"/>
                  <a:gd name="connsiteY2" fmla="*/ 150498 h 163665"/>
                  <a:gd name="connsiteX3" fmla="*/ 20462 w 45847"/>
                  <a:gd name="connsiteY3" fmla="*/ 7640 h 163665"/>
                  <a:gd name="connsiteX4" fmla="*/ 177 w 45847"/>
                  <a:gd name="connsiteY4" fmla="*/ 13201 h 163665"/>
                  <a:gd name="connsiteX5" fmla="*/ 177 w 45847"/>
                  <a:gd name="connsiteY5" fmla="*/ 13201 h 163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847" h="163665">
                    <a:moveTo>
                      <a:pt x="177" y="13201"/>
                    </a:moveTo>
                    <a:cubicBezTo>
                      <a:pt x="8244" y="60899"/>
                      <a:pt x="17329" y="108361"/>
                      <a:pt x="25396" y="156058"/>
                    </a:cubicBezTo>
                    <a:cubicBezTo>
                      <a:pt x="27668" y="169373"/>
                      <a:pt x="47874" y="163734"/>
                      <a:pt x="45682" y="150498"/>
                    </a:cubicBezTo>
                    <a:cubicBezTo>
                      <a:pt x="37614" y="102800"/>
                      <a:pt x="28529" y="55338"/>
                      <a:pt x="20462" y="7640"/>
                    </a:cubicBezTo>
                    <a:cubicBezTo>
                      <a:pt x="18191" y="-5752"/>
                      <a:pt x="-2094" y="-35"/>
                      <a:pt x="177" y="13201"/>
                    </a:cubicBezTo>
                    <a:lnTo>
                      <a:pt x="177" y="13201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FDAEEC4F-6EB7-41A0-87B7-0902B7A0CF73}"/>
                  </a:ext>
                </a:extLst>
              </p:cNvPr>
              <p:cNvSpPr/>
              <p:nvPr/>
            </p:nvSpPr>
            <p:spPr>
              <a:xfrm>
                <a:off x="5595969" y="6655469"/>
                <a:ext cx="121223" cy="156069"/>
              </a:xfrm>
              <a:custGeom>
                <a:avLst/>
                <a:gdLst>
                  <a:gd name="connsiteX0" fmla="*/ 19466 w 121223"/>
                  <a:gd name="connsiteY0" fmla="*/ 150816 h 156069"/>
                  <a:gd name="connsiteX1" fmla="*/ 118698 w 121223"/>
                  <a:gd name="connsiteY1" fmla="*/ 18454 h 156069"/>
                  <a:gd name="connsiteX2" fmla="*/ 103817 w 121223"/>
                  <a:gd name="connsiteY2" fmla="*/ 3573 h 156069"/>
                  <a:gd name="connsiteX3" fmla="*/ 1295 w 121223"/>
                  <a:gd name="connsiteY3" fmla="*/ 140164 h 156069"/>
                  <a:gd name="connsiteX4" fmla="*/ 19466 w 121223"/>
                  <a:gd name="connsiteY4" fmla="*/ 150816 h 156069"/>
                  <a:gd name="connsiteX5" fmla="*/ 19466 w 121223"/>
                  <a:gd name="connsiteY5" fmla="*/ 150816 h 156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223" h="156069">
                    <a:moveTo>
                      <a:pt x="19466" y="150816"/>
                    </a:moveTo>
                    <a:cubicBezTo>
                      <a:pt x="45233" y="101395"/>
                      <a:pt x="83845" y="61452"/>
                      <a:pt x="118698" y="18454"/>
                    </a:cubicBezTo>
                    <a:cubicBezTo>
                      <a:pt x="127157" y="8037"/>
                      <a:pt x="112354" y="-6923"/>
                      <a:pt x="103817" y="3573"/>
                    </a:cubicBezTo>
                    <a:cubicBezTo>
                      <a:pt x="67868" y="47902"/>
                      <a:pt x="27924" y="89177"/>
                      <a:pt x="1295" y="140164"/>
                    </a:cubicBezTo>
                    <a:cubicBezTo>
                      <a:pt x="-4971" y="152147"/>
                      <a:pt x="13200" y="162799"/>
                      <a:pt x="19466" y="150816"/>
                    </a:cubicBezTo>
                    <a:lnTo>
                      <a:pt x="19466" y="150816"/>
                    </a:lnTo>
                    <a:close/>
                  </a:path>
                </a:pathLst>
              </a:custGeom>
              <a:solidFill>
                <a:srgbClr val="BA583A"/>
              </a:solidFill>
              <a:ln w="78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116" name="Graphic 115">
            <a:extLst>
              <a:ext uri="{FF2B5EF4-FFF2-40B4-BE49-F238E27FC236}">
                <a16:creationId xmlns:a16="http://schemas.microsoft.com/office/drawing/2014/main" id="{A685AFC1-407D-498D-9313-492729E319A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718281" y="1625777"/>
            <a:ext cx="2928938" cy="2102827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4E2814C8-925D-4DC3-9775-082D07474D0C}"/>
              </a:ext>
            </a:extLst>
          </p:cNvPr>
          <p:cNvSpPr txBox="1"/>
          <p:nvPr/>
        </p:nvSpPr>
        <p:spPr>
          <a:xfrm>
            <a:off x="6505803" y="1808163"/>
            <a:ext cx="12469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</a:rPr>
              <a:t>?</a:t>
            </a:r>
            <a:endParaRPr lang="en-GB" sz="8000" b="1" dirty="0">
              <a:solidFill>
                <a:schemeClr val="tx1">
                  <a:lumMod val="65000"/>
                  <a:lumOff val="35000"/>
                </a:schemeClr>
              </a:solidFill>
              <a:latin typeface="Bell MT" panose="020205030603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014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"/>
    </mc:Choice>
    <mc:Fallback xmlns="">
      <p:transition spd="slow" advClick="0" advTm="15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xit" presetSubtype="21" fill="hold" nodeType="afterEffect">
                                      <p:stCondLst>
                                        <p:cond delay="15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6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27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50000" autoRev="1" fill="hold" nodeType="withEffect" p14:presetBounceEnd="10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10000">
                                          <p:cBhvr>
                                            <p:cTn id="16" dur="2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7.40741E-7 L -0.06836 -7.40741E-7 " pathEditMode="relative" rAng="0" ptsTypes="AA">
                                          <p:cBhvr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1432 0.02569 L -2.5E-6 2.22222E-6 " pathEditMode="relative" rAng="0" ptsTypes="AA">
                                          <p:cBhvr>
                                            <p:cTn id="29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16" y="-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3" presetClass="entr" presetSubtype="272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ccel="50000" decel="50000" autoRev="1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0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7" grpId="0"/>
          <p:bldP spid="117" grpId="1"/>
          <p:bldP spid="117" grpId="2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xit" presetSubtype="21" fill="hold" nodeType="afterEffect">
                                      <p:stCondLst>
                                        <p:cond delay="15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6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27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ccel="5000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7.40741E-7 L -0.06836 -7.40741E-7 " pathEditMode="relative" rAng="0" ptsTypes="AA">
                                          <p:cBhvr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1432 0.02569 L -2.5E-6 2.22222E-6 " pathEditMode="relative" rAng="0" ptsTypes="AA">
                                          <p:cBhvr>
                                            <p:cTn id="29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16" y="-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3" presetClass="entr" presetSubtype="272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ccel="50000" decel="50000" autoRev="1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0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7" grpId="0"/>
          <p:bldP spid="117" grpId="1"/>
          <p:bldP spid="117" grpId="2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9EF600A-7A34-411A-BD98-722BEE7893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1C3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FE2DCF7B-1ACC-4EEE-B576-555128EF4938}"/>
              </a:ext>
            </a:extLst>
          </p:cNvPr>
          <p:cNvSpPr/>
          <p:nvPr/>
        </p:nvSpPr>
        <p:spPr>
          <a:xfrm>
            <a:off x="1166446" y="0"/>
            <a:ext cx="9859108" cy="6981092"/>
          </a:xfrm>
          <a:solidFill>
            <a:srgbClr val="B8D2C8"/>
          </a:solidFill>
          <a:ln w="25400">
            <a:solidFill>
              <a:srgbClr val="B8D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aphic 27">
            <a:extLst>
              <a:ext uri="{FF2B5EF4-FFF2-40B4-BE49-F238E27FC236}">
                <a16:creationId xmlns:a16="http://schemas.microsoft.com/office/drawing/2014/main" id="{CC6FFE2F-E0D2-4703-8D41-681002821F3C}"/>
              </a:ext>
            </a:extLst>
          </p:cNvPr>
          <p:cNvGrpSpPr/>
          <p:nvPr/>
        </p:nvGrpSpPr>
        <p:grpSpPr>
          <a:xfrm rot="2764766">
            <a:off x="7721201" y="3400131"/>
            <a:ext cx="1409218" cy="2456066"/>
            <a:chOff x="7468008" y="1053458"/>
            <a:chExt cx="1409218" cy="245606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30A135A-8341-46C8-A7F8-D0EF5CE37935}"/>
                </a:ext>
              </a:extLst>
            </p:cNvPr>
            <p:cNvSpPr/>
            <p:nvPr/>
          </p:nvSpPr>
          <p:spPr>
            <a:xfrm>
              <a:off x="7468116" y="1053724"/>
              <a:ext cx="1154968" cy="801029"/>
            </a:xfrm>
            <a:custGeom>
              <a:avLst/>
              <a:gdLst>
                <a:gd name="connsiteX0" fmla="*/ 1115992 w 1154968"/>
                <a:gd name="connsiteY0" fmla="*/ 14228 h 801029"/>
                <a:gd name="connsiteX1" fmla="*/ 830525 w 1154968"/>
                <a:gd name="connsiteY1" fmla="*/ 81065 h 801029"/>
                <a:gd name="connsiteX2" fmla="*/ 558344 w 1154968"/>
                <a:gd name="connsiteY2" fmla="*/ 234469 h 801029"/>
                <a:gd name="connsiteX3" fmla="*/ 23647 w 1154968"/>
                <a:gd name="connsiteY3" fmla="*/ 646363 h 801029"/>
                <a:gd name="connsiteX4" fmla="*/ 130345 w 1154968"/>
                <a:gd name="connsiteY4" fmla="*/ 785675 h 801029"/>
                <a:gd name="connsiteX5" fmla="*/ 668263 w 1154968"/>
                <a:gd name="connsiteY5" fmla="*/ 413238 h 801029"/>
                <a:gd name="connsiteX6" fmla="*/ 957355 w 1154968"/>
                <a:gd name="connsiteY6" fmla="*/ 254601 h 801029"/>
                <a:gd name="connsiteX7" fmla="*/ 1150216 w 1154968"/>
                <a:gd name="connsiteY7" fmla="*/ 105223 h 801029"/>
                <a:gd name="connsiteX8" fmla="*/ 1115992 w 1154968"/>
                <a:gd name="connsiteY8" fmla="*/ 14228 h 80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4968" h="801029">
                  <a:moveTo>
                    <a:pt x="1115992" y="14228"/>
                  </a:moveTo>
                  <a:cubicBezTo>
                    <a:pt x="1011710" y="-28048"/>
                    <a:pt x="925144" y="32749"/>
                    <a:pt x="830525" y="81065"/>
                  </a:cubicBezTo>
                  <a:cubicBezTo>
                    <a:pt x="737919" y="128576"/>
                    <a:pt x="647327" y="180113"/>
                    <a:pt x="558344" y="234469"/>
                  </a:cubicBezTo>
                  <a:cubicBezTo>
                    <a:pt x="367899" y="350025"/>
                    <a:pt x="179869" y="486518"/>
                    <a:pt x="23647" y="646363"/>
                  </a:cubicBezTo>
                  <a:cubicBezTo>
                    <a:pt x="-43593" y="715214"/>
                    <a:pt x="45389" y="845667"/>
                    <a:pt x="130345" y="785675"/>
                  </a:cubicBezTo>
                  <a:cubicBezTo>
                    <a:pt x="309114" y="659248"/>
                    <a:pt x="481039" y="527586"/>
                    <a:pt x="668263" y="413238"/>
                  </a:cubicBezTo>
                  <a:cubicBezTo>
                    <a:pt x="762077" y="355662"/>
                    <a:pt x="859112" y="304125"/>
                    <a:pt x="957355" y="254601"/>
                  </a:cubicBezTo>
                  <a:cubicBezTo>
                    <a:pt x="1035868" y="214740"/>
                    <a:pt x="1118408" y="192998"/>
                    <a:pt x="1150216" y="105223"/>
                  </a:cubicBezTo>
                  <a:cubicBezTo>
                    <a:pt x="1161892" y="71402"/>
                    <a:pt x="1152632" y="28723"/>
                    <a:pt x="1115992" y="14228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A1C3B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E821D4F-505A-4F26-87E2-6CF99C7D9175}"/>
                </a:ext>
              </a:extLst>
            </p:cNvPr>
            <p:cNvSpPr/>
            <p:nvPr/>
          </p:nvSpPr>
          <p:spPr>
            <a:xfrm>
              <a:off x="7508515" y="2210878"/>
              <a:ext cx="1382930" cy="302912"/>
            </a:xfrm>
            <a:custGeom>
              <a:avLst/>
              <a:gdLst>
                <a:gd name="connsiteX0" fmla="*/ 1357437 w 1382930"/>
                <a:gd name="connsiteY0" fmla="*/ 36791 h 302912"/>
                <a:gd name="connsiteX1" fmla="*/ 1090893 w 1382930"/>
                <a:gd name="connsiteY1" fmla="*/ 15451 h 302912"/>
                <a:gd name="connsiteX2" fmla="*/ 732549 w 1382930"/>
                <a:gd name="connsiteY2" fmla="*/ 60144 h 302912"/>
                <a:gd name="connsiteX3" fmla="*/ 62566 w 1382930"/>
                <a:gd name="connsiteY3" fmla="*/ 124968 h 302912"/>
                <a:gd name="connsiteX4" fmla="*/ 73035 w 1382930"/>
                <a:gd name="connsiteY4" fmla="*/ 284008 h 302912"/>
                <a:gd name="connsiteX5" fmla="*/ 766773 w 1382930"/>
                <a:gd name="connsiteY5" fmla="*/ 274747 h 302912"/>
                <a:gd name="connsiteX6" fmla="*/ 1127130 w 1382930"/>
                <a:gd name="connsiteY6" fmla="*/ 232068 h 302912"/>
                <a:gd name="connsiteX7" fmla="*/ 1367905 w 1382930"/>
                <a:gd name="connsiteY7" fmla="*/ 135033 h 302912"/>
                <a:gd name="connsiteX8" fmla="*/ 1357437 w 1382930"/>
                <a:gd name="connsiteY8" fmla="*/ 36791 h 3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2930" h="302912">
                  <a:moveTo>
                    <a:pt x="1357437" y="36791"/>
                  </a:moveTo>
                  <a:cubicBezTo>
                    <a:pt x="1269260" y="-19578"/>
                    <a:pt x="1191149" y="2164"/>
                    <a:pt x="1090893" y="15451"/>
                  </a:cubicBezTo>
                  <a:cubicBezTo>
                    <a:pt x="971713" y="31557"/>
                    <a:pt x="852534" y="48065"/>
                    <a:pt x="732549" y="60144"/>
                  </a:cubicBezTo>
                  <a:cubicBezTo>
                    <a:pt x="510698" y="82691"/>
                    <a:pt x="281599" y="83899"/>
                    <a:pt x="62566" y="124968"/>
                  </a:cubicBezTo>
                  <a:cubicBezTo>
                    <a:pt x="-31650" y="142684"/>
                    <a:pt x="-12323" y="269916"/>
                    <a:pt x="73035" y="284008"/>
                  </a:cubicBezTo>
                  <a:cubicBezTo>
                    <a:pt x="297704" y="320648"/>
                    <a:pt x="541298" y="296490"/>
                    <a:pt x="766773" y="274747"/>
                  </a:cubicBezTo>
                  <a:cubicBezTo>
                    <a:pt x="887160" y="263474"/>
                    <a:pt x="1007950" y="250589"/>
                    <a:pt x="1127130" y="232068"/>
                  </a:cubicBezTo>
                  <a:cubicBezTo>
                    <a:pt x="1221749" y="217171"/>
                    <a:pt x="1306302" y="213547"/>
                    <a:pt x="1367905" y="135033"/>
                  </a:cubicBezTo>
                  <a:cubicBezTo>
                    <a:pt x="1389244" y="107654"/>
                    <a:pt x="1389647" y="57325"/>
                    <a:pt x="1357437" y="36791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A1C3B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A7B7BE-E59A-4929-B374-CAC0D509F63E}"/>
                </a:ext>
              </a:extLst>
            </p:cNvPr>
            <p:cNvSpPr/>
            <p:nvPr/>
          </p:nvSpPr>
          <p:spPr>
            <a:xfrm>
              <a:off x="7583950" y="2900820"/>
              <a:ext cx="799445" cy="618889"/>
            </a:xfrm>
            <a:custGeom>
              <a:avLst/>
              <a:gdLst>
                <a:gd name="connsiteX0" fmla="*/ 545987 w 799445"/>
                <a:gd name="connsiteY0" fmla="*/ 332094 h 618889"/>
                <a:gd name="connsiteX1" fmla="*/ 122819 w 799445"/>
                <a:gd name="connsiteY1" fmla="*/ 16832 h 618889"/>
                <a:gd name="connsiteX2" fmla="*/ 18135 w 799445"/>
                <a:gd name="connsiteY2" fmla="*/ 130777 h 618889"/>
                <a:gd name="connsiteX3" fmla="*/ 420366 w 799445"/>
                <a:gd name="connsiteY3" fmla="*/ 482276 h 618889"/>
                <a:gd name="connsiteX4" fmla="*/ 772670 w 799445"/>
                <a:gd name="connsiteY4" fmla="*/ 602261 h 618889"/>
                <a:gd name="connsiteX5" fmla="*/ 798439 w 799445"/>
                <a:gd name="connsiteY5" fmla="*/ 547906 h 618889"/>
                <a:gd name="connsiteX6" fmla="*/ 545987 w 799445"/>
                <a:gd name="connsiteY6" fmla="*/ 332094 h 61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9445" h="618889">
                  <a:moveTo>
                    <a:pt x="545987" y="332094"/>
                  </a:moveTo>
                  <a:cubicBezTo>
                    <a:pt x="395000" y="241501"/>
                    <a:pt x="255689" y="131985"/>
                    <a:pt x="122819" y="16832"/>
                  </a:cubicBezTo>
                  <a:cubicBezTo>
                    <a:pt x="55177" y="-41550"/>
                    <a:pt x="-40247" y="65550"/>
                    <a:pt x="18135" y="130777"/>
                  </a:cubicBezTo>
                  <a:cubicBezTo>
                    <a:pt x="137314" y="264854"/>
                    <a:pt x="272599" y="380410"/>
                    <a:pt x="420366" y="482276"/>
                  </a:cubicBezTo>
                  <a:cubicBezTo>
                    <a:pt x="519011" y="550321"/>
                    <a:pt x="649464" y="661046"/>
                    <a:pt x="772670" y="602261"/>
                  </a:cubicBezTo>
                  <a:cubicBezTo>
                    <a:pt x="792399" y="592598"/>
                    <a:pt x="802868" y="568842"/>
                    <a:pt x="798439" y="547906"/>
                  </a:cubicBezTo>
                  <a:cubicBezTo>
                    <a:pt x="774281" y="430739"/>
                    <a:pt x="638593" y="387657"/>
                    <a:pt x="545987" y="332094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A1C3B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" name="Graphic 27">
            <a:extLst>
              <a:ext uri="{FF2B5EF4-FFF2-40B4-BE49-F238E27FC236}">
                <a16:creationId xmlns:a16="http://schemas.microsoft.com/office/drawing/2014/main" id="{E490C1A1-9562-41D0-B2FF-155470BA2A96}"/>
              </a:ext>
            </a:extLst>
          </p:cNvPr>
          <p:cNvGrpSpPr/>
          <p:nvPr/>
        </p:nvGrpSpPr>
        <p:grpSpPr>
          <a:xfrm rot="13288326">
            <a:off x="4031789" y="-79649"/>
            <a:ext cx="1409218" cy="2456066"/>
            <a:chOff x="7468008" y="1053458"/>
            <a:chExt cx="1409218" cy="2456066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0DD4032-45CF-4CCD-9959-E971756E814B}"/>
                </a:ext>
              </a:extLst>
            </p:cNvPr>
            <p:cNvSpPr/>
            <p:nvPr/>
          </p:nvSpPr>
          <p:spPr>
            <a:xfrm>
              <a:off x="7468116" y="1053724"/>
              <a:ext cx="1154968" cy="801029"/>
            </a:xfrm>
            <a:custGeom>
              <a:avLst/>
              <a:gdLst>
                <a:gd name="connsiteX0" fmla="*/ 1115992 w 1154968"/>
                <a:gd name="connsiteY0" fmla="*/ 14228 h 801029"/>
                <a:gd name="connsiteX1" fmla="*/ 830525 w 1154968"/>
                <a:gd name="connsiteY1" fmla="*/ 81065 h 801029"/>
                <a:gd name="connsiteX2" fmla="*/ 558344 w 1154968"/>
                <a:gd name="connsiteY2" fmla="*/ 234469 h 801029"/>
                <a:gd name="connsiteX3" fmla="*/ 23647 w 1154968"/>
                <a:gd name="connsiteY3" fmla="*/ 646363 h 801029"/>
                <a:gd name="connsiteX4" fmla="*/ 130345 w 1154968"/>
                <a:gd name="connsiteY4" fmla="*/ 785675 h 801029"/>
                <a:gd name="connsiteX5" fmla="*/ 668263 w 1154968"/>
                <a:gd name="connsiteY5" fmla="*/ 413238 h 801029"/>
                <a:gd name="connsiteX6" fmla="*/ 957355 w 1154968"/>
                <a:gd name="connsiteY6" fmla="*/ 254601 h 801029"/>
                <a:gd name="connsiteX7" fmla="*/ 1150216 w 1154968"/>
                <a:gd name="connsiteY7" fmla="*/ 105223 h 801029"/>
                <a:gd name="connsiteX8" fmla="*/ 1115992 w 1154968"/>
                <a:gd name="connsiteY8" fmla="*/ 14228 h 80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4968" h="801029">
                  <a:moveTo>
                    <a:pt x="1115992" y="14228"/>
                  </a:moveTo>
                  <a:cubicBezTo>
                    <a:pt x="1011710" y="-28048"/>
                    <a:pt x="925144" y="32749"/>
                    <a:pt x="830525" y="81065"/>
                  </a:cubicBezTo>
                  <a:cubicBezTo>
                    <a:pt x="737919" y="128576"/>
                    <a:pt x="647327" y="180113"/>
                    <a:pt x="558344" y="234469"/>
                  </a:cubicBezTo>
                  <a:cubicBezTo>
                    <a:pt x="367899" y="350025"/>
                    <a:pt x="179869" y="486518"/>
                    <a:pt x="23647" y="646363"/>
                  </a:cubicBezTo>
                  <a:cubicBezTo>
                    <a:pt x="-43593" y="715214"/>
                    <a:pt x="45389" y="845667"/>
                    <a:pt x="130345" y="785675"/>
                  </a:cubicBezTo>
                  <a:cubicBezTo>
                    <a:pt x="309114" y="659248"/>
                    <a:pt x="481039" y="527586"/>
                    <a:pt x="668263" y="413238"/>
                  </a:cubicBezTo>
                  <a:cubicBezTo>
                    <a:pt x="762077" y="355662"/>
                    <a:pt x="859112" y="304125"/>
                    <a:pt x="957355" y="254601"/>
                  </a:cubicBezTo>
                  <a:cubicBezTo>
                    <a:pt x="1035868" y="214740"/>
                    <a:pt x="1118408" y="192998"/>
                    <a:pt x="1150216" y="105223"/>
                  </a:cubicBezTo>
                  <a:cubicBezTo>
                    <a:pt x="1161892" y="71402"/>
                    <a:pt x="1152632" y="28723"/>
                    <a:pt x="1115992" y="14228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A1C3B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56A790-3BEE-4835-8152-2884E7CBD6F4}"/>
                </a:ext>
              </a:extLst>
            </p:cNvPr>
            <p:cNvSpPr/>
            <p:nvPr/>
          </p:nvSpPr>
          <p:spPr>
            <a:xfrm>
              <a:off x="7508515" y="2210878"/>
              <a:ext cx="1382930" cy="302912"/>
            </a:xfrm>
            <a:custGeom>
              <a:avLst/>
              <a:gdLst>
                <a:gd name="connsiteX0" fmla="*/ 1357437 w 1382930"/>
                <a:gd name="connsiteY0" fmla="*/ 36791 h 302912"/>
                <a:gd name="connsiteX1" fmla="*/ 1090893 w 1382930"/>
                <a:gd name="connsiteY1" fmla="*/ 15451 h 302912"/>
                <a:gd name="connsiteX2" fmla="*/ 732549 w 1382930"/>
                <a:gd name="connsiteY2" fmla="*/ 60144 h 302912"/>
                <a:gd name="connsiteX3" fmla="*/ 62566 w 1382930"/>
                <a:gd name="connsiteY3" fmla="*/ 124968 h 302912"/>
                <a:gd name="connsiteX4" fmla="*/ 73035 w 1382930"/>
                <a:gd name="connsiteY4" fmla="*/ 284008 h 302912"/>
                <a:gd name="connsiteX5" fmla="*/ 766773 w 1382930"/>
                <a:gd name="connsiteY5" fmla="*/ 274747 h 302912"/>
                <a:gd name="connsiteX6" fmla="*/ 1127130 w 1382930"/>
                <a:gd name="connsiteY6" fmla="*/ 232068 h 302912"/>
                <a:gd name="connsiteX7" fmla="*/ 1367905 w 1382930"/>
                <a:gd name="connsiteY7" fmla="*/ 135033 h 302912"/>
                <a:gd name="connsiteX8" fmla="*/ 1357437 w 1382930"/>
                <a:gd name="connsiteY8" fmla="*/ 36791 h 3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2930" h="302912">
                  <a:moveTo>
                    <a:pt x="1357437" y="36791"/>
                  </a:moveTo>
                  <a:cubicBezTo>
                    <a:pt x="1269260" y="-19578"/>
                    <a:pt x="1191149" y="2164"/>
                    <a:pt x="1090893" y="15451"/>
                  </a:cubicBezTo>
                  <a:cubicBezTo>
                    <a:pt x="971713" y="31557"/>
                    <a:pt x="852534" y="48065"/>
                    <a:pt x="732549" y="60144"/>
                  </a:cubicBezTo>
                  <a:cubicBezTo>
                    <a:pt x="510698" y="82691"/>
                    <a:pt x="281599" y="83899"/>
                    <a:pt x="62566" y="124968"/>
                  </a:cubicBezTo>
                  <a:cubicBezTo>
                    <a:pt x="-31650" y="142684"/>
                    <a:pt x="-12323" y="269916"/>
                    <a:pt x="73035" y="284008"/>
                  </a:cubicBezTo>
                  <a:cubicBezTo>
                    <a:pt x="297704" y="320648"/>
                    <a:pt x="541298" y="296490"/>
                    <a:pt x="766773" y="274747"/>
                  </a:cubicBezTo>
                  <a:cubicBezTo>
                    <a:pt x="887160" y="263474"/>
                    <a:pt x="1007950" y="250589"/>
                    <a:pt x="1127130" y="232068"/>
                  </a:cubicBezTo>
                  <a:cubicBezTo>
                    <a:pt x="1221749" y="217171"/>
                    <a:pt x="1306302" y="213547"/>
                    <a:pt x="1367905" y="135033"/>
                  </a:cubicBezTo>
                  <a:cubicBezTo>
                    <a:pt x="1389244" y="107654"/>
                    <a:pt x="1389647" y="57325"/>
                    <a:pt x="1357437" y="36791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A1C3B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D682AA3-2562-4F53-981E-CE26FB30C905}"/>
                </a:ext>
              </a:extLst>
            </p:cNvPr>
            <p:cNvSpPr/>
            <p:nvPr/>
          </p:nvSpPr>
          <p:spPr>
            <a:xfrm>
              <a:off x="7583950" y="2900820"/>
              <a:ext cx="799445" cy="618889"/>
            </a:xfrm>
            <a:custGeom>
              <a:avLst/>
              <a:gdLst>
                <a:gd name="connsiteX0" fmla="*/ 545987 w 799445"/>
                <a:gd name="connsiteY0" fmla="*/ 332094 h 618889"/>
                <a:gd name="connsiteX1" fmla="*/ 122819 w 799445"/>
                <a:gd name="connsiteY1" fmla="*/ 16832 h 618889"/>
                <a:gd name="connsiteX2" fmla="*/ 18135 w 799445"/>
                <a:gd name="connsiteY2" fmla="*/ 130777 h 618889"/>
                <a:gd name="connsiteX3" fmla="*/ 420366 w 799445"/>
                <a:gd name="connsiteY3" fmla="*/ 482276 h 618889"/>
                <a:gd name="connsiteX4" fmla="*/ 772670 w 799445"/>
                <a:gd name="connsiteY4" fmla="*/ 602261 h 618889"/>
                <a:gd name="connsiteX5" fmla="*/ 798439 w 799445"/>
                <a:gd name="connsiteY5" fmla="*/ 547906 h 618889"/>
                <a:gd name="connsiteX6" fmla="*/ 545987 w 799445"/>
                <a:gd name="connsiteY6" fmla="*/ 332094 h 61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9445" h="618889">
                  <a:moveTo>
                    <a:pt x="545987" y="332094"/>
                  </a:moveTo>
                  <a:cubicBezTo>
                    <a:pt x="395000" y="241501"/>
                    <a:pt x="255689" y="131985"/>
                    <a:pt x="122819" y="16832"/>
                  </a:cubicBezTo>
                  <a:cubicBezTo>
                    <a:pt x="55177" y="-41550"/>
                    <a:pt x="-40247" y="65550"/>
                    <a:pt x="18135" y="130777"/>
                  </a:cubicBezTo>
                  <a:cubicBezTo>
                    <a:pt x="137314" y="264854"/>
                    <a:pt x="272599" y="380410"/>
                    <a:pt x="420366" y="482276"/>
                  </a:cubicBezTo>
                  <a:cubicBezTo>
                    <a:pt x="519011" y="550321"/>
                    <a:pt x="649464" y="661046"/>
                    <a:pt x="772670" y="602261"/>
                  </a:cubicBezTo>
                  <a:cubicBezTo>
                    <a:pt x="792399" y="592598"/>
                    <a:pt x="802868" y="568842"/>
                    <a:pt x="798439" y="547906"/>
                  </a:cubicBezTo>
                  <a:cubicBezTo>
                    <a:pt x="774281" y="430739"/>
                    <a:pt x="638593" y="387657"/>
                    <a:pt x="545987" y="332094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A1C3B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CBCB2E2-F228-403E-9B08-A479B0018A22}"/>
              </a:ext>
            </a:extLst>
          </p:cNvPr>
          <p:cNvCxnSpPr/>
          <p:nvPr/>
        </p:nvCxnSpPr>
        <p:spPr>
          <a:xfrm flipV="1">
            <a:off x="7592291" y="2105891"/>
            <a:ext cx="484909" cy="249382"/>
          </a:xfrm>
          <a:prstGeom prst="line">
            <a:avLst/>
          </a:prstGeom>
          <a:ln>
            <a:solidFill>
              <a:srgbClr val="FFDA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B79E5B2-3CDC-4785-ABD2-3C2EF45F4939}"/>
              </a:ext>
            </a:extLst>
          </p:cNvPr>
          <p:cNvGrpSpPr/>
          <p:nvPr/>
        </p:nvGrpSpPr>
        <p:grpSpPr>
          <a:xfrm rot="489793">
            <a:off x="5074365" y="1657328"/>
            <a:ext cx="4311738" cy="2862901"/>
            <a:chOff x="5721294" y="1270467"/>
            <a:chExt cx="4311738" cy="2862901"/>
          </a:xfrm>
        </p:grpSpPr>
        <p:grpSp>
          <p:nvGrpSpPr>
            <p:cNvPr id="63" name="Graphic 48">
              <a:extLst>
                <a:ext uri="{FF2B5EF4-FFF2-40B4-BE49-F238E27FC236}">
                  <a16:creationId xmlns:a16="http://schemas.microsoft.com/office/drawing/2014/main" id="{67FB49A8-19FA-44C3-A5AE-80929AF7106F}"/>
                </a:ext>
              </a:extLst>
            </p:cNvPr>
            <p:cNvGrpSpPr/>
            <p:nvPr/>
          </p:nvGrpSpPr>
          <p:grpSpPr>
            <a:xfrm rot="10800000" flipH="1">
              <a:off x="5733906" y="1519405"/>
              <a:ext cx="4299126" cy="2613963"/>
              <a:chOff x="1874672" y="209547"/>
              <a:chExt cx="1795804" cy="1091888"/>
            </a:xfrm>
            <a:solidFill>
              <a:srgbClr val="44554E"/>
            </a:solidFill>
            <a:effectLst>
              <a:outerShdw blurRad="63500" sx="102000" sy="102000" algn="ctr" rotWithShape="0">
                <a:prstClr val="black">
                  <a:alpha val="30000"/>
                </a:prstClr>
              </a:outerShdw>
            </a:effectLst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7696C585-F97E-4D89-B596-A5CAF4EB56A0}"/>
                  </a:ext>
                </a:extLst>
              </p:cNvPr>
              <p:cNvSpPr/>
              <p:nvPr/>
            </p:nvSpPr>
            <p:spPr>
              <a:xfrm>
                <a:off x="1980335" y="270356"/>
                <a:ext cx="1387960" cy="724453"/>
              </a:xfrm>
              <a:custGeom>
                <a:avLst/>
                <a:gdLst>
                  <a:gd name="connsiteX0" fmla="*/ 1381249 w 1387960"/>
                  <a:gd name="connsiteY0" fmla="*/ 704505 h 724453"/>
                  <a:gd name="connsiteX1" fmla="*/ 991335 w 1387960"/>
                  <a:gd name="connsiteY1" fmla="*/ 646745 h 724453"/>
                  <a:gd name="connsiteX2" fmla="*/ 621817 w 1387960"/>
                  <a:gd name="connsiteY2" fmla="*/ 506531 h 724453"/>
                  <a:gd name="connsiteX3" fmla="*/ 290266 w 1387960"/>
                  <a:gd name="connsiteY3" fmla="*/ 289933 h 724453"/>
                  <a:gd name="connsiteX4" fmla="*/ 17416 w 1387960"/>
                  <a:gd name="connsiteY4" fmla="*/ 2380 h 724453"/>
                  <a:gd name="connsiteX5" fmla="*/ 1279 w 1387960"/>
                  <a:gd name="connsiteY5" fmla="*/ 14181 h 724453"/>
                  <a:gd name="connsiteX6" fmla="*/ 277334 w 1387960"/>
                  <a:gd name="connsiteY6" fmla="*/ 305165 h 724453"/>
                  <a:gd name="connsiteX7" fmla="*/ 612543 w 1387960"/>
                  <a:gd name="connsiteY7" fmla="*/ 524251 h 724453"/>
                  <a:gd name="connsiteX8" fmla="*/ 986094 w 1387960"/>
                  <a:gd name="connsiteY8" fmla="*/ 666011 h 724453"/>
                  <a:gd name="connsiteX9" fmla="*/ 1380458 w 1387960"/>
                  <a:gd name="connsiteY9" fmla="*/ 724449 h 724453"/>
                  <a:gd name="connsiteX10" fmla="*/ 1381249 w 1387960"/>
                  <a:gd name="connsiteY10" fmla="*/ 704505 h 724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87960" h="724453">
                    <a:moveTo>
                      <a:pt x="1381249" y="704505"/>
                    </a:moveTo>
                    <a:cubicBezTo>
                      <a:pt x="1249933" y="698623"/>
                      <a:pt x="1119069" y="679546"/>
                      <a:pt x="991335" y="646745"/>
                    </a:cubicBezTo>
                    <a:cubicBezTo>
                      <a:pt x="863977" y="612663"/>
                      <a:pt x="739975" y="565761"/>
                      <a:pt x="621817" y="506531"/>
                    </a:cubicBezTo>
                    <a:cubicBezTo>
                      <a:pt x="503320" y="447905"/>
                      <a:pt x="391873" y="374800"/>
                      <a:pt x="290266" y="289933"/>
                    </a:cubicBezTo>
                    <a:cubicBezTo>
                      <a:pt x="188696" y="205141"/>
                      <a:pt x="95761" y="109340"/>
                      <a:pt x="17416" y="2380"/>
                    </a:cubicBezTo>
                    <a:cubicBezTo>
                      <a:pt x="11572" y="-5048"/>
                      <a:pt x="-4640" y="6602"/>
                      <a:pt x="1279" y="14181"/>
                    </a:cubicBezTo>
                    <a:cubicBezTo>
                      <a:pt x="80605" y="122461"/>
                      <a:pt x="174596" y="219430"/>
                      <a:pt x="277334" y="305165"/>
                    </a:cubicBezTo>
                    <a:cubicBezTo>
                      <a:pt x="380072" y="391012"/>
                      <a:pt x="492801" y="464946"/>
                      <a:pt x="612543" y="524251"/>
                    </a:cubicBezTo>
                    <a:cubicBezTo>
                      <a:pt x="731983" y="584160"/>
                      <a:pt x="857304" y="631551"/>
                      <a:pt x="986094" y="666011"/>
                    </a:cubicBezTo>
                    <a:cubicBezTo>
                      <a:pt x="1115224" y="699151"/>
                      <a:pt x="1247558" y="718492"/>
                      <a:pt x="1380458" y="724449"/>
                    </a:cubicBezTo>
                    <a:cubicBezTo>
                      <a:pt x="1389996" y="724789"/>
                      <a:pt x="1390637" y="704806"/>
                      <a:pt x="1381249" y="704505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203F00A-ED25-4C38-9C0B-6587915A88F0}"/>
                  </a:ext>
                </a:extLst>
              </p:cNvPr>
              <p:cNvSpPr/>
              <p:nvPr/>
            </p:nvSpPr>
            <p:spPr>
              <a:xfrm>
                <a:off x="2058677" y="209547"/>
                <a:ext cx="503623" cy="177566"/>
              </a:xfrm>
              <a:custGeom>
                <a:avLst/>
                <a:gdLst>
                  <a:gd name="connsiteX0" fmla="*/ 0 w 503623"/>
                  <a:gd name="connsiteY0" fmla="*/ 168038 h 177566"/>
                  <a:gd name="connsiteX1" fmla="*/ 127433 w 503623"/>
                  <a:gd name="connsiteY1" fmla="*/ 176408 h 177566"/>
                  <a:gd name="connsiteX2" fmla="*/ 258221 w 503623"/>
                  <a:gd name="connsiteY2" fmla="*/ 148018 h 177566"/>
                  <a:gd name="connsiteX3" fmla="*/ 384335 w 503623"/>
                  <a:gd name="connsiteY3" fmla="*/ 88147 h 177566"/>
                  <a:gd name="connsiteX4" fmla="*/ 503624 w 503623"/>
                  <a:gd name="connsiteY4" fmla="*/ 0 h 177566"/>
                  <a:gd name="connsiteX5" fmla="*/ 393534 w 503623"/>
                  <a:gd name="connsiteY5" fmla="*/ 11650 h 177566"/>
                  <a:gd name="connsiteX6" fmla="*/ 268175 w 503623"/>
                  <a:gd name="connsiteY6" fmla="*/ 44074 h 177566"/>
                  <a:gd name="connsiteX7" fmla="*/ 0 w 503623"/>
                  <a:gd name="connsiteY7" fmla="*/ 168038 h 17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3623" h="177566">
                    <a:moveTo>
                      <a:pt x="0" y="168038"/>
                    </a:moveTo>
                    <a:cubicBezTo>
                      <a:pt x="41698" y="176634"/>
                      <a:pt x="84566" y="179386"/>
                      <a:pt x="127433" y="176408"/>
                    </a:cubicBezTo>
                    <a:cubicBezTo>
                      <a:pt x="169735" y="173995"/>
                      <a:pt x="215467" y="162647"/>
                      <a:pt x="258221" y="148018"/>
                    </a:cubicBezTo>
                    <a:cubicBezTo>
                      <a:pt x="301428" y="132975"/>
                      <a:pt x="343654" y="112767"/>
                      <a:pt x="384335" y="88147"/>
                    </a:cubicBezTo>
                    <a:cubicBezTo>
                      <a:pt x="425807" y="62736"/>
                      <a:pt x="465696" y="33027"/>
                      <a:pt x="503624" y="0"/>
                    </a:cubicBezTo>
                    <a:cubicBezTo>
                      <a:pt x="468862" y="1056"/>
                      <a:pt x="432895" y="4336"/>
                      <a:pt x="393534" y="11650"/>
                    </a:cubicBezTo>
                    <a:cubicBezTo>
                      <a:pt x="354550" y="18700"/>
                      <a:pt x="310514" y="31217"/>
                      <a:pt x="268175" y="44074"/>
                    </a:cubicBezTo>
                    <a:cubicBezTo>
                      <a:pt x="182063" y="71219"/>
                      <a:pt x="87582" y="111598"/>
                      <a:pt x="0" y="168038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ECAF06B-DD8A-4B85-A3CD-A030988D1102}"/>
                  </a:ext>
                </a:extLst>
              </p:cNvPr>
              <p:cNvSpPr/>
              <p:nvPr/>
            </p:nvSpPr>
            <p:spPr>
              <a:xfrm>
                <a:off x="2261062" y="398661"/>
                <a:ext cx="477571" cy="185783"/>
              </a:xfrm>
              <a:custGeom>
                <a:avLst/>
                <a:gdLst>
                  <a:gd name="connsiteX0" fmla="*/ 0 w 477571"/>
                  <a:gd name="connsiteY0" fmla="*/ 160762 h 185783"/>
                  <a:gd name="connsiteX1" fmla="*/ 270060 w 477571"/>
                  <a:gd name="connsiteY1" fmla="*/ 149903 h 185783"/>
                  <a:gd name="connsiteX2" fmla="*/ 477572 w 477571"/>
                  <a:gd name="connsiteY2" fmla="*/ 0 h 185783"/>
                  <a:gd name="connsiteX3" fmla="*/ 372760 w 477571"/>
                  <a:gd name="connsiteY3" fmla="*/ 21754 h 185783"/>
                  <a:gd name="connsiteX4" fmla="*/ 254526 w 477571"/>
                  <a:gd name="connsiteY4" fmla="*/ 58627 h 185783"/>
                  <a:gd name="connsiteX5" fmla="*/ 127621 w 477571"/>
                  <a:gd name="connsiteY5" fmla="*/ 106282 h 185783"/>
                  <a:gd name="connsiteX6" fmla="*/ 0 w 477571"/>
                  <a:gd name="connsiteY6" fmla="*/ 160762 h 185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7571" h="185783">
                    <a:moveTo>
                      <a:pt x="0" y="160762"/>
                    </a:moveTo>
                    <a:cubicBezTo>
                      <a:pt x="75781" y="201781"/>
                      <a:pt x="180894" y="188246"/>
                      <a:pt x="270060" y="149903"/>
                    </a:cubicBezTo>
                    <a:cubicBezTo>
                      <a:pt x="361449" y="109864"/>
                      <a:pt x="436137" y="49390"/>
                      <a:pt x="477572" y="0"/>
                    </a:cubicBezTo>
                    <a:cubicBezTo>
                      <a:pt x="444846" y="4788"/>
                      <a:pt x="410726" y="10858"/>
                      <a:pt x="372760" y="21754"/>
                    </a:cubicBezTo>
                    <a:cubicBezTo>
                      <a:pt x="334568" y="32914"/>
                      <a:pt x="295584" y="44564"/>
                      <a:pt x="254526" y="58627"/>
                    </a:cubicBezTo>
                    <a:cubicBezTo>
                      <a:pt x="213733" y="72426"/>
                      <a:pt x="169810" y="89995"/>
                      <a:pt x="127621" y="106282"/>
                    </a:cubicBezTo>
                    <a:cubicBezTo>
                      <a:pt x="85169" y="122909"/>
                      <a:pt x="42075" y="141156"/>
                      <a:pt x="0" y="160762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0E4995D2-3F5A-41A2-8A17-8EC2D68E4EEC}"/>
                  </a:ext>
                </a:extLst>
              </p:cNvPr>
              <p:cNvSpPr/>
              <p:nvPr/>
            </p:nvSpPr>
            <p:spPr>
              <a:xfrm>
                <a:off x="2167335" y="281407"/>
                <a:ext cx="501135" cy="182025"/>
              </a:xfrm>
              <a:custGeom>
                <a:avLst/>
                <a:gdLst>
                  <a:gd name="connsiteX0" fmla="*/ 501135 w 501135"/>
                  <a:gd name="connsiteY0" fmla="*/ 0 h 182025"/>
                  <a:gd name="connsiteX1" fmla="*/ 394703 w 501135"/>
                  <a:gd name="connsiteY1" fmla="*/ 21226 h 182025"/>
                  <a:gd name="connsiteX2" fmla="*/ 271228 w 501135"/>
                  <a:gd name="connsiteY2" fmla="*/ 62397 h 182025"/>
                  <a:gd name="connsiteX3" fmla="*/ 136444 w 501135"/>
                  <a:gd name="connsiteY3" fmla="*/ 117630 h 182025"/>
                  <a:gd name="connsiteX4" fmla="*/ 0 w 501135"/>
                  <a:gd name="connsiteY4" fmla="*/ 182025 h 182025"/>
                  <a:gd name="connsiteX5" fmla="*/ 131354 w 501135"/>
                  <a:gd name="connsiteY5" fmla="*/ 168792 h 182025"/>
                  <a:gd name="connsiteX6" fmla="*/ 260634 w 501135"/>
                  <a:gd name="connsiteY6" fmla="*/ 132259 h 182025"/>
                  <a:gd name="connsiteX7" fmla="*/ 501135 w 501135"/>
                  <a:gd name="connsiteY7" fmla="*/ 0 h 182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1135" h="182025">
                    <a:moveTo>
                      <a:pt x="501135" y="0"/>
                    </a:moveTo>
                    <a:cubicBezTo>
                      <a:pt x="469805" y="1847"/>
                      <a:pt x="433875" y="9727"/>
                      <a:pt x="394703" y="21226"/>
                    </a:cubicBezTo>
                    <a:cubicBezTo>
                      <a:pt x="356737" y="31368"/>
                      <a:pt x="315151" y="45582"/>
                      <a:pt x="271228" y="62397"/>
                    </a:cubicBezTo>
                    <a:cubicBezTo>
                      <a:pt x="226853" y="79702"/>
                      <a:pt x="181950" y="97837"/>
                      <a:pt x="136444" y="117630"/>
                    </a:cubicBezTo>
                    <a:cubicBezTo>
                      <a:pt x="90862" y="137575"/>
                      <a:pt x="44639" y="159216"/>
                      <a:pt x="0" y="182025"/>
                    </a:cubicBezTo>
                    <a:cubicBezTo>
                      <a:pt x="44526" y="180932"/>
                      <a:pt x="88449" y="176483"/>
                      <a:pt x="131354" y="168792"/>
                    </a:cubicBezTo>
                    <a:cubicBezTo>
                      <a:pt x="174975" y="160347"/>
                      <a:pt x="218747" y="147490"/>
                      <a:pt x="260634" y="132259"/>
                    </a:cubicBezTo>
                    <a:cubicBezTo>
                      <a:pt x="343767" y="102700"/>
                      <a:pt x="426636" y="55158"/>
                      <a:pt x="501135" y="0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DC434F4-3AE7-43FE-BFBE-16013B017A9C}"/>
                  </a:ext>
                </a:extLst>
              </p:cNvPr>
              <p:cNvSpPr/>
              <p:nvPr/>
            </p:nvSpPr>
            <p:spPr>
              <a:xfrm>
                <a:off x="2420730" y="464715"/>
                <a:ext cx="419020" cy="217276"/>
              </a:xfrm>
              <a:custGeom>
                <a:avLst/>
                <a:gdLst>
                  <a:gd name="connsiteX0" fmla="*/ 419020 w 419020"/>
                  <a:gd name="connsiteY0" fmla="*/ 0 h 217276"/>
                  <a:gd name="connsiteX1" fmla="*/ 371290 w 419020"/>
                  <a:gd name="connsiteY1" fmla="*/ 9162 h 217276"/>
                  <a:gd name="connsiteX2" fmla="*/ 323785 w 419020"/>
                  <a:gd name="connsiteY2" fmla="*/ 23564 h 217276"/>
                  <a:gd name="connsiteX3" fmla="*/ 223686 w 419020"/>
                  <a:gd name="connsiteY3" fmla="*/ 72501 h 217276"/>
                  <a:gd name="connsiteX4" fmla="*/ 0 w 419020"/>
                  <a:gd name="connsiteY4" fmla="*/ 217277 h 217276"/>
                  <a:gd name="connsiteX5" fmla="*/ 228437 w 419020"/>
                  <a:gd name="connsiteY5" fmla="*/ 153108 h 217276"/>
                  <a:gd name="connsiteX6" fmla="*/ 326311 w 419020"/>
                  <a:gd name="connsiteY6" fmla="*/ 90636 h 217276"/>
                  <a:gd name="connsiteX7" fmla="*/ 419020 w 419020"/>
                  <a:gd name="connsiteY7" fmla="*/ 0 h 21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9020" h="217276">
                    <a:moveTo>
                      <a:pt x="419020" y="0"/>
                    </a:moveTo>
                    <a:cubicBezTo>
                      <a:pt x="403223" y="1621"/>
                      <a:pt x="387351" y="4750"/>
                      <a:pt x="371290" y="9162"/>
                    </a:cubicBezTo>
                    <a:cubicBezTo>
                      <a:pt x="355681" y="12668"/>
                      <a:pt x="339884" y="17531"/>
                      <a:pt x="323785" y="23564"/>
                    </a:cubicBezTo>
                    <a:cubicBezTo>
                      <a:pt x="291625" y="35628"/>
                      <a:pt x="258372" y="52368"/>
                      <a:pt x="223686" y="72501"/>
                    </a:cubicBezTo>
                    <a:cubicBezTo>
                      <a:pt x="155860" y="110203"/>
                      <a:pt x="82115" y="161855"/>
                      <a:pt x="0" y="217277"/>
                    </a:cubicBezTo>
                    <a:cubicBezTo>
                      <a:pt x="86828" y="205740"/>
                      <a:pt x="159216" y="188963"/>
                      <a:pt x="228437" y="153108"/>
                    </a:cubicBezTo>
                    <a:cubicBezTo>
                      <a:pt x="262595" y="135840"/>
                      <a:pt x="295018" y="115331"/>
                      <a:pt x="326311" y="90636"/>
                    </a:cubicBezTo>
                    <a:cubicBezTo>
                      <a:pt x="357943" y="65262"/>
                      <a:pt x="388897" y="34912"/>
                      <a:pt x="419020" y="0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7C9A719C-7D0A-42C2-AE91-4023E7463733}"/>
                  </a:ext>
                </a:extLst>
              </p:cNvPr>
              <p:cNvSpPr/>
              <p:nvPr/>
            </p:nvSpPr>
            <p:spPr>
              <a:xfrm>
                <a:off x="2558832" y="508072"/>
                <a:ext cx="396399" cy="262217"/>
              </a:xfrm>
              <a:custGeom>
                <a:avLst/>
                <a:gdLst>
                  <a:gd name="connsiteX0" fmla="*/ 396399 w 396399"/>
                  <a:gd name="connsiteY0" fmla="*/ 0 h 262217"/>
                  <a:gd name="connsiteX1" fmla="*/ 303162 w 396399"/>
                  <a:gd name="connsiteY1" fmla="*/ 35063 h 262217"/>
                  <a:gd name="connsiteX2" fmla="*/ 208492 w 396399"/>
                  <a:gd name="connsiteY2" fmla="*/ 93539 h 262217"/>
                  <a:gd name="connsiteX3" fmla="*/ 0 w 396399"/>
                  <a:gd name="connsiteY3" fmla="*/ 262218 h 262217"/>
                  <a:gd name="connsiteX4" fmla="*/ 396399 w 396399"/>
                  <a:gd name="connsiteY4" fmla="*/ 0 h 262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6399" h="262217">
                    <a:moveTo>
                      <a:pt x="396399" y="0"/>
                    </a:moveTo>
                    <a:cubicBezTo>
                      <a:pt x="365484" y="6183"/>
                      <a:pt x="334342" y="18964"/>
                      <a:pt x="303162" y="35063"/>
                    </a:cubicBezTo>
                    <a:cubicBezTo>
                      <a:pt x="272397" y="50219"/>
                      <a:pt x="240991" y="70126"/>
                      <a:pt x="208492" y="93539"/>
                    </a:cubicBezTo>
                    <a:cubicBezTo>
                      <a:pt x="143004" y="141383"/>
                      <a:pt x="75856" y="198426"/>
                      <a:pt x="0" y="262218"/>
                    </a:cubicBezTo>
                    <a:cubicBezTo>
                      <a:pt x="168302" y="224440"/>
                      <a:pt x="289778" y="151110"/>
                      <a:pt x="396399" y="0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E96B9235-7404-4E61-B4D0-A37066C06A2C}"/>
                  </a:ext>
                </a:extLst>
              </p:cNvPr>
              <p:cNvSpPr/>
              <p:nvPr/>
            </p:nvSpPr>
            <p:spPr>
              <a:xfrm>
                <a:off x="2716729" y="581516"/>
                <a:ext cx="336867" cy="255016"/>
              </a:xfrm>
              <a:custGeom>
                <a:avLst/>
                <a:gdLst>
                  <a:gd name="connsiteX0" fmla="*/ 336868 w 336867"/>
                  <a:gd name="connsiteY0" fmla="*/ 0 h 255016"/>
                  <a:gd name="connsiteX1" fmla="*/ 175805 w 336867"/>
                  <a:gd name="connsiteY1" fmla="*/ 85433 h 255016"/>
                  <a:gd name="connsiteX2" fmla="*/ 0 w 336867"/>
                  <a:gd name="connsiteY2" fmla="*/ 255017 h 255016"/>
                  <a:gd name="connsiteX3" fmla="*/ 107074 w 336867"/>
                  <a:gd name="connsiteY3" fmla="*/ 218747 h 255016"/>
                  <a:gd name="connsiteX4" fmla="*/ 190546 w 336867"/>
                  <a:gd name="connsiteY4" fmla="*/ 168189 h 255016"/>
                  <a:gd name="connsiteX5" fmla="*/ 336868 w 336867"/>
                  <a:gd name="connsiteY5" fmla="*/ 0 h 255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867" h="255016">
                    <a:moveTo>
                      <a:pt x="336868" y="0"/>
                    </a:moveTo>
                    <a:cubicBezTo>
                      <a:pt x="275753" y="8483"/>
                      <a:pt x="226137" y="41962"/>
                      <a:pt x="175805" y="85433"/>
                    </a:cubicBezTo>
                    <a:cubicBezTo>
                      <a:pt x="125208" y="129431"/>
                      <a:pt x="71558" y="192130"/>
                      <a:pt x="0" y="255017"/>
                    </a:cubicBezTo>
                    <a:cubicBezTo>
                      <a:pt x="40417" y="246835"/>
                      <a:pt x="76309" y="232471"/>
                      <a:pt x="107074" y="218747"/>
                    </a:cubicBezTo>
                    <a:cubicBezTo>
                      <a:pt x="138178" y="204194"/>
                      <a:pt x="164984" y="188510"/>
                      <a:pt x="190546" y="168189"/>
                    </a:cubicBezTo>
                    <a:cubicBezTo>
                      <a:pt x="241708" y="126980"/>
                      <a:pt x="286234" y="74348"/>
                      <a:pt x="336868" y="0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307EEE9F-E7F9-464F-8D88-1C5F6013E036}"/>
                  </a:ext>
                </a:extLst>
              </p:cNvPr>
              <p:cNvSpPr/>
              <p:nvPr/>
            </p:nvSpPr>
            <p:spPr>
              <a:xfrm>
                <a:off x="3268121" y="897932"/>
                <a:ext cx="402356" cy="111152"/>
              </a:xfrm>
              <a:custGeom>
                <a:avLst/>
                <a:gdLst>
                  <a:gd name="connsiteX0" fmla="*/ 197068 w 402356"/>
                  <a:gd name="connsiteY0" fmla="*/ 2430 h 111152"/>
                  <a:gd name="connsiteX1" fmla="*/ 95763 w 402356"/>
                  <a:gd name="connsiteY1" fmla="*/ 20980 h 111152"/>
                  <a:gd name="connsiteX2" fmla="*/ 0 w 402356"/>
                  <a:gd name="connsiteY2" fmla="*/ 74667 h 111152"/>
                  <a:gd name="connsiteX3" fmla="*/ 47241 w 402356"/>
                  <a:gd name="connsiteY3" fmla="*/ 98797 h 111152"/>
                  <a:gd name="connsiteX4" fmla="*/ 101305 w 402356"/>
                  <a:gd name="connsiteY4" fmla="*/ 108825 h 111152"/>
                  <a:gd name="connsiteX5" fmla="*/ 208455 w 402356"/>
                  <a:gd name="connsiteY5" fmla="*/ 106601 h 111152"/>
                  <a:gd name="connsiteX6" fmla="*/ 312814 w 402356"/>
                  <a:gd name="connsiteY6" fmla="*/ 80850 h 111152"/>
                  <a:gd name="connsiteX7" fmla="*/ 402356 w 402356"/>
                  <a:gd name="connsiteY7" fmla="*/ 33006 h 111152"/>
                  <a:gd name="connsiteX8" fmla="*/ 298977 w 402356"/>
                  <a:gd name="connsiteY8" fmla="*/ 4692 h 111152"/>
                  <a:gd name="connsiteX9" fmla="*/ 197068 w 402356"/>
                  <a:gd name="connsiteY9" fmla="*/ 2430 h 111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2356" h="111152">
                    <a:moveTo>
                      <a:pt x="197068" y="2430"/>
                    </a:moveTo>
                    <a:cubicBezTo>
                      <a:pt x="169546" y="7067"/>
                      <a:pt x="132183" y="9556"/>
                      <a:pt x="95763" y="20980"/>
                    </a:cubicBezTo>
                    <a:cubicBezTo>
                      <a:pt x="59305" y="33006"/>
                      <a:pt x="23752" y="47748"/>
                      <a:pt x="0" y="74667"/>
                    </a:cubicBezTo>
                    <a:cubicBezTo>
                      <a:pt x="14025" y="84809"/>
                      <a:pt x="30086" y="92689"/>
                      <a:pt x="47241" y="98797"/>
                    </a:cubicBezTo>
                    <a:cubicBezTo>
                      <a:pt x="64433" y="104113"/>
                      <a:pt x="82794" y="106902"/>
                      <a:pt x="101305" y="108825"/>
                    </a:cubicBezTo>
                    <a:cubicBezTo>
                      <a:pt x="138404" y="112520"/>
                      <a:pt x="176219" y="111841"/>
                      <a:pt x="208455" y="106601"/>
                    </a:cubicBezTo>
                    <a:cubicBezTo>
                      <a:pt x="244045" y="101247"/>
                      <a:pt x="279410" y="95705"/>
                      <a:pt x="312814" y="80850"/>
                    </a:cubicBezTo>
                    <a:cubicBezTo>
                      <a:pt x="330157" y="73800"/>
                      <a:pt x="388029" y="26597"/>
                      <a:pt x="402356" y="33006"/>
                    </a:cubicBezTo>
                    <a:cubicBezTo>
                      <a:pt x="367482" y="18114"/>
                      <a:pt x="333022" y="8689"/>
                      <a:pt x="298977" y="4692"/>
                    </a:cubicBezTo>
                    <a:cubicBezTo>
                      <a:pt x="264932" y="620"/>
                      <a:pt x="230774" y="-2283"/>
                      <a:pt x="197068" y="2430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E2CC3ED5-EAE6-40A9-B857-6E3CF81233C7}"/>
                  </a:ext>
                </a:extLst>
              </p:cNvPr>
              <p:cNvSpPr/>
              <p:nvPr/>
            </p:nvSpPr>
            <p:spPr>
              <a:xfrm>
                <a:off x="3105097" y="740581"/>
                <a:ext cx="324539" cy="224327"/>
              </a:xfrm>
              <a:custGeom>
                <a:avLst/>
                <a:gdLst>
                  <a:gd name="connsiteX0" fmla="*/ 324539 w 324539"/>
                  <a:gd name="connsiteY0" fmla="*/ 0 h 224327"/>
                  <a:gd name="connsiteX1" fmla="*/ 0 w 324539"/>
                  <a:gd name="connsiteY1" fmla="*/ 224327 h 224327"/>
                  <a:gd name="connsiteX2" fmla="*/ 95801 w 324539"/>
                  <a:gd name="connsiteY2" fmla="*/ 204647 h 224327"/>
                  <a:gd name="connsiteX3" fmla="*/ 185117 w 324539"/>
                  <a:gd name="connsiteY3" fmla="*/ 158009 h 224327"/>
                  <a:gd name="connsiteX4" fmla="*/ 262595 w 324539"/>
                  <a:gd name="connsiteY4" fmla="*/ 88788 h 224327"/>
                  <a:gd name="connsiteX5" fmla="*/ 324539 w 324539"/>
                  <a:gd name="connsiteY5" fmla="*/ 0 h 224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4539" h="224327">
                    <a:moveTo>
                      <a:pt x="324539" y="0"/>
                    </a:moveTo>
                    <a:cubicBezTo>
                      <a:pt x="224553" y="52670"/>
                      <a:pt x="105000" y="116575"/>
                      <a:pt x="0" y="224327"/>
                    </a:cubicBezTo>
                    <a:cubicBezTo>
                      <a:pt x="32537" y="221462"/>
                      <a:pt x="64772" y="214826"/>
                      <a:pt x="95801" y="204647"/>
                    </a:cubicBezTo>
                    <a:cubicBezTo>
                      <a:pt x="127018" y="192846"/>
                      <a:pt x="157104" y="176860"/>
                      <a:pt x="185117" y="158009"/>
                    </a:cubicBezTo>
                    <a:cubicBezTo>
                      <a:pt x="213092" y="139761"/>
                      <a:pt x="239182" y="115971"/>
                      <a:pt x="262595" y="88788"/>
                    </a:cubicBezTo>
                    <a:cubicBezTo>
                      <a:pt x="286008" y="61907"/>
                      <a:pt x="306781" y="32198"/>
                      <a:pt x="324539" y="0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58D6FB3-75D4-4DFF-9F07-C23BB09BFBA6}"/>
                  </a:ext>
                </a:extLst>
              </p:cNvPr>
              <p:cNvSpPr/>
              <p:nvPr/>
            </p:nvSpPr>
            <p:spPr>
              <a:xfrm>
                <a:off x="3027657" y="628681"/>
                <a:ext cx="212639" cy="321485"/>
              </a:xfrm>
              <a:custGeom>
                <a:avLst/>
                <a:gdLst>
                  <a:gd name="connsiteX0" fmla="*/ 0 w 212639"/>
                  <a:gd name="connsiteY0" fmla="*/ 321485 h 321485"/>
                  <a:gd name="connsiteX1" fmla="*/ 63905 w 212639"/>
                  <a:gd name="connsiteY1" fmla="*/ 258372 h 321485"/>
                  <a:gd name="connsiteX2" fmla="*/ 123738 w 212639"/>
                  <a:gd name="connsiteY2" fmla="*/ 177049 h 321485"/>
                  <a:gd name="connsiteX3" fmla="*/ 212639 w 212639"/>
                  <a:gd name="connsiteY3" fmla="*/ 0 h 321485"/>
                  <a:gd name="connsiteX4" fmla="*/ 99496 w 212639"/>
                  <a:gd name="connsiteY4" fmla="*/ 143117 h 321485"/>
                  <a:gd name="connsiteX5" fmla="*/ 0 w 212639"/>
                  <a:gd name="connsiteY5" fmla="*/ 321485 h 321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2639" h="321485">
                    <a:moveTo>
                      <a:pt x="0" y="321485"/>
                    </a:moveTo>
                    <a:cubicBezTo>
                      <a:pt x="21415" y="303841"/>
                      <a:pt x="43056" y="282426"/>
                      <a:pt x="63905" y="258372"/>
                    </a:cubicBezTo>
                    <a:cubicBezTo>
                      <a:pt x="84830" y="233828"/>
                      <a:pt x="105151" y="205778"/>
                      <a:pt x="123738" y="177049"/>
                    </a:cubicBezTo>
                    <a:cubicBezTo>
                      <a:pt x="161063" y="119327"/>
                      <a:pt x="191715" y="56666"/>
                      <a:pt x="212639" y="0"/>
                    </a:cubicBezTo>
                    <a:cubicBezTo>
                      <a:pt x="177388" y="32725"/>
                      <a:pt x="137914" y="84754"/>
                      <a:pt x="99496" y="143117"/>
                    </a:cubicBezTo>
                    <a:cubicBezTo>
                      <a:pt x="61379" y="200688"/>
                      <a:pt x="24921" y="262972"/>
                      <a:pt x="0" y="321485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9D6AFB09-D49F-4F18-867B-AB5E5C8F59CF}"/>
                  </a:ext>
                </a:extLst>
              </p:cNvPr>
              <p:cNvSpPr/>
              <p:nvPr/>
            </p:nvSpPr>
            <p:spPr>
              <a:xfrm>
                <a:off x="2879677" y="605796"/>
                <a:ext cx="274847" cy="292567"/>
              </a:xfrm>
              <a:custGeom>
                <a:avLst/>
                <a:gdLst>
                  <a:gd name="connsiteX0" fmla="*/ 0 w 274847"/>
                  <a:gd name="connsiteY0" fmla="*/ 292568 h 292567"/>
                  <a:gd name="connsiteX1" fmla="*/ 165399 w 274847"/>
                  <a:gd name="connsiteY1" fmla="*/ 184966 h 292567"/>
                  <a:gd name="connsiteX2" fmla="*/ 274848 w 274847"/>
                  <a:gd name="connsiteY2" fmla="*/ 0 h 292567"/>
                  <a:gd name="connsiteX3" fmla="*/ 124869 w 274847"/>
                  <a:gd name="connsiteY3" fmla="*/ 123964 h 292567"/>
                  <a:gd name="connsiteX4" fmla="*/ 0 w 274847"/>
                  <a:gd name="connsiteY4" fmla="*/ 292568 h 292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847" h="292567">
                    <a:moveTo>
                      <a:pt x="0" y="292568"/>
                    </a:moveTo>
                    <a:cubicBezTo>
                      <a:pt x="58702" y="264819"/>
                      <a:pt x="116499" y="233640"/>
                      <a:pt x="165399" y="184966"/>
                    </a:cubicBezTo>
                    <a:cubicBezTo>
                      <a:pt x="214148" y="137537"/>
                      <a:pt x="252151" y="78383"/>
                      <a:pt x="274848" y="0"/>
                    </a:cubicBezTo>
                    <a:cubicBezTo>
                      <a:pt x="226815" y="23526"/>
                      <a:pt x="174146" y="71559"/>
                      <a:pt x="124869" y="123964"/>
                    </a:cubicBezTo>
                    <a:cubicBezTo>
                      <a:pt x="75970" y="176031"/>
                      <a:pt x="29822" y="236429"/>
                      <a:pt x="0" y="292568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514B2AEE-5CB5-42CC-A9ED-78EAEC78BA66}"/>
                  </a:ext>
                </a:extLst>
              </p:cNvPr>
              <p:cNvSpPr/>
              <p:nvPr/>
            </p:nvSpPr>
            <p:spPr>
              <a:xfrm>
                <a:off x="1874672" y="368047"/>
                <a:ext cx="197954" cy="549243"/>
              </a:xfrm>
              <a:custGeom>
                <a:avLst/>
                <a:gdLst>
                  <a:gd name="connsiteX0" fmla="*/ 197955 w 197954"/>
                  <a:gd name="connsiteY0" fmla="*/ 0 h 549243"/>
                  <a:gd name="connsiteX1" fmla="*/ 144908 w 197954"/>
                  <a:gd name="connsiteY1" fmla="*/ 273000 h 549243"/>
                  <a:gd name="connsiteX2" fmla="*/ 16872 w 197954"/>
                  <a:gd name="connsiteY2" fmla="*/ 549243 h 549243"/>
                  <a:gd name="connsiteX3" fmla="*/ 28936 w 197954"/>
                  <a:gd name="connsiteY3" fmla="*/ 252189 h 549243"/>
                  <a:gd name="connsiteX4" fmla="*/ 197955 w 197954"/>
                  <a:gd name="connsiteY4" fmla="*/ 0 h 549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954" h="549243">
                    <a:moveTo>
                      <a:pt x="197955" y="0"/>
                    </a:moveTo>
                    <a:cubicBezTo>
                      <a:pt x="193845" y="84415"/>
                      <a:pt x="173147" y="180140"/>
                      <a:pt x="144908" y="273000"/>
                    </a:cubicBezTo>
                    <a:cubicBezTo>
                      <a:pt x="115425" y="366878"/>
                      <a:pt x="73312" y="462868"/>
                      <a:pt x="16872" y="549243"/>
                    </a:cubicBezTo>
                    <a:cubicBezTo>
                      <a:pt x="-8653" y="449748"/>
                      <a:pt x="-5674" y="348782"/>
                      <a:pt x="28936" y="252189"/>
                    </a:cubicBezTo>
                    <a:cubicBezTo>
                      <a:pt x="62227" y="156539"/>
                      <a:pt x="121646" y="70993"/>
                      <a:pt x="197955" y="0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E2A28CE7-BA66-476D-A2DC-ED5CB6DCD17B}"/>
                  </a:ext>
                </a:extLst>
              </p:cNvPr>
              <p:cNvSpPr/>
              <p:nvPr/>
            </p:nvSpPr>
            <p:spPr>
              <a:xfrm>
                <a:off x="2236324" y="566661"/>
                <a:ext cx="101098" cy="524623"/>
              </a:xfrm>
              <a:custGeom>
                <a:avLst/>
                <a:gdLst>
                  <a:gd name="connsiteX0" fmla="*/ 30053 w 101098"/>
                  <a:gd name="connsiteY0" fmla="*/ 0 h 524623"/>
                  <a:gd name="connsiteX1" fmla="*/ 90452 w 101098"/>
                  <a:gd name="connsiteY1" fmla="*/ 259503 h 524623"/>
                  <a:gd name="connsiteX2" fmla="*/ 91168 w 101098"/>
                  <a:gd name="connsiteY2" fmla="*/ 524624 h 524623"/>
                  <a:gd name="connsiteX3" fmla="*/ 3285 w 101098"/>
                  <a:gd name="connsiteY3" fmla="*/ 271681 h 524623"/>
                  <a:gd name="connsiteX4" fmla="*/ 3587 w 101098"/>
                  <a:gd name="connsiteY4" fmla="*/ 136029 h 524623"/>
                  <a:gd name="connsiteX5" fmla="*/ 30053 w 101098"/>
                  <a:gd name="connsiteY5" fmla="*/ 0 h 524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098" h="524623">
                    <a:moveTo>
                      <a:pt x="30053" y="0"/>
                    </a:moveTo>
                    <a:cubicBezTo>
                      <a:pt x="61044" y="61605"/>
                      <a:pt x="79745" y="157557"/>
                      <a:pt x="90452" y="259503"/>
                    </a:cubicBezTo>
                    <a:cubicBezTo>
                      <a:pt x="102592" y="357792"/>
                      <a:pt x="106287" y="461812"/>
                      <a:pt x="91168" y="524624"/>
                    </a:cubicBezTo>
                    <a:cubicBezTo>
                      <a:pt x="41289" y="447636"/>
                      <a:pt x="11165" y="363071"/>
                      <a:pt x="3285" y="271681"/>
                    </a:cubicBezTo>
                    <a:cubicBezTo>
                      <a:pt x="-938" y="226401"/>
                      <a:pt x="-1352" y="181912"/>
                      <a:pt x="3587" y="136029"/>
                    </a:cubicBezTo>
                    <a:cubicBezTo>
                      <a:pt x="8676" y="89919"/>
                      <a:pt x="17725" y="44413"/>
                      <a:pt x="30053" y="0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F651358B-23AC-4F48-8D76-966916356378}"/>
                  </a:ext>
                </a:extLst>
              </p:cNvPr>
              <p:cNvSpPr/>
              <p:nvPr/>
            </p:nvSpPr>
            <p:spPr>
              <a:xfrm>
                <a:off x="2052225" y="474555"/>
                <a:ext cx="104053" cy="589923"/>
              </a:xfrm>
              <a:custGeom>
                <a:avLst/>
                <a:gdLst>
                  <a:gd name="connsiteX0" fmla="*/ 48716 w 104053"/>
                  <a:gd name="connsiteY0" fmla="*/ 589924 h 589923"/>
                  <a:gd name="connsiteX1" fmla="*/ 4077 w 104053"/>
                  <a:gd name="connsiteY1" fmla="*/ 452613 h 589923"/>
                  <a:gd name="connsiteX2" fmla="*/ 5886 w 104053"/>
                  <a:gd name="connsiteY2" fmla="*/ 298185 h 589923"/>
                  <a:gd name="connsiteX3" fmla="*/ 104025 w 104053"/>
                  <a:gd name="connsiteY3" fmla="*/ 0 h 589923"/>
                  <a:gd name="connsiteX4" fmla="*/ 103082 w 104053"/>
                  <a:gd name="connsiteY4" fmla="*/ 135727 h 589923"/>
                  <a:gd name="connsiteX5" fmla="*/ 99199 w 104053"/>
                  <a:gd name="connsiteY5" fmla="*/ 276997 h 589923"/>
                  <a:gd name="connsiteX6" fmla="*/ 48716 w 104053"/>
                  <a:gd name="connsiteY6" fmla="*/ 589924 h 589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053" h="589923">
                    <a:moveTo>
                      <a:pt x="48716" y="589924"/>
                    </a:moveTo>
                    <a:cubicBezTo>
                      <a:pt x="25831" y="548074"/>
                      <a:pt x="10298" y="502794"/>
                      <a:pt x="4077" y="452613"/>
                    </a:cubicBezTo>
                    <a:cubicBezTo>
                      <a:pt x="-2144" y="402356"/>
                      <a:pt x="-1013" y="350101"/>
                      <a:pt x="5886" y="298185"/>
                    </a:cubicBezTo>
                    <a:cubicBezTo>
                      <a:pt x="19572" y="194203"/>
                      <a:pt x="60027" y="87883"/>
                      <a:pt x="104025" y="0"/>
                    </a:cubicBezTo>
                    <a:cubicBezTo>
                      <a:pt x="104100" y="43810"/>
                      <a:pt x="104100" y="88977"/>
                      <a:pt x="103082" y="135727"/>
                    </a:cubicBezTo>
                    <a:cubicBezTo>
                      <a:pt x="102781" y="181648"/>
                      <a:pt x="102328" y="228060"/>
                      <a:pt x="99199" y="276997"/>
                    </a:cubicBezTo>
                    <a:cubicBezTo>
                      <a:pt x="92262" y="375701"/>
                      <a:pt x="80914" y="476667"/>
                      <a:pt x="48716" y="589924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CFECB120-C299-40CA-B47A-D3E9D12D8996}"/>
                  </a:ext>
                </a:extLst>
              </p:cNvPr>
              <p:cNvSpPr/>
              <p:nvPr/>
            </p:nvSpPr>
            <p:spPr>
              <a:xfrm>
                <a:off x="2396862" y="683085"/>
                <a:ext cx="109180" cy="500079"/>
              </a:xfrm>
              <a:custGeom>
                <a:avLst/>
                <a:gdLst>
                  <a:gd name="connsiteX0" fmla="*/ 108924 w 109180"/>
                  <a:gd name="connsiteY0" fmla="*/ 500080 h 500079"/>
                  <a:gd name="connsiteX1" fmla="*/ 67075 w 109180"/>
                  <a:gd name="connsiteY1" fmla="*/ 449936 h 500079"/>
                  <a:gd name="connsiteX2" fmla="*/ 36913 w 109180"/>
                  <a:gd name="connsiteY2" fmla="*/ 393647 h 500079"/>
                  <a:gd name="connsiteX3" fmla="*/ 3811 w 109180"/>
                  <a:gd name="connsiteY3" fmla="*/ 272925 h 500079"/>
                  <a:gd name="connsiteX4" fmla="*/ 23152 w 109180"/>
                  <a:gd name="connsiteY4" fmla="*/ 0 h 500079"/>
                  <a:gd name="connsiteX5" fmla="*/ 85926 w 109180"/>
                  <a:gd name="connsiteY5" fmla="*/ 239144 h 500079"/>
                  <a:gd name="connsiteX6" fmla="*/ 103834 w 109180"/>
                  <a:gd name="connsiteY6" fmla="*/ 364051 h 500079"/>
                  <a:gd name="connsiteX7" fmla="*/ 108924 w 109180"/>
                  <a:gd name="connsiteY7" fmla="*/ 500080 h 500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180" h="500079">
                    <a:moveTo>
                      <a:pt x="108924" y="500080"/>
                    </a:moveTo>
                    <a:cubicBezTo>
                      <a:pt x="93164" y="484019"/>
                      <a:pt x="79252" y="467279"/>
                      <a:pt x="67075" y="449936"/>
                    </a:cubicBezTo>
                    <a:cubicBezTo>
                      <a:pt x="55349" y="431688"/>
                      <a:pt x="45358" y="412913"/>
                      <a:pt x="36913" y="393647"/>
                    </a:cubicBezTo>
                    <a:cubicBezTo>
                      <a:pt x="20023" y="355153"/>
                      <a:pt x="9428" y="314737"/>
                      <a:pt x="3811" y="272925"/>
                    </a:cubicBezTo>
                    <a:cubicBezTo>
                      <a:pt x="-5954" y="186625"/>
                      <a:pt x="3961" y="94858"/>
                      <a:pt x="23152" y="0"/>
                    </a:cubicBezTo>
                    <a:cubicBezTo>
                      <a:pt x="47960" y="80682"/>
                      <a:pt x="69073" y="160573"/>
                      <a:pt x="85926" y="239144"/>
                    </a:cubicBezTo>
                    <a:cubicBezTo>
                      <a:pt x="93956" y="279146"/>
                      <a:pt x="100064" y="320467"/>
                      <a:pt x="103834" y="364051"/>
                    </a:cubicBezTo>
                    <a:cubicBezTo>
                      <a:pt x="107868" y="407069"/>
                      <a:pt x="109942" y="451557"/>
                      <a:pt x="108924" y="500080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BA0A5B5C-5C5D-4F9C-B318-2AF15E3E8997}"/>
                  </a:ext>
                </a:extLst>
              </p:cNvPr>
              <p:cNvSpPr/>
              <p:nvPr/>
            </p:nvSpPr>
            <p:spPr>
              <a:xfrm>
                <a:off x="2563452" y="781374"/>
                <a:ext cx="98857" cy="520061"/>
              </a:xfrm>
              <a:custGeom>
                <a:avLst/>
                <a:gdLst>
                  <a:gd name="connsiteX0" fmla="*/ 96007 w 98857"/>
                  <a:gd name="connsiteY0" fmla="*/ 520062 h 520061"/>
                  <a:gd name="connsiteX1" fmla="*/ 28709 w 98857"/>
                  <a:gd name="connsiteY1" fmla="*/ 406843 h 520061"/>
                  <a:gd name="connsiteX2" fmla="*/ 1941 w 98857"/>
                  <a:gd name="connsiteY2" fmla="*/ 279711 h 520061"/>
                  <a:gd name="connsiteX3" fmla="*/ 4730 w 98857"/>
                  <a:gd name="connsiteY3" fmla="*/ 144663 h 520061"/>
                  <a:gd name="connsiteX4" fmla="*/ 29538 w 98857"/>
                  <a:gd name="connsiteY4" fmla="*/ 0 h 520061"/>
                  <a:gd name="connsiteX5" fmla="*/ 44318 w 98857"/>
                  <a:gd name="connsiteY5" fmla="*/ 65413 h 520061"/>
                  <a:gd name="connsiteX6" fmla="*/ 59210 w 98857"/>
                  <a:gd name="connsiteY6" fmla="*/ 127735 h 520061"/>
                  <a:gd name="connsiteX7" fmla="*/ 83264 w 98857"/>
                  <a:gd name="connsiteY7" fmla="*/ 252905 h 520061"/>
                  <a:gd name="connsiteX8" fmla="*/ 96007 w 98857"/>
                  <a:gd name="connsiteY8" fmla="*/ 520062 h 520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857" h="520061">
                    <a:moveTo>
                      <a:pt x="96007" y="520062"/>
                    </a:moveTo>
                    <a:cubicBezTo>
                      <a:pt x="66109" y="484207"/>
                      <a:pt x="43978" y="446731"/>
                      <a:pt x="28709" y="406843"/>
                    </a:cubicBezTo>
                    <a:cubicBezTo>
                      <a:pt x="13854" y="365861"/>
                      <a:pt x="5447" y="323446"/>
                      <a:pt x="1941" y="279711"/>
                    </a:cubicBezTo>
                    <a:cubicBezTo>
                      <a:pt x="-1566" y="235977"/>
                      <a:pt x="-133" y="190923"/>
                      <a:pt x="4730" y="144663"/>
                    </a:cubicBezTo>
                    <a:cubicBezTo>
                      <a:pt x="9971" y="97648"/>
                      <a:pt x="18718" y="49277"/>
                      <a:pt x="29538" y="0"/>
                    </a:cubicBezTo>
                    <a:cubicBezTo>
                      <a:pt x="34553" y="22282"/>
                      <a:pt x="39492" y="44036"/>
                      <a:pt x="44318" y="65413"/>
                    </a:cubicBezTo>
                    <a:cubicBezTo>
                      <a:pt x="49370" y="86526"/>
                      <a:pt x="54309" y="107262"/>
                      <a:pt x="59210" y="127735"/>
                    </a:cubicBezTo>
                    <a:cubicBezTo>
                      <a:pt x="68635" y="169207"/>
                      <a:pt x="76892" y="210604"/>
                      <a:pt x="83264" y="252905"/>
                    </a:cubicBezTo>
                    <a:cubicBezTo>
                      <a:pt x="96459" y="336491"/>
                      <a:pt x="103020" y="421546"/>
                      <a:pt x="96007" y="520062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05794656-158A-4174-B295-33F14B764131}"/>
                  </a:ext>
                </a:extLst>
              </p:cNvPr>
              <p:cNvSpPr/>
              <p:nvPr/>
            </p:nvSpPr>
            <p:spPr>
              <a:xfrm>
                <a:off x="2686454" y="831819"/>
                <a:ext cx="174371" cy="445562"/>
              </a:xfrm>
              <a:custGeom>
                <a:avLst/>
                <a:gdLst>
                  <a:gd name="connsiteX0" fmla="*/ 174372 w 174371"/>
                  <a:gd name="connsiteY0" fmla="*/ 445563 h 445562"/>
                  <a:gd name="connsiteX1" fmla="*/ 32838 w 174371"/>
                  <a:gd name="connsiteY1" fmla="*/ 257618 h 445562"/>
                  <a:gd name="connsiteX2" fmla="*/ 7239 w 174371"/>
                  <a:gd name="connsiteY2" fmla="*/ 137763 h 445562"/>
                  <a:gd name="connsiteX3" fmla="*/ 0 w 174371"/>
                  <a:gd name="connsiteY3" fmla="*/ 0 h 445562"/>
                  <a:gd name="connsiteX4" fmla="*/ 105415 w 174371"/>
                  <a:gd name="connsiteY4" fmla="*/ 207700 h 445562"/>
                  <a:gd name="connsiteX5" fmla="*/ 174372 w 174371"/>
                  <a:gd name="connsiteY5" fmla="*/ 445563 h 445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4371" h="445562">
                    <a:moveTo>
                      <a:pt x="174372" y="445563"/>
                    </a:moveTo>
                    <a:cubicBezTo>
                      <a:pt x="100551" y="395268"/>
                      <a:pt x="57043" y="333889"/>
                      <a:pt x="32838" y="257618"/>
                    </a:cubicBezTo>
                    <a:cubicBezTo>
                      <a:pt x="20510" y="220142"/>
                      <a:pt x="12479" y="180178"/>
                      <a:pt x="7239" y="137763"/>
                    </a:cubicBezTo>
                    <a:cubicBezTo>
                      <a:pt x="2300" y="94707"/>
                      <a:pt x="490" y="48296"/>
                      <a:pt x="0" y="0"/>
                    </a:cubicBezTo>
                    <a:cubicBezTo>
                      <a:pt x="40266" y="75970"/>
                      <a:pt x="77553" y="136481"/>
                      <a:pt x="105415" y="207700"/>
                    </a:cubicBezTo>
                    <a:cubicBezTo>
                      <a:pt x="134521" y="276092"/>
                      <a:pt x="156539" y="349875"/>
                      <a:pt x="174372" y="445563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37606BB4-8AAD-41E2-9A67-77E468530744}"/>
                  </a:ext>
                </a:extLst>
              </p:cNvPr>
              <p:cNvSpPr/>
              <p:nvPr/>
            </p:nvSpPr>
            <p:spPr>
              <a:xfrm>
                <a:off x="3105663" y="962005"/>
                <a:ext cx="324086" cy="286233"/>
              </a:xfrm>
              <a:custGeom>
                <a:avLst/>
                <a:gdLst>
                  <a:gd name="connsiteX0" fmla="*/ 324087 w 324086"/>
                  <a:gd name="connsiteY0" fmla="*/ 286234 h 286233"/>
                  <a:gd name="connsiteX1" fmla="*/ 0 w 324086"/>
                  <a:gd name="connsiteY1" fmla="*/ 0 h 286233"/>
                  <a:gd name="connsiteX2" fmla="*/ 324087 w 324086"/>
                  <a:gd name="connsiteY2" fmla="*/ 286234 h 286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4086" h="286233">
                    <a:moveTo>
                      <a:pt x="324087" y="286234"/>
                    </a:moveTo>
                    <a:cubicBezTo>
                      <a:pt x="188133" y="233149"/>
                      <a:pt x="57156" y="139120"/>
                      <a:pt x="0" y="0"/>
                    </a:cubicBezTo>
                    <a:cubicBezTo>
                      <a:pt x="116311" y="57420"/>
                      <a:pt x="227381" y="152769"/>
                      <a:pt x="324087" y="286234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FCAD631-F08D-497D-BD17-B74E8C1C0B2F}"/>
                  </a:ext>
                </a:extLst>
              </p:cNvPr>
              <p:cNvSpPr/>
              <p:nvPr/>
            </p:nvSpPr>
            <p:spPr>
              <a:xfrm>
                <a:off x="3028542" y="943531"/>
                <a:ext cx="128697" cy="326763"/>
              </a:xfrm>
              <a:custGeom>
                <a:avLst/>
                <a:gdLst>
                  <a:gd name="connsiteX0" fmla="*/ 661 w 128697"/>
                  <a:gd name="connsiteY0" fmla="*/ 0 h 326763"/>
                  <a:gd name="connsiteX1" fmla="*/ 37911 w 128697"/>
                  <a:gd name="connsiteY1" fmla="*/ 72463 h 326763"/>
                  <a:gd name="connsiteX2" fmla="*/ 77121 w 128697"/>
                  <a:gd name="connsiteY2" fmla="*/ 141835 h 326763"/>
                  <a:gd name="connsiteX3" fmla="*/ 128698 w 128697"/>
                  <a:gd name="connsiteY3" fmla="*/ 326764 h 326763"/>
                  <a:gd name="connsiteX4" fmla="*/ 32067 w 128697"/>
                  <a:gd name="connsiteY4" fmla="*/ 178029 h 326763"/>
                  <a:gd name="connsiteX5" fmla="*/ 661 w 128697"/>
                  <a:gd name="connsiteY5" fmla="*/ 0 h 326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697" h="326763">
                    <a:moveTo>
                      <a:pt x="661" y="0"/>
                    </a:moveTo>
                    <a:cubicBezTo>
                      <a:pt x="11934" y="25411"/>
                      <a:pt x="24828" y="48937"/>
                      <a:pt x="37911" y="72463"/>
                    </a:cubicBezTo>
                    <a:cubicBezTo>
                      <a:pt x="51144" y="95273"/>
                      <a:pt x="64717" y="117404"/>
                      <a:pt x="77121" y="141835"/>
                    </a:cubicBezTo>
                    <a:cubicBezTo>
                      <a:pt x="101967" y="190546"/>
                      <a:pt x="122665" y="247024"/>
                      <a:pt x="128698" y="326764"/>
                    </a:cubicBezTo>
                    <a:cubicBezTo>
                      <a:pt x="90053" y="281597"/>
                      <a:pt x="55443" y="231905"/>
                      <a:pt x="32067" y="178029"/>
                    </a:cubicBezTo>
                    <a:cubicBezTo>
                      <a:pt x="8654" y="123663"/>
                      <a:pt x="-2996" y="62962"/>
                      <a:pt x="661" y="0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30D2EE10-3764-4CFD-BF59-88C38D327422}"/>
                  </a:ext>
                </a:extLst>
              </p:cNvPr>
              <p:cNvSpPr/>
              <p:nvPr/>
            </p:nvSpPr>
            <p:spPr>
              <a:xfrm>
                <a:off x="2872696" y="911446"/>
                <a:ext cx="174264" cy="361901"/>
              </a:xfrm>
              <a:custGeom>
                <a:avLst/>
                <a:gdLst>
                  <a:gd name="connsiteX0" fmla="*/ 2721 w 174264"/>
                  <a:gd name="connsiteY0" fmla="*/ 0 h 361901"/>
                  <a:gd name="connsiteX1" fmla="*/ 106740 w 174264"/>
                  <a:gd name="connsiteY1" fmla="*/ 160347 h 361901"/>
                  <a:gd name="connsiteX2" fmla="*/ 174265 w 174264"/>
                  <a:gd name="connsiteY2" fmla="*/ 361902 h 361901"/>
                  <a:gd name="connsiteX3" fmla="*/ 97617 w 174264"/>
                  <a:gd name="connsiteY3" fmla="*/ 284236 h 361901"/>
                  <a:gd name="connsiteX4" fmla="*/ 38651 w 174264"/>
                  <a:gd name="connsiteY4" fmla="*/ 194241 h 361901"/>
                  <a:gd name="connsiteX5" fmla="*/ 2721 w 174264"/>
                  <a:gd name="connsiteY5" fmla="*/ 0 h 36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4264" h="361901">
                    <a:moveTo>
                      <a:pt x="2721" y="0"/>
                    </a:moveTo>
                    <a:cubicBezTo>
                      <a:pt x="34654" y="55460"/>
                      <a:pt x="73261" y="106621"/>
                      <a:pt x="106740" y="160347"/>
                    </a:cubicBezTo>
                    <a:cubicBezTo>
                      <a:pt x="139881" y="215316"/>
                      <a:pt x="166649" y="279033"/>
                      <a:pt x="174265" y="361902"/>
                    </a:cubicBezTo>
                    <a:cubicBezTo>
                      <a:pt x="146403" y="340412"/>
                      <a:pt x="120766" y="312437"/>
                      <a:pt x="97617" y="284236"/>
                    </a:cubicBezTo>
                    <a:cubicBezTo>
                      <a:pt x="74618" y="255620"/>
                      <a:pt x="54335" y="225835"/>
                      <a:pt x="38651" y="194241"/>
                    </a:cubicBezTo>
                    <a:cubicBezTo>
                      <a:pt x="7584" y="129469"/>
                      <a:pt x="-6328" y="62510"/>
                      <a:pt x="2721" y="0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4" name="Graphic 48">
              <a:extLst>
                <a:ext uri="{FF2B5EF4-FFF2-40B4-BE49-F238E27FC236}">
                  <a16:creationId xmlns:a16="http://schemas.microsoft.com/office/drawing/2014/main" id="{87C05331-D79D-4B9E-8F87-1EE4BD37F104}"/>
                </a:ext>
              </a:extLst>
            </p:cNvPr>
            <p:cNvGrpSpPr/>
            <p:nvPr/>
          </p:nvGrpSpPr>
          <p:grpSpPr>
            <a:xfrm rot="5400000">
              <a:off x="5867600" y="1124161"/>
              <a:ext cx="2774794" cy="3067405"/>
              <a:chOff x="3654581" y="4772248"/>
              <a:chExt cx="1887132" cy="2086136"/>
            </a:xfrm>
            <a:effectLst>
              <a:outerShdw blurRad="63500" sx="102000" sy="102000" algn="ctr" rotWithShape="0">
                <a:prstClr val="black">
                  <a:alpha val="30000"/>
                </a:prstClr>
              </a:outerShdw>
            </a:effectLst>
          </p:grpSpPr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572445D7-C9A8-493B-9D0D-96D857A5454B}"/>
                  </a:ext>
                </a:extLst>
              </p:cNvPr>
              <p:cNvSpPr/>
              <p:nvPr/>
            </p:nvSpPr>
            <p:spPr>
              <a:xfrm>
                <a:off x="3810360" y="4920090"/>
                <a:ext cx="1731353" cy="1938294"/>
              </a:xfrm>
              <a:custGeom>
                <a:avLst/>
                <a:gdLst>
                  <a:gd name="connsiteX0" fmla="*/ 325322 w 1731353"/>
                  <a:gd name="connsiteY0" fmla="*/ 34861 h 1938294"/>
                  <a:gd name="connsiteX1" fmla="*/ 532571 w 1731353"/>
                  <a:gd name="connsiteY1" fmla="*/ 525516 h 1938294"/>
                  <a:gd name="connsiteX2" fmla="*/ 539621 w 1731353"/>
                  <a:gd name="connsiteY2" fmla="*/ 537656 h 1938294"/>
                  <a:gd name="connsiteX3" fmla="*/ 568727 w 1731353"/>
                  <a:gd name="connsiteY3" fmla="*/ 696494 h 1938294"/>
                  <a:gd name="connsiteX4" fmla="*/ 618041 w 1731353"/>
                  <a:gd name="connsiteY4" fmla="*/ 851638 h 1938294"/>
                  <a:gd name="connsiteX5" fmla="*/ 658571 w 1731353"/>
                  <a:gd name="connsiteY5" fmla="*/ 945177 h 1938294"/>
                  <a:gd name="connsiteX6" fmla="*/ 553420 w 1731353"/>
                  <a:gd name="connsiteY6" fmla="*/ 800590 h 1938294"/>
                  <a:gd name="connsiteX7" fmla="*/ 503314 w 1731353"/>
                  <a:gd name="connsiteY7" fmla="*/ 726355 h 1938294"/>
                  <a:gd name="connsiteX8" fmla="*/ 478053 w 1731353"/>
                  <a:gd name="connsiteY8" fmla="*/ 689218 h 1938294"/>
                  <a:gd name="connsiteX9" fmla="*/ 454490 w 1731353"/>
                  <a:gd name="connsiteY9" fmla="*/ 651064 h 1938294"/>
                  <a:gd name="connsiteX10" fmla="*/ 208371 w 1731353"/>
                  <a:gd name="connsiteY10" fmla="*/ 198677 h 1938294"/>
                  <a:gd name="connsiteX11" fmla="*/ 179001 w 1731353"/>
                  <a:gd name="connsiteY11" fmla="*/ 209309 h 1938294"/>
                  <a:gd name="connsiteX12" fmla="*/ 451474 w 1731353"/>
                  <a:gd name="connsiteY12" fmla="*/ 705995 h 1938294"/>
                  <a:gd name="connsiteX13" fmla="*/ 302136 w 1731353"/>
                  <a:gd name="connsiteY13" fmla="*/ 607367 h 1938294"/>
                  <a:gd name="connsiteX14" fmla="*/ 188502 w 1731353"/>
                  <a:gd name="connsiteY14" fmla="*/ 448189 h 1938294"/>
                  <a:gd name="connsiteX15" fmla="*/ 56658 w 1731353"/>
                  <a:gd name="connsiteY15" fmla="*/ 298776 h 1938294"/>
                  <a:gd name="connsiteX16" fmla="*/ 31171 w 1731353"/>
                  <a:gd name="connsiteY16" fmla="*/ 316873 h 1938294"/>
                  <a:gd name="connsiteX17" fmla="*/ 243924 w 1731353"/>
                  <a:gd name="connsiteY17" fmla="*/ 574679 h 1938294"/>
                  <a:gd name="connsiteX18" fmla="*/ 21331 w 1731353"/>
                  <a:gd name="connsiteY18" fmla="*/ 475485 h 1938294"/>
                  <a:gd name="connsiteX19" fmla="*/ 9342 w 1731353"/>
                  <a:gd name="connsiteY19" fmla="*/ 504139 h 1938294"/>
                  <a:gd name="connsiteX20" fmla="*/ 265979 w 1731353"/>
                  <a:gd name="connsiteY20" fmla="*/ 621694 h 1938294"/>
                  <a:gd name="connsiteX21" fmla="*/ 489552 w 1731353"/>
                  <a:gd name="connsiteY21" fmla="*/ 773708 h 1938294"/>
                  <a:gd name="connsiteX22" fmla="*/ 499694 w 1731353"/>
                  <a:gd name="connsiteY22" fmla="*/ 776762 h 1938294"/>
                  <a:gd name="connsiteX23" fmla="*/ 537246 w 1731353"/>
                  <a:gd name="connsiteY23" fmla="*/ 832410 h 1938294"/>
                  <a:gd name="connsiteX24" fmla="*/ 576946 w 1731353"/>
                  <a:gd name="connsiteY24" fmla="*/ 886551 h 1938294"/>
                  <a:gd name="connsiteX25" fmla="*/ 657440 w 1731353"/>
                  <a:gd name="connsiteY25" fmla="*/ 993662 h 1938294"/>
                  <a:gd name="connsiteX26" fmla="*/ 1102889 w 1731353"/>
                  <a:gd name="connsiteY26" fmla="*/ 1477417 h 1938294"/>
                  <a:gd name="connsiteX27" fmla="*/ 979264 w 1731353"/>
                  <a:gd name="connsiteY27" fmla="*/ 1424596 h 1938294"/>
                  <a:gd name="connsiteX28" fmla="*/ 850776 w 1731353"/>
                  <a:gd name="connsiteY28" fmla="*/ 1376488 h 1938294"/>
                  <a:gd name="connsiteX29" fmla="*/ 717311 w 1731353"/>
                  <a:gd name="connsiteY29" fmla="*/ 1333055 h 1938294"/>
                  <a:gd name="connsiteX30" fmla="*/ 580829 w 1731353"/>
                  <a:gd name="connsiteY30" fmla="*/ 1292941 h 1938294"/>
                  <a:gd name="connsiteX31" fmla="*/ 544145 w 1731353"/>
                  <a:gd name="connsiteY31" fmla="*/ 1253731 h 1938294"/>
                  <a:gd name="connsiteX32" fmla="*/ 507499 w 1731353"/>
                  <a:gd name="connsiteY32" fmla="*/ 1214521 h 1938294"/>
                  <a:gd name="connsiteX33" fmla="*/ 428965 w 1731353"/>
                  <a:gd name="connsiteY33" fmla="*/ 1140398 h 1938294"/>
                  <a:gd name="connsiteX34" fmla="*/ 267110 w 1731353"/>
                  <a:gd name="connsiteY34" fmla="*/ 1034041 h 1938294"/>
                  <a:gd name="connsiteX35" fmla="*/ 260550 w 1731353"/>
                  <a:gd name="connsiteY35" fmla="*/ 1064127 h 1938294"/>
                  <a:gd name="connsiteX36" fmla="*/ 414676 w 1731353"/>
                  <a:gd name="connsiteY36" fmla="*/ 1169089 h 1938294"/>
                  <a:gd name="connsiteX37" fmla="*/ 525068 w 1731353"/>
                  <a:gd name="connsiteY37" fmla="*/ 1278727 h 1938294"/>
                  <a:gd name="connsiteX38" fmla="*/ 520581 w 1731353"/>
                  <a:gd name="connsiteY38" fmla="*/ 1277558 h 1938294"/>
                  <a:gd name="connsiteX39" fmla="*/ 321477 w 1731353"/>
                  <a:gd name="connsiteY39" fmla="*/ 1232542 h 1938294"/>
                  <a:gd name="connsiteX40" fmla="*/ 316613 w 1731353"/>
                  <a:gd name="connsiteY40" fmla="*/ 1263269 h 1938294"/>
                  <a:gd name="connsiteX41" fmla="*/ 458901 w 1731353"/>
                  <a:gd name="connsiteY41" fmla="*/ 1294374 h 1938294"/>
                  <a:gd name="connsiteX42" fmla="*/ 255272 w 1731353"/>
                  <a:gd name="connsiteY42" fmla="*/ 1313300 h 1938294"/>
                  <a:gd name="connsiteX43" fmla="*/ 250861 w 1731353"/>
                  <a:gd name="connsiteY43" fmla="*/ 1344630 h 1938294"/>
                  <a:gd name="connsiteX44" fmla="*/ 508403 w 1731353"/>
                  <a:gd name="connsiteY44" fmla="*/ 1309417 h 1938294"/>
                  <a:gd name="connsiteX45" fmla="*/ 511910 w 1731353"/>
                  <a:gd name="connsiteY45" fmla="*/ 1307041 h 1938294"/>
                  <a:gd name="connsiteX46" fmla="*/ 673199 w 1731353"/>
                  <a:gd name="connsiteY46" fmla="*/ 1351190 h 1938294"/>
                  <a:gd name="connsiteX47" fmla="*/ 829323 w 1731353"/>
                  <a:gd name="connsiteY47" fmla="*/ 1401070 h 1938294"/>
                  <a:gd name="connsiteX48" fmla="*/ 663962 w 1731353"/>
                  <a:gd name="connsiteY48" fmla="*/ 1492837 h 1938294"/>
                  <a:gd name="connsiteX49" fmla="*/ 543919 w 1731353"/>
                  <a:gd name="connsiteY49" fmla="*/ 1487144 h 1938294"/>
                  <a:gd name="connsiteX50" fmla="*/ 428588 w 1731353"/>
                  <a:gd name="connsiteY50" fmla="*/ 1449744 h 1938294"/>
                  <a:gd name="connsiteX51" fmla="*/ 417768 w 1731353"/>
                  <a:gd name="connsiteY51" fmla="*/ 1479189 h 1938294"/>
                  <a:gd name="connsiteX52" fmla="*/ 500335 w 1731353"/>
                  <a:gd name="connsiteY52" fmla="*/ 1507993 h 1938294"/>
                  <a:gd name="connsiteX53" fmla="*/ 585881 w 1731353"/>
                  <a:gd name="connsiteY53" fmla="*/ 1524808 h 1938294"/>
                  <a:gd name="connsiteX54" fmla="*/ 439484 w 1731353"/>
                  <a:gd name="connsiteY54" fmla="*/ 1556516 h 1938294"/>
                  <a:gd name="connsiteX55" fmla="*/ 445630 w 1731353"/>
                  <a:gd name="connsiteY55" fmla="*/ 1587808 h 1938294"/>
                  <a:gd name="connsiteX56" fmla="*/ 607183 w 1731353"/>
                  <a:gd name="connsiteY56" fmla="*/ 1550483 h 1938294"/>
                  <a:gd name="connsiteX57" fmla="*/ 572158 w 1731353"/>
                  <a:gd name="connsiteY57" fmla="*/ 1588299 h 1938294"/>
                  <a:gd name="connsiteX58" fmla="*/ 467912 w 1731353"/>
                  <a:gd name="connsiteY58" fmla="*/ 1671846 h 1938294"/>
                  <a:gd name="connsiteX59" fmla="*/ 482691 w 1731353"/>
                  <a:gd name="connsiteY59" fmla="*/ 1700839 h 1938294"/>
                  <a:gd name="connsiteX60" fmla="*/ 589576 w 1731353"/>
                  <a:gd name="connsiteY60" fmla="*/ 1615633 h 1938294"/>
                  <a:gd name="connsiteX61" fmla="*/ 686810 w 1731353"/>
                  <a:gd name="connsiteY61" fmla="*/ 1517984 h 1938294"/>
                  <a:gd name="connsiteX62" fmla="*/ 690429 w 1731353"/>
                  <a:gd name="connsiteY62" fmla="*/ 1513988 h 1938294"/>
                  <a:gd name="connsiteX63" fmla="*/ 853490 w 1731353"/>
                  <a:gd name="connsiteY63" fmla="*/ 1420185 h 1938294"/>
                  <a:gd name="connsiteX64" fmla="*/ 859749 w 1731353"/>
                  <a:gd name="connsiteY64" fmla="*/ 1412758 h 1938294"/>
                  <a:gd name="connsiteX65" fmla="*/ 984165 w 1731353"/>
                  <a:gd name="connsiteY65" fmla="*/ 1459282 h 1938294"/>
                  <a:gd name="connsiteX66" fmla="*/ 1152128 w 1731353"/>
                  <a:gd name="connsiteY66" fmla="*/ 1534008 h 1938294"/>
                  <a:gd name="connsiteX67" fmla="*/ 1164758 w 1731353"/>
                  <a:gd name="connsiteY67" fmla="*/ 1533329 h 1938294"/>
                  <a:gd name="connsiteX68" fmla="*/ 1292945 w 1731353"/>
                  <a:gd name="connsiteY68" fmla="*/ 1641609 h 1938294"/>
                  <a:gd name="connsiteX69" fmla="*/ 1709628 w 1731353"/>
                  <a:gd name="connsiteY69" fmla="*/ 1936251 h 1938294"/>
                  <a:gd name="connsiteX70" fmla="*/ 1725312 w 1731353"/>
                  <a:gd name="connsiteY70" fmla="*/ 1909256 h 1938294"/>
                  <a:gd name="connsiteX71" fmla="*/ 1359866 w 1731353"/>
                  <a:gd name="connsiteY71" fmla="*/ 1655371 h 1938294"/>
                  <a:gd name="connsiteX72" fmla="*/ 1026166 w 1731353"/>
                  <a:gd name="connsiteY72" fmla="*/ 1360729 h 1938294"/>
                  <a:gd name="connsiteX73" fmla="*/ 1026731 w 1731353"/>
                  <a:gd name="connsiteY73" fmla="*/ 1357826 h 1938294"/>
                  <a:gd name="connsiteX74" fmla="*/ 1022999 w 1731353"/>
                  <a:gd name="connsiteY74" fmla="*/ 1109860 h 1938294"/>
                  <a:gd name="connsiteX75" fmla="*/ 1087318 w 1731353"/>
                  <a:gd name="connsiteY75" fmla="*/ 1000712 h 1938294"/>
                  <a:gd name="connsiteX76" fmla="*/ 1091880 w 1731353"/>
                  <a:gd name="connsiteY76" fmla="*/ 998525 h 1938294"/>
                  <a:gd name="connsiteX77" fmla="*/ 1140214 w 1731353"/>
                  <a:gd name="connsiteY77" fmla="*/ 964254 h 1938294"/>
                  <a:gd name="connsiteX78" fmla="*/ 1181837 w 1731353"/>
                  <a:gd name="connsiteY78" fmla="*/ 922066 h 1938294"/>
                  <a:gd name="connsiteX79" fmla="*/ 1271455 w 1731353"/>
                  <a:gd name="connsiteY79" fmla="*/ 831958 h 1938294"/>
                  <a:gd name="connsiteX80" fmla="*/ 1256940 w 1731353"/>
                  <a:gd name="connsiteY80" fmla="*/ 813974 h 1938294"/>
                  <a:gd name="connsiteX81" fmla="*/ 1167134 w 1731353"/>
                  <a:gd name="connsiteY81" fmla="*/ 902197 h 1938294"/>
                  <a:gd name="connsiteX82" fmla="*/ 1126491 w 1731353"/>
                  <a:gd name="connsiteY82" fmla="*/ 943745 h 1938294"/>
                  <a:gd name="connsiteX83" fmla="*/ 1109902 w 1731353"/>
                  <a:gd name="connsiteY83" fmla="*/ 955658 h 1938294"/>
                  <a:gd name="connsiteX84" fmla="*/ 1182290 w 1731353"/>
                  <a:gd name="connsiteY84" fmla="*/ 759382 h 1938294"/>
                  <a:gd name="connsiteX85" fmla="*/ 1154993 w 1731353"/>
                  <a:gd name="connsiteY85" fmla="*/ 759494 h 1938294"/>
                  <a:gd name="connsiteX86" fmla="*/ 1021076 w 1731353"/>
                  <a:gd name="connsiteY86" fmla="*/ 1064278 h 1938294"/>
                  <a:gd name="connsiteX87" fmla="*/ 1013196 w 1731353"/>
                  <a:gd name="connsiteY87" fmla="*/ 877803 h 1938294"/>
                  <a:gd name="connsiteX88" fmla="*/ 1000943 w 1731353"/>
                  <a:gd name="connsiteY88" fmla="*/ 698681 h 1938294"/>
                  <a:gd name="connsiteX89" fmla="*/ 971950 w 1731353"/>
                  <a:gd name="connsiteY89" fmla="*/ 703733 h 1938294"/>
                  <a:gd name="connsiteX90" fmla="*/ 984354 w 1731353"/>
                  <a:gd name="connsiteY90" fmla="*/ 884213 h 1938294"/>
                  <a:gd name="connsiteX91" fmla="*/ 992234 w 1731353"/>
                  <a:gd name="connsiteY91" fmla="*/ 1072044 h 1938294"/>
                  <a:gd name="connsiteX92" fmla="*/ 905858 w 1731353"/>
                  <a:gd name="connsiteY92" fmla="*/ 898879 h 1938294"/>
                  <a:gd name="connsiteX93" fmla="*/ 879995 w 1731353"/>
                  <a:gd name="connsiteY93" fmla="*/ 805642 h 1938294"/>
                  <a:gd name="connsiteX94" fmla="*/ 868496 w 1731353"/>
                  <a:gd name="connsiteY94" fmla="*/ 708446 h 1938294"/>
                  <a:gd name="connsiteX95" fmla="*/ 838900 w 1731353"/>
                  <a:gd name="connsiteY95" fmla="*/ 712631 h 1938294"/>
                  <a:gd name="connsiteX96" fmla="*/ 865706 w 1731353"/>
                  <a:gd name="connsiteY96" fmla="*/ 872902 h 1938294"/>
                  <a:gd name="connsiteX97" fmla="*/ 831472 w 1731353"/>
                  <a:gd name="connsiteY97" fmla="*/ 833654 h 1938294"/>
                  <a:gd name="connsiteX98" fmla="*/ 804138 w 1731353"/>
                  <a:gd name="connsiteY98" fmla="*/ 789506 h 1938294"/>
                  <a:gd name="connsiteX99" fmla="*/ 765758 w 1731353"/>
                  <a:gd name="connsiteY99" fmla="*/ 692686 h 1938294"/>
                  <a:gd name="connsiteX100" fmla="*/ 736727 w 1731353"/>
                  <a:gd name="connsiteY100" fmla="*/ 702753 h 1938294"/>
                  <a:gd name="connsiteX101" fmla="*/ 791697 w 1731353"/>
                  <a:gd name="connsiteY101" fmla="*/ 830223 h 1938294"/>
                  <a:gd name="connsiteX102" fmla="*/ 885349 w 1731353"/>
                  <a:gd name="connsiteY102" fmla="*/ 932547 h 1938294"/>
                  <a:gd name="connsiteX103" fmla="*/ 929385 w 1731353"/>
                  <a:gd name="connsiteY103" fmla="*/ 1028386 h 1938294"/>
                  <a:gd name="connsiteX104" fmla="*/ 986126 w 1731353"/>
                  <a:gd name="connsiteY104" fmla="*/ 1117777 h 1938294"/>
                  <a:gd name="connsiteX105" fmla="*/ 993478 w 1731353"/>
                  <a:gd name="connsiteY105" fmla="*/ 1121736 h 1938294"/>
                  <a:gd name="connsiteX106" fmla="*/ 996570 w 1731353"/>
                  <a:gd name="connsiteY106" fmla="*/ 1332038 h 1938294"/>
                  <a:gd name="connsiteX107" fmla="*/ 872153 w 1731353"/>
                  <a:gd name="connsiteY107" fmla="*/ 1201551 h 1938294"/>
                  <a:gd name="connsiteX108" fmla="*/ 754145 w 1731353"/>
                  <a:gd name="connsiteY108" fmla="*/ 1064844 h 1938294"/>
                  <a:gd name="connsiteX109" fmla="*/ 752939 w 1731353"/>
                  <a:gd name="connsiteY109" fmla="*/ 1053231 h 1938294"/>
                  <a:gd name="connsiteX110" fmla="*/ 567520 w 1731353"/>
                  <a:gd name="connsiteY110" fmla="*/ 507909 h 1938294"/>
                  <a:gd name="connsiteX111" fmla="*/ 649032 w 1731353"/>
                  <a:gd name="connsiteY111" fmla="*/ 323659 h 1938294"/>
                  <a:gd name="connsiteX112" fmla="*/ 788944 w 1731353"/>
                  <a:gd name="connsiteY112" fmla="*/ 170363 h 1938294"/>
                  <a:gd name="connsiteX113" fmla="*/ 772695 w 1731353"/>
                  <a:gd name="connsiteY113" fmla="*/ 152680 h 1938294"/>
                  <a:gd name="connsiteX114" fmla="*/ 561903 w 1731353"/>
                  <a:gd name="connsiteY114" fmla="*/ 436577 h 1938294"/>
                  <a:gd name="connsiteX115" fmla="*/ 569783 w 1731353"/>
                  <a:gd name="connsiteY115" fmla="*/ 241808 h 1938294"/>
                  <a:gd name="connsiteX116" fmla="*/ 589199 w 1731353"/>
                  <a:gd name="connsiteY116" fmla="*/ 126327 h 1938294"/>
                  <a:gd name="connsiteX117" fmla="*/ 621510 w 1731353"/>
                  <a:gd name="connsiteY117" fmla="*/ 13484 h 1938294"/>
                  <a:gd name="connsiteX118" fmla="*/ 591876 w 1731353"/>
                  <a:gd name="connsiteY118" fmla="*/ 10732 h 1938294"/>
                  <a:gd name="connsiteX119" fmla="*/ 561827 w 1731353"/>
                  <a:gd name="connsiteY119" fmla="*/ 116034 h 1938294"/>
                  <a:gd name="connsiteX120" fmla="*/ 542486 w 1731353"/>
                  <a:gd name="connsiteY120" fmla="*/ 223862 h 1938294"/>
                  <a:gd name="connsiteX121" fmla="*/ 532080 w 1731353"/>
                  <a:gd name="connsiteY121" fmla="*/ 445323 h 1938294"/>
                  <a:gd name="connsiteX122" fmla="*/ 354956 w 1731353"/>
                  <a:gd name="connsiteY122" fmla="*/ 25285 h 1938294"/>
                  <a:gd name="connsiteX123" fmla="*/ 325322 w 1731353"/>
                  <a:gd name="connsiteY123" fmla="*/ 34861 h 1938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</a:cxnLst>
                <a:rect l="l" t="t" r="r" b="b"/>
                <a:pathLst>
                  <a:path w="1731353" h="1938294">
                    <a:moveTo>
                      <a:pt x="325322" y="34861"/>
                    </a:moveTo>
                    <a:cubicBezTo>
                      <a:pt x="403856" y="195133"/>
                      <a:pt x="461540" y="361701"/>
                      <a:pt x="532571" y="525516"/>
                    </a:cubicBezTo>
                    <a:cubicBezTo>
                      <a:pt x="532118" y="531171"/>
                      <a:pt x="535134" y="535431"/>
                      <a:pt x="539621" y="537656"/>
                    </a:cubicBezTo>
                    <a:cubicBezTo>
                      <a:pt x="546483" y="590627"/>
                      <a:pt x="554249" y="644805"/>
                      <a:pt x="568727" y="696494"/>
                    </a:cubicBezTo>
                    <a:cubicBezTo>
                      <a:pt x="582564" y="748561"/>
                      <a:pt x="596890" y="801721"/>
                      <a:pt x="618041" y="851638"/>
                    </a:cubicBezTo>
                    <a:cubicBezTo>
                      <a:pt x="630596" y="883082"/>
                      <a:pt x="644395" y="914148"/>
                      <a:pt x="658571" y="945177"/>
                    </a:cubicBezTo>
                    <a:cubicBezTo>
                      <a:pt x="623923" y="896919"/>
                      <a:pt x="586937" y="849942"/>
                      <a:pt x="553420" y="800590"/>
                    </a:cubicBezTo>
                    <a:lnTo>
                      <a:pt x="503314" y="726355"/>
                    </a:lnTo>
                    <a:lnTo>
                      <a:pt x="478053" y="689218"/>
                    </a:lnTo>
                    <a:lnTo>
                      <a:pt x="454490" y="651064"/>
                    </a:lnTo>
                    <a:cubicBezTo>
                      <a:pt x="361743" y="507381"/>
                      <a:pt x="281286" y="355366"/>
                      <a:pt x="208371" y="198677"/>
                    </a:cubicBezTo>
                    <a:cubicBezTo>
                      <a:pt x="200906" y="182314"/>
                      <a:pt x="171423" y="192607"/>
                      <a:pt x="179001" y="209309"/>
                    </a:cubicBezTo>
                    <a:cubicBezTo>
                      <a:pt x="258703" y="382097"/>
                      <a:pt x="349829" y="547948"/>
                      <a:pt x="451474" y="705995"/>
                    </a:cubicBezTo>
                    <a:cubicBezTo>
                      <a:pt x="405213" y="670329"/>
                      <a:pt x="355522" y="637340"/>
                      <a:pt x="302136" y="607367"/>
                    </a:cubicBezTo>
                    <a:cubicBezTo>
                      <a:pt x="268053" y="552171"/>
                      <a:pt x="230163" y="499200"/>
                      <a:pt x="188502" y="448189"/>
                    </a:cubicBezTo>
                    <a:cubicBezTo>
                      <a:pt x="149329" y="396085"/>
                      <a:pt x="103182" y="347260"/>
                      <a:pt x="56658" y="298776"/>
                    </a:cubicBezTo>
                    <a:cubicBezTo>
                      <a:pt x="43651" y="285128"/>
                      <a:pt x="17862" y="302847"/>
                      <a:pt x="31171" y="316873"/>
                    </a:cubicBezTo>
                    <a:cubicBezTo>
                      <a:pt x="111590" y="397932"/>
                      <a:pt x="181602" y="483968"/>
                      <a:pt x="243924" y="574679"/>
                    </a:cubicBezTo>
                    <a:cubicBezTo>
                      <a:pt x="174590" y="536826"/>
                      <a:pt x="97678" y="504629"/>
                      <a:pt x="21331" y="475485"/>
                    </a:cubicBezTo>
                    <a:cubicBezTo>
                      <a:pt x="2744" y="468586"/>
                      <a:pt x="-9321" y="497202"/>
                      <a:pt x="9342" y="504139"/>
                    </a:cubicBezTo>
                    <a:cubicBezTo>
                      <a:pt x="99374" y="537203"/>
                      <a:pt x="187371" y="575772"/>
                      <a:pt x="265979" y="621694"/>
                    </a:cubicBezTo>
                    <a:cubicBezTo>
                      <a:pt x="348132" y="665843"/>
                      <a:pt x="419955" y="718098"/>
                      <a:pt x="489552" y="773708"/>
                    </a:cubicBezTo>
                    <a:cubicBezTo>
                      <a:pt x="492682" y="776310"/>
                      <a:pt x="496226" y="777064"/>
                      <a:pt x="499694" y="776762"/>
                    </a:cubicBezTo>
                    <a:lnTo>
                      <a:pt x="537246" y="832410"/>
                    </a:lnTo>
                    <a:cubicBezTo>
                      <a:pt x="549951" y="850809"/>
                      <a:pt x="563788" y="868491"/>
                      <a:pt x="576946" y="886551"/>
                    </a:cubicBezTo>
                    <a:cubicBezTo>
                      <a:pt x="604054" y="922141"/>
                      <a:pt x="628899" y="959240"/>
                      <a:pt x="657440" y="993662"/>
                    </a:cubicBezTo>
                    <a:cubicBezTo>
                      <a:pt x="792979" y="1167204"/>
                      <a:pt x="941902" y="1329059"/>
                      <a:pt x="1102889" y="1477417"/>
                    </a:cubicBezTo>
                    <a:cubicBezTo>
                      <a:pt x="1061304" y="1460225"/>
                      <a:pt x="1021717" y="1440996"/>
                      <a:pt x="979264" y="1424596"/>
                    </a:cubicBezTo>
                    <a:cubicBezTo>
                      <a:pt x="937076" y="1407932"/>
                      <a:pt x="893454" y="1392663"/>
                      <a:pt x="850776" y="1376488"/>
                    </a:cubicBezTo>
                    <a:cubicBezTo>
                      <a:pt x="807532" y="1360842"/>
                      <a:pt x="763005" y="1346402"/>
                      <a:pt x="717311" y="1333055"/>
                    </a:cubicBezTo>
                    <a:cubicBezTo>
                      <a:pt x="673011" y="1318540"/>
                      <a:pt x="627467" y="1305194"/>
                      <a:pt x="580829" y="1292941"/>
                    </a:cubicBezTo>
                    <a:cubicBezTo>
                      <a:pt x="568878" y="1279632"/>
                      <a:pt x="556662" y="1266549"/>
                      <a:pt x="544145" y="1253731"/>
                    </a:cubicBezTo>
                    <a:cubicBezTo>
                      <a:pt x="532118" y="1240497"/>
                      <a:pt x="520016" y="1227339"/>
                      <a:pt x="507499" y="1214521"/>
                    </a:cubicBezTo>
                    <a:cubicBezTo>
                      <a:pt x="482540" y="1188845"/>
                      <a:pt x="456375" y="1164113"/>
                      <a:pt x="428965" y="1140398"/>
                    </a:cubicBezTo>
                    <a:cubicBezTo>
                      <a:pt x="381649" y="1097946"/>
                      <a:pt x="332788" y="1050743"/>
                      <a:pt x="267110" y="1034041"/>
                    </a:cubicBezTo>
                    <a:cubicBezTo>
                      <a:pt x="247581" y="1028951"/>
                      <a:pt x="241096" y="1059037"/>
                      <a:pt x="260550" y="1064127"/>
                    </a:cubicBezTo>
                    <a:cubicBezTo>
                      <a:pt x="322759" y="1079698"/>
                      <a:pt x="369057" y="1129464"/>
                      <a:pt x="414676" y="1169089"/>
                    </a:cubicBezTo>
                    <a:cubicBezTo>
                      <a:pt x="454150" y="1203511"/>
                      <a:pt x="490194" y="1240573"/>
                      <a:pt x="525068" y="1278727"/>
                    </a:cubicBezTo>
                    <a:lnTo>
                      <a:pt x="520581" y="1277558"/>
                    </a:lnTo>
                    <a:cubicBezTo>
                      <a:pt x="455772" y="1260781"/>
                      <a:pt x="389718" y="1245436"/>
                      <a:pt x="321477" y="1232542"/>
                    </a:cubicBezTo>
                    <a:cubicBezTo>
                      <a:pt x="301495" y="1228697"/>
                      <a:pt x="296669" y="1259424"/>
                      <a:pt x="316613" y="1263269"/>
                    </a:cubicBezTo>
                    <a:cubicBezTo>
                      <a:pt x="364985" y="1272469"/>
                      <a:pt x="412414" y="1282950"/>
                      <a:pt x="458901" y="1294374"/>
                    </a:cubicBezTo>
                    <a:cubicBezTo>
                      <a:pt x="393865" y="1315185"/>
                      <a:pt x="324870" y="1322575"/>
                      <a:pt x="255272" y="1313300"/>
                    </a:cubicBezTo>
                    <a:cubicBezTo>
                      <a:pt x="234988" y="1310547"/>
                      <a:pt x="230502" y="1341878"/>
                      <a:pt x="250861" y="1344630"/>
                    </a:cubicBezTo>
                    <a:cubicBezTo>
                      <a:pt x="339687" y="1356242"/>
                      <a:pt x="426741" y="1344404"/>
                      <a:pt x="508403" y="1309417"/>
                    </a:cubicBezTo>
                    <a:cubicBezTo>
                      <a:pt x="509874" y="1308776"/>
                      <a:pt x="510816" y="1307871"/>
                      <a:pt x="511910" y="1307041"/>
                    </a:cubicBezTo>
                    <a:cubicBezTo>
                      <a:pt x="567143" y="1320275"/>
                      <a:pt x="620944" y="1334941"/>
                      <a:pt x="673199" y="1351190"/>
                    </a:cubicBezTo>
                    <a:cubicBezTo>
                      <a:pt x="725982" y="1366987"/>
                      <a:pt x="778991" y="1382785"/>
                      <a:pt x="829323" y="1401070"/>
                    </a:cubicBezTo>
                    <a:cubicBezTo>
                      <a:pt x="775937" y="1434173"/>
                      <a:pt x="721119" y="1466144"/>
                      <a:pt x="663962" y="1492837"/>
                    </a:cubicBezTo>
                    <a:cubicBezTo>
                      <a:pt x="623960" y="1498794"/>
                      <a:pt x="583808" y="1495401"/>
                      <a:pt x="543919" y="1487144"/>
                    </a:cubicBezTo>
                    <a:cubicBezTo>
                      <a:pt x="504784" y="1478246"/>
                      <a:pt x="466517" y="1463995"/>
                      <a:pt x="428588" y="1449744"/>
                    </a:cubicBezTo>
                    <a:cubicBezTo>
                      <a:pt x="409587" y="1442505"/>
                      <a:pt x="398615" y="1471875"/>
                      <a:pt x="417768" y="1479189"/>
                    </a:cubicBezTo>
                    <a:cubicBezTo>
                      <a:pt x="445064" y="1489557"/>
                      <a:pt x="472624" y="1499623"/>
                      <a:pt x="500335" y="1507993"/>
                    </a:cubicBezTo>
                    <a:cubicBezTo>
                      <a:pt x="528310" y="1516099"/>
                      <a:pt x="557341" y="1521792"/>
                      <a:pt x="585881" y="1524808"/>
                    </a:cubicBezTo>
                    <a:cubicBezTo>
                      <a:pt x="539168" y="1540945"/>
                      <a:pt x="490043" y="1553009"/>
                      <a:pt x="439484" y="1556516"/>
                    </a:cubicBezTo>
                    <a:cubicBezTo>
                      <a:pt x="419314" y="1557760"/>
                      <a:pt x="425044" y="1589656"/>
                      <a:pt x="445630" y="1587808"/>
                    </a:cubicBezTo>
                    <a:cubicBezTo>
                      <a:pt x="502183" y="1583171"/>
                      <a:pt x="555757" y="1569598"/>
                      <a:pt x="607183" y="1550483"/>
                    </a:cubicBezTo>
                    <a:lnTo>
                      <a:pt x="572158" y="1588299"/>
                    </a:lnTo>
                    <a:cubicBezTo>
                      <a:pt x="541318" y="1621476"/>
                      <a:pt x="508328" y="1650695"/>
                      <a:pt x="467912" y="1671846"/>
                    </a:cubicBezTo>
                    <a:cubicBezTo>
                      <a:pt x="450003" y="1681121"/>
                      <a:pt x="464895" y="1710302"/>
                      <a:pt x="482691" y="1700839"/>
                    </a:cubicBezTo>
                    <a:cubicBezTo>
                      <a:pt x="523673" y="1679047"/>
                      <a:pt x="558208" y="1649640"/>
                      <a:pt x="589576" y="1615633"/>
                    </a:cubicBezTo>
                    <a:cubicBezTo>
                      <a:pt x="620793" y="1581776"/>
                      <a:pt x="650126" y="1546110"/>
                      <a:pt x="686810" y="1517984"/>
                    </a:cubicBezTo>
                    <a:cubicBezTo>
                      <a:pt x="688393" y="1516778"/>
                      <a:pt x="689562" y="1515420"/>
                      <a:pt x="690429" y="1513988"/>
                    </a:cubicBezTo>
                    <a:cubicBezTo>
                      <a:pt x="746756" y="1486126"/>
                      <a:pt x="800896" y="1453589"/>
                      <a:pt x="853490" y="1420185"/>
                    </a:cubicBezTo>
                    <a:cubicBezTo>
                      <a:pt x="856657" y="1418187"/>
                      <a:pt x="858505" y="1415548"/>
                      <a:pt x="859749" y="1412758"/>
                    </a:cubicBezTo>
                    <a:cubicBezTo>
                      <a:pt x="901447" y="1428065"/>
                      <a:pt x="944013" y="1442354"/>
                      <a:pt x="984165" y="1459282"/>
                    </a:cubicBezTo>
                    <a:cubicBezTo>
                      <a:pt x="1040568" y="1483826"/>
                      <a:pt x="1097912" y="1507239"/>
                      <a:pt x="1152128" y="1534008"/>
                    </a:cubicBezTo>
                    <a:cubicBezTo>
                      <a:pt x="1156690" y="1536270"/>
                      <a:pt x="1161063" y="1535478"/>
                      <a:pt x="1164758" y="1533329"/>
                    </a:cubicBezTo>
                    <a:cubicBezTo>
                      <a:pt x="1205363" y="1571860"/>
                      <a:pt x="1250530" y="1605189"/>
                      <a:pt x="1292945" y="1641609"/>
                    </a:cubicBezTo>
                    <a:cubicBezTo>
                      <a:pt x="1425694" y="1748004"/>
                      <a:pt x="1564060" y="1847575"/>
                      <a:pt x="1709628" y="1936251"/>
                    </a:cubicBezTo>
                    <a:cubicBezTo>
                      <a:pt x="1724709" y="1945902"/>
                      <a:pt x="1740204" y="1918757"/>
                      <a:pt x="1725312" y="1909256"/>
                    </a:cubicBezTo>
                    <a:cubicBezTo>
                      <a:pt x="1599086" y="1830987"/>
                      <a:pt x="1476705" y="1746949"/>
                      <a:pt x="1359866" y="1655371"/>
                    </a:cubicBezTo>
                    <a:cubicBezTo>
                      <a:pt x="1244310" y="1562473"/>
                      <a:pt x="1130676" y="1466521"/>
                      <a:pt x="1026166" y="1360729"/>
                    </a:cubicBezTo>
                    <a:cubicBezTo>
                      <a:pt x="1026354" y="1359749"/>
                      <a:pt x="1026731" y="1358919"/>
                      <a:pt x="1026731" y="1357826"/>
                    </a:cubicBezTo>
                    <a:cubicBezTo>
                      <a:pt x="1025336" y="1274429"/>
                      <a:pt x="1026203" y="1189713"/>
                      <a:pt x="1022999" y="1109860"/>
                    </a:cubicBezTo>
                    <a:cubicBezTo>
                      <a:pt x="1046826" y="1074194"/>
                      <a:pt x="1067374" y="1038150"/>
                      <a:pt x="1087318" y="1000712"/>
                    </a:cubicBezTo>
                    <a:cubicBezTo>
                      <a:pt x="1088826" y="1000147"/>
                      <a:pt x="1090335" y="999581"/>
                      <a:pt x="1091880" y="998525"/>
                    </a:cubicBezTo>
                    <a:cubicBezTo>
                      <a:pt x="1108017" y="987215"/>
                      <a:pt x="1124530" y="976281"/>
                      <a:pt x="1140214" y="964254"/>
                    </a:cubicBezTo>
                    <a:cubicBezTo>
                      <a:pt x="1156275" y="951963"/>
                      <a:pt x="1168755" y="937184"/>
                      <a:pt x="1181837" y="922066"/>
                    </a:cubicBezTo>
                    <a:cubicBezTo>
                      <a:pt x="1209548" y="890094"/>
                      <a:pt x="1240539" y="860988"/>
                      <a:pt x="1271455" y="831958"/>
                    </a:cubicBezTo>
                    <a:cubicBezTo>
                      <a:pt x="1286008" y="818272"/>
                      <a:pt x="1271719" y="800326"/>
                      <a:pt x="1256940" y="813974"/>
                    </a:cubicBezTo>
                    <a:cubicBezTo>
                      <a:pt x="1226099" y="842477"/>
                      <a:pt x="1195259" y="871131"/>
                      <a:pt x="1167134" y="902197"/>
                    </a:cubicBezTo>
                    <a:cubicBezTo>
                      <a:pt x="1153976" y="916712"/>
                      <a:pt x="1142288" y="931642"/>
                      <a:pt x="1126491" y="943745"/>
                    </a:cubicBezTo>
                    <a:lnTo>
                      <a:pt x="1109902" y="955658"/>
                    </a:lnTo>
                    <a:cubicBezTo>
                      <a:pt x="1141232" y="889906"/>
                      <a:pt x="1165852" y="823739"/>
                      <a:pt x="1182290" y="759382"/>
                    </a:cubicBezTo>
                    <a:cubicBezTo>
                      <a:pt x="1187040" y="742227"/>
                      <a:pt x="1159819" y="742227"/>
                      <a:pt x="1154993" y="759494"/>
                    </a:cubicBezTo>
                    <a:cubicBezTo>
                      <a:pt x="1128037" y="860725"/>
                      <a:pt x="1083925" y="964744"/>
                      <a:pt x="1021076" y="1064278"/>
                    </a:cubicBezTo>
                    <a:cubicBezTo>
                      <a:pt x="1020096" y="1000034"/>
                      <a:pt x="1016966" y="938353"/>
                      <a:pt x="1013196" y="877803"/>
                    </a:cubicBezTo>
                    <a:cubicBezTo>
                      <a:pt x="1011160" y="815972"/>
                      <a:pt x="1005920" y="757157"/>
                      <a:pt x="1000943" y="698681"/>
                    </a:cubicBezTo>
                    <a:cubicBezTo>
                      <a:pt x="999850" y="682356"/>
                      <a:pt x="970781" y="687182"/>
                      <a:pt x="971950" y="703733"/>
                    </a:cubicBezTo>
                    <a:cubicBezTo>
                      <a:pt x="976022" y="763265"/>
                      <a:pt x="982318" y="821854"/>
                      <a:pt x="984354" y="884213"/>
                    </a:cubicBezTo>
                    <a:cubicBezTo>
                      <a:pt x="987295" y="945893"/>
                      <a:pt x="991404" y="1007310"/>
                      <a:pt x="992234" y="1072044"/>
                    </a:cubicBezTo>
                    <a:cubicBezTo>
                      <a:pt x="957058" y="1017490"/>
                      <a:pt x="925313" y="961200"/>
                      <a:pt x="905858" y="898879"/>
                    </a:cubicBezTo>
                    <a:cubicBezTo>
                      <a:pt x="895528" y="868190"/>
                      <a:pt x="886857" y="837010"/>
                      <a:pt x="879995" y="805642"/>
                    </a:cubicBezTo>
                    <a:cubicBezTo>
                      <a:pt x="874189" y="773520"/>
                      <a:pt x="870531" y="740945"/>
                      <a:pt x="868496" y="708446"/>
                    </a:cubicBezTo>
                    <a:cubicBezTo>
                      <a:pt x="867515" y="691706"/>
                      <a:pt x="837844" y="695665"/>
                      <a:pt x="838900" y="712631"/>
                    </a:cubicBezTo>
                    <a:cubicBezTo>
                      <a:pt x="842632" y="766658"/>
                      <a:pt x="849682" y="821740"/>
                      <a:pt x="865706" y="872902"/>
                    </a:cubicBezTo>
                    <a:cubicBezTo>
                      <a:pt x="853528" y="860461"/>
                      <a:pt x="841916" y="847491"/>
                      <a:pt x="831472" y="833654"/>
                    </a:cubicBezTo>
                    <a:cubicBezTo>
                      <a:pt x="821519" y="819478"/>
                      <a:pt x="812395" y="804737"/>
                      <a:pt x="804138" y="789506"/>
                    </a:cubicBezTo>
                    <a:cubicBezTo>
                      <a:pt x="787738" y="758967"/>
                      <a:pt x="774391" y="726694"/>
                      <a:pt x="765758" y="692686"/>
                    </a:cubicBezTo>
                    <a:cubicBezTo>
                      <a:pt x="762138" y="676135"/>
                      <a:pt x="732995" y="686051"/>
                      <a:pt x="736727" y="702753"/>
                    </a:cubicBezTo>
                    <a:cubicBezTo>
                      <a:pt x="747887" y="748335"/>
                      <a:pt x="767492" y="790787"/>
                      <a:pt x="791697" y="830223"/>
                    </a:cubicBezTo>
                    <a:cubicBezTo>
                      <a:pt x="815713" y="869811"/>
                      <a:pt x="849418" y="902989"/>
                      <a:pt x="885349" y="932547"/>
                    </a:cubicBezTo>
                    <a:cubicBezTo>
                      <a:pt x="896885" y="966139"/>
                      <a:pt x="912117" y="997772"/>
                      <a:pt x="929385" y="1028386"/>
                    </a:cubicBezTo>
                    <a:cubicBezTo>
                      <a:pt x="946614" y="1059037"/>
                      <a:pt x="964862" y="1089538"/>
                      <a:pt x="986126" y="1117777"/>
                    </a:cubicBezTo>
                    <a:cubicBezTo>
                      <a:pt x="988162" y="1120379"/>
                      <a:pt x="990763" y="1121397"/>
                      <a:pt x="993478" y="1121736"/>
                    </a:cubicBezTo>
                    <a:cubicBezTo>
                      <a:pt x="996230" y="1189524"/>
                      <a:pt x="996230" y="1260781"/>
                      <a:pt x="996570" y="1332038"/>
                    </a:cubicBezTo>
                    <a:cubicBezTo>
                      <a:pt x="954230" y="1289472"/>
                      <a:pt x="913964" y="1244871"/>
                      <a:pt x="872153" y="1201551"/>
                    </a:cubicBezTo>
                    <a:cubicBezTo>
                      <a:pt x="833169" y="1155819"/>
                      <a:pt x="792564" y="1111255"/>
                      <a:pt x="754145" y="1064844"/>
                    </a:cubicBezTo>
                    <a:cubicBezTo>
                      <a:pt x="755352" y="1061148"/>
                      <a:pt x="755239" y="1057077"/>
                      <a:pt x="752939" y="1053231"/>
                    </a:cubicBezTo>
                    <a:cubicBezTo>
                      <a:pt x="649145" y="887493"/>
                      <a:pt x="585768" y="698342"/>
                      <a:pt x="567520" y="507909"/>
                    </a:cubicBezTo>
                    <a:cubicBezTo>
                      <a:pt x="585617" y="444984"/>
                      <a:pt x="613743" y="380966"/>
                      <a:pt x="649032" y="323659"/>
                    </a:cubicBezTo>
                    <a:cubicBezTo>
                      <a:pt x="684736" y="266088"/>
                      <a:pt x="729488" y="214285"/>
                      <a:pt x="788944" y="170363"/>
                    </a:cubicBezTo>
                    <a:cubicBezTo>
                      <a:pt x="804779" y="158600"/>
                      <a:pt x="788718" y="141031"/>
                      <a:pt x="772695" y="152680"/>
                    </a:cubicBezTo>
                    <a:cubicBezTo>
                      <a:pt x="669052" y="227783"/>
                      <a:pt x="605599" y="327241"/>
                      <a:pt x="561903" y="436577"/>
                    </a:cubicBezTo>
                    <a:cubicBezTo>
                      <a:pt x="560960" y="370485"/>
                      <a:pt x="559942" y="306806"/>
                      <a:pt x="569783" y="241808"/>
                    </a:cubicBezTo>
                    <a:cubicBezTo>
                      <a:pt x="574910" y="202673"/>
                      <a:pt x="581395" y="164104"/>
                      <a:pt x="589199" y="126327"/>
                    </a:cubicBezTo>
                    <a:cubicBezTo>
                      <a:pt x="598511" y="87983"/>
                      <a:pt x="609483" y="50281"/>
                      <a:pt x="621510" y="13484"/>
                    </a:cubicBezTo>
                    <a:cubicBezTo>
                      <a:pt x="626788" y="-2501"/>
                      <a:pt x="597116" y="-5329"/>
                      <a:pt x="591876" y="10732"/>
                    </a:cubicBezTo>
                    <a:cubicBezTo>
                      <a:pt x="580716" y="45116"/>
                      <a:pt x="570725" y="80255"/>
                      <a:pt x="561827" y="116034"/>
                    </a:cubicBezTo>
                    <a:cubicBezTo>
                      <a:pt x="552703" y="151889"/>
                      <a:pt x="547878" y="187329"/>
                      <a:pt x="542486" y="223862"/>
                    </a:cubicBezTo>
                    <a:cubicBezTo>
                      <a:pt x="531176" y="297230"/>
                      <a:pt x="529743" y="370523"/>
                      <a:pt x="532080" y="445323"/>
                    </a:cubicBezTo>
                    <a:cubicBezTo>
                      <a:pt x="472511" y="304732"/>
                      <a:pt x="423536" y="162068"/>
                      <a:pt x="354956" y="25285"/>
                    </a:cubicBezTo>
                    <a:cubicBezTo>
                      <a:pt x="347981" y="10091"/>
                      <a:pt x="318084" y="19215"/>
                      <a:pt x="325322" y="34861"/>
                    </a:cubicBezTo>
                    <a:close/>
                  </a:path>
                </a:pathLst>
              </a:custGeom>
              <a:solidFill>
                <a:srgbClr val="282F39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C5CD2B9-97FF-4DE4-9092-29D23C887AFD}"/>
                  </a:ext>
                </a:extLst>
              </p:cNvPr>
              <p:cNvSpPr/>
              <p:nvPr/>
            </p:nvSpPr>
            <p:spPr>
              <a:xfrm>
                <a:off x="4503221" y="5522626"/>
                <a:ext cx="109651" cy="101065"/>
              </a:xfrm>
              <a:custGeom>
                <a:avLst/>
                <a:gdLst>
                  <a:gd name="connsiteX0" fmla="*/ 30708 w 109651"/>
                  <a:gd name="connsiteY0" fmla="*/ 9468 h 101065"/>
                  <a:gd name="connsiteX1" fmla="*/ 104151 w 109651"/>
                  <a:gd name="connsiteY1" fmla="*/ 20251 h 101065"/>
                  <a:gd name="connsiteX2" fmla="*/ 79268 w 109651"/>
                  <a:gd name="connsiteY2" fmla="*/ 90905 h 101065"/>
                  <a:gd name="connsiteX3" fmla="*/ 5862 w 109651"/>
                  <a:gd name="connsiteY3" fmla="*/ 80084 h 101065"/>
                  <a:gd name="connsiteX4" fmla="*/ 30708 w 109651"/>
                  <a:gd name="connsiteY4" fmla="*/ 9468 h 101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651" h="101065">
                    <a:moveTo>
                      <a:pt x="30708" y="9468"/>
                    </a:moveTo>
                    <a:cubicBezTo>
                      <a:pt x="58117" y="-6556"/>
                      <a:pt x="91031" y="-1767"/>
                      <a:pt x="104151" y="20251"/>
                    </a:cubicBezTo>
                    <a:cubicBezTo>
                      <a:pt x="117272" y="42269"/>
                      <a:pt x="106112" y="73901"/>
                      <a:pt x="79268" y="90905"/>
                    </a:cubicBezTo>
                    <a:cubicBezTo>
                      <a:pt x="52424" y="107908"/>
                      <a:pt x="19586" y="103082"/>
                      <a:pt x="5862" y="80084"/>
                    </a:cubicBezTo>
                    <a:cubicBezTo>
                      <a:pt x="-7824" y="57123"/>
                      <a:pt x="3261" y="25491"/>
                      <a:pt x="30708" y="9468"/>
                    </a:cubicBezTo>
                    <a:close/>
                  </a:path>
                </a:pathLst>
              </a:custGeom>
              <a:solidFill>
                <a:srgbClr val="FF7372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12697930-E726-4C5E-AF77-37EE337B7039}"/>
                  </a:ext>
                </a:extLst>
              </p:cNvPr>
              <p:cNvSpPr/>
              <p:nvPr/>
            </p:nvSpPr>
            <p:spPr>
              <a:xfrm>
                <a:off x="4744868" y="5512738"/>
                <a:ext cx="138513" cy="126370"/>
              </a:xfrm>
              <a:custGeom>
                <a:avLst/>
                <a:gdLst>
                  <a:gd name="connsiteX0" fmla="*/ 37970 w 138513"/>
                  <a:gd name="connsiteY0" fmla="*/ 15021 h 126370"/>
                  <a:gd name="connsiteX1" fmla="*/ 131245 w 138513"/>
                  <a:gd name="connsiteY1" fmla="*/ 21016 h 126370"/>
                  <a:gd name="connsiteX2" fmla="*/ 101423 w 138513"/>
                  <a:gd name="connsiteY2" fmla="*/ 110030 h 126370"/>
                  <a:gd name="connsiteX3" fmla="*/ 7959 w 138513"/>
                  <a:gd name="connsiteY3" fmla="*/ 104149 h 126370"/>
                  <a:gd name="connsiteX4" fmla="*/ 37970 w 138513"/>
                  <a:gd name="connsiteY4" fmla="*/ 15021 h 12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513" h="126370">
                    <a:moveTo>
                      <a:pt x="37970" y="15021"/>
                    </a:moveTo>
                    <a:cubicBezTo>
                      <a:pt x="72543" y="-7148"/>
                      <a:pt x="114354" y="-4471"/>
                      <a:pt x="131245" y="21016"/>
                    </a:cubicBezTo>
                    <a:cubicBezTo>
                      <a:pt x="148135" y="46540"/>
                      <a:pt x="134525" y="86542"/>
                      <a:pt x="101423" y="110030"/>
                    </a:cubicBezTo>
                    <a:cubicBezTo>
                      <a:pt x="67528" y="134009"/>
                      <a:pt x="25905" y="131219"/>
                      <a:pt x="7959" y="104149"/>
                    </a:cubicBezTo>
                    <a:cubicBezTo>
                      <a:pt x="-9987" y="77079"/>
                      <a:pt x="3435" y="37190"/>
                      <a:pt x="37970" y="15021"/>
                    </a:cubicBezTo>
                    <a:close/>
                  </a:path>
                </a:pathLst>
              </a:custGeom>
              <a:solidFill>
                <a:srgbClr val="DC738A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2FCEFAE3-048D-4EAE-8D97-9A0B314D871B}"/>
                  </a:ext>
                </a:extLst>
              </p:cNvPr>
              <p:cNvSpPr/>
              <p:nvPr/>
            </p:nvSpPr>
            <p:spPr>
              <a:xfrm>
                <a:off x="4621365" y="5554472"/>
                <a:ext cx="103858" cy="94120"/>
              </a:xfrm>
              <a:custGeom>
                <a:avLst/>
                <a:gdLst>
                  <a:gd name="connsiteX0" fmla="*/ 28082 w 103858"/>
                  <a:gd name="connsiteY0" fmla="*/ 10084 h 94120"/>
                  <a:gd name="connsiteX1" fmla="*/ 97982 w 103858"/>
                  <a:gd name="connsiteY1" fmla="*/ 17059 h 94120"/>
                  <a:gd name="connsiteX2" fmla="*/ 76417 w 103858"/>
                  <a:gd name="connsiteY2" fmla="*/ 83263 h 94120"/>
                  <a:gd name="connsiteX3" fmla="*/ 6253 w 103858"/>
                  <a:gd name="connsiteY3" fmla="*/ 76439 h 94120"/>
                  <a:gd name="connsiteX4" fmla="*/ 28082 w 103858"/>
                  <a:gd name="connsiteY4" fmla="*/ 10084 h 94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858" h="94120">
                    <a:moveTo>
                      <a:pt x="28082" y="10084"/>
                    </a:moveTo>
                    <a:cubicBezTo>
                      <a:pt x="53418" y="-5714"/>
                      <a:pt x="84786" y="-2622"/>
                      <a:pt x="97982" y="17059"/>
                    </a:cubicBezTo>
                    <a:cubicBezTo>
                      <a:pt x="111140" y="36777"/>
                      <a:pt x="101451" y="66448"/>
                      <a:pt x="76417" y="83263"/>
                    </a:cubicBezTo>
                    <a:cubicBezTo>
                      <a:pt x="51382" y="100078"/>
                      <a:pt x="19976" y="97024"/>
                      <a:pt x="6253" y="76439"/>
                    </a:cubicBezTo>
                    <a:cubicBezTo>
                      <a:pt x="-7508" y="55929"/>
                      <a:pt x="2181" y="26258"/>
                      <a:pt x="28082" y="10084"/>
                    </a:cubicBezTo>
                    <a:close/>
                  </a:path>
                </a:pathLst>
              </a:custGeom>
              <a:solidFill>
                <a:srgbClr val="FF7372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6FE7BA67-3941-4693-9E9B-174FBDFBFA88}"/>
                  </a:ext>
                </a:extLst>
              </p:cNvPr>
              <p:cNvSpPr/>
              <p:nvPr/>
            </p:nvSpPr>
            <p:spPr>
              <a:xfrm>
                <a:off x="4654336" y="5459121"/>
                <a:ext cx="60704" cy="54574"/>
              </a:xfrm>
              <a:custGeom>
                <a:avLst/>
                <a:gdLst>
                  <a:gd name="connsiteX0" fmla="*/ 17507 w 60704"/>
                  <a:gd name="connsiteY0" fmla="*/ 5562 h 54574"/>
                  <a:gd name="connsiteX1" fmla="*/ 57886 w 60704"/>
                  <a:gd name="connsiteY1" fmla="*/ 10539 h 54574"/>
                  <a:gd name="connsiteX2" fmla="*/ 43295 w 60704"/>
                  <a:gd name="connsiteY2" fmla="*/ 48807 h 54574"/>
                  <a:gd name="connsiteX3" fmla="*/ 2954 w 60704"/>
                  <a:gd name="connsiteY3" fmla="*/ 43792 h 54574"/>
                  <a:gd name="connsiteX4" fmla="*/ 17507 w 60704"/>
                  <a:gd name="connsiteY4" fmla="*/ 5562 h 5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704" h="54574">
                    <a:moveTo>
                      <a:pt x="17507" y="5562"/>
                    </a:moveTo>
                    <a:cubicBezTo>
                      <a:pt x="32777" y="-3486"/>
                      <a:pt x="50836" y="-1262"/>
                      <a:pt x="57886" y="10539"/>
                    </a:cubicBezTo>
                    <a:cubicBezTo>
                      <a:pt x="64899" y="22340"/>
                      <a:pt x="58376" y="39457"/>
                      <a:pt x="43295" y="48807"/>
                    </a:cubicBezTo>
                    <a:cubicBezTo>
                      <a:pt x="28215" y="58157"/>
                      <a:pt x="10155" y="55895"/>
                      <a:pt x="2954" y="43792"/>
                    </a:cubicBezTo>
                    <a:cubicBezTo>
                      <a:pt x="-4285" y="31727"/>
                      <a:pt x="2238" y="14611"/>
                      <a:pt x="17507" y="5562"/>
                    </a:cubicBezTo>
                    <a:close/>
                  </a:path>
                </a:pathLst>
              </a:custGeom>
              <a:solidFill>
                <a:srgbClr val="E55555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90FC329E-E38F-4AF2-B157-6A08166A92F6}"/>
                  </a:ext>
                </a:extLst>
              </p:cNvPr>
              <p:cNvSpPr/>
              <p:nvPr/>
            </p:nvSpPr>
            <p:spPr>
              <a:xfrm>
                <a:off x="4925200" y="5559638"/>
                <a:ext cx="158342" cy="146987"/>
              </a:xfrm>
              <a:custGeom>
                <a:avLst/>
                <a:gdLst>
                  <a:gd name="connsiteX0" fmla="*/ 41623 w 158342"/>
                  <a:gd name="connsiteY0" fmla="*/ 21243 h 146987"/>
                  <a:gd name="connsiteX1" fmla="*/ 149037 w 158342"/>
                  <a:gd name="connsiteY1" fmla="*/ 20414 h 146987"/>
                  <a:gd name="connsiteX2" fmla="*/ 118988 w 158342"/>
                  <a:gd name="connsiteY2" fmla="*/ 123566 h 146987"/>
                  <a:gd name="connsiteX3" fmla="*/ 10218 w 158342"/>
                  <a:gd name="connsiteY3" fmla="*/ 125452 h 146987"/>
                  <a:gd name="connsiteX4" fmla="*/ 41623 w 158342"/>
                  <a:gd name="connsiteY4" fmla="*/ 21243 h 14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342" h="146987">
                    <a:moveTo>
                      <a:pt x="41623" y="21243"/>
                    </a:moveTo>
                    <a:cubicBezTo>
                      <a:pt x="80720" y="-6732"/>
                      <a:pt x="128904" y="-7147"/>
                      <a:pt x="149037" y="20414"/>
                    </a:cubicBezTo>
                    <a:cubicBezTo>
                      <a:pt x="168528" y="48464"/>
                      <a:pt x="156879" y="93292"/>
                      <a:pt x="118988" y="123566"/>
                    </a:cubicBezTo>
                    <a:cubicBezTo>
                      <a:pt x="81776" y="153313"/>
                      <a:pt x="31255" y="155575"/>
                      <a:pt x="10218" y="125452"/>
                    </a:cubicBezTo>
                    <a:cubicBezTo>
                      <a:pt x="-11499" y="95818"/>
                      <a:pt x="2527" y="49218"/>
                      <a:pt x="41623" y="21243"/>
                    </a:cubicBezTo>
                    <a:close/>
                  </a:path>
                </a:pathLst>
              </a:custGeom>
              <a:solidFill>
                <a:srgbClr val="E55555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EA954878-EA9C-456A-A33C-2F69CCAEEF7D}"/>
                  </a:ext>
                </a:extLst>
              </p:cNvPr>
              <p:cNvSpPr/>
              <p:nvPr/>
            </p:nvSpPr>
            <p:spPr>
              <a:xfrm>
                <a:off x="4898442" y="5462342"/>
                <a:ext cx="103115" cy="93190"/>
              </a:xfrm>
              <a:custGeom>
                <a:avLst/>
                <a:gdLst>
                  <a:gd name="connsiteX0" fmla="*/ 29134 w 103115"/>
                  <a:gd name="connsiteY0" fmla="*/ 12144 h 93190"/>
                  <a:gd name="connsiteX1" fmla="*/ 98128 w 103115"/>
                  <a:gd name="connsiteY1" fmla="*/ 14557 h 93190"/>
                  <a:gd name="connsiteX2" fmla="*/ 74979 w 103115"/>
                  <a:gd name="connsiteY2" fmla="*/ 80083 h 93190"/>
                  <a:gd name="connsiteX3" fmla="*/ 5419 w 103115"/>
                  <a:gd name="connsiteY3" fmla="*/ 78047 h 93190"/>
                  <a:gd name="connsiteX4" fmla="*/ 29134 w 103115"/>
                  <a:gd name="connsiteY4" fmla="*/ 12144 h 93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115" h="93190">
                    <a:moveTo>
                      <a:pt x="29134" y="12144"/>
                    </a:moveTo>
                    <a:cubicBezTo>
                      <a:pt x="55035" y="-4936"/>
                      <a:pt x="85951" y="-3880"/>
                      <a:pt x="98128" y="14557"/>
                    </a:cubicBezTo>
                    <a:cubicBezTo>
                      <a:pt x="109967" y="33219"/>
                      <a:pt x="100127" y="62212"/>
                      <a:pt x="74979" y="80083"/>
                    </a:cubicBezTo>
                    <a:cubicBezTo>
                      <a:pt x="49568" y="98142"/>
                      <a:pt x="17861" y="97614"/>
                      <a:pt x="5419" y="78047"/>
                    </a:cubicBezTo>
                    <a:cubicBezTo>
                      <a:pt x="-7362" y="58743"/>
                      <a:pt x="3232" y="29222"/>
                      <a:pt x="29134" y="12144"/>
                    </a:cubicBezTo>
                    <a:close/>
                  </a:path>
                </a:pathLst>
              </a:custGeom>
              <a:solidFill>
                <a:srgbClr val="E55555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F76A0173-62EF-4391-8280-7130944C4754}"/>
                  </a:ext>
                </a:extLst>
              </p:cNvPr>
              <p:cNvSpPr/>
              <p:nvPr/>
            </p:nvSpPr>
            <p:spPr>
              <a:xfrm>
                <a:off x="5045972" y="5663531"/>
                <a:ext cx="112746" cy="107596"/>
              </a:xfrm>
              <a:custGeom>
                <a:avLst/>
                <a:gdLst>
                  <a:gd name="connsiteX0" fmla="*/ 27737 w 112746"/>
                  <a:gd name="connsiteY0" fmla="*/ 17675 h 107596"/>
                  <a:gd name="connsiteX1" fmla="*/ 105102 w 112746"/>
                  <a:gd name="connsiteY1" fmla="*/ 13226 h 107596"/>
                  <a:gd name="connsiteX2" fmla="*/ 85949 w 112746"/>
                  <a:gd name="connsiteY2" fmla="*/ 88856 h 107596"/>
                  <a:gd name="connsiteX3" fmla="*/ 8283 w 112746"/>
                  <a:gd name="connsiteY3" fmla="*/ 93607 h 107596"/>
                  <a:gd name="connsiteX4" fmla="*/ 27737 w 112746"/>
                  <a:gd name="connsiteY4" fmla="*/ 17675 h 107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746" h="107596">
                    <a:moveTo>
                      <a:pt x="27737" y="17675"/>
                    </a:moveTo>
                    <a:cubicBezTo>
                      <a:pt x="54883" y="-4004"/>
                      <a:pt x="89569" y="-6040"/>
                      <a:pt x="105102" y="13226"/>
                    </a:cubicBezTo>
                    <a:cubicBezTo>
                      <a:pt x="120446" y="32642"/>
                      <a:pt x="112001" y="66348"/>
                      <a:pt x="85949" y="88856"/>
                    </a:cubicBezTo>
                    <a:cubicBezTo>
                      <a:pt x="59407" y="111779"/>
                      <a:pt x="24457" y="114041"/>
                      <a:pt x="8283" y="93607"/>
                    </a:cubicBezTo>
                    <a:cubicBezTo>
                      <a:pt x="-8117" y="73323"/>
                      <a:pt x="592" y="39354"/>
                      <a:pt x="27737" y="17675"/>
                    </a:cubicBezTo>
                    <a:close/>
                  </a:path>
                </a:pathLst>
              </a:custGeom>
              <a:solidFill>
                <a:srgbClr val="FF7372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ACBF4242-75A5-45AA-9338-D6C62A4B8800}"/>
                  </a:ext>
                </a:extLst>
              </p:cNvPr>
              <p:cNvSpPr/>
              <p:nvPr/>
            </p:nvSpPr>
            <p:spPr>
              <a:xfrm>
                <a:off x="3952526" y="5888150"/>
                <a:ext cx="151468" cy="151202"/>
              </a:xfrm>
              <a:custGeom>
                <a:avLst/>
                <a:gdLst>
                  <a:gd name="connsiteX0" fmla="*/ 36533 w 151468"/>
                  <a:gd name="connsiteY0" fmla="*/ 11012 h 151202"/>
                  <a:gd name="connsiteX1" fmla="*/ 139498 w 151468"/>
                  <a:gd name="connsiteY1" fmla="*/ 35367 h 151202"/>
                  <a:gd name="connsiteX2" fmla="*/ 117027 w 151468"/>
                  <a:gd name="connsiteY2" fmla="*/ 138746 h 151202"/>
                  <a:gd name="connsiteX3" fmla="*/ 11198 w 151468"/>
                  <a:gd name="connsiteY3" fmla="*/ 116238 h 151202"/>
                  <a:gd name="connsiteX4" fmla="*/ 36533 w 151468"/>
                  <a:gd name="connsiteY4" fmla="*/ 11012 h 151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468" h="151202">
                    <a:moveTo>
                      <a:pt x="36533" y="11012"/>
                    </a:moveTo>
                    <a:cubicBezTo>
                      <a:pt x="72463" y="-10478"/>
                      <a:pt x="118535" y="455"/>
                      <a:pt x="139498" y="35367"/>
                    </a:cubicBezTo>
                    <a:cubicBezTo>
                      <a:pt x="161930" y="69337"/>
                      <a:pt x="151939" y="115597"/>
                      <a:pt x="117027" y="138746"/>
                    </a:cubicBezTo>
                    <a:cubicBezTo>
                      <a:pt x="82153" y="161895"/>
                      <a:pt x="34686" y="151867"/>
                      <a:pt x="11198" y="116238"/>
                    </a:cubicBezTo>
                    <a:cubicBezTo>
                      <a:pt x="-10783" y="79629"/>
                      <a:pt x="603" y="32502"/>
                      <a:pt x="36533" y="11012"/>
                    </a:cubicBezTo>
                    <a:close/>
                  </a:path>
                </a:pathLst>
              </a:custGeom>
              <a:solidFill>
                <a:srgbClr val="E55555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7B3784F9-C503-4C12-BF3C-1D5CDFF4F997}"/>
                  </a:ext>
                </a:extLst>
              </p:cNvPr>
              <p:cNvSpPr/>
              <p:nvPr/>
            </p:nvSpPr>
            <p:spPr>
              <a:xfrm>
                <a:off x="4043042" y="6067429"/>
                <a:ext cx="120101" cy="120391"/>
              </a:xfrm>
              <a:custGeom>
                <a:avLst/>
                <a:gdLst>
                  <a:gd name="connsiteX0" fmla="*/ 26360 w 120101"/>
                  <a:gd name="connsiteY0" fmla="*/ 10290 h 120391"/>
                  <a:gd name="connsiteX1" fmla="*/ 109040 w 120101"/>
                  <a:gd name="connsiteY1" fmla="*/ 26049 h 120391"/>
                  <a:gd name="connsiteX2" fmla="*/ 95204 w 120101"/>
                  <a:gd name="connsiteY2" fmla="*/ 109107 h 120391"/>
                  <a:gd name="connsiteX3" fmla="*/ 10525 w 120101"/>
                  <a:gd name="connsiteY3" fmla="*/ 94742 h 120391"/>
                  <a:gd name="connsiteX4" fmla="*/ 26360 w 120101"/>
                  <a:gd name="connsiteY4" fmla="*/ 10290 h 120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101" h="120391">
                    <a:moveTo>
                      <a:pt x="26360" y="10290"/>
                    </a:moveTo>
                    <a:cubicBezTo>
                      <a:pt x="53920" y="-8184"/>
                      <a:pt x="90906" y="-1096"/>
                      <a:pt x="109040" y="26049"/>
                    </a:cubicBezTo>
                    <a:cubicBezTo>
                      <a:pt x="127967" y="52629"/>
                      <a:pt x="122123" y="89577"/>
                      <a:pt x="95204" y="109107"/>
                    </a:cubicBezTo>
                    <a:cubicBezTo>
                      <a:pt x="68435" y="128523"/>
                      <a:pt x="30168" y="122340"/>
                      <a:pt x="10525" y="94742"/>
                    </a:cubicBezTo>
                    <a:cubicBezTo>
                      <a:pt x="-8288" y="66616"/>
                      <a:pt x="-1201" y="28763"/>
                      <a:pt x="26360" y="10290"/>
                    </a:cubicBezTo>
                    <a:close/>
                  </a:path>
                </a:pathLst>
              </a:custGeom>
              <a:solidFill>
                <a:srgbClr val="FF7372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21AFBE8A-5066-4EE2-8C1A-68AFEE205047}"/>
                  </a:ext>
                </a:extLst>
              </p:cNvPr>
              <p:cNvSpPr/>
              <p:nvPr/>
            </p:nvSpPr>
            <p:spPr>
              <a:xfrm>
                <a:off x="3910385" y="6064089"/>
                <a:ext cx="68676" cy="69223"/>
              </a:xfrm>
              <a:custGeom>
                <a:avLst/>
                <a:gdLst>
                  <a:gd name="connsiteX0" fmla="*/ 15071 w 68676"/>
                  <a:gd name="connsiteY0" fmla="*/ 5297 h 69223"/>
                  <a:gd name="connsiteX1" fmla="*/ 62764 w 68676"/>
                  <a:gd name="connsiteY1" fmla="*/ 15930 h 69223"/>
                  <a:gd name="connsiteX2" fmla="*/ 53791 w 68676"/>
                  <a:gd name="connsiteY2" fmla="*/ 63698 h 69223"/>
                  <a:gd name="connsiteX3" fmla="*/ 6060 w 68676"/>
                  <a:gd name="connsiteY3" fmla="*/ 53104 h 69223"/>
                  <a:gd name="connsiteX4" fmla="*/ 15071 w 68676"/>
                  <a:gd name="connsiteY4" fmla="*/ 5297 h 69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76" h="69223">
                    <a:moveTo>
                      <a:pt x="15071" y="5297"/>
                    </a:moveTo>
                    <a:cubicBezTo>
                      <a:pt x="30830" y="-4807"/>
                      <a:pt x="52169" y="-18"/>
                      <a:pt x="62764" y="15930"/>
                    </a:cubicBezTo>
                    <a:cubicBezTo>
                      <a:pt x="73358" y="31877"/>
                      <a:pt x="69324" y="53255"/>
                      <a:pt x="53791" y="63698"/>
                    </a:cubicBezTo>
                    <a:cubicBezTo>
                      <a:pt x="38257" y="74104"/>
                      <a:pt x="16880" y="69391"/>
                      <a:pt x="6060" y="53104"/>
                    </a:cubicBezTo>
                    <a:cubicBezTo>
                      <a:pt x="-4761" y="36779"/>
                      <a:pt x="-689" y="15402"/>
                      <a:pt x="15071" y="5297"/>
                    </a:cubicBezTo>
                    <a:close/>
                  </a:path>
                </a:pathLst>
              </a:custGeom>
              <a:solidFill>
                <a:srgbClr val="DC738A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34025D45-54D7-4371-98C2-2644DE937E96}"/>
                  </a:ext>
                </a:extLst>
              </p:cNvPr>
              <p:cNvSpPr/>
              <p:nvPr/>
            </p:nvSpPr>
            <p:spPr>
              <a:xfrm>
                <a:off x="3978329" y="6185436"/>
                <a:ext cx="128040" cy="128450"/>
              </a:xfrm>
              <a:custGeom>
                <a:avLst/>
                <a:gdLst>
                  <a:gd name="connsiteX0" fmla="*/ 25962 w 128040"/>
                  <a:gd name="connsiteY0" fmla="*/ 11119 h 128450"/>
                  <a:gd name="connsiteX1" fmla="*/ 115391 w 128040"/>
                  <a:gd name="connsiteY1" fmla="*/ 26954 h 128450"/>
                  <a:gd name="connsiteX2" fmla="*/ 102912 w 128040"/>
                  <a:gd name="connsiteY2" fmla="*/ 116383 h 128450"/>
                  <a:gd name="connsiteX3" fmla="*/ 13181 w 128040"/>
                  <a:gd name="connsiteY3" fmla="*/ 100775 h 128450"/>
                  <a:gd name="connsiteX4" fmla="*/ 25962 w 128040"/>
                  <a:gd name="connsiteY4" fmla="*/ 11119 h 12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040" h="128450">
                    <a:moveTo>
                      <a:pt x="25962" y="11119"/>
                    </a:moveTo>
                    <a:cubicBezTo>
                      <a:pt x="54239" y="-8448"/>
                      <a:pt x="94542" y="-1587"/>
                      <a:pt x="115391" y="26954"/>
                    </a:cubicBezTo>
                    <a:cubicBezTo>
                      <a:pt x="136278" y="55419"/>
                      <a:pt x="130736" y="95459"/>
                      <a:pt x="102912" y="116383"/>
                    </a:cubicBezTo>
                    <a:cubicBezTo>
                      <a:pt x="75088" y="137308"/>
                      <a:pt x="34898" y="130333"/>
                      <a:pt x="13181" y="100775"/>
                    </a:cubicBezTo>
                    <a:cubicBezTo>
                      <a:pt x="-8422" y="71103"/>
                      <a:pt x="-2993" y="31177"/>
                      <a:pt x="25962" y="11119"/>
                    </a:cubicBezTo>
                    <a:close/>
                  </a:path>
                </a:pathLst>
              </a:custGeom>
              <a:solidFill>
                <a:srgbClr val="FF7372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00779C79-2E3F-4FFB-B715-60C5F4C58084}"/>
                  </a:ext>
                </a:extLst>
              </p:cNvPr>
              <p:cNvSpPr/>
              <p:nvPr/>
            </p:nvSpPr>
            <p:spPr>
              <a:xfrm>
                <a:off x="4163394" y="6332552"/>
                <a:ext cx="101699" cy="101865"/>
              </a:xfrm>
              <a:custGeom>
                <a:avLst/>
                <a:gdLst>
                  <a:gd name="connsiteX0" fmla="*/ 18699 w 101699"/>
                  <a:gd name="connsiteY0" fmla="*/ 10777 h 101865"/>
                  <a:gd name="connsiteX1" fmla="*/ 90258 w 101699"/>
                  <a:gd name="connsiteY1" fmla="*/ 19071 h 101865"/>
                  <a:gd name="connsiteX2" fmla="*/ 83434 w 101699"/>
                  <a:gd name="connsiteY2" fmla="*/ 90592 h 101865"/>
                  <a:gd name="connsiteX3" fmla="*/ 11800 w 101699"/>
                  <a:gd name="connsiteY3" fmla="*/ 82335 h 101865"/>
                  <a:gd name="connsiteX4" fmla="*/ 18699 w 101699"/>
                  <a:gd name="connsiteY4" fmla="*/ 10777 h 101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699" h="101865">
                    <a:moveTo>
                      <a:pt x="18699" y="10777"/>
                    </a:moveTo>
                    <a:cubicBezTo>
                      <a:pt x="40642" y="-6378"/>
                      <a:pt x="72651" y="-2645"/>
                      <a:pt x="90258" y="19071"/>
                    </a:cubicBezTo>
                    <a:cubicBezTo>
                      <a:pt x="107865" y="40788"/>
                      <a:pt x="104811" y="72797"/>
                      <a:pt x="83434" y="90592"/>
                    </a:cubicBezTo>
                    <a:cubicBezTo>
                      <a:pt x="62057" y="108388"/>
                      <a:pt x="29972" y="104731"/>
                      <a:pt x="11800" y="82335"/>
                    </a:cubicBezTo>
                    <a:cubicBezTo>
                      <a:pt x="-6335" y="59978"/>
                      <a:pt x="-3205" y="27931"/>
                      <a:pt x="18699" y="10777"/>
                    </a:cubicBezTo>
                    <a:close/>
                  </a:path>
                </a:pathLst>
              </a:custGeom>
              <a:solidFill>
                <a:srgbClr val="E55555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96B5B769-927A-4792-AE8A-469CF7143354}"/>
                  </a:ext>
                </a:extLst>
              </p:cNvPr>
              <p:cNvSpPr/>
              <p:nvPr/>
            </p:nvSpPr>
            <p:spPr>
              <a:xfrm>
                <a:off x="4166946" y="6452321"/>
                <a:ext cx="88420" cy="89819"/>
              </a:xfrm>
              <a:custGeom>
                <a:avLst/>
                <a:gdLst>
                  <a:gd name="connsiteX0" fmla="*/ 15525 w 88420"/>
                  <a:gd name="connsiteY0" fmla="*/ 9694 h 89819"/>
                  <a:gd name="connsiteX1" fmla="*/ 77620 w 88420"/>
                  <a:gd name="connsiteY1" fmla="*/ 16744 h 89819"/>
                  <a:gd name="connsiteX2" fmla="*/ 73737 w 88420"/>
                  <a:gd name="connsiteY2" fmla="*/ 79443 h 89819"/>
                  <a:gd name="connsiteX3" fmla="*/ 10774 w 88420"/>
                  <a:gd name="connsiteY3" fmla="*/ 73109 h 89819"/>
                  <a:gd name="connsiteX4" fmla="*/ 15525 w 88420"/>
                  <a:gd name="connsiteY4" fmla="*/ 9694 h 89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420" h="89819">
                    <a:moveTo>
                      <a:pt x="15525" y="9694"/>
                    </a:moveTo>
                    <a:cubicBezTo>
                      <a:pt x="34187" y="-5613"/>
                      <a:pt x="61974" y="-2446"/>
                      <a:pt x="77620" y="16744"/>
                    </a:cubicBezTo>
                    <a:cubicBezTo>
                      <a:pt x="92965" y="36199"/>
                      <a:pt x="92211" y="63457"/>
                      <a:pt x="73737" y="79443"/>
                    </a:cubicBezTo>
                    <a:cubicBezTo>
                      <a:pt x="55677" y="95089"/>
                      <a:pt x="26534" y="93091"/>
                      <a:pt x="10774" y="73109"/>
                    </a:cubicBezTo>
                    <a:cubicBezTo>
                      <a:pt x="-5287" y="53428"/>
                      <a:pt x="-3138" y="25039"/>
                      <a:pt x="15525" y="9694"/>
                    </a:cubicBezTo>
                    <a:close/>
                  </a:path>
                </a:pathLst>
              </a:custGeom>
              <a:solidFill>
                <a:srgbClr val="DC738A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5E8AE5BA-ED46-4EAF-A0FF-3D8D1D275E7B}"/>
                  </a:ext>
                </a:extLst>
              </p:cNvPr>
              <p:cNvSpPr/>
              <p:nvPr/>
            </p:nvSpPr>
            <p:spPr>
              <a:xfrm>
                <a:off x="4213088" y="6582601"/>
                <a:ext cx="102947" cy="104045"/>
              </a:xfrm>
              <a:custGeom>
                <a:avLst/>
                <a:gdLst>
                  <a:gd name="connsiteX0" fmla="*/ 16322 w 102947"/>
                  <a:gd name="connsiteY0" fmla="*/ 12238 h 104045"/>
                  <a:gd name="connsiteX1" fmla="*/ 89049 w 102947"/>
                  <a:gd name="connsiteY1" fmla="*/ 18007 h 104045"/>
                  <a:gd name="connsiteX2" fmla="*/ 87089 w 102947"/>
                  <a:gd name="connsiteY2" fmla="*/ 91300 h 104045"/>
                  <a:gd name="connsiteX3" fmla="*/ 14286 w 102947"/>
                  <a:gd name="connsiteY3" fmla="*/ 85607 h 104045"/>
                  <a:gd name="connsiteX4" fmla="*/ 16322 w 102947"/>
                  <a:gd name="connsiteY4" fmla="*/ 12238 h 104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947" h="104045">
                    <a:moveTo>
                      <a:pt x="16322" y="12238"/>
                    </a:moveTo>
                    <a:cubicBezTo>
                      <a:pt x="37247" y="-6123"/>
                      <a:pt x="69783" y="-3521"/>
                      <a:pt x="89049" y="18007"/>
                    </a:cubicBezTo>
                    <a:cubicBezTo>
                      <a:pt x="108315" y="39535"/>
                      <a:pt x="107448" y="72336"/>
                      <a:pt x="87089" y="91300"/>
                    </a:cubicBezTo>
                    <a:cubicBezTo>
                      <a:pt x="66730" y="110301"/>
                      <a:pt x="34117" y="107776"/>
                      <a:pt x="14286" y="85607"/>
                    </a:cubicBezTo>
                    <a:cubicBezTo>
                      <a:pt x="-5545" y="63438"/>
                      <a:pt x="-4603" y="30562"/>
                      <a:pt x="16322" y="12238"/>
                    </a:cubicBezTo>
                    <a:close/>
                  </a:path>
                </a:pathLst>
              </a:custGeom>
              <a:solidFill>
                <a:srgbClr val="FF7372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9C3D2541-8A9E-4EC2-8E4C-FEE9BFFE1022}"/>
                  </a:ext>
                </a:extLst>
              </p:cNvPr>
              <p:cNvSpPr/>
              <p:nvPr/>
            </p:nvSpPr>
            <p:spPr>
              <a:xfrm>
                <a:off x="4111551" y="6549459"/>
                <a:ext cx="57704" cy="58477"/>
              </a:xfrm>
              <a:custGeom>
                <a:avLst/>
                <a:gdLst>
                  <a:gd name="connsiteX0" fmla="*/ 9691 w 57704"/>
                  <a:gd name="connsiteY0" fmla="*/ 6208 h 58477"/>
                  <a:gd name="connsiteX1" fmla="*/ 50070 w 57704"/>
                  <a:gd name="connsiteY1" fmla="*/ 11222 h 58477"/>
                  <a:gd name="connsiteX2" fmla="*/ 48449 w 57704"/>
                  <a:gd name="connsiteY2" fmla="*/ 51940 h 58477"/>
                  <a:gd name="connsiteX3" fmla="*/ 7240 w 57704"/>
                  <a:gd name="connsiteY3" fmla="*/ 47605 h 58477"/>
                  <a:gd name="connsiteX4" fmla="*/ 9691 w 57704"/>
                  <a:gd name="connsiteY4" fmla="*/ 6208 h 58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704" h="58477">
                    <a:moveTo>
                      <a:pt x="9691" y="6208"/>
                    </a:moveTo>
                    <a:cubicBezTo>
                      <a:pt x="21605" y="-3745"/>
                      <a:pt x="39664" y="-1483"/>
                      <a:pt x="50070" y="11222"/>
                    </a:cubicBezTo>
                    <a:cubicBezTo>
                      <a:pt x="60740" y="23701"/>
                      <a:pt x="60250" y="41761"/>
                      <a:pt x="48449" y="51940"/>
                    </a:cubicBezTo>
                    <a:cubicBezTo>
                      <a:pt x="36761" y="62045"/>
                      <a:pt x="18099" y="60310"/>
                      <a:pt x="7240" y="47605"/>
                    </a:cubicBezTo>
                    <a:cubicBezTo>
                      <a:pt x="-3316" y="34711"/>
                      <a:pt x="-2185" y="16161"/>
                      <a:pt x="9691" y="6208"/>
                    </a:cubicBezTo>
                    <a:close/>
                  </a:path>
                </a:pathLst>
              </a:custGeom>
              <a:solidFill>
                <a:srgbClr val="FF7372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2A797F61-78F4-4955-88CB-6D441D44FFDE}"/>
                  </a:ext>
                </a:extLst>
              </p:cNvPr>
              <p:cNvSpPr/>
              <p:nvPr/>
            </p:nvSpPr>
            <p:spPr>
              <a:xfrm>
                <a:off x="3733901" y="5349305"/>
                <a:ext cx="124261" cy="123708"/>
              </a:xfrm>
              <a:custGeom>
                <a:avLst/>
                <a:gdLst>
                  <a:gd name="connsiteX0" fmla="*/ 38710 w 124261"/>
                  <a:gd name="connsiteY0" fmla="*/ 4685 h 123708"/>
                  <a:gd name="connsiteX1" fmla="*/ 119732 w 124261"/>
                  <a:gd name="connsiteY1" fmla="*/ 37071 h 123708"/>
                  <a:gd name="connsiteX2" fmla="*/ 86177 w 124261"/>
                  <a:gd name="connsiteY2" fmla="*/ 118206 h 123708"/>
                  <a:gd name="connsiteX3" fmla="*/ 4816 w 124261"/>
                  <a:gd name="connsiteY3" fmla="*/ 85971 h 123708"/>
                  <a:gd name="connsiteX4" fmla="*/ 38710 w 124261"/>
                  <a:gd name="connsiteY4" fmla="*/ 4685 h 123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261" h="123708">
                    <a:moveTo>
                      <a:pt x="38710" y="4685"/>
                    </a:moveTo>
                    <a:cubicBezTo>
                      <a:pt x="70719" y="-8171"/>
                      <a:pt x="106951" y="6344"/>
                      <a:pt x="119732" y="37071"/>
                    </a:cubicBezTo>
                    <a:cubicBezTo>
                      <a:pt x="132513" y="67798"/>
                      <a:pt x="117281" y="104256"/>
                      <a:pt x="86177" y="118206"/>
                    </a:cubicBezTo>
                    <a:cubicBezTo>
                      <a:pt x="54357" y="132495"/>
                      <a:pt x="18163" y="117980"/>
                      <a:pt x="4816" y="85971"/>
                    </a:cubicBezTo>
                    <a:cubicBezTo>
                      <a:pt x="-8493" y="53962"/>
                      <a:pt x="6739" y="17541"/>
                      <a:pt x="38710" y="4685"/>
                    </a:cubicBezTo>
                    <a:close/>
                  </a:path>
                </a:pathLst>
              </a:custGeom>
              <a:solidFill>
                <a:srgbClr val="FF7372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8248247E-85CD-4E49-9F50-806B17D6EC17}"/>
                  </a:ext>
                </a:extLst>
              </p:cNvPr>
              <p:cNvSpPr/>
              <p:nvPr/>
            </p:nvSpPr>
            <p:spPr>
              <a:xfrm>
                <a:off x="3746627" y="5131525"/>
                <a:ext cx="147069" cy="143117"/>
              </a:xfrm>
              <a:custGeom>
                <a:avLst/>
                <a:gdLst>
                  <a:gd name="connsiteX0" fmla="*/ 49812 w 147069"/>
                  <a:gd name="connsiteY0" fmla="*/ 4208 h 143117"/>
                  <a:gd name="connsiteX1" fmla="*/ 143238 w 147069"/>
                  <a:gd name="connsiteY1" fmla="*/ 45680 h 143117"/>
                  <a:gd name="connsiteX2" fmla="*/ 98147 w 147069"/>
                  <a:gd name="connsiteY2" fmla="*/ 137824 h 143117"/>
                  <a:gd name="connsiteX3" fmla="*/ 4193 w 147069"/>
                  <a:gd name="connsiteY3" fmla="*/ 96578 h 143117"/>
                  <a:gd name="connsiteX4" fmla="*/ 49812 w 147069"/>
                  <a:gd name="connsiteY4" fmla="*/ 4208 h 143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069" h="143117">
                    <a:moveTo>
                      <a:pt x="49812" y="4208"/>
                    </a:moveTo>
                    <a:cubicBezTo>
                      <a:pt x="88533" y="-8912"/>
                      <a:pt x="130344" y="9675"/>
                      <a:pt x="143238" y="45680"/>
                    </a:cubicBezTo>
                    <a:cubicBezTo>
                      <a:pt x="156019" y="81724"/>
                      <a:pt x="135773" y="123007"/>
                      <a:pt x="98147" y="137824"/>
                    </a:cubicBezTo>
                    <a:cubicBezTo>
                      <a:pt x="59653" y="152981"/>
                      <a:pt x="17690" y="134469"/>
                      <a:pt x="4193" y="96578"/>
                    </a:cubicBezTo>
                    <a:cubicBezTo>
                      <a:pt x="-9380" y="58688"/>
                      <a:pt x="11092" y="17329"/>
                      <a:pt x="49812" y="4208"/>
                    </a:cubicBezTo>
                    <a:close/>
                  </a:path>
                </a:pathLst>
              </a:custGeom>
              <a:solidFill>
                <a:srgbClr val="E55555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BC1C0406-F0EF-4664-8759-57E634C16522}"/>
                  </a:ext>
                </a:extLst>
              </p:cNvPr>
              <p:cNvSpPr/>
              <p:nvPr/>
            </p:nvSpPr>
            <p:spPr>
              <a:xfrm>
                <a:off x="3654581" y="5266609"/>
                <a:ext cx="74283" cy="74812"/>
              </a:xfrm>
              <a:custGeom>
                <a:avLst/>
                <a:gdLst>
                  <a:gd name="connsiteX0" fmla="*/ 24492 w 74283"/>
                  <a:gd name="connsiteY0" fmla="*/ 2325 h 74812"/>
                  <a:gd name="connsiteX1" fmla="*/ 71996 w 74283"/>
                  <a:gd name="connsiteY1" fmla="*/ 24192 h 74812"/>
                  <a:gd name="connsiteX2" fmla="*/ 50845 w 74283"/>
                  <a:gd name="connsiteY2" fmla="*/ 72225 h 74812"/>
                  <a:gd name="connsiteX3" fmla="*/ 2285 w 74283"/>
                  <a:gd name="connsiteY3" fmla="*/ 50810 h 74812"/>
                  <a:gd name="connsiteX4" fmla="*/ 24492 w 74283"/>
                  <a:gd name="connsiteY4" fmla="*/ 2325 h 74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283" h="74812">
                    <a:moveTo>
                      <a:pt x="24492" y="2325"/>
                    </a:moveTo>
                    <a:cubicBezTo>
                      <a:pt x="43833" y="-4800"/>
                      <a:pt x="65097" y="5002"/>
                      <a:pt x="71996" y="24192"/>
                    </a:cubicBezTo>
                    <a:cubicBezTo>
                      <a:pt x="78745" y="43458"/>
                      <a:pt x="70224" y="64571"/>
                      <a:pt x="50845" y="72225"/>
                    </a:cubicBezTo>
                    <a:cubicBezTo>
                      <a:pt x="31919" y="79690"/>
                      <a:pt x="9222" y="70528"/>
                      <a:pt x="2285" y="50810"/>
                    </a:cubicBezTo>
                    <a:cubicBezTo>
                      <a:pt x="-4803" y="31168"/>
                      <a:pt x="5151" y="9451"/>
                      <a:pt x="24492" y="2325"/>
                    </a:cubicBezTo>
                    <a:close/>
                  </a:path>
                </a:pathLst>
              </a:custGeom>
              <a:solidFill>
                <a:srgbClr val="FF7372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88529631-2134-45B5-BFD6-8E308717F701}"/>
                  </a:ext>
                </a:extLst>
              </p:cNvPr>
              <p:cNvSpPr/>
              <p:nvPr/>
            </p:nvSpPr>
            <p:spPr>
              <a:xfrm>
                <a:off x="3887800" y="5028549"/>
                <a:ext cx="152431" cy="141494"/>
              </a:xfrm>
              <a:custGeom>
                <a:avLst/>
                <a:gdLst>
                  <a:gd name="connsiteX0" fmla="*/ 53264 w 152431"/>
                  <a:gd name="connsiteY0" fmla="*/ 4107 h 141494"/>
                  <a:gd name="connsiteX1" fmla="*/ 148839 w 152431"/>
                  <a:gd name="connsiteY1" fmla="*/ 44938 h 141494"/>
                  <a:gd name="connsiteX2" fmla="*/ 99939 w 152431"/>
                  <a:gd name="connsiteY2" fmla="*/ 136253 h 141494"/>
                  <a:gd name="connsiteX3" fmla="*/ 3913 w 152431"/>
                  <a:gd name="connsiteY3" fmla="*/ 95572 h 141494"/>
                  <a:gd name="connsiteX4" fmla="*/ 53264 w 152431"/>
                  <a:gd name="connsiteY4" fmla="*/ 4107 h 141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431" h="141494">
                    <a:moveTo>
                      <a:pt x="53264" y="4107"/>
                    </a:moveTo>
                    <a:cubicBezTo>
                      <a:pt x="93153" y="-8712"/>
                      <a:pt x="136171" y="9461"/>
                      <a:pt x="148839" y="44938"/>
                    </a:cubicBezTo>
                    <a:cubicBezTo>
                      <a:pt x="161507" y="80416"/>
                      <a:pt x="139602" y="121285"/>
                      <a:pt x="99939" y="136253"/>
                    </a:cubicBezTo>
                    <a:cubicBezTo>
                      <a:pt x="60277" y="151220"/>
                      <a:pt x="17259" y="133048"/>
                      <a:pt x="3913" y="95572"/>
                    </a:cubicBezTo>
                    <a:cubicBezTo>
                      <a:pt x="-9434" y="58134"/>
                      <a:pt x="12433" y="17265"/>
                      <a:pt x="53264" y="4107"/>
                    </a:cubicBezTo>
                    <a:close/>
                  </a:path>
                </a:pathLst>
              </a:custGeom>
              <a:solidFill>
                <a:srgbClr val="DC738A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5FBC6B1F-417F-448D-B246-47F55123C791}"/>
                  </a:ext>
                </a:extLst>
              </p:cNvPr>
              <p:cNvSpPr/>
              <p:nvPr/>
            </p:nvSpPr>
            <p:spPr>
              <a:xfrm>
                <a:off x="4031303" y="4831513"/>
                <a:ext cx="198999" cy="174818"/>
              </a:xfrm>
              <a:custGeom>
                <a:avLst/>
                <a:gdLst>
                  <a:gd name="connsiteX0" fmla="*/ 74859 w 198999"/>
                  <a:gd name="connsiteY0" fmla="*/ 4338 h 174818"/>
                  <a:gd name="connsiteX1" fmla="*/ 196033 w 198999"/>
                  <a:gd name="connsiteY1" fmla="*/ 57008 h 174818"/>
                  <a:gd name="connsiteX2" fmla="*/ 185024 w 198999"/>
                  <a:gd name="connsiteY2" fmla="*/ 122572 h 174818"/>
                  <a:gd name="connsiteX3" fmla="*/ 125832 w 198999"/>
                  <a:gd name="connsiteY3" fmla="*/ 168644 h 174818"/>
                  <a:gd name="connsiteX4" fmla="*/ 49636 w 198999"/>
                  <a:gd name="connsiteY4" fmla="*/ 167249 h 174818"/>
                  <a:gd name="connsiteX5" fmla="*/ 3376 w 198999"/>
                  <a:gd name="connsiteY5" fmla="*/ 116389 h 174818"/>
                  <a:gd name="connsiteX6" fmla="*/ 74859 w 198999"/>
                  <a:gd name="connsiteY6" fmla="*/ 4338 h 174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8999" h="174818">
                    <a:moveTo>
                      <a:pt x="74859" y="4338"/>
                    </a:moveTo>
                    <a:cubicBezTo>
                      <a:pt x="128547" y="-10290"/>
                      <a:pt x="182875" y="13274"/>
                      <a:pt x="196033" y="57008"/>
                    </a:cubicBezTo>
                    <a:cubicBezTo>
                      <a:pt x="202706" y="78988"/>
                      <a:pt x="197730" y="102364"/>
                      <a:pt x="185024" y="122572"/>
                    </a:cubicBezTo>
                    <a:cubicBezTo>
                      <a:pt x="172846" y="142591"/>
                      <a:pt x="152186" y="159708"/>
                      <a:pt x="125832" y="168644"/>
                    </a:cubicBezTo>
                    <a:cubicBezTo>
                      <a:pt x="99478" y="177579"/>
                      <a:pt x="72333" y="176561"/>
                      <a:pt x="49636" y="167249"/>
                    </a:cubicBezTo>
                    <a:cubicBezTo>
                      <a:pt x="27505" y="157823"/>
                      <a:pt x="10501" y="139877"/>
                      <a:pt x="3376" y="116389"/>
                    </a:cubicBezTo>
                    <a:cubicBezTo>
                      <a:pt x="-10838" y="69110"/>
                      <a:pt x="21133" y="18967"/>
                      <a:pt x="74859" y="4338"/>
                    </a:cubicBezTo>
                    <a:close/>
                  </a:path>
                </a:pathLst>
              </a:custGeom>
              <a:solidFill>
                <a:srgbClr val="FF7372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542FDF75-C768-437B-BC22-46995E5F1B97}"/>
                  </a:ext>
                </a:extLst>
              </p:cNvPr>
              <p:cNvSpPr/>
              <p:nvPr/>
            </p:nvSpPr>
            <p:spPr>
              <a:xfrm>
                <a:off x="4343934" y="4847035"/>
                <a:ext cx="190933" cy="155926"/>
              </a:xfrm>
              <a:custGeom>
                <a:avLst/>
                <a:gdLst>
                  <a:gd name="connsiteX0" fmla="*/ 71950 w 190933"/>
                  <a:gd name="connsiteY0" fmla="*/ 5820 h 155926"/>
                  <a:gd name="connsiteX1" fmla="*/ 187695 w 190933"/>
                  <a:gd name="connsiteY1" fmla="*/ 45331 h 155926"/>
                  <a:gd name="connsiteX2" fmla="*/ 121076 w 190933"/>
                  <a:gd name="connsiteY2" fmla="*/ 148145 h 155926"/>
                  <a:gd name="connsiteX3" fmla="*/ 3860 w 190933"/>
                  <a:gd name="connsiteY3" fmla="*/ 109048 h 155926"/>
                  <a:gd name="connsiteX4" fmla="*/ 71950 w 190933"/>
                  <a:gd name="connsiteY4" fmla="*/ 5820 h 155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933" h="155926">
                    <a:moveTo>
                      <a:pt x="71950" y="5820"/>
                    </a:moveTo>
                    <a:cubicBezTo>
                      <a:pt x="123262" y="-10166"/>
                      <a:pt x="173444" y="8006"/>
                      <a:pt x="187695" y="45331"/>
                    </a:cubicBezTo>
                    <a:cubicBezTo>
                      <a:pt x="201192" y="82882"/>
                      <a:pt x="171257" y="128954"/>
                      <a:pt x="121076" y="148145"/>
                    </a:cubicBezTo>
                    <a:cubicBezTo>
                      <a:pt x="70894" y="167335"/>
                      <a:pt x="18451" y="149804"/>
                      <a:pt x="3860" y="109048"/>
                    </a:cubicBezTo>
                    <a:cubicBezTo>
                      <a:pt x="-11523" y="68518"/>
                      <a:pt x="20675" y="21805"/>
                      <a:pt x="71950" y="5820"/>
                    </a:cubicBezTo>
                    <a:close/>
                  </a:path>
                </a:pathLst>
              </a:custGeom>
              <a:solidFill>
                <a:srgbClr val="E55555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431D4DF4-06AA-4BAE-B32D-B50B3E8F3E2B}"/>
                  </a:ext>
                </a:extLst>
              </p:cNvPr>
              <p:cNvSpPr/>
              <p:nvPr/>
            </p:nvSpPr>
            <p:spPr>
              <a:xfrm>
                <a:off x="3850427" y="4889330"/>
                <a:ext cx="120665" cy="111660"/>
              </a:xfrm>
              <a:custGeom>
                <a:avLst/>
                <a:gdLst>
                  <a:gd name="connsiteX0" fmla="*/ 44415 w 120665"/>
                  <a:gd name="connsiteY0" fmla="*/ 2433 h 111660"/>
                  <a:gd name="connsiteX1" fmla="*/ 118575 w 120665"/>
                  <a:gd name="connsiteY1" fmla="*/ 38363 h 111660"/>
                  <a:gd name="connsiteX2" fmla="*/ 76424 w 120665"/>
                  <a:gd name="connsiteY2" fmla="*/ 108640 h 111660"/>
                  <a:gd name="connsiteX3" fmla="*/ 2264 w 120665"/>
                  <a:gd name="connsiteY3" fmla="*/ 72710 h 111660"/>
                  <a:gd name="connsiteX4" fmla="*/ 44415 w 120665"/>
                  <a:gd name="connsiteY4" fmla="*/ 2433 h 111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665" h="111660">
                    <a:moveTo>
                      <a:pt x="44415" y="2433"/>
                    </a:moveTo>
                    <a:cubicBezTo>
                      <a:pt x="76725" y="-6427"/>
                      <a:pt x="109941" y="9672"/>
                      <a:pt x="118575" y="38363"/>
                    </a:cubicBezTo>
                    <a:cubicBezTo>
                      <a:pt x="127208" y="67054"/>
                      <a:pt x="108320" y="98498"/>
                      <a:pt x="76424" y="108640"/>
                    </a:cubicBezTo>
                    <a:cubicBezTo>
                      <a:pt x="44490" y="118744"/>
                      <a:pt x="11275" y="102683"/>
                      <a:pt x="2264" y="72710"/>
                    </a:cubicBezTo>
                    <a:cubicBezTo>
                      <a:pt x="-6784" y="42737"/>
                      <a:pt x="12104" y="11293"/>
                      <a:pt x="44415" y="2433"/>
                    </a:cubicBezTo>
                    <a:close/>
                  </a:path>
                </a:pathLst>
              </a:custGeom>
              <a:solidFill>
                <a:srgbClr val="FF7372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519744F3-C382-4964-83E9-0B0873AB5C19}"/>
                  </a:ext>
                </a:extLst>
              </p:cNvPr>
              <p:cNvSpPr/>
              <p:nvPr/>
            </p:nvSpPr>
            <p:spPr>
              <a:xfrm>
                <a:off x="4549206" y="4988739"/>
                <a:ext cx="178248" cy="145849"/>
              </a:xfrm>
              <a:custGeom>
                <a:avLst/>
                <a:gdLst>
                  <a:gd name="connsiteX0" fmla="*/ 63219 w 178248"/>
                  <a:gd name="connsiteY0" fmla="*/ 8891 h 145849"/>
                  <a:gd name="connsiteX1" fmla="*/ 174703 w 178248"/>
                  <a:gd name="connsiteY1" fmla="*/ 35659 h 145849"/>
                  <a:gd name="connsiteX2" fmla="*/ 117321 w 178248"/>
                  <a:gd name="connsiteY2" fmla="*/ 134929 h 145849"/>
                  <a:gd name="connsiteX3" fmla="*/ 4215 w 178248"/>
                  <a:gd name="connsiteY3" fmla="*/ 108764 h 145849"/>
                  <a:gd name="connsiteX4" fmla="*/ 63219 w 178248"/>
                  <a:gd name="connsiteY4" fmla="*/ 8891 h 145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248" h="145849">
                    <a:moveTo>
                      <a:pt x="63219" y="8891"/>
                    </a:moveTo>
                    <a:cubicBezTo>
                      <a:pt x="110874" y="-9885"/>
                      <a:pt x="160904" y="2029"/>
                      <a:pt x="174703" y="35659"/>
                    </a:cubicBezTo>
                    <a:cubicBezTo>
                      <a:pt x="187711" y="69591"/>
                      <a:pt x="164109" y="113250"/>
                      <a:pt x="117321" y="134929"/>
                    </a:cubicBezTo>
                    <a:cubicBezTo>
                      <a:pt x="71174" y="156381"/>
                      <a:pt x="18428" y="145486"/>
                      <a:pt x="4215" y="108764"/>
                    </a:cubicBezTo>
                    <a:cubicBezTo>
                      <a:pt x="-10791" y="72381"/>
                      <a:pt x="15525" y="27704"/>
                      <a:pt x="63219" y="8891"/>
                    </a:cubicBezTo>
                    <a:close/>
                  </a:path>
                </a:pathLst>
              </a:custGeom>
              <a:solidFill>
                <a:srgbClr val="FF7372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CEEAC608-E4D0-4C20-81AB-701CE66F8532}"/>
                  </a:ext>
                </a:extLst>
              </p:cNvPr>
              <p:cNvSpPr/>
              <p:nvPr/>
            </p:nvSpPr>
            <p:spPr>
              <a:xfrm>
                <a:off x="4246861" y="4772248"/>
                <a:ext cx="102281" cy="84365"/>
              </a:xfrm>
              <a:custGeom>
                <a:avLst/>
                <a:gdLst>
                  <a:gd name="connsiteX0" fmla="*/ 39177 w 102281"/>
                  <a:gd name="connsiteY0" fmla="*/ 2299 h 84365"/>
                  <a:gd name="connsiteX1" fmla="*/ 100895 w 102281"/>
                  <a:gd name="connsiteY1" fmla="*/ 27559 h 84365"/>
                  <a:gd name="connsiteX2" fmla="*/ 63155 w 102281"/>
                  <a:gd name="connsiteY2" fmla="*/ 81587 h 84365"/>
                  <a:gd name="connsiteX3" fmla="*/ 1475 w 102281"/>
                  <a:gd name="connsiteY3" fmla="*/ 56288 h 84365"/>
                  <a:gd name="connsiteX4" fmla="*/ 39177 w 102281"/>
                  <a:gd name="connsiteY4" fmla="*/ 2299 h 84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281" h="84365">
                    <a:moveTo>
                      <a:pt x="39177" y="2299"/>
                    </a:moveTo>
                    <a:cubicBezTo>
                      <a:pt x="66737" y="-5166"/>
                      <a:pt x="94411" y="6145"/>
                      <a:pt x="100895" y="27559"/>
                    </a:cubicBezTo>
                    <a:cubicBezTo>
                      <a:pt x="107380" y="48974"/>
                      <a:pt x="90489" y="73179"/>
                      <a:pt x="63155" y="81587"/>
                    </a:cubicBezTo>
                    <a:cubicBezTo>
                      <a:pt x="35859" y="89994"/>
                      <a:pt x="8261" y="78684"/>
                      <a:pt x="1475" y="56288"/>
                    </a:cubicBezTo>
                    <a:cubicBezTo>
                      <a:pt x="-5236" y="33931"/>
                      <a:pt x="11579" y="9764"/>
                      <a:pt x="39177" y="2299"/>
                    </a:cubicBezTo>
                    <a:close/>
                  </a:path>
                </a:pathLst>
              </a:custGeom>
              <a:solidFill>
                <a:srgbClr val="FF7372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359BADA-1653-48BB-A7FB-02EE5E2EEF69}"/>
                  </a:ext>
                </a:extLst>
              </p:cNvPr>
              <p:cNvSpPr/>
              <p:nvPr/>
            </p:nvSpPr>
            <p:spPr>
              <a:xfrm>
                <a:off x="4565723" y="4878530"/>
                <a:ext cx="91671" cy="72582"/>
              </a:xfrm>
              <a:custGeom>
                <a:avLst/>
                <a:gdLst>
                  <a:gd name="connsiteX0" fmla="*/ 34335 w 91671"/>
                  <a:gd name="connsiteY0" fmla="*/ 3620 h 72582"/>
                  <a:gd name="connsiteX1" fmla="*/ 90247 w 91671"/>
                  <a:gd name="connsiteY1" fmla="*/ 19793 h 72582"/>
                  <a:gd name="connsiteX2" fmla="*/ 57371 w 91671"/>
                  <a:gd name="connsiteY2" fmla="*/ 68505 h 72582"/>
                  <a:gd name="connsiteX3" fmla="*/ 1534 w 91671"/>
                  <a:gd name="connsiteY3" fmla="*/ 52293 h 72582"/>
                  <a:gd name="connsiteX4" fmla="*/ 34335 w 91671"/>
                  <a:gd name="connsiteY4" fmla="*/ 3620 h 72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671" h="72582">
                    <a:moveTo>
                      <a:pt x="34335" y="3620"/>
                    </a:moveTo>
                    <a:cubicBezTo>
                      <a:pt x="58954" y="-4977"/>
                      <a:pt x="84026" y="2262"/>
                      <a:pt x="90247" y="19793"/>
                    </a:cubicBezTo>
                    <a:cubicBezTo>
                      <a:pt x="96468" y="37325"/>
                      <a:pt x="81726" y="59155"/>
                      <a:pt x="57371" y="68505"/>
                    </a:cubicBezTo>
                    <a:cubicBezTo>
                      <a:pt x="33015" y="77855"/>
                      <a:pt x="8057" y="70578"/>
                      <a:pt x="1534" y="52293"/>
                    </a:cubicBezTo>
                    <a:cubicBezTo>
                      <a:pt x="-4951" y="34007"/>
                      <a:pt x="9715" y="12215"/>
                      <a:pt x="34335" y="3620"/>
                    </a:cubicBezTo>
                    <a:close/>
                  </a:path>
                </a:pathLst>
              </a:custGeom>
              <a:solidFill>
                <a:srgbClr val="DC738A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7F53CB7-9542-4759-91B8-ABF215ED8537}"/>
                  </a:ext>
                </a:extLst>
              </p:cNvPr>
              <p:cNvSpPr/>
              <p:nvPr/>
            </p:nvSpPr>
            <p:spPr>
              <a:xfrm>
                <a:off x="3777556" y="5166134"/>
                <a:ext cx="44087" cy="42858"/>
              </a:xfrm>
              <a:custGeom>
                <a:avLst/>
                <a:gdLst>
                  <a:gd name="connsiteX0" fmla="*/ 14887 w 44087"/>
                  <a:gd name="connsiteY0" fmla="*/ 1306 h 42858"/>
                  <a:gd name="connsiteX1" fmla="*/ 42900 w 44087"/>
                  <a:gd name="connsiteY1" fmla="*/ 13899 h 42858"/>
                  <a:gd name="connsiteX2" fmla="*/ 29252 w 44087"/>
                  <a:gd name="connsiteY2" fmla="*/ 41459 h 42858"/>
                  <a:gd name="connsiteX3" fmla="*/ 1239 w 44087"/>
                  <a:gd name="connsiteY3" fmla="*/ 28867 h 42858"/>
                  <a:gd name="connsiteX4" fmla="*/ 14887 w 44087"/>
                  <a:gd name="connsiteY4" fmla="*/ 1306 h 42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087" h="42858">
                    <a:moveTo>
                      <a:pt x="14887" y="1306"/>
                    </a:moveTo>
                    <a:cubicBezTo>
                      <a:pt x="26424" y="-2728"/>
                      <a:pt x="38941" y="2890"/>
                      <a:pt x="42900" y="13899"/>
                    </a:cubicBezTo>
                    <a:cubicBezTo>
                      <a:pt x="46821" y="24908"/>
                      <a:pt x="40713" y="37237"/>
                      <a:pt x="29252" y="41459"/>
                    </a:cubicBezTo>
                    <a:cubicBezTo>
                      <a:pt x="17790" y="45682"/>
                      <a:pt x="5236" y="40026"/>
                      <a:pt x="1239" y="28867"/>
                    </a:cubicBezTo>
                    <a:cubicBezTo>
                      <a:pt x="-2795" y="17707"/>
                      <a:pt x="3350" y="5341"/>
                      <a:pt x="14887" y="1306"/>
                    </a:cubicBezTo>
                    <a:close/>
                  </a:path>
                </a:pathLst>
              </a:custGeom>
              <a:solidFill>
                <a:srgbClr val="ECDCDC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DA694E05-D1FC-4C7D-93FE-90F8B7F40510}"/>
                  </a:ext>
                </a:extLst>
              </p:cNvPr>
              <p:cNvSpPr/>
              <p:nvPr/>
            </p:nvSpPr>
            <p:spPr>
              <a:xfrm>
                <a:off x="4068209" y="4863683"/>
                <a:ext cx="70620" cy="62110"/>
              </a:xfrm>
              <a:custGeom>
                <a:avLst/>
                <a:gdLst>
                  <a:gd name="connsiteX0" fmla="*/ 26491 w 70620"/>
                  <a:gd name="connsiteY0" fmla="*/ 1613 h 62110"/>
                  <a:gd name="connsiteX1" fmla="*/ 69509 w 70620"/>
                  <a:gd name="connsiteY1" fmla="*/ 20766 h 62110"/>
                  <a:gd name="connsiteX2" fmla="*/ 44174 w 70620"/>
                  <a:gd name="connsiteY2" fmla="*/ 60278 h 62110"/>
                  <a:gd name="connsiteX3" fmla="*/ 1156 w 70620"/>
                  <a:gd name="connsiteY3" fmla="*/ 41125 h 62110"/>
                  <a:gd name="connsiteX4" fmla="*/ 26491 w 70620"/>
                  <a:gd name="connsiteY4" fmla="*/ 1613 h 62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20" h="62110">
                    <a:moveTo>
                      <a:pt x="26491" y="1613"/>
                    </a:moveTo>
                    <a:cubicBezTo>
                      <a:pt x="45418" y="-3778"/>
                      <a:pt x="64683" y="4781"/>
                      <a:pt x="69509" y="20766"/>
                    </a:cubicBezTo>
                    <a:cubicBezTo>
                      <a:pt x="74335" y="36752"/>
                      <a:pt x="62987" y="54434"/>
                      <a:pt x="44174" y="60278"/>
                    </a:cubicBezTo>
                    <a:cubicBezTo>
                      <a:pt x="25360" y="66121"/>
                      <a:pt x="6095" y="57526"/>
                      <a:pt x="1156" y="41125"/>
                    </a:cubicBezTo>
                    <a:cubicBezTo>
                      <a:pt x="-3783" y="24687"/>
                      <a:pt x="7565" y="7005"/>
                      <a:pt x="26491" y="1613"/>
                    </a:cubicBezTo>
                    <a:close/>
                  </a:path>
                </a:pathLst>
              </a:custGeom>
              <a:solidFill>
                <a:srgbClr val="ECDCDC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E2E2FCE6-E802-477D-A67A-4AA373204D70}"/>
                  </a:ext>
                </a:extLst>
              </p:cNvPr>
              <p:cNvSpPr/>
              <p:nvPr/>
            </p:nvSpPr>
            <p:spPr>
              <a:xfrm>
                <a:off x="4400281" y="4882712"/>
                <a:ext cx="44340" cy="35928"/>
              </a:xfrm>
              <a:custGeom>
                <a:avLst/>
                <a:gdLst>
                  <a:gd name="connsiteX0" fmla="*/ 16319 w 44340"/>
                  <a:gd name="connsiteY0" fmla="*/ 1435 h 35928"/>
                  <a:gd name="connsiteX1" fmla="*/ 43540 w 44340"/>
                  <a:gd name="connsiteY1" fmla="*/ 10747 h 35928"/>
                  <a:gd name="connsiteX2" fmla="*/ 28120 w 44340"/>
                  <a:gd name="connsiteY2" fmla="*/ 34386 h 35928"/>
                  <a:gd name="connsiteX3" fmla="*/ 824 w 44340"/>
                  <a:gd name="connsiteY3" fmla="*/ 25074 h 35928"/>
                  <a:gd name="connsiteX4" fmla="*/ 16319 w 44340"/>
                  <a:gd name="connsiteY4" fmla="*/ 1435 h 35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40" h="35928">
                    <a:moveTo>
                      <a:pt x="16319" y="1435"/>
                    </a:moveTo>
                    <a:cubicBezTo>
                      <a:pt x="28007" y="-2411"/>
                      <a:pt x="40336" y="1737"/>
                      <a:pt x="43540" y="10747"/>
                    </a:cubicBezTo>
                    <a:cubicBezTo>
                      <a:pt x="46783" y="19758"/>
                      <a:pt x="39883" y="30315"/>
                      <a:pt x="28120" y="34386"/>
                    </a:cubicBezTo>
                    <a:cubicBezTo>
                      <a:pt x="16357" y="38421"/>
                      <a:pt x="4142" y="34273"/>
                      <a:pt x="824" y="25074"/>
                    </a:cubicBezTo>
                    <a:cubicBezTo>
                      <a:pt x="-2456" y="15875"/>
                      <a:pt x="4330" y="5356"/>
                      <a:pt x="16319" y="1435"/>
                    </a:cubicBezTo>
                    <a:close/>
                  </a:path>
                </a:pathLst>
              </a:custGeom>
              <a:solidFill>
                <a:srgbClr val="ECDCDC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B12226B1-BD0D-4071-AEB7-59C66C76005C}"/>
                  </a:ext>
                </a:extLst>
              </p:cNvPr>
              <p:cNvSpPr/>
              <p:nvPr/>
            </p:nvSpPr>
            <p:spPr>
              <a:xfrm>
                <a:off x="4781296" y="5555230"/>
                <a:ext cx="34578" cy="31442"/>
              </a:xfrm>
              <a:custGeom>
                <a:avLst/>
                <a:gdLst>
                  <a:gd name="connsiteX0" fmla="*/ 9421 w 34578"/>
                  <a:gd name="connsiteY0" fmla="*/ 3784 h 31442"/>
                  <a:gd name="connsiteX1" fmla="*/ 32684 w 34578"/>
                  <a:gd name="connsiteY1" fmla="*/ 5405 h 31442"/>
                  <a:gd name="connsiteX2" fmla="*/ 25181 w 34578"/>
                  <a:gd name="connsiteY2" fmla="*/ 27574 h 31442"/>
                  <a:gd name="connsiteX3" fmla="*/ 1919 w 34578"/>
                  <a:gd name="connsiteY3" fmla="*/ 25953 h 31442"/>
                  <a:gd name="connsiteX4" fmla="*/ 9421 w 34578"/>
                  <a:gd name="connsiteY4" fmla="*/ 3784 h 31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578" h="31442">
                    <a:moveTo>
                      <a:pt x="9421" y="3784"/>
                    </a:moveTo>
                    <a:cubicBezTo>
                      <a:pt x="17942" y="-1834"/>
                      <a:pt x="28385" y="-1117"/>
                      <a:pt x="32684" y="5405"/>
                    </a:cubicBezTo>
                    <a:cubicBezTo>
                      <a:pt x="37019" y="11928"/>
                      <a:pt x="33664" y="21843"/>
                      <a:pt x="25181" y="27574"/>
                    </a:cubicBezTo>
                    <a:cubicBezTo>
                      <a:pt x="16735" y="33305"/>
                      <a:pt x="6292" y="32588"/>
                      <a:pt x="1919" y="25953"/>
                    </a:cubicBezTo>
                    <a:cubicBezTo>
                      <a:pt x="-2455" y="19355"/>
                      <a:pt x="901" y="9439"/>
                      <a:pt x="9421" y="3784"/>
                    </a:cubicBezTo>
                    <a:close/>
                  </a:path>
                </a:pathLst>
              </a:custGeom>
              <a:solidFill>
                <a:srgbClr val="ECDCDC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4E0F8DC-D991-467C-8387-5F702D128AA6}"/>
                  </a:ext>
                </a:extLst>
              </p:cNvPr>
              <p:cNvSpPr/>
              <p:nvPr/>
            </p:nvSpPr>
            <p:spPr>
              <a:xfrm>
                <a:off x="4964345" y="5602371"/>
                <a:ext cx="57334" cy="53240"/>
              </a:xfrm>
              <a:custGeom>
                <a:avLst/>
                <a:gdLst>
                  <a:gd name="connsiteX0" fmla="*/ 14996 w 57334"/>
                  <a:gd name="connsiteY0" fmla="*/ 7767 h 53240"/>
                  <a:gd name="connsiteX1" fmla="*/ 53904 w 57334"/>
                  <a:gd name="connsiteY1" fmla="*/ 7616 h 53240"/>
                  <a:gd name="connsiteX2" fmla="*/ 42480 w 57334"/>
                  <a:gd name="connsiteY2" fmla="*/ 45280 h 53240"/>
                  <a:gd name="connsiteX3" fmla="*/ 3609 w 57334"/>
                  <a:gd name="connsiteY3" fmla="*/ 45393 h 53240"/>
                  <a:gd name="connsiteX4" fmla="*/ 14996 w 57334"/>
                  <a:gd name="connsiteY4" fmla="*/ 7767 h 53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334" h="53240">
                    <a:moveTo>
                      <a:pt x="14996" y="7767"/>
                    </a:moveTo>
                    <a:cubicBezTo>
                      <a:pt x="28983" y="-2526"/>
                      <a:pt x="46401" y="-2601"/>
                      <a:pt x="53904" y="7616"/>
                    </a:cubicBezTo>
                    <a:cubicBezTo>
                      <a:pt x="61369" y="17833"/>
                      <a:pt x="56242" y="34724"/>
                      <a:pt x="42480" y="45280"/>
                    </a:cubicBezTo>
                    <a:cubicBezTo>
                      <a:pt x="28681" y="55837"/>
                      <a:pt x="11301" y="55912"/>
                      <a:pt x="3609" y="45393"/>
                    </a:cubicBezTo>
                    <a:cubicBezTo>
                      <a:pt x="-4119" y="34874"/>
                      <a:pt x="970" y="18059"/>
                      <a:pt x="14996" y="7767"/>
                    </a:cubicBezTo>
                    <a:close/>
                  </a:path>
                </a:pathLst>
              </a:custGeom>
              <a:solidFill>
                <a:srgbClr val="ECDCDC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B9FCC021-B6B1-4935-8C2A-89B9A5546960}"/>
                  </a:ext>
                </a:extLst>
              </p:cNvPr>
              <p:cNvSpPr/>
              <p:nvPr/>
            </p:nvSpPr>
            <p:spPr>
              <a:xfrm>
                <a:off x="3998045" y="5943729"/>
                <a:ext cx="39002" cy="39323"/>
              </a:xfrm>
              <a:custGeom>
                <a:avLst/>
                <a:gdLst>
                  <a:gd name="connsiteX0" fmla="*/ 9375 w 39002"/>
                  <a:gd name="connsiteY0" fmla="*/ 2937 h 39323"/>
                  <a:gd name="connsiteX1" fmla="*/ 36068 w 39002"/>
                  <a:gd name="connsiteY1" fmla="*/ 9308 h 39323"/>
                  <a:gd name="connsiteX2" fmla="*/ 30036 w 39002"/>
                  <a:gd name="connsiteY2" fmla="*/ 36228 h 39323"/>
                  <a:gd name="connsiteX3" fmla="*/ 2853 w 39002"/>
                  <a:gd name="connsiteY3" fmla="*/ 30195 h 39323"/>
                  <a:gd name="connsiteX4" fmla="*/ 9375 w 39002"/>
                  <a:gd name="connsiteY4" fmla="*/ 2937 h 39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002" h="39323">
                    <a:moveTo>
                      <a:pt x="9375" y="2937"/>
                    </a:moveTo>
                    <a:cubicBezTo>
                      <a:pt x="18574" y="-2756"/>
                      <a:pt x="30526" y="71"/>
                      <a:pt x="36068" y="9308"/>
                    </a:cubicBezTo>
                    <a:cubicBezTo>
                      <a:pt x="41535" y="18583"/>
                      <a:pt x="39273" y="30346"/>
                      <a:pt x="30036" y="36228"/>
                    </a:cubicBezTo>
                    <a:cubicBezTo>
                      <a:pt x="20987" y="41996"/>
                      <a:pt x="8395" y="39545"/>
                      <a:pt x="2853" y="30195"/>
                    </a:cubicBezTo>
                    <a:cubicBezTo>
                      <a:pt x="-2765" y="20845"/>
                      <a:pt x="176" y="8630"/>
                      <a:pt x="9375" y="2937"/>
                    </a:cubicBezTo>
                    <a:close/>
                  </a:path>
                </a:pathLst>
              </a:custGeom>
              <a:solidFill>
                <a:srgbClr val="ECDCDC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F89E010A-AB20-4A81-A1BB-D6F7B290024C}"/>
                  </a:ext>
                </a:extLst>
              </p:cNvPr>
              <p:cNvSpPr/>
              <p:nvPr/>
            </p:nvSpPr>
            <p:spPr>
              <a:xfrm>
                <a:off x="4007019" y="6230762"/>
                <a:ext cx="29655" cy="29703"/>
              </a:xfrm>
              <a:custGeom>
                <a:avLst/>
                <a:gdLst>
                  <a:gd name="connsiteX0" fmla="*/ 5906 w 29655"/>
                  <a:gd name="connsiteY0" fmla="*/ 2627 h 29703"/>
                  <a:gd name="connsiteX1" fmla="*/ 26680 w 29655"/>
                  <a:gd name="connsiteY1" fmla="*/ 6360 h 29703"/>
                  <a:gd name="connsiteX2" fmla="*/ 23777 w 29655"/>
                  <a:gd name="connsiteY2" fmla="*/ 27021 h 29703"/>
                  <a:gd name="connsiteX3" fmla="*/ 3003 w 29655"/>
                  <a:gd name="connsiteY3" fmla="*/ 23326 h 29703"/>
                  <a:gd name="connsiteX4" fmla="*/ 5906 w 29655"/>
                  <a:gd name="connsiteY4" fmla="*/ 2627 h 29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655" h="29703">
                    <a:moveTo>
                      <a:pt x="5906" y="2627"/>
                    </a:moveTo>
                    <a:cubicBezTo>
                      <a:pt x="12466" y="-2010"/>
                      <a:pt x="21778" y="-351"/>
                      <a:pt x="26680" y="6360"/>
                    </a:cubicBezTo>
                    <a:cubicBezTo>
                      <a:pt x="31581" y="13071"/>
                      <a:pt x="30299" y="22308"/>
                      <a:pt x="23777" y="27021"/>
                    </a:cubicBezTo>
                    <a:cubicBezTo>
                      <a:pt x="17254" y="31734"/>
                      <a:pt x="7942" y="30075"/>
                      <a:pt x="3003" y="23326"/>
                    </a:cubicBezTo>
                    <a:cubicBezTo>
                      <a:pt x="-1936" y="16577"/>
                      <a:pt x="-654" y="7302"/>
                      <a:pt x="5906" y="2627"/>
                    </a:cubicBezTo>
                    <a:close/>
                  </a:path>
                </a:pathLst>
              </a:custGeom>
              <a:solidFill>
                <a:srgbClr val="ECDCDC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A2F2ABF-4A6E-4B50-BF7D-E136817F47D4}"/>
                  </a:ext>
                </a:extLst>
              </p:cNvPr>
              <p:cNvSpPr/>
              <p:nvPr/>
            </p:nvSpPr>
            <p:spPr>
              <a:xfrm>
                <a:off x="4241484" y="6623594"/>
                <a:ext cx="19283" cy="19469"/>
              </a:xfrm>
              <a:custGeom>
                <a:avLst/>
                <a:gdLst>
                  <a:gd name="connsiteX0" fmla="*/ 3006 w 19283"/>
                  <a:gd name="connsiteY0" fmla="*/ 2312 h 19469"/>
                  <a:gd name="connsiteX1" fmla="*/ 16654 w 19283"/>
                  <a:gd name="connsiteY1" fmla="*/ 3405 h 19469"/>
                  <a:gd name="connsiteX2" fmla="*/ 16277 w 19283"/>
                  <a:gd name="connsiteY2" fmla="*/ 17129 h 19469"/>
                  <a:gd name="connsiteX3" fmla="*/ 2629 w 19283"/>
                  <a:gd name="connsiteY3" fmla="*/ 16035 h 19469"/>
                  <a:gd name="connsiteX4" fmla="*/ 3006 w 19283"/>
                  <a:gd name="connsiteY4" fmla="*/ 2312 h 19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83" h="19469">
                    <a:moveTo>
                      <a:pt x="3006" y="2312"/>
                    </a:moveTo>
                    <a:cubicBezTo>
                      <a:pt x="6889" y="-1156"/>
                      <a:pt x="12997" y="-666"/>
                      <a:pt x="16654" y="3405"/>
                    </a:cubicBezTo>
                    <a:cubicBezTo>
                      <a:pt x="20311" y="7477"/>
                      <a:pt x="20123" y="13622"/>
                      <a:pt x="16277" y="17129"/>
                    </a:cubicBezTo>
                    <a:cubicBezTo>
                      <a:pt x="12431" y="20635"/>
                      <a:pt x="6324" y="20145"/>
                      <a:pt x="2629" y="16035"/>
                    </a:cubicBezTo>
                    <a:cubicBezTo>
                      <a:pt x="-1028" y="11926"/>
                      <a:pt x="-840" y="5781"/>
                      <a:pt x="3006" y="2312"/>
                    </a:cubicBezTo>
                    <a:close/>
                  </a:path>
                </a:pathLst>
              </a:custGeom>
              <a:solidFill>
                <a:srgbClr val="ECDCDC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9" name="Graphic 2">
            <a:extLst>
              <a:ext uri="{FF2B5EF4-FFF2-40B4-BE49-F238E27FC236}">
                <a16:creationId xmlns:a16="http://schemas.microsoft.com/office/drawing/2014/main" id="{69756A60-26A3-46F7-B924-51F6AC7E57CE}"/>
              </a:ext>
            </a:extLst>
          </p:cNvPr>
          <p:cNvGrpSpPr/>
          <p:nvPr/>
        </p:nvGrpSpPr>
        <p:grpSpPr>
          <a:xfrm rot="1152649" flipH="1">
            <a:off x="2495266" y="2209230"/>
            <a:ext cx="2098923" cy="8586478"/>
            <a:chOff x="7625987" y="2"/>
            <a:chExt cx="835891" cy="341954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B8D0B90-EE7F-4F55-89B6-F39D0FD97EBC}"/>
                </a:ext>
              </a:extLst>
            </p:cNvPr>
            <p:cNvSpPr/>
            <p:nvPr/>
          </p:nvSpPr>
          <p:spPr>
            <a:xfrm>
              <a:off x="7625987" y="2"/>
              <a:ext cx="835891" cy="3419544"/>
            </a:xfrm>
            <a:custGeom>
              <a:avLst/>
              <a:gdLst>
                <a:gd name="connsiteX0" fmla="*/ 835891 w 835891"/>
                <a:gd name="connsiteY0" fmla="*/ 3419545 h 3419544"/>
                <a:gd name="connsiteX1" fmla="*/ 58184 w 835891"/>
                <a:gd name="connsiteY1" fmla="*/ 3406131 h 3419544"/>
                <a:gd name="connsiteX2" fmla="*/ 224820 w 835891"/>
                <a:gd name="connsiteY2" fmla="*/ 1188025 h 3419544"/>
                <a:gd name="connsiteX3" fmla="*/ 81205 w 835891"/>
                <a:gd name="connsiteY3" fmla="*/ 931889 h 3419544"/>
                <a:gd name="connsiteX4" fmla="*/ 5053 w 835891"/>
                <a:gd name="connsiteY4" fmla="*/ 612447 h 3419544"/>
                <a:gd name="connsiteX5" fmla="*/ 4550 w 835891"/>
                <a:gd name="connsiteY5" fmla="*/ 449269 h 3419544"/>
                <a:gd name="connsiteX6" fmla="*/ 85800 w 835891"/>
                <a:gd name="connsiteY6" fmla="*/ 458985 h 3419544"/>
                <a:gd name="connsiteX7" fmla="*/ 228715 w 835891"/>
                <a:gd name="connsiteY7" fmla="*/ 818516 h 3419544"/>
                <a:gd name="connsiteX8" fmla="*/ 218584 w 835891"/>
                <a:gd name="connsiteY8" fmla="*/ 426074 h 3419544"/>
                <a:gd name="connsiteX9" fmla="*/ 117486 w 835891"/>
                <a:gd name="connsiteY9" fmla="*/ 224491 h 3419544"/>
                <a:gd name="connsiteX10" fmla="*/ 152476 w 835891"/>
                <a:gd name="connsiteY10" fmla="*/ 169653 h 3419544"/>
                <a:gd name="connsiteX11" fmla="*/ 318062 w 835891"/>
                <a:gd name="connsiteY11" fmla="*/ 384343 h 3419544"/>
                <a:gd name="connsiteX12" fmla="*/ 363775 w 835891"/>
                <a:gd name="connsiteY12" fmla="*/ 617043 h 3419544"/>
                <a:gd name="connsiteX13" fmla="*/ 341892 w 835891"/>
                <a:gd name="connsiteY13" fmla="*/ 101358 h 3419544"/>
                <a:gd name="connsiteX14" fmla="*/ 326224 w 835891"/>
                <a:gd name="connsiteY14" fmla="*/ 37811 h 3419544"/>
                <a:gd name="connsiteX15" fmla="*/ 430188 w 835891"/>
                <a:gd name="connsiteY15" fmla="*/ 86915 h 3419544"/>
                <a:gd name="connsiteX16" fmla="*/ 494742 w 835891"/>
                <a:gd name="connsiteY16" fmla="*/ 623805 h 3419544"/>
                <a:gd name="connsiteX17" fmla="*/ 488549 w 835891"/>
                <a:gd name="connsiteY17" fmla="*/ 117310 h 3419544"/>
                <a:gd name="connsiteX18" fmla="*/ 567830 w 835891"/>
                <a:gd name="connsiteY18" fmla="*/ 120133 h 3419544"/>
                <a:gd name="connsiteX19" fmla="*/ 615796 w 835891"/>
                <a:gd name="connsiteY19" fmla="*/ 641639 h 3419544"/>
                <a:gd name="connsiteX20" fmla="*/ 637701 w 835891"/>
                <a:gd name="connsiteY20" fmla="*/ 443426 h 3419544"/>
                <a:gd name="connsiteX21" fmla="*/ 660240 w 835891"/>
                <a:gd name="connsiteY21" fmla="*/ 265062 h 3419544"/>
                <a:gd name="connsiteX22" fmla="*/ 700394 w 835891"/>
                <a:gd name="connsiteY22" fmla="*/ 275062 h 3419544"/>
                <a:gd name="connsiteX23" fmla="*/ 682538 w 835891"/>
                <a:gd name="connsiteY23" fmla="*/ 790725 h 3419544"/>
                <a:gd name="connsiteX24" fmla="*/ 618685 w 835891"/>
                <a:gd name="connsiteY24" fmla="*/ 1146207 h 3419544"/>
                <a:gd name="connsiteX25" fmla="*/ 835891 w 835891"/>
                <a:gd name="connsiteY25" fmla="*/ 3419545 h 341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35891" h="3419544">
                  <a:moveTo>
                    <a:pt x="835891" y="3419545"/>
                  </a:moveTo>
                  <a:lnTo>
                    <a:pt x="58184" y="3406131"/>
                  </a:lnTo>
                  <a:cubicBezTo>
                    <a:pt x="58184" y="3406131"/>
                    <a:pt x="244515" y="1242337"/>
                    <a:pt x="224820" y="1188025"/>
                  </a:cubicBezTo>
                  <a:cubicBezTo>
                    <a:pt x="191471" y="1096096"/>
                    <a:pt x="106786" y="1007253"/>
                    <a:pt x="81205" y="931889"/>
                  </a:cubicBezTo>
                  <a:cubicBezTo>
                    <a:pt x="59913" y="869152"/>
                    <a:pt x="12625" y="706061"/>
                    <a:pt x="5053" y="612447"/>
                  </a:cubicBezTo>
                  <a:cubicBezTo>
                    <a:pt x="-3371" y="508265"/>
                    <a:pt x="371" y="493253"/>
                    <a:pt x="4550" y="449269"/>
                  </a:cubicBezTo>
                  <a:cubicBezTo>
                    <a:pt x="8205" y="410624"/>
                    <a:pt x="72671" y="433711"/>
                    <a:pt x="85800" y="458985"/>
                  </a:cubicBezTo>
                  <a:cubicBezTo>
                    <a:pt x="128340" y="540848"/>
                    <a:pt x="146108" y="756982"/>
                    <a:pt x="228715" y="818516"/>
                  </a:cubicBezTo>
                  <a:cubicBezTo>
                    <a:pt x="236221" y="728513"/>
                    <a:pt x="234821" y="487936"/>
                    <a:pt x="218584" y="426074"/>
                  </a:cubicBezTo>
                  <a:cubicBezTo>
                    <a:pt x="202150" y="363489"/>
                    <a:pt x="122191" y="271976"/>
                    <a:pt x="117486" y="224491"/>
                  </a:cubicBezTo>
                  <a:cubicBezTo>
                    <a:pt x="114576" y="195147"/>
                    <a:pt x="124073" y="168516"/>
                    <a:pt x="152476" y="169653"/>
                  </a:cubicBezTo>
                  <a:cubicBezTo>
                    <a:pt x="180289" y="170769"/>
                    <a:pt x="279964" y="290971"/>
                    <a:pt x="318062" y="384343"/>
                  </a:cubicBezTo>
                  <a:cubicBezTo>
                    <a:pt x="356531" y="478614"/>
                    <a:pt x="351914" y="535136"/>
                    <a:pt x="363775" y="617043"/>
                  </a:cubicBezTo>
                  <a:cubicBezTo>
                    <a:pt x="377189" y="618356"/>
                    <a:pt x="395329" y="307776"/>
                    <a:pt x="341892" y="101358"/>
                  </a:cubicBezTo>
                  <a:cubicBezTo>
                    <a:pt x="335852" y="78053"/>
                    <a:pt x="324539" y="55777"/>
                    <a:pt x="326224" y="37811"/>
                  </a:cubicBezTo>
                  <a:cubicBezTo>
                    <a:pt x="331235" y="-16086"/>
                    <a:pt x="385635" y="-22673"/>
                    <a:pt x="430188" y="86915"/>
                  </a:cubicBezTo>
                  <a:cubicBezTo>
                    <a:pt x="499600" y="257621"/>
                    <a:pt x="492072" y="614023"/>
                    <a:pt x="494742" y="623805"/>
                  </a:cubicBezTo>
                  <a:cubicBezTo>
                    <a:pt x="508222" y="620566"/>
                    <a:pt x="520738" y="248518"/>
                    <a:pt x="488549" y="117310"/>
                  </a:cubicBezTo>
                  <a:cubicBezTo>
                    <a:pt x="475223" y="62954"/>
                    <a:pt x="529097" y="33172"/>
                    <a:pt x="567830" y="120133"/>
                  </a:cubicBezTo>
                  <a:cubicBezTo>
                    <a:pt x="624024" y="246330"/>
                    <a:pt x="619429" y="575356"/>
                    <a:pt x="615796" y="641639"/>
                  </a:cubicBezTo>
                  <a:cubicBezTo>
                    <a:pt x="617087" y="625052"/>
                    <a:pt x="629320" y="532292"/>
                    <a:pt x="637701" y="443426"/>
                  </a:cubicBezTo>
                  <a:cubicBezTo>
                    <a:pt x="645644" y="359288"/>
                    <a:pt x="633477" y="286134"/>
                    <a:pt x="660240" y="265062"/>
                  </a:cubicBezTo>
                  <a:cubicBezTo>
                    <a:pt x="669387" y="257862"/>
                    <a:pt x="693042" y="266353"/>
                    <a:pt x="700394" y="275062"/>
                  </a:cubicBezTo>
                  <a:cubicBezTo>
                    <a:pt x="727748" y="307514"/>
                    <a:pt x="689781" y="744465"/>
                    <a:pt x="682538" y="790725"/>
                  </a:cubicBezTo>
                  <a:cubicBezTo>
                    <a:pt x="661531" y="925106"/>
                    <a:pt x="637460" y="1031083"/>
                    <a:pt x="618685" y="1146207"/>
                  </a:cubicBezTo>
                  <a:cubicBezTo>
                    <a:pt x="605906" y="1224241"/>
                    <a:pt x="835891" y="3419545"/>
                    <a:pt x="835891" y="3419545"/>
                  </a:cubicBezTo>
                  <a:close/>
                </a:path>
              </a:pathLst>
            </a:custGeom>
            <a:solidFill>
              <a:srgbClr val="E59F77"/>
            </a:solidFill>
            <a:ln w="21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621179C-44AF-4804-AC97-EF4AEEAB60B2}"/>
                </a:ext>
              </a:extLst>
            </p:cNvPr>
            <p:cNvSpPr/>
            <p:nvPr/>
          </p:nvSpPr>
          <p:spPr>
            <a:xfrm>
              <a:off x="7745552" y="169876"/>
              <a:ext cx="79284" cy="75657"/>
            </a:xfrm>
            <a:custGeom>
              <a:avLst/>
              <a:gdLst>
                <a:gd name="connsiteX0" fmla="*/ 0 w 79284"/>
                <a:gd name="connsiteY0" fmla="*/ 24769 h 75657"/>
                <a:gd name="connsiteX1" fmla="*/ 3720 w 79284"/>
                <a:gd name="connsiteY1" fmla="*/ 15644 h 75657"/>
                <a:gd name="connsiteX2" fmla="*/ 29892 w 79284"/>
                <a:gd name="connsiteY2" fmla="*/ 49650 h 75657"/>
                <a:gd name="connsiteX3" fmla="*/ 49280 w 79284"/>
                <a:gd name="connsiteY3" fmla="*/ 66499 h 75657"/>
                <a:gd name="connsiteX4" fmla="*/ 69412 w 79284"/>
                <a:gd name="connsiteY4" fmla="*/ 45842 h 75657"/>
                <a:gd name="connsiteX5" fmla="*/ 34334 w 79284"/>
                <a:gd name="connsiteY5" fmla="*/ 1246 h 75657"/>
                <a:gd name="connsiteX6" fmla="*/ 38251 w 79284"/>
                <a:gd name="connsiteY6" fmla="*/ 502 h 75657"/>
                <a:gd name="connsiteX7" fmla="*/ 78537 w 79284"/>
                <a:gd name="connsiteY7" fmla="*/ 46630 h 75657"/>
                <a:gd name="connsiteX8" fmla="*/ 62387 w 79284"/>
                <a:gd name="connsiteY8" fmla="*/ 73064 h 75657"/>
                <a:gd name="connsiteX9" fmla="*/ 0 w 79284"/>
                <a:gd name="connsiteY9" fmla="*/ 24769 h 7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284" h="75657">
                  <a:moveTo>
                    <a:pt x="0" y="24769"/>
                  </a:moveTo>
                  <a:lnTo>
                    <a:pt x="3720" y="15644"/>
                  </a:lnTo>
                  <a:cubicBezTo>
                    <a:pt x="3720" y="15644"/>
                    <a:pt x="21379" y="41575"/>
                    <a:pt x="29892" y="49650"/>
                  </a:cubicBezTo>
                  <a:cubicBezTo>
                    <a:pt x="40483" y="59716"/>
                    <a:pt x="44137" y="63611"/>
                    <a:pt x="49280" y="66499"/>
                  </a:cubicBezTo>
                  <a:cubicBezTo>
                    <a:pt x="57901" y="71357"/>
                    <a:pt x="76086" y="59234"/>
                    <a:pt x="69412" y="45842"/>
                  </a:cubicBezTo>
                  <a:cubicBezTo>
                    <a:pt x="59280" y="22647"/>
                    <a:pt x="43765" y="11355"/>
                    <a:pt x="34334" y="1246"/>
                  </a:cubicBezTo>
                  <a:cubicBezTo>
                    <a:pt x="33086" y="-89"/>
                    <a:pt x="36632" y="-374"/>
                    <a:pt x="38251" y="502"/>
                  </a:cubicBezTo>
                  <a:cubicBezTo>
                    <a:pt x="50987" y="7285"/>
                    <a:pt x="73482" y="27111"/>
                    <a:pt x="78537" y="46630"/>
                  </a:cubicBezTo>
                  <a:cubicBezTo>
                    <a:pt x="82191" y="60744"/>
                    <a:pt x="71753" y="66784"/>
                    <a:pt x="62387" y="73064"/>
                  </a:cubicBezTo>
                  <a:cubicBezTo>
                    <a:pt x="38557" y="89126"/>
                    <a:pt x="963" y="25360"/>
                    <a:pt x="0" y="24769"/>
                  </a:cubicBezTo>
                  <a:close/>
                </a:path>
              </a:pathLst>
            </a:custGeom>
            <a:solidFill>
              <a:srgbClr val="E18F61"/>
            </a:solidFill>
            <a:ln w="21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89250CA-6152-46DB-B9CF-5E43405EFD3C}"/>
                </a:ext>
              </a:extLst>
            </p:cNvPr>
            <p:cNvSpPr/>
            <p:nvPr/>
          </p:nvSpPr>
          <p:spPr>
            <a:xfrm>
              <a:off x="7959154" y="10231"/>
              <a:ext cx="72809" cy="83392"/>
            </a:xfrm>
            <a:custGeom>
              <a:avLst/>
              <a:gdLst>
                <a:gd name="connsiteX0" fmla="*/ 60 w 72809"/>
                <a:gd name="connsiteY0" fmla="*/ 7690 h 83392"/>
                <a:gd name="connsiteX1" fmla="*/ 5552 w 72809"/>
                <a:gd name="connsiteY1" fmla="*/ 3708 h 83392"/>
                <a:gd name="connsiteX2" fmla="*/ 28244 w 72809"/>
                <a:gd name="connsiteY2" fmla="*/ 51937 h 83392"/>
                <a:gd name="connsiteX3" fmla="*/ 61747 w 72809"/>
                <a:gd name="connsiteY3" fmla="*/ 68414 h 83392"/>
                <a:gd name="connsiteX4" fmla="*/ 60915 w 72809"/>
                <a:gd name="connsiteY4" fmla="*/ 39420 h 83392"/>
                <a:gd name="connsiteX5" fmla="*/ 51287 w 72809"/>
                <a:gd name="connsiteY5" fmla="*/ 3489 h 83392"/>
                <a:gd name="connsiteX6" fmla="*/ 57742 w 72809"/>
                <a:gd name="connsiteY6" fmla="*/ 12264 h 83392"/>
                <a:gd name="connsiteX7" fmla="*/ 60718 w 72809"/>
                <a:gd name="connsiteY7" fmla="*/ 82551 h 83392"/>
                <a:gd name="connsiteX8" fmla="*/ 60 w 72809"/>
                <a:gd name="connsiteY8" fmla="*/ 7690 h 8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809" h="83392">
                  <a:moveTo>
                    <a:pt x="60" y="7690"/>
                  </a:moveTo>
                  <a:cubicBezTo>
                    <a:pt x="-487" y="3664"/>
                    <a:pt x="2839" y="-4914"/>
                    <a:pt x="5552" y="3708"/>
                  </a:cubicBezTo>
                  <a:cubicBezTo>
                    <a:pt x="9360" y="15743"/>
                    <a:pt x="21658" y="40930"/>
                    <a:pt x="28244" y="51937"/>
                  </a:cubicBezTo>
                  <a:cubicBezTo>
                    <a:pt x="34372" y="62200"/>
                    <a:pt x="55007" y="87343"/>
                    <a:pt x="61747" y="68414"/>
                  </a:cubicBezTo>
                  <a:cubicBezTo>
                    <a:pt x="64591" y="60427"/>
                    <a:pt x="62863" y="48458"/>
                    <a:pt x="60915" y="39420"/>
                  </a:cubicBezTo>
                  <a:cubicBezTo>
                    <a:pt x="58661" y="28873"/>
                    <a:pt x="54854" y="13905"/>
                    <a:pt x="51287" y="3489"/>
                  </a:cubicBezTo>
                  <a:cubicBezTo>
                    <a:pt x="49755" y="-953"/>
                    <a:pt x="55816" y="7887"/>
                    <a:pt x="57742" y="12264"/>
                  </a:cubicBezTo>
                  <a:cubicBezTo>
                    <a:pt x="66933" y="33271"/>
                    <a:pt x="84855" y="74607"/>
                    <a:pt x="60718" y="82551"/>
                  </a:cubicBezTo>
                  <a:cubicBezTo>
                    <a:pt x="34744" y="91063"/>
                    <a:pt x="3430" y="32833"/>
                    <a:pt x="60" y="7690"/>
                  </a:cubicBezTo>
                  <a:close/>
                </a:path>
              </a:pathLst>
            </a:custGeom>
            <a:solidFill>
              <a:srgbClr val="E18F61"/>
            </a:solidFill>
            <a:ln w="21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E0C01A7-21D3-48D8-9AD6-337FAA90D700}"/>
                </a:ext>
              </a:extLst>
            </p:cNvPr>
            <p:cNvSpPr/>
            <p:nvPr/>
          </p:nvSpPr>
          <p:spPr>
            <a:xfrm>
              <a:off x="8116125" y="74666"/>
              <a:ext cx="69911" cy="76317"/>
            </a:xfrm>
            <a:custGeom>
              <a:avLst/>
              <a:gdLst>
                <a:gd name="connsiteX0" fmla="*/ 183 w 69911"/>
                <a:gd name="connsiteY0" fmla="*/ 10763 h 76317"/>
                <a:gd name="connsiteX1" fmla="*/ 3094 w 69911"/>
                <a:gd name="connsiteY1" fmla="*/ 1660 h 76317"/>
                <a:gd name="connsiteX2" fmla="*/ 55984 w 69911"/>
                <a:gd name="connsiteY2" fmla="*/ 66739 h 76317"/>
                <a:gd name="connsiteX3" fmla="*/ 58063 w 69911"/>
                <a:gd name="connsiteY3" fmla="*/ 33805 h 76317"/>
                <a:gd name="connsiteX4" fmla="*/ 45239 w 69911"/>
                <a:gd name="connsiteY4" fmla="*/ 1747 h 76317"/>
                <a:gd name="connsiteX5" fmla="*/ 51629 w 69911"/>
                <a:gd name="connsiteY5" fmla="*/ 4067 h 76317"/>
                <a:gd name="connsiteX6" fmla="*/ 57472 w 69911"/>
                <a:gd name="connsiteY6" fmla="*/ 75120 h 76317"/>
                <a:gd name="connsiteX7" fmla="*/ 183 w 69911"/>
                <a:gd name="connsiteY7" fmla="*/ 10763 h 7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911" h="76317">
                  <a:moveTo>
                    <a:pt x="183" y="10763"/>
                  </a:moveTo>
                  <a:cubicBezTo>
                    <a:pt x="-889" y="7721"/>
                    <a:pt x="3094" y="1660"/>
                    <a:pt x="3094" y="1660"/>
                  </a:cubicBezTo>
                  <a:cubicBezTo>
                    <a:pt x="9724" y="14505"/>
                    <a:pt x="40119" y="83741"/>
                    <a:pt x="55984" y="66739"/>
                  </a:cubicBezTo>
                  <a:cubicBezTo>
                    <a:pt x="61849" y="60458"/>
                    <a:pt x="60164" y="41661"/>
                    <a:pt x="58063" y="33805"/>
                  </a:cubicBezTo>
                  <a:cubicBezTo>
                    <a:pt x="55699" y="24943"/>
                    <a:pt x="48960" y="10194"/>
                    <a:pt x="45239" y="1747"/>
                  </a:cubicBezTo>
                  <a:cubicBezTo>
                    <a:pt x="43576" y="-2016"/>
                    <a:pt x="49529" y="1025"/>
                    <a:pt x="51629" y="4067"/>
                  </a:cubicBezTo>
                  <a:cubicBezTo>
                    <a:pt x="62439" y="19757"/>
                    <a:pt x="83403" y="64419"/>
                    <a:pt x="57472" y="75120"/>
                  </a:cubicBezTo>
                  <a:cubicBezTo>
                    <a:pt x="33488" y="84989"/>
                    <a:pt x="7405" y="31245"/>
                    <a:pt x="183" y="10763"/>
                  </a:cubicBezTo>
                  <a:close/>
                </a:path>
              </a:pathLst>
            </a:custGeom>
            <a:solidFill>
              <a:srgbClr val="E18F61"/>
            </a:solidFill>
            <a:ln w="21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FF6B975-839A-4A8E-A73D-1ECD50F94EC7}"/>
                </a:ext>
              </a:extLst>
            </p:cNvPr>
            <p:cNvSpPr/>
            <p:nvPr/>
          </p:nvSpPr>
          <p:spPr>
            <a:xfrm>
              <a:off x="8277951" y="267114"/>
              <a:ext cx="51507" cy="68433"/>
            </a:xfrm>
            <a:custGeom>
              <a:avLst/>
              <a:gdLst>
                <a:gd name="connsiteX0" fmla="*/ 5825 w 51507"/>
                <a:gd name="connsiteY0" fmla="*/ 706 h 68433"/>
                <a:gd name="connsiteX1" fmla="*/ 8888 w 51507"/>
                <a:gd name="connsiteY1" fmla="*/ 1888 h 68433"/>
                <a:gd name="connsiteX2" fmla="*/ 8451 w 51507"/>
                <a:gd name="connsiteY2" fmla="*/ 35499 h 68433"/>
                <a:gd name="connsiteX3" fmla="*/ 31252 w 51507"/>
                <a:gd name="connsiteY3" fmla="*/ 57119 h 68433"/>
                <a:gd name="connsiteX4" fmla="*/ 33506 w 51507"/>
                <a:gd name="connsiteY4" fmla="*/ 54471 h 68433"/>
                <a:gd name="connsiteX5" fmla="*/ 47073 w 51507"/>
                <a:gd name="connsiteY5" fmla="*/ 13398 h 68433"/>
                <a:gd name="connsiteX6" fmla="*/ 51494 w 51507"/>
                <a:gd name="connsiteY6" fmla="*/ 16177 h 68433"/>
                <a:gd name="connsiteX7" fmla="*/ 42391 w 51507"/>
                <a:gd name="connsiteY7" fmla="*/ 55412 h 68433"/>
                <a:gd name="connsiteX8" fmla="*/ 20596 w 51507"/>
                <a:gd name="connsiteY8" fmla="*/ 68367 h 68433"/>
                <a:gd name="connsiteX9" fmla="*/ 5825 w 51507"/>
                <a:gd name="connsiteY9" fmla="*/ 706 h 68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507" h="68433">
                  <a:moveTo>
                    <a:pt x="5825" y="706"/>
                  </a:moveTo>
                  <a:cubicBezTo>
                    <a:pt x="6766" y="-716"/>
                    <a:pt x="9042" y="181"/>
                    <a:pt x="8888" y="1888"/>
                  </a:cubicBezTo>
                  <a:cubicBezTo>
                    <a:pt x="8101" y="9590"/>
                    <a:pt x="7663" y="26965"/>
                    <a:pt x="8451" y="35499"/>
                  </a:cubicBezTo>
                  <a:cubicBezTo>
                    <a:pt x="9086" y="42524"/>
                    <a:pt x="14972" y="70183"/>
                    <a:pt x="31252" y="57119"/>
                  </a:cubicBezTo>
                  <a:cubicBezTo>
                    <a:pt x="32172" y="56375"/>
                    <a:pt x="32937" y="55478"/>
                    <a:pt x="33506" y="54471"/>
                  </a:cubicBezTo>
                  <a:cubicBezTo>
                    <a:pt x="39327" y="44296"/>
                    <a:pt x="42500" y="27381"/>
                    <a:pt x="47073" y="13398"/>
                  </a:cubicBezTo>
                  <a:cubicBezTo>
                    <a:pt x="48299" y="9656"/>
                    <a:pt x="51757" y="11844"/>
                    <a:pt x="51494" y="16177"/>
                  </a:cubicBezTo>
                  <a:cubicBezTo>
                    <a:pt x="50575" y="31210"/>
                    <a:pt x="48671" y="41758"/>
                    <a:pt x="42391" y="55412"/>
                  </a:cubicBezTo>
                  <a:cubicBezTo>
                    <a:pt x="38824" y="63159"/>
                    <a:pt x="30312" y="69133"/>
                    <a:pt x="20596" y="68367"/>
                  </a:cubicBezTo>
                  <a:cubicBezTo>
                    <a:pt x="-5773" y="66310"/>
                    <a:pt x="-2097" y="12544"/>
                    <a:pt x="5825" y="706"/>
                  </a:cubicBezTo>
                  <a:close/>
                </a:path>
              </a:pathLst>
            </a:custGeom>
            <a:solidFill>
              <a:srgbClr val="E18F61"/>
            </a:solidFill>
            <a:ln w="21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8600203-1CD6-4277-9CFD-BB6493179308}"/>
                </a:ext>
              </a:extLst>
            </p:cNvPr>
            <p:cNvSpPr/>
            <p:nvPr/>
          </p:nvSpPr>
          <p:spPr>
            <a:xfrm>
              <a:off x="7626139" y="431458"/>
              <a:ext cx="60770" cy="112958"/>
            </a:xfrm>
            <a:custGeom>
              <a:avLst/>
              <a:gdLst>
                <a:gd name="connsiteX0" fmla="*/ 0 w 60770"/>
                <a:gd name="connsiteY0" fmla="*/ 98603 h 112958"/>
                <a:gd name="connsiteX1" fmla="*/ 47879 w 60770"/>
                <a:gd name="connsiteY1" fmla="*/ 76261 h 112958"/>
                <a:gd name="connsiteX2" fmla="*/ 39301 w 60770"/>
                <a:gd name="connsiteY2" fmla="*/ 0 h 112958"/>
                <a:gd name="connsiteX3" fmla="*/ 48207 w 60770"/>
                <a:gd name="connsiteY3" fmla="*/ 2429 h 112958"/>
                <a:gd name="connsiteX4" fmla="*/ 58186 w 60770"/>
                <a:gd name="connsiteY4" fmla="*/ 82847 h 112958"/>
                <a:gd name="connsiteX5" fmla="*/ 459 w 60770"/>
                <a:gd name="connsiteY5" fmla="*/ 112958 h 112958"/>
                <a:gd name="connsiteX6" fmla="*/ 0 w 60770"/>
                <a:gd name="connsiteY6" fmla="*/ 98603 h 11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770" h="112958">
                  <a:moveTo>
                    <a:pt x="0" y="98603"/>
                  </a:moveTo>
                  <a:cubicBezTo>
                    <a:pt x="0" y="98603"/>
                    <a:pt x="43590" y="98384"/>
                    <a:pt x="47879" y="76261"/>
                  </a:cubicBezTo>
                  <a:cubicBezTo>
                    <a:pt x="52168" y="54138"/>
                    <a:pt x="39301" y="0"/>
                    <a:pt x="39301" y="0"/>
                  </a:cubicBezTo>
                  <a:lnTo>
                    <a:pt x="48207" y="2429"/>
                  </a:lnTo>
                  <a:cubicBezTo>
                    <a:pt x="48207" y="2429"/>
                    <a:pt x="67617" y="44334"/>
                    <a:pt x="58186" y="82847"/>
                  </a:cubicBezTo>
                  <a:cubicBezTo>
                    <a:pt x="50724" y="113352"/>
                    <a:pt x="459" y="112958"/>
                    <a:pt x="459" y="112958"/>
                  </a:cubicBezTo>
                  <a:lnTo>
                    <a:pt x="0" y="98603"/>
                  </a:lnTo>
                  <a:close/>
                </a:path>
              </a:pathLst>
            </a:custGeom>
            <a:solidFill>
              <a:srgbClr val="E18F61"/>
            </a:solidFill>
            <a:ln w="21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F42FF9D5-A6CB-4141-BB0E-3CB6F4B9FCEA}"/>
              </a:ext>
            </a:extLst>
          </p:cNvPr>
          <p:cNvSpPr/>
          <p:nvPr/>
        </p:nvSpPr>
        <p:spPr>
          <a:xfrm rot="11731711">
            <a:off x="5442720" y="1087931"/>
            <a:ext cx="1629843" cy="3009157"/>
          </a:xfrm>
          <a:custGeom>
            <a:avLst/>
            <a:gdLst>
              <a:gd name="connsiteX0" fmla="*/ 10 w 713841"/>
              <a:gd name="connsiteY0" fmla="*/ 1077082 h 1317955"/>
              <a:gd name="connsiteX1" fmla="*/ 10868 w 713841"/>
              <a:gd name="connsiteY1" fmla="*/ 1042019 h 1317955"/>
              <a:gd name="connsiteX2" fmla="*/ 73114 w 713841"/>
              <a:gd name="connsiteY2" fmla="*/ 1008540 h 1317955"/>
              <a:gd name="connsiteX3" fmla="*/ 100410 w 713841"/>
              <a:gd name="connsiteY3" fmla="*/ 1025581 h 1317955"/>
              <a:gd name="connsiteX4" fmla="*/ 100825 w 713841"/>
              <a:gd name="connsiteY4" fmla="*/ 1026298 h 1317955"/>
              <a:gd name="connsiteX5" fmla="*/ 102673 w 713841"/>
              <a:gd name="connsiteY5" fmla="*/ 1028145 h 1317955"/>
              <a:gd name="connsiteX6" fmla="*/ 105689 w 713841"/>
              <a:gd name="connsiteY6" fmla="*/ 1031350 h 1317955"/>
              <a:gd name="connsiteX7" fmla="*/ 110515 w 713841"/>
              <a:gd name="connsiteY7" fmla="*/ 1037458 h 1317955"/>
              <a:gd name="connsiteX8" fmla="*/ 117867 w 713841"/>
              <a:gd name="connsiteY8" fmla="*/ 1033386 h 1317955"/>
              <a:gd name="connsiteX9" fmla="*/ 229163 w 713841"/>
              <a:gd name="connsiteY9" fmla="*/ 935549 h 1317955"/>
              <a:gd name="connsiteX10" fmla="*/ 253821 w 713841"/>
              <a:gd name="connsiteY10" fmla="*/ 855357 h 1317955"/>
              <a:gd name="connsiteX11" fmla="*/ 258231 w 713841"/>
              <a:gd name="connsiteY11" fmla="*/ 821123 h 1317955"/>
              <a:gd name="connsiteX12" fmla="*/ 260644 w 713841"/>
              <a:gd name="connsiteY12" fmla="*/ 800689 h 1317955"/>
              <a:gd name="connsiteX13" fmla="*/ 270145 w 713841"/>
              <a:gd name="connsiteY13" fmla="*/ 743683 h 1317955"/>
              <a:gd name="connsiteX14" fmla="*/ 276140 w 713841"/>
              <a:gd name="connsiteY14" fmla="*/ 714163 h 1317955"/>
              <a:gd name="connsiteX15" fmla="*/ 277007 w 713841"/>
              <a:gd name="connsiteY15" fmla="*/ 706622 h 1317955"/>
              <a:gd name="connsiteX16" fmla="*/ 278402 w 713841"/>
              <a:gd name="connsiteY16" fmla="*/ 678044 h 1317955"/>
              <a:gd name="connsiteX17" fmla="*/ 274708 w 713841"/>
              <a:gd name="connsiteY17" fmla="*/ 673746 h 1317955"/>
              <a:gd name="connsiteX18" fmla="*/ 270522 w 713841"/>
              <a:gd name="connsiteY18" fmla="*/ 675066 h 1317955"/>
              <a:gd name="connsiteX19" fmla="*/ 261361 w 713841"/>
              <a:gd name="connsiteY19" fmla="*/ 686338 h 1317955"/>
              <a:gd name="connsiteX20" fmla="*/ 248919 w 713841"/>
              <a:gd name="connsiteY20" fmla="*/ 696329 h 1317955"/>
              <a:gd name="connsiteX21" fmla="*/ 221999 w 713841"/>
              <a:gd name="connsiteY21" fmla="*/ 713408 h 1317955"/>
              <a:gd name="connsiteX22" fmla="*/ 163034 w 713841"/>
              <a:gd name="connsiteY22" fmla="*/ 734484 h 1317955"/>
              <a:gd name="connsiteX23" fmla="*/ 145465 w 713841"/>
              <a:gd name="connsiteY23" fmla="*/ 736821 h 1317955"/>
              <a:gd name="connsiteX24" fmla="*/ 139734 w 713841"/>
              <a:gd name="connsiteY24" fmla="*/ 737312 h 1317955"/>
              <a:gd name="connsiteX25" fmla="*/ 138226 w 713841"/>
              <a:gd name="connsiteY25" fmla="*/ 741949 h 1317955"/>
              <a:gd name="connsiteX26" fmla="*/ 134833 w 713841"/>
              <a:gd name="connsiteY26" fmla="*/ 750583 h 1317955"/>
              <a:gd name="connsiteX27" fmla="*/ 133702 w 713841"/>
              <a:gd name="connsiteY27" fmla="*/ 752581 h 1317955"/>
              <a:gd name="connsiteX28" fmla="*/ 133513 w 713841"/>
              <a:gd name="connsiteY28" fmla="*/ 758161 h 1317955"/>
              <a:gd name="connsiteX29" fmla="*/ 112739 w 713841"/>
              <a:gd name="connsiteY29" fmla="*/ 775579 h 1317955"/>
              <a:gd name="connsiteX30" fmla="*/ 63539 w 713841"/>
              <a:gd name="connsiteY30" fmla="*/ 774637 h 1317955"/>
              <a:gd name="connsiteX31" fmla="*/ 33489 w 713841"/>
              <a:gd name="connsiteY31" fmla="*/ 722683 h 1317955"/>
              <a:gd name="connsiteX32" fmla="*/ 41407 w 713841"/>
              <a:gd name="connsiteY32" fmla="*/ 704888 h 1317955"/>
              <a:gd name="connsiteX33" fmla="*/ 83822 w 713841"/>
              <a:gd name="connsiteY33" fmla="*/ 679439 h 1317955"/>
              <a:gd name="connsiteX34" fmla="*/ 120506 w 713841"/>
              <a:gd name="connsiteY34" fmla="*/ 686866 h 1317955"/>
              <a:gd name="connsiteX35" fmla="*/ 140413 w 713841"/>
              <a:gd name="connsiteY35" fmla="*/ 717367 h 1317955"/>
              <a:gd name="connsiteX36" fmla="*/ 141053 w 713841"/>
              <a:gd name="connsiteY36" fmla="*/ 721741 h 1317955"/>
              <a:gd name="connsiteX37" fmla="*/ 146143 w 713841"/>
              <a:gd name="connsiteY37" fmla="*/ 724040 h 1317955"/>
              <a:gd name="connsiteX38" fmla="*/ 186749 w 713841"/>
              <a:gd name="connsiteY38" fmla="*/ 714200 h 1317955"/>
              <a:gd name="connsiteX39" fmla="*/ 218607 w 713841"/>
              <a:gd name="connsiteY39" fmla="*/ 701193 h 1317955"/>
              <a:gd name="connsiteX40" fmla="*/ 271427 w 713841"/>
              <a:gd name="connsiteY40" fmla="*/ 659645 h 1317955"/>
              <a:gd name="connsiteX41" fmla="*/ 318215 w 713841"/>
              <a:gd name="connsiteY41" fmla="*/ 569688 h 1317955"/>
              <a:gd name="connsiteX42" fmla="*/ 321420 w 713841"/>
              <a:gd name="connsiteY42" fmla="*/ 560640 h 1317955"/>
              <a:gd name="connsiteX43" fmla="*/ 329149 w 713841"/>
              <a:gd name="connsiteY43" fmla="*/ 539602 h 1317955"/>
              <a:gd name="connsiteX44" fmla="*/ 354409 w 713841"/>
              <a:gd name="connsiteY44" fmla="*/ 480938 h 1317955"/>
              <a:gd name="connsiteX45" fmla="*/ 381743 w 713841"/>
              <a:gd name="connsiteY45" fmla="*/ 423367 h 1317955"/>
              <a:gd name="connsiteX46" fmla="*/ 392714 w 713841"/>
              <a:gd name="connsiteY46" fmla="*/ 403272 h 1317955"/>
              <a:gd name="connsiteX47" fmla="*/ 369000 w 713841"/>
              <a:gd name="connsiteY47" fmla="*/ 412848 h 1317955"/>
              <a:gd name="connsiteX48" fmla="*/ 327565 w 713841"/>
              <a:gd name="connsiteY48" fmla="*/ 424234 h 1317955"/>
              <a:gd name="connsiteX49" fmla="*/ 231916 w 713841"/>
              <a:gd name="connsiteY49" fmla="*/ 426948 h 1317955"/>
              <a:gd name="connsiteX50" fmla="*/ 223508 w 713841"/>
              <a:gd name="connsiteY50" fmla="*/ 424762 h 1317955"/>
              <a:gd name="connsiteX51" fmla="*/ 221887 w 713841"/>
              <a:gd name="connsiteY51" fmla="*/ 431963 h 1317955"/>
              <a:gd name="connsiteX52" fmla="*/ 220378 w 713841"/>
              <a:gd name="connsiteY52" fmla="*/ 436713 h 1317955"/>
              <a:gd name="connsiteX53" fmla="*/ 216986 w 713841"/>
              <a:gd name="connsiteY53" fmla="*/ 442218 h 1317955"/>
              <a:gd name="connsiteX54" fmla="*/ 215252 w 713841"/>
              <a:gd name="connsiteY54" fmla="*/ 444103 h 1317955"/>
              <a:gd name="connsiteX55" fmla="*/ 215289 w 713841"/>
              <a:gd name="connsiteY55" fmla="*/ 446667 h 1317955"/>
              <a:gd name="connsiteX56" fmla="*/ 214497 w 713841"/>
              <a:gd name="connsiteY56" fmla="*/ 449193 h 1317955"/>
              <a:gd name="connsiteX57" fmla="*/ 211933 w 713841"/>
              <a:gd name="connsiteY57" fmla="*/ 451907 h 1317955"/>
              <a:gd name="connsiteX58" fmla="*/ 164806 w 713841"/>
              <a:gd name="connsiteY58" fmla="*/ 460051 h 1317955"/>
              <a:gd name="connsiteX59" fmla="*/ 133815 w 713841"/>
              <a:gd name="connsiteY59" fmla="*/ 422273 h 1317955"/>
              <a:gd name="connsiteX60" fmla="*/ 137510 w 713841"/>
              <a:gd name="connsiteY60" fmla="*/ 398446 h 1317955"/>
              <a:gd name="connsiteX61" fmla="*/ 184034 w 713841"/>
              <a:gd name="connsiteY61" fmla="*/ 364966 h 1317955"/>
              <a:gd name="connsiteX62" fmla="*/ 221774 w 713841"/>
              <a:gd name="connsiteY62" fmla="*/ 406853 h 1317955"/>
              <a:gd name="connsiteX63" fmla="*/ 222754 w 713841"/>
              <a:gd name="connsiteY63" fmla="*/ 411566 h 1317955"/>
              <a:gd name="connsiteX64" fmla="*/ 227806 w 713841"/>
              <a:gd name="connsiteY64" fmla="*/ 413413 h 1317955"/>
              <a:gd name="connsiteX65" fmla="*/ 329752 w 713841"/>
              <a:gd name="connsiteY65" fmla="*/ 411717 h 1317955"/>
              <a:gd name="connsiteX66" fmla="*/ 447269 w 713841"/>
              <a:gd name="connsiteY66" fmla="*/ 309280 h 1317955"/>
              <a:gd name="connsiteX67" fmla="*/ 472191 w 713841"/>
              <a:gd name="connsiteY67" fmla="*/ 269769 h 1317955"/>
              <a:gd name="connsiteX68" fmla="*/ 499525 w 713841"/>
              <a:gd name="connsiteY68" fmla="*/ 231765 h 1317955"/>
              <a:gd name="connsiteX69" fmla="*/ 503181 w 713841"/>
              <a:gd name="connsiteY69" fmla="*/ 225506 h 1317955"/>
              <a:gd name="connsiteX70" fmla="*/ 511363 w 713841"/>
              <a:gd name="connsiteY70" fmla="*/ 214497 h 1317955"/>
              <a:gd name="connsiteX71" fmla="*/ 520261 w 713841"/>
              <a:gd name="connsiteY71" fmla="*/ 197418 h 1317955"/>
              <a:gd name="connsiteX72" fmla="*/ 520185 w 713841"/>
              <a:gd name="connsiteY72" fmla="*/ 194666 h 1317955"/>
              <a:gd name="connsiteX73" fmla="*/ 517508 w 713841"/>
              <a:gd name="connsiteY73" fmla="*/ 194251 h 1317955"/>
              <a:gd name="connsiteX74" fmla="*/ 494774 w 713841"/>
              <a:gd name="connsiteY74" fmla="*/ 202018 h 1317955"/>
              <a:gd name="connsiteX75" fmla="*/ 470192 w 713841"/>
              <a:gd name="connsiteY75" fmla="*/ 207937 h 1317955"/>
              <a:gd name="connsiteX76" fmla="*/ 414506 w 713841"/>
              <a:gd name="connsiteY76" fmla="*/ 207937 h 1317955"/>
              <a:gd name="connsiteX77" fmla="*/ 405383 w 713841"/>
              <a:gd name="connsiteY77" fmla="*/ 205939 h 1317955"/>
              <a:gd name="connsiteX78" fmla="*/ 400896 w 713841"/>
              <a:gd name="connsiteY78" fmla="*/ 204808 h 1317955"/>
              <a:gd name="connsiteX79" fmla="*/ 397993 w 713841"/>
              <a:gd name="connsiteY79" fmla="*/ 207409 h 1317955"/>
              <a:gd name="connsiteX80" fmla="*/ 384873 w 713841"/>
              <a:gd name="connsiteY80" fmla="*/ 216043 h 1317955"/>
              <a:gd name="connsiteX81" fmla="*/ 363308 w 713841"/>
              <a:gd name="connsiteY81" fmla="*/ 224715 h 1317955"/>
              <a:gd name="connsiteX82" fmla="*/ 327415 w 713841"/>
              <a:gd name="connsiteY82" fmla="*/ 205298 h 1317955"/>
              <a:gd name="connsiteX83" fmla="*/ 317574 w 713841"/>
              <a:gd name="connsiteY83" fmla="*/ 149838 h 1317955"/>
              <a:gd name="connsiteX84" fmla="*/ 322136 w 713841"/>
              <a:gd name="connsiteY84" fmla="*/ 144108 h 1317955"/>
              <a:gd name="connsiteX85" fmla="*/ 370433 w 713841"/>
              <a:gd name="connsiteY85" fmla="*/ 137925 h 1317955"/>
              <a:gd name="connsiteX86" fmla="*/ 407381 w 713841"/>
              <a:gd name="connsiteY86" fmla="*/ 178077 h 1317955"/>
              <a:gd name="connsiteX87" fmla="*/ 408059 w 713841"/>
              <a:gd name="connsiteY87" fmla="*/ 188181 h 1317955"/>
              <a:gd name="connsiteX88" fmla="*/ 407343 w 713841"/>
              <a:gd name="connsiteY88" fmla="*/ 196061 h 1317955"/>
              <a:gd name="connsiteX89" fmla="*/ 416240 w 713841"/>
              <a:gd name="connsiteY89" fmla="*/ 197720 h 1317955"/>
              <a:gd name="connsiteX90" fmla="*/ 498959 w 713841"/>
              <a:gd name="connsiteY90" fmla="*/ 187277 h 1317955"/>
              <a:gd name="connsiteX91" fmla="*/ 558754 w 713841"/>
              <a:gd name="connsiteY91" fmla="*/ 152138 h 1317955"/>
              <a:gd name="connsiteX92" fmla="*/ 570932 w 713841"/>
              <a:gd name="connsiteY92" fmla="*/ 142901 h 1317955"/>
              <a:gd name="connsiteX93" fmla="*/ 576814 w 713841"/>
              <a:gd name="connsiteY93" fmla="*/ 134079 h 1317955"/>
              <a:gd name="connsiteX94" fmla="*/ 580244 w 713841"/>
              <a:gd name="connsiteY94" fmla="*/ 128876 h 1317955"/>
              <a:gd name="connsiteX95" fmla="*/ 638758 w 713841"/>
              <a:gd name="connsiteY95" fmla="*/ 65612 h 1317955"/>
              <a:gd name="connsiteX96" fmla="*/ 644942 w 713841"/>
              <a:gd name="connsiteY96" fmla="*/ 59127 h 1317955"/>
              <a:gd name="connsiteX97" fmla="*/ 659231 w 713841"/>
              <a:gd name="connsiteY97" fmla="*/ 45555 h 1317955"/>
              <a:gd name="connsiteX98" fmla="*/ 680079 w 713841"/>
              <a:gd name="connsiteY98" fmla="*/ 25761 h 1317955"/>
              <a:gd name="connsiteX99" fmla="*/ 686074 w 713841"/>
              <a:gd name="connsiteY99" fmla="*/ 19126 h 1317955"/>
              <a:gd name="connsiteX100" fmla="*/ 694670 w 713841"/>
              <a:gd name="connsiteY100" fmla="*/ 9549 h 1317955"/>
              <a:gd name="connsiteX101" fmla="*/ 710279 w 713841"/>
              <a:gd name="connsiteY101" fmla="*/ 124 h 1317955"/>
              <a:gd name="connsiteX102" fmla="*/ 713823 w 713841"/>
              <a:gd name="connsiteY102" fmla="*/ 7664 h 1317955"/>
              <a:gd name="connsiteX103" fmla="*/ 708281 w 713841"/>
              <a:gd name="connsiteY103" fmla="*/ 17957 h 1317955"/>
              <a:gd name="connsiteX104" fmla="*/ 701796 w 713841"/>
              <a:gd name="connsiteY104" fmla="*/ 23914 h 1317955"/>
              <a:gd name="connsiteX105" fmla="*/ 687092 w 713841"/>
              <a:gd name="connsiteY105" fmla="*/ 38014 h 1317955"/>
              <a:gd name="connsiteX106" fmla="*/ 678911 w 713841"/>
              <a:gd name="connsiteY106" fmla="*/ 46045 h 1317955"/>
              <a:gd name="connsiteX107" fmla="*/ 591292 w 713841"/>
              <a:gd name="connsiteY107" fmla="*/ 138226 h 1317955"/>
              <a:gd name="connsiteX108" fmla="*/ 579302 w 713841"/>
              <a:gd name="connsiteY108" fmla="*/ 151271 h 1317955"/>
              <a:gd name="connsiteX109" fmla="*/ 564749 w 713841"/>
              <a:gd name="connsiteY109" fmla="*/ 167483 h 1317955"/>
              <a:gd name="connsiteX110" fmla="*/ 559584 w 713841"/>
              <a:gd name="connsiteY110" fmla="*/ 175137 h 1317955"/>
              <a:gd name="connsiteX111" fmla="*/ 554795 w 713841"/>
              <a:gd name="connsiteY111" fmla="*/ 211067 h 1317955"/>
              <a:gd name="connsiteX112" fmla="*/ 556002 w 713841"/>
              <a:gd name="connsiteY112" fmla="*/ 228334 h 1317955"/>
              <a:gd name="connsiteX113" fmla="*/ 619945 w 713841"/>
              <a:gd name="connsiteY113" fmla="*/ 357727 h 1317955"/>
              <a:gd name="connsiteX114" fmla="*/ 623564 w 713841"/>
              <a:gd name="connsiteY114" fmla="*/ 360555 h 1317955"/>
              <a:gd name="connsiteX115" fmla="*/ 627523 w 713841"/>
              <a:gd name="connsiteY115" fmla="*/ 360367 h 1317955"/>
              <a:gd name="connsiteX116" fmla="*/ 642189 w 713841"/>
              <a:gd name="connsiteY116" fmla="*/ 363081 h 1317955"/>
              <a:gd name="connsiteX117" fmla="*/ 644866 w 713841"/>
              <a:gd name="connsiteY117" fmla="*/ 364627 h 1317955"/>
              <a:gd name="connsiteX118" fmla="*/ 646864 w 713841"/>
              <a:gd name="connsiteY118" fmla="*/ 366248 h 1317955"/>
              <a:gd name="connsiteX119" fmla="*/ 649277 w 713841"/>
              <a:gd name="connsiteY119" fmla="*/ 367002 h 1317955"/>
              <a:gd name="connsiteX120" fmla="*/ 678836 w 713841"/>
              <a:gd name="connsiteY120" fmla="*/ 385853 h 1317955"/>
              <a:gd name="connsiteX121" fmla="*/ 690259 w 713841"/>
              <a:gd name="connsiteY121" fmla="*/ 411151 h 1317955"/>
              <a:gd name="connsiteX122" fmla="*/ 688072 w 713841"/>
              <a:gd name="connsiteY122" fmla="*/ 420652 h 1317955"/>
              <a:gd name="connsiteX123" fmla="*/ 636119 w 713841"/>
              <a:gd name="connsiteY123" fmla="*/ 425516 h 1317955"/>
              <a:gd name="connsiteX124" fmla="*/ 613800 w 713841"/>
              <a:gd name="connsiteY124" fmla="*/ 406627 h 1317955"/>
              <a:gd name="connsiteX125" fmla="*/ 611424 w 713841"/>
              <a:gd name="connsiteY125" fmla="*/ 370207 h 1317955"/>
              <a:gd name="connsiteX126" fmla="*/ 613837 w 713841"/>
              <a:gd name="connsiteY126" fmla="*/ 365984 h 1317955"/>
              <a:gd name="connsiteX127" fmla="*/ 609011 w 713841"/>
              <a:gd name="connsiteY127" fmla="*/ 360329 h 1317955"/>
              <a:gd name="connsiteX128" fmla="*/ 599359 w 713841"/>
              <a:gd name="connsiteY128" fmla="*/ 351771 h 1317955"/>
              <a:gd name="connsiteX129" fmla="*/ 590047 w 713841"/>
              <a:gd name="connsiteY129" fmla="*/ 342383 h 1317955"/>
              <a:gd name="connsiteX130" fmla="*/ 573948 w 713841"/>
              <a:gd name="connsiteY130" fmla="*/ 322325 h 1317955"/>
              <a:gd name="connsiteX131" fmla="*/ 551704 w 713841"/>
              <a:gd name="connsiteY131" fmla="*/ 277309 h 1317955"/>
              <a:gd name="connsiteX132" fmla="*/ 544729 w 713841"/>
              <a:gd name="connsiteY132" fmla="*/ 242849 h 1317955"/>
              <a:gd name="connsiteX133" fmla="*/ 544089 w 713841"/>
              <a:gd name="connsiteY133" fmla="*/ 225695 h 1317955"/>
              <a:gd name="connsiteX134" fmla="*/ 541450 w 713841"/>
              <a:gd name="connsiteY134" fmla="*/ 203262 h 1317955"/>
              <a:gd name="connsiteX135" fmla="*/ 514454 w 713841"/>
              <a:gd name="connsiteY135" fmla="*/ 235271 h 1317955"/>
              <a:gd name="connsiteX136" fmla="*/ 435544 w 713841"/>
              <a:gd name="connsiteY136" fmla="*/ 353580 h 1317955"/>
              <a:gd name="connsiteX137" fmla="*/ 425741 w 713841"/>
              <a:gd name="connsiteY137" fmla="*/ 372054 h 1317955"/>
              <a:gd name="connsiteX138" fmla="*/ 410095 w 713841"/>
              <a:gd name="connsiteY138" fmla="*/ 474792 h 1317955"/>
              <a:gd name="connsiteX139" fmla="*/ 439465 w 713841"/>
              <a:gd name="connsiteY139" fmla="*/ 533570 h 1317955"/>
              <a:gd name="connsiteX140" fmla="*/ 457072 w 713841"/>
              <a:gd name="connsiteY140" fmla="*/ 553552 h 1317955"/>
              <a:gd name="connsiteX141" fmla="*/ 461898 w 713841"/>
              <a:gd name="connsiteY141" fmla="*/ 558566 h 1317955"/>
              <a:gd name="connsiteX142" fmla="*/ 465253 w 713841"/>
              <a:gd name="connsiteY142" fmla="*/ 562299 h 1317955"/>
              <a:gd name="connsiteX143" fmla="*/ 494133 w 713841"/>
              <a:gd name="connsiteY143" fmla="*/ 585108 h 1317955"/>
              <a:gd name="connsiteX144" fmla="*/ 511325 w 713841"/>
              <a:gd name="connsiteY144" fmla="*/ 578661 h 1317955"/>
              <a:gd name="connsiteX145" fmla="*/ 514945 w 713841"/>
              <a:gd name="connsiteY145" fmla="*/ 576475 h 1317955"/>
              <a:gd name="connsiteX146" fmla="*/ 533343 w 713841"/>
              <a:gd name="connsiteY146" fmla="*/ 575155 h 1317955"/>
              <a:gd name="connsiteX147" fmla="*/ 575531 w 713841"/>
              <a:gd name="connsiteY147" fmla="*/ 591442 h 1317955"/>
              <a:gd name="connsiteX148" fmla="*/ 597965 w 713841"/>
              <a:gd name="connsiteY148" fmla="*/ 622056 h 1317955"/>
              <a:gd name="connsiteX149" fmla="*/ 597889 w 713841"/>
              <a:gd name="connsiteY149" fmla="*/ 639362 h 1317955"/>
              <a:gd name="connsiteX150" fmla="*/ 559584 w 713841"/>
              <a:gd name="connsiteY150" fmla="*/ 659721 h 1317955"/>
              <a:gd name="connsiteX151" fmla="*/ 484217 w 713841"/>
              <a:gd name="connsiteY151" fmla="*/ 626015 h 1317955"/>
              <a:gd name="connsiteX152" fmla="*/ 482408 w 713841"/>
              <a:gd name="connsiteY152" fmla="*/ 605731 h 1317955"/>
              <a:gd name="connsiteX153" fmla="*/ 486065 w 713841"/>
              <a:gd name="connsiteY153" fmla="*/ 598606 h 1317955"/>
              <a:gd name="connsiteX154" fmla="*/ 488779 w 713841"/>
              <a:gd name="connsiteY154" fmla="*/ 594534 h 1317955"/>
              <a:gd name="connsiteX155" fmla="*/ 483388 w 713841"/>
              <a:gd name="connsiteY155" fmla="*/ 590500 h 1317955"/>
              <a:gd name="connsiteX156" fmla="*/ 395391 w 713841"/>
              <a:gd name="connsiteY156" fmla="*/ 464801 h 1317955"/>
              <a:gd name="connsiteX157" fmla="*/ 390038 w 713841"/>
              <a:gd name="connsiteY157" fmla="*/ 437241 h 1317955"/>
              <a:gd name="connsiteX158" fmla="*/ 372054 w 713841"/>
              <a:gd name="connsiteY158" fmla="*/ 475471 h 1317955"/>
              <a:gd name="connsiteX159" fmla="*/ 351469 w 713841"/>
              <a:gd name="connsiteY159" fmla="*/ 520148 h 1317955"/>
              <a:gd name="connsiteX160" fmla="*/ 333485 w 713841"/>
              <a:gd name="connsiteY160" fmla="*/ 565994 h 1317955"/>
              <a:gd name="connsiteX161" fmla="*/ 325341 w 713841"/>
              <a:gd name="connsiteY161" fmla="*/ 585674 h 1317955"/>
              <a:gd name="connsiteX162" fmla="*/ 315237 w 713841"/>
              <a:gd name="connsiteY162" fmla="*/ 613234 h 1317955"/>
              <a:gd name="connsiteX163" fmla="*/ 316858 w 713841"/>
              <a:gd name="connsiteY163" fmla="*/ 691164 h 1317955"/>
              <a:gd name="connsiteX164" fmla="*/ 363797 w 713841"/>
              <a:gd name="connsiteY164" fmla="*/ 747453 h 1317955"/>
              <a:gd name="connsiteX165" fmla="*/ 391395 w 713841"/>
              <a:gd name="connsiteY165" fmla="*/ 766342 h 1317955"/>
              <a:gd name="connsiteX166" fmla="*/ 398031 w 713841"/>
              <a:gd name="connsiteY166" fmla="*/ 770640 h 1317955"/>
              <a:gd name="connsiteX167" fmla="*/ 441237 w 713841"/>
              <a:gd name="connsiteY167" fmla="*/ 786739 h 1317955"/>
              <a:gd name="connsiteX168" fmla="*/ 451982 w 713841"/>
              <a:gd name="connsiteY168" fmla="*/ 781988 h 1317955"/>
              <a:gd name="connsiteX169" fmla="*/ 454433 w 713841"/>
              <a:gd name="connsiteY169" fmla="*/ 780556 h 1317955"/>
              <a:gd name="connsiteX170" fmla="*/ 496886 w 713841"/>
              <a:gd name="connsiteY170" fmla="*/ 779085 h 1317955"/>
              <a:gd name="connsiteX171" fmla="*/ 534588 w 713841"/>
              <a:gd name="connsiteY171" fmla="*/ 806042 h 1317955"/>
              <a:gd name="connsiteX172" fmla="*/ 536548 w 713841"/>
              <a:gd name="connsiteY172" fmla="*/ 821576 h 1317955"/>
              <a:gd name="connsiteX173" fmla="*/ 498167 w 713841"/>
              <a:gd name="connsiteY173" fmla="*/ 850078 h 1317955"/>
              <a:gd name="connsiteX174" fmla="*/ 434866 w 713841"/>
              <a:gd name="connsiteY174" fmla="*/ 826703 h 1317955"/>
              <a:gd name="connsiteX175" fmla="*/ 425930 w 713841"/>
              <a:gd name="connsiteY175" fmla="*/ 801066 h 1317955"/>
              <a:gd name="connsiteX176" fmla="*/ 427438 w 713841"/>
              <a:gd name="connsiteY176" fmla="*/ 796089 h 1317955"/>
              <a:gd name="connsiteX177" fmla="*/ 421066 w 713841"/>
              <a:gd name="connsiteY177" fmla="*/ 791678 h 1317955"/>
              <a:gd name="connsiteX178" fmla="*/ 316142 w 713841"/>
              <a:gd name="connsiteY178" fmla="*/ 712956 h 1317955"/>
              <a:gd name="connsiteX179" fmla="*/ 301966 w 713841"/>
              <a:gd name="connsiteY179" fmla="*/ 688374 h 1317955"/>
              <a:gd name="connsiteX180" fmla="*/ 299741 w 713841"/>
              <a:gd name="connsiteY180" fmla="*/ 686791 h 1317955"/>
              <a:gd name="connsiteX181" fmla="*/ 297705 w 713841"/>
              <a:gd name="connsiteY181" fmla="*/ 688525 h 1317955"/>
              <a:gd name="connsiteX182" fmla="*/ 289411 w 713841"/>
              <a:gd name="connsiteY182" fmla="*/ 718687 h 1317955"/>
              <a:gd name="connsiteX183" fmla="*/ 287413 w 713841"/>
              <a:gd name="connsiteY183" fmla="*/ 725172 h 1317955"/>
              <a:gd name="connsiteX184" fmla="*/ 281493 w 713841"/>
              <a:gd name="connsiteY184" fmla="*/ 754504 h 1317955"/>
              <a:gd name="connsiteX185" fmla="*/ 272634 w 713841"/>
              <a:gd name="connsiteY185" fmla="*/ 810793 h 1317955"/>
              <a:gd name="connsiteX186" fmla="*/ 267732 w 713841"/>
              <a:gd name="connsiteY186" fmla="*/ 853924 h 1317955"/>
              <a:gd name="connsiteX187" fmla="*/ 264829 w 713841"/>
              <a:gd name="connsiteY187" fmla="*/ 896037 h 1317955"/>
              <a:gd name="connsiteX188" fmla="*/ 285981 w 713841"/>
              <a:gd name="connsiteY188" fmla="*/ 961827 h 1317955"/>
              <a:gd name="connsiteX189" fmla="*/ 409793 w 713841"/>
              <a:gd name="connsiteY189" fmla="*/ 1066413 h 1317955"/>
              <a:gd name="connsiteX190" fmla="*/ 416391 w 713841"/>
              <a:gd name="connsiteY190" fmla="*/ 1069127 h 1317955"/>
              <a:gd name="connsiteX191" fmla="*/ 421933 w 713841"/>
              <a:gd name="connsiteY191" fmla="*/ 1065508 h 1317955"/>
              <a:gd name="connsiteX192" fmla="*/ 425214 w 713841"/>
              <a:gd name="connsiteY192" fmla="*/ 1062718 h 1317955"/>
              <a:gd name="connsiteX193" fmla="*/ 465103 w 713841"/>
              <a:gd name="connsiteY193" fmla="*/ 1050389 h 1317955"/>
              <a:gd name="connsiteX194" fmla="*/ 501183 w 713841"/>
              <a:gd name="connsiteY194" fmla="*/ 1063887 h 1317955"/>
              <a:gd name="connsiteX195" fmla="*/ 514078 w 713841"/>
              <a:gd name="connsiteY195" fmla="*/ 1087300 h 1317955"/>
              <a:gd name="connsiteX196" fmla="*/ 456243 w 713841"/>
              <a:gd name="connsiteY196" fmla="*/ 1133258 h 1317955"/>
              <a:gd name="connsiteX197" fmla="*/ 416505 w 713841"/>
              <a:gd name="connsiteY197" fmla="*/ 1125228 h 1317955"/>
              <a:gd name="connsiteX198" fmla="*/ 406250 w 713841"/>
              <a:gd name="connsiteY198" fmla="*/ 1118592 h 1317955"/>
              <a:gd name="connsiteX199" fmla="*/ 400443 w 713841"/>
              <a:gd name="connsiteY199" fmla="*/ 1105095 h 1317955"/>
              <a:gd name="connsiteX200" fmla="*/ 399350 w 713841"/>
              <a:gd name="connsiteY200" fmla="*/ 1097894 h 1317955"/>
              <a:gd name="connsiteX201" fmla="*/ 404516 w 713841"/>
              <a:gd name="connsiteY201" fmla="*/ 1081456 h 1317955"/>
              <a:gd name="connsiteX202" fmla="*/ 408173 w 713841"/>
              <a:gd name="connsiteY202" fmla="*/ 1076366 h 1317955"/>
              <a:gd name="connsiteX203" fmla="*/ 401084 w 713841"/>
              <a:gd name="connsiteY203" fmla="*/ 1073538 h 1317955"/>
              <a:gd name="connsiteX204" fmla="*/ 333711 w 713841"/>
              <a:gd name="connsiteY204" fmla="*/ 1033838 h 1317955"/>
              <a:gd name="connsiteX205" fmla="*/ 280664 w 713841"/>
              <a:gd name="connsiteY205" fmla="*/ 975890 h 1317955"/>
              <a:gd name="connsiteX206" fmla="*/ 271088 w 713841"/>
              <a:gd name="connsiteY206" fmla="*/ 963675 h 1317955"/>
              <a:gd name="connsiteX207" fmla="*/ 268147 w 713841"/>
              <a:gd name="connsiteY207" fmla="*/ 962732 h 1317955"/>
              <a:gd name="connsiteX208" fmla="*/ 265432 w 713841"/>
              <a:gd name="connsiteY208" fmla="*/ 964730 h 1317955"/>
              <a:gd name="connsiteX209" fmla="*/ 260532 w 713841"/>
              <a:gd name="connsiteY209" fmla="*/ 999152 h 1317955"/>
              <a:gd name="connsiteX210" fmla="*/ 260606 w 713841"/>
              <a:gd name="connsiteY210" fmla="*/ 1038664 h 1317955"/>
              <a:gd name="connsiteX211" fmla="*/ 264829 w 713841"/>
              <a:gd name="connsiteY211" fmla="*/ 1119196 h 1317955"/>
              <a:gd name="connsiteX212" fmla="*/ 272747 w 713841"/>
              <a:gd name="connsiteY212" fmla="*/ 1202140 h 1317955"/>
              <a:gd name="connsiteX213" fmla="*/ 273237 w 713841"/>
              <a:gd name="connsiteY213" fmla="*/ 1207381 h 1317955"/>
              <a:gd name="connsiteX214" fmla="*/ 280061 w 713841"/>
              <a:gd name="connsiteY214" fmla="*/ 1207871 h 1317955"/>
              <a:gd name="connsiteX215" fmla="*/ 303474 w 713841"/>
              <a:gd name="connsiteY215" fmla="*/ 1215034 h 1317955"/>
              <a:gd name="connsiteX216" fmla="*/ 318140 w 713841"/>
              <a:gd name="connsiteY216" fmla="*/ 1229361 h 1317955"/>
              <a:gd name="connsiteX217" fmla="*/ 329941 w 713841"/>
              <a:gd name="connsiteY217" fmla="*/ 1249758 h 1317955"/>
              <a:gd name="connsiteX218" fmla="*/ 325341 w 713841"/>
              <a:gd name="connsiteY218" fmla="*/ 1272794 h 1317955"/>
              <a:gd name="connsiteX219" fmla="*/ 295669 w 713841"/>
              <a:gd name="connsiteY219" fmla="*/ 1310232 h 1317955"/>
              <a:gd name="connsiteX220" fmla="*/ 251709 w 713841"/>
              <a:gd name="connsiteY220" fmla="*/ 1316226 h 1317955"/>
              <a:gd name="connsiteX221" fmla="*/ 208390 w 713841"/>
              <a:gd name="connsiteY221" fmla="*/ 1293454 h 1317955"/>
              <a:gd name="connsiteX222" fmla="*/ 205147 w 713841"/>
              <a:gd name="connsiteY222" fmla="*/ 1282898 h 1317955"/>
              <a:gd name="connsiteX223" fmla="*/ 230973 w 713841"/>
              <a:gd name="connsiteY223" fmla="*/ 1224083 h 1317955"/>
              <a:gd name="connsiteX224" fmla="*/ 253670 w 713841"/>
              <a:gd name="connsiteY224" fmla="*/ 1211565 h 1317955"/>
              <a:gd name="connsiteX225" fmla="*/ 259890 w 713841"/>
              <a:gd name="connsiteY225" fmla="*/ 1209416 h 1317955"/>
              <a:gd name="connsiteX226" fmla="*/ 259363 w 713841"/>
              <a:gd name="connsiteY226" fmla="*/ 1204289 h 1317955"/>
              <a:gd name="connsiteX227" fmla="*/ 251558 w 713841"/>
              <a:gd name="connsiteY227" fmla="*/ 1123230 h 1317955"/>
              <a:gd name="connsiteX228" fmla="*/ 247261 w 713841"/>
              <a:gd name="connsiteY228" fmla="*/ 1041793 h 1317955"/>
              <a:gd name="connsiteX229" fmla="*/ 247261 w 713841"/>
              <a:gd name="connsiteY229" fmla="*/ 992102 h 1317955"/>
              <a:gd name="connsiteX230" fmla="*/ 247223 w 713841"/>
              <a:gd name="connsiteY230" fmla="*/ 967558 h 1317955"/>
              <a:gd name="connsiteX231" fmla="*/ 239230 w 713841"/>
              <a:gd name="connsiteY231" fmla="*/ 952326 h 1317955"/>
              <a:gd name="connsiteX232" fmla="*/ 227391 w 713841"/>
              <a:gd name="connsiteY232" fmla="*/ 959565 h 1317955"/>
              <a:gd name="connsiteX233" fmla="*/ 216495 w 713841"/>
              <a:gd name="connsiteY233" fmla="*/ 972459 h 1317955"/>
              <a:gd name="connsiteX234" fmla="*/ 189576 w 713841"/>
              <a:gd name="connsiteY234" fmla="*/ 998436 h 1317955"/>
              <a:gd name="connsiteX235" fmla="*/ 120657 w 713841"/>
              <a:gd name="connsiteY235" fmla="*/ 1045224 h 1317955"/>
              <a:gd name="connsiteX236" fmla="*/ 115642 w 713841"/>
              <a:gd name="connsiteY236" fmla="*/ 1048014 h 1317955"/>
              <a:gd name="connsiteX237" fmla="*/ 117038 w 713841"/>
              <a:gd name="connsiteY237" fmla="*/ 1052991 h 1317955"/>
              <a:gd name="connsiteX238" fmla="*/ 118772 w 713841"/>
              <a:gd name="connsiteY238" fmla="*/ 1064264 h 1317955"/>
              <a:gd name="connsiteX239" fmla="*/ 102635 w 713841"/>
              <a:gd name="connsiteY239" fmla="*/ 1102003 h 1317955"/>
              <a:gd name="connsiteX240" fmla="*/ 58071 w 713841"/>
              <a:gd name="connsiteY240" fmla="*/ 1122777 h 1317955"/>
              <a:gd name="connsiteX241" fmla="*/ 14676 w 713841"/>
              <a:gd name="connsiteY241" fmla="*/ 1108450 h 1317955"/>
              <a:gd name="connsiteX242" fmla="*/ 10 w 713841"/>
              <a:gd name="connsiteY242" fmla="*/ 1077082 h 131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</a:cxnLst>
            <a:rect l="l" t="t" r="r" b="b"/>
            <a:pathLst>
              <a:path w="713841" h="1317955">
                <a:moveTo>
                  <a:pt x="10" y="1077082"/>
                </a:moveTo>
                <a:cubicBezTo>
                  <a:pt x="-216" y="1065432"/>
                  <a:pt x="3290" y="1052878"/>
                  <a:pt x="10868" y="1042019"/>
                </a:cubicBezTo>
                <a:cubicBezTo>
                  <a:pt x="23385" y="1024450"/>
                  <a:pt x="47251" y="1005637"/>
                  <a:pt x="73114" y="1008540"/>
                </a:cubicBezTo>
                <a:cubicBezTo>
                  <a:pt x="85104" y="1009822"/>
                  <a:pt x="94039" y="1015477"/>
                  <a:pt x="100410" y="1025581"/>
                </a:cubicBezTo>
                <a:lnTo>
                  <a:pt x="100825" y="1026298"/>
                </a:lnTo>
                <a:lnTo>
                  <a:pt x="102673" y="1028145"/>
                </a:lnTo>
                <a:cubicBezTo>
                  <a:pt x="103729" y="1029201"/>
                  <a:pt x="104784" y="1030256"/>
                  <a:pt x="105689" y="1031350"/>
                </a:cubicBezTo>
                <a:lnTo>
                  <a:pt x="110515" y="1037458"/>
                </a:lnTo>
                <a:lnTo>
                  <a:pt x="117867" y="1033386"/>
                </a:lnTo>
                <a:cubicBezTo>
                  <a:pt x="169707" y="1005109"/>
                  <a:pt x="207221" y="970913"/>
                  <a:pt x="229163" y="935549"/>
                </a:cubicBezTo>
                <a:cubicBezTo>
                  <a:pt x="246543" y="907913"/>
                  <a:pt x="250502" y="878242"/>
                  <a:pt x="253821" y="855357"/>
                </a:cubicBezTo>
                <a:cubicBezTo>
                  <a:pt x="255630" y="844008"/>
                  <a:pt x="256912" y="832547"/>
                  <a:pt x="258231" y="821123"/>
                </a:cubicBezTo>
                <a:cubicBezTo>
                  <a:pt x="259061" y="814299"/>
                  <a:pt x="259852" y="807437"/>
                  <a:pt x="260644" y="800689"/>
                </a:cubicBezTo>
                <a:cubicBezTo>
                  <a:pt x="262756" y="781498"/>
                  <a:pt x="266074" y="762534"/>
                  <a:pt x="270145" y="743683"/>
                </a:cubicBezTo>
                <a:lnTo>
                  <a:pt x="276140" y="714163"/>
                </a:lnTo>
                <a:cubicBezTo>
                  <a:pt x="276517" y="712315"/>
                  <a:pt x="276781" y="709638"/>
                  <a:pt x="277007" y="706622"/>
                </a:cubicBezTo>
                <a:cubicBezTo>
                  <a:pt x="277950" y="696970"/>
                  <a:pt x="281004" y="688073"/>
                  <a:pt x="278402" y="678044"/>
                </a:cubicBezTo>
                <a:cubicBezTo>
                  <a:pt x="277950" y="676272"/>
                  <a:pt x="276894" y="674161"/>
                  <a:pt x="274708" y="673746"/>
                </a:cubicBezTo>
                <a:cubicBezTo>
                  <a:pt x="273086" y="673444"/>
                  <a:pt x="271654" y="674236"/>
                  <a:pt x="270522" y="675066"/>
                </a:cubicBezTo>
                <a:cubicBezTo>
                  <a:pt x="265998" y="678233"/>
                  <a:pt x="264678" y="682719"/>
                  <a:pt x="261361" y="686338"/>
                </a:cubicBezTo>
                <a:cubicBezTo>
                  <a:pt x="257967" y="690033"/>
                  <a:pt x="253141" y="693200"/>
                  <a:pt x="248919" y="696329"/>
                </a:cubicBezTo>
                <a:cubicBezTo>
                  <a:pt x="240587" y="702513"/>
                  <a:pt x="231614" y="708243"/>
                  <a:pt x="221999" y="713408"/>
                </a:cubicBezTo>
                <a:cubicBezTo>
                  <a:pt x="204355" y="722872"/>
                  <a:pt x="184448" y="730488"/>
                  <a:pt x="163034" y="734484"/>
                </a:cubicBezTo>
                <a:cubicBezTo>
                  <a:pt x="157265" y="735540"/>
                  <a:pt x="151384" y="736369"/>
                  <a:pt x="145465" y="736821"/>
                </a:cubicBezTo>
                <a:lnTo>
                  <a:pt x="139734" y="737312"/>
                </a:lnTo>
                <a:lnTo>
                  <a:pt x="138226" y="741949"/>
                </a:lnTo>
                <a:cubicBezTo>
                  <a:pt x="137283" y="744927"/>
                  <a:pt x="136040" y="747793"/>
                  <a:pt x="134833" y="750583"/>
                </a:cubicBezTo>
                <a:lnTo>
                  <a:pt x="133702" y="752581"/>
                </a:lnTo>
                <a:lnTo>
                  <a:pt x="133513" y="758161"/>
                </a:lnTo>
                <a:cubicBezTo>
                  <a:pt x="130120" y="767850"/>
                  <a:pt x="120355" y="772940"/>
                  <a:pt x="112739" y="775579"/>
                </a:cubicBezTo>
                <a:cubicBezTo>
                  <a:pt x="97357" y="780857"/>
                  <a:pt x="77111" y="780631"/>
                  <a:pt x="63539" y="774637"/>
                </a:cubicBezTo>
                <a:cubicBezTo>
                  <a:pt x="41633" y="764947"/>
                  <a:pt x="29192" y="744249"/>
                  <a:pt x="33489" y="722683"/>
                </a:cubicBezTo>
                <a:cubicBezTo>
                  <a:pt x="34847" y="716387"/>
                  <a:pt x="37524" y="710392"/>
                  <a:pt x="41407" y="704888"/>
                </a:cubicBezTo>
                <a:cubicBezTo>
                  <a:pt x="50870" y="691579"/>
                  <a:pt x="67120" y="681814"/>
                  <a:pt x="83822" y="679439"/>
                </a:cubicBezTo>
                <a:cubicBezTo>
                  <a:pt x="93096" y="678082"/>
                  <a:pt x="106970" y="678421"/>
                  <a:pt x="120506" y="686866"/>
                </a:cubicBezTo>
                <a:cubicBezTo>
                  <a:pt x="134569" y="695651"/>
                  <a:pt x="139093" y="708281"/>
                  <a:pt x="140413" y="717367"/>
                </a:cubicBezTo>
                <a:lnTo>
                  <a:pt x="141053" y="721741"/>
                </a:lnTo>
                <a:lnTo>
                  <a:pt x="146143" y="724040"/>
                </a:lnTo>
                <a:cubicBezTo>
                  <a:pt x="152138" y="726416"/>
                  <a:pt x="170197" y="720421"/>
                  <a:pt x="186749" y="714200"/>
                </a:cubicBezTo>
                <a:cubicBezTo>
                  <a:pt x="203299" y="707904"/>
                  <a:pt x="218607" y="701193"/>
                  <a:pt x="218607" y="701193"/>
                </a:cubicBezTo>
                <a:cubicBezTo>
                  <a:pt x="238627" y="689882"/>
                  <a:pt x="255630" y="675744"/>
                  <a:pt x="271427" y="659645"/>
                </a:cubicBezTo>
                <a:cubicBezTo>
                  <a:pt x="297441" y="633103"/>
                  <a:pt x="305133" y="603884"/>
                  <a:pt x="318215" y="569688"/>
                </a:cubicBezTo>
                <a:lnTo>
                  <a:pt x="321420" y="560640"/>
                </a:lnTo>
                <a:cubicBezTo>
                  <a:pt x="323984" y="553703"/>
                  <a:pt x="326548" y="546690"/>
                  <a:pt x="329149" y="539602"/>
                </a:cubicBezTo>
                <a:cubicBezTo>
                  <a:pt x="336539" y="519620"/>
                  <a:pt x="345022" y="500090"/>
                  <a:pt x="354409" y="480938"/>
                </a:cubicBezTo>
                <a:cubicBezTo>
                  <a:pt x="363533" y="461710"/>
                  <a:pt x="372205" y="442293"/>
                  <a:pt x="381743" y="423367"/>
                </a:cubicBezTo>
                <a:lnTo>
                  <a:pt x="392714" y="403272"/>
                </a:lnTo>
                <a:lnTo>
                  <a:pt x="369000" y="412848"/>
                </a:lnTo>
                <a:cubicBezTo>
                  <a:pt x="355503" y="418202"/>
                  <a:pt x="340836" y="421708"/>
                  <a:pt x="327565" y="424234"/>
                </a:cubicBezTo>
                <a:cubicBezTo>
                  <a:pt x="297517" y="430191"/>
                  <a:pt x="264754" y="435356"/>
                  <a:pt x="231916" y="426948"/>
                </a:cubicBezTo>
                <a:lnTo>
                  <a:pt x="223508" y="424762"/>
                </a:lnTo>
                <a:lnTo>
                  <a:pt x="221887" y="431963"/>
                </a:lnTo>
                <a:cubicBezTo>
                  <a:pt x="221510" y="433659"/>
                  <a:pt x="221019" y="435243"/>
                  <a:pt x="220378" y="436713"/>
                </a:cubicBezTo>
                <a:cubicBezTo>
                  <a:pt x="219474" y="438862"/>
                  <a:pt x="218342" y="440672"/>
                  <a:pt x="216986" y="442218"/>
                </a:cubicBezTo>
                <a:lnTo>
                  <a:pt x="215252" y="444103"/>
                </a:lnTo>
                <a:lnTo>
                  <a:pt x="215289" y="446667"/>
                </a:lnTo>
                <a:cubicBezTo>
                  <a:pt x="215063" y="447722"/>
                  <a:pt x="214761" y="448514"/>
                  <a:pt x="214497" y="449193"/>
                </a:cubicBezTo>
                <a:cubicBezTo>
                  <a:pt x="213781" y="450852"/>
                  <a:pt x="213027" y="451455"/>
                  <a:pt x="211933" y="451907"/>
                </a:cubicBezTo>
                <a:cubicBezTo>
                  <a:pt x="196287" y="458543"/>
                  <a:pt x="181432" y="466234"/>
                  <a:pt x="164806" y="460051"/>
                </a:cubicBezTo>
                <a:cubicBezTo>
                  <a:pt x="149725" y="454433"/>
                  <a:pt x="135964" y="438410"/>
                  <a:pt x="133815" y="422273"/>
                </a:cubicBezTo>
                <a:cubicBezTo>
                  <a:pt x="132797" y="414846"/>
                  <a:pt x="134079" y="406589"/>
                  <a:pt x="137510" y="398446"/>
                </a:cubicBezTo>
                <a:cubicBezTo>
                  <a:pt x="146106" y="378049"/>
                  <a:pt x="165296" y="364175"/>
                  <a:pt x="184034" y="364966"/>
                </a:cubicBezTo>
                <a:cubicBezTo>
                  <a:pt x="207409" y="366022"/>
                  <a:pt x="218644" y="392074"/>
                  <a:pt x="221774" y="406853"/>
                </a:cubicBezTo>
                <a:lnTo>
                  <a:pt x="222754" y="411566"/>
                </a:lnTo>
                <a:lnTo>
                  <a:pt x="227806" y="413413"/>
                </a:lnTo>
                <a:cubicBezTo>
                  <a:pt x="264414" y="426722"/>
                  <a:pt x="302418" y="417448"/>
                  <a:pt x="329752" y="411717"/>
                </a:cubicBezTo>
                <a:cubicBezTo>
                  <a:pt x="395995" y="398974"/>
                  <a:pt x="420162" y="350489"/>
                  <a:pt x="447269" y="309280"/>
                </a:cubicBezTo>
                <a:cubicBezTo>
                  <a:pt x="447269" y="309280"/>
                  <a:pt x="459711" y="289525"/>
                  <a:pt x="472191" y="269769"/>
                </a:cubicBezTo>
                <a:cubicBezTo>
                  <a:pt x="485839" y="250805"/>
                  <a:pt x="499525" y="231765"/>
                  <a:pt x="499525" y="231765"/>
                </a:cubicBezTo>
                <a:cubicBezTo>
                  <a:pt x="500920" y="229654"/>
                  <a:pt x="502013" y="227693"/>
                  <a:pt x="503181" y="225506"/>
                </a:cubicBezTo>
                <a:cubicBezTo>
                  <a:pt x="505444" y="221322"/>
                  <a:pt x="509176" y="218645"/>
                  <a:pt x="511363" y="214497"/>
                </a:cubicBezTo>
                <a:lnTo>
                  <a:pt x="520261" y="197418"/>
                </a:lnTo>
                <a:cubicBezTo>
                  <a:pt x="520676" y="196627"/>
                  <a:pt x="521014" y="195496"/>
                  <a:pt x="520185" y="194666"/>
                </a:cubicBezTo>
                <a:cubicBezTo>
                  <a:pt x="519431" y="193950"/>
                  <a:pt x="518376" y="194063"/>
                  <a:pt x="517508" y="194251"/>
                </a:cubicBezTo>
                <a:cubicBezTo>
                  <a:pt x="509553" y="196099"/>
                  <a:pt x="502088" y="198813"/>
                  <a:pt x="494774" y="202018"/>
                </a:cubicBezTo>
                <a:cubicBezTo>
                  <a:pt x="487761" y="205110"/>
                  <a:pt x="478336" y="206542"/>
                  <a:pt x="470192" y="207937"/>
                </a:cubicBezTo>
                <a:cubicBezTo>
                  <a:pt x="452737" y="210916"/>
                  <a:pt x="433810" y="211481"/>
                  <a:pt x="414506" y="207937"/>
                </a:cubicBezTo>
                <a:lnTo>
                  <a:pt x="405383" y="205939"/>
                </a:lnTo>
                <a:lnTo>
                  <a:pt x="400896" y="204808"/>
                </a:lnTo>
                <a:lnTo>
                  <a:pt x="397993" y="207409"/>
                </a:lnTo>
                <a:cubicBezTo>
                  <a:pt x="394298" y="210765"/>
                  <a:pt x="389887" y="213668"/>
                  <a:pt x="384873" y="216043"/>
                </a:cubicBezTo>
                <a:cubicBezTo>
                  <a:pt x="378275" y="222943"/>
                  <a:pt x="371640" y="225393"/>
                  <a:pt x="363308" y="224715"/>
                </a:cubicBezTo>
                <a:cubicBezTo>
                  <a:pt x="351280" y="223734"/>
                  <a:pt x="337444" y="216383"/>
                  <a:pt x="327415" y="205298"/>
                </a:cubicBezTo>
                <a:cubicBezTo>
                  <a:pt x="311014" y="187239"/>
                  <a:pt x="306791" y="165523"/>
                  <a:pt x="317574" y="149838"/>
                </a:cubicBezTo>
                <a:cubicBezTo>
                  <a:pt x="318894" y="147840"/>
                  <a:pt x="320440" y="145955"/>
                  <a:pt x="322136" y="144108"/>
                </a:cubicBezTo>
                <a:cubicBezTo>
                  <a:pt x="333485" y="132119"/>
                  <a:pt x="352449" y="129706"/>
                  <a:pt x="370433" y="137925"/>
                </a:cubicBezTo>
                <a:cubicBezTo>
                  <a:pt x="389095" y="146445"/>
                  <a:pt x="403422" y="162356"/>
                  <a:pt x="407381" y="178077"/>
                </a:cubicBezTo>
                <a:cubicBezTo>
                  <a:pt x="408173" y="181244"/>
                  <a:pt x="408361" y="184449"/>
                  <a:pt x="408059" y="188181"/>
                </a:cubicBezTo>
                <a:lnTo>
                  <a:pt x="407343" y="196061"/>
                </a:lnTo>
                <a:lnTo>
                  <a:pt x="416240" y="197720"/>
                </a:lnTo>
                <a:cubicBezTo>
                  <a:pt x="445422" y="203149"/>
                  <a:pt x="474415" y="197343"/>
                  <a:pt x="498959" y="187277"/>
                </a:cubicBezTo>
                <a:cubicBezTo>
                  <a:pt x="523955" y="177474"/>
                  <a:pt x="545860" y="164278"/>
                  <a:pt x="558754" y="152138"/>
                </a:cubicBezTo>
                <a:cubicBezTo>
                  <a:pt x="563995" y="150329"/>
                  <a:pt x="567237" y="147765"/>
                  <a:pt x="570932" y="142901"/>
                </a:cubicBezTo>
                <a:cubicBezTo>
                  <a:pt x="573006" y="140149"/>
                  <a:pt x="575042" y="136944"/>
                  <a:pt x="576814" y="134079"/>
                </a:cubicBezTo>
                <a:cubicBezTo>
                  <a:pt x="578134" y="132043"/>
                  <a:pt x="579339" y="130196"/>
                  <a:pt x="580244" y="128876"/>
                </a:cubicBezTo>
                <a:lnTo>
                  <a:pt x="638758" y="65612"/>
                </a:lnTo>
                <a:cubicBezTo>
                  <a:pt x="638758" y="65612"/>
                  <a:pt x="641096" y="62898"/>
                  <a:pt x="644942" y="59127"/>
                </a:cubicBezTo>
                <a:cubicBezTo>
                  <a:pt x="648825" y="55433"/>
                  <a:pt x="654027" y="50494"/>
                  <a:pt x="659231" y="45555"/>
                </a:cubicBezTo>
                <a:cubicBezTo>
                  <a:pt x="669637" y="35677"/>
                  <a:pt x="680079" y="25761"/>
                  <a:pt x="680079" y="25761"/>
                </a:cubicBezTo>
                <a:cubicBezTo>
                  <a:pt x="682115" y="23499"/>
                  <a:pt x="684000" y="21425"/>
                  <a:pt x="686074" y="19126"/>
                </a:cubicBezTo>
                <a:cubicBezTo>
                  <a:pt x="688638" y="16147"/>
                  <a:pt x="691541" y="12716"/>
                  <a:pt x="694670" y="9549"/>
                </a:cubicBezTo>
                <a:cubicBezTo>
                  <a:pt x="705001" y="-894"/>
                  <a:pt x="709487" y="-140"/>
                  <a:pt x="710279" y="124"/>
                </a:cubicBezTo>
                <a:cubicBezTo>
                  <a:pt x="713219" y="3328"/>
                  <a:pt x="713973" y="5779"/>
                  <a:pt x="713823" y="7664"/>
                </a:cubicBezTo>
                <a:cubicBezTo>
                  <a:pt x="713559" y="11283"/>
                  <a:pt x="711900" y="14337"/>
                  <a:pt x="708281" y="17957"/>
                </a:cubicBezTo>
                <a:cubicBezTo>
                  <a:pt x="706886" y="19239"/>
                  <a:pt x="701796" y="23914"/>
                  <a:pt x="701796" y="23914"/>
                </a:cubicBezTo>
                <a:lnTo>
                  <a:pt x="687092" y="38014"/>
                </a:lnTo>
                <a:lnTo>
                  <a:pt x="678911" y="46045"/>
                </a:lnTo>
                <a:cubicBezTo>
                  <a:pt x="662510" y="58713"/>
                  <a:pt x="591292" y="138226"/>
                  <a:pt x="591292" y="138226"/>
                </a:cubicBezTo>
                <a:cubicBezTo>
                  <a:pt x="587597" y="142788"/>
                  <a:pt x="583449" y="147011"/>
                  <a:pt x="579302" y="151271"/>
                </a:cubicBezTo>
                <a:cubicBezTo>
                  <a:pt x="574212" y="156474"/>
                  <a:pt x="569122" y="161715"/>
                  <a:pt x="564749" y="167483"/>
                </a:cubicBezTo>
                <a:cubicBezTo>
                  <a:pt x="562902" y="169934"/>
                  <a:pt x="561168" y="172460"/>
                  <a:pt x="559584" y="175137"/>
                </a:cubicBezTo>
                <a:cubicBezTo>
                  <a:pt x="552609" y="187163"/>
                  <a:pt x="553665" y="199379"/>
                  <a:pt x="554795" y="211067"/>
                </a:cubicBezTo>
                <a:cubicBezTo>
                  <a:pt x="555248" y="216533"/>
                  <a:pt x="556040" y="222302"/>
                  <a:pt x="556002" y="228334"/>
                </a:cubicBezTo>
                <a:cubicBezTo>
                  <a:pt x="555248" y="279194"/>
                  <a:pt x="579717" y="326699"/>
                  <a:pt x="619945" y="357727"/>
                </a:cubicBezTo>
                <a:lnTo>
                  <a:pt x="623564" y="360555"/>
                </a:lnTo>
                <a:lnTo>
                  <a:pt x="627523" y="360367"/>
                </a:lnTo>
                <a:cubicBezTo>
                  <a:pt x="632085" y="360178"/>
                  <a:pt x="636873" y="361045"/>
                  <a:pt x="642189" y="363081"/>
                </a:cubicBezTo>
                <a:cubicBezTo>
                  <a:pt x="643170" y="363458"/>
                  <a:pt x="644037" y="363948"/>
                  <a:pt x="644866" y="364627"/>
                </a:cubicBezTo>
                <a:lnTo>
                  <a:pt x="646864" y="366248"/>
                </a:lnTo>
                <a:lnTo>
                  <a:pt x="649277" y="367002"/>
                </a:lnTo>
                <a:cubicBezTo>
                  <a:pt x="660512" y="370508"/>
                  <a:pt x="671220" y="377446"/>
                  <a:pt x="678836" y="385853"/>
                </a:cubicBezTo>
                <a:cubicBezTo>
                  <a:pt x="686338" y="394110"/>
                  <a:pt x="689882" y="402706"/>
                  <a:pt x="690259" y="411151"/>
                </a:cubicBezTo>
                <a:cubicBezTo>
                  <a:pt x="690335" y="414733"/>
                  <a:pt x="689618" y="417938"/>
                  <a:pt x="688072" y="420652"/>
                </a:cubicBezTo>
                <a:cubicBezTo>
                  <a:pt x="681173" y="432717"/>
                  <a:pt x="658363" y="434753"/>
                  <a:pt x="636119" y="425516"/>
                </a:cubicBezTo>
                <a:cubicBezTo>
                  <a:pt x="624054" y="420464"/>
                  <a:pt x="617306" y="412471"/>
                  <a:pt x="613800" y="406627"/>
                </a:cubicBezTo>
                <a:cubicBezTo>
                  <a:pt x="606673" y="394789"/>
                  <a:pt x="605769" y="380047"/>
                  <a:pt x="611424" y="370207"/>
                </a:cubicBezTo>
                <a:lnTo>
                  <a:pt x="613837" y="365984"/>
                </a:lnTo>
                <a:lnTo>
                  <a:pt x="609011" y="360329"/>
                </a:lnTo>
                <a:cubicBezTo>
                  <a:pt x="606522" y="357388"/>
                  <a:pt x="602300" y="354523"/>
                  <a:pt x="599359" y="351771"/>
                </a:cubicBezTo>
                <a:cubicBezTo>
                  <a:pt x="596118" y="348717"/>
                  <a:pt x="592950" y="345550"/>
                  <a:pt x="590047" y="342383"/>
                </a:cubicBezTo>
                <a:cubicBezTo>
                  <a:pt x="584128" y="335973"/>
                  <a:pt x="578737" y="329262"/>
                  <a:pt x="573948" y="322325"/>
                </a:cubicBezTo>
                <a:cubicBezTo>
                  <a:pt x="564033" y="307999"/>
                  <a:pt x="556643" y="292767"/>
                  <a:pt x="551704" y="277309"/>
                </a:cubicBezTo>
                <a:cubicBezTo>
                  <a:pt x="548084" y="265885"/>
                  <a:pt x="545785" y="254311"/>
                  <a:pt x="544729" y="242849"/>
                </a:cubicBezTo>
                <a:cubicBezTo>
                  <a:pt x="544202" y="237081"/>
                  <a:pt x="544390" y="231463"/>
                  <a:pt x="544089" y="225695"/>
                </a:cubicBezTo>
                <a:cubicBezTo>
                  <a:pt x="543749" y="218418"/>
                  <a:pt x="541939" y="210463"/>
                  <a:pt x="541450" y="203262"/>
                </a:cubicBezTo>
                <a:cubicBezTo>
                  <a:pt x="531269" y="212801"/>
                  <a:pt x="522599" y="224036"/>
                  <a:pt x="514454" y="235271"/>
                </a:cubicBezTo>
                <a:cubicBezTo>
                  <a:pt x="485613" y="272898"/>
                  <a:pt x="461031" y="313390"/>
                  <a:pt x="435544" y="353580"/>
                </a:cubicBezTo>
                <a:cubicBezTo>
                  <a:pt x="432114" y="359688"/>
                  <a:pt x="428833" y="365833"/>
                  <a:pt x="425741" y="372054"/>
                </a:cubicBezTo>
                <a:cubicBezTo>
                  <a:pt x="412470" y="399614"/>
                  <a:pt x="398031" y="433207"/>
                  <a:pt x="410095" y="474792"/>
                </a:cubicBezTo>
                <a:cubicBezTo>
                  <a:pt x="415562" y="494812"/>
                  <a:pt x="425440" y="514643"/>
                  <a:pt x="439465" y="533570"/>
                </a:cubicBezTo>
                <a:cubicBezTo>
                  <a:pt x="444592" y="540469"/>
                  <a:pt x="450852" y="547105"/>
                  <a:pt x="457072" y="553552"/>
                </a:cubicBezTo>
                <a:lnTo>
                  <a:pt x="461898" y="558566"/>
                </a:lnTo>
                <a:cubicBezTo>
                  <a:pt x="462614" y="559358"/>
                  <a:pt x="463783" y="560678"/>
                  <a:pt x="465253" y="562299"/>
                </a:cubicBezTo>
                <a:cubicBezTo>
                  <a:pt x="478148" y="576927"/>
                  <a:pt x="485839" y="583864"/>
                  <a:pt x="494133" y="585108"/>
                </a:cubicBezTo>
                <a:cubicBezTo>
                  <a:pt x="500014" y="585938"/>
                  <a:pt x="504577" y="583186"/>
                  <a:pt x="511325" y="578661"/>
                </a:cubicBezTo>
                <a:cubicBezTo>
                  <a:pt x="512720" y="577681"/>
                  <a:pt x="514040" y="576814"/>
                  <a:pt x="514945" y="576475"/>
                </a:cubicBezTo>
                <a:cubicBezTo>
                  <a:pt x="519695" y="574514"/>
                  <a:pt x="525690" y="574099"/>
                  <a:pt x="533343" y="575155"/>
                </a:cubicBezTo>
                <a:cubicBezTo>
                  <a:pt x="548348" y="577266"/>
                  <a:pt x="564862" y="583751"/>
                  <a:pt x="575531" y="591442"/>
                </a:cubicBezTo>
                <a:cubicBezTo>
                  <a:pt x="586729" y="599548"/>
                  <a:pt x="594609" y="610633"/>
                  <a:pt x="597965" y="622056"/>
                </a:cubicBezTo>
                <a:cubicBezTo>
                  <a:pt x="599737" y="628390"/>
                  <a:pt x="599699" y="634159"/>
                  <a:pt x="597889" y="639362"/>
                </a:cubicBezTo>
                <a:cubicBezTo>
                  <a:pt x="593591" y="651615"/>
                  <a:pt x="579302" y="659042"/>
                  <a:pt x="559584" y="659721"/>
                </a:cubicBezTo>
                <a:cubicBezTo>
                  <a:pt x="532212" y="660588"/>
                  <a:pt x="496244" y="649164"/>
                  <a:pt x="484217" y="626015"/>
                </a:cubicBezTo>
                <a:cubicBezTo>
                  <a:pt x="480598" y="619116"/>
                  <a:pt x="480033" y="612480"/>
                  <a:pt x="482408" y="605731"/>
                </a:cubicBezTo>
                <a:cubicBezTo>
                  <a:pt x="483275" y="603243"/>
                  <a:pt x="484519" y="600868"/>
                  <a:pt x="486065" y="598606"/>
                </a:cubicBezTo>
                <a:lnTo>
                  <a:pt x="488779" y="594534"/>
                </a:lnTo>
                <a:lnTo>
                  <a:pt x="483388" y="590500"/>
                </a:lnTo>
                <a:cubicBezTo>
                  <a:pt x="434904" y="554645"/>
                  <a:pt x="404402" y="510232"/>
                  <a:pt x="395391" y="464801"/>
                </a:cubicBezTo>
                <a:lnTo>
                  <a:pt x="390038" y="437241"/>
                </a:lnTo>
                <a:lnTo>
                  <a:pt x="372054" y="475471"/>
                </a:lnTo>
                <a:cubicBezTo>
                  <a:pt x="365229" y="490363"/>
                  <a:pt x="357840" y="505029"/>
                  <a:pt x="351469" y="520148"/>
                </a:cubicBezTo>
                <a:lnTo>
                  <a:pt x="333485" y="565994"/>
                </a:lnTo>
                <a:lnTo>
                  <a:pt x="325341" y="585674"/>
                </a:lnTo>
                <a:cubicBezTo>
                  <a:pt x="321345" y="594722"/>
                  <a:pt x="317725" y="603846"/>
                  <a:pt x="315237" y="613234"/>
                </a:cubicBezTo>
                <a:cubicBezTo>
                  <a:pt x="309016" y="634837"/>
                  <a:pt x="304266" y="661417"/>
                  <a:pt x="316858" y="691164"/>
                </a:cubicBezTo>
                <a:cubicBezTo>
                  <a:pt x="325869" y="710694"/>
                  <a:pt x="341779" y="729771"/>
                  <a:pt x="363797" y="747453"/>
                </a:cubicBezTo>
                <a:cubicBezTo>
                  <a:pt x="372431" y="754353"/>
                  <a:pt x="382083" y="760498"/>
                  <a:pt x="391395" y="766342"/>
                </a:cubicBezTo>
                <a:lnTo>
                  <a:pt x="398031" y="770640"/>
                </a:lnTo>
                <a:cubicBezTo>
                  <a:pt x="410510" y="778972"/>
                  <a:pt x="427702" y="789981"/>
                  <a:pt x="441237" y="786739"/>
                </a:cubicBezTo>
                <a:cubicBezTo>
                  <a:pt x="445837" y="785683"/>
                  <a:pt x="449116" y="783723"/>
                  <a:pt x="451982" y="781988"/>
                </a:cubicBezTo>
                <a:lnTo>
                  <a:pt x="454433" y="780556"/>
                </a:lnTo>
                <a:cubicBezTo>
                  <a:pt x="464348" y="775240"/>
                  <a:pt x="484368" y="775579"/>
                  <a:pt x="496886" y="779085"/>
                </a:cubicBezTo>
                <a:cubicBezTo>
                  <a:pt x="513851" y="783874"/>
                  <a:pt x="528970" y="794769"/>
                  <a:pt x="534588" y="806042"/>
                </a:cubicBezTo>
                <a:cubicBezTo>
                  <a:pt x="537113" y="811132"/>
                  <a:pt x="537754" y="816335"/>
                  <a:pt x="536548" y="821576"/>
                </a:cubicBezTo>
                <a:cubicBezTo>
                  <a:pt x="533758" y="836091"/>
                  <a:pt x="518526" y="847741"/>
                  <a:pt x="498167" y="850078"/>
                </a:cubicBezTo>
                <a:cubicBezTo>
                  <a:pt x="473171" y="853019"/>
                  <a:pt x="447345" y="840992"/>
                  <a:pt x="434866" y="826703"/>
                </a:cubicBezTo>
                <a:cubicBezTo>
                  <a:pt x="427551" y="818258"/>
                  <a:pt x="424158" y="809511"/>
                  <a:pt x="425930" y="801066"/>
                </a:cubicBezTo>
                <a:lnTo>
                  <a:pt x="427438" y="796089"/>
                </a:lnTo>
                <a:lnTo>
                  <a:pt x="421066" y="791678"/>
                </a:lnTo>
                <a:cubicBezTo>
                  <a:pt x="377370" y="775655"/>
                  <a:pt x="339404" y="746888"/>
                  <a:pt x="316142" y="712956"/>
                </a:cubicBezTo>
                <a:cubicBezTo>
                  <a:pt x="310675" y="705001"/>
                  <a:pt x="307772" y="696329"/>
                  <a:pt x="301966" y="688374"/>
                </a:cubicBezTo>
                <a:cubicBezTo>
                  <a:pt x="301476" y="687658"/>
                  <a:pt x="300722" y="686829"/>
                  <a:pt x="299741" y="686791"/>
                </a:cubicBezTo>
                <a:cubicBezTo>
                  <a:pt x="298610" y="686753"/>
                  <a:pt x="297970" y="687696"/>
                  <a:pt x="297705" y="688525"/>
                </a:cubicBezTo>
                <a:cubicBezTo>
                  <a:pt x="294199" y="698441"/>
                  <a:pt x="292728" y="708809"/>
                  <a:pt x="289411" y="718687"/>
                </a:cubicBezTo>
                <a:cubicBezTo>
                  <a:pt x="288506" y="721326"/>
                  <a:pt x="287752" y="723626"/>
                  <a:pt x="287413" y="725172"/>
                </a:cubicBezTo>
                <a:lnTo>
                  <a:pt x="281493" y="754504"/>
                </a:lnTo>
                <a:cubicBezTo>
                  <a:pt x="277271" y="773091"/>
                  <a:pt x="275046" y="791980"/>
                  <a:pt x="272634" y="810793"/>
                </a:cubicBezTo>
                <a:lnTo>
                  <a:pt x="267732" y="853924"/>
                </a:lnTo>
                <a:cubicBezTo>
                  <a:pt x="265847" y="867874"/>
                  <a:pt x="265961" y="882012"/>
                  <a:pt x="264829" y="896037"/>
                </a:cubicBezTo>
                <a:cubicBezTo>
                  <a:pt x="263472" y="918394"/>
                  <a:pt x="273614" y="940262"/>
                  <a:pt x="285981" y="961827"/>
                </a:cubicBezTo>
                <a:cubicBezTo>
                  <a:pt x="315237" y="1009256"/>
                  <a:pt x="357124" y="1046242"/>
                  <a:pt x="409793" y="1066413"/>
                </a:cubicBezTo>
                <a:lnTo>
                  <a:pt x="416391" y="1069127"/>
                </a:lnTo>
                <a:lnTo>
                  <a:pt x="421933" y="1065508"/>
                </a:lnTo>
                <a:lnTo>
                  <a:pt x="425214" y="1062718"/>
                </a:lnTo>
                <a:cubicBezTo>
                  <a:pt x="436713" y="1054084"/>
                  <a:pt x="450852" y="1049824"/>
                  <a:pt x="465103" y="1050389"/>
                </a:cubicBezTo>
                <a:cubicBezTo>
                  <a:pt x="478788" y="1050917"/>
                  <a:pt x="491268" y="1055705"/>
                  <a:pt x="501183" y="1063887"/>
                </a:cubicBezTo>
                <a:cubicBezTo>
                  <a:pt x="509365" y="1070711"/>
                  <a:pt x="513851" y="1078704"/>
                  <a:pt x="514078" y="1087300"/>
                </a:cubicBezTo>
                <a:cubicBezTo>
                  <a:pt x="514530" y="1106301"/>
                  <a:pt x="492776" y="1128583"/>
                  <a:pt x="456243" y="1133258"/>
                </a:cubicBezTo>
                <a:cubicBezTo>
                  <a:pt x="441840" y="1134993"/>
                  <a:pt x="427513" y="1132278"/>
                  <a:pt x="416505" y="1125228"/>
                </a:cubicBezTo>
                <a:cubicBezTo>
                  <a:pt x="411378" y="1122928"/>
                  <a:pt x="408474" y="1120968"/>
                  <a:pt x="406250" y="1118592"/>
                </a:cubicBezTo>
                <a:cubicBezTo>
                  <a:pt x="402781" y="1114860"/>
                  <a:pt x="400821" y="1110298"/>
                  <a:pt x="400443" y="1105095"/>
                </a:cubicBezTo>
                <a:cubicBezTo>
                  <a:pt x="399765" y="1102154"/>
                  <a:pt x="399425" y="1100043"/>
                  <a:pt x="399350" y="1097894"/>
                </a:cubicBezTo>
                <a:cubicBezTo>
                  <a:pt x="399199" y="1092050"/>
                  <a:pt x="400896" y="1086508"/>
                  <a:pt x="404516" y="1081456"/>
                </a:cubicBezTo>
                <a:lnTo>
                  <a:pt x="408173" y="1076366"/>
                </a:lnTo>
                <a:lnTo>
                  <a:pt x="401084" y="1073538"/>
                </a:lnTo>
                <a:cubicBezTo>
                  <a:pt x="376126" y="1063397"/>
                  <a:pt x="352487" y="1049673"/>
                  <a:pt x="333711" y="1033838"/>
                </a:cubicBezTo>
                <a:cubicBezTo>
                  <a:pt x="313880" y="1017551"/>
                  <a:pt x="292578" y="997418"/>
                  <a:pt x="280664" y="975890"/>
                </a:cubicBezTo>
                <a:cubicBezTo>
                  <a:pt x="278025" y="971102"/>
                  <a:pt x="276969" y="967256"/>
                  <a:pt x="271088" y="963675"/>
                </a:cubicBezTo>
                <a:cubicBezTo>
                  <a:pt x="270220" y="963147"/>
                  <a:pt x="269202" y="962619"/>
                  <a:pt x="268147" y="962732"/>
                </a:cubicBezTo>
                <a:cubicBezTo>
                  <a:pt x="266828" y="962845"/>
                  <a:pt x="265998" y="963825"/>
                  <a:pt x="265432" y="964730"/>
                </a:cubicBezTo>
                <a:cubicBezTo>
                  <a:pt x="258759" y="975249"/>
                  <a:pt x="260494" y="987578"/>
                  <a:pt x="260532" y="999152"/>
                </a:cubicBezTo>
                <a:lnTo>
                  <a:pt x="260606" y="1038664"/>
                </a:lnTo>
                <a:cubicBezTo>
                  <a:pt x="261323" y="1065545"/>
                  <a:pt x="263623" y="1092389"/>
                  <a:pt x="264829" y="1119196"/>
                </a:cubicBezTo>
                <a:cubicBezTo>
                  <a:pt x="265847" y="1146982"/>
                  <a:pt x="270485" y="1174467"/>
                  <a:pt x="272747" y="1202140"/>
                </a:cubicBezTo>
                <a:lnTo>
                  <a:pt x="273237" y="1207381"/>
                </a:lnTo>
                <a:lnTo>
                  <a:pt x="280061" y="1207871"/>
                </a:lnTo>
                <a:cubicBezTo>
                  <a:pt x="289034" y="1208474"/>
                  <a:pt x="296876" y="1210887"/>
                  <a:pt x="303474" y="1215034"/>
                </a:cubicBezTo>
                <a:cubicBezTo>
                  <a:pt x="309129" y="1218691"/>
                  <a:pt x="314068" y="1223517"/>
                  <a:pt x="318140" y="1229361"/>
                </a:cubicBezTo>
                <a:cubicBezTo>
                  <a:pt x="325002" y="1235921"/>
                  <a:pt x="328772" y="1242557"/>
                  <a:pt x="329941" y="1249758"/>
                </a:cubicBezTo>
                <a:cubicBezTo>
                  <a:pt x="330921" y="1258014"/>
                  <a:pt x="329300" y="1265216"/>
                  <a:pt x="325341" y="1272794"/>
                </a:cubicBezTo>
                <a:cubicBezTo>
                  <a:pt x="322212" y="1288176"/>
                  <a:pt x="311052" y="1301900"/>
                  <a:pt x="295669" y="1310232"/>
                </a:cubicBezTo>
                <a:cubicBezTo>
                  <a:pt x="286093" y="1315359"/>
                  <a:pt x="270749" y="1320826"/>
                  <a:pt x="251709" y="1316226"/>
                </a:cubicBezTo>
                <a:cubicBezTo>
                  <a:pt x="229955" y="1315698"/>
                  <a:pt x="214987" y="1307442"/>
                  <a:pt x="208390" y="1293454"/>
                </a:cubicBezTo>
                <a:cubicBezTo>
                  <a:pt x="206844" y="1290174"/>
                  <a:pt x="205751" y="1286630"/>
                  <a:pt x="205147" y="1282898"/>
                </a:cubicBezTo>
                <a:cubicBezTo>
                  <a:pt x="202244" y="1263783"/>
                  <a:pt x="211782" y="1239917"/>
                  <a:pt x="230973" y="1224083"/>
                </a:cubicBezTo>
                <a:cubicBezTo>
                  <a:pt x="237344" y="1218767"/>
                  <a:pt x="244998" y="1214582"/>
                  <a:pt x="253670" y="1211565"/>
                </a:cubicBezTo>
                <a:lnTo>
                  <a:pt x="259890" y="1209416"/>
                </a:lnTo>
                <a:lnTo>
                  <a:pt x="259363" y="1204289"/>
                </a:lnTo>
                <a:cubicBezTo>
                  <a:pt x="257100" y="1177257"/>
                  <a:pt x="252878" y="1150337"/>
                  <a:pt x="251558" y="1123230"/>
                </a:cubicBezTo>
                <a:lnTo>
                  <a:pt x="247261" y="1041793"/>
                </a:lnTo>
                <a:lnTo>
                  <a:pt x="247261" y="992102"/>
                </a:lnTo>
                <a:lnTo>
                  <a:pt x="247223" y="967558"/>
                </a:lnTo>
                <a:cubicBezTo>
                  <a:pt x="247223" y="962129"/>
                  <a:pt x="248995" y="953684"/>
                  <a:pt x="239230" y="952326"/>
                </a:cubicBezTo>
                <a:cubicBezTo>
                  <a:pt x="232367" y="951384"/>
                  <a:pt x="229879" y="955833"/>
                  <a:pt x="227391" y="959565"/>
                </a:cubicBezTo>
                <a:cubicBezTo>
                  <a:pt x="224300" y="964014"/>
                  <a:pt x="220265" y="968274"/>
                  <a:pt x="216495" y="972459"/>
                </a:cubicBezTo>
                <a:cubicBezTo>
                  <a:pt x="208352" y="981508"/>
                  <a:pt x="199304" y="990141"/>
                  <a:pt x="189576" y="998436"/>
                </a:cubicBezTo>
                <a:cubicBezTo>
                  <a:pt x="169254" y="1015703"/>
                  <a:pt x="145992" y="1031538"/>
                  <a:pt x="120657" y="1045224"/>
                </a:cubicBezTo>
                <a:lnTo>
                  <a:pt x="115642" y="1048014"/>
                </a:lnTo>
                <a:lnTo>
                  <a:pt x="117038" y="1052991"/>
                </a:lnTo>
                <a:cubicBezTo>
                  <a:pt x="118093" y="1056723"/>
                  <a:pt x="118658" y="1060493"/>
                  <a:pt x="118772" y="1064264"/>
                </a:cubicBezTo>
                <a:cubicBezTo>
                  <a:pt x="119149" y="1077572"/>
                  <a:pt x="113568" y="1090504"/>
                  <a:pt x="102635" y="1102003"/>
                </a:cubicBezTo>
                <a:cubicBezTo>
                  <a:pt x="91287" y="1113917"/>
                  <a:pt x="75037" y="1121609"/>
                  <a:pt x="58071" y="1122777"/>
                </a:cubicBezTo>
                <a:cubicBezTo>
                  <a:pt x="41934" y="1123871"/>
                  <a:pt x="26515" y="1118894"/>
                  <a:pt x="14676" y="1108450"/>
                </a:cubicBezTo>
                <a:cubicBezTo>
                  <a:pt x="5364" y="1100495"/>
                  <a:pt x="350" y="1089524"/>
                  <a:pt x="10" y="1077082"/>
                </a:cubicBezTo>
                <a:close/>
              </a:path>
            </a:pathLst>
          </a:custGeom>
          <a:solidFill>
            <a:srgbClr val="EF9E04"/>
          </a:solidFill>
          <a:ln w="3767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82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24" grpId="0" animBg="1"/>
      <p:bldP spid="12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D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837C8DA-8BC7-4870-BCD2-7A27679A51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49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A40A6E-4698-4C19-8575-DAB87290C32C}"/>
              </a:ext>
            </a:extLst>
          </p:cNvPr>
          <p:cNvSpPr/>
          <p:nvPr/>
        </p:nvSpPr>
        <p:spPr>
          <a:xfrm>
            <a:off x="0" y="1248508"/>
            <a:ext cx="12192000" cy="4484076"/>
          </a:xfrm>
          <a:solidFill>
            <a:srgbClr val="7D8A4C"/>
          </a:solidFill>
          <a:ln w="25400">
            <a:solidFill>
              <a:srgbClr val="7D8A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B15957B-401D-4D76-A545-B726785A50AD}"/>
              </a:ext>
            </a:extLst>
          </p:cNvPr>
          <p:cNvGrpSpPr/>
          <p:nvPr/>
        </p:nvGrpSpPr>
        <p:grpSpPr>
          <a:xfrm>
            <a:off x="3385109" y="2800218"/>
            <a:ext cx="4522120" cy="6858000"/>
            <a:chOff x="2356409" y="2005781"/>
            <a:chExt cx="4522120" cy="6858000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62F87C1F-ADF7-47C2-91EF-1EE5089E3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7132864">
              <a:off x="3512028" y="976608"/>
              <a:ext cx="1683494" cy="3994732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FDAEB0C0-8C35-4D55-BDB2-581BF92D5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986117" y="2005781"/>
              <a:ext cx="2892412" cy="6858000"/>
            </a:xfrm>
            <a:prstGeom prst="rect">
              <a:avLst/>
            </a:prstGeom>
          </p:spPr>
        </p:pic>
      </p:grpSp>
      <p:grpSp>
        <p:nvGrpSpPr>
          <p:cNvPr id="23" name="Graphic 27">
            <a:extLst>
              <a:ext uri="{FF2B5EF4-FFF2-40B4-BE49-F238E27FC236}">
                <a16:creationId xmlns:a16="http://schemas.microsoft.com/office/drawing/2014/main" id="{B92486F3-447C-4B8A-B784-249951F061FB}"/>
              </a:ext>
            </a:extLst>
          </p:cNvPr>
          <p:cNvGrpSpPr/>
          <p:nvPr/>
        </p:nvGrpSpPr>
        <p:grpSpPr>
          <a:xfrm rot="16382131">
            <a:off x="5156469" y="533312"/>
            <a:ext cx="1409218" cy="2456066"/>
            <a:chOff x="7468008" y="1053458"/>
            <a:chExt cx="1409218" cy="2456066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58CB6DE-A851-45D8-8A5C-DC54D3749D52}"/>
                </a:ext>
              </a:extLst>
            </p:cNvPr>
            <p:cNvSpPr/>
            <p:nvPr/>
          </p:nvSpPr>
          <p:spPr>
            <a:xfrm>
              <a:off x="7468116" y="1053724"/>
              <a:ext cx="1154968" cy="801029"/>
            </a:xfrm>
            <a:custGeom>
              <a:avLst/>
              <a:gdLst>
                <a:gd name="connsiteX0" fmla="*/ 1115992 w 1154968"/>
                <a:gd name="connsiteY0" fmla="*/ 14228 h 801029"/>
                <a:gd name="connsiteX1" fmla="*/ 830525 w 1154968"/>
                <a:gd name="connsiteY1" fmla="*/ 81065 h 801029"/>
                <a:gd name="connsiteX2" fmla="*/ 558344 w 1154968"/>
                <a:gd name="connsiteY2" fmla="*/ 234469 h 801029"/>
                <a:gd name="connsiteX3" fmla="*/ 23647 w 1154968"/>
                <a:gd name="connsiteY3" fmla="*/ 646363 h 801029"/>
                <a:gd name="connsiteX4" fmla="*/ 130345 w 1154968"/>
                <a:gd name="connsiteY4" fmla="*/ 785675 h 801029"/>
                <a:gd name="connsiteX5" fmla="*/ 668263 w 1154968"/>
                <a:gd name="connsiteY5" fmla="*/ 413238 h 801029"/>
                <a:gd name="connsiteX6" fmla="*/ 957355 w 1154968"/>
                <a:gd name="connsiteY6" fmla="*/ 254601 h 801029"/>
                <a:gd name="connsiteX7" fmla="*/ 1150216 w 1154968"/>
                <a:gd name="connsiteY7" fmla="*/ 105223 h 801029"/>
                <a:gd name="connsiteX8" fmla="*/ 1115992 w 1154968"/>
                <a:gd name="connsiteY8" fmla="*/ 14228 h 80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4968" h="801029">
                  <a:moveTo>
                    <a:pt x="1115992" y="14228"/>
                  </a:moveTo>
                  <a:cubicBezTo>
                    <a:pt x="1011710" y="-28048"/>
                    <a:pt x="925144" y="32749"/>
                    <a:pt x="830525" y="81065"/>
                  </a:cubicBezTo>
                  <a:cubicBezTo>
                    <a:pt x="737919" y="128576"/>
                    <a:pt x="647327" y="180113"/>
                    <a:pt x="558344" y="234469"/>
                  </a:cubicBezTo>
                  <a:cubicBezTo>
                    <a:pt x="367899" y="350025"/>
                    <a:pt x="179869" y="486518"/>
                    <a:pt x="23647" y="646363"/>
                  </a:cubicBezTo>
                  <a:cubicBezTo>
                    <a:pt x="-43593" y="715214"/>
                    <a:pt x="45389" y="845667"/>
                    <a:pt x="130345" y="785675"/>
                  </a:cubicBezTo>
                  <a:cubicBezTo>
                    <a:pt x="309114" y="659248"/>
                    <a:pt x="481039" y="527586"/>
                    <a:pt x="668263" y="413238"/>
                  </a:cubicBezTo>
                  <a:cubicBezTo>
                    <a:pt x="762077" y="355662"/>
                    <a:pt x="859112" y="304125"/>
                    <a:pt x="957355" y="254601"/>
                  </a:cubicBezTo>
                  <a:cubicBezTo>
                    <a:pt x="1035868" y="214740"/>
                    <a:pt x="1118408" y="192998"/>
                    <a:pt x="1150216" y="105223"/>
                  </a:cubicBezTo>
                  <a:cubicBezTo>
                    <a:pt x="1161892" y="71402"/>
                    <a:pt x="1152632" y="28723"/>
                    <a:pt x="1115992" y="14228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949B3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B4B7226-5FA7-4135-AE94-053450606289}"/>
                </a:ext>
              </a:extLst>
            </p:cNvPr>
            <p:cNvSpPr/>
            <p:nvPr/>
          </p:nvSpPr>
          <p:spPr>
            <a:xfrm>
              <a:off x="7508515" y="2210878"/>
              <a:ext cx="1382930" cy="302912"/>
            </a:xfrm>
            <a:custGeom>
              <a:avLst/>
              <a:gdLst>
                <a:gd name="connsiteX0" fmla="*/ 1357437 w 1382930"/>
                <a:gd name="connsiteY0" fmla="*/ 36791 h 302912"/>
                <a:gd name="connsiteX1" fmla="*/ 1090893 w 1382930"/>
                <a:gd name="connsiteY1" fmla="*/ 15451 h 302912"/>
                <a:gd name="connsiteX2" fmla="*/ 732549 w 1382930"/>
                <a:gd name="connsiteY2" fmla="*/ 60144 h 302912"/>
                <a:gd name="connsiteX3" fmla="*/ 62566 w 1382930"/>
                <a:gd name="connsiteY3" fmla="*/ 124968 h 302912"/>
                <a:gd name="connsiteX4" fmla="*/ 73035 w 1382930"/>
                <a:gd name="connsiteY4" fmla="*/ 284008 h 302912"/>
                <a:gd name="connsiteX5" fmla="*/ 766773 w 1382930"/>
                <a:gd name="connsiteY5" fmla="*/ 274747 h 302912"/>
                <a:gd name="connsiteX6" fmla="*/ 1127130 w 1382930"/>
                <a:gd name="connsiteY6" fmla="*/ 232068 h 302912"/>
                <a:gd name="connsiteX7" fmla="*/ 1367905 w 1382930"/>
                <a:gd name="connsiteY7" fmla="*/ 135033 h 302912"/>
                <a:gd name="connsiteX8" fmla="*/ 1357437 w 1382930"/>
                <a:gd name="connsiteY8" fmla="*/ 36791 h 3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2930" h="302912">
                  <a:moveTo>
                    <a:pt x="1357437" y="36791"/>
                  </a:moveTo>
                  <a:cubicBezTo>
                    <a:pt x="1269260" y="-19578"/>
                    <a:pt x="1191149" y="2164"/>
                    <a:pt x="1090893" y="15451"/>
                  </a:cubicBezTo>
                  <a:cubicBezTo>
                    <a:pt x="971713" y="31557"/>
                    <a:pt x="852534" y="48065"/>
                    <a:pt x="732549" y="60144"/>
                  </a:cubicBezTo>
                  <a:cubicBezTo>
                    <a:pt x="510698" y="82691"/>
                    <a:pt x="281599" y="83899"/>
                    <a:pt x="62566" y="124968"/>
                  </a:cubicBezTo>
                  <a:cubicBezTo>
                    <a:pt x="-31650" y="142684"/>
                    <a:pt x="-12323" y="269916"/>
                    <a:pt x="73035" y="284008"/>
                  </a:cubicBezTo>
                  <a:cubicBezTo>
                    <a:pt x="297704" y="320648"/>
                    <a:pt x="541298" y="296490"/>
                    <a:pt x="766773" y="274747"/>
                  </a:cubicBezTo>
                  <a:cubicBezTo>
                    <a:pt x="887160" y="263474"/>
                    <a:pt x="1007950" y="250589"/>
                    <a:pt x="1127130" y="232068"/>
                  </a:cubicBezTo>
                  <a:cubicBezTo>
                    <a:pt x="1221749" y="217171"/>
                    <a:pt x="1306302" y="213547"/>
                    <a:pt x="1367905" y="135033"/>
                  </a:cubicBezTo>
                  <a:cubicBezTo>
                    <a:pt x="1389244" y="107654"/>
                    <a:pt x="1389647" y="57325"/>
                    <a:pt x="1357437" y="36791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949B3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35CE90F-134D-4F6A-A363-4D05F8889777}"/>
                </a:ext>
              </a:extLst>
            </p:cNvPr>
            <p:cNvSpPr/>
            <p:nvPr/>
          </p:nvSpPr>
          <p:spPr>
            <a:xfrm>
              <a:off x="7583950" y="2900820"/>
              <a:ext cx="799445" cy="618889"/>
            </a:xfrm>
            <a:custGeom>
              <a:avLst/>
              <a:gdLst>
                <a:gd name="connsiteX0" fmla="*/ 545987 w 799445"/>
                <a:gd name="connsiteY0" fmla="*/ 332094 h 618889"/>
                <a:gd name="connsiteX1" fmla="*/ 122819 w 799445"/>
                <a:gd name="connsiteY1" fmla="*/ 16832 h 618889"/>
                <a:gd name="connsiteX2" fmla="*/ 18135 w 799445"/>
                <a:gd name="connsiteY2" fmla="*/ 130777 h 618889"/>
                <a:gd name="connsiteX3" fmla="*/ 420366 w 799445"/>
                <a:gd name="connsiteY3" fmla="*/ 482276 h 618889"/>
                <a:gd name="connsiteX4" fmla="*/ 772670 w 799445"/>
                <a:gd name="connsiteY4" fmla="*/ 602261 h 618889"/>
                <a:gd name="connsiteX5" fmla="*/ 798439 w 799445"/>
                <a:gd name="connsiteY5" fmla="*/ 547906 h 618889"/>
                <a:gd name="connsiteX6" fmla="*/ 545987 w 799445"/>
                <a:gd name="connsiteY6" fmla="*/ 332094 h 61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9445" h="618889">
                  <a:moveTo>
                    <a:pt x="545987" y="332094"/>
                  </a:moveTo>
                  <a:cubicBezTo>
                    <a:pt x="395000" y="241501"/>
                    <a:pt x="255689" y="131985"/>
                    <a:pt x="122819" y="16832"/>
                  </a:cubicBezTo>
                  <a:cubicBezTo>
                    <a:pt x="55177" y="-41550"/>
                    <a:pt x="-40247" y="65550"/>
                    <a:pt x="18135" y="130777"/>
                  </a:cubicBezTo>
                  <a:cubicBezTo>
                    <a:pt x="137314" y="264854"/>
                    <a:pt x="272599" y="380410"/>
                    <a:pt x="420366" y="482276"/>
                  </a:cubicBezTo>
                  <a:cubicBezTo>
                    <a:pt x="519011" y="550321"/>
                    <a:pt x="649464" y="661046"/>
                    <a:pt x="772670" y="602261"/>
                  </a:cubicBezTo>
                  <a:cubicBezTo>
                    <a:pt x="792399" y="592598"/>
                    <a:pt x="802868" y="568842"/>
                    <a:pt x="798439" y="547906"/>
                  </a:cubicBezTo>
                  <a:cubicBezTo>
                    <a:pt x="774281" y="430739"/>
                    <a:pt x="638593" y="387657"/>
                    <a:pt x="545987" y="332094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949B3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7" name="Star: 7 Points 26">
            <a:extLst>
              <a:ext uri="{FF2B5EF4-FFF2-40B4-BE49-F238E27FC236}">
                <a16:creationId xmlns:a16="http://schemas.microsoft.com/office/drawing/2014/main" id="{F3028A50-A78A-4A3C-AA9F-87714BC5A992}"/>
              </a:ext>
            </a:extLst>
          </p:cNvPr>
          <p:cNvSpPr/>
          <p:nvPr/>
        </p:nvSpPr>
        <p:spPr>
          <a:xfrm>
            <a:off x="6290494" y="2765779"/>
            <a:ext cx="1302330" cy="1302328"/>
          </a:xfrm>
          <a:prstGeom prst="star7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42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1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7" grpId="0" animBg="1"/>
      <p:bldP spid="27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35B1643-C45F-4BAE-AC99-C8C9D0E22C2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C6D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7" name="Parallelogram 76">
            <a:extLst>
              <a:ext uri="{FF2B5EF4-FFF2-40B4-BE49-F238E27FC236}">
                <a16:creationId xmlns:a16="http://schemas.microsoft.com/office/drawing/2014/main" id="{D4E1BC27-EE00-4612-B4EF-2F953ABE2CED}"/>
              </a:ext>
            </a:extLst>
          </p:cNvPr>
          <p:cNvSpPr/>
          <p:nvPr/>
        </p:nvSpPr>
        <p:spPr>
          <a:xfrm flipH="1">
            <a:off x="1166446" y="0"/>
            <a:ext cx="9859108" cy="6981092"/>
          </a:xfrm>
          <a:solidFill>
            <a:srgbClr val="BA583A"/>
          </a:solidFill>
          <a:ln w="25400">
            <a:solidFill>
              <a:srgbClr val="BA58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093F50D0-FE55-4061-9E8D-8EE3543BAB98}"/>
              </a:ext>
            </a:extLst>
          </p:cNvPr>
          <p:cNvGrpSpPr/>
          <p:nvPr/>
        </p:nvGrpSpPr>
        <p:grpSpPr>
          <a:xfrm>
            <a:off x="4866838" y="985994"/>
            <a:ext cx="3154798" cy="7524744"/>
            <a:chOff x="4866838" y="985994"/>
            <a:chExt cx="3154798" cy="7524744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4588AB0-0E6E-4E83-9275-2E13BB1576C5}"/>
                </a:ext>
              </a:extLst>
            </p:cNvPr>
            <p:cNvSpPr/>
            <p:nvPr/>
          </p:nvSpPr>
          <p:spPr>
            <a:xfrm rot="19599601">
              <a:off x="6441615" y="985994"/>
              <a:ext cx="1580021" cy="7524744"/>
            </a:xfrm>
            <a:custGeom>
              <a:avLst/>
              <a:gdLst>
                <a:gd name="connsiteX0" fmla="*/ 11707 w 669562"/>
                <a:gd name="connsiteY0" fmla="*/ 419723 h 3188744"/>
                <a:gd name="connsiteX1" fmla="*/ 54925 w 669562"/>
                <a:gd name="connsiteY1" fmla="*/ 399416 h 3188744"/>
                <a:gd name="connsiteX2" fmla="*/ 76960 w 669562"/>
                <a:gd name="connsiteY2" fmla="*/ 591370 h 3188744"/>
                <a:gd name="connsiteX3" fmla="*/ 98099 w 669562"/>
                <a:gd name="connsiteY3" fmla="*/ 805426 h 3188744"/>
                <a:gd name="connsiteX4" fmla="*/ 115714 w 669562"/>
                <a:gd name="connsiteY4" fmla="*/ 218601 h 3188744"/>
                <a:gd name="connsiteX5" fmla="*/ 197227 w 669562"/>
                <a:gd name="connsiteY5" fmla="*/ 188709 h 3188744"/>
                <a:gd name="connsiteX6" fmla="*/ 228257 w 669562"/>
                <a:gd name="connsiteY6" fmla="*/ 757875 h 3188744"/>
                <a:gd name="connsiteX7" fmla="*/ 284648 w 669562"/>
                <a:gd name="connsiteY7" fmla="*/ 106825 h 3188744"/>
                <a:gd name="connsiteX8" fmla="*/ 368830 w 669562"/>
                <a:gd name="connsiteY8" fmla="*/ 44153 h 3188744"/>
                <a:gd name="connsiteX9" fmla="*/ 363403 w 669562"/>
                <a:gd name="connsiteY9" fmla="*/ 188709 h 3188744"/>
                <a:gd name="connsiteX10" fmla="*/ 368940 w 669562"/>
                <a:gd name="connsiteY10" fmla="*/ 720259 h 3188744"/>
                <a:gd name="connsiteX11" fmla="*/ 398700 w 669562"/>
                <a:gd name="connsiteY11" fmla="*/ 451081 h 3188744"/>
                <a:gd name="connsiteX12" fmla="*/ 451196 w 669562"/>
                <a:gd name="connsiteY12" fmla="*/ 102032 h 3188744"/>
                <a:gd name="connsiteX13" fmla="*/ 529536 w 669562"/>
                <a:gd name="connsiteY13" fmla="*/ 133127 h 3188744"/>
                <a:gd name="connsiteX14" fmla="*/ 521527 w 669562"/>
                <a:gd name="connsiteY14" fmla="*/ 506422 h 3188744"/>
                <a:gd name="connsiteX15" fmla="*/ 511220 w 669562"/>
                <a:gd name="connsiteY15" fmla="*/ 1319404 h 3188744"/>
                <a:gd name="connsiteX16" fmla="*/ 669563 w 669562"/>
                <a:gd name="connsiteY16" fmla="*/ 3188745 h 3188744"/>
                <a:gd name="connsiteX17" fmla="*/ 12516 w 669562"/>
                <a:gd name="connsiteY17" fmla="*/ 3182049 h 3188744"/>
                <a:gd name="connsiteX18" fmla="*/ 88930 w 669562"/>
                <a:gd name="connsiteY18" fmla="*/ 1363782 h 3188744"/>
                <a:gd name="connsiteX19" fmla="*/ 24639 w 669562"/>
                <a:gd name="connsiteY19" fmla="*/ 985541 h 3188744"/>
                <a:gd name="connsiteX20" fmla="*/ 11707 w 669562"/>
                <a:gd name="connsiteY20" fmla="*/ 419723 h 3188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69562" h="3188744">
                  <a:moveTo>
                    <a:pt x="11707" y="419723"/>
                  </a:moveTo>
                  <a:cubicBezTo>
                    <a:pt x="19694" y="408410"/>
                    <a:pt x="45209" y="393574"/>
                    <a:pt x="54925" y="399416"/>
                  </a:cubicBezTo>
                  <a:cubicBezTo>
                    <a:pt x="83394" y="416550"/>
                    <a:pt x="69455" y="500208"/>
                    <a:pt x="76960" y="591370"/>
                  </a:cubicBezTo>
                  <a:cubicBezTo>
                    <a:pt x="84904" y="687654"/>
                    <a:pt x="96895" y="787395"/>
                    <a:pt x="98099" y="805426"/>
                  </a:cubicBezTo>
                  <a:cubicBezTo>
                    <a:pt x="94992" y="732995"/>
                    <a:pt x="115714" y="403902"/>
                    <a:pt x="115714" y="218601"/>
                  </a:cubicBezTo>
                  <a:cubicBezTo>
                    <a:pt x="115714" y="105993"/>
                    <a:pt x="190181" y="124331"/>
                    <a:pt x="197227" y="188709"/>
                  </a:cubicBezTo>
                  <a:cubicBezTo>
                    <a:pt x="219175" y="388956"/>
                    <a:pt x="213814" y="757415"/>
                    <a:pt x="228257" y="757875"/>
                  </a:cubicBezTo>
                  <a:cubicBezTo>
                    <a:pt x="231254" y="746430"/>
                    <a:pt x="260533" y="322871"/>
                    <a:pt x="284648" y="106825"/>
                  </a:cubicBezTo>
                  <a:cubicBezTo>
                    <a:pt x="300316" y="-33640"/>
                    <a:pt x="364104" y="-14274"/>
                    <a:pt x="368830" y="44153"/>
                  </a:cubicBezTo>
                  <a:cubicBezTo>
                    <a:pt x="370406" y="63628"/>
                    <a:pt x="364870" y="160852"/>
                    <a:pt x="363403" y="188709"/>
                  </a:cubicBezTo>
                  <a:cubicBezTo>
                    <a:pt x="348173" y="479550"/>
                    <a:pt x="354519" y="724810"/>
                    <a:pt x="368940" y="720259"/>
                  </a:cubicBezTo>
                  <a:cubicBezTo>
                    <a:pt x="382660" y="626995"/>
                    <a:pt x="387978" y="570713"/>
                    <a:pt x="398700" y="451081"/>
                  </a:cubicBezTo>
                  <a:cubicBezTo>
                    <a:pt x="414215" y="278012"/>
                    <a:pt x="428504" y="191838"/>
                    <a:pt x="451196" y="102032"/>
                  </a:cubicBezTo>
                  <a:cubicBezTo>
                    <a:pt x="458593" y="72775"/>
                    <a:pt x="520170" y="78115"/>
                    <a:pt x="529536" y="133127"/>
                  </a:cubicBezTo>
                  <a:cubicBezTo>
                    <a:pt x="538595" y="186280"/>
                    <a:pt x="517041" y="391911"/>
                    <a:pt x="521527" y="506422"/>
                  </a:cubicBezTo>
                  <a:cubicBezTo>
                    <a:pt x="523978" y="568853"/>
                    <a:pt x="511373" y="1318944"/>
                    <a:pt x="511220" y="1319404"/>
                  </a:cubicBezTo>
                  <a:cubicBezTo>
                    <a:pt x="489403" y="1383979"/>
                    <a:pt x="669563" y="3188745"/>
                    <a:pt x="669563" y="3188745"/>
                  </a:cubicBezTo>
                  <a:lnTo>
                    <a:pt x="12516" y="3182049"/>
                  </a:lnTo>
                  <a:cubicBezTo>
                    <a:pt x="12516" y="3182049"/>
                    <a:pt x="101644" y="1447111"/>
                    <a:pt x="88930" y="1363782"/>
                  </a:cubicBezTo>
                  <a:cubicBezTo>
                    <a:pt x="70155" y="1240845"/>
                    <a:pt x="45603" y="1129244"/>
                    <a:pt x="24639" y="985541"/>
                  </a:cubicBezTo>
                  <a:cubicBezTo>
                    <a:pt x="17462" y="936109"/>
                    <a:pt x="-18054" y="461891"/>
                    <a:pt x="11707" y="419723"/>
                  </a:cubicBezTo>
                  <a:close/>
                </a:path>
              </a:pathLst>
            </a:custGeom>
            <a:solidFill>
              <a:srgbClr val="E59F77"/>
            </a:solidFill>
            <a:ln w="21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2C43093-7BC3-4698-81D5-D559F2B9F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66838" y="1657498"/>
              <a:ext cx="1677030" cy="2900524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F60DA1D-C742-4AB8-AC0A-71E71A116682}"/>
                </a:ext>
              </a:extLst>
            </p:cNvPr>
            <p:cNvGrpSpPr/>
            <p:nvPr/>
          </p:nvGrpSpPr>
          <p:grpSpPr>
            <a:xfrm>
              <a:off x="6185682" y="2182978"/>
              <a:ext cx="772382" cy="2215815"/>
              <a:chOff x="6185682" y="2182978"/>
              <a:chExt cx="772382" cy="2215815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A42BBA1E-5321-4A64-986E-1EB37CFF3004}"/>
                  </a:ext>
                </a:extLst>
              </p:cNvPr>
              <p:cNvSpPr/>
              <p:nvPr/>
            </p:nvSpPr>
            <p:spPr>
              <a:xfrm rot="19599601">
                <a:off x="6434169" y="2182978"/>
                <a:ext cx="523895" cy="2215815"/>
              </a:xfrm>
              <a:custGeom>
                <a:avLst/>
                <a:gdLst>
                  <a:gd name="connsiteX0" fmla="*/ 9692 w 222010"/>
                  <a:gd name="connsiteY0" fmla="*/ 772564 h 938991"/>
                  <a:gd name="connsiteX1" fmla="*/ 32253 w 222010"/>
                  <a:gd name="connsiteY1" fmla="*/ 522031 h 938991"/>
                  <a:gd name="connsiteX2" fmla="*/ 19124 w 222010"/>
                  <a:gd name="connsiteY2" fmla="*/ 69455 h 938991"/>
                  <a:gd name="connsiteX3" fmla="*/ 89213 w 222010"/>
                  <a:gd name="connsiteY3" fmla="*/ 11729 h 938991"/>
                  <a:gd name="connsiteX4" fmla="*/ 141907 w 222010"/>
                  <a:gd name="connsiteY4" fmla="*/ 207119 h 938991"/>
                  <a:gd name="connsiteX5" fmla="*/ 217883 w 222010"/>
                  <a:gd name="connsiteY5" fmla="*/ 555489 h 938991"/>
                  <a:gd name="connsiteX6" fmla="*/ 128055 w 222010"/>
                  <a:gd name="connsiteY6" fmla="*/ 936815 h 938991"/>
                  <a:gd name="connsiteX7" fmla="*/ 9692 w 222010"/>
                  <a:gd name="connsiteY7" fmla="*/ 772564 h 938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2010" h="938991">
                    <a:moveTo>
                      <a:pt x="9692" y="772564"/>
                    </a:moveTo>
                    <a:cubicBezTo>
                      <a:pt x="-20768" y="703503"/>
                      <a:pt x="30109" y="517742"/>
                      <a:pt x="32253" y="522031"/>
                    </a:cubicBezTo>
                    <a:cubicBezTo>
                      <a:pt x="67112" y="418986"/>
                      <a:pt x="-20221" y="205652"/>
                      <a:pt x="19124" y="69455"/>
                    </a:cubicBezTo>
                    <a:cubicBezTo>
                      <a:pt x="28555" y="36807"/>
                      <a:pt x="69979" y="-26084"/>
                      <a:pt x="89213" y="11729"/>
                    </a:cubicBezTo>
                    <a:cubicBezTo>
                      <a:pt x="111096" y="54750"/>
                      <a:pt x="106720" y="94489"/>
                      <a:pt x="141907" y="207119"/>
                    </a:cubicBezTo>
                    <a:cubicBezTo>
                      <a:pt x="173527" y="308304"/>
                      <a:pt x="239043" y="399247"/>
                      <a:pt x="217883" y="555489"/>
                    </a:cubicBezTo>
                    <a:cubicBezTo>
                      <a:pt x="206460" y="639912"/>
                      <a:pt x="128186" y="828387"/>
                      <a:pt x="128055" y="936815"/>
                    </a:cubicBezTo>
                    <a:cubicBezTo>
                      <a:pt x="50153" y="956838"/>
                      <a:pt x="36673" y="833726"/>
                      <a:pt x="9692" y="772564"/>
                    </a:cubicBezTo>
                    <a:close/>
                  </a:path>
                </a:pathLst>
              </a:custGeom>
              <a:solidFill>
                <a:srgbClr val="E59F77"/>
              </a:solidFill>
              <a:ln w="21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BC3155E4-7581-4346-BE09-78CCBFDC022E}"/>
                  </a:ext>
                </a:extLst>
              </p:cNvPr>
              <p:cNvSpPr/>
              <p:nvPr/>
            </p:nvSpPr>
            <p:spPr>
              <a:xfrm rot="19599601">
                <a:off x="6185682" y="2256958"/>
                <a:ext cx="680884" cy="1862187"/>
              </a:xfrm>
              <a:custGeom>
                <a:avLst/>
                <a:gdLst>
                  <a:gd name="connsiteX0" fmla="*/ 5382 w 574196"/>
                  <a:gd name="connsiteY0" fmla="*/ 510606 h 789135"/>
                  <a:gd name="connsiteX1" fmla="*/ 206811 w 574196"/>
                  <a:gd name="connsiteY1" fmla="*/ 487826 h 789135"/>
                  <a:gd name="connsiteX2" fmla="*/ 393688 w 574196"/>
                  <a:gd name="connsiteY2" fmla="*/ 462464 h 789135"/>
                  <a:gd name="connsiteX3" fmla="*/ 392353 w 574196"/>
                  <a:gd name="connsiteY3" fmla="*/ 476009 h 789135"/>
                  <a:gd name="connsiteX4" fmla="*/ 298127 w 574196"/>
                  <a:gd name="connsiteY4" fmla="*/ 649472 h 789135"/>
                  <a:gd name="connsiteX5" fmla="*/ 285698 w 574196"/>
                  <a:gd name="connsiteY5" fmla="*/ 782759 h 789135"/>
                  <a:gd name="connsiteX6" fmla="*/ 299637 w 574196"/>
                  <a:gd name="connsiteY6" fmla="*/ 782759 h 789135"/>
                  <a:gd name="connsiteX7" fmla="*/ 372178 w 574196"/>
                  <a:gd name="connsiteY7" fmla="*/ 529337 h 789135"/>
                  <a:gd name="connsiteX8" fmla="*/ 406380 w 574196"/>
                  <a:gd name="connsiteY8" fmla="*/ 492881 h 789135"/>
                  <a:gd name="connsiteX9" fmla="*/ 384848 w 574196"/>
                  <a:gd name="connsiteY9" fmla="*/ 114947 h 789135"/>
                  <a:gd name="connsiteX10" fmla="*/ 402441 w 574196"/>
                  <a:gd name="connsiteY10" fmla="*/ 18926 h 789135"/>
                  <a:gd name="connsiteX11" fmla="*/ 426775 w 574196"/>
                  <a:gd name="connsiteY11" fmla="*/ 109651 h 789135"/>
                  <a:gd name="connsiteX12" fmla="*/ 477411 w 574196"/>
                  <a:gd name="connsiteY12" fmla="*/ 109017 h 789135"/>
                  <a:gd name="connsiteX13" fmla="*/ 483998 w 574196"/>
                  <a:gd name="connsiteY13" fmla="*/ 134641 h 789135"/>
                  <a:gd name="connsiteX14" fmla="*/ 510476 w 574196"/>
                  <a:gd name="connsiteY14" fmla="*/ 230990 h 789135"/>
                  <a:gd name="connsiteX15" fmla="*/ 565882 w 574196"/>
                  <a:gd name="connsiteY15" fmla="*/ 423032 h 789135"/>
                  <a:gd name="connsiteX16" fmla="*/ 574088 w 574196"/>
                  <a:gd name="connsiteY16" fmla="*/ 420778 h 789135"/>
                  <a:gd name="connsiteX17" fmla="*/ 544459 w 574196"/>
                  <a:gd name="connsiteY17" fmla="*/ 302765 h 789135"/>
                  <a:gd name="connsiteX18" fmla="*/ 512708 w 574196"/>
                  <a:gd name="connsiteY18" fmla="*/ 185321 h 789135"/>
                  <a:gd name="connsiteX19" fmla="*/ 484129 w 574196"/>
                  <a:gd name="connsiteY19" fmla="*/ 80525 h 789135"/>
                  <a:gd name="connsiteX20" fmla="*/ 453318 w 574196"/>
                  <a:gd name="connsiteY20" fmla="*/ 11267 h 789135"/>
                  <a:gd name="connsiteX21" fmla="*/ 395570 w 574196"/>
                  <a:gd name="connsiteY21" fmla="*/ 10742 h 789135"/>
                  <a:gd name="connsiteX22" fmla="*/ 371368 w 574196"/>
                  <a:gd name="connsiteY22" fmla="*/ 80153 h 789135"/>
                  <a:gd name="connsiteX23" fmla="*/ 378633 w 574196"/>
                  <a:gd name="connsiteY23" fmla="*/ 196809 h 789135"/>
                  <a:gd name="connsiteX24" fmla="*/ 394279 w 574196"/>
                  <a:gd name="connsiteY24" fmla="*/ 450581 h 789135"/>
                  <a:gd name="connsiteX25" fmla="*/ 202413 w 574196"/>
                  <a:gd name="connsiteY25" fmla="*/ 472530 h 789135"/>
                  <a:gd name="connsiteX26" fmla="*/ 3850 w 574196"/>
                  <a:gd name="connsiteY26" fmla="*/ 499839 h 789135"/>
                  <a:gd name="connsiteX27" fmla="*/ 5382 w 574196"/>
                  <a:gd name="connsiteY27" fmla="*/ 510606 h 789135"/>
                  <a:gd name="connsiteX28" fmla="*/ 410494 w 574196"/>
                  <a:gd name="connsiteY28" fmla="*/ 20414 h 789135"/>
                  <a:gd name="connsiteX29" fmla="*/ 410647 w 574196"/>
                  <a:gd name="connsiteY29" fmla="*/ 14549 h 789135"/>
                  <a:gd name="connsiteX30" fmla="*/ 410582 w 574196"/>
                  <a:gd name="connsiteY30" fmla="*/ 13740 h 789135"/>
                  <a:gd name="connsiteX31" fmla="*/ 459117 w 574196"/>
                  <a:gd name="connsiteY31" fmla="*/ 48051 h 789135"/>
                  <a:gd name="connsiteX32" fmla="*/ 473735 w 574196"/>
                  <a:gd name="connsiteY32" fmla="*/ 94399 h 789135"/>
                  <a:gd name="connsiteX33" fmla="*/ 433471 w 574196"/>
                  <a:gd name="connsiteY33" fmla="*/ 96806 h 789135"/>
                  <a:gd name="connsiteX34" fmla="*/ 410494 w 574196"/>
                  <a:gd name="connsiteY34" fmla="*/ 20414 h 789135"/>
                  <a:gd name="connsiteX0" fmla="*/ 4 w 570350"/>
                  <a:gd name="connsiteY0" fmla="*/ 499839 h 789135"/>
                  <a:gd name="connsiteX1" fmla="*/ 202965 w 570350"/>
                  <a:gd name="connsiteY1" fmla="*/ 487826 h 789135"/>
                  <a:gd name="connsiteX2" fmla="*/ 389842 w 570350"/>
                  <a:gd name="connsiteY2" fmla="*/ 462464 h 789135"/>
                  <a:gd name="connsiteX3" fmla="*/ 388507 w 570350"/>
                  <a:gd name="connsiteY3" fmla="*/ 476009 h 789135"/>
                  <a:gd name="connsiteX4" fmla="*/ 294281 w 570350"/>
                  <a:gd name="connsiteY4" fmla="*/ 649472 h 789135"/>
                  <a:gd name="connsiteX5" fmla="*/ 281852 w 570350"/>
                  <a:gd name="connsiteY5" fmla="*/ 782759 h 789135"/>
                  <a:gd name="connsiteX6" fmla="*/ 295791 w 570350"/>
                  <a:gd name="connsiteY6" fmla="*/ 782759 h 789135"/>
                  <a:gd name="connsiteX7" fmla="*/ 368332 w 570350"/>
                  <a:gd name="connsiteY7" fmla="*/ 529337 h 789135"/>
                  <a:gd name="connsiteX8" fmla="*/ 402534 w 570350"/>
                  <a:gd name="connsiteY8" fmla="*/ 492881 h 789135"/>
                  <a:gd name="connsiteX9" fmla="*/ 381002 w 570350"/>
                  <a:gd name="connsiteY9" fmla="*/ 114947 h 789135"/>
                  <a:gd name="connsiteX10" fmla="*/ 398595 w 570350"/>
                  <a:gd name="connsiteY10" fmla="*/ 18926 h 789135"/>
                  <a:gd name="connsiteX11" fmla="*/ 422929 w 570350"/>
                  <a:gd name="connsiteY11" fmla="*/ 109651 h 789135"/>
                  <a:gd name="connsiteX12" fmla="*/ 473565 w 570350"/>
                  <a:gd name="connsiteY12" fmla="*/ 109017 h 789135"/>
                  <a:gd name="connsiteX13" fmla="*/ 480152 w 570350"/>
                  <a:gd name="connsiteY13" fmla="*/ 134641 h 789135"/>
                  <a:gd name="connsiteX14" fmla="*/ 506630 w 570350"/>
                  <a:gd name="connsiteY14" fmla="*/ 230990 h 789135"/>
                  <a:gd name="connsiteX15" fmla="*/ 562036 w 570350"/>
                  <a:gd name="connsiteY15" fmla="*/ 423032 h 789135"/>
                  <a:gd name="connsiteX16" fmla="*/ 570242 w 570350"/>
                  <a:gd name="connsiteY16" fmla="*/ 420778 h 789135"/>
                  <a:gd name="connsiteX17" fmla="*/ 540613 w 570350"/>
                  <a:gd name="connsiteY17" fmla="*/ 302765 h 789135"/>
                  <a:gd name="connsiteX18" fmla="*/ 508862 w 570350"/>
                  <a:gd name="connsiteY18" fmla="*/ 185321 h 789135"/>
                  <a:gd name="connsiteX19" fmla="*/ 480283 w 570350"/>
                  <a:gd name="connsiteY19" fmla="*/ 80525 h 789135"/>
                  <a:gd name="connsiteX20" fmla="*/ 449472 w 570350"/>
                  <a:gd name="connsiteY20" fmla="*/ 11267 h 789135"/>
                  <a:gd name="connsiteX21" fmla="*/ 391724 w 570350"/>
                  <a:gd name="connsiteY21" fmla="*/ 10742 h 789135"/>
                  <a:gd name="connsiteX22" fmla="*/ 367522 w 570350"/>
                  <a:gd name="connsiteY22" fmla="*/ 80153 h 789135"/>
                  <a:gd name="connsiteX23" fmla="*/ 374787 w 570350"/>
                  <a:gd name="connsiteY23" fmla="*/ 196809 h 789135"/>
                  <a:gd name="connsiteX24" fmla="*/ 390433 w 570350"/>
                  <a:gd name="connsiteY24" fmla="*/ 450581 h 789135"/>
                  <a:gd name="connsiteX25" fmla="*/ 198567 w 570350"/>
                  <a:gd name="connsiteY25" fmla="*/ 472530 h 789135"/>
                  <a:gd name="connsiteX26" fmla="*/ 4 w 570350"/>
                  <a:gd name="connsiteY26" fmla="*/ 499839 h 789135"/>
                  <a:gd name="connsiteX27" fmla="*/ 406648 w 570350"/>
                  <a:gd name="connsiteY27" fmla="*/ 20414 h 789135"/>
                  <a:gd name="connsiteX28" fmla="*/ 406801 w 570350"/>
                  <a:gd name="connsiteY28" fmla="*/ 14549 h 789135"/>
                  <a:gd name="connsiteX29" fmla="*/ 406736 w 570350"/>
                  <a:gd name="connsiteY29" fmla="*/ 13740 h 789135"/>
                  <a:gd name="connsiteX30" fmla="*/ 455271 w 570350"/>
                  <a:gd name="connsiteY30" fmla="*/ 48051 h 789135"/>
                  <a:gd name="connsiteX31" fmla="*/ 469889 w 570350"/>
                  <a:gd name="connsiteY31" fmla="*/ 94399 h 789135"/>
                  <a:gd name="connsiteX32" fmla="*/ 429625 w 570350"/>
                  <a:gd name="connsiteY32" fmla="*/ 96806 h 789135"/>
                  <a:gd name="connsiteX33" fmla="*/ 406648 w 570350"/>
                  <a:gd name="connsiteY33" fmla="*/ 20414 h 789135"/>
                  <a:gd name="connsiteX0" fmla="*/ 21572 w 393355"/>
                  <a:gd name="connsiteY0" fmla="*/ 472530 h 789135"/>
                  <a:gd name="connsiteX1" fmla="*/ 25970 w 393355"/>
                  <a:gd name="connsiteY1" fmla="*/ 487826 h 789135"/>
                  <a:gd name="connsiteX2" fmla="*/ 212847 w 393355"/>
                  <a:gd name="connsiteY2" fmla="*/ 462464 h 789135"/>
                  <a:gd name="connsiteX3" fmla="*/ 211512 w 393355"/>
                  <a:gd name="connsiteY3" fmla="*/ 476009 h 789135"/>
                  <a:gd name="connsiteX4" fmla="*/ 117286 w 393355"/>
                  <a:gd name="connsiteY4" fmla="*/ 649472 h 789135"/>
                  <a:gd name="connsiteX5" fmla="*/ 104857 w 393355"/>
                  <a:gd name="connsiteY5" fmla="*/ 782759 h 789135"/>
                  <a:gd name="connsiteX6" fmla="*/ 118796 w 393355"/>
                  <a:gd name="connsiteY6" fmla="*/ 782759 h 789135"/>
                  <a:gd name="connsiteX7" fmla="*/ 191337 w 393355"/>
                  <a:gd name="connsiteY7" fmla="*/ 529337 h 789135"/>
                  <a:gd name="connsiteX8" fmla="*/ 225539 w 393355"/>
                  <a:gd name="connsiteY8" fmla="*/ 492881 h 789135"/>
                  <a:gd name="connsiteX9" fmla="*/ 204007 w 393355"/>
                  <a:gd name="connsiteY9" fmla="*/ 114947 h 789135"/>
                  <a:gd name="connsiteX10" fmla="*/ 221600 w 393355"/>
                  <a:gd name="connsiteY10" fmla="*/ 18926 h 789135"/>
                  <a:gd name="connsiteX11" fmla="*/ 245934 w 393355"/>
                  <a:gd name="connsiteY11" fmla="*/ 109651 h 789135"/>
                  <a:gd name="connsiteX12" fmla="*/ 296570 w 393355"/>
                  <a:gd name="connsiteY12" fmla="*/ 109017 h 789135"/>
                  <a:gd name="connsiteX13" fmla="*/ 303157 w 393355"/>
                  <a:gd name="connsiteY13" fmla="*/ 134641 h 789135"/>
                  <a:gd name="connsiteX14" fmla="*/ 329635 w 393355"/>
                  <a:gd name="connsiteY14" fmla="*/ 230990 h 789135"/>
                  <a:gd name="connsiteX15" fmla="*/ 385041 w 393355"/>
                  <a:gd name="connsiteY15" fmla="*/ 423032 h 789135"/>
                  <a:gd name="connsiteX16" fmla="*/ 393247 w 393355"/>
                  <a:gd name="connsiteY16" fmla="*/ 420778 h 789135"/>
                  <a:gd name="connsiteX17" fmla="*/ 363618 w 393355"/>
                  <a:gd name="connsiteY17" fmla="*/ 302765 h 789135"/>
                  <a:gd name="connsiteX18" fmla="*/ 331867 w 393355"/>
                  <a:gd name="connsiteY18" fmla="*/ 185321 h 789135"/>
                  <a:gd name="connsiteX19" fmla="*/ 303288 w 393355"/>
                  <a:gd name="connsiteY19" fmla="*/ 80525 h 789135"/>
                  <a:gd name="connsiteX20" fmla="*/ 272477 w 393355"/>
                  <a:gd name="connsiteY20" fmla="*/ 11267 h 789135"/>
                  <a:gd name="connsiteX21" fmla="*/ 214729 w 393355"/>
                  <a:gd name="connsiteY21" fmla="*/ 10742 h 789135"/>
                  <a:gd name="connsiteX22" fmla="*/ 190527 w 393355"/>
                  <a:gd name="connsiteY22" fmla="*/ 80153 h 789135"/>
                  <a:gd name="connsiteX23" fmla="*/ 197792 w 393355"/>
                  <a:gd name="connsiteY23" fmla="*/ 196809 h 789135"/>
                  <a:gd name="connsiteX24" fmla="*/ 213438 w 393355"/>
                  <a:gd name="connsiteY24" fmla="*/ 450581 h 789135"/>
                  <a:gd name="connsiteX25" fmla="*/ 21572 w 393355"/>
                  <a:gd name="connsiteY25" fmla="*/ 472530 h 789135"/>
                  <a:gd name="connsiteX26" fmla="*/ 229653 w 393355"/>
                  <a:gd name="connsiteY26" fmla="*/ 20414 h 789135"/>
                  <a:gd name="connsiteX27" fmla="*/ 229806 w 393355"/>
                  <a:gd name="connsiteY27" fmla="*/ 14549 h 789135"/>
                  <a:gd name="connsiteX28" fmla="*/ 229741 w 393355"/>
                  <a:gd name="connsiteY28" fmla="*/ 13740 h 789135"/>
                  <a:gd name="connsiteX29" fmla="*/ 278276 w 393355"/>
                  <a:gd name="connsiteY29" fmla="*/ 48051 h 789135"/>
                  <a:gd name="connsiteX30" fmla="*/ 292894 w 393355"/>
                  <a:gd name="connsiteY30" fmla="*/ 94399 h 789135"/>
                  <a:gd name="connsiteX31" fmla="*/ 252630 w 393355"/>
                  <a:gd name="connsiteY31" fmla="*/ 96806 h 789135"/>
                  <a:gd name="connsiteX32" fmla="*/ 229653 w 393355"/>
                  <a:gd name="connsiteY32" fmla="*/ 20414 h 789135"/>
                  <a:gd name="connsiteX0" fmla="*/ 1 w 371784"/>
                  <a:gd name="connsiteY0" fmla="*/ 472530 h 789135"/>
                  <a:gd name="connsiteX1" fmla="*/ 191276 w 371784"/>
                  <a:gd name="connsiteY1" fmla="*/ 462464 h 789135"/>
                  <a:gd name="connsiteX2" fmla="*/ 189941 w 371784"/>
                  <a:gd name="connsiteY2" fmla="*/ 476009 h 789135"/>
                  <a:gd name="connsiteX3" fmla="*/ 95715 w 371784"/>
                  <a:gd name="connsiteY3" fmla="*/ 649472 h 789135"/>
                  <a:gd name="connsiteX4" fmla="*/ 83286 w 371784"/>
                  <a:gd name="connsiteY4" fmla="*/ 782759 h 789135"/>
                  <a:gd name="connsiteX5" fmla="*/ 97225 w 371784"/>
                  <a:gd name="connsiteY5" fmla="*/ 782759 h 789135"/>
                  <a:gd name="connsiteX6" fmla="*/ 169766 w 371784"/>
                  <a:gd name="connsiteY6" fmla="*/ 529337 h 789135"/>
                  <a:gd name="connsiteX7" fmla="*/ 203968 w 371784"/>
                  <a:gd name="connsiteY7" fmla="*/ 492881 h 789135"/>
                  <a:gd name="connsiteX8" fmla="*/ 182436 w 371784"/>
                  <a:gd name="connsiteY8" fmla="*/ 114947 h 789135"/>
                  <a:gd name="connsiteX9" fmla="*/ 200029 w 371784"/>
                  <a:gd name="connsiteY9" fmla="*/ 18926 h 789135"/>
                  <a:gd name="connsiteX10" fmla="*/ 224363 w 371784"/>
                  <a:gd name="connsiteY10" fmla="*/ 109651 h 789135"/>
                  <a:gd name="connsiteX11" fmla="*/ 274999 w 371784"/>
                  <a:gd name="connsiteY11" fmla="*/ 109017 h 789135"/>
                  <a:gd name="connsiteX12" fmla="*/ 281586 w 371784"/>
                  <a:gd name="connsiteY12" fmla="*/ 134641 h 789135"/>
                  <a:gd name="connsiteX13" fmla="*/ 308064 w 371784"/>
                  <a:gd name="connsiteY13" fmla="*/ 230990 h 789135"/>
                  <a:gd name="connsiteX14" fmla="*/ 363470 w 371784"/>
                  <a:gd name="connsiteY14" fmla="*/ 423032 h 789135"/>
                  <a:gd name="connsiteX15" fmla="*/ 371676 w 371784"/>
                  <a:gd name="connsiteY15" fmla="*/ 420778 h 789135"/>
                  <a:gd name="connsiteX16" fmla="*/ 342047 w 371784"/>
                  <a:gd name="connsiteY16" fmla="*/ 302765 h 789135"/>
                  <a:gd name="connsiteX17" fmla="*/ 310296 w 371784"/>
                  <a:gd name="connsiteY17" fmla="*/ 185321 h 789135"/>
                  <a:gd name="connsiteX18" fmla="*/ 281717 w 371784"/>
                  <a:gd name="connsiteY18" fmla="*/ 80525 h 789135"/>
                  <a:gd name="connsiteX19" fmla="*/ 250906 w 371784"/>
                  <a:gd name="connsiteY19" fmla="*/ 11267 h 789135"/>
                  <a:gd name="connsiteX20" fmla="*/ 193158 w 371784"/>
                  <a:gd name="connsiteY20" fmla="*/ 10742 h 789135"/>
                  <a:gd name="connsiteX21" fmla="*/ 168956 w 371784"/>
                  <a:gd name="connsiteY21" fmla="*/ 80153 h 789135"/>
                  <a:gd name="connsiteX22" fmla="*/ 176221 w 371784"/>
                  <a:gd name="connsiteY22" fmla="*/ 196809 h 789135"/>
                  <a:gd name="connsiteX23" fmla="*/ 191867 w 371784"/>
                  <a:gd name="connsiteY23" fmla="*/ 450581 h 789135"/>
                  <a:gd name="connsiteX24" fmla="*/ 1 w 371784"/>
                  <a:gd name="connsiteY24" fmla="*/ 472530 h 789135"/>
                  <a:gd name="connsiteX25" fmla="*/ 208082 w 371784"/>
                  <a:gd name="connsiteY25" fmla="*/ 20414 h 789135"/>
                  <a:gd name="connsiteX26" fmla="*/ 208235 w 371784"/>
                  <a:gd name="connsiteY26" fmla="*/ 14549 h 789135"/>
                  <a:gd name="connsiteX27" fmla="*/ 208170 w 371784"/>
                  <a:gd name="connsiteY27" fmla="*/ 13740 h 789135"/>
                  <a:gd name="connsiteX28" fmla="*/ 256705 w 371784"/>
                  <a:gd name="connsiteY28" fmla="*/ 48051 h 789135"/>
                  <a:gd name="connsiteX29" fmla="*/ 271323 w 371784"/>
                  <a:gd name="connsiteY29" fmla="*/ 94399 h 789135"/>
                  <a:gd name="connsiteX30" fmla="*/ 231059 w 371784"/>
                  <a:gd name="connsiteY30" fmla="*/ 96806 h 789135"/>
                  <a:gd name="connsiteX31" fmla="*/ 208082 w 371784"/>
                  <a:gd name="connsiteY31" fmla="*/ 20414 h 789135"/>
                  <a:gd name="connsiteX0" fmla="*/ 108620 w 288537"/>
                  <a:gd name="connsiteY0" fmla="*/ 450581 h 789135"/>
                  <a:gd name="connsiteX1" fmla="*/ 108029 w 288537"/>
                  <a:gd name="connsiteY1" fmla="*/ 462464 h 789135"/>
                  <a:gd name="connsiteX2" fmla="*/ 106694 w 288537"/>
                  <a:gd name="connsiteY2" fmla="*/ 476009 h 789135"/>
                  <a:gd name="connsiteX3" fmla="*/ 12468 w 288537"/>
                  <a:gd name="connsiteY3" fmla="*/ 649472 h 789135"/>
                  <a:gd name="connsiteX4" fmla="*/ 39 w 288537"/>
                  <a:gd name="connsiteY4" fmla="*/ 782759 h 789135"/>
                  <a:gd name="connsiteX5" fmla="*/ 13978 w 288537"/>
                  <a:gd name="connsiteY5" fmla="*/ 782759 h 789135"/>
                  <a:gd name="connsiteX6" fmla="*/ 86519 w 288537"/>
                  <a:gd name="connsiteY6" fmla="*/ 529337 h 789135"/>
                  <a:gd name="connsiteX7" fmla="*/ 120721 w 288537"/>
                  <a:gd name="connsiteY7" fmla="*/ 492881 h 789135"/>
                  <a:gd name="connsiteX8" fmla="*/ 99189 w 288537"/>
                  <a:gd name="connsiteY8" fmla="*/ 114947 h 789135"/>
                  <a:gd name="connsiteX9" fmla="*/ 116782 w 288537"/>
                  <a:gd name="connsiteY9" fmla="*/ 18926 h 789135"/>
                  <a:gd name="connsiteX10" fmla="*/ 141116 w 288537"/>
                  <a:gd name="connsiteY10" fmla="*/ 109651 h 789135"/>
                  <a:gd name="connsiteX11" fmla="*/ 191752 w 288537"/>
                  <a:gd name="connsiteY11" fmla="*/ 109017 h 789135"/>
                  <a:gd name="connsiteX12" fmla="*/ 198339 w 288537"/>
                  <a:gd name="connsiteY12" fmla="*/ 134641 h 789135"/>
                  <a:gd name="connsiteX13" fmla="*/ 224817 w 288537"/>
                  <a:gd name="connsiteY13" fmla="*/ 230990 h 789135"/>
                  <a:gd name="connsiteX14" fmla="*/ 280223 w 288537"/>
                  <a:gd name="connsiteY14" fmla="*/ 423032 h 789135"/>
                  <a:gd name="connsiteX15" fmla="*/ 288429 w 288537"/>
                  <a:gd name="connsiteY15" fmla="*/ 420778 h 789135"/>
                  <a:gd name="connsiteX16" fmla="*/ 258800 w 288537"/>
                  <a:gd name="connsiteY16" fmla="*/ 302765 h 789135"/>
                  <a:gd name="connsiteX17" fmla="*/ 227049 w 288537"/>
                  <a:gd name="connsiteY17" fmla="*/ 185321 h 789135"/>
                  <a:gd name="connsiteX18" fmla="*/ 198470 w 288537"/>
                  <a:gd name="connsiteY18" fmla="*/ 80525 h 789135"/>
                  <a:gd name="connsiteX19" fmla="*/ 167659 w 288537"/>
                  <a:gd name="connsiteY19" fmla="*/ 11267 h 789135"/>
                  <a:gd name="connsiteX20" fmla="*/ 109911 w 288537"/>
                  <a:gd name="connsiteY20" fmla="*/ 10742 h 789135"/>
                  <a:gd name="connsiteX21" fmla="*/ 85709 w 288537"/>
                  <a:gd name="connsiteY21" fmla="*/ 80153 h 789135"/>
                  <a:gd name="connsiteX22" fmla="*/ 92974 w 288537"/>
                  <a:gd name="connsiteY22" fmla="*/ 196809 h 789135"/>
                  <a:gd name="connsiteX23" fmla="*/ 108620 w 288537"/>
                  <a:gd name="connsiteY23" fmla="*/ 450581 h 789135"/>
                  <a:gd name="connsiteX24" fmla="*/ 124835 w 288537"/>
                  <a:gd name="connsiteY24" fmla="*/ 20414 h 789135"/>
                  <a:gd name="connsiteX25" fmla="*/ 124988 w 288537"/>
                  <a:gd name="connsiteY25" fmla="*/ 14549 h 789135"/>
                  <a:gd name="connsiteX26" fmla="*/ 124923 w 288537"/>
                  <a:gd name="connsiteY26" fmla="*/ 13740 h 789135"/>
                  <a:gd name="connsiteX27" fmla="*/ 173458 w 288537"/>
                  <a:gd name="connsiteY27" fmla="*/ 48051 h 789135"/>
                  <a:gd name="connsiteX28" fmla="*/ 188076 w 288537"/>
                  <a:gd name="connsiteY28" fmla="*/ 94399 h 789135"/>
                  <a:gd name="connsiteX29" fmla="*/ 147812 w 288537"/>
                  <a:gd name="connsiteY29" fmla="*/ 96806 h 789135"/>
                  <a:gd name="connsiteX30" fmla="*/ 124835 w 288537"/>
                  <a:gd name="connsiteY30" fmla="*/ 20414 h 789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88537" h="789135">
                    <a:moveTo>
                      <a:pt x="108620" y="450581"/>
                    </a:moveTo>
                    <a:cubicBezTo>
                      <a:pt x="111129" y="494857"/>
                      <a:pt x="108350" y="458226"/>
                      <a:pt x="108029" y="462464"/>
                    </a:cubicBezTo>
                    <a:cubicBezTo>
                      <a:pt x="107679" y="467388"/>
                      <a:pt x="107241" y="471917"/>
                      <a:pt x="106694" y="476009"/>
                    </a:cubicBezTo>
                    <a:cubicBezTo>
                      <a:pt x="85184" y="501502"/>
                      <a:pt x="43607" y="538155"/>
                      <a:pt x="12468" y="649472"/>
                    </a:cubicBezTo>
                    <a:cubicBezTo>
                      <a:pt x="870" y="690940"/>
                      <a:pt x="3234" y="751336"/>
                      <a:pt x="39" y="782759"/>
                    </a:cubicBezTo>
                    <a:cubicBezTo>
                      <a:pt x="-837" y="791294"/>
                      <a:pt x="13496" y="791228"/>
                      <a:pt x="13978" y="782759"/>
                    </a:cubicBezTo>
                    <a:cubicBezTo>
                      <a:pt x="20411" y="669429"/>
                      <a:pt x="42031" y="592206"/>
                      <a:pt x="86519" y="529337"/>
                    </a:cubicBezTo>
                    <a:cubicBezTo>
                      <a:pt x="95994" y="515923"/>
                      <a:pt x="118992" y="501853"/>
                      <a:pt x="120721" y="492881"/>
                    </a:cubicBezTo>
                    <a:cubicBezTo>
                      <a:pt x="134179" y="423097"/>
                      <a:pt x="111881" y="204009"/>
                      <a:pt x="99189" y="114947"/>
                    </a:cubicBezTo>
                    <a:cubicBezTo>
                      <a:pt x="95666" y="90263"/>
                      <a:pt x="94790" y="37132"/>
                      <a:pt x="116782" y="18926"/>
                    </a:cubicBezTo>
                    <a:cubicBezTo>
                      <a:pt x="116870" y="21989"/>
                      <a:pt x="118183" y="80503"/>
                      <a:pt x="141116" y="109651"/>
                    </a:cubicBezTo>
                    <a:cubicBezTo>
                      <a:pt x="157002" y="129827"/>
                      <a:pt x="188470" y="111051"/>
                      <a:pt x="191752" y="109017"/>
                    </a:cubicBezTo>
                    <a:cubicBezTo>
                      <a:pt x="193896" y="117638"/>
                      <a:pt x="196019" y="126216"/>
                      <a:pt x="198339" y="134641"/>
                    </a:cubicBezTo>
                    <a:cubicBezTo>
                      <a:pt x="207157" y="166764"/>
                      <a:pt x="215932" y="198888"/>
                      <a:pt x="224817" y="230990"/>
                    </a:cubicBezTo>
                    <a:cubicBezTo>
                      <a:pt x="242541" y="294997"/>
                      <a:pt x="258341" y="360272"/>
                      <a:pt x="280223" y="423032"/>
                    </a:cubicBezTo>
                    <a:cubicBezTo>
                      <a:pt x="282040" y="428217"/>
                      <a:pt x="289523" y="426139"/>
                      <a:pt x="288429" y="420778"/>
                    </a:cubicBezTo>
                    <a:cubicBezTo>
                      <a:pt x="280464" y="381126"/>
                      <a:pt x="269326" y="341803"/>
                      <a:pt x="258800" y="302765"/>
                    </a:cubicBezTo>
                    <a:cubicBezTo>
                      <a:pt x="248231" y="263617"/>
                      <a:pt x="237705" y="224447"/>
                      <a:pt x="227049" y="185321"/>
                    </a:cubicBezTo>
                    <a:lnTo>
                      <a:pt x="198470" y="80525"/>
                    </a:lnTo>
                    <a:cubicBezTo>
                      <a:pt x="191905" y="56455"/>
                      <a:pt x="185712" y="29758"/>
                      <a:pt x="167659" y="11267"/>
                    </a:cubicBezTo>
                    <a:cubicBezTo>
                      <a:pt x="152735" y="-4029"/>
                      <a:pt x="126761" y="-3307"/>
                      <a:pt x="109911" y="10742"/>
                    </a:cubicBezTo>
                    <a:cubicBezTo>
                      <a:pt x="93258" y="24615"/>
                      <a:pt x="88554" y="40568"/>
                      <a:pt x="85709" y="80153"/>
                    </a:cubicBezTo>
                    <a:cubicBezTo>
                      <a:pt x="83302" y="113546"/>
                      <a:pt x="87963" y="163635"/>
                      <a:pt x="92974" y="196809"/>
                    </a:cubicBezTo>
                    <a:cubicBezTo>
                      <a:pt x="97679" y="227926"/>
                      <a:pt x="111662" y="372876"/>
                      <a:pt x="108620" y="450581"/>
                    </a:cubicBezTo>
                    <a:close/>
                    <a:moveTo>
                      <a:pt x="124835" y="20414"/>
                    </a:moveTo>
                    <a:cubicBezTo>
                      <a:pt x="124879" y="18466"/>
                      <a:pt x="124944" y="16497"/>
                      <a:pt x="124988" y="14549"/>
                    </a:cubicBezTo>
                    <a:cubicBezTo>
                      <a:pt x="124988" y="14265"/>
                      <a:pt x="124966" y="14002"/>
                      <a:pt x="124923" y="13740"/>
                    </a:cubicBezTo>
                    <a:cubicBezTo>
                      <a:pt x="148074" y="2908"/>
                      <a:pt x="165690" y="29036"/>
                      <a:pt x="173458" y="48051"/>
                    </a:cubicBezTo>
                    <a:cubicBezTo>
                      <a:pt x="179541" y="62910"/>
                      <a:pt x="184006" y="78600"/>
                      <a:pt x="188076" y="94399"/>
                    </a:cubicBezTo>
                    <a:cubicBezTo>
                      <a:pt x="181248" y="99410"/>
                      <a:pt x="158775" y="113940"/>
                      <a:pt x="147812" y="96806"/>
                    </a:cubicBezTo>
                    <a:cubicBezTo>
                      <a:pt x="136608" y="79212"/>
                      <a:pt x="127198" y="32712"/>
                      <a:pt x="124835" y="20414"/>
                    </a:cubicBezTo>
                    <a:close/>
                  </a:path>
                </a:pathLst>
              </a:custGeom>
              <a:solidFill>
                <a:srgbClr val="E18F61"/>
              </a:solidFill>
              <a:ln w="21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grpSp>
        <p:nvGrpSpPr>
          <p:cNvPr id="69" name="Graphic 27">
            <a:extLst>
              <a:ext uri="{FF2B5EF4-FFF2-40B4-BE49-F238E27FC236}">
                <a16:creationId xmlns:a16="http://schemas.microsoft.com/office/drawing/2014/main" id="{1FDCB309-6E0C-42EF-971B-00831B54C24B}"/>
              </a:ext>
            </a:extLst>
          </p:cNvPr>
          <p:cNvGrpSpPr/>
          <p:nvPr/>
        </p:nvGrpSpPr>
        <p:grpSpPr>
          <a:xfrm rot="19958318">
            <a:off x="7257880" y="1091618"/>
            <a:ext cx="1409218" cy="2456066"/>
            <a:chOff x="7468008" y="1053458"/>
            <a:chExt cx="1409218" cy="2456066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81D13068-6511-40AF-9972-F983420F8231}"/>
                </a:ext>
              </a:extLst>
            </p:cNvPr>
            <p:cNvSpPr/>
            <p:nvPr/>
          </p:nvSpPr>
          <p:spPr>
            <a:xfrm>
              <a:off x="7468116" y="1053724"/>
              <a:ext cx="1154968" cy="801029"/>
            </a:xfrm>
            <a:custGeom>
              <a:avLst/>
              <a:gdLst>
                <a:gd name="connsiteX0" fmla="*/ 1115992 w 1154968"/>
                <a:gd name="connsiteY0" fmla="*/ 14228 h 801029"/>
                <a:gd name="connsiteX1" fmla="*/ 830525 w 1154968"/>
                <a:gd name="connsiteY1" fmla="*/ 81065 h 801029"/>
                <a:gd name="connsiteX2" fmla="*/ 558344 w 1154968"/>
                <a:gd name="connsiteY2" fmla="*/ 234469 h 801029"/>
                <a:gd name="connsiteX3" fmla="*/ 23647 w 1154968"/>
                <a:gd name="connsiteY3" fmla="*/ 646363 h 801029"/>
                <a:gd name="connsiteX4" fmla="*/ 130345 w 1154968"/>
                <a:gd name="connsiteY4" fmla="*/ 785675 h 801029"/>
                <a:gd name="connsiteX5" fmla="*/ 668263 w 1154968"/>
                <a:gd name="connsiteY5" fmla="*/ 413238 h 801029"/>
                <a:gd name="connsiteX6" fmla="*/ 957355 w 1154968"/>
                <a:gd name="connsiteY6" fmla="*/ 254601 h 801029"/>
                <a:gd name="connsiteX7" fmla="*/ 1150216 w 1154968"/>
                <a:gd name="connsiteY7" fmla="*/ 105223 h 801029"/>
                <a:gd name="connsiteX8" fmla="*/ 1115992 w 1154968"/>
                <a:gd name="connsiteY8" fmla="*/ 14228 h 80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4968" h="801029">
                  <a:moveTo>
                    <a:pt x="1115992" y="14228"/>
                  </a:moveTo>
                  <a:cubicBezTo>
                    <a:pt x="1011710" y="-28048"/>
                    <a:pt x="925144" y="32749"/>
                    <a:pt x="830525" y="81065"/>
                  </a:cubicBezTo>
                  <a:cubicBezTo>
                    <a:pt x="737919" y="128576"/>
                    <a:pt x="647327" y="180113"/>
                    <a:pt x="558344" y="234469"/>
                  </a:cubicBezTo>
                  <a:cubicBezTo>
                    <a:pt x="367899" y="350025"/>
                    <a:pt x="179869" y="486518"/>
                    <a:pt x="23647" y="646363"/>
                  </a:cubicBezTo>
                  <a:cubicBezTo>
                    <a:pt x="-43593" y="715214"/>
                    <a:pt x="45389" y="845667"/>
                    <a:pt x="130345" y="785675"/>
                  </a:cubicBezTo>
                  <a:cubicBezTo>
                    <a:pt x="309114" y="659248"/>
                    <a:pt x="481039" y="527586"/>
                    <a:pt x="668263" y="413238"/>
                  </a:cubicBezTo>
                  <a:cubicBezTo>
                    <a:pt x="762077" y="355662"/>
                    <a:pt x="859112" y="304125"/>
                    <a:pt x="957355" y="254601"/>
                  </a:cubicBezTo>
                  <a:cubicBezTo>
                    <a:pt x="1035868" y="214740"/>
                    <a:pt x="1118408" y="192998"/>
                    <a:pt x="1150216" y="105223"/>
                  </a:cubicBezTo>
                  <a:cubicBezTo>
                    <a:pt x="1161892" y="71402"/>
                    <a:pt x="1152632" y="28723"/>
                    <a:pt x="1115992" y="14228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DC6D4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7C66D4C-33AE-463F-8138-51E4AE4CB36F}"/>
                </a:ext>
              </a:extLst>
            </p:cNvPr>
            <p:cNvSpPr/>
            <p:nvPr/>
          </p:nvSpPr>
          <p:spPr>
            <a:xfrm>
              <a:off x="7508515" y="2210878"/>
              <a:ext cx="1382930" cy="302912"/>
            </a:xfrm>
            <a:custGeom>
              <a:avLst/>
              <a:gdLst>
                <a:gd name="connsiteX0" fmla="*/ 1357437 w 1382930"/>
                <a:gd name="connsiteY0" fmla="*/ 36791 h 302912"/>
                <a:gd name="connsiteX1" fmla="*/ 1090893 w 1382930"/>
                <a:gd name="connsiteY1" fmla="*/ 15451 h 302912"/>
                <a:gd name="connsiteX2" fmla="*/ 732549 w 1382930"/>
                <a:gd name="connsiteY2" fmla="*/ 60144 h 302912"/>
                <a:gd name="connsiteX3" fmla="*/ 62566 w 1382930"/>
                <a:gd name="connsiteY3" fmla="*/ 124968 h 302912"/>
                <a:gd name="connsiteX4" fmla="*/ 73035 w 1382930"/>
                <a:gd name="connsiteY4" fmla="*/ 284008 h 302912"/>
                <a:gd name="connsiteX5" fmla="*/ 766773 w 1382930"/>
                <a:gd name="connsiteY5" fmla="*/ 274747 h 302912"/>
                <a:gd name="connsiteX6" fmla="*/ 1127130 w 1382930"/>
                <a:gd name="connsiteY6" fmla="*/ 232068 h 302912"/>
                <a:gd name="connsiteX7" fmla="*/ 1367905 w 1382930"/>
                <a:gd name="connsiteY7" fmla="*/ 135033 h 302912"/>
                <a:gd name="connsiteX8" fmla="*/ 1357437 w 1382930"/>
                <a:gd name="connsiteY8" fmla="*/ 36791 h 3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2930" h="302912">
                  <a:moveTo>
                    <a:pt x="1357437" y="36791"/>
                  </a:moveTo>
                  <a:cubicBezTo>
                    <a:pt x="1269260" y="-19578"/>
                    <a:pt x="1191149" y="2164"/>
                    <a:pt x="1090893" y="15451"/>
                  </a:cubicBezTo>
                  <a:cubicBezTo>
                    <a:pt x="971713" y="31557"/>
                    <a:pt x="852534" y="48065"/>
                    <a:pt x="732549" y="60144"/>
                  </a:cubicBezTo>
                  <a:cubicBezTo>
                    <a:pt x="510698" y="82691"/>
                    <a:pt x="281599" y="83899"/>
                    <a:pt x="62566" y="124968"/>
                  </a:cubicBezTo>
                  <a:cubicBezTo>
                    <a:pt x="-31650" y="142684"/>
                    <a:pt x="-12323" y="269916"/>
                    <a:pt x="73035" y="284008"/>
                  </a:cubicBezTo>
                  <a:cubicBezTo>
                    <a:pt x="297704" y="320648"/>
                    <a:pt x="541298" y="296490"/>
                    <a:pt x="766773" y="274747"/>
                  </a:cubicBezTo>
                  <a:cubicBezTo>
                    <a:pt x="887160" y="263474"/>
                    <a:pt x="1007950" y="250589"/>
                    <a:pt x="1127130" y="232068"/>
                  </a:cubicBezTo>
                  <a:cubicBezTo>
                    <a:pt x="1221749" y="217171"/>
                    <a:pt x="1306302" y="213547"/>
                    <a:pt x="1367905" y="135033"/>
                  </a:cubicBezTo>
                  <a:cubicBezTo>
                    <a:pt x="1389244" y="107654"/>
                    <a:pt x="1389647" y="57325"/>
                    <a:pt x="1357437" y="36791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DC6D4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53D9400-672E-4BBF-8FFA-8489368B7EE3}"/>
                </a:ext>
              </a:extLst>
            </p:cNvPr>
            <p:cNvSpPr/>
            <p:nvPr/>
          </p:nvSpPr>
          <p:spPr>
            <a:xfrm>
              <a:off x="7583950" y="2900820"/>
              <a:ext cx="799445" cy="618889"/>
            </a:xfrm>
            <a:custGeom>
              <a:avLst/>
              <a:gdLst>
                <a:gd name="connsiteX0" fmla="*/ 545987 w 799445"/>
                <a:gd name="connsiteY0" fmla="*/ 332094 h 618889"/>
                <a:gd name="connsiteX1" fmla="*/ 122819 w 799445"/>
                <a:gd name="connsiteY1" fmla="*/ 16832 h 618889"/>
                <a:gd name="connsiteX2" fmla="*/ 18135 w 799445"/>
                <a:gd name="connsiteY2" fmla="*/ 130777 h 618889"/>
                <a:gd name="connsiteX3" fmla="*/ 420366 w 799445"/>
                <a:gd name="connsiteY3" fmla="*/ 482276 h 618889"/>
                <a:gd name="connsiteX4" fmla="*/ 772670 w 799445"/>
                <a:gd name="connsiteY4" fmla="*/ 602261 h 618889"/>
                <a:gd name="connsiteX5" fmla="*/ 798439 w 799445"/>
                <a:gd name="connsiteY5" fmla="*/ 547906 h 618889"/>
                <a:gd name="connsiteX6" fmla="*/ 545987 w 799445"/>
                <a:gd name="connsiteY6" fmla="*/ 332094 h 61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9445" h="618889">
                  <a:moveTo>
                    <a:pt x="545987" y="332094"/>
                  </a:moveTo>
                  <a:cubicBezTo>
                    <a:pt x="395000" y="241501"/>
                    <a:pt x="255689" y="131985"/>
                    <a:pt x="122819" y="16832"/>
                  </a:cubicBezTo>
                  <a:cubicBezTo>
                    <a:pt x="55177" y="-41550"/>
                    <a:pt x="-40247" y="65550"/>
                    <a:pt x="18135" y="130777"/>
                  </a:cubicBezTo>
                  <a:cubicBezTo>
                    <a:pt x="137314" y="264854"/>
                    <a:pt x="272599" y="380410"/>
                    <a:pt x="420366" y="482276"/>
                  </a:cubicBezTo>
                  <a:cubicBezTo>
                    <a:pt x="519011" y="550321"/>
                    <a:pt x="649464" y="661046"/>
                    <a:pt x="772670" y="602261"/>
                  </a:cubicBezTo>
                  <a:cubicBezTo>
                    <a:pt x="792399" y="592598"/>
                    <a:pt x="802868" y="568842"/>
                    <a:pt x="798439" y="547906"/>
                  </a:cubicBezTo>
                  <a:cubicBezTo>
                    <a:pt x="774281" y="430739"/>
                    <a:pt x="638593" y="387657"/>
                    <a:pt x="545987" y="332094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DC6D4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3" name="Graphic 27">
            <a:extLst>
              <a:ext uri="{FF2B5EF4-FFF2-40B4-BE49-F238E27FC236}">
                <a16:creationId xmlns:a16="http://schemas.microsoft.com/office/drawing/2014/main" id="{1874C976-2676-4957-BABD-679344E4AAF7}"/>
              </a:ext>
            </a:extLst>
          </p:cNvPr>
          <p:cNvGrpSpPr/>
          <p:nvPr/>
        </p:nvGrpSpPr>
        <p:grpSpPr>
          <a:xfrm rot="8881878">
            <a:off x="3281816" y="3527563"/>
            <a:ext cx="1409218" cy="2456066"/>
            <a:chOff x="7468008" y="1053458"/>
            <a:chExt cx="1409218" cy="2456066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2BE6CF6-B2D1-4E7C-B371-F53A8BC35F99}"/>
                </a:ext>
              </a:extLst>
            </p:cNvPr>
            <p:cNvSpPr/>
            <p:nvPr/>
          </p:nvSpPr>
          <p:spPr>
            <a:xfrm>
              <a:off x="7468116" y="1053724"/>
              <a:ext cx="1154968" cy="801029"/>
            </a:xfrm>
            <a:custGeom>
              <a:avLst/>
              <a:gdLst>
                <a:gd name="connsiteX0" fmla="*/ 1115992 w 1154968"/>
                <a:gd name="connsiteY0" fmla="*/ 14228 h 801029"/>
                <a:gd name="connsiteX1" fmla="*/ 830525 w 1154968"/>
                <a:gd name="connsiteY1" fmla="*/ 81065 h 801029"/>
                <a:gd name="connsiteX2" fmla="*/ 558344 w 1154968"/>
                <a:gd name="connsiteY2" fmla="*/ 234469 h 801029"/>
                <a:gd name="connsiteX3" fmla="*/ 23647 w 1154968"/>
                <a:gd name="connsiteY3" fmla="*/ 646363 h 801029"/>
                <a:gd name="connsiteX4" fmla="*/ 130345 w 1154968"/>
                <a:gd name="connsiteY4" fmla="*/ 785675 h 801029"/>
                <a:gd name="connsiteX5" fmla="*/ 668263 w 1154968"/>
                <a:gd name="connsiteY5" fmla="*/ 413238 h 801029"/>
                <a:gd name="connsiteX6" fmla="*/ 957355 w 1154968"/>
                <a:gd name="connsiteY6" fmla="*/ 254601 h 801029"/>
                <a:gd name="connsiteX7" fmla="*/ 1150216 w 1154968"/>
                <a:gd name="connsiteY7" fmla="*/ 105223 h 801029"/>
                <a:gd name="connsiteX8" fmla="*/ 1115992 w 1154968"/>
                <a:gd name="connsiteY8" fmla="*/ 14228 h 80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4968" h="801029">
                  <a:moveTo>
                    <a:pt x="1115992" y="14228"/>
                  </a:moveTo>
                  <a:cubicBezTo>
                    <a:pt x="1011710" y="-28048"/>
                    <a:pt x="925144" y="32749"/>
                    <a:pt x="830525" y="81065"/>
                  </a:cubicBezTo>
                  <a:cubicBezTo>
                    <a:pt x="737919" y="128576"/>
                    <a:pt x="647327" y="180113"/>
                    <a:pt x="558344" y="234469"/>
                  </a:cubicBezTo>
                  <a:cubicBezTo>
                    <a:pt x="367899" y="350025"/>
                    <a:pt x="179869" y="486518"/>
                    <a:pt x="23647" y="646363"/>
                  </a:cubicBezTo>
                  <a:cubicBezTo>
                    <a:pt x="-43593" y="715214"/>
                    <a:pt x="45389" y="845667"/>
                    <a:pt x="130345" y="785675"/>
                  </a:cubicBezTo>
                  <a:cubicBezTo>
                    <a:pt x="309114" y="659248"/>
                    <a:pt x="481039" y="527586"/>
                    <a:pt x="668263" y="413238"/>
                  </a:cubicBezTo>
                  <a:cubicBezTo>
                    <a:pt x="762077" y="355662"/>
                    <a:pt x="859112" y="304125"/>
                    <a:pt x="957355" y="254601"/>
                  </a:cubicBezTo>
                  <a:cubicBezTo>
                    <a:pt x="1035868" y="214740"/>
                    <a:pt x="1118408" y="192998"/>
                    <a:pt x="1150216" y="105223"/>
                  </a:cubicBezTo>
                  <a:cubicBezTo>
                    <a:pt x="1161892" y="71402"/>
                    <a:pt x="1152632" y="28723"/>
                    <a:pt x="1115992" y="14228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DC6D4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7E7300C-FFB6-4B04-8C70-DB15BF3FFDB8}"/>
                </a:ext>
              </a:extLst>
            </p:cNvPr>
            <p:cNvSpPr/>
            <p:nvPr/>
          </p:nvSpPr>
          <p:spPr>
            <a:xfrm>
              <a:off x="7508515" y="2210878"/>
              <a:ext cx="1382930" cy="302912"/>
            </a:xfrm>
            <a:custGeom>
              <a:avLst/>
              <a:gdLst>
                <a:gd name="connsiteX0" fmla="*/ 1357437 w 1382930"/>
                <a:gd name="connsiteY0" fmla="*/ 36791 h 302912"/>
                <a:gd name="connsiteX1" fmla="*/ 1090893 w 1382930"/>
                <a:gd name="connsiteY1" fmla="*/ 15451 h 302912"/>
                <a:gd name="connsiteX2" fmla="*/ 732549 w 1382930"/>
                <a:gd name="connsiteY2" fmla="*/ 60144 h 302912"/>
                <a:gd name="connsiteX3" fmla="*/ 62566 w 1382930"/>
                <a:gd name="connsiteY3" fmla="*/ 124968 h 302912"/>
                <a:gd name="connsiteX4" fmla="*/ 73035 w 1382930"/>
                <a:gd name="connsiteY4" fmla="*/ 284008 h 302912"/>
                <a:gd name="connsiteX5" fmla="*/ 766773 w 1382930"/>
                <a:gd name="connsiteY5" fmla="*/ 274747 h 302912"/>
                <a:gd name="connsiteX6" fmla="*/ 1127130 w 1382930"/>
                <a:gd name="connsiteY6" fmla="*/ 232068 h 302912"/>
                <a:gd name="connsiteX7" fmla="*/ 1367905 w 1382930"/>
                <a:gd name="connsiteY7" fmla="*/ 135033 h 302912"/>
                <a:gd name="connsiteX8" fmla="*/ 1357437 w 1382930"/>
                <a:gd name="connsiteY8" fmla="*/ 36791 h 3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2930" h="302912">
                  <a:moveTo>
                    <a:pt x="1357437" y="36791"/>
                  </a:moveTo>
                  <a:cubicBezTo>
                    <a:pt x="1269260" y="-19578"/>
                    <a:pt x="1191149" y="2164"/>
                    <a:pt x="1090893" y="15451"/>
                  </a:cubicBezTo>
                  <a:cubicBezTo>
                    <a:pt x="971713" y="31557"/>
                    <a:pt x="852534" y="48065"/>
                    <a:pt x="732549" y="60144"/>
                  </a:cubicBezTo>
                  <a:cubicBezTo>
                    <a:pt x="510698" y="82691"/>
                    <a:pt x="281599" y="83899"/>
                    <a:pt x="62566" y="124968"/>
                  </a:cubicBezTo>
                  <a:cubicBezTo>
                    <a:pt x="-31650" y="142684"/>
                    <a:pt x="-12323" y="269916"/>
                    <a:pt x="73035" y="284008"/>
                  </a:cubicBezTo>
                  <a:cubicBezTo>
                    <a:pt x="297704" y="320648"/>
                    <a:pt x="541298" y="296490"/>
                    <a:pt x="766773" y="274747"/>
                  </a:cubicBezTo>
                  <a:cubicBezTo>
                    <a:pt x="887160" y="263474"/>
                    <a:pt x="1007950" y="250589"/>
                    <a:pt x="1127130" y="232068"/>
                  </a:cubicBezTo>
                  <a:cubicBezTo>
                    <a:pt x="1221749" y="217171"/>
                    <a:pt x="1306302" y="213547"/>
                    <a:pt x="1367905" y="135033"/>
                  </a:cubicBezTo>
                  <a:cubicBezTo>
                    <a:pt x="1389244" y="107654"/>
                    <a:pt x="1389647" y="57325"/>
                    <a:pt x="1357437" y="36791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DC6D4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C936039-3BCC-4CF5-8D3A-4643F9B1F438}"/>
                </a:ext>
              </a:extLst>
            </p:cNvPr>
            <p:cNvSpPr/>
            <p:nvPr/>
          </p:nvSpPr>
          <p:spPr>
            <a:xfrm>
              <a:off x="7583950" y="2900820"/>
              <a:ext cx="799445" cy="618889"/>
            </a:xfrm>
            <a:custGeom>
              <a:avLst/>
              <a:gdLst>
                <a:gd name="connsiteX0" fmla="*/ 545987 w 799445"/>
                <a:gd name="connsiteY0" fmla="*/ 332094 h 618889"/>
                <a:gd name="connsiteX1" fmla="*/ 122819 w 799445"/>
                <a:gd name="connsiteY1" fmla="*/ 16832 h 618889"/>
                <a:gd name="connsiteX2" fmla="*/ 18135 w 799445"/>
                <a:gd name="connsiteY2" fmla="*/ 130777 h 618889"/>
                <a:gd name="connsiteX3" fmla="*/ 420366 w 799445"/>
                <a:gd name="connsiteY3" fmla="*/ 482276 h 618889"/>
                <a:gd name="connsiteX4" fmla="*/ 772670 w 799445"/>
                <a:gd name="connsiteY4" fmla="*/ 602261 h 618889"/>
                <a:gd name="connsiteX5" fmla="*/ 798439 w 799445"/>
                <a:gd name="connsiteY5" fmla="*/ 547906 h 618889"/>
                <a:gd name="connsiteX6" fmla="*/ 545987 w 799445"/>
                <a:gd name="connsiteY6" fmla="*/ 332094 h 61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9445" h="618889">
                  <a:moveTo>
                    <a:pt x="545987" y="332094"/>
                  </a:moveTo>
                  <a:cubicBezTo>
                    <a:pt x="395000" y="241501"/>
                    <a:pt x="255689" y="131985"/>
                    <a:pt x="122819" y="16832"/>
                  </a:cubicBezTo>
                  <a:cubicBezTo>
                    <a:pt x="55177" y="-41550"/>
                    <a:pt x="-40247" y="65550"/>
                    <a:pt x="18135" y="130777"/>
                  </a:cubicBezTo>
                  <a:cubicBezTo>
                    <a:pt x="137314" y="264854"/>
                    <a:pt x="272599" y="380410"/>
                    <a:pt x="420366" y="482276"/>
                  </a:cubicBezTo>
                  <a:cubicBezTo>
                    <a:pt x="519011" y="550321"/>
                    <a:pt x="649464" y="661046"/>
                    <a:pt x="772670" y="602261"/>
                  </a:cubicBezTo>
                  <a:cubicBezTo>
                    <a:pt x="792399" y="592598"/>
                    <a:pt x="802868" y="568842"/>
                    <a:pt x="798439" y="547906"/>
                  </a:cubicBezTo>
                  <a:cubicBezTo>
                    <a:pt x="774281" y="430739"/>
                    <a:pt x="638593" y="387657"/>
                    <a:pt x="545987" y="332094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DC6D4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EBE1F2-4B84-405D-BBFE-0D4028F57F7C}"/>
              </a:ext>
            </a:extLst>
          </p:cNvPr>
          <p:cNvSpPr/>
          <p:nvPr/>
        </p:nvSpPr>
        <p:spPr>
          <a:xfrm>
            <a:off x="5531465" y="1670716"/>
            <a:ext cx="175975" cy="2360973"/>
          </a:xfrm>
          <a:custGeom>
            <a:avLst/>
            <a:gdLst>
              <a:gd name="connsiteX0" fmla="*/ 39839 w 175975"/>
              <a:gd name="connsiteY0" fmla="*/ 44939 h 2360973"/>
              <a:gd name="connsiteX1" fmla="*/ 84778 w 175975"/>
              <a:gd name="connsiteY1" fmla="*/ 0 h 2360973"/>
              <a:gd name="connsiteX2" fmla="*/ 84778 w 175975"/>
              <a:gd name="connsiteY2" fmla="*/ 0 h 2360973"/>
              <a:gd name="connsiteX3" fmla="*/ 129717 w 175975"/>
              <a:gd name="connsiteY3" fmla="*/ 44939 h 2360973"/>
              <a:gd name="connsiteX4" fmla="*/ 129716 w 175975"/>
              <a:gd name="connsiteY4" fmla="*/ 2315307 h 2360973"/>
              <a:gd name="connsiteX5" fmla="*/ 84777 w 175975"/>
              <a:gd name="connsiteY5" fmla="*/ 2360246 h 2360973"/>
              <a:gd name="connsiteX6" fmla="*/ 84778 w 175975"/>
              <a:gd name="connsiteY6" fmla="*/ 2360245 h 2360973"/>
              <a:gd name="connsiteX7" fmla="*/ 39839 w 175975"/>
              <a:gd name="connsiteY7" fmla="*/ 2315306 h 2360973"/>
              <a:gd name="connsiteX8" fmla="*/ 39839 w 175975"/>
              <a:gd name="connsiteY8" fmla="*/ 44939 h 2360973"/>
              <a:gd name="connsiteX0" fmla="*/ 39839 w 175975"/>
              <a:gd name="connsiteY0" fmla="*/ 44939 h 2360973"/>
              <a:gd name="connsiteX1" fmla="*/ 84778 w 175975"/>
              <a:gd name="connsiteY1" fmla="*/ 0 h 2360973"/>
              <a:gd name="connsiteX2" fmla="*/ 84778 w 175975"/>
              <a:gd name="connsiteY2" fmla="*/ 0 h 2360973"/>
              <a:gd name="connsiteX3" fmla="*/ 129717 w 175975"/>
              <a:gd name="connsiteY3" fmla="*/ 44939 h 2360973"/>
              <a:gd name="connsiteX4" fmla="*/ 129716 w 175975"/>
              <a:gd name="connsiteY4" fmla="*/ 2315307 h 2360973"/>
              <a:gd name="connsiteX5" fmla="*/ 84777 w 175975"/>
              <a:gd name="connsiteY5" fmla="*/ 2360246 h 2360973"/>
              <a:gd name="connsiteX6" fmla="*/ 84778 w 175975"/>
              <a:gd name="connsiteY6" fmla="*/ 2360245 h 2360973"/>
              <a:gd name="connsiteX7" fmla="*/ 39839 w 175975"/>
              <a:gd name="connsiteY7" fmla="*/ 2315306 h 2360973"/>
              <a:gd name="connsiteX8" fmla="*/ 22030 w 175975"/>
              <a:gd name="connsiteY8" fmla="*/ 753236 h 2360973"/>
              <a:gd name="connsiteX9" fmla="*/ 39839 w 175975"/>
              <a:gd name="connsiteY9" fmla="*/ 44939 h 2360973"/>
              <a:gd name="connsiteX0" fmla="*/ 39839 w 175975"/>
              <a:gd name="connsiteY0" fmla="*/ 44939 h 2360973"/>
              <a:gd name="connsiteX1" fmla="*/ 84778 w 175975"/>
              <a:gd name="connsiteY1" fmla="*/ 0 h 2360973"/>
              <a:gd name="connsiteX2" fmla="*/ 84778 w 175975"/>
              <a:gd name="connsiteY2" fmla="*/ 0 h 2360973"/>
              <a:gd name="connsiteX3" fmla="*/ 129717 w 175975"/>
              <a:gd name="connsiteY3" fmla="*/ 44939 h 2360973"/>
              <a:gd name="connsiteX4" fmla="*/ 129716 w 175975"/>
              <a:gd name="connsiteY4" fmla="*/ 2315307 h 2360973"/>
              <a:gd name="connsiteX5" fmla="*/ 84777 w 175975"/>
              <a:gd name="connsiteY5" fmla="*/ 2360246 h 2360973"/>
              <a:gd name="connsiteX6" fmla="*/ 84778 w 175975"/>
              <a:gd name="connsiteY6" fmla="*/ 2360245 h 2360973"/>
              <a:gd name="connsiteX7" fmla="*/ 39839 w 175975"/>
              <a:gd name="connsiteY7" fmla="*/ 2315306 h 2360973"/>
              <a:gd name="connsiteX8" fmla="*/ 39839 w 175975"/>
              <a:gd name="connsiteY8" fmla="*/ 44939 h 2360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975" h="2360973" fill="none" extrusionOk="0">
                <a:moveTo>
                  <a:pt x="39839" y="44939"/>
                </a:moveTo>
                <a:cubicBezTo>
                  <a:pt x="39261" y="14604"/>
                  <a:pt x="55168" y="6659"/>
                  <a:pt x="84778" y="0"/>
                </a:cubicBezTo>
                <a:lnTo>
                  <a:pt x="84778" y="0"/>
                </a:lnTo>
                <a:cubicBezTo>
                  <a:pt x="115877" y="3515"/>
                  <a:pt x="138455" y="22221"/>
                  <a:pt x="129717" y="44939"/>
                </a:cubicBezTo>
                <a:cubicBezTo>
                  <a:pt x="-32147" y="775548"/>
                  <a:pt x="290217" y="1689779"/>
                  <a:pt x="129716" y="2315307"/>
                </a:cubicBezTo>
                <a:cubicBezTo>
                  <a:pt x="131450" y="2342708"/>
                  <a:pt x="110334" y="2367893"/>
                  <a:pt x="84777" y="2360246"/>
                </a:cubicBezTo>
                <a:lnTo>
                  <a:pt x="84778" y="2360245"/>
                </a:lnTo>
                <a:cubicBezTo>
                  <a:pt x="64982" y="2367982"/>
                  <a:pt x="46987" y="2348880"/>
                  <a:pt x="39839" y="2315306"/>
                </a:cubicBezTo>
                <a:cubicBezTo>
                  <a:pt x="279717" y="1388396"/>
                  <a:pt x="-4849" y="689248"/>
                  <a:pt x="39839" y="44939"/>
                </a:cubicBezTo>
                <a:close/>
              </a:path>
              <a:path w="175975" h="2360973" stroke="0" extrusionOk="0">
                <a:moveTo>
                  <a:pt x="39839" y="44939"/>
                </a:moveTo>
                <a:cubicBezTo>
                  <a:pt x="28669" y="19289"/>
                  <a:pt x="54932" y="929"/>
                  <a:pt x="84778" y="0"/>
                </a:cubicBezTo>
                <a:lnTo>
                  <a:pt x="84778" y="0"/>
                </a:lnTo>
                <a:cubicBezTo>
                  <a:pt x="109037" y="544"/>
                  <a:pt x="126225" y="16262"/>
                  <a:pt x="129717" y="44939"/>
                </a:cubicBezTo>
                <a:cubicBezTo>
                  <a:pt x="54945" y="689589"/>
                  <a:pt x="17053" y="1704843"/>
                  <a:pt x="129716" y="2315307"/>
                </a:cubicBezTo>
                <a:cubicBezTo>
                  <a:pt x="126058" y="2344290"/>
                  <a:pt x="117422" y="2365254"/>
                  <a:pt x="84777" y="2360246"/>
                </a:cubicBezTo>
                <a:lnTo>
                  <a:pt x="84778" y="2360245"/>
                </a:lnTo>
                <a:cubicBezTo>
                  <a:pt x="63759" y="2364175"/>
                  <a:pt x="44073" y="2336116"/>
                  <a:pt x="39839" y="2315306"/>
                </a:cubicBezTo>
                <a:cubicBezTo>
                  <a:pt x="-1779" y="2101806"/>
                  <a:pt x="-29565" y="1134381"/>
                  <a:pt x="22030" y="753236"/>
                </a:cubicBezTo>
                <a:cubicBezTo>
                  <a:pt x="44648" y="419626"/>
                  <a:pt x="5897" y="184843"/>
                  <a:pt x="39839" y="44939"/>
                </a:cubicBezTo>
                <a:close/>
              </a:path>
              <a:path w="175975" h="2360973" fill="none" stroke="0" extrusionOk="0">
                <a:moveTo>
                  <a:pt x="39839" y="44939"/>
                </a:moveTo>
                <a:cubicBezTo>
                  <a:pt x="36837" y="13689"/>
                  <a:pt x="54449" y="3966"/>
                  <a:pt x="84778" y="0"/>
                </a:cubicBezTo>
                <a:lnTo>
                  <a:pt x="84778" y="0"/>
                </a:lnTo>
                <a:cubicBezTo>
                  <a:pt x="113405" y="1502"/>
                  <a:pt x="131703" y="24551"/>
                  <a:pt x="129717" y="44939"/>
                </a:cubicBezTo>
                <a:cubicBezTo>
                  <a:pt x="7589" y="877418"/>
                  <a:pt x="134974" y="1582594"/>
                  <a:pt x="129716" y="2315307"/>
                </a:cubicBezTo>
                <a:cubicBezTo>
                  <a:pt x="132552" y="2341351"/>
                  <a:pt x="110896" y="2361458"/>
                  <a:pt x="84777" y="2360246"/>
                </a:cubicBezTo>
                <a:lnTo>
                  <a:pt x="84778" y="2360245"/>
                </a:lnTo>
                <a:cubicBezTo>
                  <a:pt x="69965" y="2365929"/>
                  <a:pt x="40710" y="2340864"/>
                  <a:pt x="39839" y="2315306"/>
                </a:cubicBezTo>
                <a:cubicBezTo>
                  <a:pt x="149244" y="1548398"/>
                  <a:pt x="-130325" y="828946"/>
                  <a:pt x="39839" y="44939"/>
                </a:cubicBezTo>
                <a:close/>
              </a:path>
              <a:path w="175975" h="2360973" fill="none" stroke="0" extrusionOk="0">
                <a:moveTo>
                  <a:pt x="39839" y="44939"/>
                </a:moveTo>
                <a:cubicBezTo>
                  <a:pt x="39110" y="17556"/>
                  <a:pt x="54248" y="6044"/>
                  <a:pt x="84778" y="0"/>
                </a:cubicBezTo>
                <a:lnTo>
                  <a:pt x="84778" y="0"/>
                </a:lnTo>
                <a:cubicBezTo>
                  <a:pt x="116357" y="2266"/>
                  <a:pt x="134541" y="21989"/>
                  <a:pt x="129717" y="44939"/>
                </a:cubicBezTo>
                <a:cubicBezTo>
                  <a:pt x="24996" y="799407"/>
                  <a:pt x="253327" y="1765039"/>
                  <a:pt x="129716" y="2315307"/>
                </a:cubicBezTo>
                <a:cubicBezTo>
                  <a:pt x="129045" y="2340749"/>
                  <a:pt x="114484" y="2367099"/>
                  <a:pt x="84777" y="2360246"/>
                </a:cubicBezTo>
                <a:lnTo>
                  <a:pt x="84778" y="2360245"/>
                </a:lnTo>
                <a:cubicBezTo>
                  <a:pt x="66631" y="2365422"/>
                  <a:pt x="46359" y="2342719"/>
                  <a:pt x="39839" y="2315306"/>
                </a:cubicBezTo>
                <a:cubicBezTo>
                  <a:pt x="233232" y="1389026"/>
                  <a:pt x="-79975" y="853530"/>
                  <a:pt x="39839" y="44939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9384 w 131729"/>
                      <a:gd name="connsiteY0" fmla="*/ 44939 h 2360735"/>
                      <a:gd name="connsiteX1" fmla="*/ 64323 w 131729"/>
                      <a:gd name="connsiteY1" fmla="*/ 0 h 2360735"/>
                      <a:gd name="connsiteX2" fmla="*/ 64323 w 131729"/>
                      <a:gd name="connsiteY2" fmla="*/ 0 h 2360735"/>
                      <a:gd name="connsiteX3" fmla="*/ 109262 w 131729"/>
                      <a:gd name="connsiteY3" fmla="*/ 44939 h 2360735"/>
                      <a:gd name="connsiteX4" fmla="*/ 109261 w 131729"/>
                      <a:gd name="connsiteY4" fmla="*/ 2315307 h 2360735"/>
                      <a:gd name="connsiteX5" fmla="*/ 64322 w 131729"/>
                      <a:gd name="connsiteY5" fmla="*/ 2360246 h 2360735"/>
                      <a:gd name="connsiteX6" fmla="*/ 64323 w 131729"/>
                      <a:gd name="connsiteY6" fmla="*/ 2360245 h 2360735"/>
                      <a:gd name="connsiteX7" fmla="*/ 19384 w 131729"/>
                      <a:gd name="connsiteY7" fmla="*/ 2315306 h 2360735"/>
                      <a:gd name="connsiteX8" fmla="*/ 19384 w 131729"/>
                      <a:gd name="connsiteY8" fmla="*/ 44939 h 2360735"/>
                      <a:gd name="connsiteX0" fmla="*/ 19384 w 131729"/>
                      <a:gd name="connsiteY0" fmla="*/ 44939 h 2360735"/>
                      <a:gd name="connsiteX1" fmla="*/ 64323 w 131729"/>
                      <a:gd name="connsiteY1" fmla="*/ 0 h 2360735"/>
                      <a:gd name="connsiteX2" fmla="*/ 64323 w 131729"/>
                      <a:gd name="connsiteY2" fmla="*/ 0 h 2360735"/>
                      <a:gd name="connsiteX3" fmla="*/ 109262 w 131729"/>
                      <a:gd name="connsiteY3" fmla="*/ 44939 h 2360735"/>
                      <a:gd name="connsiteX4" fmla="*/ 109261 w 131729"/>
                      <a:gd name="connsiteY4" fmla="*/ 2315307 h 2360735"/>
                      <a:gd name="connsiteX5" fmla="*/ 64322 w 131729"/>
                      <a:gd name="connsiteY5" fmla="*/ 2360246 h 2360735"/>
                      <a:gd name="connsiteX6" fmla="*/ 64323 w 131729"/>
                      <a:gd name="connsiteY6" fmla="*/ 2360245 h 2360735"/>
                      <a:gd name="connsiteX7" fmla="*/ 19384 w 131729"/>
                      <a:gd name="connsiteY7" fmla="*/ 2315306 h 2360735"/>
                      <a:gd name="connsiteX8" fmla="*/ 17904 w 131729"/>
                      <a:gd name="connsiteY8" fmla="*/ 756502 h 2360735"/>
                      <a:gd name="connsiteX9" fmla="*/ 19384 w 131729"/>
                      <a:gd name="connsiteY9" fmla="*/ 44939 h 2360735"/>
                      <a:gd name="connsiteX0" fmla="*/ 39839 w 175975"/>
                      <a:gd name="connsiteY0" fmla="*/ 44939 h 2360973"/>
                      <a:gd name="connsiteX1" fmla="*/ 84778 w 175975"/>
                      <a:gd name="connsiteY1" fmla="*/ 0 h 2360973"/>
                      <a:gd name="connsiteX2" fmla="*/ 84778 w 175975"/>
                      <a:gd name="connsiteY2" fmla="*/ 0 h 2360973"/>
                      <a:gd name="connsiteX3" fmla="*/ 129717 w 175975"/>
                      <a:gd name="connsiteY3" fmla="*/ 44939 h 2360973"/>
                      <a:gd name="connsiteX4" fmla="*/ 129716 w 175975"/>
                      <a:gd name="connsiteY4" fmla="*/ 2315307 h 2360973"/>
                      <a:gd name="connsiteX5" fmla="*/ 84777 w 175975"/>
                      <a:gd name="connsiteY5" fmla="*/ 2360246 h 2360973"/>
                      <a:gd name="connsiteX6" fmla="*/ 84778 w 175975"/>
                      <a:gd name="connsiteY6" fmla="*/ 2360245 h 2360973"/>
                      <a:gd name="connsiteX7" fmla="*/ 39839 w 175975"/>
                      <a:gd name="connsiteY7" fmla="*/ 2315306 h 2360973"/>
                      <a:gd name="connsiteX8" fmla="*/ 39839 w 175975"/>
                      <a:gd name="connsiteY8" fmla="*/ 44939 h 2360973"/>
                      <a:gd name="connsiteX0" fmla="*/ 39839 w 175975"/>
                      <a:gd name="connsiteY0" fmla="*/ 44939 h 2360973"/>
                      <a:gd name="connsiteX1" fmla="*/ 84778 w 175975"/>
                      <a:gd name="connsiteY1" fmla="*/ 0 h 2360973"/>
                      <a:gd name="connsiteX2" fmla="*/ 84778 w 175975"/>
                      <a:gd name="connsiteY2" fmla="*/ 0 h 2360973"/>
                      <a:gd name="connsiteX3" fmla="*/ 129717 w 175975"/>
                      <a:gd name="connsiteY3" fmla="*/ 44939 h 2360973"/>
                      <a:gd name="connsiteX4" fmla="*/ 129716 w 175975"/>
                      <a:gd name="connsiteY4" fmla="*/ 2315307 h 2360973"/>
                      <a:gd name="connsiteX5" fmla="*/ 84777 w 175975"/>
                      <a:gd name="connsiteY5" fmla="*/ 2360246 h 2360973"/>
                      <a:gd name="connsiteX6" fmla="*/ 84778 w 175975"/>
                      <a:gd name="connsiteY6" fmla="*/ 2360245 h 2360973"/>
                      <a:gd name="connsiteX7" fmla="*/ 39839 w 175975"/>
                      <a:gd name="connsiteY7" fmla="*/ 2315306 h 2360973"/>
                      <a:gd name="connsiteX8" fmla="*/ 22030 w 175975"/>
                      <a:gd name="connsiteY8" fmla="*/ 753236 h 2360973"/>
                      <a:gd name="connsiteX9" fmla="*/ 39839 w 175975"/>
                      <a:gd name="connsiteY9" fmla="*/ 44939 h 2360973"/>
                      <a:gd name="connsiteX0" fmla="*/ 39839 w 175975"/>
                      <a:gd name="connsiteY0" fmla="*/ 44939 h 2360973"/>
                      <a:gd name="connsiteX1" fmla="*/ 84778 w 175975"/>
                      <a:gd name="connsiteY1" fmla="*/ 0 h 2360973"/>
                      <a:gd name="connsiteX2" fmla="*/ 84778 w 175975"/>
                      <a:gd name="connsiteY2" fmla="*/ 0 h 2360973"/>
                      <a:gd name="connsiteX3" fmla="*/ 129717 w 175975"/>
                      <a:gd name="connsiteY3" fmla="*/ 44939 h 2360973"/>
                      <a:gd name="connsiteX4" fmla="*/ 129716 w 175975"/>
                      <a:gd name="connsiteY4" fmla="*/ 2315307 h 2360973"/>
                      <a:gd name="connsiteX5" fmla="*/ 84777 w 175975"/>
                      <a:gd name="connsiteY5" fmla="*/ 2360246 h 2360973"/>
                      <a:gd name="connsiteX6" fmla="*/ 84778 w 175975"/>
                      <a:gd name="connsiteY6" fmla="*/ 2360245 h 2360973"/>
                      <a:gd name="connsiteX7" fmla="*/ 39839 w 175975"/>
                      <a:gd name="connsiteY7" fmla="*/ 2315306 h 2360973"/>
                      <a:gd name="connsiteX8" fmla="*/ 39839 w 175975"/>
                      <a:gd name="connsiteY8" fmla="*/ 44939 h 2360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75975" h="2360973" fill="none" extrusionOk="0">
                        <a:moveTo>
                          <a:pt x="39839" y="44939"/>
                        </a:moveTo>
                        <a:cubicBezTo>
                          <a:pt x="39602" y="17859"/>
                          <a:pt x="56115" y="5343"/>
                          <a:pt x="84778" y="0"/>
                        </a:cubicBezTo>
                        <a:lnTo>
                          <a:pt x="84778" y="0"/>
                        </a:lnTo>
                        <a:cubicBezTo>
                          <a:pt x="112011" y="1351"/>
                          <a:pt x="137146" y="21906"/>
                          <a:pt x="129717" y="44939"/>
                        </a:cubicBezTo>
                        <a:cubicBezTo>
                          <a:pt x="37837" y="786867"/>
                          <a:pt x="269943" y="1673199"/>
                          <a:pt x="129716" y="2315307"/>
                        </a:cubicBezTo>
                        <a:cubicBezTo>
                          <a:pt x="130768" y="2341692"/>
                          <a:pt x="110053" y="2364982"/>
                          <a:pt x="84777" y="2360246"/>
                        </a:cubicBezTo>
                        <a:lnTo>
                          <a:pt x="84778" y="2360245"/>
                        </a:lnTo>
                        <a:cubicBezTo>
                          <a:pt x="63043" y="2364996"/>
                          <a:pt x="44716" y="2346099"/>
                          <a:pt x="39839" y="2315306"/>
                        </a:cubicBezTo>
                        <a:cubicBezTo>
                          <a:pt x="272185" y="1394991"/>
                          <a:pt x="-29715" y="806211"/>
                          <a:pt x="39839" y="44939"/>
                        </a:cubicBezTo>
                        <a:close/>
                      </a:path>
                      <a:path w="175975" h="2360973" stroke="0" extrusionOk="0">
                        <a:moveTo>
                          <a:pt x="39839" y="44939"/>
                        </a:moveTo>
                        <a:cubicBezTo>
                          <a:pt x="31966" y="18748"/>
                          <a:pt x="55521" y="1335"/>
                          <a:pt x="84778" y="0"/>
                        </a:cubicBezTo>
                        <a:lnTo>
                          <a:pt x="84778" y="0"/>
                        </a:lnTo>
                        <a:cubicBezTo>
                          <a:pt x="110258" y="631"/>
                          <a:pt x="127687" y="19243"/>
                          <a:pt x="129717" y="44939"/>
                        </a:cubicBezTo>
                        <a:cubicBezTo>
                          <a:pt x="46553" y="803109"/>
                          <a:pt x="106024" y="1652892"/>
                          <a:pt x="129716" y="2315307"/>
                        </a:cubicBezTo>
                        <a:cubicBezTo>
                          <a:pt x="126737" y="2343075"/>
                          <a:pt x="116557" y="2364611"/>
                          <a:pt x="84777" y="2360246"/>
                        </a:cubicBezTo>
                        <a:lnTo>
                          <a:pt x="84778" y="2360245"/>
                        </a:lnTo>
                        <a:cubicBezTo>
                          <a:pt x="63814" y="2362859"/>
                          <a:pt x="43734" y="2336317"/>
                          <a:pt x="39839" y="2315306"/>
                        </a:cubicBezTo>
                        <a:cubicBezTo>
                          <a:pt x="26511" y="2056894"/>
                          <a:pt x="-20054" y="1133874"/>
                          <a:pt x="22030" y="753236"/>
                        </a:cubicBezTo>
                        <a:cubicBezTo>
                          <a:pt x="33226" y="397010"/>
                          <a:pt x="27324" y="173543"/>
                          <a:pt x="39839" y="44939"/>
                        </a:cubicBezTo>
                        <a:close/>
                      </a:path>
                      <a:path w="175975" h="2360973" fill="none" stroke="0" extrusionOk="0">
                        <a:moveTo>
                          <a:pt x="39839" y="44939"/>
                        </a:moveTo>
                        <a:cubicBezTo>
                          <a:pt x="36340" y="16534"/>
                          <a:pt x="56399" y="4076"/>
                          <a:pt x="84778" y="0"/>
                        </a:cubicBezTo>
                        <a:lnTo>
                          <a:pt x="84778" y="0"/>
                        </a:lnTo>
                        <a:cubicBezTo>
                          <a:pt x="112592" y="802"/>
                          <a:pt x="132780" y="21300"/>
                          <a:pt x="129717" y="44939"/>
                        </a:cubicBezTo>
                        <a:cubicBezTo>
                          <a:pt x="32477" y="827456"/>
                          <a:pt x="194871" y="1662067"/>
                          <a:pt x="129716" y="2315307"/>
                        </a:cubicBezTo>
                        <a:cubicBezTo>
                          <a:pt x="129494" y="2340393"/>
                          <a:pt x="111065" y="2364970"/>
                          <a:pt x="84777" y="2360246"/>
                        </a:cubicBezTo>
                        <a:lnTo>
                          <a:pt x="84778" y="2360245"/>
                        </a:lnTo>
                        <a:cubicBezTo>
                          <a:pt x="65751" y="2363274"/>
                          <a:pt x="43868" y="2340171"/>
                          <a:pt x="39839" y="2315306"/>
                        </a:cubicBezTo>
                        <a:cubicBezTo>
                          <a:pt x="176142" y="1464540"/>
                          <a:pt x="-97712" y="931651"/>
                          <a:pt x="39839" y="44939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003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4" dur="200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DF14A72-311C-4754-8023-5345F06705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5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3D857E3-089D-4435-AA27-E178A695A423}"/>
              </a:ext>
            </a:extLst>
          </p:cNvPr>
          <p:cNvGrpSpPr/>
          <p:nvPr/>
        </p:nvGrpSpPr>
        <p:grpSpPr>
          <a:xfrm>
            <a:off x="6503223" y="2924415"/>
            <a:ext cx="1816893" cy="726051"/>
            <a:chOff x="6503223" y="1876665"/>
            <a:chExt cx="1816893" cy="72605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8F7783-59EE-4FEA-B2B0-BD4FFF8AF571}"/>
                </a:ext>
              </a:extLst>
            </p:cNvPr>
            <p:cNvSpPr/>
            <p:nvPr/>
          </p:nvSpPr>
          <p:spPr>
            <a:xfrm>
              <a:off x="7646223" y="1876665"/>
              <a:ext cx="673893" cy="606361"/>
            </a:xfrm>
            <a:custGeom>
              <a:avLst/>
              <a:gdLst>
                <a:gd name="connsiteX0" fmla="*/ 673894 w 673893"/>
                <a:gd name="connsiteY0" fmla="*/ 606362 h 606361"/>
                <a:gd name="connsiteX1" fmla="*/ 0 w 673893"/>
                <a:gd name="connsiteY1" fmla="*/ 606362 h 606361"/>
                <a:gd name="connsiteX2" fmla="*/ 0 w 673893"/>
                <a:gd name="connsiteY2" fmla="*/ 0 h 606361"/>
                <a:gd name="connsiteX3" fmla="*/ 673894 w 673893"/>
                <a:gd name="connsiteY3" fmla="*/ 0 h 606361"/>
                <a:gd name="connsiteX4" fmla="*/ 606266 w 673893"/>
                <a:gd name="connsiteY4" fmla="*/ 73628 h 606361"/>
                <a:gd name="connsiteX5" fmla="*/ 673894 w 673893"/>
                <a:gd name="connsiteY5" fmla="*/ 134874 h 606361"/>
                <a:gd name="connsiteX6" fmla="*/ 673894 w 673893"/>
                <a:gd name="connsiteY6" fmla="*/ 172784 h 606361"/>
                <a:gd name="connsiteX7" fmla="*/ 495586 w 673893"/>
                <a:gd name="connsiteY7" fmla="*/ 235458 h 606361"/>
                <a:gd name="connsiteX8" fmla="*/ 673894 w 673893"/>
                <a:gd name="connsiteY8" fmla="*/ 292703 h 606361"/>
                <a:gd name="connsiteX9" fmla="*/ 673894 w 673893"/>
                <a:gd name="connsiteY9" fmla="*/ 374904 h 606361"/>
                <a:gd name="connsiteX10" fmla="*/ 600075 w 673893"/>
                <a:gd name="connsiteY10" fmla="*/ 442532 h 606361"/>
                <a:gd name="connsiteX11" fmla="*/ 673894 w 673893"/>
                <a:gd name="connsiteY11" fmla="*/ 522446 h 60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893" h="606361">
                  <a:moveTo>
                    <a:pt x="673894" y="606362"/>
                  </a:moveTo>
                  <a:lnTo>
                    <a:pt x="0" y="606362"/>
                  </a:lnTo>
                  <a:lnTo>
                    <a:pt x="0" y="0"/>
                  </a:lnTo>
                  <a:lnTo>
                    <a:pt x="673894" y="0"/>
                  </a:lnTo>
                  <a:lnTo>
                    <a:pt x="606266" y="73628"/>
                  </a:lnTo>
                  <a:lnTo>
                    <a:pt x="673894" y="134874"/>
                  </a:lnTo>
                  <a:lnTo>
                    <a:pt x="673894" y="172784"/>
                  </a:lnTo>
                  <a:lnTo>
                    <a:pt x="495586" y="235458"/>
                  </a:lnTo>
                  <a:lnTo>
                    <a:pt x="673894" y="292703"/>
                  </a:lnTo>
                  <a:lnTo>
                    <a:pt x="673894" y="374904"/>
                  </a:lnTo>
                  <a:lnTo>
                    <a:pt x="600075" y="442532"/>
                  </a:lnTo>
                  <a:lnTo>
                    <a:pt x="673894" y="522446"/>
                  </a:lnTo>
                  <a:close/>
                </a:path>
              </a:pathLst>
            </a:custGeom>
            <a:solidFill>
              <a:srgbClr val="A6BC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C7C88EC-C3C3-4036-8C2C-9FBE91BF6D3D}"/>
                </a:ext>
              </a:extLst>
            </p:cNvPr>
            <p:cNvSpPr/>
            <p:nvPr/>
          </p:nvSpPr>
          <p:spPr>
            <a:xfrm>
              <a:off x="6503223" y="1876665"/>
              <a:ext cx="1161097" cy="726051"/>
            </a:xfrm>
            <a:custGeom>
              <a:avLst/>
              <a:gdLst>
                <a:gd name="connsiteX0" fmla="*/ 1161098 w 1161097"/>
                <a:gd name="connsiteY0" fmla="*/ 0 h 726051"/>
                <a:gd name="connsiteX1" fmla="*/ 549021 w 1161097"/>
                <a:gd name="connsiteY1" fmla="*/ 87630 h 726051"/>
                <a:gd name="connsiteX2" fmla="*/ 0 w 1161097"/>
                <a:gd name="connsiteY2" fmla="*/ 0 h 726051"/>
                <a:gd name="connsiteX3" fmla="*/ 0 w 1161097"/>
                <a:gd name="connsiteY3" fmla="*/ 606362 h 726051"/>
                <a:gd name="connsiteX4" fmla="*/ 549021 w 1161097"/>
                <a:gd name="connsiteY4" fmla="*/ 725710 h 726051"/>
                <a:gd name="connsiteX5" fmla="*/ 1161098 w 1161097"/>
                <a:gd name="connsiteY5" fmla="*/ 606362 h 726051"/>
                <a:gd name="connsiteX6" fmla="*/ 1161098 w 1161097"/>
                <a:gd name="connsiteY6" fmla="*/ 0 h 726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1097" h="726051">
                  <a:moveTo>
                    <a:pt x="1161098" y="0"/>
                  </a:moveTo>
                  <a:cubicBezTo>
                    <a:pt x="1018508" y="44101"/>
                    <a:pt x="807149" y="91726"/>
                    <a:pt x="549021" y="87630"/>
                  </a:cubicBezTo>
                  <a:cubicBezTo>
                    <a:pt x="321469" y="84011"/>
                    <a:pt x="133350" y="41243"/>
                    <a:pt x="0" y="0"/>
                  </a:cubicBezTo>
                  <a:cubicBezTo>
                    <a:pt x="0" y="202121"/>
                    <a:pt x="0" y="404241"/>
                    <a:pt x="0" y="606362"/>
                  </a:cubicBezTo>
                  <a:cubicBezTo>
                    <a:pt x="113824" y="655320"/>
                    <a:pt x="304895" y="720471"/>
                    <a:pt x="549021" y="725710"/>
                  </a:cubicBezTo>
                  <a:cubicBezTo>
                    <a:pt x="826580" y="731711"/>
                    <a:pt x="1042416" y="657320"/>
                    <a:pt x="1161098" y="606362"/>
                  </a:cubicBezTo>
                  <a:cubicBezTo>
                    <a:pt x="1161098" y="404241"/>
                    <a:pt x="1161098" y="202121"/>
                    <a:pt x="1161098" y="0"/>
                  </a:cubicBezTo>
                  <a:close/>
                </a:path>
              </a:pathLst>
            </a:custGeom>
            <a:solidFill>
              <a:srgbClr val="A6BC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C0050A5-D947-46EE-8ECB-11C7612EEACF}"/>
              </a:ext>
            </a:extLst>
          </p:cNvPr>
          <p:cNvGrpSpPr/>
          <p:nvPr/>
        </p:nvGrpSpPr>
        <p:grpSpPr>
          <a:xfrm>
            <a:off x="2971663" y="2385301"/>
            <a:ext cx="3556230" cy="7776338"/>
            <a:chOff x="2971663" y="1337551"/>
            <a:chExt cx="3556230" cy="7776338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2E996675-E4C0-4F69-937A-FE605B9B6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355677">
              <a:off x="2971663" y="1337551"/>
              <a:ext cx="2814006" cy="7776338"/>
            </a:xfrm>
            <a:prstGeom prst="rect">
              <a:avLst/>
            </a:prstGeom>
          </p:spPr>
        </p:pic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F5BB64F-1B83-4255-9652-47246C89416C}"/>
                </a:ext>
              </a:extLst>
            </p:cNvPr>
            <p:cNvSpPr/>
            <p:nvPr/>
          </p:nvSpPr>
          <p:spPr>
            <a:xfrm>
              <a:off x="5218968" y="1876665"/>
              <a:ext cx="1308925" cy="597503"/>
            </a:xfrm>
            <a:custGeom>
              <a:avLst/>
              <a:gdLst>
                <a:gd name="connsiteX0" fmla="*/ 0 w 1308925"/>
                <a:gd name="connsiteY0" fmla="*/ 0 h 597503"/>
                <a:gd name="connsiteX1" fmla="*/ 1308926 w 1308925"/>
                <a:gd name="connsiteY1" fmla="*/ 0 h 597503"/>
                <a:gd name="connsiteX2" fmla="*/ 1308926 w 1308925"/>
                <a:gd name="connsiteY2" fmla="*/ 597503 h 597503"/>
                <a:gd name="connsiteX3" fmla="*/ 0 w 1308925"/>
                <a:gd name="connsiteY3" fmla="*/ 597503 h 597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8925" h="597503">
                  <a:moveTo>
                    <a:pt x="0" y="0"/>
                  </a:moveTo>
                  <a:lnTo>
                    <a:pt x="1308926" y="0"/>
                  </a:lnTo>
                  <a:lnTo>
                    <a:pt x="1308926" y="597503"/>
                  </a:lnTo>
                  <a:lnTo>
                    <a:pt x="0" y="597503"/>
                  </a:lnTo>
                  <a:close/>
                </a:path>
              </a:pathLst>
            </a:custGeom>
            <a:solidFill>
              <a:srgbClr val="B8D2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31CA4DA-6EB5-4B85-95EE-62E7ADFB9B48}"/>
                </a:ext>
              </a:extLst>
            </p:cNvPr>
            <p:cNvSpPr/>
            <p:nvPr/>
          </p:nvSpPr>
          <p:spPr>
            <a:xfrm>
              <a:off x="5218968" y="1753698"/>
              <a:ext cx="1308925" cy="292798"/>
            </a:xfrm>
            <a:custGeom>
              <a:avLst/>
              <a:gdLst>
                <a:gd name="connsiteX0" fmla="*/ 1308926 w 1308925"/>
                <a:gd name="connsiteY0" fmla="*/ 146399 h 292798"/>
                <a:gd name="connsiteX1" fmla="*/ 654463 w 1308925"/>
                <a:gd name="connsiteY1" fmla="*/ 292799 h 292798"/>
                <a:gd name="connsiteX2" fmla="*/ 0 w 1308925"/>
                <a:gd name="connsiteY2" fmla="*/ 146399 h 292798"/>
                <a:gd name="connsiteX3" fmla="*/ 654463 w 1308925"/>
                <a:gd name="connsiteY3" fmla="*/ 0 h 292798"/>
                <a:gd name="connsiteX4" fmla="*/ 1308926 w 1308925"/>
                <a:gd name="connsiteY4" fmla="*/ 146399 h 292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8925" h="292798">
                  <a:moveTo>
                    <a:pt x="1308926" y="146399"/>
                  </a:moveTo>
                  <a:cubicBezTo>
                    <a:pt x="1308926" y="227253"/>
                    <a:pt x="1015913" y="292799"/>
                    <a:pt x="654463" y="292799"/>
                  </a:cubicBezTo>
                  <a:cubicBezTo>
                    <a:pt x="293013" y="292799"/>
                    <a:pt x="0" y="227253"/>
                    <a:pt x="0" y="146399"/>
                  </a:cubicBezTo>
                  <a:cubicBezTo>
                    <a:pt x="0" y="65545"/>
                    <a:pt x="293013" y="0"/>
                    <a:pt x="654463" y="0"/>
                  </a:cubicBezTo>
                  <a:cubicBezTo>
                    <a:pt x="1015913" y="0"/>
                    <a:pt x="1308926" y="65545"/>
                    <a:pt x="1308926" y="146399"/>
                  </a:cubicBezTo>
                  <a:close/>
                </a:path>
              </a:pathLst>
            </a:custGeom>
            <a:solidFill>
              <a:srgbClr val="B8D2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00E8-0ED3-4147-AAC8-2227F466FA92}"/>
                </a:ext>
              </a:extLst>
            </p:cNvPr>
            <p:cNvSpPr/>
            <p:nvPr/>
          </p:nvSpPr>
          <p:spPr>
            <a:xfrm>
              <a:off x="5321266" y="1827516"/>
              <a:ext cx="1104328" cy="145160"/>
            </a:xfrm>
            <a:custGeom>
              <a:avLst/>
              <a:gdLst>
                <a:gd name="connsiteX0" fmla="*/ 552164 w 1104328"/>
                <a:gd name="connsiteY0" fmla="*/ 145161 h 145160"/>
                <a:gd name="connsiteX1" fmla="*/ 0 w 1104328"/>
                <a:gd name="connsiteY1" fmla="*/ 72581 h 145160"/>
                <a:gd name="connsiteX2" fmla="*/ 552164 w 1104328"/>
                <a:gd name="connsiteY2" fmla="*/ 0 h 145160"/>
                <a:gd name="connsiteX3" fmla="*/ 1104329 w 1104328"/>
                <a:gd name="connsiteY3" fmla="*/ 72581 h 145160"/>
                <a:gd name="connsiteX4" fmla="*/ 552164 w 1104328"/>
                <a:gd name="connsiteY4" fmla="*/ 145161 h 14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4328" h="145160">
                  <a:moveTo>
                    <a:pt x="552164" y="145161"/>
                  </a:moveTo>
                  <a:cubicBezTo>
                    <a:pt x="266605" y="145161"/>
                    <a:pt x="76486" y="104584"/>
                    <a:pt x="0" y="72581"/>
                  </a:cubicBezTo>
                  <a:cubicBezTo>
                    <a:pt x="76486" y="40481"/>
                    <a:pt x="266605" y="0"/>
                    <a:pt x="552164" y="0"/>
                  </a:cubicBezTo>
                  <a:cubicBezTo>
                    <a:pt x="837724" y="0"/>
                    <a:pt x="1027843" y="40577"/>
                    <a:pt x="1104329" y="72581"/>
                  </a:cubicBezTo>
                  <a:cubicBezTo>
                    <a:pt x="1027843" y="104584"/>
                    <a:pt x="837724" y="145161"/>
                    <a:pt x="552164" y="145161"/>
                  </a:cubicBezTo>
                  <a:close/>
                </a:path>
              </a:pathLst>
            </a:custGeom>
            <a:solidFill>
              <a:srgbClr val="ECEFF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9DA7D75-0232-4BD8-BB91-B6EE48E8DD92}"/>
                </a:ext>
              </a:extLst>
            </p:cNvPr>
            <p:cNvSpPr/>
            <p:nvPr/>
          </p:nvSpPr>
          <p:spPr>
            <a:xfrm>
              <a:off x="5218968" y="2339771"/>
              <a:ext cx="1308925" cy="251078"/>
            </a:xfrm>
            <a:custGeom>
              <a:avLst/>
              <a:gdLst>
                <a:gd name="connsiteX0" fmla="*/ 1308926 w 1308925"/>
                <a:gd name="connsiteY0" fmla="*/ 125539 h 251078"/>
                <a:gd name="connsiteX1" fmla="*/ 654463 w 1308925"/>
                <a:gd name="connsiteY1" fmla="*/ 251079 h 251078"/>
                <a:gd name="connsiteX2" fmla="*/ 0 w 1308925"/>
                <a:gd name="connsiteY2" fmla="*/ 125539 h 251078"/>
                <a:gd name="connsiteX3" fmla="*/ 654463 w 1308925"/>
                <a:gd name="connsiteY3" fmla="*/ 0 h 251078"/>
                <a:gd name="connsiteX4" fmla="*/ 1308926 w 1308925"/>
                <a:gd name="connsiteY4" fmla="*/ 125539 h 251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8925" h="251078">
                  <a:moveTo>
                    <a:pt x="1308926" y="125539"/>
                  </a:moveTo>
                  <a:cubicBezTo>
                    <a:pt x="1308926" y="194873"/>
                    <a:pt x="1015913" y="251079"/>
                    <a:pt x="654463" y="251079"/>
                  </a:cubicBezTo>
                  <a:cubicBezTo>
                    <a:pt x="293013" y="251079"/>
                    <a:pt x="0" y="194873"/>
                    <a:pt x="0" y="125539"/>
                  </a:cubicBezTo>
                  <a:cubicBezTo>
                    <a:pt x="0" y="56206"/>
                    <a:pt x="293013" y="0"/>
                    <a:pt x="654463" y="0"/>
                  </a:cubicBezTo>
                  <a:cubicBezTo>
                    <a:pt x="1015913" y="0"/>
                    <a:pt x="1308926" y="56206"/>
                    <a:pt x="1308926" y="125539"/>
                  </a:cubicBezTo>
                  <a:close/>
                </a:path>
              </a:pathLst>
            </a:custGeom>
            <a:solidFill>
              <a:srgbClr val="B8D2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1563E03B-E0E2-41E1-9B98-FCC45ABA89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b="93994"/>
            <a:stretch/>
          </p:blipFill>
          <p:spPr>
            <a:xfrm rot="355677">
              <a:off x="3330056" y="1433294"/>
              <a:ext cx="2814006" cy="467079"/>
            </a:xfrm>
            <a:prstGeom prst="rect">
              <a:avLst/>
            </a:prstGeom>
          </p:spPr>
        </p:pic>
      </p:grpSp>
      <p:grpSp>
        <p:nvGrpSpPr>
          <p:cNvPr id="23" name="Graphic 27">
            <a:extLst>
              <a:ext uri="{FF2B5EF4-FFF2-40B4-BE49-F238E27FC236}">
                <a16:creationId xmlns:a16="http://schemas.microsoft.com/office/drawing/2014/main" id="{4DFD984F-20E7-41B8-A097-8F3DE88606A5}"/>
              </a:ext>
            </a:extLst>
          </p:cNvPr>
          <p:cNvGrpSpPr/>
          <p:nvPr/>
        </p:nvGrpSpPr>
        <p:grpSpPr>
          <a:xfrm rot="5217869" flipH="1">
            <a:off x="5156469" y="310375"/>
            <a:ext cx="1409218" cy="2456066"/>
            <a:chOff x="7468008" y="1053458"/>
            <a:chExt cx="1409218" cy="2456066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B176E82-0F84-4C8C-BB9D-19A7F870BFA4}"/>
                </a:ext>
              </a:extLst>
            </p:cNvPr>
            <p:cNvSpPr/>
            <p:nvPr/>
          </p:nvSpPr>
          <p:spPr>
            <a:xfrm>
              <a:off x="7468116" y="1053724"/>
              <a:ext cx="1154968" cy="801029"/>
            </a:xfrm>
            <a:custGeom>
              <a:avLst/>
              <a:gdLst>
                <a:gd name="connsiteX0" fmla="*/ 1115992 w 1154968"/>
                <a:gd name="connsiteY0" fmla="*/ 14228 h 801029"/>
                <a:gd name="connsiteX1" fmla="*/ 830525 w 1154968"/>
                <a:gd name="connsiteY1" fmla="*/ 81065 h 801029"/>
                <a:gd name="connsiteX2" fmla="*/ 558344 w 1154968"/>
                <a:gd name="connsiteY2" fmla="*/ 234469 h 801029"/>
                <a:gd name="connsiteX3" fmla="*/ 23647 w 1154968"/>
                <a:gd name="connsiteY3" fmla="*/ 646363 h 801029"/>
                <a:gd name="connsiteX4" fmla="*/ 130345 w 1154968"/>
                <a:gd name="connsiteY4" fmla="*/ 785675 h 801029"/>
                <a:gd name="connsiteX5" fmla="*/ 668263 w 1154968"/>
                <a:gd name="connsiteY5" fmla="*/ 413238 h 801029"/>
                <a:gd name="connsiteX6" fmla="*/ 957355 w 1154968"/>
                <a:gd name="connsiteY6" fmla="*/ 254601 h 801029"/>
                <a:gd name="connsiteX7" fmla="*/ 1150216 w 1154968"/>
                <a:gd name="connsiteY7" fmla="*/ 105223 h 801029"/>
                <a:gd name="connsiteX8" fmla="*/ 1115992 w 1154968"/>
                <a:gd name="connsiteY8" fmla="*/ 14228 h 80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4968" h="801029">
                  <a:moveTo>
                    <a:pt x="1115992" y="14228"/>
                  </a:moveTo>
                  <a:cubicBezTo>
                    <a:pt x="1011710" y="-28048"/>
                    <a:pt x="925144" y="32749"/>
                    <a:pt x="830525" y="81065"/>
                  </a:cubicBezTo>
                  <a:cubicBezTo>
                    <a:pt x="737919" y="128576"/>
                    <a:pt x="647327" y="180113"/>
                    <a:pt x="558344" y="234469"/>
                  </a:cubicBezTo>
                  <a:cubicBezTo>
                    <a:pt x="367899" y="350025"/>
                    <a:pt x="179869" y="486518"/>
                    <a:pt x="23647" y="646363"/>
                  </a:cubicBezTo>
                  <a:cubicBezTo>
                    <a:pt x="-43593" y="715214"/>
                    <a:pt x="45389" y="845667"/>
                    <a:pt x="130345" y="785675"/>
                  </a:cubicBezTo>
                  <a:cubicBezTo>
                    <a:pt x="309114" y="659248"/>
                    <a:pt x="481039" y="527586"/>
                    <a:pt x="668263" y="413238"/>
                  </a:cubicBezTo>
                  <a:cubicBezTo>
                    <a:pt x="762077" y="355662"/>
                    <a:pt x="859112" y="304125"/>
                    <a:pt x="957355" y="254601"/>
                  </a:cubicBezTo>
                  <a:cubicBezTo>
                    <a:pt x="1035868" y="214740"/>
                    <a:pt x="1118408" y="192998"/>
                    <a:pt x="1150216" y="105223"/>
                  </a:cubicBezTo>
                  <a:cubicBezTo>
                    <a:pt x="1161892" y="71402"/>
                    <a:pt x="1152632" y="28723"/>
                    <a:pt x="1115992" y="14228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3F5DA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5F046B1-B8CF-4AC5-842C-61F8C6B6A2EF}"/>
                </a:ext>
              </a:extLst>
            </p:cNvPr>
            <p:cNvSpPr/>
            <p:nvPr/>
          </p:nvSpPr>
          <p:spPr>
            <a:xfrm>
              <a:off x="7508515" y="2210878"/>
              <a:ext cx="1382930" cy="302912"/>
            </a:xfrm>
            <a:custGeom>
              <a:avLst/>
              <a:gdLst>
                <a:gd name="connsiteX0" fmla="*/ 1357437 w 1382930"/>
                <a:gd name="connsiteY0" fmla="*/ 36791 h 302912"/>
                <a:gd name="connsiteX1" fmla="*/ 1090893 w 1382930"/>
                <a:gd name="connsiteY1" fmla="*/ 15451 h 302912"/>
                <a:gd name="connsiteX2" fmla="*/ 732549 w 1382930"/>
                <a:gd name="connsiteY2" fmla="*/ 60144 h 302912"/>
                <a:gd name="connsiteX3" fmla="*/ 62566 w 1382930"/>
                <a:gd name="connsiteY3" fmla="*/ 124968 h 302912"/>
                <a:gd name="connsiteX4" fmla="*/ 73035 w 1382930"/>
                <a:gd name="connsiteY4" fmla="*/ 284008 h 302912"/>
                <a:gd name="connsiteX5" fmla="*/ 766773 w 1382930"/>
                <a:gd name="connsiteY5" fmla="*/ 274747 h 302912"/>
                <a:gd name="connsiteX6" fmla="*/ 1127130 w 1382930"/>
                <a:gd name="connsiteY6" fmla="*/ 232068 h 302912"/>
                <a:gd name="connsiteX7" fmla="*/ 1367905 w 1382930"/>
                <a:gd name="connsiteY7" fmla="*/ 135033 h 302912"/>
                <a:gd name="connsiteX8" fmla="*/ 1357437 w 1382930"/>
                <a:gd name="connsiteY8" fmla="*/ 36791 h 3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2930" h="302912">
                  <a:moveTo>
                    <a:pt x="1357437" y="36791"/>
                  </a:moveTo>
                  <a:cubicBezTo>
                    <a:pt x="1269260" y="-19578"/>
                    <a:pt x="1191149" y="2164"/>
                    <a:pt x="1090893" y="15451"/>
                  </a:cubicBezTo>
                  <a:cubicBezTo>
                    <a:pt x="971713" y="31557"/>
                    <a:pt x="852534" y="48065"/>
                    <a:pt x="732549" y="60144"/>
                  </a:cubicBezTo>
                  <a:cubicBezTo>
                    <a:pt x="510698" y="82691"/>
                    <a:pt x="281599" y="83899"/>
                    <a:pt x="62566" y="124968"/>
                  </a:cubicBezTo>
                  <a:cubicBezTo>
                    <a:pt x="-31650" y="142684"/>
                    <a:pt x="-12323" y="269916"/>
                    <a:pt x="73035" y="284008"/>
                  </a:cubicBezTo>
                  <a:cubicBezTo>
                    <a:pt x="297704" y="320648"/>
                    <a:pt x="541298" y="296490"/>
                    <a:pt x="766773" y="274747"/>
                  </a:cubicBezTo>
                  <a:cubicBezTo>
                    <a:pt x="887160" y="263474"/>
                    <a:pt x="1007950" y="250589"/>
                    <a:pt x="1127130" y="232068"/>
                  </a:cubicBezTo>
                  <a:cubicBezTo>
                    <a:pt x="1221749" y="217171"/>
                    <a:pt x="1306302" y="213547"/>
                    <a:pt x="1367905" y="135033"/>
                  </a:cubicBezTo>
                  <a:cubicBezTo>
                    <a:pt x="1389244" y="107654"/>
                    <a:pt x="1389647" y="57325"/>
                    <a:pt x="1357437" y="36791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3F5DA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850B3BD-6187-4E1E-9CB7-879AF491F678}"/>
                </a:ext>
              </a:extLst>
            </p:cNvPr>
            <p:cNvSpPr/>
            <p:nvPr/>
          </p:nvSpPr>
          <p:spPr>
            <a:xfrm>
              <a:off x="7583950" y="2900820"/>
              <a:ext cx="799445" cy="618889"/>
            </a:xfrm>
            <a:custGeom>
              <a:avLst/>
              <a:gdLst>
                <a:gd name="connsiteX0" fmla="*/ 545987 w 799445"/>
                <a:gd name="connsiteY0" fmla="*/ 332094 h 618889"/>
                <a:gd name="connsiteX1" fmla="*/ 122819 w 799445"/>
                <a:gd name="connsiteY1" fmla="*/ 16832 h 618889"/>
                <a:gd name="connsiteX2" fmla="*/ 18135 w 799445"/>
                <a:gd name="connsiteY2" fmla="*/ 130777 h 618889"/>
                <a:gd name="connsiteX3" fmla="*/ 420366 w 799445"/>
                <a:gd name="connsiteY3" fmla="*/ 482276 h 618889"/>
                <a:gd name="connsiteX4" fmla="*/ 772670 w 799445"/>
                <a:gd name="connsiteY4" fmla="*/ 602261 h 618889"/>
                <a:gd name="connsiteX5" fmla="*/ 798439 w 799445"/>
                <a:gd name="connsiteY5" fmla="*/ 547906 h 618889"/>
                <a:gd name="connsiteX6" fmla="*/ 545987 w 799445"/>
                <a:gd name="connsiteY6" fmla="*/ 332094 h 61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9445" h="618889">
                  <a:moveTo>
                    <a:pt x="545987" y="332094"/>
                  </a:moveTo>
                  <a:cubicBezTo>
                    <a:pt x="395000" y="241501"/>
                    <a:pt x="255689" y="131985"/>
                    <a:pt x="122819" y="16832"/>
                  </a:cubicBezTo>
                  <a:cubicBezTo>
                    <a:pt x="55177" y="-41550"/>
                    <a:pt x="-40247" y="65550"/>
                    <a:pt x="18135" y="130777"/>
                  </a:cubicBezTo>
                  <a:cubicBezTo>
                    <a:pt x="137314" y="264854"/>
                    <a:pt x="272599" y="380410"/>
                    <a:pt x="420366" y="482276"/>
                  </a:cubicBezTo>
                  <a:cubicBezTo>
                    <a:pt x="519011" y="550321"/>
                    <a:pt x="649464" y="661046"/>
                    <a:pt x="772670" y="602261"/>
                  </a:cubicBezTo>
                  <a:cubicBezTo>
                    <a:pt x="792399" y="592598"/>
                    <a:pt x="802868" y="568842"/>
                    <a:pt x="798439" y="547906"/>
                  </a:cubicBezTo>
                  <a:cubicBezTo>
                    <a:pt x="774281" y="430739"/>
                    <a:pt x="638593" y="387657"/>
                    <a:pt x="545987" y="332094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3F5DA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4921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DF14A72-311C-4754-8023-5345F06705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3" name="Graphic 27">
            <a:extLst>
              <a:ext uri="{FF2B5EF4-FFF2-40B4-BE49-F238E27FC236}">
                <a16:creationId xmlns:a16="http://schemas.microsoft.com/office/drawing/2014/main" id="{4DFD984F-20E7-41B8-A097-8F3DE88606A5}"/>
              </a:ext>
            </a:extLst>
          </p:cNvPr>
          <p:cNvGrpSpPr/>
          <p:nvPr/>
        </p:nvGrpSpPr>
        <p:grpSpPr>
          <a:xfrm rot="5217869" flipH="1">
            <a:off x="5100522" y="-413405"/>
            <a:ext cx="1268178" cy="2210254"/>
            <a:chOff x="7468008" y="1053458"/>
            <a:chExt cx="1409218" cy="2456066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B176E82-0F84-4C8C-BB9D-19A7F870BFA4}"/>
                </a:ext>
              </a:extLst>
            </p:cNvPr>
            <p:cNvSpPr/>
            <p:nvPr/>
          </p:nvSpPr>
          <p:spPr>
            <a:xfrm>
              <a:off x="7468116" y="1053724"/>
              <a:ext cx="1154968" cy="801029"/>
            </a:xfrm>
            <a:custGeom>
              <a:avLst/>
              <a:gdLst>
                <a:gd name="connsiteX0" fmla="*/ 1115992 w 1154968"/>
                <a:gd name="connsiteY0" fmla="*/ 14228 h 801029"/>
                <a:gd name="connsiteX1" fmla="*/ 830525 w 1154968"/>
                <a:gd name="connsiteY1" fmla="*/ 81065 h 801029"/>
                <a:gd name="connsiteX2" fmla="*/ 558344 w 1154968"/>
                <a:gd name="connsiteY2" fmla="*/ 234469 h 801029"/>
                <a:gd name="connsiteX3" fmla="*/ 23647 w 1154968"/>
                <a:gd name="connsiteY3" fmla="*/ 646363 h 801029"/>
                <a:gd name="connsiteX4" fmla="*/ 130345 w 1154968"/>
                <a:gd name="connsiteY4" fmla="*/ 785675 h 801029"/>
                <a:gd name="connsiteX5" fmla="*/ 668263 w 1154968"/>
                <a:gd name="connsiteY5" fmla="*/ 413238 h 801029"/>
                <a:gd name="connsiteX6" fmla="*/ 957355 w 1154968"/>
                <a:gd name="connsiteY6" fmla="*/ 254601 h 801029"/>
                <a:gd name="connsiteX7" fmla="*/ 1150216 w 1154968"/>
                <a:gd name="connsiteY7" fmla="*/ 105223 h 801029"/>
                <a:gd name="connsiteX8" fmla="*/ 1115992 w 1154968"/>
                <a:gd name="connsiteY8" fmla="*/ 14228 h 80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4968" h="801029">
                  <a:moveTo>
                    <a:pt x="1115992" y="14228"/>
                  </a:moveTo>
                  <a:cubicBezTo>
                    <a:pt x="1011710" y="-28048"/>
                    <a:pt x="925144" y="32749"/>
                    <a:pt x="830525" y="81065"/>
                  </a:cubicBezTo>
                  <a:cubicBezTo>
                    <a:pt x="737919" y="128576"/>
                    <a:pt x="647327" y="180113"/>
                    <a:pt x="558344" y="234469"/>
                  </a:cubicBezTo>
                  <a:cubicBezTo>
                    <a:pt x="367899" y="350025"/>
                    <a:pt x="179869" y="486518"/>
                    <a:pt x="23647" y="646363"/>
                  </a:cubicBezTo>
                  <a:cubicBezTo>
                    <a:pt x="-43593" y="715214"/>
                    <a:pt x="45389" y="845667"/>
                    <a:pt x="130345" y="785675"/>
                  </a:cubicBezTo>
                  <a:cubicBezTo>
                    <a:pt x="309114" y="659248"/>
                    <a:pt x="481039" y="527586"/>
                    <a:pt x="668263" y="413238"/>
                  </a:cubicBezTo>
                  <a:cubicBezTo>
                    <a:pt x="762077" y="355662"/>
                    <a:pt x="859112" y="304125"/>
                    <a:pt x="957355" y="254601"/>
                  </a:cubicBezTo>
                  <a:cubicBezTo>
                    <a:pt x="1035868" y="214740"/>
                    <a:pt x="1118408" y="192998"/>
                    <a:pt x="1150216" y="105223"/>
                  </a:cubicBezTo>
                  <a:cubicBezTo>
                    <a:pt x="1161892" y="71402"/>
                    <a:pt x="1152632" y="28723"/>
                    <a:pt x="1115992" y="14228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E7E6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5F046B1-B8CF-4AC5-842C-61F8C6B6A2EF}"/>
                </a:ext>
              </a:extLst>
            </p:cNvPr>
            <p:cNvSpPr/>
            <p:nvPr/>
          </p:nvSpPr>
          <p:spPr>
            <a:xfrm>
              <a:off x="7508515" y="2210878"/>
              <a:ext cx="1382930" cy="302912"/>
            </a:xfrm>
            <a:custGeom>
              <a:avLst/>
              <a:gdLst>
                <a:gd name="connsiteX0" fmla="*/ 1357437 w 1382930"/>
                <a:gd name="connsiteY0" fmla="*/ 36791 h 302912"/>
                <a:gd name="connsiteX1" fmla="*/ 1090893 w 1382930"/>
                <a:gd name="connsiteY1" fmla="*/ 15451 h 302912"/>
                <a:gd name="connsiteX2" fmla="*/ 732549 w 1382930"/>
                <a:gd name="connsiteY2" fmla="*/ 60144 h 302912"/>
                <a:gd name="connsiteX3" fmla="*/ 62566 w 1382930"/>
                <a:gd name="connsiteY3" fmla="*/ 124968 h 302912"/>
                <a:gd name="connsiteX4" fmla="*/ 73035 w 1382930"/>
                <a:gd name="connsiteY4" fmla="*/ 284008 h 302912"/>
                <a:gd name="connsiteX5" fmla="*/ 766773 w 1382930"/>
                <a:gd name="connsiteY5" fmla="*/ 274747 h 302912"/>
                <a:gd name="connsiteX6" fmla="*/ 1127130 w 1382930"/>
                <a:gd name="connsiteY6" fmla="*/ 232068 h 302912"/>
                <a:gd name="connsiteX7" fmla="*/ 1367905 w 1382930"/>
                <a:gd name="connsiteY7" fmla="*/ 135033 h 302912"/>
                <a:gd name="connsiteX8" fmla="*/ 1357437 w 1382930"/>
                <a:gd name="connsiteY8" fmla="*/ 36791 h 3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2930" h="302912">
                  <a:moveTo>
                    <a:pt x="1357437" y="36791"/>
                  </a:moveTo>
                  <a:cubicBezTo>
                    <a:pt x="1269260" y="-19578"/>
                    <a:pt x="1191149" y="2164"/>
                    <a:pt x="1090893" y="15451"/>
                  </a:cubicBezTo>
                  <a:cubicBezTo>
                    <a:pt x="971713" y="31557"/>
                    <a:pt x="852534" y="48065"/>
                    <a:pt x="732549" y="60144"/>
                  </a:cubicBezTo>
                  <a:cubicBezTo>
                    <a:pt x="510698" y="82691"/>
                    <a:pt x="281599" y="83899"/>
                    <a:pt x="62566" y="124968"/>
                  </a:cubicBezTo>
                  <a:cubicBezTo>
                    <a:pt x="-31650" y="142684"/>
                    <a:pt x="-12323" y="269916"/>
                    <a:pt x="73035" y="284008"/>
                  </a:cubicBezTo>
                  <a:cubicBezTo>
                    <a:pt x="297704" y="320648"/>
                    <a:pt x="541298" y="296490"/>
                    <a:pt x="766773" y="274747"/>
                  </a:cubicBezTo>
                  <a:cubicBezTo>
                    <a:pt x="887160" y="263474"/>
                    <a:pt x="1007950" y="250589"/>
                    <a:pt x="1127130" y="232068"/>
                  </a:cubicBezTo>
                  <a:cubicBezTo>
                    <a:pt x="1221749" y="217171"/>
                    <a:pt x="1306302" y="213547"/>
                    <a:pt x="1367905" y="135033"/>
                  </a:cubicBezTo>
                  <a:cubicBezTo>
                    <a:pt x="1389244" y="107654"/>
                    <a:pt x="1389647" y="57325"/>
                    <a:pt x="1357437" y="36791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E7E6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850B3BD-6187-4E1E-9CB7-879AF491F678}"/>
                </a:ext>
              </a:extLst>
            </p:cNvPr>
            <p:cNvSpPr/>
            <p:nvPr/>
          </p:nvSpPr>
          <p:spPr>
            <a:xfrm>
              <a:off x="7583950" y="2900820"/>
              <a:ext cx="799445" cy="618889"/>
            </a:xfrm>
            <a:custGeom>
              <a:avLst/>
              <a:gdLst>
                <a:gd name="connsiteX0" fmla="*/ 545987 w 799445"/>
                <a:gd name="connsiteY0" fmla="*/ 332094 h 618889"/>
                <a:gd name="connsiteX1" fmla="*/ 122819 w 799445"/>
                <a:gd name="connsiteY1" fmla="*/ 16832 h 618889"/>
                <a:gd name="connsiteX2" fmla="*/ 18135 w 799445"/>
                <a:gd name="connsiteY2" fmla="*/ 130777 h 618889"/>
                <a:gd name="connsiteX3" fmla="*/ 420366 w 799445"/>
                <a:gd name="connsiteY3" fmla="*/ 482276 h 618889"/>
                <a:gd name="connsiteX4" fmla="*/ 772670 w 799445"/>
                <a:gd name="connsiteY4" fmla="*/ 602261 h 618889"/>
                <a:gd name="connsiteX5" fmla="*/ 798439 w 799445"/>
                <a:gd name="connsiteY5" fmla="*/ 547906 h 618889"/>
                <a:gd name="connsiteX6" fmla="*/ 545987 w 799445"/>
                <a:gd name="connsiteY6" fmla="*/ 332094 h 61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9445" h="618889">
                  <a:moveTo>
                    <a:pt x="545987" y="332094"/>
                  </a:moveTo>
                  <a:cubicBezTo>
                    <a:pt x="395000" y="241501"/>
                    <a:pt x="255689" y="131985"/>
                    <a:pt x="122819" y="16832"/>
                  </a:cubicBezTo>
                  <a:cubicBezTo>
                    <a:pt x="55177" y="-41550"/>
                    <a:pt x="-40247" y="65550"/>
                    <a:pt x="18135" y="130777"/>
                  </a:cubicBezTo>
                  <a:cubicBezTo>
                    <a:pt x="137314" y="264854"/>
                    <a:pt x="272599" y="380410"/>
                    <a:pt x="420366" y="482276"/>
                  </a:cubicBezTo>
                  <a:cubicBezTo>
                    <a:pt x="519011" y="550321"/>
                    <a:pt x="649464" y="661046"/>
                    <a:pt x="772670" y="602261"/>
                  </a:cubicBezTo>
                  <a:cubicBezTo>
                    <a:pt x="792399" y="592598"/>
                    <a:pt x="802868" y="568842"/>
                    <a:pt x="798439" y="547906"/>
                  </a:cubicBezTo>
                  <a:cubicBezTo>
                    <a:pt x="774281" y="430739"/>
                    <a:pt x="638593" y="387657"/>
                    <a:pt x="545987" y="332094"/>
                  </a:cubicBezTo>
                  <a:close/>
                </a:path>
              </a:pathLst>
            </a:custGeom>
            <a:solidFill>
              <a:srgbClr val="000000"/>
            </a:solidFill>
            <a:ln w="107950" cap="flat">
              <a:solidFill>
                <a:srgbClr val="E7E6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866F04F-FB02-493B-8988-35B86B5C2A3D}"/>
              </a:ext>
            </a:extLst>
          </p:cNvPr>
          <p:cNvGrpSpPr/>
          <p:nvPr/>
        </p:nvGrpSpPr>
        <p:grpSpPr>
          <a:xfrm>
            <a:off x="3806687" y="1530524"/>
            <a:ext cx="3644280" cy="4308912"/>
            <a:chOff x="1449611" y="1861343"/>
            <a:chExt cx="2975106" cy="3517697"/>
          </a:xfrm>
        </p:grpSpPr>
        <p:pic>
          <p:nvPicPr>
            <p:cNvPr id="61" name="Picture 60" descr="Background pattern&#10;&#10;Description automatically generated">
              <a:extLst>
                <a:ext uri="{FF2B5EF4-FFF2-40B4-BE49-F238E27FC236}">
                  <a16:creationId xmlns:a16="http://schemas.microsoft.com/office/drawing/2014/main" id="{F89C593A-1B31-488C-A90E-79279D42A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9611" y="1861343"/>
              <a:ext cx="2975106" cy="3517697"/>
            </a:xfrm>
            <a:prstGeom prst="rect">
              <a:avLst/>
            </a:prstGeom>
          </p:spPr>
        </p:pic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5E22376A-54E4-476A-BABB-4640F48F3EB5}"/>
                </a:ext>
              </a:extLst>
            </p:cNvPr>
            <p:cNvGrpSpPr/>
            <p:nvPr/>
          </p:nvGrpSpPr>
          <p:grpSpPr>
            <a:xfrm>
              <a:off x="1754446" y="2635827"/>
              <a:ext cx="726204" cy="483462"/>
              <a:chOff x="1514070" y="4585395"/>
              <a:chExt cx="272235" cy="227479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C6CD6241-13A5-4990-9C4B-37CB7181DFF0}"/>
                  </a:ext>
                </a:extLst>
              </p:cNvPr>
              <p:cNvCxnSpPr/>
              <p:nvPr/>
            </p:nvCxnSpPr>
            <p:spPr>
              <a:xfrm>
                <a:off x="1514070" y="4585395"/>
                <a:ext cx="272235" cy="0"/>
              </a:xfrm>
              <a:prstGeom prst="line">
                <a:avLst/>
              </a:prstGeom>
              <a:ln w="57150" cap="rnd">
                <a:solidFill>
                  <a:srgbClr val="B9AC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3EFCB6B2-E903-4081-8062-B9C2521453E4}"/>
                  </a:ext>
                </a:extLst>
              </p:cNvPr>
              <p:cNvCxnSpPr/>
              <p:nvPr/>
            </p:nvCxnSpPr>
            <p:spPr>
              <a:xfrm>
                <a:off x="1514070" y="4699134"/>
                <a:ext cx="272235" cy="0"/>
              </a:xfrm>
              <a:prstGeom prst="line">
                <a:avLst/>
              </a:prstGeom>
              <a:ln w="57150" cap="rnd">
                <a:solidFill>
                  <a:srgbClr val="B9AC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B0D4EB1-4F92-425D-B545-C3FC863971C8}"/>
                  </a:ext>
                </a:extLst>
              </p:cNvPr>
              <p:cNvCxnSpPr/>
              <p:nvPr/>
            </p:nvCxnSpPr>
            <p:spPr>
              <a:xfrm>
                <a:off x="1514070" y="4812874"/>
                <a:ext cx="272235" cy="0"/>
              </a:xfrm>
              <a:prstGeom prst="line">
                <a:avLst/>
              </a:prstGeom>
              <a:ln w="57150" cap="rnd">
                <a:solidFill>
                  <a:srgbClr val="B9AC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49F1303-B2BA-415D-960C-704A811655FA}"/>
              </a:ext>
            </a:extLst>
          </p:cNvPr>
          <p:cNvGrpSpPr/>
          <p:nvPr/>
        </p:nvGrpSpPr>
        <p:grpSpPr>
          <a:xfrm>
            <a:off x="6296569" y="2822393"/>
            <a:ext cx="690586" cy="241731"/>
            <a:chOff x="1514070" y="4699134"/>
            <a:chExt cx="272235" cy="113740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513B1B02-2151-4F7F-805D-7C5F2B162258}"/>
                </a:ext>
              </a:extLst>
            </p:cNvPr>
            <p:cNvCxnSpPr/>
            <p:nvPr/>
          </p:nvCxnSpPr>
          <p:spPr>
            <a:xfrm>
              <a:off x="1514070" y="4699134"/>
              <a:ext cx="272235" cy="0"/>
            </a:xfrm>
            <a:prstGeom prst="line">
              <a:avLst/>
            </a:prstGeom>
            <a:ln w="5715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75A7006-9950-4C83-AB73-003CA9F25B13}"/>
                </a:ext>
              </a:extLst>
            </p:cNvPr>
            <p:cNvCxnSpPr/>
            <p:nvPr/>
          </p:nvCxnSpPr>
          <p:spPr>
            <a:xfrm>
              <a:off x="1514070" y="4812874"/>
              <a:ext cx="272235" cy="0"/>
            </a:xfrm>
            <a:prstGeom prst="line">
              <a:avLst/>
            </a:prstGeom>
            <a:ln w="5715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9" name="Connector: Curved 68">
            <a:extLst>
              <a:ext uri="{FF2B5EF4-FFF2-40B4-BE49-F238E27FC236}">
                <a16:creationId xmlns:a16="http://schemas.microsoft.com/office/drawing/2014/main" id="{65F40269-6CEA-4F6C-9D04-FB7763B78977}"/>
              </a:ext>
            </a:extLst>
          </p:cNvPr>
          <p:cNvCxnSpPr>
            <a:cxnSpLocks/>
          </p:cNvCxnSpPr>
          <p:nvPr/>
        </p:nvCxnSpPr>
        <p:spPr>
          <a:xfrm rot="5400000">
            <a:off x="4841151" y="2902770"/>
            <a:ext cx="1808479" cy="898171"/>
          </a:xfrm>
          <a:prstGeom prst="curvedConnector3">
            <a:avLst>
              <a:gd name="adj1" fmla="val 113087"/>
            </a:avLst>
          </a:prstGeom>
          <a:ln w="57150" cap="rnd">
            <a:solidFill>
              <a:srgbClr val="B9AC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7D41C72-7F71-4004-9EFD-41BE9A590B5D}"/>
              </a:ext>
            </a:extLst>
          </p:cNvPr>
          <p:cNvGrpSpPr/>
          <p:nvPr/>
        </p:nvGrpSpPr>
        <p:grpSpPr>
          <a:xfrm>
            <a:off x="6966054" y="1702875"/>
            <a:ext cx="4064223" cy="10310249"/>
            <a:chOff x="6773549" y="1738525"/>
            <a:chExt cx="4064223" cy="10310249"/>
          </a:xfrm>
        </p:grpSpPr>
        <p:cxnSp>
          <p:nvCxnSpPr>
            <p:cNvPr id="68" name="Connector: Curved 67">
              <a:extLst>
                <a:ext uri="{FF2B5EF4-FFF2-40B4-BE49-F238E27FC236}">
                  <a16:creationId xmlns:a16="http://schemas.microsoft.com/office/drawing/2014/main" id="{499530A3-E5B5-4A86-B63A-6B8EF8AEA3AF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471365" y="3040709"/>
              <a:ext cx="3894884" cy="1290516"/>
            </a:xfrm>
            <a:prstGeom prst="curvedConnector3">
              <a:avLst>
                <a:gd name="adj1" fmla="val 50000"/>
              </a:avLst>
            </a:prstGeom>
            <a:ln w="57150" cap="rnd">
              <a:solidFill>
                <a:srgbClr val="B9AC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" name="Graphic 2">
              <a:extLst>
                <a:ext uri="{FF2B5EF4-FFF2-40B4-BE49-F238E27FC236}">
                  <a16:creationId xmlns:a16="http://schemas.microsoft.com/office/drawing/2014/main" id="{BE7C479D-E6A2-4E45-9008-AAAB9FA10A8B}"/>
                </a:ext>
              </a:extLst>
            </p:cNvPr>
            <p:cNvGrpSpPr/>
            <p:nvPr/>
          </p:nvGrpSpPr>
          <p:grpSpPr>
            <a:xfrm rot="20447351">
              <a:off x="8738849" y="3462296"/>
              <a:ext cx="2098923" cy="8586478"/>
              <a:chOff x="7625987" y="2"/>
              <a:chExt cx="835891" cy="3419544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15F59739-4910-4D0B-8239-BC445D9E02A4}"/>
                  </a:ext>
                </a:extLst>
              </p:cNvPr>
              <p:cNvSpPr/>
              <p:nvPr/>
            </p:nvSpPr>
            <p:spPr>
              <a:xfrm>
                <a:off x="7625987" y="2"/>
                <a:ext cx="835891" cy="3419544"/>
              </a:xfrm>
              <a:custGeom>
                <a:avLst/>
                <a:gdLst>
                  <a:gd name="connsiteX0" fmla="*/ 835891 w 835891"/>
                  <a:gd name="connsiteY0" fmla="*/ 3419545 h 3419544"/>
                  <a:gd name="connsiteX1" fmla="*/ 58184 w 835891"/>
                  <a:gd name="connsiteY1" fmla="*/ 3406131 h 3419544"/>
                  <a:gd name="connsiteX2" fmla="*/ 224820 w 835891"/>
                  <a:gd name="connsiteY2" fmla="*/ 1188025 h 3419544"/>
                  <a:gd name="connsiteX3" fmla="*/ 81205 w 835891"/>
                  <a:gd name="connsiteY3" fmla="*/ 931889 h 3419544"/>
                  <a:gd name="connsiteX4" fmla="*/ 5053 w 835891"/>
                  <a:gd name="connsiteY4" fmla="*/ 612447 h 3419544"/>
                  <a:gd name="connsiteX5" fmla="*/ 4550 w 835891"/>
                  <a:gd name="connsiteY5" fmla="*/ 449269 h 3419544"/>
                  <a:gd name="connsiteX6" fmla="*/ 85800 w 835891"/>
                  <a:gd name="connsiteY6" fmla="*/ 458985 h 3419544"/>
                  <a:gd name="connsiteX7" fmla="*/ 228715 w 835891"/>
                  <a:gd name="connsiteY7" fmla="*/ 818516 h 3419544"/>
                  <a:gd name="connsiteX8" fmla="*/ 218584 w 835891"/>
                  <a:gd name="connsiteY8" fmla="*/ 426074 h 3419544"/>
                  <a:gd name="connsiteX9" fmla="*/ 117486 w 835891"/>
                  <a:gd name="connsiteY9" fmla="*/ 224491 h 3419544"/>
                  <a:gd name="connsiteX10" fmla="*/ 152476 w 835891"/>
                  <a:gd name="connsiteY10" fmla="*/ 169653 h 3419544"/>
                  <a:gd name="connsiteX11" fmla="*/ 318062 w 835891"/>
                  <a:gd name="connsiteY11" fmla="*/ 384343 h 3419544"/>
                  <a:gd name="connsiteX12" fmla="*/ 363775 w 835891"/>
                  <a:gd name="connsiteY12" fmla="*/ 617043 h 3419544"/>
                  <a:gd name="connsiteX13" fmla="*/ 341892 w 835891"/>
                  <a:gd name="connsiteY13" fmla="*/ 101358 h 3419544"/>
                  <a:gd name="connsiteX14" fmla="*/ 326224 w 835891"/>
                  <a:gd name="connsiteY14" fmla="*/ 37811 h 3419544"/>
                  <a:gd name="connsiteX15" fmla="*/ 430188 w 835891"/>
                  <a:gd name="connsiteY15" fmla="*/ 86915 h 3419544"/>
                  <a:gd name="connsiteX16" fmla="*/ 494742 w 835891"/>
                  <a:gd name="connsiteY16" fmla="*/ 623805 h 3419544"/>
                  <a:gd name="connsiteX17" fmla="*/ 488549 w 835891"/>
                  <a:gd name="connsiteY17" fmla="*/ 117310 h 3419544"/>
                  <a:gd name="connsiteX18" fmla="*/ 567830 w 835891"/>
                  <a:gd name="connsiteY18" fmla="*/ 120133 h 3419544"/>
                  <a:gd name="connsiteX19" fmla="*/ 615796 w 835891"/>
                  <a:gd name="connsiteY19" fmla="*/ 641639 h 3419544"/>
                  <a:gd name="connsiteX20" fmla="*/ 637701 w 835891"/>
                  <a:gd name="connsiteY20" fmla="*/ 443426 h 3419544"/>
                  <a:gd name="connsiteX21" fmla="*/ 660240 w 835891"/>
                  <a:gd name="connsiteY21" fmla="*/ 265062 h 3419544"/>
                  <a:gd name="connsiteX22" fmla="*/ 700394 w 835891"/>
                  <a:gd name="connsiteY22" fmla="*/ 275062 h 3419544"/>
                  <a:gd name="connsiteX23" fmla="*/ 682538 w 835891"/>
                  <a:gd name="connsiteY23" fmla="*/ 790725 h 3419544"/>
                  <a:gd name="connsiteX24" fmla="*/ 618685 w 835891"/>
                  <a:gd name="connsiteY24" fmla="*/ 1146207 h 3419544"/>
                  <a:gd name="connsiteX25" fmla="*/ 835891 w 835891"/>
                  <a:gd name="connsiteY25" fmla="*/ 3419545 h 3419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35891" h="3419544">
                    <a:moveTo>
                      <a:pt x="835891" y="3419545"/>
                    </a:moveTo>
                    <a:lnTo>
                      <a:pt x="58184" y="3406131"/>
                    </a:lnTo>
                    <a:cubicBezTo>
                      <a:pt x="58184" y="3406131"/>
                      <a:pt x="244515" y="1242337"/>
                      <a:pt x="224820" y="1188025"/>
                    </a:cubicBezTo>
                    <a:cubicBezTo>
                      <a:pt x="191471" y="1096096"/>
                      <a:pt x="106786" y="1007253"/>
                      <a:pt x="81205" y="931889"/>
                    </a:cubicBezTo>
                    <a:cubicBezTo>
                      <a:pt x="59913" y="869152"/>
                      <a:pt x="12625" y="706061"/>
                      <a:pt x="5053" y="612447"/>
                    </a:cubicBezTo>
                    <a:cubicBezTo>
                      <a:pt x="-3371" y="508265"/>
                      <a:pt x="371" y="493253"/>
                      <a:pt x="4550" y="449269"/>
                    </a:cubicBezTo>
                    <a:cubicBezTo>
                      <a:pt x="8205" y="410624"/>
                      <a:pt x="72671" y="433711"/>
                      <a:pt x="85800" y="458985"/>
                    </a:cubicBezTo>
                    <a:cubicBezTo>
                      <a:pt x="128340" y="540848"/>
                      <a:pt x="146108" y="756982"/>
                      <a:pt x="228715" y="818516"/>
                    </a:cubicBezTo>
                    <a:cubicBezTo>
                      <a:pt x="236221" y="728513"/>
                      <a:pt x="234821" y="487936"/>
                      <a:pt x="218584" y="426074"/>
                    </a:cubicBezTo>
                    <a:cubicBezTo>
                      <a:pt x="202150" y="363489"/>
                      <a:pt x="122191" y="271976"/>
                      <a:pt x="117486" y="224491"/>
                    </a:cubicBezTo>
                    <a:cubicBezTo>
                      <a:pt x="114576" y="195147"/>
                      <a:pt x="124073" y="168516"/>
                      <a:pt x="152476" y="169653"/>
                    </a:cubicBezTo>
                    <a:cubicBezTo>
                      <a:pt x="180289" y="170769"/>
                      <a:pt x="279964" y="290971"/>
                      <a:pt x="318062" y="384343"/>
                    </a:cubicBezTo>
                    <a:cubicBezTo>
                      <a:pt x="356531" y="478614"/>
                      <a:pt x="351914" y="535136"/>
                      <a:pt x="363775" y="617043"/>
                    </a:cubicBezTo>
                    <a:cubicBezTo>
                      <a:pt x="377189" y="618356"/>
                      <a:pt x="395329" y="307776"/>
                      <a:pt x="341892" y="101358"/>
                    </a:cubicBezTo>
                    <a:cubicBezTo>
                      <a:pt x="335852" y="78053"/>
                      <a:pt x="324539" y="55777"/>
                      <a:pt x="326224" y="37811"/>
                    </a:cubicBezTo>
                    <a:cubicBezTo>
                      <a:pt x="331235" y="-16086"/>
                      <a:pt x="385635" y="-22673"/>
                      <a:pt x="430188" y="86915"/>
                    </a:cubicBezTo>
                    <a:cubicBezTo>
                      <a:pt x="499600" y="257621"/>
                      <a:pt x="492072" y="614023"/>
                      <a:pt x="494742" y="623805"/>
                    </a:cubicBezTo>
                    <a:cubicBezTo>
                      <a:pt x="508222" y="620566"/>
                      <a:pt x="520738" y="248518"/>
                      <a:pt x="488549" y="117310"/>
                    </a:cubicBezTo>
                    <a:cubicBezTo>
                      <a:pt x="475223" y="62954"/>
                      <a:pt x="529097" y="33172"/>
                      <a:pt x="567830" y="120133"/>
                    </a:cubicBezTo>
                    <a:cubicBezTo>
                      <a:pt x="624024" y="246330"/>
                      <a:pt x="619429" y="575356"/>
                      <a:pt x="615796" y="641639"/>
                    </a:cubicBezTo>
                    <a:cubicBezTo>
                      <a:pt x="617087" y="625052"/>
                      <a:pt x="629320" y="532292"/>
                      <a:pt x="637701" y="443426"/>
                    </a:cubicBezTo>
                    <a:cubicBezTo>
                      <a:pt x="645644" y="359288"/>
                      <a:pt x="633477" y="286134"/>
                      <a:pt x="660240" y="265062"/>
                    </a:cubicBezTo>
                    <a:cubicBezTo>
                      <a:pt x="669387" y="257862"/>
                      <a:pt x="693042" y="266353"/>
                      <a:pt x="700394" y="275062"/>
                    </a:cubicBezTo>
                    <a:cubicBezTo>
                      <a:pt x="727748" y="307514"/>
                      <a:pt x="689781" y="744465"/>
                      <a:pt x="682538" y="790725"/>
                    </a:cubicBezTo>
                    <a:cubicBezTo>
                      <a:pt x="661531" y="925106"/>
                      <a:pt x="637460" y="1031083"/>
                      <a:pt x="618685" y="1146207"/>
                    </a:cubicBezTo>
                    <a:cubicBezTo>
                      <a:pt x="605906" y="1224241"/>
                      <a:pt x="835891" y="3419545"/>
                      <a:pt x="835891" y="3419545"/>
                    </a:cubicBezTo>
                    <a:close/>
                  </a:path>
                </a:pathLst>
              </a:custGeom>
              <a:solidFill>
                <a:srgbClr val="E59F77"/>
              </a:solidFill>
              <a:ln w="21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A55A5A05-4249-45A5-9661-53139B36454C}"/>
                  </a:ext>
                </a:extLst>
              </p:cNvPr>
              <p:cNvSpPr/>
              <p:nvPr/>
            </p:nvSpPr>
            <p:spPr>
              <a:xfrm>
                <a:off x="7745552" y="169876"/>
                <a:ext cx="79284" cy="75657"/>
              </a:xfrm>
              <a:custGeom>
                <a:avLst/>
                <a:gdLst>
                  <a:gd name="connsiteX0" fmla="*/ 0 w 79284"/>
                  <a:gd name="connsiteY0" fmla="*/ 24769 h 75657"/>
                  <a:gd name="connsiteX1" fmla="*/ 3720 w 79284"/>
                  <a:gd name="connsiteY1" fmla="*/ 15644 h 75657"/>
                  <a:gd name="connsiteX2" fmla="*/ 29892 w 79284"/>
                  <a:gd name="connsiteY2" fmla="*/ 49650 h 75657"/>
                  <a:gd name="connsiteX3" fmla="*/ 49280 w 79284"/>
                  <a:gd name="connsiteY3" fmla="*/ 66499 h 75657"/>
                  <a:gd name="connsiteX4" fmla="*/ 69412 w 79284"/>
                  <a:gd name="connsiteY4" fmla="*/ 45842 h 75657"/>
                  <a:gd name="connsiteX5" fmla="*/ 34334 w 79284"/>
                  <a:gd name="connsiteY5" fmla="*/ 1246 h 75657"/>
                  <a:gd name="connsiteX6" fmla="*/ 38251 w 79284"/>
                  <a:gd name="connsiteY6" fmla="*/ 502 h 75657"/>
                  <a:gd name="connsiteX7" fmla="*/ 78537 w 79284"/>
                  <a:gd name="connsiteY7" fmla="*/ 46630 h 75657"/>
                  <a:gd name="connsiteX8" fmla="*/ 62387 w 79284"/>
                  <a:gd name="connsiteY8" fmla="*/ 73064 h 75657"/>
                  <a:gd name="connsiteX9" fmla="*/ 0 w 79284"/>
                  <a:gd name="connsiteY9" fmla="*/ 24769 h 75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9284" h="75657">
                    <a:moveTo>
                      <a:pt x="0" y="24769"/>
                    </a:moveTo>
                    <a:lnTo>
                      <a:pt x="3720" y="15644"/>
                    </a:lnTo>
                    <a:cubicBezTo>
                      <a:pt x="3720" y="15644"/>
                      <a:pt x="21379" y="41575"/>
                      <a:pt x="29892" y="49650"/>
                    </a:cubicBezTo>
                    <a:cubicBezTo>
                      <a:pt x="40483" y="59716"/>
                      <a:pt x="44137" y="63611"/>
                      <a:pt x="49280" y="66499"/>
                    </a:cubicBezTo>
                    <a:cubicBezTo>
                      <a:pt x="57901" y="71357"/>
                      <a:pt x="76086" y="59234"/>
                      <a:pt x="69412" y="45842"/>
                    </a:cubicBezTo>
                    <a:cubicBezTo>
                      <a:pt x="59280" y="22647"/>
                      <a:pt x="43765" y="11355"/>
                      <a:pt x="34334" y="1246"/>
                    </a:cubicBezTo>
                    <a:cubicBezTo>
                      <a:pt x="33086" y="-89"/>
                      <a:pt x="36632" y="-374"/>
                      <a:pt x="38251" y="502"/>
                    </a:cubicBezTo>
                    <a:cubicBezTo>
                      <a:pt x="50987" y="7285"/>
                      <a:pt x="73482" y="27111"/>
                      <a:pt x="78537" y="46630"/>
                    </a:cubicBezTo>
                    <a:cubicBezTo>
                      <a:pt x="82191" y="60744"/>
                      <a:pt x="71753" y="66784"/>
                      <a:pt x="62387" y="73064"/>
                    </a:cubicBezTo>
                    <a:cubicBezTo>
                      <a:pt x="38557" y="89126"/>
                      <a:pt x="963" y="25360"/>
                      <a:pt x="0" y="24769"/>
                    </a:cubicBezTo>
                    <a:close/>
                  </a:path>
                </a:pathLst>
              </a:custGeom>
              <a:solidFill>
                <a:srgbClr val="E18F61"/>
              </a:solidFill>
              <a:ln w="21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200E20B7-8359-404B-A693-981F5AB8639A}"/>
                  </a:ext>
                </a:extLst>
              </p:cNvPr>
              <p:cNvSpPr/>
              <p:nvPr/>
            </p:nvSpPr>
            <p:spPr>
              <a:xfrm>
                <a:off x="7959154" y="10231"/>
                <a:ext cx="72809" cy="83392"/>
              </a:xfrm>
              <a:custGeom>
                <a:avLst/>
                <a:gdLst>
                  <a:gd name="connsiteX0" fmla="*/ 60 w 72809"/>
                  <a:gd name="connsiteY0" fmla="*/ 7690 h 83392"/>
                  <a:gd name="connsiteX1" fmla="*/ 5552 w 72809"/>
                  <a:gd name="connsiteY1" fmla="*/ 3708 h 83392"/>
                  <a:gd name="connsiteX2" fmla="*/ 28244 w 72809"/>
                  <a:gd name="connsiteY2" fmla="*/ 51937 h 83392"/>
                  <a:gd name="connsiteX3" fmla="*/ 61747 w 72809"/>
                  <a:gd name="connsiteY3" fmla="*/ 68414 h 83392"/>
                  <a:gd name="connsiteX4" fmla="*/ 60915 w 72809"/>
                  <a:gd name="connsiteY4" fmla="*/ 39420 h 83392"/>
                  <a:gd name="connsiteX5" fmla="*/ 51287 w 72809"/>
                  <a:gd name="connsiteY5" fmla="*/ 3489 h 83392"/>
                  <a:gd name="connsiteX6" fmla="*/ 57742 w 72809"/>
                  <a:gd name="connsiteY6" fmla="*/ 12264 h 83392"/>
                  <a:gd name="connsiteX7" fmla="*/ 60718 w 72809"/>
                  <a:gd name="connsiteY7" fmla="*/ 82551 h 83392"/>
                  <a:gd name="connsiteX8" fmla="*/ 60 w 72809"/>
                  <a:gd name="connsiteY8" fmla="*/ 7690 h 83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809" h="83392">
                    <a:moveTo>
                      <a:pt x="60" y="7690"/>
                    </a:moveTo>
                    <a:cubicBezTo>
                      <a:pt x="-487" y="3664"/>
                      <a:pt x="2839" y="-4914"/>
                      <a:pt x="5552" y="3708"/>
                    </a:cubicBezTo>
                    <a:cubicBezTo>
                      <a:pt x="9360" y="15743"/>
                      <a:pt x="21658" y="40930"/>
                      <a:pt x="28244" y="51937"/>
                    </a:cubicBezTo>
                    <a:cubicBezTo>
                      <a:pt x="34372" y="62200"/>
                      <a:pt x="55007" y="87343"/>
                      <a:pt x="61747" y="68414"/>
                    </a:cubicBezTo>
                    <a:cubicBezTo>
                      <a:pt x="64591" y="60427"/>
                      <a:pt x="62863" y="48458"/>
                      <a:pt x="60915" y="39420"/>
                    </a:cubicBezTo>
                    <a:cubicBezTo>
                      <a:pt x="58661" y="28873"/>
                      <a:pt x="54854" y="13905"/>
                      <a:pt x="51287" y="3489"/>
                    </a:cubicBezTo>
                    <a:cubicBezTo>
                      <a:pt x="49755" y="-953"/>
                      <a:pt x="55816" y="7887"/>
                      <a:pt x="57742" y="12264"/>
                    </a:cubicBezTo>
                    <a:cubicBezTo>
                      <a:pt x="66933" y="33271"/>
                      <a:pt x="84855" y="74607"/>
                      <a:pt x="60718" y="82551"/>
                    </a:cubicBezTo>
                    <a:cubicBezTo>
                      <a:pt x="34744" y="91063"/>
                      <a:pt x="3430" y="32833"/>
                      <a:pt x="60" y="7690"/>
                    </a:cubicBezTo>
                    <a:close/>
                  </a:path>
                </a:pathLst>
              </a:custGeom>
              <a:solidFill>
                <a:srgbClr val="E18F61"/>
              </a:solidFill>
              <a:ln w="21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A845B02C-898E-4A86-92BB-497E29FDAD0C}"/>
                  </a:ext>
                </a:extLst>
              </p:cNvPr>
              <p:cNvSpPr/>
              <p:nvPr/>
            </p:nvSpPr>
            <p:spPr>
              <a:xfrm>
                <a:off x="8116125" y="74666"/>
                <a:ext cx="69911" cy="76317"/>
              </a:xfrm>
              <a:custGeom>
                <a:avLst/>
                <a:gdLst>
                  <a:gd name="connsiteX0" fmla="*/ 183 w 69911"/>
                  <a:gd name="connsiteY0" fmla="*/ 10763 h 76317"/>
                  <a:gd name="connsiteX1" fmla="*/ 3094 w 69911"/>
                  <a:gd name="connsiteY1" fmla="*/ 1660 h 76317"/>
                  <a:gd name="connsiteX2" fmla="*/ 55984 w 69911"/>
                  <a:gd name="connsiteY2" fmla="*/ 66739 h 76317"/>
                  <a:gd name="connsiteX3" fmla="*/ 58063 w 69911"/>
                  <a:gd name="connsiteY3" fmla="*/ 33805 h 76317"/>
                  <a:gd name="connsiteX4" fmla="*/ 45239 w 69911"/>
                  <a:gd name="connsiteY4" fmla="*/ 1747 h 76317"/>
                  <a:gd name="connsiteX5" fmla="*/ 51629 w 69911"/>
                  <a:gd name="connsiteY5" fmla="*/ 4067 h 76317"/>
                  <a:gd name="connsiteX6" fmla="*/ 57472 w 69911"/>
                  <a:gd name="connsiteY6" fmla="*/ 75120 h 76317"/>
                  <a:gd name="connsiteX7" fmla="*/ 183 w 69911"/>
                  <a:gd name="connsiteY7" fmla="*/ 10763 h 76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911" h="76317">
                    <a:moveTo>
                      <a:pt x="183" y="10763"/>
                    </a:moveTo>
                    <a:cubicBezTo>
                      <a:pt x="-889" y="7721"/>
                      <a:pt x="3094" y="1660"/>
                      <a:pt x="3094" y="1660"/>
                    </a:cubicBezTo>
                    <a:cubicBezTo>
                      <a:pt x="9724" y="14505"/>
                      <a:pt x="40119" y="83741"/>
                      <a:pt x="55984" y="66739"/>
                    </a:cubicBezTo>
                    <a:cubicBezTo>
                      <a:pt x="61849" y="60458"/>
                      <a:pt x="60164" y="41661"/>
                      <a:pt x="58063" y="33805"/>
                    </a:cubicBezTo>
                    <a:cubicBezTo>
                      <a:pt x="55699" y="24943"/>
                      <a:pt x="48960" y="10194"/>
                      <a:pt x="45239" y="1747"/>
                    </a:cubicBezTo>
                    <a:cubicBezTo>
                      <a:pt x="43576" y="-2016"/>
                      <a:pt x="49529" y="1025"/>
                      <a:pt x="51629" y="4067"/>
                    </a:cubicBezTo>
                    <a:cubicBezTo>
                      <a:pt x="62439" y="19757"/>
                      <a:pt x="83403" y="64419"/>
                      <a:pt x="57472" y="75120"/>
                    </a:cubicBezTo>
                    <a:cubicBezTo>
                      <a:pt x="33488" y="84989"/>
                      <a:pt x="7405" y="31245"/>
                      <a:pt x="183" y="10763"/>
                    </a:cubicBezTo>
                    <a:close/>
                  </a:path>
                </a:pathLst>
              </a:custGeom>
              <a:solidFill>
                <a:srgbClr val="E18F61"/>
              </a:solidFill>
              <a:ln w="21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7A1199CE-4E67-47F2-9BD3-2BDB7A42126D}"/>
                  </a:ext>
                </a:extLst>
              </p:cNvPr>
              <p:cNvSpPr/>
              <p:nvPr/>
            </p:nvSpPr>
            <p:spPr>
              <a:xfrm>
                <a:off x="8277951" y="267114"/>
                <a:ext cx="51507" cy="68433"/>
              </a:xfrm>
              <a:custGeom>
                <a:avLst/>
                <a:gdLst>
                  <a:gd name="connsiteX0" fmla="*/ 5825 w 51507"/>
                  <a:gd name="connsiteY0" fmla="*/ 706 h 68433"/>
                  <a:gd name="connsiteX1" fmla="*/ 8888 w 51507"/>
                  <a:gd name="connsiteY1" fmla="*/ 1888 h 68433"/>
                  <a:gd name="connsiteX2" fmla="*/ 8451 w 51507"/>
                  <a:gd name="connsiteY2" fmla="*/ 35499 h 68433"/>
                  <a:gd name="connsiteX3" fmla="*/ 31252 w 51507"/>
                  <a:gd name="connsiteY3" fmla="*/ 57119 h 68433"/>
                  <a:gd name="connsiteX4" fmla="*/ 33506 w 51507"/>
                  <a:gd name="connsiteY4" fmla="*/ 54471 h 68433"/>
                  <a:gd name="connsiteX5" fmla="*/ 47073 w 51507"/>
                  <a:gd name="connsiteY5" fmla="*/ 13398 h 68433"/>
                  <a:gd name="connsiteX6" fmla="*/ 51494 w 51507"/>
                  <a:gd name="connsiteY6" fmla="*/ 16177 h 68433"/>
                  <a:gd name="connsiteX7" fmla="*/ 42391 w 51507"/>
                  <a:gd name="connsiteY7" fmla="*/ 55412 h 68433"/>
                  <a:gd name="connsiteX8" fmla="*/ 20596 w 51507"/>
                  <a:gd name="connsiteY8" fmla="*/ 68367 h 68433"/>
                  <a:gd name="connsiteX9" fmla="*/ 5825 w 51507"/>
                  <a:gd name="connsiteY9" fmla="*/ 706 h 68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1507" h="68433">
                    <a:moveTo>
                      <a:pt x="5825" y="706"/>
                    </a:moveTo>
                    <a:cubicBezTo>
                      <a:pt x="6766" y="-716"/>
                      <a:pt x="9042" y="181"/>
                      <a:pt x="8888" y="1888"/>
                    </a:cubicBezTo>
                    <a:cubicBezTo>
                      <a:pt x="8101" y="9590"/>
                      <a:pt x="7663" y="26965"/>
                      <a:pt x="8451" y="35499"/>
                    </a:cubicBezTo>
                    <a:cubicBezTo>
                      <a:pt x="9086" y="42524"/>
                      <a:pt x="14972" y="70183"/>
                      <a:pt x="31252" y="57119"/>
                    </a:cubicBezTo>
                    <a:cubicBezTo>
                      <a:pt x="32172" y="56375"/>
                      <a:pt x="32937" y="55478"/>
                      <a:pt x="33506" y="54471"/>
                    </a:cubicBezTo>
                    <a:cubicBezTo>
                      <a:pt x="39327" y="44296"/>
                      <a:pt x="42500" y="27381"/>
                      <a:pt x="47073" y="13398"/>
                    </a:cubicBezTo>
                    <a:cubicBezTo>
                      <a:pt x="48299" y="9656"/>
                      <a:pt x="51757" y="11844"/>
                      <a:pt x="51494" y="16177"/>
                    </a:cubicBezTo>
                    <a:cubicBezTo>
                      <a:pt x="50575" y="31210"/>
                      <a:pt x="48671" y="41758"/>
                      <a:pt x="42391" y="55412"/>
                    </a:cubicBezTo>
                    <a:cubicBezTo>
                      <a:pt x="38824" y="63159"/>
                      <a:pt x="30312" y="69133"/>
                      <a:pt x="20596" y="68367"/>
                    </a:cubicBezTo>
                    <a:cubicBezTo>
                      <a:pt x="-5773" y="66310"/>
                      <a:pt x="-2097" y="12544"/>
                      <a:pt x="5825" y="706"/>
                    </a:cubicBezTo>
                    <a:close/>
                  </a:path>
                </a:pathLst>
              </a:custGeom>
              <a:solidFill>
                <a:srgbClr val="E18F61"/>
              </a:solidFill>
              <a:ln w="21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C1091CD4-C24A-403C-ACF5-9B42CAF0E71A}"/>
                  </a:ext>
                </a:extLst>
              </p:cNvPr>
              <p:cNvSpPr/>
              <p:nvPr/>
            </p:nvSpPr>
            <p:spPr>
              <a:xfrm>
                <a:off x="7626139" y="431458"/>
                <a:ext cx="60770" cy="112958"/>
              </a:xfrm>
              <a:custGeom>
                <a:avLst/>
                <a:gdLst>
                  <a:gd name="connsiteX0" fmla="*/ 0 w 60770"/>
                  <a:gd name="connsiteY0" fmla="*/ 98603 h 112958"/>
                  <a:gd name="connsiteX1" fmla="*/ 47879 w 60770"/>
                  <a:gd name="connsiteY1" fmla="*/ 76261 h 112958"/>
                  <a:gd name="connsiteX2" fmla="*/ 39301 w 60770"/>
                  <a:gd name="connsiteY2" fmla="*/ 0 h 112958"/>
                  <a:gd name="connsiteX3" fmla="*/ 48207 w 60770"/>
                  <a:gd name="connsiteY3" fmla="*/ 2429 h 112958"/>
                  <a:gd name="connsiteX4" fmla="*/ 58186 w 60770"/>
                  <a:gd name="connsiteY4" fmla="*/ 82847 h 112958"/>
                  <a:gd name="connsiteX5" fmla="*/ 459 w 60770"/>
                  <a:gd name="connsiteY5" fmla="*/ 112958 h 112958"/>
                  <a:gd name="connsiteX6" fmla="*/ 0 w 60770"/>
                  <a:gd name="connsiteY6" fmla="*/ 98603 h 112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770" h="112958">
                    <a:moveTo>
                      <a:pt x="0" y="98603"/>
                    </a:moveTo>
                    <a:cubicBezTo>
                      <a:pt x="0" y="98603"/>
                      <a:pt x="43590" y="98384"/>
                      <a:pt x="47879" y="76261"/>
                    </a:cubicBezTo>
                    <a:cubicBezTo>
                      <a:pt x="52168" y="54138"/>
                      <a:pt x="39301" y="0"/>
                      <a:pt x="39301" y="0"/>
                    </a:cubicBezTo>
                    <a:lnTo>
                      <a:pt x="48207" y="2429"/>
                    </a:lnTo>
                    <a:cubicBezTo>
                      <a:pt x="48207" y="2429"/>
                      <a:pt x="67617" y="44334"/>
                      <a:pt x="58186" y="82847"/>
                    </a:cubicBezTo>
                    <a:cubicBezTo>
                      <a:pt x="50724" y="113352"/>
                      <a:pt x="459" y="112958"/>
                      <a:pt x="459" y="112958"/>
                    </a:cubicBezTo>
                    <a:lnTo>
                      <a:pt x="0" y="98603"/>
                    </a:lnTo>
                    <a:close/>
                  </a:path>
                </a:pathLst>
              </a:custGeom>
              <a:solidFill>
                <a:srgbClr val="E18F61"/>
              </a:solidFill>
              <a:ln w="21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2E20AAF4-6A4A-4972-82F6-931D42ADEAB7}"/>
              </a:ext>
            </a:extLst>
          </p:cNvPr>
          <p:cNvSpPr/>
          <p:nvPr/>
        </p:nvSpPr>
        <p:spPr>
          <a:xfrm>
            <a:off x="6160890" y="1573178"/>
            <a:ext cx="1062396" cy="808921"/>
          </a:xfrm>
          <a:custGeom>
            <a:avLst/>
            <a:gdLst>
              <a:gd name="connsiteX0" fmla="*/ 0 w 1045770"/>
              <a:gd name="connsiteY0" fmla="*/ 0 h 640862"/>
              <a:gd name="connsiteX1" fmla="*/ 1045770 w 1045770"/>
              <a:gd name="connsiteY1" fmla="*/ 0 h 640862"/>
              <a:gd name="connsiteX2" fmla="*/ 1045770 w 1045770"/>
              <a:gd name="connsiteY2" fmla="*/ 640862 h 640862"/>
              <a:gd name="connsiteX3" fmla="*/ 0 w 1045770"/>
              <a:gd name="connsiteY3" fmla="*/ 640862 h 640862"/>
              <a:gd name="connsiteX4" fmla="*/ 0 w 1045770"/>
              <a:gd name="connsiteY4" fmla="*/ 0 h 640862"/>
              <a:gd name="connsiteX0" fmla="*/ 11084 w 1045770"/>
              <a:gd name="connsiteY0" fmla="*/ 55418 h 640862"/>
              <a:gd name="connsiteX1" fmla="*/ 1045770 w 1045770"/>
              <a:gd name="connsiteY1" fmla="*/ 0 h 640862"/>
              <a:gd name="connsiteX2" fmla="*/ 1045770 w 1045770"/>
              <a:gd name="connsiteY2" fmla="*/ 640862 h 640862"/>
              <a:gd name="connsiteX3" fmla="*/ 0 w 1045770"/>
              <a:gd name="connsiteY3" fmla="*/ 640862 h 640862"/>
              <a:gd name="connsiteX4" fmla="*/ 11084 w 1045770"/>
              <a:gd name="connsiteY4" fmla="*/ 55418 h 640862"/>
              <a:gd name="connsiteX0" fmla="*/ 11084 w 1062396"/>
              <a:gd name="connsiteY0" fmla="*/ 0 h 585444"/>
              <a:gd name="connsiteX1" fmla="*/ 1062396 w 1062396"/>
              <a:gd name="connsiteY1" fmla="*/ 22167 h 585444"/>
              <a:gd name="connsiteX2" fmla="*/ 1045770 w 1062396"/>
              <a:gd name="connsiteY2" fmla="*/ 585444 h 585444"/>
              <a:gd name="connsiteX3" fmla="*/ 0 w 1062396"/>
              <a:gd name="connsiteY3" fmla="*/ 585444 h 585444"/>
              <a:gd name="connsiteX4" fmla="*/ 11084 w 1062396"/>
              <a:gd name="connsiteY4" fmla="*/ 0 h 585444"/>
              <a:gd name="connsiteX0" fmla="*/ 11084 w 1062396"/>
              <a:gd name="connsiteY0" fmla="*/ 0 h 585444"/>
              <a:gd name="connsiteX1" fmla="*/ 559724 w 1062396"/>
              <a:gd name="connsiteY1" fmla="*/ 16625 h 585444"/>
              <a:gd name="connsiteX2" fmla="*/ 1062396 w 1062396"/>
              <a:gd name="connsiteY2" fmla="*/ 22167 h 585444"/>
              <a:gd name="connsiteX3" fmla="*/ 1045770 w 1062396"/>
              <a:gd name="connsiteY3" fmla="*/ 585444 h 585444"/>
              <a:gd name="connsiteX4" fmla="*/ 0 w 1062396"/>
              <a:gd name="connsiteY4" fmla="*/ 585444 h 585444"/>
              <a:gd name="connsiteX5" fmla="*/ 11084 w 1062396"/>
              <a:gd name="connsiteY5" fmla="*/ 0 h 585444"/>
              <a:gd name="connsiteX0" fmla="*/ 11084 w 1062396"/>
              <a:gd name="connsiteY0" fmla="*/ 77586 h 663030"/>
              <a:gd name="connsiteX1" fmla="*/ 609600 w 1062396"/>
              <a:gd name="connsiteY1" fmla="*/ 0 h 663030"/>
              <a:gd name="connsiteX2" fmla="*/ 1062396 w 1062396"/>
              <a:gd name="connsiteY2" fmla="*/ 99753 h 663030"/>
              <a:gd name="connsiteX3" fmla="*/ 1045770 w 1062396"/>
              <a:gd name="connsiteY3" fmla="*/ 663030 h 663030"/>
              <a:gd name="connsiteX4" fmla="*/ 0 w 1062396"/>
              <a:gd name="connsiteY4" fmla="*/ 663030 h 663030"/>
              <a:gd name="connsiteX5" fmla="*/ 11084 w 1062396"/>
              <a:gd name="connsiteY5" fmla="*/ 77586 h 663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2396" h="663030">
                <a:moveTo>
                  <a:pt x="11084" y="77586"/>
                </a:moveTo>
                <a:lnTo>
                  <a:pt x="609600" y="0"/>
                </a:lnTo>
                <a:lnTo>
                  <a:pt x="1062396" y="99753"/>
                </a:lnTo>
                <a:lnTo>
                  <a:pt x="1045770" y="663030"/>
                </a:lnTo>
                <a:lnTo>
                  <a:pt x="0" y="663030"/>
                </a:lnTo>
                <a:lnTo>
                  <a:pt x="11084" y="77586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974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"/>
    </mc:Choice>
    <mc:Fallback xmlns="">
      <p:transition spd="slow" advClick="0"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"/>
                            </p:stCondLst>
                            <p:childTnLst>
                              <p:par>
                                <p:cTn id="35" presetID="2" presetClass="exit" presetSubtype="4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D9E3E03-88C2-403F-B48F-FA3C64DCA1BF}"/>
              </a:ext>
            </a:extLst>
          </p:cNvPr>
          <p:cNvSpPr/>
          <p:nvPr/>
        </p:nvSpPr>
        <p:spPr>
          <a:xfrm>
            <a:off x="0" y="5187462"/>
            <a:ext cx="12192000" cy="1670538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FC21502-D470-4C9A-8725-7B48F57C277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3968"/>
            <a:ext cx="12192000" cy="495981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AF7B91B-65AB-4E7B-9617-AEB878D6762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884529F-942E-4549-A74E-1A949B6CB812}"/>
              </a:ext>
            </a:extLst>
          </p:cNvPr>
          <p:cNvGrpSpPr/>
          <p:nvPr/>
        </p:nvGrpSpPr>
        <p:grpSpPr>
          <a:xfrm>
            <a:off x="2669559" y="918341"/>
            <a:ext cx="5953530" cy="16606444"/>
            <a:chOff x="2669559" y="918341"/>
            <a:chExt cx="5953530" cy="16606444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9F54483-5A24-414B-9BC1-9B8C9102F1E6}"/>
                </a:ext>
              </a:extLst>
            </p:cNvPr>
            <p:cNvSpPr/>
            <p:nvPr/>
          </p:nvSpPr>
          <p:spPr>
            <a:xfrm>
              <a:off x="4808483" y="918341"/>
              <a:ext cx="1355834" cy="859221"/>
            </a:xfrm>
            <a:prstGeom prst="ellipse">
              <a:avLst/>
            </a:prstGeom>
            <a:solidFill>
              <a:srgbClr val="202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1573D89-7127-436D-B938-B7DC01ECFE6C}"/>
                </a:ext>
              </a:extLst>
            </p:cNvPr>
            <p:cNvGrpSpPr/>
            <p:nvPr/>
          </p:nvGrpSpPr>
          <p:grpSpPr>
            <a:xfrm>
              <a:off x="2669559" y="1136834"/>
              <a:ext cx="5953530" cy="16387951"/>
              <a:chOff x="2669559" y="1136834"/>
              <a:chExt cx="5953530" cy="16387951"/>
            </a:xfrm>
          </p:grpSpPr>
          <p:grpSp>
            <p:nvGrpSpPr>
              <p:cNvPr id="3" name="Graphic 1">
                <a:extLst>
                  <a:ext uri="{FF2B5EF4-FFF2-40B4-BE49-F238E27FC236}">
                    <a16:creationId xmlns:a16="http://schemas.microsoft.com/office/drawing/2014/main" id="{18C72DB5-7AE5-4C6E-B010-0F2F5074BC27}"/>
                  </a:ext>
                </a:extLst>
              </p:cNvPr>
              <p:cNvGrpSpPr/>
              <p:nvPr/>
            </p:nvGrpSpPr>
            <p:grpSpPr>
              <a:xfrm>
                <a:off x="2669559" y="1136834"/>
                <a:ext cx="5953530" cy="16387951"/>
                <a:chOff x="2669559" y="1136834"/>
                <a:chExt cx="5953530" cy="16387951"/>
              </a:xfrm>
            </p:grpSpPr>
            <p:sp>
              <p:nvSpPr>
                <p:cNvPr id="4" name="Freeform: Shape 3">
                  <a:extLst>
                    <a:ext uri="{FF2B5EF4-FFF2-40B4-BE49-F238E27FC236}">
                      <a16:creationId xmlns:a16="http://schemas.microsoft.com/office/drawing/2014/main" id="{092C25BA-32C8-4932-B61B-2A615035F97E}"/>
                    </a:ext>
                  </a:extLst>
                </p:cNvPr>
                <p:cNvSpPr/>
                <p:nvPr/>
              </p:nvSpPr>
              <p:spPr>
                <a:xfrm>
                  <a:off x="7773106" y="16899716"/>
                  <a:ext cx="849983" cy="582899"/>
                </a:xfrm>
                <a:custGeom>
                  <a:avLst/>
                  <a:gdLst>
                    <a:gd name="connsiteX0" fmla="*/ 330810 w 849983"/>
                    <a:gd name="connsiteY0" fmla="*/ 328935 h 582899"/>
                    <a:gd name="connsiteX1" fmla="*/ 270833 w 849983"/>
                    <a:gd name="connsiteY1" fmla="*/ 0 h 582899"/>
                    <a:gd name="connsiteX2" fmla="*/ 0 w 849983"/>
                    <a:gd name="connsiteY2" fmla="*/ 73097 h 582899"/>
                    <a:gd name="connsiteX3" fmla="*/ 88091 w 849983"/>
                    <a:gd name="connsiteY3" fmla="*/ 582899 h 582899"/>
                    <a:gd name="connsiteX4" fmla="*/ 849983 w 849983"/>
                    <a:gd name="connsiteY4" fmla="*/ 534168 h 582899"/>
                    <a:gd name="connsiteX5" fmla="*/ 330810 w 849983"/>
                    <a:gd name="connsiteY5" fmla="*/ 328935 h 582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49983" h="582899">
                      <a:moveTo>
                        <a:pt x="330810" y="328935"/>
                      </a:moveTo>
                      <a:lnTo>
                        <a:pt x="270833" y="0"/>
                      </a:lnTo>
                      <a:lnTo>
                        <a:pt x="0" y="73097"/>
                      </a:lnTo>
                      <a:lnTo>
                        <a:pt x="88091" y="582899"/>
                      </a:lnTo>
                      <a:lnTo>
                        <a:pt x="849983" y="534168"/>
                      </a:lnTo>
                      <a:cubicBezTo>
                        <a:pt x="849046" y="535105"/>
                        <a:pt x="872475" y="460135"/>
                        <a:pt x="330810" y="328935"/>
                      </a:cubicBezTo>
                      <a:close/>
                    </a:path>
                  </a:pathLst>
                </a:custGeom>
                <a:solidFill>
                  <a:srgbClr val="373463"/>
                </a:solidFill>
                <a:ln w="936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" name="Freeform: Shape 4">
                  <a:extLst>
                    <a:ext uri="{FF2B5EF4-FFF2-40B4-BE49-F238E27FC236}">
                      <a16:creationId xmlns:a16="http://schemas.microsoft.com/office/drawing/2014/main" id="{0A691CAE-28AF-482E-9F67-1CB312F0475F}"/>
                    </a:ext>
                  </a:extLst>
                </p:cNvPr>
                <p:cNvSpPr/>
                <p:nvPr/>
              </p:nvSpPr>
              <p:spPr>
                <a:xfrm>
                  <a:off x="4137950" y="16884721"/>
                  <a:ext cx="458260" cy="640064"/>
                </a:xfrm>
                <a:custGeom>
                  <a:avLst/>
                  <a:gdLst>
                    <a:gd name="connsiteX0" fmla="*/ 50605 w 458260"/>
                    <a:gd name="connsiteY0" fmla="*/ 188364 h 640064"/>
                    <a:gd name="connsiteX1" fmla="*/ 0 w 458260"/>
                    <a:gd name="connsiteY1" fmla="*/ 640065 h 640064"/>
                    <a:gd name="connsiteX2" fmla="*/ 458260 w 458260"/>
                    <a:gd name="connsiteY2" fmla="*/ 615700 h 640064"/>
                    <a:gd name="connsiteX3" fmla="*/ 283953 w 458260"/>
                    <a:gd name="connsiteY3" fmla="*/ 145257 h 640064"/>
                    <a:gd name="connsiteX4" fmla="*/ 294261 w 458260"/>
                    <a:gd name="connsiteY4" fmla="*/ 0 h 640064"/>
                    <a:gd name="connsiteX5" fmla="*/ 56228 w 458260"/>
                    <a:gd name="connsiteY5" fmla="*/ 0 h 640064"/>
                    <a:gd name="connsiteX6" fmla="*/ 50605 w 458260"/>
                    <a:gd name="connsiteY6" fmla="*/ 188364 h 64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8260" h="640064">
                      <a:moveTo>
                        <a:pt x="50605" y="188364"/>
                      </a:moveTo>
                      <a:lnTo>
                        <a:pt x="0" y="640065"/>
                      </a:lnTo>
                      <a:lnTo>
                        <a:pt x="458260" y="615700"/>
                      </a:lnTo>
                      <a:lnTo>
                        <a:pt x="283953" y="145257"/>
                      </a:lnTo>
                      <a:lnTo>
                        <a:pt x="294261" y="0"/>
                      </a:lnTo>
                      <a:lnTo>
                        <a:pt x="56228" y="0"/>
                      </a:lnTo>
                      <a:cubicBezTo>
                        <a:pt x="55291" y="68411"/>
                        <a:pt x="50605" y="188364"/>
                        <a:pt x="50605" y="188364"/>
                      </a:cubicBezTo>
                      <a:close/>
                    </a:path>
                  </a:pathLst>
                </a:custGeom>
                <a:solidFill>
                  <a:srgbClr val="373463"/>
                </a:solidFill>
                <a:ln w="936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A384136D-F88B-43FF-8506-89CC0DA97D63}"/>
                    </a:ext>
                  </a:extLst>
                </p:cNvPr>
                <p:cNvSpPr/>
                <p:nvPr/>
              </p:nvSpPr>
              <p:spPr>
                <a:xfrm>
                  <a:off x="5657987" y="9031513"/>
                  <a:ext cx="2424373" cy="7976911"/>
                </a:xfrm>
                <a:custGeom>
                  <a:avLst/>
                  <a:gdLst>
                    <a:gd name="connsiteX0" fmla="*/ 2096376 w 2424373"/>
                    <a:gd name="connsiteY0" fmla="*/ 3652961 h 7976911"/>
                    <a:gd name="connsiteX1" fmla="*/ 1554711 w 2424373"/>
                    <a:gd name="connsiteY1" fmla="*/ 0 h 7976911"/>
                    <a:gd name="connsiteX2" fmla="*/ 43108 w 2424373"/>
                    <a:gd name="connsiteY2" fmla="*/ 443265 h 7976911"/>
                    <a:gd name="connsiteX3" fmla="*/ 0 w 2424373"/>
                    <a:gd name="connsiteY3" fmla="*/ 716909 h 7976911"/>
                    <a:gd name="connsiteX4" fmla="*/ 965251 w 2424373"/>
                    <a:gd name="connsiteY4" fmla="*/ 3822583 h 7976911"/>
                    <a:gd name="connsiteX5" fmla="*/ 1984857 w 2424373"/>
                    <a:gd name="connsiteY5" fmla="*/ 7976912 h 7976911"/>
                    <a:gd name="connsiteX6" fmla="*/ 2114182 w 2424373"/>
                    <a:gd name="connsiteY6" fmla="*/ 7942237 h 7976911"/>
                    <a:gd name="connsiteX7" fmla="*/ 2385014 w 2424373"/>
                    <a:gd name="connsiteY7" fmla="*/ 7869140 h 7976911"/>
                    <a:gd name="connsiteX8" fmla="*/ 2424374 w 2424373"/>
                    <a:gd name="connsiteY8" fmla="*/ 7858832 h 7976911"/>
                    <a:gd name="connsiteX9" fmla="*/ 2096376 w 2424373"/>
                    <a:gd name="connsiteY9" fmla="*/ 3652961 h 7976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24373" h="7976911">
                      <a:moveTo>
                        <a:pt x="2096376" y="3652961"/>
                      </a:moveTo>
                      <a:lnTo>
                        <a:pt x="1554711" y="0"/>
                      </a:lnTo>
                      <a:cubicBezTo>
                        <a:pt x="1109571" y="296135"/>
                        <a:pt x="566968" y="415152"/>
                        <a:pt x="43108" y="443265"/>
                      </a:cubicBezTo>
                      <a:lnTo>
                        <a:pt x="0" y="716909"/>
                      </a:lnTo>
                      <a:lnTo>
                        <a:pt x="965251" y="3822583"/>
                      </a:lnTo>
                      <a:lnTo>
                        <a:pt x="1984857" y="7976912"/>
                      </a:lnTo>
                      <a:lnTo>
                        <a:pt x="2114182" y="7942237"/>
                      </a:lnTo>
                      <a:lnTo>
                        <a:pt x="2385014" y="7869140"/>
                      </a:lnTo>
                      <a:lnTo>
                        <a:pt x="2424374" y="7858832"/>
                      </a:lnTo>
                      <a:lnTo>
                        <a:pt x="2096376" y="3652961"/>
                      </a:lnTo>
                      <a:close/>
                    </a:path>
                  </a:pathLst>
                </a:custGeom>
                <a:solidFill>
                  <a:srgbClr val="37A4DB"/>
                </a:solidFill>
                <a:ln w="936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id="{B2569BD8-8EFC-492C-BB0C-2E49E9B92B14}"/>
                    </a:ext>
                  </a:extLst>
                </p:cNvPr>
                <p:cNvSpPr/>
                <p:nvPr/>
              </p:nvSpPr>
              <p:spPr>
                <a:xfrm>
                  <a:off x="3926157" y="9289225"/>
                  <a:ext cx="1775875" cy="7594559"/>
                </a:xfrm>
                <a:custGeom>
                  <a:avLst/>
                  <a:gdLst>
                    <a:gd name="connsiteX0" fmla="*/ 1649362 w 1775875"/>
                    <a:gd name="connsiteY0" fmla="*/ 190239 h 7594559"/>
                    <a:gd name="connsiteX1" fmla="*/ 0 w 1775875"/>
                    <a:gd name="connsiteY1" fmla="*/ 0 h 7594559"/>
                    <a:gd name="connsiteX2" fmla="*/ 71222 w 1775875"/>
                    <a:gd name="connsiteY2" fmla="*/ 3584549 h 7594559"/>
                    <a:gd name="connsiteX3" fmla="*/ 171496 w 1775875"/>
                    <a:gd name="connsiteY3" fmla="*/ 7594560 h 7594559"/>
                    <a:gd name="connsiteX4" fmla="*/ 596019 w 1775875"/>
                    <a:gd name="connsiteY4" fmla="*/ 7594560 h 7594559"/>
                    <a:gd name="connsiteX5" fmla="*/ 1237021 w 1775875"/>
                    <a:gd name="connsiteY5" fmla="*/ 3635155 h 7594559"/>
                    <a:gd name="connsiteX6" fmla="*/ 1732767 w 1775875"/>
                    <a:gd name="connsiteY6" fmla="*/ 458260 h 7594559"/>
                    <a:gd name="connsiteX7" fmla="*/ 1775875 w 1775875"/>
                    <a:gd name="connsiteY7" fmla="*/ 184615 h 7594559"/>
                    <a:gd name="connsiteX8" fmla="*/ 1649362 w 1775875"/>
                    <a:gd name="connsiteY8" fmla="*/ 190239 h 7594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75875" h="7594559">
                      <a:moveTo>
                        <a:pt x="1649362" y="190239"/>
                      </a:moveTo>
                      <a:cubicBezTo>
                        <a:pt x="958691" y="208981"/>
                        <a:pt x="317689" y="78719"/>
                        <a:pt x="0" y="0"/>
                      </a:cubicBezTo>
                      <a:lnTo>
                        <a:pt x="71222" y="3584549"/>
                      </a:lnTo>
                      <a:lnTo>
                        <a:pt x="171496" y="7594560"/>
                      </a:lnTo>
                      <a:lnTo>
                        <a:pt x="596019" y="7594560"/>
                      </a:lnTo>
                      <a:lnTo>
                        <a:pt x="1237021" y="3635155"/>
                      </a:lnTo>
                      <a:lnTo>
                        <a:pt x="1732767" y="458260"/>
                      </a:lnTo>
                      <a:lnTo>
                        <a:pt x="1775875" y="184615"/>
                      </a:lnTo>
                      <a:cubicBezTo>
                        <a:pt x="1733704" y="187427"/>
                        <a:pt x="1691533" y="189301"/>
                        <a:pt x="1649362" y="190239"/>
                      </a:cubicBezTo>
                      <a:close/>
                    </a:path>
                  </a:pathLst>
                </a:custGeom>
                <a:solidFill>
                  <a:srgbClr val="5ABCF6"/>
                </a:solidFill>
                <a:ln w="936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77FF309B-469D-4EEC-A867-8460BD570837}"/>
                    </a:ext>
                  </a:extLst>
                </p:cNvPr>
                <p:cNvSpPr/>
                <p:nvPr/>
              </p:nvSpPr>
              <p:spPr>
                <a:xfrm>
                  <a:off x="6336474" y="4108731"/>
                  <a:ext cx="726281" cy="1305432"/>
                </a:xfrm>
                <a:custGeom>
                  <a:avLst/>
                  <a:gdLst>
                    <a:gd name="connsiteX0" fmla="*/ 0 w 726281"/>
                    <a:gd name="connsiteY0" fmla="*/ 395472 h 1305432"/>
                    <a:gd name="connsiteX1" fmla="*/ 87154 w 726281"/>
                    <a:gd name="connsiteY1" fmla="*/ 478877 h 1305432"/>
                    <a:gd name="connsiteX2" fmla="*/ 263335 w 726281"/>
                    <a:gd name="connsiteY2" fmla="*/ 712224 h 1305432"/>
                    <a:gd name="connsiteX3" fmla="*/ 464820 w 726281"/>
                    <a:gd name="connsiteY3" fmla="*/ 1139559 h 1305432"/>
                    <a:gd name="connsiteX4" fmla="*/ 467631 w 726281"/>
                    <a:gd name="connsiteY4" fmla="*/ 1159239 h 1305432"/>
                    <a:gd name="connsiteX5" fmla="*/ 462946 w 726281"/>
                    <a:gd name="connsiteY5" fmla="*/ 1305432 h 1305432"/>
                    <a:gd name="connsiteX6" fmla="*/ 678487 w 726281"/>
                    <a:gd name="connsiteY6" fmla="*/ 1186416 h 1305432"/>
                    <a:gd name="connsiteX7" fmla="*/ 684110 w 726281"/>
                    <a:gd name="connsiteY7" fmla="*/ 1053342 h 1305432"/>
                    <a:gd name="connsiteX8" fmla="*/ 722533 w 726281"/>
                    <a:gd name="connsiteY8" fmla="*/ 94651 h 1305432"/>
                    <a:gd name="connsiteX9" fmla="*/ 726281 w 726281"/>
                    <a:gd name="connsiteY9" fmla="*/ 0 h 1305432"/>
                    <a:gd name="connsiteX10" fmla="*/ 0 w 726281"/>
                    <a:gd name="connsiteY10" fmla="*/ 395472 h 1305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6281" h="1305432">
                      <a:moveTo>
                        <a:pt x="0" y="395472"/>
                      </a:moveTo>
                      <a:cubicBezTo>
                        <a:pt x="28114" y="419837"/>
                        <a:pt x="57165" y="447951"/>
                        <a:pt x="87154" y="478877"/>
                      </a:cubicBezTo>
                      <a:cubicBezTo>
                        <a:pt x="145256" y="541665"/>
                        <a:pt x="205233" y="617573"/>
                        <a:pt x="263335" y="712224"/>
                      </a:cubicBezTo>
                      <a:cubicBezTo>
                        <a:pt x="357986" y="866852"/>
                        <a:pt x="400158" y="868726"/>
                        <a:pt x="464820" y="1139559"/>
                      </a:cubicBezTo>
                      <a:cubicBezTo>
                        <a:pt x="465757" y="1145181"/>
                        <a:pt x="466694" y="1152679"/>
                        <a:pt x="467631" y="1159239"/>
                      </a:cubicBezTo>
                      <a:cubicBezTo>
                        <a:pt x="471380" y="1193913"/>
                        <a:pt x="469506" y="1244518"/>
                        <a:pt x="462946" y="1305432"/>
                      </a:cubicBezTo>
                      <a:cubicBezTo>
                        <a:pt x="560408" y="1254827"/>
                        <a:pt x="678487" y="1186416"/>
                        <a:pt x="678487" y="1186416"/>
                      </a:cubicBezTo>
                      <a:lnTo>
                        <a:pt x="684110" y="1053342"/>
                      </a:lnTo>
                      <a:lnTo>
                        <a:pt x="722533" y="94651"/>
                      </a:lnTo>
                      <a:lnTo>
                        <a:pt x="726281" y="0"/>
                      </a:lnTo>
                      <a:cubicBezTo>
                        <a:pt x="725344" y="0"/>
                        <a:pt x="183679" y="293324"/>
                        <a:pt x="0" y="395472"/>
                      </a:cubicBezTo>
                      <a:close/>
                    </a:path>
                  </a:pathLst>
                </a:custGeom>
                <a:solidFill>
                  <a:srgbClr val="849EA0"/>
                </a:solidFill>
                <a:ln w="936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765030DE-5744-4BF8-8407-960ECD883A56}"/>
                    </a:ext>
                  </a:extLst>
                </p:cNvPr>
                <p:cNvSpPr/>
                <p:nvPr/>
              </p:nvSpPr>
              <p:spPr>
                <a:xfrm>
                  <a:off x="3718113" y="3812596"/>
                  <a:ext cx="3607041" cy="5670405"/>
                </a:xfrm>
                <a:custGeom>
                  <a:avLst/>
                  <a:gdLst>
                    <a:gd name="connsiteX0" fmla="*/ 2928554 w 3607041"/>
                    <a:gd name="connsiteY0" fmla="*/ 3393374 h 5670405"/>
                    <a:gd name="connsiteX1" fmla="*/ 2951982 w 3607041"/>
                    <a:gd name="connsiteY1" fmla="*/ 2349403 h 5670405"/>
                    <a:gd name="connsiteX2" fmla="*/ 3081307 w 3607041"/>
                    <a:gd name="connsiteY2" fmla="*/ 1602504 h 5670405"/>
                    <a:gd name="connsiteX3" fmla="*/ 3085993 w 3607041"/>
                    <a:gd name="connsiteY3" fmla="*/ 1456311 h 5670405"/>
                    <a:gd name="connsiteX4" fmla="*/ 3083182 w 3607041"/>
                    <a:gd name="connsiteY4" fmla="*/ 1436631 h 5670405"/>
                    <a:gd name="connsiteX5" fmla="*/ 2881697 w 3607041"/>
                    <a:gd name="connsiteY5" fmla="*/ 1009297 h 5670405"/>
                    <a:gd name="connsiteX6" fmla="*/ 2705515 w 3607041"/>
                    <a:gd name="connsiteY6" fmla="*/ 775949 h 5670405"/>
                    <a:gd name="connsiteX7" fmla="*/ 2618362 w 3607041"/>
                    <a:gd name="connsiteY7" fmla="*/ 692544 h 5670405"/>
                    <a:gd name="connsiteX8" fmla="*/ 2242569 w 3607041"/>
                    <a:gd name="connsiteY8" fmla="*/ 502306 h 5670405"/>
                    <a:gd name="connsiteX9" fmla="*/ 1400083 w 3607041"/>
                    <a:gd name="connsiteY9" fmla="*/ 502306 h 5670405"/>
                    <a:gd name="connsiteX10" fmla="*/ 853732 w 3607041"/>
                    <a:gd name="connsiteY10" fmla="*/ 641939 h 5670405"/>
                    <a:gd name="connsiteX11" fmla="*/ 105897 w 3607041"/>
                    <a:gd name="connsiteY11" fmla="*/ 0 h 5670405"/>
                    <a:gd name="connsiteX12" fmla="*/ 98399 w 3607041"/>
                    <a:gd name="connsiteY12" fmla="*/ 120891 h 5670405"/>
                    <a:gd name="connsiteX13" fmla="*/ 32800 w 3607041"/>
                    <a:gd name="connsiteY13" fmla="*/ 1132062 h 5670405"/>
                    <a:gd name="connsiteX14" fmla="*/ 0 w 3607041"/>
                    <a:gd name="connsiteY14" fmla="*/ 1638116 h 5670405"/>
                    <a:gd name="connsiteX15" fmla="*/ 296135 w 3607041"/>
                    <a:gd name="connsiteY15" fmla="*/ 1740264 h 5670405"/>
                    <a:gd name="connsiteX16" fmla="*/ 559471 w 3607041"/>
                    <a:gd name="connsiteY16" fmla="*/ 3404620 h 5670405"/>
                    <a:gd name="connsiteX17" fmla="*/ 1874 w 3607041"/>
                    <a:gd name="connsiteY17" fmla="*/ 5422276 h 5670405"/>
                    <a:gd name="connsiteX18" fmla="*/ 211793 w 3607041"/>
                    <a:gd name="connsiteY18" fmla="*/ 5478504 h 5670405"/>
                    <a:gd name="connsiteX19" fmla="*/ 1861154 w 3607041"/>
                    <a:gd name="connsiteY19" fmla="*/ 5668743 h 5670405"/>
                    <a:gd name="connsiteX20" fmla="*/ 1986731 w 3607041"/>
                    <a:gd name="connsiteY20" fmla="*/ 5663120 h 5670405"/>
                    <a:gd name="connsiteX21" fmla="*/ 3498333 w 3607041"/>
                    <a:gd name="connsiteY21" fmla="*/ 5219854 h 5670405"/>
                    <a:gd name="connsiteX22" fmla="*/ 3607041 w 3607041"/>
                    <a:gd name="connsiteY22" fmla="*/ 5143009 h 5670405"/>
                    <a:gd name="connsiteX23" fmla="*/ 2928554 w 3607041"/>
                    <a:gd name="connsiteY23" fmla="*/ 3393374 h 5670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3607041" h="5670405">
                      <a:moveTo>
                        <a:pt x="2928554" y="3393374"/>
                      </a:moveTo>
                      <a:cubicBezTo>
                        <a:pt x="2928554" y="3393374"/>
                        <a:pt x="2905125" y="2598681"/>
                        <a:pt x="2951982" y="2349403"/>
                      </a:cubicBezTo>
                      <a:cubicBezTo>
                        <a:pt x="2987593" y="2163850"/>
                        <a:pt x="3058816" y="1818983"/>
                        <a:pt x="3081307" y="1602504"/>
                      </a:cubicBezTo>
                      <a:cubicBezTo>
                        <a:pt x="3087867" y="1540653"/>
                        <a:pt x="3089741" y="1490048"/>
                        <a:pt x="3085993" y="1456311"/>
                      </a:cubicBezTo>
                      <a:cubicBezTo>
                        <a:pt x="3085056" y="1449751"/>
                        <a:pt x="3084119" y="1442254"/>
                        <a:pt x="3083182" y="1436631"/>
                      </a:cubicBezTo>
                      <a:cubicBezTo>
                        <a:pt x="3018519" y="1165799"/>
                        <a:pt x="2976348" y="1163924"/>
                        <a:pt x="2881697" y="1009297"/>
                      </a:cubicBezTo>
                      <a:cubicBezTo>
                        <a:pt x="2823594" y="914646"/>
                        <a:pt x="2763618" y="838738"/>
                        <a:pt x="2705515" y="775949"/>
                      </a:cubicBezTo>
                      <a:cubicBezTo>
                        <a:pt x="2676464" y="744087"/>
                        <a:pt x="2647413" y="716910"/>
                        <a:pt x="2618362" y="692544"/>
                      </a:cubicBezTo>
                      <a:cubicBezTo>
                        <a:pt x="2413128" y="515425"/>
                        <a:pt x="2242569" y="502306"/>
                        <a:pt x="2242569" y="502306"/>
                      </a:cubicBezTo>
                      <a:lnTo>
                        <a:pt x="1400083" y="502306"/>
                      </a:lnTo>
                      <a:cubicBezTo>
                        <a:pt x="1400083" y="502306"/>
                        <a:pt x="1130188" y="536042"/>
                        <a:pt x="853732" y="641939"/>
                      </a:cubicBezTo>
                      <a:cubicBezTo>
                        <a:pt x="641002" y="439517"/>
                        <a:pt x="105897" y="0"/>
                        <a:pt x="105897" y="0"/>
                      </a:cubicBezTo>
                      <a:lnTo>
                        <a:pt x="98399" y="120891"/>
                      </a:lnTo>
                      <a:lnTo>
                        <a:pt x="32800" y="1132062"/>
                      </a:lnTo>
                      <a:lnTo>
                        <a:pt x="0" y="1638116"/>
                      </a:lnTo>
                      <a:lnTo>
                        <a:pt x="296135" y="1740264"/>
                      </a:lnTo>
                      <a:cubicBezTo>
                        <a:pt x="373918" y="2420625"/>
                        <a:pt x="559471" y="3404620"/>
                        <a:pt x="559471" y="3404620"/>
                      </a:cubicBezTo>
                      <a:lnTo>
                        <a:pt x="1874" y="5422276"/>
                      </a:lnTo>
                      <a:cubicBezTo>
                        <a:pt x="1874" y="5422276"/>
                        <a:pt x="78720" y="5445704"/>
                        <a:pt x="211793" y="5478504"/>
                      </a:cubicBezTo>
                      <a:cubicBezTo>
                        <a:pt x="529483" y="5557223"/>
                        <a:pt x="1169547" y="5686548"/>
                        <a:pt x="1861154" y="5668743"/>
                      </a:cubicBezTo>
                      <a:cubicBezTo>
                        <a:pt x="1903326" y="5667805"/>
                        <a:pt x="1944560" y="5665931"/>
                        <a:pt x="1986731" y="5663120"/>
                      </a:cubicBezTo>
                      <a:cubicBezTo>
                        <a:pt x="2510591" y="5635006"/>
                        <a:pt x="3053193" y="5515990"/>
                        <a:pt x="3498333" y="5219854"/>
                      </a:cubicBezTo>
                      <a:cubicBezTo>
                        <a:pt x="3534882" y="5195489"/>
                        <a:pt x="3571430" y="5170186"/>
                        <a:pt x="3607041" y="5143009"/>
                      </a:cubicBezTo>
                      <a:cubicBezTo>
                        <a:pt x="3603293" y="5142072"/>
                        <a:pt x="3177832" y="4093415"/>
                        <a:pt x="2928554" y="3393374"/>
                      </a:cubicBezTo>
                      <a:close/>
                    </a:path>
                  </a:pathLst>
                </a:custGeom>
                <a:solidFill>
                  <a:srgbClr val="B8D2C8"/>
                </a:solidFill>
                <a:ln w="936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4675BAA2-796A-43CA-9AC9-96F350A4190D}"/>
                    </a:ext>
                  </a:extLst>
                </p:cNvPr>
                <p:cNvSpPr/>
                <p:nvPr/>
              </p:nvSpPr>
              <p:spPr>
                <a:xfrm>
                  <a:off x="6969184" y="1149055"/>
                  <a:ext cx="1374207" cy="4013017"/>
                </a:xfrm>
                <a:custGeom>
                  <a:avLst/>
                  <a:gdLst>
                    <a:gd name="connsiteX0" fmla="*/ 50463 w 1374207"/>
                    <a:gd name="connsiteY0" fmla="*/ 4013018 h 4013017"/>
                    <a:gd name="connsiteX1" fmla="*/ 1192833 w 1374207"/>
                    <a:gd name="connsiteY1" fmla="*/ 3309228 h 4013017"/>
                    <a:gd name="connsiteX2" fmla="*/ 1356832 w 1374207"/>
                    <a:gd name="connsiteY2" fmla="*/ 2844408 h 4013017"/>
                    <a:gd name="connsiteX3" fmla="*/ 687716 w 1374207"/>
                    <a:gd name="connsiteY3" fmla="*/ 574662 h 4013017"/>
                    <a:gd name="connsiteX4" fmla="*/ 642734 w 1374207"/>
                    <a:gd name="connsiteY4" fmla="*/ 285086 h 4013017"/>
                    <a:gd name="connsiteX5" fmla="*/ 538712 w 1374207"/>
                    <a:gd name="connsiteY5" fmla="*/ 83602 h 4013017"/>
                    <a:gd name="connsiteX6" fmla="*/ 453432 w 1374207"/>
                    <a:gd name="connsiteY6" fmla="*/ 64859 h 4013017"/>
                    <a:gd name="connsiteX7" fmla="*/ 261319 w 1374207"/>
                    <a:gd name="connsiteY7" fmla="*/ 2071 h 4013017"/>
                    <a:gd name="connsiteX8" fmla="*/ 195719 w 1374207"/>
                    <a:gd name="connsiteY8" fmla="*/ 59236 h 4013017"/>
                    <a:gd name="connsiteX9" fmla="*/ 101068 w 1374207"/>
                    <a:gd name="connsiteY9" fmla="*/ 3008 h 4013017"/>
                    <a:gd name="connsiteX10" fmla="*/ 49526 w 1374207"/>
                    <a:gd name="connsiteY10" fmla="*/ 74231 h 4013017"/>
                    <a:gd name="connsiteX11" fmla="*/ 68269 w 1374207"/>
                    <a:gd name="connsiteY11" fmla="*/ 284149 h 4013017"/>
                    <a:gd name="connsiteX12" fmla="*/ 91697 w 1374207"/>
                    <a:gd name="connsiteY12" fmla="*/ 470640 h 4013017"/>
                    <a:gd name="connsiteX13" fmla="*/ 418758 w 1374207"/>
                    <a:gd name="connsiteY13" fmla="*/ 716170 h 4013017"/>
                    <a:gd name="connsiteX14" fmla="*/ 638985 w 1374207"/>
                    <a:gd name="connsiteY14" fmla="*/ 2719769 h 4013017"/>
                    <a:gd name="connsiteX15" fmla="*/ 87948 w 1374207"/>
                    <a:gd name="connsiteY15" fmla="*/ 3055264 h 4013017"/>
                    <a:gd name="connsiteX16" fmla="*/ 50463 w 1374207"/>
                    <a:gd name="connsiteY16" fmla="*/ 4013018 h 40130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74207" h="4013017">
                      <a:moveTo>
                        <a:pt x="50463" y="4013018"/>
                      </a:moveTo>
                      <a:cubicBezTo>
                        <a:pt x="472175" y="3794665"/>
                        <a:pt x="922938" y="3496656"/>
                        <a:pt x="1192833" y="3309228"/>
                      </a:cubicBezTo>
                      <a:cubicBezTo>
                        <a:pt x="1342775" y="3206143"/>
                        <a:pt x="1408375" y="3018716"/>
                        <a:pt x="1356832" y="2844408"/>
                      </a:cubicBezTo>
                      <a:lnTo>
                        <a:pt x="687716" y="574662"/>
                      </a:lnTo>
                      <a:lnTo>
                        <a:pt x="642734" y="285086"/>
                      </a:lnTo>
                      <a:cubicBezTo>
                        <a:pt x="642734" y="285086"/>
                        <a:pt x="623991" y="102345"/>
                        <a:pt x="538712" y="83602"/>
                      </a:cubicBezTo>
                      <a:cubicBezTo>
                        <a:pt x="514346" y="77979"/>
                        <a:pt x="492792" y="67671"/>
                        <a:pt x="453432" y="64859"/>
                      </a:cubicBezTo>
                      <a:cubicBezTo>
                        <a:pt x="355032" y="57362"/>
                        <a:pt x="323170" y="-6363"/>
                        <a:pt x="261319" y="2071"/>
                      </a:cubicBezTo>
                      <a:cubicBezTo>
                        <a:pt x="188222" y="11442"/>
                        <a:pt x="195719" y="59236"/>
                        <a:pt x="195719" y="59236"/>
                      </a:cubicBezTo>
                      <a:cubicBezTo>
                        <a:pt x="195719" y="59236"/>
                        <a:pt x="176977" y="-15735"/>
                        <a:pt x="101068" y="3008"/>
                      </a:cubicBezTo>
                      <a:cubicBezTo>
                        <a:pt x="40155" y="18002"/>
                        <a:pt x="49526" y="74231"/>
                        <a:pt x="49526" y="74231"/>
                      </a:cubicBezTo>
                      <a:cubicBezTo>
                        <a:pt x="49526" y="74231"/>
                        <a:pt x="54211" y="230732"/>
                        <a:pt x="68269" y="284149"/>
                      </a:cubicBezTo>
                      <a:cubicBezTo>
                        <a:pt x="-54496" y="275715"/>
                        <a:pt x="10166" y="403166"/>
                        <a:pt x="91697" y="470640"/>
                      </a:cubicBezTo>
                      <a:cubicBezTo>
                        <a:pt x="158234" y="525931"/>
                        <a:pt x="418758" y="716170"/>
                        <a:pt x="418758" y="716170"/>
                      </a:cubicBezTo>
                      <a:lnTo>
                        <a:pt x="638985" y="2719769"/>
                      </a:lnTo>
                      <a:cubicBezTo>
                        <a:pt x="638985" y="2719769"/>
                        <a:pt x="384084" y="2879082"/>
                        <a:pt x="87948" y="3055264"/>
                      </a:cubicBezTo>
                      <a:lnTo>
                        <a:pt x="50463" y="4013018"/>
                      </a:lnTo>
                      <a:close/>
                    </a:path>
                  </a:pathLst>
                </a:custGeom>
                <a:solidFill>
                  <a:srgbClr val="E59F77"/>
                </a:solidFill>
                <a:ln w="936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973F5AF7-D717-4A27-85B2-E001123C752F}"/>
                    </a:ext>
                  </a:extLst>
                </p:cNvPr>
                <p:cNvSpPr/>
                <p:nvPr/>
              </p:nvSpPr>
              <p:spPr>
                <a:xfrm>
                  <a:off x="2669559" y="1136834"/>
                  <a:ext cx="1337301" cy="3806886"/>
                </a:xfrm>
                <a:custGeom>
                  <a:avLst/>
                  <a:gdLst>
                    <a:gd name="connsiteX0" fmla="*/ 1273467 w 1337301"/>
                    <a:gd name="connsiteY0" fmla="*/ 300119 h 3806886"/>
                    <a:gd name="connsiteX1" fmla="*/ 1311889 w 1337301"/>
                    <a:gd name="connsiteY1" fmla="*/ 93011 h 3806886"/>
                    <a:gd name="connsiteX2" fmla="*/ 1267844 w 1337301"/>
                    <a:gd name="connsiteY2" fmla="*/ 18040 h 3806886"/>
                    <a:gd name="connsiteX3" fmla="*/ 1168507 w 1337301"/>
                    <a:gd name="connsiteY3" fmla="*/ 64897 h 3806886"/>
                    <a:gd name="connsiteX4" fmla="*/ 1108531 w 1337301"/>
                    <a:gd name="connsiteY4" fmla="*/ 2109 h 3806886"/>
                    <a:gd name="connsiteX5" fmla="*/ 910795 w 1337301"/>
                    <a:gd name="connsiteY5" fmla="*/ 46155 h 3806886"/>
                    <a:gd name="connsiteX6" fmla="*/ 824578 w 1337301"/>
                    <a:gd name="connsiteY6" fmla="*/ 56463 h 3806886"/>
                    <a:gd name="connsiteX7" fmla="*/ 701813 w 1337301"/>
                    <a:gd name="connsiteY7" fmla="*/ 246702 h 3806886"/>
                    <a:gd name="connsiteX8" fmla="*/ 629653 w 1337301"/>
                    <a:gd name="connsiteY8" fmla="*/ 530654 h 3806886"/>
                    <a:gd name="connsiteX9" fmla="*/ 22388 w 1337301"/>
                    <a:gd name="connsiteY9" fmla="*/ 2500517 h 3806886"/>
                    <a:gd name="connsiteX10" fmla="*/ 168582 w 1337301"/>
                    <a:gd name="connsiteY10" fmla="*/ 3023439 h 3806886"/>
                    <a:gd name="connsiteX11" fmla="*/ 1079479 w 1337301"/>
                    <a:gd name="connsiteY11" fmla="*/ 3806886 h 3806886"/>
                    <a:gd name="connsiteX12" fmla="*/ 1145079 w 1337301"/>
                    <a:gd name="connsiteY12" fmla="*/ 2795715 h 3806886"/>
                    <a:gd name="connsiteX13" fmla="*/ 766475 w 1337301"/>
                    <a:gd name="connsiteY13" fmla="*/ 2491146 h 3806886"/>
                    <a:gd name="connsiteX14" fmla="*/ 882680 w 1337301"/>
                    <a:gd name="connsiteY14" fmla="*/ 695591 h 3806886"/>
                    <a:gd name="connsiteX15" fmla="*/ 1231296 w 1337301"/>
                    <a:gd name="connsiteY15" fmla="*/ 482861 h 3806886"/>
                    <a:gd name="connsiteX16" fmla="*/ 1273467 w 1337301"/>
                    <a:gd name="connsiteY16" fmla="*/ 300119 h 380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37301" h="3806886">
                      <a:moveTo>
                        <a:pt x="1273467" y="300119"/>
                      </a:moveTo>
                      <a:cubicBezTo>
                        <a:pt x="1292209" y="247639"/>
                        <a:pt x="1311889" y="93011"/>
                        <a:pt x="1311889" y="93011"/>
                      </a:cubicBezTo>
                      <a:cubicBezTo>
                        <a:pt x="1311889" y="93011"/>
                        <a:pt x="1325946" y="38658"/>
                        <a:pt x="1267844" y="18040"/>
                      </a:cubicBezTo>
                      <a:cubicBezTo>
                        <a:pt x="1194747" y="-8199"/>
                        <a:pt x="1168507" y="64897"/>
                        <a:pt x="1168507" y="64897"/>
                      </a:cubicBezTo>
                      <a:cubicBezTo>
                        <a:pt x="1168507" y="64897"/>
                        <a:pt x="1180690" y="18040"/>
                        <a:pt x="1108531" y="2109"/>
                      </a:cubicBezTo>
                      <a:cubicBezTo>
                        <a:pt x="1047617" y="-11948"/>
                        <a:pt x="1009194" y="48966"/>
                        <a:pt x="910795" y="46155"/>
                      </a:cubicBezTo>
                      <a:cubicBezTo>
                        <a:pt x="872372" y="45217"/>
                        <a:pt x="848944" y="53652"/>
                        <a:pt x="824578" y="56463"/>
                      </a:cubicBezTo>
                      <a:cubicBezTo>
                        <a:pt x="738361" y="66772"/>
                        <a:pt x="701813" y="246702"/>
                        <a:pt x="701813" y="246702"/>
                      </a:cubicBezTo>
                      <a:lnTo>
                        <a:pt x="629653" y="530654"/>
                      </a:lnTo>
                      <a:lnTo>
                        <a:pt x="22388" y="2500517"/>
                      </a:lnTo>
                      <a:cubicBezTo>
                        <a:pt x="-35714" y="2688881"/>
                        <a:pt x="21451" y="2893177"/>
                        <a:pt x="168582" y="3023439"/>
                      </a:cubicBezTo>
                      <a:cubicBezTo>
                        <a:pt x="392558" y="3223050"/>
                        <a:pt x="743047" y="3529494"/>
                        <a:pt x="1079479" y="3806886"/>
                      </a:cubicBezTo>
                      <a:lnTo>
                        <a:pt x="1145079" y="2795715"/>
                      </a:lnTo>
                      <a:cubicBezTo>
                        <a:pt x="931412" y="2627967"/>
                        <a:pt x="766475" y="2491146"/>
                        <a:pt x="766475" y="2491146"/>
                      </a:cubicBezTo>
                      <a:lnTo>
                        <a:pt x="882680" y="695591"/>
                      </a:lnTo>
                      <a:cubicBezTo>
                        <a:pt x="882680" y="695591"/>
                        <a:pt x="1160073" y="531592"/>
                        <a:pt x="1231296" y="482861"/>
                      </a:cubicBezTo>
                      <a:cubicBezTo>
                        <a:pt x="1319386" y="423821"/>
                        <a:pt x="1396232" y="302930"/>
                        <a:pt x="1273467" y="300119"/>
                      </a:cubicBezTo>
                      <a:close/>
                    </a:path>
                  </a:pathLst>
                </a:custGeom>
                <a:solidFill>
                  <a:srgbClr val="E59F77"/>
                </a:solidFill>
                <a:ln w="936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8EC82C96-3228-4FA6-8238-5FA92296C5B4}"/>
                    </a:ext>
                  </a:extLst>
                </p:cNvPr>
                <p:cNvSpPr/>
                <p:nvPr/>
              </p:nvSpPr>
              <p:spPr>
                <a:xfrm>
                  <a:off x="4666496" y="1796579"/>
                  <a:ext cx="1696229" cy="2516449"/>
                </a:xfrm>
                <a:custGeom>
                  <a:avLst/>
                  <a:gdLst>
                    <a:gd name="connsiteX0" fmla="*/ 1588447 w 1696229"/>
                    <a:gd name="connsiteY0" fmla="*/ 744087 h 2287551"/>
                    <a:gd name="connsiteX1" fmla="*/ 1551899 w 1696229"/>
                    <a:gd name="connsiteY1" fmla="*/ 827492 h 2287551"/>
                    <a:gd name="connsiteX2" fmla="*/ 1416014 w 1696229"/>
                    <a:gd name="connsiteY2" fmla="*/ 403906 h 2287551"/>
                    <a:gd name="connsiteX3" fmla="*/ 1285752 w 1696229"/>
                    <a:gd name="connsiteY3" fmla="*/ 83405 h 2287551"/>
                    <a:gd name="connsiteX4" fmla="*/ 834989 w 1696229"/>
                    <a:gd name="connsiteY4" fmla="*/ 0 h 2287551"/>
                    <a:gd name="connsiteX5" fmla="*/ 491060 w 1696229"/>
                    <a:gd name="connsiteY5" fmla="*/ 119016 h 2287551"/>
                    <a:gd name="connsiteX6" fmla="*/ 289575 w 1696229"/>
                    <a:gd name="connsiteY6" fmla="*/ 427335 h 2287551"/>
                    <a:gd name="connsiteX7" fmla="*/ 206170 w 1696229"/>
                    <a:gd name="connsiteY7" fmla="*/ 842486 h 2287551"/>
                    <a:gd name="connsiteX8" fmla="*/ 121828 w 1696229"/>
                    <a:gd name="connsiteY8" fmla="*/ 745024 h 2287551"/>
                    <a:gd name="connsiteX9" fmla="*/ 0 w 1696229"/>
                    <a:gd name="connsiteY9" fmla="*/ 872475 h 2287551"/>
                    <a:gd name="connsiteX10" fmla="*/ 235221 w 1696229"/>
                    <a:gd name="connsiteY10" fmla="*/ 1135810 h 2287551"/>
                    <a:gd name="connsiteX11" fmla="*/ 630693 w 1696229"/>
                    <a:gd name="connsiteY11" fmla="*/ 1628744 h 2287551"/>
                    <a:gd name="connsiteX12" fmla="*/ 528546 w 1696229"/>
                    <a:gd name="connsiteY12" fmla="*/ 2287552 h 2287551"/>
                    <a:gd name="connsiteX13" fmla="*/ 1196724 w 1696229"/>
                    <a:gd name="connsiteY13" fmla="*/ 2287552 h 2287551"/>
                    <a:gd name="connsiteX14" fmla="*/ 1066462 w 1696229"/>
                    <a:gd name="connsiteY14" fmla="*/ 1628744 h 2287551"/>
                    <a:gd name="connsiteX15" fmla="*/ 1462871 w 1696229"/>
                    <a:gd name="connsiteY15" fmla="*/ 1134873 h 2287551"/>
                    <a:gd name="connsiteX16" fmla="*/ 1696218 w 1696229"/>
                    <a:gd name="connsiteY16" fmla="*/ 871538 h 2287551"/>
                    <a:gd name="connsiteX17" fmla="*/ 1588447 w 1696229"/>
                    <a:gd name="connsiteY17" fmla="*/ 744087 h 2287551"/>
                    <a:gd name="connsiteX0" fmla="*/ 1588447 w 1696229"/>
                    <a:gd name="connsiteY0" fmla="*/ 972687 h 2516152"/>
                    <a:gd name="connsiteX1" fmla="*/ 1551899 w 1696229"/>
                    <a:gd name="connsiteY1" fmla="*/ 1056092 h 2516152"/>
                    <a:gd name="connsiteX2" fmla="*/ 1416014 w 1696229"/>
                    <a:gd name="connsiteY2" fmla="*/ 632506 h 2516152"/>
                    <a:gd name="connsiteX3" fmla="*/ 1285752 w 1696229"/>
                    <a:gd name="connsiteY3" fmla="*/ 312005 h 2516152"/>
                    <a:gd name="connsiteX4" fmla="*/ 862578 w 1696229"/>
                    <a:gd name="connsiteY4" fmla="*/ 0 h 2516152"/>
                    <a:gd name="connsiteX5" fmla="*/ 491060 w 1696229"/>
                    <a:gd name="connsiteY5" fmla="*/ 347616 h 2516152"/>
                    <a:gd name="connsiteX6" fmla="*/ 289575 w 1696229"/>
                    <a:gd name="connsiteY6" fmla="*/ 655935 h 2516152"/>
                    <a:gd name="connsiteX7" fmla="*/ 206170 w 1696229"/>
                    <a:gd name="connsiteY7" fmla="*/ 1071086 h 2516152"/>
                    <a:gd name="connsiteX8" fmla="*/ 121828 w 1696229"/>
                    <a:gd name="connsiteY8" fmla="*/ 973624 h 2516152"/>
                    <a:gd name="connsiteX9" fmla="*/ 0 w 1696229"/>
                    <a:gd name="connsiteY9" fmla="*/ 1101075 h 2516152"/>
                    <a:gd name="connsiteX10" fmla="*/ 235221 w 1696229"/>
                    <a:gd name="connsiteY10" fmla="*/ 1364410 h 2516152"/>
                    <a:gd name="connsiteX11" fmla="*/ 630693 w 1696229"/>
                    <a:gd name="connsiteY11" fmla="*/ 1857344 h 2516152"/>
                    <a:gd name="connsiteX12" fmla="*/ 528546 w 1696229"/>
                    <a:gd name="connsiteY12" fmla="*/ 2516152 h 2516152"/>
                    <a:gd name="connsiteX13" fmla="*/ 1196724 w 1696229"/>
                    <a:gd name="connsiteY13" fmla="*/ 2516152 h 2516152"/>
                    <a:gd name="connsiteX14" fmla="*/ 1066462 w 1696229"/>
                    <a:gd name="connsiteY14" fmla="*/ 1857344 h 2516152"/>
                    <a:gd name="connsiteX15" fmla="*/ 1462871 w 1696229"/>
                    <a:gd name="connsiteY15" fmla="*/ 1363473 h 2516152"/>
                    <a:gd name="connsiteX16" fmla="*/ 1696218 w 1696229"/>
                    <a:gd name="connsiteY16" fmla="*/ 1100138 h 2516152"/>
                    <a:gd name="connsiteX17" fmla="*/ 1588447 w 1696229"/>
                    <a:gd name="connsiteY17" fmla="*/ 972687 h 2516152"/>
                    <a:gd name="connsiteX0" fmla="*/ 1588447 w 1696229"/>
                    <a:gd name="connsiteY0" fmla="*/ 973369 h 2516834"/>
                    <a:gd name="connsiteX1" fmla="*/ 1551899 w 1696229"/>
                    <a:gd name="connsiteY1" fmla="*/ 1056774 h 2516834"/>
                    <a:gd name="connsiteX2" fmla="*/ 1416014 w 1696229"/>
                    <a:gd name="connsiteY2" fmla="*/ 633188 h 2516834"/>
                    <a:gd name="connsiteX3" fmla="*/ 1285752 w 1696229"/>
                    <a:gd name="connsiteY3" fmla="*/ 312687 h 2516834"/>
                    <a:gd name="connsiteX4" fmla="*/ 862578 w 1696229"/>
                    <a:gd name="connsiteY4" fmla="*/ 682 h 2516834"/>
                    <a:gd name="connsiteX5" fmla="*/ 238812 w 1696229"/>
                    <a:gd name="connsiteY5" fmla="*/ 241881 h 2516834"/>
                    <a:gd name="connsiteX6" fmla="*/ 289575 w 1696229"/>
                    <a:gd name="connsiteY6" fmla="*/ 656617 h 2516834"/>
                    <a:gd name="connsiteX7" fmla="*/ 206170 w 1696229"/>
                    <a:gd name="connsiteY7" fmla="*/ 1071768 h 2516834"/>
                    <a:gd name="connsiteX8" fmla="*/ 121828 w 1696229"/>
                    <a:gd name="connsiteY8" fmla="*/ 974306 h 2516834"/>
                    <a:gd name="connsiteX9" fmla="*/ 0 w 1696229"/>
                    <a:gd name="connsiteY9" fmla="*/ 1101757 h 2516834"/>
                    <a:gd name="connsiteX10" fmla="*/ 235221 w 1696229"/>
                    <a:gd name="connsiteY10" fmla="*/ 1365092 h 2516834"/>
                    <a:gd name="connsiteX11" fmla="*/ 630693 w 1696229"/>
                    <a:gd name="connsiteY11" fmla="*/ 1858026 h 2516834"/>
                    <a:gd name="connsiteX12" fmla="*/ 528546 w 1696229"/>
                    <a:gd name="connsiteY12" fmla="*/ 2516834 h 2516834"/>
                    <a:gd name="connsiteX13" fmla="*/ 1196724 w 1696229"/>
                    <a:gd name="connsiteY13" fmla="*/ 2516834 h 2516834"/>
                    <a:gd name="connsiteX14" fmla="*/ 1066462 w 1696229"/>
                    <a:gd name="connsiteY14" fmla="*/ 1858026 h 2516834"/>
                    <a:gd name="connsiteX15" fmla="*/ 1462871 w 1696229"/>
                    <a:gd name="connsiteY15" fmla="*/ 1364155 h 2516834"/>
                    <a:gd name="connsiteX16" fmla="*/ 1696218 w 1696229"/>
                    <a:gd name="connsiteY16" fmla="*/ 1100820 h 2516834"/>
                    <a:gd name="connsiteX17" fmla="*/ 1588447 w 1696229"/>
                    <a:gd name="connsiteY17" fmla="*/ 973369 h 2516834"/>
                    <a:gd name="connsiteX0" fmla="*/ 1588447 w 1696229"/>
                    <a:gd name="connsiteY0" fmla="*/ 973327 h 2516792"/>
                    <a:gd name="connsiteX1" fmla="*/ 1551899 w 1696229"/>
                    <a:gd name="connsiteY1" fmla="*/ 1056732 h 2516792"/>
                    <a:gd name="connsiteX2" fmla="*/ 1416014 w 1696229"/>
                    <a:gd name="connsiteY2" fmla="*/ 633146 h 2516792"/>
                    <a:gd name="connsiteX3" fmla="*/ 1285752 w 1696229"/>
                    <a:gd name="connsiteY3" fmla="*/ 312645 h 2516792"/>
                    <a:gd name="connsiteX4" fmla="*/ 862578 w 1696229"/>
                    <a:gd name="connsiteY4" fmla="*/ 640 h 2516792"/>
                    <a:gd name="connsiteX5" fmla="*/ 238812 w 1696229"/>
                    <a:gd name="connsiteY5" fmla="*/ 241839 h 2516792"/>
                    <a:gd name="connsiteX6" fmla="*/ 64916 w 1696229"/>
                    <a:gd name="connsiteY6" fmla="*/ 593512 h 2516792"/>
                    <a:gd name="connsiteX7" fmla="*/ 206170 w 1696229"/>
                    <a:gd name="connsiteY7" fmla="*/ 1071726 h 2516792"/>
                    <a:gd name="connsiteX8" fmla="*/ 121828 w 1696229"/>
                    <a:gd name="connsiteY8" fmla="*/ 974264 h 2516792"/>
                    <a:gd name="connsiteX9" fmla="*/ 0 w 1696229"/>
                    <a:gd name="connsiteY9" fmla="*/ 1101715 h 2516792"/>
                    <a:gd name="connsiteX10" fmla="*/ 235221 w 1696229"/>
                    <a:gd name="connsiteY10" fmla="*/ 1365050 h 2516792"/>
                    <a:gd name="connsiteX11" fmla="*/ 630693 w 1696229"/>
                    <a:gd name="connsiteY11" fmla="*/ 1857984 h 2516792"/>
                    <a:gd name="connsiteX12" fmla="*/ 528546 w 1696229"/>
                    <a:gd name="connsiteY12" fmla="*/ 2516792 h 2516792"/>
                    <a:gd name="connsiteX13" fmla="*/ 1196724 w 1696229"/>
                    <a:gd name="connsiteY13" fmla="*/ 2516792 h 2516792"/>
                    <a:gd name="connsiteX14" fmla="*/ 1066462 w 1696229"/>
                    <a:gd name="connsiteY14" fmla="*/ 1857984 h 2516792"/>
                    <a:gd name="connsiteX15" fmla="*/ 1462871 w 1696229"/>
                    <a:gd name="connsiteY15" fmla="*/ 1364113 h 2516792"/>
                    <a:gd name="connsiteX16" fmla="*/ 1696218 w 1696229"/>
                    <a:gd name="connsiteY16" fmla="*/ 1100778 h 2516792"/>
                    <a:gd name="connsiteX17" fmla="*/ 1588447 w 1696229"/>
                    <a:gd name="connsiteY17" fmla="*/ 973327 h 2516792"/>
                    <a:gd name="connsiteX0" fmla="*/ 1588447 w 1696229"/>
                    <a:gd name="connsiteY0" fmla="*/ 972984 h 2516449"/>
                    <a:gd name="connsiteX1" fmla="*/ 1551899 w 1696229"/>
                    <a:gd name="connsiteY1" fmla="*/ 1056389 h 2516449"/>
                    <a:gd name="connsiteX2" fmla="*/ 1416014 w 1696229"/>
                    <a:gd name="connsiteY2" fmla="*/ 632803 h 2516449"/>
                    <a:gd name="connsiteX3" fmla="*/ 1407934 w 1696229"/>
                    <a:gd name="connsiteY3" fmla="*/ 288654 h 2516449"/>
                    <a:gd name="connsiteX4" fmla="*/ 862578 w 1696229"/>
                    <a:gd name="connsiteY4" fmla="*/ 297 h 2516449"/>
                    <a:gd name="connsiteX5" fmla="*/ 238812 w 1696229"/>
                    <a:gd name="connsiteY5" fmla="*/ 241496 h 2516449"/>
                    <a:gd name="connsiteX6" fmla="*/ 64916 w 1696229"/>
                    <a:gd name="connsiteY6" fmla="*/ 593169 h 2516449"/>
                    <a:gd name="connsiteX7" fmla="*/ 206170 w 1696229"/>
                    <a:gd name="connsiteY7" fmla="*/ 1071383 h 2516449"/>
                    <a:gd name="connsiteX8" fmla="*/ 121828 w 1696229"/>
                    <a:gd name="connsiteY8" fmla="*/ 973921 h 2516449"/>
                    <a:gd name="connsiteX9" fmla="*/ 0 w 1696229"/>
                    <a:gd name="connsiteY9" fmla="*/ 1101372 h 2516449"/>
                    <a:gd name="connsiteX10" fmla="*/ 235221 w 1696229"/>
                    <a:gd name="connsiteY10" fmla="*/ 1364707 h 2516449"/>
                    <a:gd name="connsiteX11" fmla="*/ 630693 w 1696229"/>
                    <a:gd name="connsiteY11" fmla="*/ 1857641 h 2516449"/>
                    <a:gd name="connsiteX12" fmla="*/ 528546 w 1696229"/>
                    <a:gd name="connsiteY12" fmla="*/ 2516449 h 2516449"/>
                    <a:gd name="connsiteX13" fmla="*/ 1196724 w 1696229"/>
                    <a:gd name="connsiteY13" fmla="*/ 2516449 h 2516449"/>
                    <a:gd name="connsiteX14" fmla="*/ 1066462 w 1696229"/>
                    <a:gd name="connsiteY14" fmla="*/ 1857641 h 2516449"/>
                    <a:gd name="connsiteX15" fmla="*/ 1462871 w 1696229"/>
                    <a:gd name="connsiteY15" fmla="*/ 1363770 h 2516449"/>
                    <a:gd name="connsiteX16" fmla="*/ 1696218 w 1696229"/>
                    <a:gd name="connsiteY16" fmla="*/ 1100435 h 2516449"/>
                    <a:gd name="connsiteX17" fmla="*/ 1588447 w 1696229"/>
                    <a:gd name="connsiteY17" fmla="*/ 972984 h 2516449"/>
                    <a:gd name="connsiteX0" fmla="*/ 1588447 w 1696229"/>
                    <a:gd name="connsiteY0" fmla="*/ 972984 h 2516449"/>
                    <a:gd name="connsiteX1" fmla="*/ 1551899 w 1696229"/>
                    <a:gd name="connsiteY1" fmla="*/ 1056389 h 2516449"/>
                    <a:gd name="connsiteX2" fmla="*/ 1561845 w 1696229"/>
                    <a:gd name="connsiteY2" fmla="*/ 624920 h 2516449"/>
                    <a:gd name="connsiteX3" fmla="*/ 1407934 w 1696229"/>
                    <a:gd name="connsiteY3" fmla="*/ 288654 h 2516449"/>
                    <a:gd name="connsiteX4" fmla="*/ 862578 w 1696229"/>
                    <a:gd name="connsiteY4" fmla="*/ 297 h 2516449"/>
                    <a:gd name="connsiteX5" fmla="*/ 238812 w 1696229"/>
                    <a:gd name="connsiteY5" fmla="*/ 241496 h 2516449"/>
                    <a:gd name="connsiteX6" fmla="*/ 64916 w 1696229"/>
                    <a:gd name="connsiteY6" fmla="*/ 593169 h 2516449"/>
                    <a:gd name="connsiteX7" fmla="*/ 206170 w 1696229"/>
                    <a:gd name="connsiteY7" fmla="*/ 1071383 h 2516449"/>
                    <a:gd name="connsiteX8" fmla="*/ 121828 w 1696229"/>
                    <a:gd name="connsiteY8" fmla="*/ 973921 h 2516449"/>
                    <a:gd name="connsiteX9" fmla="*/ 0 w 1696229"/>
                    <a:gd name="connsiteY9" fmla="*/ 1101372 h 2516449"/>
                    <a:gd name="connsiteX10" fmla="*/ 235221 w 1696229"/>
                    <a:gd name="connsiteY10" fmla="*/ 1364707 h 2516449"/>
                    <a:gd name="connsiteX11" fmla="*/ 630693 w 1696229"/>
                    <a:gd name="connsiteY11" fmla="*/ 1857641 h 2516449"/>
                    <a:gd name="connsiteX12" fmla="*/ 528546 w 1696229"/>
                    <a:gd name="connsiteY12" fmla="*/ 2516449 h 2516449"/>
                    <a:gd name="connsiteX13" fmla="*/ 1196724 w 1696229"/>
                    <a:gd name="connsiteY13" fmla="*/ 2516449 h 2516449"/>
                    <a:gd name="connsiteX14" fmla="*/ 1066462 w 1696229"/>
                    <a:gd name="connsiteY14" fmla="*/ 1857641 h 2516449"/>
                    <a:gd name="connsiteX15" fmla="*/ 1462871 w 1696229"/>
                    <a:gd name="connsiteY15" fmla="*/ 1363770 h 2516449"/>
                    <a:gd name="connsiteX16" fmla="*/ 1696218 w 1696229"/>
                    <a:gd name="connsiteY16" fmla="*/ 1100435 h 2516449"/>
                    <a:gd name="connsiteX17" fmla="*/ 1588447 w 1696229"/>
                    <a:gd name="connsiteY17" fmla="*/ 972984 h 25164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696229" h="2516449">
                      <a:moveTo>
                        <a:pt x="1588447" y="972984"/>
                      </a:moveTo>
                      <a:cubicBezTo>
                        <a:pt x="1567831" y="1022652"/>
                        <a:pt x="1556333" y="1114400"/>
                        <a:pt x="1551899" y="1056389"/>
                      </a:cubicBezTo>
                      <a:cubicBezTo>
                        <a:pt x="1547465" y="998378"/>
                        <a:pt x="1678987" y="644600"/>
                        <a:pt x="1561845" y="624920"/>
                      </a:cubicBezTo>
                      <a:cubicBezTo>
                        <a:pt x="1544040" y="593995"/>
                        <a:pt x="1452917" y="469522"/>
                        <a:pt x="1407934" y="288654"/>
                      </a:cubicBezTo>
                      <a:cubicBezTo>
                        <a:pt x="1206450" y="418916"/>
                        <a:pt x="1057432" y="8157"/>
                        <a:pt x="862578" y="297"/>
                      </a:cubicBezTo>
                      <a:cubicBezTo>
                        <a:pt x="667724" y="-7563"/>
                        <a:pt x="371756" y="142684"/>
                        <a:pt x="238812" y="241496"/>
                      </a:cubicBezTo>
                      <a:cubicBezTo>
                        <a:pt x="105868" y="340308"/>
                        <a:pt x="159567" y="581923"/>
                        <a:pt x="64916" y="593169"/>
                      </a:cubicBezTo>
                      <a:cubicBezTo>
                        <a:pt x="-54100" y="700002"/>
                        <a:pt x="325187" y="1000161"/>
                        <a:pt x="206170" y="1071383"/>
                      </a:cubicBezTo>
                      <a:cubicBezTo>
                        <a:pt x="174308" y="1039521"/>
                        <a:pt x="147131" y="1006721"/>
                        <a:pt x="121828" y="973921"/>
                      </a:cubicBezTo>
                      <a:cubicBezTo>
                        <a:pt x="67474" y="966424"/>
                        <a:pt x="0" y="981418"/>
                        <a:pt x="0" y="1101372"/>
                      </a:cubicBezTo>
                      <a:cubicBezTo>
                        <a:pt x="0" y="1273805"/>
                        <a:pt x="160251" y="1342216"/>
                        <a:pt x="235221" y="1364707"/>
                      </a:cubicBezTo>
                      <a:cubicBezTo>
                        <a:pt x="321438" y="1633666"/>
                        <a:pt x="475129" y="1770488"/>
                        <a:pt x="630693" y="1857641"/>
                      </a:cubicBezTo>
                      <a:cubicBezTo>
                        <a:pt x="598831" y="2048817"/>
                        <a:pt x="553848" y="2347764"/>
                        <a:pt x="528546" y="2516449"/>
                      </a:cubicBezTo>
                      <a:lnTo>
                        <a:pt x="1196724" y="2516449"/>
                      </a:lnTo>
                      <a:lnTo>
                        <a:pt x="1066462" y="1857641"/>
                      </a:lnTo>
                      <a:cubicBezTo>
                        <a:pt x="1221090" y="1765802"/>
                        <a:pt x="1372906" y="1615860"/>
                        <a:pt x="1462871" y="1363770"/>
                      </a:cubicBezTo>
                      <a:cubicBezTo>
                        <a:pt x="1538779" y="1341279"/>
                        <a:pt x="1696218" y="1271931"/>
                        <a:pt x="1696218" y="1100435"/>
                      </a:cubicBezTo>
                      <a:cubicBezTo>
                        <a:pt x="1697155" y="991727"/>
                        <a:pt x="1639990" y="970172"/>
                        <a:pt x="1588447" y="972984"/>
                      </a:cubicBezTo>
                      <a:close/>
                    </a:path>
                  </a:pathLst>
                </a:custGeom>
                <a:solidFill>
                  <a:srgbClr val="E59F77"/>
                </a:solidFill>
                <a:ln w="936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F4B7A5F3-6828-4219-9801-4C1170AC3E8E}"/>
                    </a:ext>
                  </a:extLst>
                </p:cNvPr>
                <p:cNvSpPr/>
                <p:nvPr/>
              </p:nvSpPr>
              <p:spPr>
                <a:xfrm>
                  <a:off x="4627934" y="1539089"/>
                  <a:ext cx="1733546" cy="1328873"/>
                </a:xfrm>
                <a:custGeom>
                  <a:avLst/>
                  <a:gdLst>
                    <a:gd name="connsiteX0" fmla="*/ 1443330 w 1733545"/>
                    <a:gd name="connsiteY0" fmla="*/ 1132612 h 2363072"/>
                    <a:gd name="connsiteX1" fmla="*/ 1253092 w 1733545"/>
                    <a:gd name="connsiteY1" fmla="*/ 1035149 h 2363072"/>
                    <a:gd name="connsiteX2" fmla="*/ 1269960 w 1733545"/>
                    <a:gd name="connsiteY2" fmla="*/ 912384 h 2363072"/>
                    <a:gd name="connsiteX3" fmla="*/ 1401159 w 1733545"/>
                    <a:gd name="connsiteY3" fmla="*/ 659357 h 2363072"/>
                    <a:gd name="connsiteX4" fmla="*/ 1089093 w 1733545"/>
                    <a:gd name="connsiteY4" fmla="*/ 202971 h 2363072"/>
                    <a:gd name="connsiteX5" fmla="*/ 801391 w 1733545"/>
                    <a:gd name="connsiteY5" fmla="*/ 34287 h 2363072"/>
                    <a:gd name="connsiteX6" fmla="*/ 372183 w 1733545"/>
                    <a:gd name="connsiteY6" fmla="*/ 211406 h 2363072"/>
                    <a:gd name="connsiteX7" fmla="*/ 83544 w 1733545"/>
                    <a:gd name="connsiteY7" fmla="*/ 368845 h 2363072"/>
                    <a:gd name="connsiteX8" fmla="*/ 106036 w 1733545"/>
                    <a:gd name="connsiteY8" fmla="*/ 727768 h 2363072"/>
                    <a:gd name="connsiteX9" fmla="*/ 75110 w 1733545"/>
                    <a:gd name="connsiteY9" fmla="*/ 1067012 h 2363072"/>
                    <a:gd name="connsiteX10" fmla="*/ 371245 w 1733545"/>
                    <a:gd name="connsiteY10" fmla="*/ 1190714 h 2363072"/>
                    <a:gd name="connsiteX11" fmla="*/ 161327 w 1733545"/>
                    <a:gd name="connsiteY11" fmla="*/ 2265610 h 2363072"/>
                    <a:gd name="connsiteX12" fmla="*/ 245669 w 1733545"/>
                    <a:gd name="connsiteY12" fmla="*/ 2363073 h 2363072"/>
                    <a:gd name="connsiteX13" fmla="*/ 329074 w 1733545"/>
                    <a:gd name="connsiteY13" fmla="*/ 1947921 h 2363072"/>
                    <a:gd name="connsiteX14" fmla="*/ 530559 w 1733545"/>
                    <a:gd name="connsiteY14" fmla="*/ 1639603 h 2363072"/>
                    <a:gd name="connsiteX15" fmla="*/ 874488 w 1733545"/>
                    <a:gd name="connsiteY15" fmla="*/ 1520586 h 2363072"/>
                    <a:gd name="connsiteX16" fmla="*/ 1325251 w 1733545"/>
                    <a:gd name="connsiteY16" fmla="*/ 1603992 h 2363072"/>
                    <a:gd name="connsiteX17" fmla="*/ 1455513 w 1733545"/>
                    <a:gd name="connsiteY17" fmla="*/ 1924492 h 2363072"/>
                    <a:gd name="connsiteX18" fmla="*/ 1591398 w 1733545"/>
                    <a:gd name="connsiteY18" fmla="*/ 2348078 h 2363072"/>
                    <a:gd name="connsiteX19" fmla="*/ 1627946 w 1733545"/>
                    <a:gd name="connsiteY19" fmla="*/ 2264673 h 2363072"/>
                    <a:gd name="connsiteX20" fmla="*/ 1719786 w 1733545"/>
                    <a:gd name="connsiteY20" fmla="*/ 1980721 h 2363072"/>
                    <a:gd name="connsiteX21" fmla="*/ 1443330 w 1733545"/>
                    <a:gd name="connsiteY21" fmla="*/ 1132612 h 2363072"/>
                    <a:gd name="connsiteX0" fmla="*/ 1443330 w 1733545"/>
                    <a:gd name="connsiteY0" fmla="*/ 1132612 h 2363073"/>
                    <a:gd name="connsiteX1" fmla="*/ 1253092 w 1733545"/>
                    <a:gd name="connsiteY1" fmla="*/ 1035149 h 2363073"/>
                    <a:gd name="connsiteX2" fmla="*/ 1269960 w 1733545"/>
                    <a:gd name="connsiteY2" fmla="*/ 912384 h 2363073"/>
                    <a:gd name="connsiteX3" fmla="*/ 1401159 w 1733545"/>
                    <a:gd name="connsiteY3" fmla="*/ 659357 h 2363073"/>
                    <a:gd name="connsiteX4" fmla="*/ 1089093 w 1733545"/>
                    <a:gd name="connsiteY4" fmla="*/ 202971 h 2363073"/>
                    <a:gd name="connsiteX5" fmla="*/ 801391 w 1733545"/>
                    <a:gd name="connsiteY5" fmla="*/ 34287 h 2363073"/>
                    <a:gd name="connsiteX6" fmla="*/ 372183 w 1733545"/>
                    <a:gd name="connsiteY6" fmla="*/ 211406 h 2363073"/>
                    <a:gd name="connsiteX7" fmla="*/ 83544 w 1733545"/>
                    <a:gd name="connsiteY7" fmla="*/ 368845 h 2363073"/>
                    <a:gd name="connsiteX8" fmla="*/ 106036 w 1733545"/>
                    <a:gd name="connsiteY8" fmla="*/ 727768 h 2363073"/>
                    <a:gd name="connsiteX9" fmla="*/ 75110 w 1733545"/>
                    <a:gd name="connsiteY9" fmla="*/ 1067012 h 2363073"/>
                    <a:gd name="connsiteX10" fmla="*/ 371245 w 1733545"/>
                    <a:gd name="connsiteY10" fmla="*/ 1190714 h 2363073"/>
                    <a:gd name="connsiteX11" fmla="*/ 161327 w 1733545"/>
                    <a:gd name="connsiteY11" fmla="*/ 2265610 h 2363073"/>
                    <a:gd name="connsiteX12" fmla="*/ 245669 w 1733545"/>
                    <a:gd name="connsiteY12" fmla="*/ 2363073 h 2363073"/>
                    <a:gd name="connsiteX13" fmla="*/ 329074 w 1733545"/>
                    <a:gd name="connsiteY13" fmla="*/ 1947921 h 2363073"/>
                    <a:gd name="connsiteX14" fmla="*/ 874488 w 1733545"/>
                    <a:gd name="connsiteY14" fmla="*/ 1520586 h 2363073"/>
                    <a:gd name="connsiteX15" fmla="*/ 1325251 w 1733545"/>
                    <a:gd name="connsiteY15" fmla="*/ 1603992 h 2363073"/>
                    <a:gd name="connsiteX16" fmla="*/ 1455513 w 1733545"/>
                    <a:gd name="connsiteY16" fmla="*/ 1924492 h 2363073"/>
                    <a:gd name="connsiteX17" fmla="*/ 1591398 w 1733545"/>
                    <a:gd name="connsiteY17" fmla="*/ 2348078 h 2363073"/>
                    <a:gd name="connsiteX18" fmla="*/ 1627946 w 1733545"/>
                    <a:gd name="connsiteY18" fmla="*/ 2264673 h 2363073"/>
                    <a:gd name="connsiteX19" fmla="*/ 1719786 w 1733545"/>
                    <a:gd name="connsiteY19" fmla="*/ 1980721 h 2363073"/>
                    <a:gd name="connsiteX20" fmla="*/ 1443330 w 1733545"/>
                    <a:gd name="connsiteY20" fmla="*/ 1132612 h 2363073"/>
                    <a:gd name="connsiteX0" fmla="*/ 1443330 w 1733545"/>
                    <a:gd name="connsiteY0" fmla="*/ 1132612 h 2363073"/>
                    <a:gd name="connsiteX1" fmla="*/ 1253092 w 1733545"/>
                    <a:gd name="connsiteY1" fmla="*/ 1035149 h 2363073"/>
                    <a:gd name="connsiteX2" fmla="*/ 1269960 w 1733545"/>
                    <a:gd name="connsiteY2" fmla="*/ 912384 h 2363073"/>
                    <a:gd name="connsiteX3" fmla="*/ 1401159 w 1733545"/>
                    <a:gd name="connsiteY3" fmla="*/ 659357 h 2363073"/>
                    <a:gd name="connsiteX4" fmla="*/ 1089093 w 1733545"/>
                    <a:gd name="connsiteY4" fmla="*/ 202971 h 2363073"/>
                    <a:gd name="connsiteX5" fmla="*/ 801391 w 1733545"/>
                    <a:gd name="connsiteY5" fmla="*/ 34287 h 2363073"/>
                    <a:gd name="connsiteX6" fmla="*/ 372183 w 1733545"/>
                    <a:gd name="connsiteY6" fmla="*/ 211406 h 2363073"/>
                    <a:gd name="connsiteX7" fmla="*/ 83544 w 1733545"/>
                    <a:gd name="connsiteY7" fmla="*/ 368845 h 2363073"/>
                    <a:gd name="connsiteX8" fmla="*/ 106036 w 1733545"/>
                    <a:gd name="connsiteY8" fmla="*/ 727768 h 2363073"/>
                    <a:gd name="connsiteX9" fmla="*/ 75110 w 1733545"/>
                    <a:gd name="connsiteY9" fmla="*/ 1067012 h 2363073"/>
                    <a:gd name="connsiteX10" fmla="*/ 371245 w 1733545"/>
                    <a:gd name="connsiteY10" fmla="*/ 1190714 h 2363073"/>
                    <a:gd name="connsiteX11" fmla="*/ 161327 w 1733545"/>
                    <a:gd name="connsiteY11" fmla="*/ 2265610 h 2363073"/>
                    <a:gd name="connsiteX12" fmla="*/ 245669 w 1733545"/>
                    <a:gd name="connsiteY12" fmla="*/ 2363073 h 2363073"/>
                    <a:gd name="connsiteX13" fmla="*/ 329074 w 1733545"/>
                    <a:gd name="connsiteY13" fmla="*/ 1947921 h 2363073"/>
                    <a:gd name="connsiteX14" fmla="*/ 874488 w 1733545"/>
                    <a:gd name="connsiteY14" fmla="*/ 1520586 h 2363073"/>
                    <a:gd name="connsiteX15" fmla="*/ 1455513 w 1733545"/>
                    <a:gd name="connsiteY15" fmla="*/ 1924492 h 2363073"/>
                    <a:gd name="connsiteX16" fmla="*/ 1591398 w 1733545"/>
                    <a:gd name="connsiteY16" fmla="*/ 2348078 h 2363073"/>
                    <a:gd name="connsiteX17" fmla="*/ 1627946 w 1733545"/>
                    <a:gd name="connsiteY17" fmla="*/ 2264673 h 2363073"/>
                    <a:gd name="connsiteX18" fmla="*/ 1719786 w 1733545"/>
                    <a:gd name="connsiteY18" fmla="*/ 1980721 h 2363073"/>
                    <a:gd name="connsiteX19" fmla="*/ 1443330 w 1733545"/>
                    <a:gd name="connsiteY19" fmla="*/ 1132612 h 2363073"/>
                    <a:gd name="connsiteX0" fmla="*/ 1443330 w 1733545"/>
                    <a:gd name="connsiteY0" fmla="*/ 1132612 h 2363073"/>
                    <a:gd name="connsiteX1" fmla="*/ 1253092 w 1733545"/>
                    <a:gd name="connsiteY1" fmla="*/ 1035149 h 2363073"/>
                    <a:gd name="connsiteX2" fmla="*/ 1269960 w 1733545"/>
                    <a:gd name="connsiteY2" fmla="*/ 912384 h 2363073"/>
                    <a:gd name="connsiteX3" fmla="*/ 1401159 w 1733545"/>
                    <a:gd name="connsiteY3" fmla="*/ 659357 h 2363073"/>
                    <a:gd name="connsiteX4" fmla="*/ 1089093 w 1733545"/>
                    <a:gd name="connsiteY4" fmla="*/ 202971 h 2363073"/>
                    <a:gd name="connsiteX5" fmla="*/ 801391 w 1733545"/>
                    <a:gd name="connsiteY5" fmla="*/ 34287 h 2363073"/>
                    <a:gd name="connsiteX6" fmla="*/ 372183 w 1733545"/>
                    <a:gd name="connsiteY6" fmla="*/ 211406 h 2363073"/>
                    <a:gd name="connsiteX7" fmla="*/ 83544 w 1733545"/>
                    <a:gd name="connsiteY7" fmla="*/ 368845 h 2363073"/>
                    <a:gd name="connsiteX8" fmla="*/ 106036 w 1733545"/>
                    <a:gd name="connsiteY8" fmla="*/ 727768 h 2363073"/>
                    <a:gd name="connsiteX9" fmla="*/ 75110 w 1733545"/>
                    <a:gd name="connsiteY9" fmla="*/ 1067012 h 2363073"/>
                    <a:gd name="connsiteX10" fmla="*/ 371245 w 1733545"/>
                    <a:gd name="connsiteY10" fmla="*/ 1190714 h 2363073"/>
                    <a:gd name="connsiteX11" fmla="*/ 161327 w 1733545"/>
                    <a:gd name="connsiteY11" fmla="*/ 2265610 h 2363073"/>
                    <a:gd name="connsiteX12" fmla="*/ 245669 w 1733545"/>
                    <a:gd name="connsiteY12" fmla="*/ 2363073 h 2363073"/>
                    <a:gd name="connsiteX13" fmla="*/ 329074 w 1733545"/>
                    <a:gd name="connsiteY13" fmla="*/ 1947921 h 2363073"/>
                    <a:gd name="connsiteX14" fmla="*/ 894194 w 1733545"/>
                    <a:gd name="connsiteY14" fmla="*/ 1422051 h 2363073"/>
                    <a:gd name="connsiteX15" fmla="*/ 1455513 w 1733545"/>
                    <a:gd name="connsiteY15" fmla="*/ 1924492 h 2363073"/>
                    <a:gd name="connsiteX16" fmla="*/ 1591398 w 1733545"/>
                    <a:gd name="connsiteY16" fmla="*/ 2348078 h 2363073"/>
                    <a:gd name="connsiteX17" fmla="*/ 1627946 w 1733545"/>
                    <a:gd name="connsiteY17" fmla="*/ 2264673 h 2363073"/>
                    <a:gd name="connsiteX18" fmla="*/ 1719786 w 1733545"/>
                    <a:gd name="connsiteY18" fmla="*/ 1980721 h 2363073"/>
                    <a:gd name="connsiteX19" fmla="*/ 1443330 w 1733545"/>
                    <a:gd name="connsiteY19" fmla="*/ 1132612 h 2363073"/>
                    <a:gd name="connsiteX0" fmla="*/ 1443330 w 1733545"/>
                    <a:gd name="connsiteY0" fmla="*/ 1132612 h 2363073"/>
                    <a:gd name="connsiteX1" fmla="*/ 1253092 w 1733545"/>
                    <a:gd name="connsiteY1" fmla="*/ 1035149 h 2363073"/>
                    <a:gd name="connsiteX2" fmla="*/ 1269960 w 1733545"/>
                    <a:gd name="connsiteY2" fmla="*/ 912384 h 2363073"/>
                    <a:gd name="connsiteX3" fmla="*/ 1401159 w 1733545"/>
                    <a:gd name="connsiteY3" fmla="*/ 659357 h 2363073"/>
                    <a:gd name="connsiteX4" fmla="*/ 1089093 w 1733545"/>
                    <a:gd name="connsiteY4" fmla="*/ 202971 h 2363073"/>
                    <a:gd name="connsiteX5" fmla="*/ 801391 w 1733545"/>
                    <a:gd name="connsiteY5" fmla="*/ 34287 h 2363073"/>
                    <a:gd name="connsiteX6" fmla="*/ 372183 w 1733545"/>
                    <a:gd name="connsiteY6" fmla="*/ 211406 h 2363073"/>
                    <a:gd name="connsiteX7" fmla="*/ 83544 w 1733545"/>
                    <a:gd name="connsiteY7" fmla="*/ 368845 h 2363073"/>
                    <a:gd name="connsiteX8" fmla="*/ 106036 w 1733545"/>
                    <a:gd name="connsiteY8" fmla="*/ 727768 h 2363073"/>
                    <a:gd name="connsiteX9" fmla="*/ 75110 w 1733545"/>
                    <a:gd name="connsiteY9" fmla="*/ 1067012 h 2363073"/>
                    <a:gd name="connsiteX10" fmla="*/ 371245 w 1733545"/>
                    <a:gd name="connsiteY10" fmla="*/ 1190714 h 2363073"/>
                    <a:gd name="connsiteX11" fmla="*/ 161327 w 1733545"/>
                    <a:gd name="connsiteY11" fmla="*/ 2265610 h 2363073"/>
                    <a:gd name="connsiteX12" fmla="*/ 245669 w 1733545"/>
                    <a:gd name="connsiteY12" fmla="*/ 2363073 h 2363073"/>
                    <a:gd name="connsiteX13" fmla="*/ 329074 w 1733545"/>
                    <a:gd name="connsiteY13" fmla="*/ 1947921 h 2363073"/>
                    <a:gd name="connsiteX14" fmla="*/ 894194 w 1733545"/>
                    <a:gd name="connsiteY14" fmla="*/ 1422051 h 2363073"/>
                    <a:gd name="connsiteX15" fmla="*/ 1455513 w 1733545"/>
                    <a:gd name="connsiteY15" fmla="*/ 1924492 h 2363073"/>
                    <a:gd name="connsiteX16" fmla="*/ 1591398 w 1733545"/>
                    <a:gd name="connsiteY16" fmla="*/ 2348078 h 2363073"/>
                    <a:gd name="connsiteX17" fmla="*/ 1627946 w 1733545"/>
                    <a:gd name="connsiteY17" fmla="*/ 2264673 h 2363073"/>
                    <a:gd name="connsiteX18" fmla="*/ 1719786 w 1733545"/>
                    <a:gd name="connsiteY18" fmla="*/ 1980721 h 2363073"/>
                    <a:gd name="connsiteX19" fmla="*/ 1443330 w 1733545"/>
                    <a:gd name="connsiteY19" fmla="*/ 1132612 h 2363073"/>
                    <a:gd name="connsiteX0" fmla="*/ 1443330 w 1733545"/>
                    <a:gd name="connsiteY0" fmla="*/ 1132612 h 2363073"/>
                    <a:gd name="connsiteX1" fmla="*/ 1253092 w 1733545"/>
                    <a:gd name="connsiteY1" fmla="*/ 1035149 h 2363073"/>
                    <a:gd name="connsiteX2" fmla="*/ 1269960 w 1733545"/>
                    <a:gd name="connsiteY2" fmla="*/ 912384 h 2363073"/>
                    <a:gd name="connsiteX3" fmla="*/ 1401159 w 1733545"/>
                    <a:gd name="connsiteY3" fmla="*/ 659357 h 2363073"/>
                    <a:gd name="connsiteX4" fmla="*/ 1089093 w 1733545"/>
                    <a:gd name="connsiteY4" fmla="*/ 202971 h 2363073"/>
                    <a:gd name="connsiteX5" fmla="*/ 801391 w 1733545"/>
                    <a:gd name="connsiteY5" fmla="*/ 34287 h 2363073"/>
                    <a:gd name="connsiteX6" fmla="*/ 372183 w 1733545"/>
                    <a:gd name="connsiteY6" fmla="*/ 211406 h 2363073"/>
                    <a:gd name="connsiteX7" fmla="*/ 83544 w 1733545"/>
                    <a:gd name="connsiteY7" fmla="*/ 368845 h 2363073"/>
                    <a:gd name="connsiteX8" fmla="*/ 106036 w 1733545"/>
                    <a:gd name="connsiteY8" fmla="*/ 727768 h 2363073"/>
                    <a:gd name="connsiteX9" fmla="*/ 75110 w 1733545"/>
                    <a:gd name="connsiteY9" fmla="*/ 1067012 h 2363073"/>
                    <a:gd name="connsiteX10" fmla="*/ 371245 w 1733545"/>
                    <a:gd name="connsiteY10" fmla="*/ 1190714 h 2363073"/>
                    <a:gd name="connsiteX11" fmla="*/ 161327 w 1733545"/>
                    <a:gd name="connsiteY11" fmla="*/ 2265610 h 2363073"/>
                    <a:gd name="connsiteX12" fmla="*/ 245669 w 1733545"/>
                    <a:gd name="connsiteY12" fmla="*/ 2363073 h 2363073"/>
                    <a:gd name="connsiteX13" fmla="*/ 329074 w 1733545"/>
                    <a:gd name="connsiteY13" fmla="*/ 1947921 h 2363073"/>
                    <a:gd name="connsiteX14" fmla="*/ 894194 w 1733545"/>
                    <a:gd name="connsiteY14" fmla="*/ 1422051 h 2363073"/>
                    <a:gd name="connsiteX15" fmla="*/ 1455513 w 1733545"/>
                    <a:gd name="connsiteY15" fmla="*/ 1924492 h 2363073"/>
                    <a:gd name="connsiteX16" fmla="*/ 1591398 w 1733545"/>
                    <a:gd name="connsiteY16" fmla="*/ 2348078 h 2363073"/>
                    <a:gd name="connsiteX17" fmla="*/ 1627946 w 1733545"/>
                    <a:gd name="connsiteY17" fmla="*/ 2264673 h 2363073"/>
                    <a:gd name="connsiteX18" fmla="*/ 1719786 w 1733545"/>
                    <a:gd name="connsiteY18" fmla="*/ 1980721 h 2363073"/>
                    <a:gd name="connsiteX19" fmla="*/ 1443330 w 1733545"/>
                    <a:gd name="connsiteY19" fmla="*/ 1132612 h 2363073"/>
                    <a:gd name="connsiteX0" fmla="*/ 1443330 w 1733545"/>
                    <a:gd name="connsiteY0" fmla="*/ 1132612 h 2363073"/>
                    <a:gd name="connsiteX1" fmla="*/ 1253092 w 1733545"/>
                    <a:gd name="connsiteY1" fmla="*/ 1035149 h 2363073"/>
                    <a:gd name="connsiteX2" fmla="*/ 1269960 w 1733545"/>
                    <a:gd name="connsiteY2" fmla="*/ 912384 h 2363073"/>
                    <a:gd name="connsiteX3" fmla="*/ 1401159 w 1733545"/>
                    <a:gd name="connsiteY3" fmla="*/ 659357 h 2363073"/>
                    <a:gd name="connsiteX4" fmla="*/ 1089093 w 1733545"/>
                    <a:gd name="connsiteY4" fmla="*/ 202971 h 2363073"/>
                    <a:gd name="connsiteX5" fmla="*/ 801391 w 1733545"/>
                    <a:gd name="connsiteY5" fmla="*/ 34287 h 2363073"/>
                    <a:gd name="connsiteX6" fmla="*/ 372183 w 1733545"/>
                    <a:gd name="connsiteY6" fmla="*/ 211406 h 2363073"/>
                    <a:gd name="connsiteX7" fmla="*/ 83544 w 1733545"/>
                    <a:gd name="connsiteY7" fmla="*/ 368845 h 2363073"/>
                    <a:gd name="connsiteX8" fmla="*/ 106036 w 1733545"/>
                    <a:gd name="connsiteY8" fmla="*/ 727768 h 2363073"/>
                    <a:gd name="connsiteX9" fmla="*/ 75110 w 1733545"/>
                    <a:gd name="connsiteY9" fmla="*/ 1067012 h 2363073"/>
                    <a:gd name="connsiteX10" fmla="*/ 371245 w 1733545"/>
                    <a:gd name="connsiteY10" fmla="*/ 1190714 h 2363073"/>
                    <a:gd name="connsiteX11" fmla="*/ 161327 w 1733545"/>
                    <a:gd name="connsiteY11" fmla="*/ 2265610 h 2363073"/>
                    <a:gd name="connsiteX12" fmla="*/ 245669 w 1733545"/>
                    <a:gd name="connsiteY12" fmla="*/ 2363073 h 2363073"/>
                    <a:gd name="connsiteX13" fmla="*/ 329074 w 1733545"/>
                    <a:gd name="connsiteY13" fmla="*/ 1947921 h 2363073"/>
                    <a:gd name="connsiteX14" fmla="*/ 894194 w 1733545"/>
                    <a:gd name="connsiteY14" fmla="*/ 1422051 h 2363073"/>
                    <a:gd name="connsiteX15" fmla="*/ 1455513 w 1733545"/>
                    <a:gd name="connsiteY15" fmla="*/ 1924492 h 2363073"/>
                    <a:gd name="connsiteX16" fmla="*/ 1591398 w 1733545"/>
                    <a:gd name="connsiteY16" fmla="*/ 2348078 h 2363073"/>
                    <a:gd name="connsiteX17" fmla="*/ 1627946 w 1733545"/>
                    <a:gd name="connsiteY17" fmla="*/ 2264673 h 2363073"/>
                    <a:gd name="connsiteX18" fmla="*/ 1719786 w 1733545"/>
                    <a:gd name="connsiteY18" fmla="*/ 1980721 h 2363073"/>
                    <a:gd name="connsiteX19" fmla="*/ 1443330 w 1733545"/>
                    <a:gd name="connsiteY19" fmla="*/ 1132612 h 2363073"/>
                    <a:gd name="connsiteX0" fmla="*/ 1443330 w 1733545"/>
                    <a:gd name="connsiteY0" fmla="*/ 1100874 h 2331335"/>
                    <a:gd name="connsiteX1" fmla="*/ 1253092 w 1733545"/>
                    <a:gd name="connsiteY1" fmla="*/ 1003411 h 2331335"/>
                    <a:gd name="connsiteX2" fmla="*/ 1269960 w 1733545"/>
                    <a:gd name="connsiteY2" fmla="*/ 880646 h 2331335"/>
                    <a:gd name="connsiteX3" fmla="*/ 1401159 w 1733545"/>
                    <a:gd name="connsiteY3" fmla="*/ 627619 h 2331335"/>
                    <a:gd name="connsiteX4" fmla="*/ 1089093 w 1733545"/>
                    <a:gd name="connsiteY4" fmla="*/ 171233 h 2331335"/>
                    <a:gd name="connsiteX5" fmla="*/ 801391 w 1733545"/>
                    <a:gd name="connsiteY5" fmla="*/ 2549 h 2331335"/>
                    <a:gd name="connsiteX6" fmla="*/ 83544 w 1733545"/>
                    <a:gd name="connsiteY6" fmla="*/ 337107 h 2331335"/>
                    <a:gd name="connsiteX7" fmla="*/ 106036 w 1733545"/>
                    <a:gd name="connsiteY7" fmla="*/ 696030 h 2331335"/>
                    <a:gd name="connsiteX8" fmla="*/ 75110 w 1733545"/>
                    <a:gd name="connsiteY8" fmla="*/ 1035274 h 2331335"/>
                    <a:gd name="connsiteX9" fmla="*/ 371245 w 1733545"/>
                    <a:gd name="connsiteY9" fmla="*/ 1158976 h 2331335"/>
                    <a:gd name="connsiteX10" fmla="*/ 161327 w 1733545"/>
                    <a:gd name="connsiteY10" fmla="*/ 2233872 h 2331335"/>
                    <a:gd name="connsiteX11" fmla="*/ 245669 w 1733545"/>
                    <a:gd name="connsiteY11" fmla="*/ 2331335 h 2331335"/>
                    <a:gd name="connsiteX12" fmla="*/ 329074 w 1733545"/>
                    <a:gd name="connsiteY12" fmla="*/ 1916183 h 2331335"/>
                    <a:gd name="connsiteX13" fmla="*/ 894194 w 1733545"/>
                    <a:gd name="connsiteY13" fmla="*/ 1390313 h 2331335"/>
                    <a:gd name="connsiteX14" fmla="*/ 1455513 w 1733545"/>
                    <a:gd name="connsiteY14" fmla="*/ 1892754 h 2331335"/>
                    <a:gd name="connsiteX15" fmla="*/ 1591398 w 1733545"/>
                    <a:gd name="connsiteY15" fmla="*/ 2316340 h 2331335"/>
                    <a:gd name="connsiteX16" fmla="*/ 1627946 w 1733545"/>
                    <a:gd name="connsiteY16" fmla="*/ 2232935 h 2331335"/>
                    <a:gd name="connsiteX17" fmla="*/ 1719786 w 1733545"/>
                    <a:gd name="connsiteY17" fmla="*/ 1948983 h 2331335"/>
                    <a:gd name="connsiteX18" fmla="*/ 1443330 w 1733545"/>
                    <a:gd name="connsiteY18" fmla="*/ 1100874 h 2331335"/>
                    <a:gd name="connsiteX0" fmla="*/ 1443330 w 1733545"/>
                    <a:gd name="connsiteY0" fmla="*/ 940328 h 2170789"/>
                    <a:gd name="connsiteX1" fmla="*/ 1253092 w 1733545"/>
                    <a:gd name="connsiteY1" fmla="*/ 842865 h 2170789"/>
                    <a:gd name="connsiteX2" fmla="*/ 1269960 w 1733545"/>
                    <a:gd name="connsiteY2" fmla="*/ 720100 h 2170789"/>
                    <a:gd name="connsiteX3" fmla="*/ 1401159 w 1733545"/>
                    <a:gd name="connsiteY3" fmla="*/ 467073 h 2170789"/>
                    <a:gd name="connsiteX4" fmla="*/ 1089093 w 1733545"/>
                    <a:gd name="connsiteY4" fmla="*/ 10687 h 2170789"/>
                    <a:gd name="connsiteX5" fmla="*/ 83544 w 1733545"/>
                    <a:gd name="connsiteY5" fmla="*/ 176561 h 2170789"/>
                    <a:gd name="connsiteX6" fmla="*/ 106036 w 1733545"/>
                    <a:gd name="connsiteY6" fmla="*/ 535484 h 2170789"/>
                    <a:gd name="connsiteX7" fmla="*/ 75110 w 1733545"/>
                    <a:gd name="connsiteY7" fmla="*/ 874728 h 2170789"/>
                    <a:gd name="connsiteX8" fmla="*/ 371245 w 1733545"/>
                    <a:gd name="connsiteY8" fmla="*/ 998430 h 2170789"/>
                    <a:gd name="connsiteX9" fmla="*/ 161327 w 1733545"/>
                    <a:gd name="connsiteY9" fmla="*/ 2073326 h 2170789"/>
                    <a:gd name="connsiteX10" fmla="*/ 245669 w 1733545"/>
                    <a:gd name="connsiteY10" fmla="*/ 2170789 h 2170789"/>
                    <a:gd name="connsiteX11" fmla="*/ 329074 w 1733545"/>
                    <a:gd name="connsiteY11" fmla="*/ 1755637 h 2170789"/>
                    <a:gd name="connsiteX12" fmla="*/ 894194 w 1733545"/>
                    <a:gd name="connsiteY12" fmla="*/ 1229767 h 2170789"/>
                    <a:gd name="connsiteX13" fmla="*/ 1455513 w 1733545"/>
                    <a:gd name="connsiteY13" fmla="*/ 1732208 h 2170789"/>
                    <a:gd name="connsiteX14" fmla="*/ 1591398 w 1733545"/>
                    <a:gd name="connsiteY14" fmla="*/ 2155794 h 2170789"/>
                    <a:gd name="connsiteX15" fmla="*/ 1627946 w 1733545"/>
                    <a:gd name="connsiteY15" fmla="*/ 2072389 h 2170789"/>
                    <a:gd name="connsiteX16" fmla="*/ 1719786 w 1733545"/>
                    <a:gd name="connsiteY16" fmla="*/ 1788437 h 2170789"/>
                    <a:gd name="connsiteX17" fmla="*/ 1443330 w 1733545"/>
                    <a:gd name="connsiteY17" fmla="*/ 940328 h 2170789"/>
                    <a:gd name="connsiteX0" fmla="*/ 1455316 w 1745531"/>
                    <a:gd name="connsiteY0" fmla="*/ 764211 h 1994672"/>
                    <a:gd name="connsiteX1" fmla="*/ 1265078 w 1745531"/>
                    <a:gd name="connsiteY1" fmla="*/ 666748 h 1994672"/>
                    <a:gd name="connsiteX2" fmla="*/ 1281946 w 1745531"/>
                    <a:gd name="connsiteY2" fmla="*/ 543983 h 1994672"/>
                    <a:gd name="connsiteX3" fmla="*/ 1413145 w 1745531"/>
                    <a:gd name="connsiteY3" fmla="*/ 290956 h 1994672"/>
                    <a:gd name="connsiteX4" fmla="*/ 95530 w 1745531"/>
                    <a:gd name="connsiteY4" fmla="*/ 444 h 1994672"/>
                    <a:gd name="connsiteX5" fmla="*/ 118022 w 1745531"/>
                    <a:gd name="connsiteY5" fmla="*/ 359367 h 1994672"/>
                    <a:gd name="connsiteX6" fmla="*/ 87096 w 1745531"/>
                    <a:gd name="connsiteY6" fmla="*/ 698611 h 1994672"/>
                    <a:gd name="connsiteX7" fmla="*/ 383231 w 1745531"/>
                    <a:gd name="connsiteY7" fmla="*/ 822313 h 1994672"/>
                    <a:gd name="connsiteX8" fmla="*/ 173313 w 1745531"/>
                    <a:gd name="connsiteY8" fmla="*/ 1897209 h 1994672"/>
                    <a:gd name="connsiteX9" fmla="*/ 257655 w 1745531"/>
                    <a:gd name="connsiteY9" fmla="*/ 1994672 h 1994672"/>
                    <a:gd name="connsiteX10" fmla="*/ 341060 w 1745531"/>
                    <a:gd name="connsiteY10" fmla="*/ 1579520 h 1994672"/>
                    <a:gd name="connsiteX11" fmla="*/ 906180 w 1745531"/>
                    <a:gd name="connsiteY11" fmla="*/ 1053650 h 1994672"/>
                    <a:gd name="connsiteX12" fmla="*/ 1467499 w 1745531"/>
                    <a:gd name="connsiteY12" fmla="*/ 1556091 h 1994672"/>
                    <a:gd name="connsiteX13" fmla="*/ 1603384 w 1745531"/>
                    <a:gd name="connsiteY13" fmla="*/ 1979677 h 1994672"/>
                    <a:gd name="connsiteX14" fmla="*/ 1639932 w 1745531"/>
                    <a:gd name="connsiteY14" fmla="*/ 1896272 h 1994672"/>
                    <a:gd name="connsiteX15" fmla="*/ 1731772 w 1745531"/>
                    <a:gd name="connsiteY15" fmla="*/ 1612320 h 1994672"/>
                    <a:gd name="connsiteX16" fmla="*/ 1455316 w 1745531"/>
                    <a:gd name="connsiteY16" fmla="*/ 764211 h 1994672"/>
                    <a:gd name="connsiteX0" fmla="*/ 1445599 w 1735814"/>
                    <a:gd name="connsiteY0" fmla="*/ 766272 h 1996733"/>
                    <a:gd name="connsiteX1" fmla="*/ 1255361 w 1735814"/>
                    <a:gd name="connsiteY1" fmla="*/ 668809 h 1996733"/>
                    <a:gd name="connsiteX2" fmla="*/ 1272229 w 1735814"/>
                    <a:gd name="connsiteY2" fmla="*/ 546044 h 1996733"/>
                    <a:gd name="connsiteX3" fmla="*/ 85813 w 1735814"/>
                    <a:gd name="connsiteY3" fmla="*/ 2505 h 1996733"/>
                    <a:gd name="connsiteX4" fmla="*/ 108305 w 1735814"/>
                    <a:gd name="connsiteY4" fmla="*/ 361428 h 1996733"/>
                    <a:gd name="connsiteX5" fmla="*/ 77379 w 1735814"/>
                    <a:gd name="connsiteY5" fmla="*/ 700672 h 1996733"/>
                    <a:gd name="connsiteX6" fmla="*/ 373514 w 1735814"/>
                    <a:gd name="connsiteY6" fmla="*/ 824374 h 1996733"/>
                    <a:gd name="connsiteX7" fmla="*/ 163596 w 1735814"/>
                    <a:gd name="connsiteY7" fmla="*/ 1899270 h 1996733"/>
                    <a:gd name="connsiteX8" fmla="*/ 247938 w 1735814"/>
                    <a:gd name="connsiteY8" fmla="*/ 1996733 h 1996733"/>
                    <a:gd name="connsiteX9" fmla="*/ 331343 w 1735814"/>
                    <a:gd name="connsiteY9" fmla="*/ 1581581 h 1996733"/>
                    <a:gd name="connsiteX10" fmla="*/ 896463 w 1735814"/>
                    <a:gd name="connsiteY10" fmla="*/ 1055711 h 1996733"/>
                    <a:gd name="connsiteX11" fmla="*/ 1457782 w 1735814"/>
                    <a:gd name="connsiteY11" fmla="*/ 1558152 h 1996733"/>
                    <a:gd name="connsiteX12" fmla="*/ 1593667 w 1735814"/>
                    <a:gd name="connsiteY12" fmla="*/ 1981738 h 1996733"/>
                    <a:gd name="connsiteX13" fmla="*/ 1630215 w 1735814"/>
                    <a:gd name="connsiteY13" fmla="*/ 1898333 h 1996733"/>
                    <a:gd name="connsiteX14" fmla="*/ 1722055 w 1735814"/>
                    <a:gd name="connsiteY14" fmla="*/ 1614381 h 1996733"/>
                    <a:gd name="connsiteX15" fmla="*/ 1445599 w 1735814"/>
                    <a:gd name="connsiteY15" fmla="*/ 766272 h 1996733"/>
                    <a:gd name="connsiteX0" fmla="*/ 1443331 w 1733546"/>
                    <a:gd name="connsiteY0" fmla="*/ 407646 h 1638107"/>
                    <a:gd name="connsiteX1" fmla="*/ 1253093 w 1733546"/>
                    <a:gd name="connsiteY1" fmla="*/ 310183 h 1638107"/>
                    <a:gd name="connsiteX2" fmla="*/ 1269961 w 1733546"/>
                    <a:gd name="connsiteY2" fmla="*/ 187418 h 1638107"/>
                    <a:gd name="connsiteX3" fmla="*/ 106037 w 1733546"/>
                    <a:gd name="connsiteY3" fmla="*/ 2802 h 1638107"/>
                    <a:gd name="connsiteX4" fmla="*/ 75111 w 1733546"/>
                    <a:gd name="connsiteY4" fmla="*/ 342046 h 1638107"/>
                    <a:gd name="connsiteX5" fmla="*/ 371246 w 1733546"/>
                    <a:gd name="connsiteY5" fmla="*/ 465748 h 1638107"/>
                    <a:gd name="connsiteX6" fmla="*/ 161328 w 1733546"/>
                    <a:gd name="connsiteY6" fmla="*/ 1540644 h 1638107"/>
                    <a:gd name="connsiteX7" fmla="*/ 245670 w 1733546"/>
                    <a:gd name="connsiteY7" fmla="*/ 1638107 h 1638107"/>
                    <a:gd name="connsiteX8" fmla="*/ 329075 w 1733546"/>
                    <a:gd name="connsiteY8" fmla="*/ 1222955 h 1638107"/>
                    <a:gd name="connsiteX9" fmla="*/ 894195 w 1733546"/>
                    <a:gd name="connsiteY9" fmla="*/ 697085 h 1638107"/>
                    <a:gd name="connsiteX10" fmla="*/ 1455514 w 1733546"/>
                    <a:gd name="connsiteY10" fmla="*/ 1199526 h 1638107"/>
                    <a:gd name="connsiteX11" fmla="*/ 1591399 w 1733546"/>
                    <a:gd name="connsiteY11" fmla="*/ 1623112 h 1638107"/>
                    <a:gd name="connsiteX12" fmla="*/ 1627947 w 1733546"/>
                    <a:gd name="connsiteY12" fmla="*/ 1539707 h 1638107"/>
                    <a:gd name="connsiteX13" fmla="*/ 1719787 w 1733546"/>
                    <a:gd name="connsiteY13" fmla="*/ 1255755 h 1638107"/>
                    <a:gd name="connsiteX14" fmla="*/ 1443331 w 1733546"/>
                    <a:gd name="connsiteY14" fmla="*/ 407646 h 1638107"/>
                    <a:gd name="connsiteX0" fmla="*/ 1443331 w 1733546"/>
                    <a:gd name="connsiteY0" fmla="*/ 220228 h 1450689"/>
                    <a:gd name="connsiteX1" fmla="*/ 1253093 w 1733546"/>
                    <a:gd name="connsiteY1" fmla="*/ 122765 h 1450689"/>
                    <a:gd name="connsiteX2" fmla="*/ 1269961 w 1733546"/>
                    <a:gd name="connsiteY2" fmla="*/ 0 h 1450689"/>
                    <a:gd name="connsiteX3" fmla="*/ 75111 w 1733546"/>
                    <a:gd name="connsiteY3" fmla="*/ 154628 h 1450689"/>
                    <a:gd name="connsiteX4" fmla="*/ 371246 w 1733546"/>
                    <a:gd name="connsiteY4" fmla="*/ 278330 h 1450689"/>
                    <a:gd name="connsiteX5" fmla="*/ 161328 w 1733546"/>
                    <a:gd name="connsiteY5" fmla="*/ 1353226 h 1450689"/>
                    <a:gd name="connsiteX6" fmla="*/ 245670 w 1733546"/>
                    <a:gd name="connsiteY6" fmla="*/ 1450689 h 1450689"/>
                    <a:gd name="connsiteX7" fmla="*/ 329075 w 1733546"/>
                    <a:gd name="connsiteY7" fmla="*/ 1035537 h 1450689"/>
                    <a:gd name="connsiteX8" fmla="*/ 894195 w 1733546"/>
                    <a:gd name="connsiteY8" fmla="*/ 509667 h 1450689"/>
                    <a:gd name="connsiteX9" fmla="*/ 1455514 w 1733546"/>
                    <a:gd name="connsiteY9" fmla="*/ 1012108 h 1450689"/>
                    <a:gd name="connsiteX10" fmla="*/ 1591399 w 1733546"/>
                    <a:gd name="connsiteY10" fmla="*/ 1435694 h 1450689"/>
                    <a:gd name="connsiteX11" fmla="*/ 1627947 w 1733546"/>
                    <a:gd name="connsiteY11" fmla="*/ 1352289 h 1450689"/>
                    <a:gd name="connsiteX12" fmla="*/ 1719787 w 1733546"/>
                    <a:gd name="connsiteY12" fmla="*/ 1068337 h 1450689"/>
                    <a:gd name="connsiteX13" fmla="*/ 1443331 w 1733546"/>
                    <a:gd name="connsiteY13" fmla="*/ 220228 h 1450689"/>
                    <a:gd name="connsiteX0" fmla="*/ 1443331 w 1733546"/>
                    <a:gd name="connsiteY0" fmla="*/ 220228 h 1450689"/>
                    <a:gd name="connsiteX1" fmla="*/ 1253093 w 1733546"/>
                    <a:gd name="connsiteY1" fmla="*/ 122765 h 1450689"/>
                    <a:gd name="connsiteX2" fmla="*/ 1269961 w 1733546"/>
                    <a:gd name="connsiteY2" fmla="*/ 0 h 1450689"/>
                    <a:gd name="connsiteX3" fmla="*/ 371246 w 1733546"/>
                    <a:gd name="connsiteY3" fmla="*/ 278330 h 1450689"/>
                    <a:gd name="connsiteX4" fmla="*/ 161328 w 1733546"/>
                    <a:gd name="connsiteY4" fmla="*/ 1353226 h 1450689"/>
                    <a:gd name="connsiteX5" fmla="*/ 245670 w 1733546"/>
                    <a:gd name="connsiteY5" fmla="*/ 1450689 h 1450689"/>
                    <a:gd name="connsiteX6" fmla="*/ 329075 w 1733546"/>
                    <a:gd name="connsiteY6" fmla="*/ 1035537 h 1450689"/>
                    <a:gd name="connsiteX7" fmla="*/ 894195 w 1733546"/>
                    <a:gd name="connsiteY7" fmla="*/ 509667 h 1450689"/>
                    <a:gd name="connsiteX8" fmla="*/ 1455514 w 1733546"/>
                    <a:gd name="connsiteY8" fmla="*/ 1012108 h 1450689"/>
                    <a:gd name="connsiteX9" fmla="*/ 1591399 w 1733546"/>
                    <a:gd name="connsiteY9" fmla="*/ 1435694 h 1450689"/>
                    <a:gd name="connsiteX10" fmla="*/ 1627947 w 1733546"/>
                    <a:gd name="connsiteY10" fmla="*/ 1352289 h 1450689"/>
                    <a:gd name="connsiteX11" fmla="*/ 1719787 w 1733546"/>
                    <a:gd name="connsiteY11" fmla="*/ 1068337 h 1450689"/>
                    <a:gd name="connsiteX12" fmla="*/ 1443331 w 1733546"/>
                    <a:gd name="connsiteY12" fmla="*/ 220228 h 1450689"/>
                    <a:gd name="connsiteX0" fmla="*/ 1443331 w 1733546"/>
                    <a:gd name="connsiteY0" fmla="*/ 98412 h 1328873"/>
                    <a:gd name="connsiteX1" fmla="*/ 1253093 w 1733546"/>
                    <a:gd name="connsiteY1" fmla="*/ 949 h 1328873"/>
                    <a:gd name="connsiteX2" fmla="*/ 371246 w 1733546"/>
                    <a:gd name="connsiteY2" fmla="*/ 156514 h 1328873"/>
                    <a:gd name="connsiteX3" fmla="*/ 161328 w 1733546"/>
                    <a:gd name="connsiteY3" fmla="*/ 1231410 h 1328873"/>
                    <a:gd name="connsiteX4" fmla="*/ 245670 w 1733546"/>
                    <a:gd name="connsiteY4" fmla="*/ 1328873 h 1328873"/>
                    <a:gd name="connsiteX5" fmla="*/ 329075 w 1733546"/>
                    <a:gd name="connsiteY5" fmla="*/ 913721 h 1328873"/>
                    <a:gd name="connsiteX6" fmla="*/ 894195 w 1733546"/>
                    <a:gd name="connsiteY6" fmla="*/ 387851 h 1328873"/>
                    <a:gd name="connsiteX7" fmla="*/ 1455514 w 1733546"/>
                    <a:gd name="connsiteY7" fmla="*/ 890292 h 1328873"/>
                    <a:gd name="connsiteX8" fmla="*/ 1591399 w 1733546"/>
                    <a:gd name="connsiteY8" fmla="*/ 1313878 h 1328873"/>
                    <a:gd name="connsiteX9" fmla="*/ 1627947 w 1733546"/>
                    <a:gd name="connsiteY9" fmla="*/ 1230473 h 1328873"/>
                    <a:gd name="connsiteX10" fmla="*/ 1719787 w 1733546"/>
                    <a:gd name="connsiteY10" fmla="*/ 946521 h 1328873"/>
                    <a:gd name="connsiteX11" fmla="*/ 1443331 w 1733546"/>
                    <a:gd name="connsiteY11" fmla="*/ 98412 h 1328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33546" h="1328873">
                      <a:moveTo>
                        <a:pt x="1443331" y="98412"/>
                      </a:moveTo>
                      <a:cubicBezTo>
                        <a:pt x="1443331" y="98412"/>
                        <a:pt x="1371172" y="41246"/>
                        <a:pt x="1253093" y="949"/>
                      </a:cubicBezTo>
                      <a:cubicBezTo>
                        <a:pt x="1074412" y="10633"/>
                        <a:pt x="553207" y="-48563"/>
                        <a:pt x="371246" y="156514"/>
                      </a:cubicBezTo>
                      <a:cubicBezTo>
                        <a:pt x="90105" y="286776"/>
                        <a:pt x="-183539" y="777836"/>
                        <a:pt x="161328" y="1231410"/>
                      </a:cubicBezTo>
                      <a:cubicBezTo>
                        <a:pt x="186630" y="1264210"/>
                        <a:pt x="213807" y="1297010"/>
                        <a:pt x="245670" y="1328873"/>
                      </a:cubicBezTo>
                      <a:cubicBezTo>
                        <a:pt x="364687" y="1257650"/>
                        <a:pt x="210059" y="1020554"/>
                        <a:pt x="329075" y="913721"/>
                      </a:cubicBezTo>
                      <a:cubicBezTo>
                        <a:pt x="433878" y="773307"/>
                        <a:pt x="626063" y="395681"/>
                        <a:pt x="894195" y="387851"/>
                      </a:cubicBezTo>
                      <a:cubicBezTo>
                        <a:pt x="1217172" y="378419"/>
                        <a:pt x="1336029" y="752377"/>
                        <a:pt x="1455514" y="890292"/>
                      </a:cubicBezTo>
                      <a:cubicBezTo>
                        <a:pt x="1571719" y="909035"/>
                        <a:pt x="1463948" y="1255776"/>
                        <a:pt x="1591399" y="1313878"/>
                      </a:cubicBezTo>
                      <a:cubicBezTo>
                        <a:pt x="1591399" y="1313878"/>
                        <a:pt x="1607330" y="1280142"/>
                        <a:pt x="1627947" y="1230473"/>
                      </a:cubicBezTo>
                      <a:cubicBezTo>
                        <a:pt x="1658873" y="1156440"/>
                        <a:pt x="1700107" y="1045857"/>
                        <a:pt x="1719787" y="946521"/>
                      </a:cubicBezTo>
                      <a:cubicBezTo>
                        <a:pt x="1776952" y="655071"/>
                        <a:pt x="1650439" y="231485"/>
                        <a:pt x="1443331" y="98412"/>
                      </a:cubicBezTo>
                      <a:close/>
                    </a:path>
                  </a:pathLst>
                </a:custGeom>
                <a:solidFill>
                  <a:srgbClr val="202545"/>
                </a:solidFill>
                <a:ln w="936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7206C5A-DDF0-4D04-894E-6E1F7B68D0DA}"/>
                  </a:ext>
                </a:extLst>
              </p:cNvPr>
              <p:cNvGrpSpPr/>
              <p:nvPr/>
            </p:nvGrpSpPr>
            <p:grpSpPr>
              <a:xfrm>
                <a:off x="4851704" y="2380593"/>
                <a:ext cx="1347156" cy="632614"/>
                <a:chOff x="4946174" y="2426924"/>
                <a:chExt cx="1149826" cy="539951"/>
              </a:xfrm>
            </p:grpSpPr>
            <p:grpSp>
              <p:nvGrpSpPr>
                <p:cNvPr id="14" name="Graphic 116">
                  <a:extLst>
                    <a:ext uri="{FF2B5EF4-FFF2-40B4-BE49-F238E27FC236}">
                      <a16:creationId xmlns:a16="http://schemas.microsoft.com/office/drawing/2014/main" id="{6B3A59AD-9986-4A6D-AC8C-0976B9BE2492}"/>
                    </a:ext>
                  </a:extLst>
                </p:cNvPr>
                <p:cNvGrpSpPr/>
                <p:nvPr/>
              </p:nvGrpSpPr>
              <p:grpSpPr>
                <a:xfrm>
                  <a:off x="4946174" y="2426924"/>
                  <a:ext cx="1149826" cy="539951"/>
                  <a:chOff x="6436178" y="2498453"/>
                  <a:chExt cx="1304178" cy="612437"/>
                </a:xfrm>
                <a:solidFill>
                  <a:srgbClr val="202545"/>
                </a:solidFill>
              </p:grpSpPr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B535726D-3CB7-45EE-AB94-435315092E25}"/>
                      </a:ext>
                    </a:extLst>
                  </p:cNvPr>
                  <p:cNvSpPr/>
                  <p:nvPr/>
                </p:nvSpPr>
                <p:spPr>
                  <a:xfrm>
                    <a:off x="6436178" y="2498453"/>
                    <a:ext cx="593729" cy="593729"/>
                  </a:xfrm>
                  <a:custGeom>
                    <a:avLst/>
                    <a:gdLst>
                      <a:gd name="connsiteX0" fmla="*/ 289143 w 593729"/>
                      <a:gd name="connsiteY0" fmla="*/ 593621 h 593729"/>
                      <a:gd name="connsiteX1" fmla="*/ 109 w 593729"/>
                      <a:gd name="connsiteY1" fmla="*/ 289143 h 593729"/>
                      <a:gd name="connsiteX2" fmla="*/ 304587 w 593729"/>
                      <a:gd name="connsiteY2" fmla="*/ 109 h 593729"/>
                      <a:gd name="connsiteX3" fmla="*/ 593621 w 593729"/>
                      <a:gd name="connsiteY3" fmla="*/ 304587 h 593729"/>
                      <a:gd name="connsiteX4" fmla="*/ 289143 w 593729"/>
                      <a:gd name="connsiteY4" fmla="*/ 593621 h 593729"/>
                      <a:gd name="connsiteX5" fmla="*/ 302381 w 593729"/>
                      <a:gd name="connsiteY5" fmla="*/ 68506 h 593729"/>
                      <a:gd name="connsiteX6" fmla="*/ 68506 w 593729"/>
                      <a:gd name="connsiteY6" fmla="*/ 291349 h 593729"/>
                      <a:gd name="connsiteX7" fmla="*/ 291349 w 593729"/>
                      <a:gd name="connsiteY7" fmla="*/ 524120 h 593729"/>
                      <a:gd name="connsiteX8" fmla="*/ 525223 w 593729"/>
                      <a:gd name="connsiteY8" fmla="*/ 302381 h 593729"/>
                      <a:gd name="connsiteX9" fmla="*/ 302381 w 593729"/>
                      <a:gd name="connsiteY9" fmla="*/ 68506 h 593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93729" h="593729">
                        <a:moveTo>
                          <a:pt x="289143" y="593621"/>
                        </a:moveTo>
                        <a:cubicBezTo>
                          <a:pt x="125872" y="589208"/>
                          <a:pt x="-4304" y="452413"/>
                          <a:pt x="109" y="289143"/>
                        </a:cubicBezTo>
                        <a:cubicBezTo>
                          <a:pt x="4522" y="125872"/>
                          <a:pt x="141316" y="-4304"/>
                          <a:pt x="304587" y="109"/>
                        </a:cubicBezTo>
                        <a:cubicBezTo>
                          <a:pt x="467858" y="4522"/>
                          <a:pt x="598033" y="141316"/>
                          <a:pt x="593621" y="304587"/>
                        </a:cubicBezTo>
                        <a:cubicBezTo>
                          <a:pt x="589208" y="467858"/>
                          <a:pt x="452413" y="598033"/>
                          <a:pt x="289143" y="593621"/>
                        </a:cubicBezTo>
                        <a:close/>
                        <a:moveTo>
                          <a:pt x="302381" y="68506"/>
                        </a:moveTo>
                        <a:cubicBezTo>
                          <a:pt x="176618" y="65197"/>
                          <a:pt x="71816" y="165586"/>
                          <a:pt x="68506" y="291349"/>
                        </a:cubicBezTo>
                        <a:cubicBezTo>
                          <a:pt x="65197" y="416008"/>
                          <a:pt x="165586" y="521914"/>
                          <a:pt x="291349" y="524120"/>
                        </a:cubicBezTo>
                        <a:cubicBezTo>
                          <a:pt x="417112" y="527430"/>
                          <a:pt x="521914" y="428143"/>
                          <a:pt x="525223" y="302381"/>
                        </a:cubicBezTo>
                        <a:cubicBezTo>
                          <a:pt x="527430" y="176618"/>
                          <a:pt x="428143" y="71816"/>
                          <a:pt x="302381" y="68506"/>
                        </a:cubicBezTo>
                        <a:close/>
                      </a:path>
                    </a:pathLst>
                  </a:custGeom>
                  <a:solidFill>
                    <a:srgbClr val="202545"/>
                  </a:solidFill>
                  <a:ln w="249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7BE14C07-6EA4-4764-B601-0DC4B8C66B50}"/>
                      </a:ext>
                    </a:extLst>
                  </p:cNvPr>
                  <p:cNvSpPr/>
                  <p:nvPr/>
                </p:nvSpPr>
                <p:spPr>
                  <a:xfrm>
                    <a:off x="7146626" y="2517206"/>
                    <a:ext cx="593729" cy="593683"/>
                  </a:xfrm>
                  <a:custGeom>
                    <a:avLst/>
                    <a:gdLst>
                      <a:gd name="connsiteX0" fmla="*/ 289143 w 593729"/>
                      <a:gd name="connsiteY0" fmla="*/ 593622 h 593683"/>
                      <a:gd name="connsiteX1" fmla="*/ 109 w 593729"/>
                      <a:gd name="connsiteY1" fmla="*/ 289143 h 593683"/>
                      <a:gd name="connsiteX2" fmla="*/ 304587 w 593729"/>
                      <a:gd name="connsiteY2" fmla="*/ 110 h 593683"/>
                      <a:gd name="connsiteX3" fmla="*/ 593621 w 593729"/>
                      <a:gd name="connsiteY3" fmla="*/ 304588 h 593683"/>
                      <a:gd name="connsiteX4" fmla="*/ 289143 w 593729"/>
                      <a:gd name="connsiteY4" fmla="*/ 593622 h 593683"/>
                      <a:gd name="connsiteX5" fmla="*/ 302381 w 593729"/>
                      <a:gd name="connsiteY5" fmla="*/ 68507 h 593683"/>
                      <a:gd name="connsiteX6" fmla="*/ 68506 w 593729"/>
                      <a:gd name="connsiteY6" fmla="*/ 290247 h 593683"/>
                      <a:gd name="connsiteX7" fmla="*/ 291349 w 593729"/>
                      <a:gd name="connsiteY7" fmla="*/ 524121 h 593683"/>
                      <a:gd name="connsiteX8" fmla="*/ 525223 w 593729"/>
                      <a:gd name="connsiteY8" fmla="*/ 302382 h 593683"/>
                      <a:gd name="connsiteX9" fmla="*/ 302381 w 593729"/>
                      <a:gd name="connsiteY9" fmla="*/ 68507 h 593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93729" h="593683">
                        <a:moveTo>
                          <a:pt x="289143" y="593622"/>
                        </a:moveTo>
                        <a:cubicBezTo>
                          <a:pt x="125872" y="589209"/>
                          <a:pt x="-4304" y="452414"/>
                          <a:pt x="109" y="289143"/>
                        </a:cubicBezTo>
                        <a:cubicBezTo>
                          <a:pt x="4522" y="124769"/>
                          <a:pt x="141316" y="-4303"/>
                          <a:pt x="304587" y="110"/>
                        </a:cubicBezTo>
                        <a:cubicBezTo>
                          <a:pt x="467858" y="4523"/>
                          <a:pt x="598033" y="141317"/>
                          <a:pt x="593621" y="304588"/>
                        </a:cubicBezTo>
                        <a:cubicBezTo>
                          <a:pt x="589208" y="467859"/>
                          <a:pt x="452413" y="596931"/>
                          <a:pt x="289143" y="593622"/>
                        </a:cubicBezTo>
                        <a:close/>
                        <a:moveTo>
                          <a:pt x="302381" y="68507"/>
                        </a:moveTo>
                        <a:cubicBezTo>
                          <a:pt x="176618" y="65198"/>
                          <a:pt x="71816" y="164484"/>
                          <a:pt x="68506" y="290247"/>
                        </a:cubicBezTo>
                        <a:cubicBezTo>
                          <a:pt x="65197" y="416009"/>
                          <a:pt x="165586" y="520812"/>
                          <a:pt x="291349" y="524121"/>
                        </a:cubicBezTo>
                        <a:cubicBezTo>
                          <a:pt x="417112" y="527431"/>
                          <a:pt x="521914" y="428144"/>
                          <a:pt x="525223" y="302382"/>
                        </a:cubicBezTo>
                        <a:cubicBezTo>
                          <a:pt x="527430" y="176619"/>
                          <a:pt x="428143" y="71817"/>
                          <a:pt x="302381" y="68507"/>
                        </a:cubicBezTo>
                        <a:close/>
                      </a:path>
                    </a:pathLst>
                  </a:custGeom>
                  <a:solidFill>
                    <a:srgbClr val="202545"/>
                  </a:solidFill>
                  <a:ln w="249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F844FDED-80CC-48E7-B96E-BA576C278FA1}"/>
                      </a:ext>
                    </a:extLst>
                  </p:cNvPr>
                  <p:cNvSpPr/>
                  <p:nvPr/>
                </p:nvSpPr>
                <p:spPr>
                  <a:xfrm>
                    <a:off x="6978247" y="2641432"/>
                    <a:ext cx="233576" cy="87362"/>
                  </a:xfrm>
                  <a:custGeom>
                    <a:avLst/>
                    <a:gdLst>
                      <a:gd name="connsiteX0" fmla="*/ 10733 w 233576"/>
                      <a:gd name="connsiteY0" fmla="*/ 15988 h 87362"/>
                      <a:gd name="connsiteX1" fmla="*/ 224751 w 233576"/>
                      <a:gd name="connsiteY1" fmla="*/ 34742 h 87362"/>
                      <a:gd name="connsiteX2" fmla="*/ 233576 w 233576"/>
                      <a:gd name="connsiteY2" fmla="*/ 85488 h 87362"/>
                      <a:gd name="connsiteX3" fmla="*/ 22868 w 233576"/>
                      <a:gd name="connsiteY3" fmla="*/ 77766 h 87362"/>
                      <a:gd name="connsiteX4" fmla="*/ 10733 w 233576"/>
                      <a:gd name="connsiteY4" fmla="*/ 15988 h 873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576" h="87362">
                        <a:moveTo>
                          <a:pt x="10733" y="15988"/>
                        </a:moveTo>
                        <a:cubicBezTo>
                          <a:pt x="10733" y="15988"/>
                          <a:pt x="98988" y="-30346"/>
                          <a:pt x="224751" y="34742"/>
                        </a:cubicBezTo>
                        <a:lnTo>
                          <a:pt x="233576" y="85488"/>
                        </a:lnTo>
                        <a:cubicBezTo>
                          <a:pt x="233576" y="85488"/>
                          <a:pt x="65892" y="36948"/>
                          <a:pt x="22868" y="77766"/>
                        </a:cubicBezTo>
                        <a:cubicBezTo>
                          <a:pt x="-20156" y="118583"/>
                          <a:pt x="10733" y="15988"/>
                          <a:pt x="10733" y="15988"/>
                        </a:cubicBezTo>
                        <a:close/>
                      </a:path>
                    </a:pathLst>
                  </a:custGeom>
                  <a:solidFill>
                    <a:srgbClr val="202545"/>
                  </a:solidFill>
                  <a:ln w="249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3799F4F5-E8AD-4BD9-A754-8A82ABC7F121}"/>
                    </a:ext>
                  </a:extLst>
                </p:cNvPr>
                <p:cNvGrpSpPr/>
                <p:nvPr/>
              </p:nvGrpSpPr>
              <p:grpSpPr>
                <a:xfrm>
                  <a:off x="5082806" y="2619178"/>
                  <a:ext cx="863541" cy="180023"/>
                  <a:chOff x="7553093" y="2579993"/>
                  <a:chExt cx="235237" cy="49040"/>
                </a:xfrm>
              </p:grpSpPr>
              <p:sp>
                <p:nvSpPr>
                  <p:cNvPr id="19" name="Arc 18">
                    <a:extLst>
                      <a:ext uri="{FF2B5EF4-FFF2-40B4-BE49-F238E27FC236}">
                        <a16:creationId xmlns:a16="http://schemas.microsoft.com/office/drawing/2014/main" id="{ADAB4910-42C9-47DB-A847-6F642B468EF1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7562823" y="2570263"/>
                    <a:ext cx="49040" cy="68500"/>
                  </a:xfrm>
                  <a:prstGeom prst="arc">
                    <a:avLst>
                      <a:gd name="adj1" fmla="val 16200000"/>
                      <a:gd name="adj2" fmla="val 5467483"/>
                    </a:avLst>
                  </a:prstGeom>
                  <a:ln w="15875">
                    <a:solidFill>
                      <a:srgbClr val="20254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" name="Arc 19">
                    <a:extLst>
                      <a:ext uri="{FF2B5EF4-FFF2-40B4-BE49-F238E27FC236}">
                        <a16:creationId xmlns:a16="http://schemas.microsoft.com/office/drawing/2014/main" id="{BF171BDD-7632-495C-B8C3-ADDAB4464AFF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7729560" y="2570263"/>
                    <a:ext cx="49040" cy="68500"/>
                  </a:xfrm>
                  <a:prstGeom prst="arc">
                    <a:avLst>
                      <a:gd name="adj1" fmla="val 16200000"/>
                      <a:gd name="adj2" fmla="val 5467483"/>
                    </a:avLst>
                  </a:prstGeom>
                  <a:ln w="15875">
                    <a:solidFill>
                      <a:srgbClr val="20254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82C738A-8537-4B5B-B850-1D4ED9972A2B}"/>
                  </a:ext>
                </a:extLst>
              </p:cNvPr>
              <p:cNvSpPr/>
              <p:nvPr/>
            </p:nvSpPr>
            <p:spPr>
              <a:xfrm rot="21262426">
                <a:off x="5200700" y="3161684"/>
                <a:ext cx="640617" cy="236483"/>
              </a:xfrm>
              <a:custGeom>
                <a:avLst/>
                <a:gdLst>
                  <a:gd name="connsiteX0" fmla="*/ 362925 w 367168"/>
                  <a:gd name="connsiteY0" fmla="*/ 43262 h 135540"/>
                  <a:gd name="connsiteX1" fmla="*/ 79 w 367168"/>
                  <a:gd name="connsiteY1" fmla="*/ 0 h 135540"/>
                  <a:gd name="connsiteX2" fmla="*/ 128471 w 367168"/>
                  <a:gd name="connsiteY2" fmla="*/ 126996 h 135540"/>
                  <a:gd name="connsiteX3" fmla="*/ 362925 w 367168"/>
                  <a:gd name="connsiteY3" fmla="*/ 43262 h 135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168" h="135540">
                    <a:moveTo>
                      <a:pt x="362925" y="43262"/>
                    </a:moveTo>
                    <a:cubicBezTo>
                      <a:pt x="395023" y="11164"/>
                      <a:pt x="242209" y="6978"/>
                      <a:pt x="79" y="0"/>
                    </a:cubicBezTo>
                    <a:cubicBezTo>
                      <a:pt x="79" y="0"/>
                      <a:pt x="-7596" y="85827"/>
                      <a:pt x="128471" y="126996"/>
                    </a:cubicBezTo>
                    <a:cubicBezTo>
                      <a:pt x="264538" y="168863"/>
                      <a:pt x="362925" y="43262"/>
                      <a:pt x="362925" y="43262"/>
                    </a:cubicBezTo>
                    <a:close/>
                  </a:path>
                </a:pathLst>
              </a:custGeom>
              <a:solidFill>
                <a:schemeClr val="bg1"/>
              </a:solidFill>
              <a:ln w="697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4C4F662-DB0B-4ED2-9A63-887224432753}"/>
              </a:ext>
            </a:extLst>
          </p:cNvPr>
          <p:cNvSpPr/>
          <p:nvPr/>
        </p:nvSpPr>
        <p:spPr>
          <a:xfrm>
            <a:off x="0" y="6384758"/>
            <a:ext cx="12192000" cy="473242"/>
          </a:xfrm>
          <a:solidFill>
            <a:srgbClr val="EAE8E6"/>
          </a:solidFill>
          <a:ln>
            <a:solidFill>
              <a:srgbClr val="BAAD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tar: 7 Points 23">
            <a:extLst>
              <a:ext uri="{FF2B5EF4-FFF2-40B4-BE49-F238E27FC236}">
                <a16:creationId xmlns:a16="http://schemas.microsoft.com/office/drawing/2014/main" id="{FBC4B1E3-3B37-46BD-BBBC-0B356B26CF44}"/>
              </a:ext>
            </a:extLst>
          </p:cNvPr>
          <p:cNvSpPr/>
          <p:nvPr/>
        </p:nvSpPr>
        <p:spPr>
          <a:xfrm>
            <a:off x="234798" y="1122228"/>
            <a:ext cx="11194472" cy="11194452"/>
          </a:xfrm>
          <a:prstGeom prst="star7">
            <a:avLst>
              <a:gd name="adj" fmla="val 22751"/>
              <a:gd name="hf" fmla="val 102572"/>
              <a:gd name="vf" fmla="val 105210"/>
            </a:avLst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174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Rectangle 208">
            <a:extLst>
              <a:ext uri="{FF2B5EF4-FFF2-40B4-BE49-F238E27FC236}">
                <a16:creationId xmlns:a16="http://schemas.microsoft.com/office/drawing/2014/main" id="{369A9F34-DF4F-4972-ABEF-F7B4CCA58C30}"/>
              </a:ext>
            </a:extLst>
          </p:cNvPr>
          <p:cNvSpPr/>
          <p:nvPr/>
        </p:nvSpPr>
        <p:spPr>
          <a:xfrm>
            <a:off x="0" y="3990975"/>
            <a:ext cx="12192000" cy="28670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28D213-6AF7-4D16-85DB-98BE6182083F}"/>
              </a:ext>
            </a:extLst>
          </p:cNvPr>
          <p:cNvSpPr/>
          <p:nvPr/>
        </p:nvSpPr>
        <p:spPr>
          <a:xfrm>
            <a:off x="0" y="0"/>
            <a:ext cx="12192000" cy="5908367"/>
          </a:xfrm>
          <a:custGeom>
            <a:avLst/>
            <a:gdLst>
              <a:gd name="connsiteX0" fmla="*/ 0 w 12192000"/>
              <a:gd name="connsiteY0" fmla="*/ 0 h 5908367"/>
              <a:gd name="connsiteX1" fmla="*/ 799253 w 12192000"/>
              <a:gd name="connsiteY1" fmla="*/ 0 h 5908367"/>
              <a:gd name="connsiteX2" fmla="*/ 1476587 w 12192000"/>
              <a:gd name="connsiteY2" fmla="*/ 0 h 5908367"/>
              <a:gd name="connsiteX3" fmla="*/ 2153920 w 12192000"/>
              <a:gd name="connsiteY3" fmla="*/ 0 h 5908367"/>
              <a:gd name="connsiteX4" fmla="*/ 2831253 w 12192000"/>
              <a:gd name="connsiteY4" fmla="*/ 0 h 5908367"/>
              <a:gd name="connsiteX5" fmla="*/ 3142827 w 12192000"/>
              <a:gd name="connsiteY5" fmla="*/ 0 h 5908367"/>
              <a:gd name="connsiteX6" fmla="*/ 3942080 w 12192000"/>
              <a:gd name="connsiteY6" fmla="*/ 0 h 5908367"/>
              <a:gd name="connsiteX7" fmla="*/ 4253653 w 12192000"/>
              <a:gd name="connsiteY7" fmla="*/ 0 h 5908367"/>
              <a:gd name="connsiteX8" fmla="*/ 4930987 w 12192000"/>
              <a:gd name="connsiteY8" fmla="*/ 0 h 5908367"/>
              <a:gd name="connsiteX9" fmla="*/ 5852160 w 12192000"/>
              <a:gd name="connsiteY9" fmla="*/ 0 h 5908367"/>
              <a:gd name="connsiteX10" fmla="*/ 6773333 w 12192000"/>
              <a:gd name="connsiteY10" fmla="*/ 0 h 5908367"/>
              <a:gd name="connsiteX11" fmla="*/ 7572587 w 12192000"/>
              <a:gd name="connsiteY11" fmla="*/ 0 h 5908367"/>
              <a:gd name="connsiteX12" fmla="*/ 8128000 w 12192000"/>
              <a:gd name="connsiteY12" fmla="*/ 0 h 5908367"/>
              <a:gd name="connsiteX13" fmla="*/ 8439573 w 12192000"/>
              <a:gd name="connsiteY13" fmla="*/ 0 h 5908367"/>
              <a:gd name="connsiteX14" fmla="*/ 8994987 w 12192000"/>
              <a:gd name="connsiteY14" fmla="*/ 0 h 5908367"/>
              <a:gd name="connsiteX15" fmla="*/ 9794240 w 12192000"/>
              <a:gd name="connsiteY15" fmla="*/ 0 h 5908367"/>
              <a:gd name="connsiteX16" fmla="*/ 10715413 w 12192000"/>
              <a:gd name="connsiteY16" fmla="*/ 0 h 5908367"/>
              <a:gd name="connsiteX17" fmla="*/ 11026987 w 12192000"/>
              <a:gd name="connsiteY17" fmla="*/ 0 h 5908367"/>
              <a:gd name="connsiteX18" fmla="*/ 11338560 w 12192000"/>
              <a:gd name="connsiteY18" fmla="*/ 0 h 5908367"/>
              <a:gd name="connsiteX19" fmla="*/ 12192000 w 12192000"/>
              <a:gd name="connsiteY19" fmla="*/ 0 h 5908367"/>
              <a:gd name="connsiteX20" fmla="*/ 12192000 w 12192000"/>
              <a:gd name="connsiteY20" fmla="*/ 479234 h 5908367"/>
              <a:gd name="connsiteX21" fmla="*/ 12192000 w 12192000"/>
              <a:gd name="connsiteY21" fmla="*/ 1194803 h 5908367"/>
              <a:gd name="connsiteX22" fmla="*/ 12192000 w 12192000"/>
              <a:gd name="connsiteY22" fmla="*/ 1969456 h 5908367"/>
              <a:gd name="connsiteX23" fmla="*/ 12192000 w 12192000"/>
              <a:gd name="connsiteY23" fmla="*/ 2448690 h 5908367"/>
              <a:gd name="connsiteX24" fmla="*/ 12192000 w 12192000"/>
              <a:gd name="connsiteY24" fmla="*/ 3223342 h 5908367"/>
              <a:gd name="connsiteX25" fmla="*/ 12192000 w 12192000"/>
              <a:gd name="connsiteY25" fmla="*/ 3997995 h 5908367"/>
              <a:gd name="connsiteX26" fmla="*/ 12192000 w 12192000"/>
              <a:gd name="connsiteY26" fmla="*/ 4477229 h 5908367"/>
              <a:gd name="connsiteX27" fmla="*/ 12192000 w 12192000"/>
              <a:gd name="connsiteY27" fmla="*/ 5133714 h 5908367"/>
              <a:gd name="connsiteX28" fmla="*/ 12192000 w 12192000"/>
              <a:gd name="connsiteY28" fmla="*/ 5908367 h 5908367"/>
              <a:gd name="connsiteX29" fmla="*/ 11636587 w 12192000"/>
              <a:gd name="connsiteY29" fmla="*/ 5908367 h 5908367"/>
              <a:gd name="connsiteX30" fmla="*/ 10837333 w 12192000"/>
              <a:gd name="connsiteY30" fmla="*/ 5908367 h 5908367"/>
              <a:gd name="connsiteX31" fmla="*/ 9916160 w 12192000"/>
              <a:gd name="connsiteY31" fmla="*/ 5908367 h 5908367"/>
              <a:gd name="connsiteX32" fmla="*/ 9360747 w 12192000"/>
              <a:gd name="connsiteY32" fmla="*/ 5908367 h 5908367"/>
              <a:gd name="connsiteX33" fmla="*/ 8439573 w 12192000"/>
              <a:gd name="connsiteY33" fmla="*/ 5908367 h 5908367"/>
              <a:gd name="connsiteX34" fmla="*/ 7762240 w 12192000"/>
              <a:gd name="connsiteY34" fmla="*/ 5908367 h 5908367"/>
              <a:gd name="connsiteX35" fmla="*/ 6841067 w 12192000"/>
              <a:gd name="connsiteY35" fmla="*/ 5908367 h 5908367"/>
              <a:gd name="connsiteX36" fmla="*/ 5919893 w 12192000"/>
              <a:gd name="connsiteY36" fmla="*/ 5908367 h 5908367"/>
              <a:gd name="connsiteX37" fmla="*/ 5486400 w 12192000"/>
              <a:gd name="connsiteY37" fmla="*/ 5908367 h 5908367"/>
              <a:gd name="connsiteX38" fmla="*/ 4930987 w 12192000"/>
              <a:gd name="connsiteY38" fmla="*/ 5908367 h 5908367"/>
              <a:gd name="connsiteX39" fmla="*/ 4253653 w 12192000"/>
              <a:gd name="connsiteY39" fmla="*/ 5908367 h 5908367"/>
              <a:gd name="connsiteX40" fmla="*/ 3576320 w 12192000"/>
              <a:gd name="connsiteY40" fmla="*/ 5908367 h 5908367"/>
              <a:gd name="connsiteX41" fmla="*/ 2777067 w 12192000"/>
              <a:gd name="connsiteY41" fmla="*/ 5908367 h 5908367"/>
              <a:gd name="connsiteX42" fmla="*/ 2343573 w 12192000"/>
              <a:gd name="connsiteY42" fmla="*/ 5908367 h 5908367"/>
              <a:gd name="connsiteX43" fmla="*/ 1910080 w 12192000"/>
              <a:gd name="connsiteY43" fmla="*/ 5908367 h 5908367"/>
              <a:gd name="connsiteX44" fmla="*/ 988907 w 12192000"/>
              <a:gd name="connsiteY44" fmla="*/ 5908367 h 5908367"/>
              <a:gd name="connsiteX45" fmla="*/ 0 w 12192000"/>
              <a:gd name="connsiteY45" fmla="*/ 5908367 h 5908367"/>
              <a:gd name="connsiteX46" fmla="*/ 0 w 12192000"/>
              <a:gd name="connsiteY46" fmla="*/ 5251882 h 5908367"/>
              <a:gd name="connsiteX47" fmla="*/ 0 w 12192000"/>
              <a:gd name="connsiteY47" fmla="*/ 4536313 h 5908367"/>
              <a:gd name="connsiteX48" fmla="*/ 0 w 12192000"/>
              <a:gd name="connsiteY48" fmla="*/ 3997995 h 5908367"/>
              <a:gd name="connsiteX49" fmla="*/ 0 w 12192000"/>
              <a:gd name="connsiteY49" fmla="*/ 3341510 h 5908367"/>
              <a:gd name="connsiteX50" fmla="*/ 0 w 12192000"/>
              <a:gd name="connsiteY50" fmla="*/ 2685025 h 5908367"/>
              <a:gd name="connsiteX51" fmla="*/ 0 w 12192000"/>
              <a:gd name="connsiteY51" fmla="*/ 2087623 h 5908367"/>
              <a:gd name="connsiteX52" fmla="*/ 0 w 12192000"/>
              <a:gd name="connsiteY52" fmla="*/ 1490221 h 5908367"/>
              <a:gd name="connsiteX53" fmla="*/ 0 w 12192000"/>
              <a:gd name="connsiteY53" fmla="*/ 1010987 h 5908367"/>
              <a:gd name="connsiteX54" fmla="*/ 0 w 12192000"/>
              <a:gd name="connsiteY54" fmla="*/ 0 h 5908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2192000" h="5908367" fill="none" extrusionOk="0">
                <a:moveTo>
                  <a:pt x="0" y="0"/>
                </a:moveTo>
                <a:cubicBezTo>
                  <a:pt x="352919" y="3219"/>
                  <a:pt x="566906" y="35623"/>
                  <a:pt x="799253" y="0"/>
                </a:cubicBezTo>
                <a:cubicBezTo>
                  <a:pt x="1031600" y="-35623"/>
                  <a:pt x="1192120" y="4973"/>
                  <a:pt x="1476587" y="0"/>
                </a:cubicBezTo>
                <a:cubicBezTo>
                  <a:pt x="1761054" y="-4973"/>
                  <a:pt x="1920990" y="-30343"/>
                  <a:pt x="2153920" y="0"/>
                </a:cubicBezTo>
                <a:cubicBezTo>
                  <a:pt x="2386850" y="30343"/>
                  <a:pt x="2497688" y="-31014"/>
                  <a:pt x="2831253" y="0"/>
                </a:cubicBezTo>
                <a:cubicBezTo>
                  <a:pt x="3164818" y="31014"/>
                  <a:pt x="3063115" y="-2748"/>
                  <a:pt x="3142827" y="0"/>
                </a:cubicBezTo>
                <a:cubicBezTo>
                  <a:pt x="3222539" y="2748"/>
                  <a:pt x="3705693" y="6082"/>
                  <a:pt x="3942080" y="0"/>
                </a:cubicBezTo>
                <a:cubicBezTo>
                  <a:pt x="4178467" y="-6082"/>
                  <a:pt x="4101317" y="-3551"/>
                  <a:pt x="4253653" y="0"/>
                </a:cubicBezTo>
                <a:cubicBezTo>
                  <a:pt x="4405989" y="3551"/>
                  <a:pt x="4603888" y="9064"/>
                  <a:pt x="4930987" y="0"/>
                </a:cubicBezTo>
                <a:cubicBezTo>
                  <a:pt x="5258086" y="-9064"/>
                  <a:pt x="5559305" y="41749"/>
                  <a:pt x="5852160" y="0"/>
                </a:cubicBezTo>
                <a:cubicBezTo>
                  <a:pt x="6145015" y="-41749"/>
                  <a:pt x="6581630" y="-5670"/>
                  <a:pt x="6773333" y="0"/>
                </a:cubicBezTo>
                <a:cubicBezTo>
                  <a:pt x="6965036" y="5670"/>
                  <a:pt x="7384581" y="1239"/>
                  <a:pt x="7572587" y="0"/>
                </a:cubicBezTo>
                <a:cubicBezTo>
                  <a:pt x="7760593" y="-1239"/>
                  <a:pt x="8010672" y="-7895"/>
                  <a:pt x="8128000" y="0"/>
                </a:cubicBezTo>
                <a:cubicBezTo>
                  <a:pt x="8245328" y="7895"/>
                  <a:pt x="8283911" y="-9937"/>
                  <a:pt x="8439573" y="0"/>
                </a:cubicBezTo>
                <a:cubicBezTo>
                  <a:pt x="8595235" y="9937"/>
                  <a:pt x="8832082" y="2862"/>
                  <a:pt x="8994987" y="0"/>
                </a:cubicBezTo>
                <a:cubicBezTo>
                  <a:pt x="9157892" y="-2862"/>
                  <a:pt x="9511056" y="-30022"/>
                  <a:pt x="9794240" y="0"/>
                </a:cubicBezTo>
                <a:cubicBezTo>
                  <a:pt x="10077424" y="30022"/>
                  <a:pt x="10405662" y="32129"/>
                  <a:pt x="10715413" y="0"/>
                </a:cubicBezTo>
                <a:cubicBezTo>
                  <a:pt x="11025164" y="-32129"/>
                  <a:pt x="10936234" y="-3153"/>
                  <a:pt x="11026987" y="0"/>
                </a:cubicBezTo>
                <a:cubicBezTo>
                  <a:pt x="11117740" y="3153"/>
                  <a:pt x="11196348" y="-11911"/>
                  <a:pt x="11338560" y="0"/>
                </a:cubicBezTo>
                <a:cubicBezTo>
                  <a:pt x="11480772" y="11911"/>
                  <a:pt x="11878635" y="-19015"/>
                  <a:pt x="12192000" y="0"/>
                </a:cubicBezTo>
                <a:cubicBezTo>
                  <a:pt x="12173096" y="170798"/>
                  <a:pt x="12175912" y="304946"/>
                  <a:pt x="12192000" y="479234"/>
                </a:cubicBezTo>
                <a:cubicBezTo>
                  <a:pt x="12208088" y="653522"/>
                  <a:pt x="12193773" y="933898"/>
                  <a:pt x="12192000" y="1194803"/>
                </a:cubicBezTo>
                <a:cubicBezTo>
                  <a:pt x="12190227" y="1455708"/>
                  <a:pt x="12210619" y="1749628"/>
                  <a:pt x="12192000" y="1969456"/>
                </a:cubicBezTo>
                <a:cubicBezTo>
                  <a:pt x="12173381" y="2189284"/>
                  <a:pt x="12193072" y="2254649"/>
                  <a:pt x="12192000" y="2448690"/>
                </a:cubicBezTo>
                <a:cubicBezTo>
                  <a:pt x="12190928" y="2642731"/>
                  <a:pt x="12200429" y="2906878"/>
                  <a:pt x="12192000" y="3223342"/>
                </a:cubicBezTo>
                <a:cubicBezTo>
                  <a:pt x="12183571" y="3539806"/>
                  <a:pt x="12200757" y="3806942"/>
                  <a:pt x="12192000" y="3997995"/>
                </a:cubicBezTo>
                <a:cubicBezTo>
                  <a:pt x="12183243" y="4189048"/>
                  <a:pt x="12172012" y="4331976"/>
                  <a:pt x="12192000" y="4477229"/>
                </a:cubicBezTo>
                <a:cubicBezTo>
                  <a:pt x="12211988" y="4622482"/>
                  <a:pt x="12197362" y="4805758"/>
                  <a:pt x="12192000" y="5133714"/>
                </a:cubicBezTo>
                <a:cubicBezTo>
                  <a:pt x="12186638" y="5461671"/>
                  <a:pt x="12195376" y="5720748"/>
                  <a:pt x="12192000" y="5908367"/>
                </a:cubicBezTo>
                <a:cubicBezTo>
                  <a:pt x="12053140" y="5918397"/>
                  <a:pt x="11816857" y="5925220"/>
                  <a:pt x="11636587" y="5908367"/>
                </a:cubicBezTo>
                <a:cubicBezTo>
                  <a:pt x="11456317" y="5891514"/>
                  <a:pt x="11028945" y="5945452"/>
                  <a:pt x="10837333" y="5908367"/>
                </a:cubicBezTo>
                <a:cubicBezTo>
                  <a:pt x="10645721" y="5871282"/>
                  <a:pt x="10248476" y="5889282"/>
                  <a:pt x="9916160" y="5908367"/>
                </a:cubicBezTo>
                <a:cubicBezTo>
                  <a:pt x="9583844" y="5927452"/>
                  <a:pt x="9501769" y="5914289"/>
                  <a:pt x="9360747" y="5908367"/>
                </a:cubicBezTo>
                <a:cubicBezTo>
                  <a:pt x="9219725" y="5902445"/>
                  <a:pt x="8876957" y="5887361"/>
                  <a:pt x="8439573" y="5908367"/>
                </a:cubicBezTo>
                <a:cubicBezTo>
                  <a:pt x="8002189" y="5929373"/>
                  <a:pt x="8077162" y="5922916"/>
                  <a:pt x="7762240" y="5908367"/>
                </a:cubicBezTo>
                <a:cubicBezTo>
                  <a:pt x="7447318" y="5893818"/>
                  <a:pt x="7176888" y="5891492"/>
                  <a:pt x="6841067" y="5908367"/>
                </a:cubicBezTo>
                <a:cubicBezTo>
                  <a:pt x="6505246" y="5925242"/>
                  <a:pt x="6108406" y="5886467"/>
                  <a:pt x="5919893" y="5908367"/>
                </a:cubicBezTo>
                <a:cubicBezTo>
                  <a:pt x="5731380" y="5930267"/>
                  <a:pt x="5683519" y="5889412"/>
                  <a:pt x="5486400" y="5908367"/>
                </a:cubicBezTo>
                <a:cubicBezTo>
                  <a:pt x="5289281" y="5927322"/>
                  <a:pt x="5202074" y="5892001"/>
                  <a:pt x="4930987" y="5908367"/>
                </a:cubicBezTo>
                <a:cubicBezTo>
                  <a:pt x="4659900" y="5924733"/>
                  <a:pt x="4415401" y="5899246"/>
                  <a:pt x="4253653" y="5908367"/>
                </a:cubicBezTo>
                <a:cubicBezTo>
                  <a:pt x="4091905" y="5917488"/>
                  <a:pt x="3832741" y="5896122"/>
                  <a:pt x="3576320" y="5908367"/>
                </a:cubicBezTo>
                <a:cubicBezTo>
                  <a:pt x="3319899" y="5920612"/>
                  <a:pt x="2997945" y="5936046"/>
                  <a:pt x="2777067" y="5908367"/>
                </a:cubicBezTo>
                <a:cubicBezTo>
                  <a:pt x="2556189" y="5880688"/>
                  <a:pt x="2491031" y="5906029"/>
                  <a:pt x="2343573" y="5908367"/>
                </a:cubicBezTo>
                <a:cubicBezTo>
                  <a:pt x="2196115" y="5910705"/>
                  <a:pt x="2061963" y="5897578"/>
                  <a:pt x="1910080" y="5908367"/>
                </a:cubicBezTo>
                <a:cubicBezTo>
                  <a:pt x="1758197" y="5919156"/>
                  <a:pt x="1327043" y="5911243"/>
                  <a:pt x="988907" y="5908367"/>
                </a:cubicBezTo>
                <a:cubicBezTo>
                  <a:pt x="650771" y="5905491"/>
                  <a:pt x="317336" y="5922861"/>
                  <a:pt x="0" y="5908367"/>
                </a:cubicBezTo>
                <a:cubicBezTo>
                  <a:pt x="24560" y="5597052"/>
                  <a:pt x="26072" y="5395981"/>
                  <a:pt x="0" y="5251882"/>
                </a:cubicBezTo>
                <a:cubicBezTo>
                  <a:pt x="-26072" y="5107784"/>
                  <a:pt x="19060" y="4805045"/>
                  <a:pt x="0" y="4536313"/>
                </a:cubicBezTo>
                <a:cubicBezTo>
                  <a:pt x="-19060" y="4267581"/>
                  <a:pt x="24112" y="4146505"/>
                  <a:pt x="0" y="3997995"/>
                </a:cubicBezTo>
                <a:cubicBezTo>
                  <a:pt x="-24112" y="3849485"/>
                  <a:pt x="-28445" y="3630768"/>
                  <a:pt x="0" y="3341510"/>
                </a:cubicBezTo>
                <a:cubicBezTo>
                  <a:pt x="28445" y="3052253"/>
                  <a:pt x="32762" y="2910657"/>
                  <a:pt x="0" y="2685025"/>
                </a:cubicBezTo>
                <a:cubicBezTo>
                  <a:pt x="-32762" y="2459393"/>
                  <a:pt x="-13591" y="2313797"/>
                  <a:pt x="0" y="2087623"/>
                </a:cubicBezTo>
                <a:cubicBezTo>
                  <a:pt x="13591" y="1861449"/>
                  <a:pt x="-28713" y="1683261"/>
                  <a:pt x="0" y="1490221"/>
                </a:cubicBezTo>
                <a:cubicBezTo>
                  <a:pt x="28713" y="1297181"/>
                  <a:pt x="12660" y="1107478"/>
                  <a:pt x="0" y="1010987"/>
                </a:cubicBezTo>
                <a:cubicBezTo>
                  <a:pt x="-12660" y="914496"/>
                  <a:pt x="-2009" y="312906"/>
                  <a:pt x="0" y="0"/>
                </a:cubicBezTo>
                <a:close/>
              </a:path>
              <a:path w="12192000" h="5908367" stroke="0" extrusionOk="0">
                <a:moveTo>
                  <a:pt x="0" y="0"/>
                </a:moveTo>
                <a:cubicBezTo>
                  <a:pt x="172476" y="-1237"/>
                  <a:pt x="362690" y="-25324"/>
                  <a:pt x="555413" y="0"/>
                </a:cubicBezTo>
                <a:cubicBezTo>
                  <a:pt x="748136" y="25324"/>
                  <a:pt x="771955" y="-1228"/>
                  <a:pt x="866987" y="0"/>
                </a:cubicBezTo>
                <a:cubicBezTo>
                  <a:pt x="962019" y="1228"/>
                  <a:pt x="1600613" y="23388"/>
                  <a:pt x="1788160" y="0"/>
                </a:cubicBezTo>
                <a:cubicBezTo>
                  <a:pt x="1975707" y="-23388"/>
                  <a:pt x="2108729" y="-1887"/>
                  <a:pt x="2343573" y="0"/>
                </a:cubicBezTo>
                <a:cubicBezTo>
                  <a:pt x="2578417" y="1887"/>
                  <a:pt x="2752949" y="-24220"/>
                  <a:pt x="2898987" y="0"/>
                </a:cubicBezTo>
                <a:cubicBezTo>
                  <a:pt x="3045025" y="24220"/>
                  <a:pt x="3491919" y="21338"/>
                  <a:pt x="3820160" y="0"/>
                </a:cubicBezTo>
                <a:cubicBezTo>
                  <a:pt x="4148401" y="-21338"/>
                  <a:pt x="4081710" y="-3640"/>
                  <a:pt x="4253653" y="0"/>
                </a:cubicBezTo>
                <a:cubicBezTo>
                  <a:pt x="4425596" y="3640"/>
                  <a:pt x="4811390" y="16743"/>
                  <a:pt x="5174827" y="0"/>
                </a:cubicBezTo>
                <a:cubicBezTo>
                  <a:pt x="5538264" y="-16743"/>
                  <a:pt x="5741154" y="19844"/>
                  <a:pt x="6096000" y="0"/>
                </a:cubicBezTo>
                <a:cubicBezTo>
                  <a:pt x="6450846" y="-19844"/>
                  <a:pt x="6619865" y="-29521"/>
                  <a:pt x="6773333" y="0"/>
                </a:cubicBezTo>
                <a:cubicBezTo>
                  <a:pt x="6926801" y="29521"/>
                  <a:pt x="7451435" y="28560"/>
                  <a:pt x="7694507" y="0"/>
                </a:cubicBezTo>
                <a:cubicBezTo>
                  <a:pt x="7937579" y="-28560"/>
                  <a:pt x="8048651" y="20071"/>
                  <a:pt x="8249920" y="0"/>
                </a:cubicBezTo>
                <a:cubicBezTo>
                  <a:pt x="8451189" y="-20071"/>
                  <a:pt x="8573630" y="25711"/>
                  <a:pt x="8805333" y="0"/>
                </a:cubicBezTo>
                <a:cubicBezTo>
                  <a:pt x="9037036" y="-25711"/>
                  <a:pt x="9234701" y="-9987"/>
                  <a:pt x="9604587" y="0"/>
                </a:cubicBezTo>
                <a:cubicBezTo>
                  <a:pt x="9974473" y="9987"/>
                  <a:pt x="9998347" y="7806"/>
                  <a:pt x="10160000" y="0"/>
                </a:cubicBezTo>
                <a:cubicBezTo>
                  <a:pt x="10321653" y="-7806"/>
                  <a:pt x="10669739" y="-24619"/>
                  <a:pt x="11081173" y="0"/>
                </a:cubicBezTo>
                <a:cubicBezTo>
                  <a:pt x="11492607" y="24619"/>
                  <a:pt x="11649370" y="3326"/>
                  <a:pt x="12192000" y="0"/>
                </a:cubicBezTo>
                <a:cubicBezTo>
                  <a:pt x="12191934" y="158522"/>
                  <a:pt x="12160347" y="361650"/>
                  <a:pt x="12192000" y="656485"/>
                </a:cubicBezTo>
                <a:cubicBezTo>
                  <a:pt x="12223653" y="951320"/>
                  <a:pt x="12219129" y="1124245"/>
                  <a:pt x="12192000" y="1372054"/>
                </a:cubicBezTo>
                <a:cubicBezTo>
                  <a:pt x="12164871" y="1619863"/>
                  <a:pt x="12168513" y="1694602"/>
                  <a:pt x="12192000" y="1851288"/>
                </a:cubicBezTo>
                <a:cubicBezTo>
                  <a:pt x="12215487" y="2007974"/>
                  <a:pt x="12168833" y="2139078"/>
                  <a:pt x="12192000" y="2389606"/>
                </a:cubicBezTo>
                <a:cubicBezTo>
                  <a:pt x="12215167" y="2640134"/>
                  <a:pt x="12206578" y="2786336"/>
                  <a:pt x="12192000" y="3105175"/>
                </a:cubicBezTo>
                <a:cubicBezTo>
                  <a:pt x="12177422" y="3424014"/>
                  <a:pt x="12170979" y="3442582"/>
                  <a:pt x="12192000" y="3702577"/>
                </a:cubicBezTo>
                <a:cubicBezTo>
                  <a:pt x="12213021" y="3962572"/>
                  <a:pt x="12217652" y="4082034"/>
                  <a:pt x="12192000" y="4240895"/>
                </a:cubicBezTo>
                <a:cubicBezTo>
                  <a:pt x="12166348" y="4399756"/>
                  <a:pt x="12224776" y="4700021"/>
                  <a:pt x="12192000" y="4956463"/>
                </a:cubicBezTo>
                <a:cubicBezTo>
                  <a:pt x="12159224" y="5212905"/>
                  <a:pt x="12211881" y="5464011"/>
                  <a:pt x="12192000" y="5908367"/>
                </a:cubicBezTo>
                <a:cubicBezTo>
                  <a:pt x="11923184" y="5880862"/>
                  <a:pt x="11660689" y="5934835"/>
                  <a:pt x="11514667" y="5908367"/>
                </a:cubicBezTo>
                <a:cubicBezTo>
                  <a:pt x="11368645" y="5881899"/>
                  <a:pt x="11214984" y="5890833"/>
                  <a:pt x="11081173" y="5908367"/>
                </a:cubicBezTo>
                <a:cubicBezTo>
                  <a:pt x="10947362" y="5925901"/>
                  <a:pt x="10506038" y="5899986"/>
                  <a:pt x="10281920" y="5908367"/>
                </a:cubicBezTo>
                <a:cubicBezTo>
                  <a:pt x="10057802" y="5916748"/>
                  <a:pt x="9961091" y="5916883"/>
                  <a:pt x="9848427" y="5908367"/>
                </a:cubicBezTo>
                <a:cubicBezTo>
                  <a:pt x="9735763" y="5899851"/>
                  <a:pt x="9347679" y="5941272"/>
                  <a:pt x="9049173" y="5908367"/>
                </a:cubicBezTo>
                <a:cubicBezTo>
                  <a:pt x="8750667" y="5875462"/>
                  <a:pt x="8833252" y="5896717"/>
                  <a:pt x="8737600" y="5908367"/>
                </a:cubicBezTo>
                <a:cubicBezTo>
                  <a:pt x="8641948" y="5920017"/>
                  <a:pt x="8320881" y="5906341"/>
                  <a:pt x="7938347" y="5908367"/>
                </a:cubicBezTo>
                <a:cubicBezTo>
                  <a:pt x="7555813" y="5910393"/>
                  <a:pt x="7686266" y="5923923"/>
                  <a:pt x="7504853" y="5908367"/>
                </a:cubicBezTo>
                <a:cubicBezTo>
                  <a:pt x="7323440" y="5892811"/>
                  <a:pt x="7301094" y="5916963"/>
                  <a:pt x="7193280" y="5908367"/>
                </a:cubicBezTo>
                <a:cubicBezTo>
                  <a:pt x="7085466" y="5899771"/>
                  <a:pt x="6911710" y="5903389"/>
                  <a:pt x="6759787" y="5908367"/>
                </a:cubicBezTo>
                <a:cubicBezTo>
                  <a:pt x="6607864" y="5913345"/>
                  <a:pt x="6146006" y="5918578"/>
                  <a:pt x="5960533" y="5908367"/>
                </a:cubicBezTo>
                <a:cubicBezTo>
                  <a:pt x="5775060" y="5898156"/>
                  <a:pt x="5715107" y="5901576"/>
                  <a:pt x="5527040" y="5908367"/>
                </a:cubicBezTo>
                <a:cubicBezTo>
                  <a:pt x="5338973" y="5915158"/>
                  <a:pt x="5332627" y="5907803"/>
                  <a:pt x="5215467" y="5908367"/>
                </a:cubicBezTo>
                <a:cubicBezTo>
                  <a:pt x="5098307" y="5908931"/>
                  <a:pt x="4940887" y="5905387"/>
                  <a:pt x="4781973" y="5908367"/>
                </a:cubicBezTo>
                <a:cubicBezTo>
                  <a:pt x="4623059" y="5911347"/>
                  <a:pt x="4453915" y="5915687"/>
                  <a:pt x="4226560" y="5908367"/>
                </a:cubicBezTo>
                <a:cubicBezTo>
                  <a:pt x="3999205" y="5901047"/>
                  <a:pt x="3867126" y="5910106"/>
                  <a:pt x="3549227" y="5908367"/>
                </a:cubicBezTo>
                <a:cubicBezTo>
                  <a:pt x="3231328" y="5906628"/>
                  <a:pt x="3292704" y="5892017"/>
                  <a:pt x="3115733" y="5908367"/>
                </a:cubicBezTo>
                <a:cubicBezTo>
                  <a:pt x="2938762" y="5924717"/>
                  <a:pt x="2471809" y="5905241"/>
                  <a:pt x="2194560" y="5908367"/>
                </a:cubicBezTo>
                <a:cubicBezTo>
                  <a:pt x="1917311" y="5911493"/>
                  <a:pt x="1802853" y="5880844"/>
                  <a:pt x="1517227" y="5908367"/>
                </a:cubicBezTo>
                <a:cubicBezTo>
                  <a:pt x="1231601" y="5935890"/>
                  <a:pt x="1028480" y="5936687"/>
                  <a:pt x="596053" y="5908367"/>
                </a:cubicBezTo>
                <a:cubicBezTo>
                  <a:pt x="163626" y="5880047"/>
                  <a:pt x="270995" y="5885610"/>
                  <a:pt x="0" y="5908367"/>
                </a:cubicBezTo>
                <a:cubicBezTo>
                  <a:pt x="24099" y="5686762"/>
                  <a:pt x="-1952" y="5482126"/>
                  <a:pt x="0" y="5310965"/>
                </a:cubicBezTo>
                <a:cubicBezTo>
                  <a:pt x="1952" y="5139804"/>
                  <a:pt x="3329" y="4932006"/>
                  <a:pt x="0" y="4713564"/>
                </a:cubicBezTo>
                <a:cubicBezTo>
                  <a:pt x="-3329" y="4495122"/>
                  <a:pt x="14463" y="4162299"/>
                  <a:pt x="0" y="3997995"/>
                </a:cubicBezTo>
                <a:cubicBezTo>
                  <a:pt x="-14463" y="3833691"/>
                  <a:pt x="11613" y="3600456"/>
                  <a:pt x="0" y="3341510"/>
                </a:cubicBezTo>
                <a:cubicBezTo>
                  <a:pt x="-11613" y="3082564"/>
                  <a:pt x="8110" y="2807687"/>
                  <a:pt x="0" y="2566857"/>
                </a:cubicBezTo>
                <a:cubicBezTo>
                  <a:pt x="-8110" y="2326027"/>
                  <a:pt x="10599" y="2094577"/>
                  <a:pt x="0" y="1792205"/>
                </a:cubicBezTo>
                <a:cubicBezTo>
                  <a:pt x="-10599" y="1489833"/>
                  <a:pt x="10424" y="1233058"/>
                  <a:pt x="0" y="1076636"/>
                </a:cubicBezTo>
                <a:cubicBezTo>
                  <a:pt x="-10424" y="920214"/>
                  <a:pt x="13610" y="331497"/>
                  <a:pt x="0" y="0"/>
                </a:cubicBezTo>
                <a:close/>
              </a:path>
            </a:pathLst>
          </a:custGeom>
          <a:solidFill>
            <a:srgbClr val="EAE8E6"/>
          </a:solidFill>
          <a:ln>
            <a:solidFill>
              <a:srgbClr val="BAADBA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, arrow&#10;&#10;Description automatically generated">
            <a:extLst>
              <a:ext uri="{FF2B5EF4-FFF2-40B4-BE49-F238E27FC236}">
                <a16:creationId xmlns:a16="http://schemas.microsoft.com/office/drawing/2014/main" id="{F368C74E-8365-4F30-824D-27E5B87E65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892" y="170120"/>
            <a:ext cx="4164216" cy="4684232"/>
          </a:xfrm>
          <a:prstGeom prst="rect">
            <a:avLst/>
          </a:prstGeom>
        </p:spPr>
      </p:pic>
      <p:grpSp>
        <p:nvGrpSpPr>
          <p:cNvPr id="51" name="Graphic 48">
            <a:extLst>
              <a:ext uri="{FF2B5EF4-FFF2-40B4-BE49-F238E27FC236}">
                <a16:creationId xmlns:a16="http://schemas.microsoft.com/office/drawing/2014/main" id="{4E5A9830-8BAB-4006-BC33-F5DDB5774316}"/>
              </a:ext>
            </a:extLst>
          </p:cNvPr>
          <p:cNvGrpSpPr/>
          <p:nvPr/>
        </p:nvGrpSpPr>
        <p:grpSpPr>
          <a:xfrm>
            <a:off x="10639434" y="999507"/>
            <a:ext cx="2480305" cy="906386"/>
            <a:chOff x="6057909" y="27957"/>
            <a:chExt cx="2480305" cy="906386"/>
          </a:xfrm>
          <a:solidFill>
            <a:srgbClr val="946B7E"/>
          </a:solidFill>
        </p:grpSpPr>
        <p:grpSp>
          <p:nvGrpSpPr>
            <p:cNvPr id="52" name="Graphic 48">
              <a:extLst>
                <a:ext uri="{FF2B5EF4-FFF2-40B4-BE49-F238E27FC236}">
                  <a16:creationId xmlns:a16="http://schemas.microsoft.com/office/drawing/2014/main" id="{4E5A9830-8BAB-4006-BC33-F5DDB5774316}"/>
                </a:ext>
              </a:extLst>
            </p:cNvPr>
            <p:cNvGrpSpPr/>
            <p:nvPr/>
          </p:nvGrpSpPr>
          <p:grpSpPr>
            <a:xfrm>
              <a:off x="6152350" y="27957"/>
              <a:ext cx="1683080" cy="643837"/>
              <a:chOff x="6152350" y="27957"/>
              <a:chExt cx="1683080" cy="643837"/>
            </a:xfrm>
            <a:solidFill>
              <a:srgbClr val="946B7E"/>
            </a:solidFill>
          </p:grpSpPr>
          <p:grpSp>
            <p:nvGrpSpPr>
              <p:cNvPr id="53" name="Graphic 48">
                <a:extLst>
                  <a:ext uri="{FF2B5EF4-FFF2-40B4-BE49-F238E27FC236}">
                    <a16:creationId xmlns:a16="http://schemas.microsoft.com/office/drawing/2014/main" id="{4E5A9830-8BAB-4006-BC33-F5DDB5774316}"/>
                  </a:ext>
                </a:extLst>
              </p:cNvPr>
              <p:cNvGrpSpPr/>
              <p:nvPr/>
            </p:nvGrpSpPr>
            <p:grpSpPr>
              <a:xfrm>
                <a:off x="7443499" y="130953"/>
                <a:ext cx="391931" cy="540842"/>
                <a:chOff x="7443499" y="130953"/>
                <a:chExt cx="391931" cy="540842"/>
              </a:xfrm>
              <a:solidFill>
                <a:srgbClr val="946B7E"/>
              </a:solidFill>
            </p:grpSpPr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591133B0-ED64-4FEC-ACF5-40A0ECAAD789}"/>
                    </a:ext>
                  </a:extLst>
                </p:cNvPr>
                <p:cNvSpPr/>
                <p:nvPr/>
              </p:nvSpPr>
              <p:spPr>
                <a:xfrm>
                  <a:off x="7443499" y="491898"/>
                  <a:ext cx="364550" cy="179897"/>
                </a:xfrm>
                <a:custGeom>
                  <a:avLst/>
                  <a:gdLst>
                    <a:gd name="connsiteX0" fmla="*/ 36392 w 364550"/>
                    <a:gd name="connsiteY0" fmla="*/ 20812 h 179897"/>
                    <a:gd name="connsiteX1" fmla="*/ 217211 w 364550"/>
                    <a:gd name="connsiteY1" fmla="*/ 0 h 179897"/>
                    <a:gd name="connsiteX2" fmla="*/ 364550 w 364550"/>
                    <a:gd name="connsiteY2" fmla="*/ 3167 h 179897"/>
                    <a:gd name="connsiteX3" fmla="*/ 293746 w 364550"/>
                    <a:gd name="connsiteY3" fmla="*/ 80834 h 179897"/>
                    <a:gd name="connsiteX4" fmla="*/ 189349 w 364550"/>
                    <a:gd name="connsiteY4" fmla="*/ 173053 h 179897"/>
                    <a:gd name="connsiteX5" fmla="*/ 30472 w 364550"/>
                    <a:gd name="connsiteY5" fmla="*/ 133729 h 179897"/>
                    <a:gd name="connsiteX6" fmla="*/ 36392 w 364550"/>
                    <a:gd name="connsiteY6" fmla="*/ 20812 h 179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64550" h="179897">
                      <a:moveTo>
                        <a:pt x="36392" y="20812"/>
                      </a:moveTo>
                      <a:cubicBezTo>
                        <a:pt x="59729" y="10180"/>
                        <a:pt x="139997" y="3544"/>
                        <a:pt x="217211" y="0"/>
                      </a:cubicBezTo>
                      <a:cubicBezTo>
                        <a:pt x="292728" y="-37"/>
                        <a:pt x="364550" y="3167"/>
                        <a:pt x="364550" y="3167"/>
                      </a:cubicBezTo>
                      <a:cubicBezTo>
                        <a:pt x="364550" y="3167"/>
                        <a:pt x="331712" y="40681"/>
                        <a:pt x="293746" y="80834"/>
                      </a:cubicBezTo>
                      <a:cubicBezTo>
                        <a:pt x="255667" y="120948"/>
                        <a:pt x="212837" y="163816"/>
                        <a:pt x="189349" y="173053"/>
                      </a:cubicBezTo>
                      <a:cubicBezTo>
                        <a:pt x="142674" y="189679"/>
                        <a:pt x="71982" y="175805"/>
                        <a:pt x="30472" y="133729"/>
                      </a:cubicBezTo>
                      <a:cubicBezTo>
                        <a:pt x="-11113" y="92333"/>
                        <a:pt x="-11075" y="43961"/>
                        <a:pt x="36392" y="20812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BA50F45A-49C8-4D01-A143-61CAB2E9956E}"/>
                    </a:ext>
                  </a:extLst>
                </p:cNvPr>
                <p:cNvSpPr/>
                <p:nvPr/>
              </p:nvSpPr>
              <p:spPr>
                <a:xfrm>
                  <a:off x="7573456" y="130953"/>
                  <a:ext cx="261974" cy="332706"/>
                </a:xfrm>
                <a:custGeom>
                  <a:avLst/>
                  <a:gdLst>
                    <a:gd name="connsiteX0" fmla="*/ 254161 w 261974"/>
                    <a:gd name="connsiteY0" fmla="*/ 90622 h 332706"/>
                    <a:gd name="connsiteX1" fmla="*/ 256498 w 261974"/>
                    <a:gd name="connsiteY1" fmla="*/ 230421 h 332706"/>
                    <a:gd name="connsiteX2" fmla="*/ 240587 w 261974"/>
                    <a:gd name="connsiteY2" fmla="*/ 332706 h 332706"/>
                    <a:gd name="connsiteX3" fmla="*/ 137472 w 261974"/>
                    <a:gd name="connsiteY3" fmla="*/ 225180 h 332706"/>
                    <a:gd name="connsiteX4" fmla="*/ 8607 w 261974"/>
                    <a:gd name="connsiteY4" fmla="*/ 86663 h 332706"/>
                    <a:gd name="connsiteX5" fmla="*/ 85557 w 261974"/>
                    <a:gd name="connsiteY5" fmla="*/ 24 h 332706"/>
                    <a:gd name="connsiteX6" fmla="*/ 254161 w 261974"/>
                    <a:gd name="connsiteY6" fmla="*/ 90622 h 332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1974" h="332706">
                      <a:moveTo>
                        <a:pt x="254161" y="90622"/>
                      </a:moveTo>
                      <a:cubicBezTo>
                        <a:pt x="265509" y="115279"/>
                        <a:pt x="262869" y="176092"/>
                        <a:pt x="256498" y="230421"/>
                      </a:cubicBezTo>
                      <a:cubicBezTo>
                        <a:pt x="250202" y="284749"/>
                        <a:pt x="240587" y="332706"/>
                        <a:pt x="240587" y="332706"/>
                      </a:cubicBezTo>
                      <a:cubicBezTo>
                        <a:pt x="240587" y="332706"/>
                        <a:pt x="190896" y="280904"/>
                        <a:pt x="137472" y="225180"/>
                      </a:cubicBezTo>
                      <a:cubicBezTo>
                        <a:pt x="82277" y="171342"/>
                        <a:pt x="21162" y="110604"/>
                        <a:pt x="8607" y="86663"/>
                      </a:cubicBezTo>
                      <a:cubicBezTo>
                        <a:pt x="-17181" y="41157"/>
                        <a:pt x="16864" y="-1145"/>
                        <a:pt x="85557" y="24"/>
                      </a:cubicBezTo>
                      <a:cubicBezTo>
                        <a:pt x="154514" y="514"/>
                        <a:pt x="232218" y="39875"/>
                        <a:pt x="254161" y="90622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6" name="Graphic 48">
                <a:extLst>
                  <a:ext uri="{FF2B5EF4-FFF2-40B4-BE49-F238E27FC236}">
                    <a16:creationId xmlns:a16="http://schemas.microsoft.com/office/drawing/2014/main" id="{4E5A9830-8BAB-4006-BC33-F5DDB5774316}"/>
                  </a:ext>
                </a:extLst>
              </p:cNvPr>
              <p:cNvGrpSpPr/>
              <p:nvPr/>
            </p:nvGrpSpPr>
            <p:grpSpPr>
              <a:xfrm>
                <a:off x="7102624" y="52359"/>
                <a:ext cx="335203" cy="474546"/>
                <a:chOff x="7102624" y="52359"/>
                <a:chExt cx="335203" cy="474546"/>
              </a:xfrm>
              <a:solidFill>
                <a:srgbClr val="946B7E"/>
              </a:solidFill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9F431A2D-1AF0-4E9F-8111-17A1EA922687}"/>
                    </a:ext>
                  </a:extLst>
                </p:cNvPr>
                <p:cNvSpPr/>
                <p:nvPr/>
              </p:nvSpPr>
              <p:spPr>
                <a:xfrm>
                  <a:off x="7102624" y="345501"/>
                  <a:ext cx="333267" cy="181405"/>
                </a:xfrm>
                <a:custGeom>
                  <a:avLst/>
                  <a:gdLst>
                    <a:gd name="connsiteX0" fmla="*/ 30785 w 333267"/>
                    <a:gd name="connsiteY0" fmla="*/ 49314 h 181405"/>
                    <a:gd name="connsiteX1" fmla="*/ 95293 w 333267"/>
                    <a:gd name="connsiteY1" fmla="*/ 29031 h 181405"/>
                    <a:gd name="connsiteX2" fmla="*/ 196673 w 333267"/>
                    <a:gd name="connsiteY2" fmla="*/ 12706 h 181405"/>
                    <a:gd name="connsiteX3" fmla="*/ 291494 w 333267"/>
                    <a:gd name="connsiteY3" fmla="*/ 2413 h 181405"/>
                    <a:gd name="connsiteX4" fmla="*/ 333268 w 333267"/>
                    <a:gd name="connsiteY4" fmla="*/ 0 h 181405"/>
                    <a:gd name="connsiteX5" fmla="*/ 272907 w 333267"/>
                    <a:gd name="connsiteY5" fmla="*/ 75781 h 181405"/>
                    <a:gd name="connsiteX6" fmla="*/ 182233 w 333267"/>
                    <a:gd name="connsiteY6" fmla="*/ 169169 h 181405"/>
                    <a:gd name="connsiteX7" fmla="*/ 32217 w 333267"/>
                    <a:gd name="connsiteY7" fmla="*/ 150393 h 181405"/>
                    <a:gd name="connsiteX8" fmla="*/ 30785 w 333267"/>
                    <a:gd name="connsiteY8" fmla="*/ 49314 h 181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3267" h="181405">
                      <a:moveTo>
                        <a:pt x="30785" y="49314"/>
                      </a:moveTo>
                      <a:cubicBezTo>
                        <a:pt x="41341" y="43395"/>
                        <a:pt x="65244" y="35628"/>
                        <a:pt x="95293" y="29031"/>
                      </a:cubicBezTo>
                      <a:cubicBezTo>
                        <a:pt x="125152" y="23187"/>
                        <a:pt x="161347" y="17531"/>
                        <a:pt x="196673" y="12706"/>
                      </a:cubicBezTo>
                      <a:cubicBezTo>
                        <a:pt x="231925" y="7917"/>
                        <a:pt x="266422" y="3318"/>
                        <a:pt x="291494" y="2413"/>
                      </a:cubicBezTo>
                      <a:cubicBezTo>
                        <a:pt x="316830" y="943"/>
                        <a:pt x="333268" y="0"/>
                        <a:pt x="333268" y="0"/>
                      </a:cubicBezTo>
                      <a:cubicBezTo>
                        <a:pt x="333268" y="0"/>
                        <a:pt x="305331" y="36496"/>
                        <a:pt x="272907" y="75781"/>
                      </a:cubicBezTo>
                      <a:cubicBezTo>
                        <a:pt x="240521" y="114576"/>
                        <a:pt x="203611" y="157745"/>
                        <a:pt x="182233" y="169169"/>
                      </a:cubicBezTo>
                      <a:cubicBezTo>
                        <a:pt x="139102" y="192167"/>
                        <a:pt x="74104" y="180970"/>
                        <a:pt x="32217" y="150393"/>
                      </a:cubicBezTo>
                      <a:cubicBezTo>
                        <a:pt x="-9368" y="119138"/>
                        <a:pt x="-11593" y="73632"/>
                        <a:pt x="30785" y="49314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75B8BEA5-3BE9-4691-9AD1-BD67387DFCEC}"/>
                    </a:ext>
                  </a:extLst>
                </p:cNvPr>
                <p:cNvSpPr/>
                <p:nvPr/>
              </p:nvSpPr>
              <p:spPr>
                <a:xfrm>
                  <a:off x="7182739" y="52359"/>
                  <a:ext cx="255087" cy="287599"/>
                </a:xfrm>
                <a:custGeom>
                  <a:avLst/>
                  <a:gdLst>
                    <a:gd name="connsiteX0" fmla="*/ 229627 w 255087"/>
                    <a:gd name="connsiteY0" fmla="*/ 62971 h 287599"/>
                    <a:gd name="connsiteX1" fmla="*/ 253266 w 255087"/>
                    <a:gd name="connsiteY1" fmla="*/ 191233 h 287599"/>
                    <a:gd name="connsiteX2" fmla="*/ 254811 w 255087"/>
                    <a:gd name="connsiteY2" fmla="*/ 287599 h 287599"/>
                    <a:gd name="connsiteX3" fmla="*/ 222501 w 255087"/>
                    <a:gd name="connsiteY3" fmla="*/ 261246 h 287599"/>
                    <a:gd name="connsiteX4" fmla="*/ 147361 w 255087"/>
                    <a:gd name="connsiteY4" fmla="*/ 202619 h 287599"/>
                    <a:gd name="connsiteX5" fmla="*/ 64529 w 255087"/>
                    <a:gd name="connsiteY5" fmla="*/ 137357 h 287599"/>
                    <a:gd name="connsiteX6" fmla="*/ 12764 w 255087"/>
                    <a:gd name="connsiteY6" fmla="*/ 91511 h 287599"/>
                    <a:gd name="connsiteX7" fmla="*/ 67583 w 255087"/>
                    <a:gd name="connsiteY7" fmla="*/ 1403 h 287599"/>
                    <a:gd name="connsiteX8" fmla="*/ 229627 w 255087"/>
                    <a:gd name="connsiteY8" fmla="*/ 62971 h 287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5087" h="287599">
                      <a:moveTo>
                        <a:pt x="229627" y="62971"/>
                      </a:moveTo>
                      <a:cubicBezTo>
                        <a:pt x="243727" y="83103"/>
                        <a:pt x="250513" y="140524"/>
                        <a:pt x="253266" y="191233"/>
                      </a:cubicBezTo>
                      <a:cubicBezTo>
                        <a:pt x="256056" y="242206"/>
                        <a:pt x="254811" y="287599"/>
                        <a:pt x="254811" y="287599"/>
                      </a:cubicBezTo>
                      <a:cubicBezTo>
                        <a:pt x="254811" y="287599"/>
                        <a:pt x="242068" y="277194"/>
                        <a:pt x="222501" y="261246"/>
                      </a:cubicBezTo>
                      <a:cubicBezTo>
                        <a:pt x="203047" y="244506"/>
                        <a:pt x="175826" y="224373"/>
                        <a:pt x="147361" y="202619"/>
                      </a:cubicBezTo>
                      <a:cubicBezTo>
                        <a:pt x="118934" y="180827"/>
                        <a:pt x="89149" y="157678"/>
                        <a:pt x="64529" y="137357"/>
                      </a:cubicBezTo>
                      <a:cubicBezTo>
                        <a:pt x="39947" y="116922"/>
                        <a:pt x="20041" y="101691"/>
                        <a:pt x="12764" y="91511"/>
                      </a:cubicBezTo>
                      <a:cubicBezTo>
                        <a:pt x="-16832" y="51962"/>
                        <a:pt x="6506" y="11281"/>
                        <a:pt x="67583" y="1403"/>
                      </a:cubicBezTo>
                      <a:cubicBezTo>
                        <a:pt x="128284" y="-6816"/>
                        <a:pt x="201916" y="22026"/>
                        <a:pt x="229627" y="62971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9" name="Graphic 48">
                <a:extLst>
                  <a:ext uri="{FF2B5EF4-FFF2-40B4-BE49-F238E27FC236}">
                    <a16:creationId xmlns:a16="http://schemas.microsoft.com/office/drawing/2014/main" id="{4E5A9830-8BAB-4006-BC33-F5DDB5774316}"/>
                  </a:ext>
                </a:extLst>
              </p:cNvPr>
              <p:cNvGrpSpPr/>
              <p:nvPr/>
            </p:nvGrpSpPr>
            <p:grpSpPr>
              <a:xfrm>
                <a:off x="6825336" y="27957"/>
                <a:ext cx="295517" cy="413741"/>
                <a:chOff x="6825336" y="27957"/>
                <a:chExt cx="295517" cy="413741"/>
              </a:xfrm>
              <a:solidFill>
                <a:srgbClr val="946B7E"/>
              </a:solidFill>
            </p:grpSpPr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F48EB428-60A1-44DB-A13E-45527EE36489}"/>
                    </a:ext>
                  </a:extLst>
                </p:cNvPr>
                <p:cNvSpPr/>
                <p:nvPr/>
              </p:nvSpPr>
              <p:spPr>
                <a:xfrm>
                  <a:off x="6825336" y="268890"/>
                  <a:ext cx="295065" cy="172808"/>
                </a:xfrm>
                <a:custGeom>
                  <a:avLst/>
                  <a:gdLst>
                    <a:gd name="connsiteX0" fmla="*/ 27042 w 295065"/>
                    <a:gd name="connsiteY0" fmla="*/ 64621 h 172808"/>
                    <a:gd name="connsiteX1" fmla="*/ 173929 w 295065"/>
                    <a:gd name="connsiteY1" fmla="*/ 21189 h 172808"/>
                    <a:gd name="connsiteX2" fmla="*/ 219322 w 295065"/>
                    <a:gd name="connsiteY2" fmla="*/ 11386 h 172808"/>
                    <a:gd name="connsiteX3" fmla="*/ 257929 w 295065"/>
                    <a:gd name="connsiteY3" fmla="*/ 5391 h 172808"/>
                    <a:gd name="connsiteX4" fmla="*/ 295065 w 295065"/>
                    <a:gd name="connsiteY4" fmla="*/ 0 h 172808"/>
                    <a:gd name="connsiteX5" fmla="*/ 242320 w 295065"/>
                    <a:gd name="connsiteY5" fmla="*/ 69862 h 172808"/>
                    <a:gd name="connsiteX6" fmla="*/ 163033 w 295065"/>
                    <a:gd name="connsiteY6" fmla="*/ 157293 h 172808"/>
                    <a:gd name="connsiteX7" fmla="*/ 29078 w 295065"/>
                    <a:gd name="connsiteY7" fmla="*/ 152052 h 172808"/>
                    <a:gd name="connsiteX8" fmla="*/ 27042 w 295065"/>
                    <a:gd name="connsiteY8" fmla="*/ 64621 h 172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5065" h="172808">
                      <a:moveTo>
                        <a:pt x="27042" y="64621"/>
                      </a:moveTo>
                      <a:cubicBezTo>
                        <a:pt x="45779" y="51124"/>
                        <a:pt x="111192" y="35704"/>
                        <a:pt x="173929" y="21189"/>
                      </a:cubicBezTo>
                      <a:cubicBezTo>
                        <a:pt x="189651" y="17795"/>
                        <a:pt x="205033" y="14478"/>
                        <a:pt x="219322" y="11386"/>
                      </a:cubicBezTo>
                      <a:cubicBezTo>
                        <a:pt x="233611" y="9162"/>
                        <a:pt x="246731" y="7126"/>
                        <a:pt x="257929" y="5391"/>
                      </a:cubicBezTo>
                      <a:cubicBezTo>
                        <a:pt x="280437" y="2149"/>
                        <a:pt x="295065" y="0"/>
                        <a:pt x="295065" y="0"/>
                      </a:cubicBezTo>
                      <a:cubicBezTo>
                        <a:pt x="295065" y="0"/>
                        <a:pt x="270634" y="33555"/>
                        <a:pt x="242320" y="69862"/>
                      </a:cubicBezTo>
                      <a:cubicBezTo>
                        <a:pt x="213968" y="105679"/>
                        <a:pt x="181884" y="145605"/>
                        <a:pt x="163033" y="157293"/>
                      </a:cubicBezTo>
                      <a:cubicBezTo>
                        <a:pt x="125105" y="180253"/>
                        <a:pt x="66478" y="177086"/>
                        <a:pt x="29078" y="152052"/>
                      </a:cubicBezTo>
                      <a:cubicBezTo>
                        <a:pt x="-8172" y="128489"/>
                        <a:pt x="-10472" y="89203"/>
                        <a:pt x="27042" y="64621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44A2C376-A5DA-4779-820A-CA91100D29E1}"/>
                    </a:ext>
                  </a:extLst>
                </p:cNvPr>
                <p:cNvSpPr/>
                <p:nvPr/>
              </p:nvSpPr>
              <p:spPr>
                <a:xfrm>
                  <a:off x="6869344" y="27957"/>
                  <a:ext cx="251510" cy="238670"/>
                </a:xfrm>
                <a:custGeom>
                  <a:avLst/>
                  <a:gdLst>
                    <a:gd name="connsiteX0" fmla="*/ 196390 w 251510"/>
                    <a:gd name="connsiteY0" fmla="*/ 42168 h 238670"/>
                    <a:gd name="connsiteX1" fmla="*/ 235789 w 251510"/>
                    <a:gd name="connsiteY1" fmla="*/ 153427 h 238670"/>
                    <a:gd name="connsiteX2" fmla="*/ 251510 w 251510"/>
                    <a:gd name="connsiteY2" fmla="*/ 238671 h 238670"/>
                    <a:gd name="connsiteX3" fmla="*/ 220067 w 251510"/>
                    <a:gd name="connsiteY3" fmla="*/ 218726 h 238670"/>
                    <a:gd name="connsiteX4" fmla="*/ 147415 w 251510"/>
                    <a:gd name="connsiteY4" fmla="*/ 174087 h 238670"/>
                    <a:gd name="connsiteX5" fmla="*/ 16476 w 251510"/>
                    <a:gd name="connsiteY5" fmla="*/ 88428 h 238670"/>
                    <a:gd name="connsiteX6" fmla="*/ 49767 w 251510"/>
                    <a:gd name="connsiteY6" fmla="*/ 4164 h 238670"/>
                    <a:gd name="connsiteX7" fmla="*/ 196390 w 251510"/>
                    <a:gd name="connsiteY7" fmla="*/ 42168 h 23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1510" h="238670">
                      <a:moveTo>
                        <a:pt x="196390" y="42168"/>
                      </a:moveTo>
                      <a:cubicBezTo>
                        <a:pt x="211433" y="58568"/>
                        <a:pt x="225798" y="108825"/>
                        <a:pt x="235789" y="153427"/>
                      </a:cubicBezTo>
                      <a:cubicBezTo>
                        <a:pt x="245817" y="198292"/>
                        <a:pt x="251510" y="238671"/>
                        <a:pt x="251510" y="238671"/>
                      </a:cubicBezTo>
                      <a:cubicBezTo>
                        <a:pt x="251510" y="238671"/>
                        <a:pt x="239144" y="230829"/>
                        <a:pt x="220067" y="218726"/>
                      </a:cubicBezTo>
                      <a:cubicBezTo>
                        <a:pt x="200990" y="206247"/>
                        <a:pt x="175013" y="189809"/>
                        <a:pt x="147415" y="174087"/>
                      </a:cubicBezTo>
                      <a:cubicBezTo>
                        <a:pt x="92521" y="141777"/>
                        <a:pt x="32047" y="104075"/>
                        <a:pt x="16476" y="88428"/>
                      </a:cubicBezTo>
                      <a:cubicBezTo>
                        <a:pt x="-14628" y="56872"/>
                        <a:pt x="-679" y="17737"/>
                        <a:pt x="49767" y="4164"/>
                      </a:cubicBezTo>
                      <a:cubicBezTo>
                        <a:pt x="99835" y="-8466"/>
                        <a:pt x="166606" y="8613"/>
                        <a:pt x="196390" y="42168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2" name="Graphic 48">
                <a:extLst>
                  <a:ext uri="{FF2B5EF4-FFF2-40B4-BE49-F238E27FC236}">
                    <a16:creationId xmlns:a16="http://schemas.microsoft.com/office/drawing/2014/main" id="{4E5A9830-8BAB-4006-BC33-F5DDB5774316}"/>
                  </a:ext>
                </a:extLst>
              </p:cNvPr>
              <p:cNvGrpSpPr/>
              <p:nvPr/>
            </p:nvGrpSpPr>
            <p:grpSpPr>
              <a:xfrm>
                <a:off x="6554940" y="37828"/>
                <a:ext cx="251252" cy="340307"/>
                <a:chOff x="6554940" y="37828"/>
                <a:chExt cx="251252" cy="340307"/>
              </a:xfrm>
              <a:solidFill>
                <a:srgbClr val="946B7E"/>
              </a:solidFill>
            </p:grpSpPr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7F5B246F-0102-45F5-9265-655A80F75C83}"/>
                    </a:ext>
                  </a:extLst>
                </p:cNvPr>
                <p:cNvSpPr/>
                <p:nvPr/>
              </p:nvSpPr>
              <p:spPr>
                <a:xfrm>
                  <a:off x="6554940" y="222592"/>
                  <a:ext cx="251214" cy="155542"/>
                </a:xfrm>
                <a:custGeom>
                  <a:avLst/>
                  <a:gdLst>
                    <a:gd name="connsiteX0" fmla="*/ 24249 w 251214"/>
                    <a:gd name="connsiteY0" fmla="*/ 70352 h 155542"/>
                    <a:gd name="connsiteX1" fmla="*/ 148929 w 251214"/>
                    <a:gd name="connsiteY1" fmla="*/ 24808 h 155542"/>
                    <a:gd name="connsiteX2" fmla="*/ 219847 w 251214"/>
                    <a:gd name="connsiteY2" fmla="*/ 7050 h 155542"/>
                    <a:gd name="connsiteX3" fmla="*/ 251215 w 251214"/>
                    <a:gd name="connsiteY3" fmla="*/ 0 h 155542"/>
                    <a:gd name="connsiteX4" fmla="*/ 204691 w 251214"/>
                    <a:gd name="connsiteY4" fmla="*/ 60926 h 155542"/>
                    <a:gd name="connsiteX5" fmla="*/ 135620 w 251214"/>
                    <a:gd name="connsiteY5" fmla="*/ 137839 h 155542"/>
                    <a:gd name="connsiteX6" fmla="*/ 22778 w 251214"/>
                    <a:gd name="connsiteY6" fmla="*/ 142891 h 155542"/>
                    <a:gd name="connsiteX7" fmla="*/ 24249 w 251214"/>
                    <a:gd name="connsiteY7" fmla="*/ 70352 h 155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1214" h="155542">
                      <a:moveTo>
                        <a:pt x="24249" y="70352"/>
                      </a:moveTo>
                      <a:cubicBezTo>
                        <a:pt x="40272" y="59758"/>
                        <a:pt x="95995" y="40944"/>
                        <a:pt x="148929" y="24808"/>
                      </a:cubicBezTo>
                      <a:cubicBezTo>
                        <a:pt x="175358" y="16702"/>
                        <a:pt x="200845" y="11725"/>
                        <a:pt x="219847" y="7050"/>
                      </a:cubicBezTo>
                      <a:cubicBezTo>
                        <a:pt x="238886" y="2752"/>
                        <a:pt x="251215" y="0"/>
                        <a:pt x="251215" y="0"/>
                      </a:cubicBezTo>
                      <a:cubicBezTo>
                        <a:pt x="251215" y="0"/>
                        <a:pt x="229763" y="28088"/>
                        <a:pt x="204691" y="60926"/>
                      </a:cubicBezTo>
                      <a:cubicBezTo>
                        <a:pt x="179694" y="92634"/>
                        <a:pt x="151719" y="126566"/>
                        <a:pt x="135620" y="137839"/>
                      </a:cubicBezTo>
                      <a:cubicBezTo>
                        <a:pt x="103121" y="159366"/>
                        <a:pt x="53506" y="161516"/>
                        <a:pt x="22778" y="142891"/>
                      </a:cubicBezTo>
                      <a:cubicBezTo>
                        <a:pt x="-7610" y="124228"/>
                        <a:pt x="-8062" y="91767"/>
                        <a:pt x="24249" y="70352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97399A8B-5D11-48D1-9991-339B11B1BB2A}"/>
                    </a:ext>
                  </a:extLst>
                </p:cNvPr>
                <p:cNvSpPr/>
                <p:nvPr/>
              </p:nvSpPr>
              <p:spPr>
                <a:xfrm>
                  <a:off x="6571160" y="37828"/>
                  <a:ext cx="235032" cy="184613"/>
                </a:xfrm>
                <a:custGeom>
                  <a:avLst/>
                  <a:gdLst>
                    <a:gd name="connsiteX0" fmla="*/ 156688 w 235032"/>
                    <a:gd name="connsiteY0" fmla="*/ 25021 h 184613"/>
                    <a:gd name="connsiteX1" fmla="*/ 207699 w 235032"/>
                    <a:gd name="connsiteY1" fmla="*/ 114790 h 184613"/>
                    <a:gd name="connsiteX2" fmla="*/ 235033 w 235032"/>
                    <a:gd name="connsiteY2" fmla="*/ 184614 h 184613"/>
                    <a:gd name="connsiteX3" fmla="*/ 140099 w 235032"/>
                    <a:gd name="connsiteY3" fmla="*/ 139899 h 184613"/>
                    <a:gd name="connsiteX4" fmla="*/ 19943 w 235032"/>
                    <a:gd name="connsiteY4" fmla="*/ 81348 h 184613"/>
                    <a:gd name="connsiteX5" fmla="*/ 32460 w 235032"/>
                    <a:gd name="connsiteY5" fmla="*/ 8093 h 184613"/>
                    <a:gd name="connsiteX6" fmla="*/ 156688 w 235032"/>
                    <a:gd name="connsiteY6" fmla="*/ 25021 h 184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5032" h="184613">
                      <a:moveTo>
                        <a:pt x="156688" y="25021"/>
                      </a:moveTo>
                      <a:cubicBezTo>
                        <a:pt x="171656" y="38254"/>
                        <a:pt x="191939" y="78219"/>
                        <a:pt x="207699" y="114790"/>
                      </a:cubicBezTo>
                      <a:cubicBezTo>
                        <a:pt x="223534" y="151361"/>
                        <a:pt x="235033" y="184614"/>
                        <a:pt x="235033" y="184614"/>
                      </a:cubicBezTo>
                      <a:cubicBezTo>
                        <a:pt x="235033" y="184614"/>
                        <a:pt x="189451" y="163161"/>
                        <a:pt x="140099" y="139899"/>
                      </a:cubicBezTo>
                      <a:cubicBezTo>
                        <a:pt x="90219" y="118334"/>
                        <a:pt x="35174" y="93676"/>
                        <a:pt x="19943" y="81348"/>
                      </a:cubicBezTo>
                      <a:cubicBezTo>
                        <a:pt x="-10634" y="56502"/>
                        <a:pt x="-5732" y="23739"/>
                        <a:pt x="32460" y="8093"/>
                      </a:cubicBezTo>
                      <a:cubicBezTo>
                        <a:pt x="70426" y="-7440"/>
                        <a:pt x="126790" y="25"/>
                        <a:pt x="156688" y="25021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5" name="Graphic 48">
                <a:extLst>
                  <a:ext uri="{FF2B5EF4-FFF2-40B4-BE49-F238E27FC236}">
                    <a16:creationId xmlns:a16="http://schemas.microsoft.com/office/drawing/2014/main" id="{4E5A9830-8BAB-4006-BC33-F5DDB5774316}"/>
                  </a:ext>
                </a:extLst>
              </p:cNvPr>
              <p:cNvGrpSpPr/>
              <p:nvPr/>
            </p:nvGrpSpPr>
            <p:grpSpPr>
              <a:xfrm>
                <a:off x="6326309" y="67051"/>
                <a:ext cx="213254" cy="285806"/>
                <a:chOff x="6326309" y="67051"/>
                <a:chExt cx="213254" cy="285806"/>
              </a:xfrm>
              <a:solidFill>
                <a:srgbClr val="946B7E"/>
              </a:solidFill>
            </p:grpSpPr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6A491101-337F-45BC-9E41-197F76276FEA}"/>
                    </a:ext>
                  </a:extLst>
                </p:cNvPr>
                <p:cNvSpPr/>
                <p:nvPr/>
              </p:nvSpPr>
              <p:spPr>
                <a:xfrm>
                  <a:off x="6326309" y="211433"/>
                  <a:ext cx="211444" cy="141424"/>
                </a:xfrm>
                <a:custGeom>
                  <a:avLst/>
                  <a:gdLst>
                    <a:gd name="connsiteX0" fmla="*/ 20861 w 211444"/>
                    <a:gd name="connsiteY0" fmla="*/ 73444 h 141424"/>
                    <a:gd name="connsiteX1" fmla="*/ 61654 w 211444"/>
                    <a:gd name="connsiteY1" fmla="*/ 51991 h 141424"/>
                    <a:gd name="connsiteX2" fmla="*/ 125635 w 211444"/>
                    <a:gd name="connsiteY2" fmla="*/ 28390 h 141424"/>
                    <a:gd name="connsiteX3" fmla="*/ 211445 w 211444"/>
                    <a:gd name="connsiteY3" fmla="*/ 0 h 141424"/>
                    <a:gd name="connsiteX4" fmla="*/ 171820 w 211444"/>
                    <a:gd name="connsiteY4" fmla="*/ 54668 h 141424"/>
                    <a:gd name="connsiteX5" fmla="*/ 112967 w 211444"/>
                    <a:gd name="connsiteY5" fmla="*/ 123587 h 141424"/>
                    <a:gd name="connsiteX6" fmla="*/ 64972 w 211444"/>
                    <a:gd name="connsiteY6" fmla="*/ 140402 h 141424"/>
                    <a:gd name="connsiteX7" fmla="*/ 18524 w 211444"/>
                    <a:gd name="connsiteY7" fmla="*/ 134445 h 141424"/>
                    <a:gd name="connsiteX8" fmla="*/ 20861 w 211444"/>
                    <a:gd name="connsiteY8" fmla="*/ 73444 h 141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11444" h="141424">
                      <a:moveTo>
                        <a:pt x="20861" y="73444"/>
                      </a:moveTo>
                      <a:cubicBezTo>
                        <a:pt x="27685" y="68278"/>
                        <a:pt x="42728" y="60625"/>
                        <a:pt x="61654" y="51991"/>
                      </a:cubicBezTo>
                      <a:cubicBezTo>
                        <a:pt x="80619" y="44187"/>
                        <a:pt x="103504" y="36119"/>
                        <a:pt x="125635" y="28390"/>
                      </a:cubicBezTo>
                      <a:cubicBezTo>
                        <a:pt x="169897" y="13007"/>
                        <a:pt x="211445" y="0"/>
                        <a:pt x="211445" y="0"/>
                      </a:cubicBezTo>
                      <a:cubicBezTo>
                        <a:pt x="211445" y="0"/>
                        <a:pt x="193159" y="25260"/>
                        <a:pt x="171820" y="54668"/>
                      </a:cubicBezTo>
                      <a:cubicBezTo>
                        <a:pt x="150518" y="83208"/>
                        <a:pt x="126653" y="114086"/>
                        <a:pt x="112967" y="123587"/>
                      </a:cubicBezTo>
                      <a:cubicBezTo>
                        <a:pt x="99281" y="133239"/>
                        <a:pt x="81976" y="138555"/>
                        <a:pt x="64972" y="140402"/>
                      </a:cubicBezTo>
                      <a:cubicBezTo>
                        <a:pt x="48006" y="142815"/>
                        <a:pt x="31229" y="141006"/>
                        <a:pt x="18524" y="134445"/>
                      </a:cubicBezTo>
                      <a:cubicBezTo>
                        <a:pt x="-6662" y="121250"/>
                        <a:pt x="-6435" y="94142"/>
                        <a:pt x="20861" y="73444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C8D06DB2-1DCA-4E8C-8631-9192006EF3F5}"/>
                    </a:ext>
                  </a:extLst>
                </p:cNvPr>
                <p:cNvSpPr/>
                <p:nvPr/>
              </p:nvSpPr>
              <p:spPr>
                <a:xfrm>
                  <a:off x="6326887" y="67051"/>
                  <a:ext cx="212677" cy="142232"/>
                </a:xfrm>
                <a:custGeom>
                  <a:avLst/>
                  <a:gdLst>
                    <a:gd name="connsiteX0" fmla="*/ 126377 w 212677"/>
                    <a:gd name="connsiteY0" fmla="*/ 16836 h 142232"/>
                    <a:gd name="connsiteX1" fmla="*/ 180593 w 212677"/>
                    <a:gd name="connsiteY1" fmla="*/ 86735 h 142232"/>
                    <a:gd name="connsiteX2" fmla="*/ 212677 w 212677"/>
                    <a:gd name="connsiteY2" fmla="*/ 142233 h 142232"/>
                    <a:gd name="connsiteX3" fmla="*/ 128376 w 212677"/>
                    <a:gd name="connsiteY3" fmla="*/ 113956 h 142232"/>
                    <a:gd name="connsiteX4" fmla="*/ 63565 w 212677"/>
                    <a:gd name="connsiteY4" fmla="*/ 90505 h 142232"/>
                    <a:gd name="connsiteX5" fmla="*/ 21377 w 212677"/>
                    <a:gd name="connsiteY5" fmla="*/ 73313 h 142232"/>
                    <a:gd name="connsiteX6" fmla="*/ 21830 w 212677"/>
                    <a:gd name="connsiteY6" fmla="*/ 11143 h 142232"/>
                    <a:gd name="connsiteX7" fmla="*/ 126377 w 212677"/>
                    <a:gd name="connsiteY7" fmla="*/ 16836 h 142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2677" h="142232">
                      <a:moveTo>
                        <a:pt x="126377" y="16836"/>
                      </a:moveTo>
                      <a:cubicBezTo>
                        <a:pt x="140440" y="26450"/>
                        <a:pt x="162609" y="57780"/>
                        <a:pt x="180593" y="86735"/>
                      </a:cubicBezTo>
                      <a:cubicBezTo>
                        <a:pt x="198652" y="115690"/>
                        <a:pt x="212677" y="142233"/>
                        <a:pt x="212677" y="142233"/>
                      </a:cubicBezTo>
                      <a:cubicBezTo>
                        <a:pt x="212677" y="142233"/>
                        <a:pt x="172261" y="128660"/>
                        <a:pt x="128376" y="113956"/>
                      </a:cubicBezTo>
                      <a:cubicBezTo>
                        <a:pt x="106244" y="106303"/>
                        <a:pt x="83058" y="98046"/>
                        <a:pt x="63565" y="90505"/>
                      </a:cubicBezTo>
                      <a:cubicBezTo>
                        <a:pt x="44111" y="83342"/>
                        <a:pt x="28427" y="77875"/>
                        <a:pt x="21377" y="73313"/>
                      </a:cubicBezTo>
                      <a:cubicBezTo>
                        <a:pt x="-7050" y="55593"/>
                        <a:pt x="-7352" y="27769"/>
                        <a:pt x="21830" y="11143"/>
                      </a:cubicBezTo>
                      <a:cubicBezTo>
                        <a:pt x="50747" y="-6540"/>
                        <a:pt x="98176" y="-2091"/>
                        <a:pt x="126377" y="16836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68" name="Graphic 48">
                <a:extLst>
                  <a:ext uri="{FF2B5EF4-FFF2-40B4-BE49-F238E27FC236}">
                    <a16:creationId xmlns:a16="http://schemas.microsoft.com/office/drawing/2014/main" id="{4E5A9830-8BAB-4006-BC33-F5DDB5774316}"/>
                  </a:ext>
                </a:extLst>
              </p:cNvPr>
              <p:cNvGrpSpPr/>
              <p:nvPr/>
            </p:nvGrpSpPr>
            <p:grpSpPr>
              <a:xfrm>
                <a:off x="6152350" y="118043"/>
                <a:ext cx="175403" cy="217379"/>
                <a:chOff x="6152350" y="118043"/>
                <a:chExt cx="175403" cy="217379"/>
              </a:xfrm>
              <a:solidFill>
                <a:srgbClr val="946B7E"/>
              </a:solidFill>
            </p:grpSpPr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BB6B28AD-8DB3-403C-A397-D58CE084BBE3}"/>
                    </a:ext>
                  </a:extLst>
                </p:cNvPr>
                <p:cNvSpPr/>
                <p:nvPr/>
              </p:nvSpPr>
              <p:spPr>
                <a:xfrm>
                  <a:off x="6160475" y="219727"/>
                  <a:ext cx="167278" cy="115695"/>
                </a:xfrm>
                <a:custGeom>
                  <a:avLst/>
                  <a:gdLst>
                    <a:gd name="connsiteX0" fmla="*/ 18017 w 167278"/>
                    <a:gd name="connsiteY0" fmla="*/ 63302 h 115695"/>
                    <a:gd name="connsiteX1" fmla="*/ 100320 w 167278"/>
                    <a:gd name="connsiteY1" fmla="*/ 24469 h 115695"/>
                    <a:gd name="connsiteX2" fmla="*/ 167279 w 167278"/>
                    <a:gd name="connsiteY2" fmla="*/ 0 h 115695"/>
                    <a:gd name="connsiteX3" fmla="*/ 134176 w 167278"/>
                    <a:gd name="connsiteY3" fmla="*/ 43508 h 115695"/>
                    <a:gd name="connsiteX4" fmla="*/ 85654 w 167278"/>
                    <a:gd name="connsiteY4" fmla="*/ 98666 h 115695"/>
                    <a:gd name="connsiteX5" fmla="*/ 12625 w 167278"/>
                    <a:gd name="connsiteY5" fmla="*/ 111070 h 115695"/>
                    <a:gd name="connsiteX6" fmla="*/ 18017 w 167278"/>
                    <a:gd name="connsiteY6" fmla="*/ 63302 h 115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7278" h="115695">
                      <a:moveTo>
                        <a:pt x="18017" y="63302"/>
                      </a:moveTo>
                      <a:cubicBezTo>
                        <a:pt x="28913" y="55083"/>
                        <a:pt x="65521" y="36759"/>
                        <a:pt x="100320" y="24469"/>
                      </a:cubicBezTo>
                      <a:cubicBezTo>
                        <a:pt x="135308" y="11688"/>
                        <a:pt x="167279" y="0"/>
                        <a:pt x="167279" y="0"/>
                      </a:cubicBezTo>
                      <a:cubicBezTo>
                        <a:pt x="167279" y="0"/>
                        <a:pt x="151934" y="20171"/>
                        <a:pt x="134176" y="43508"/>
                      </a:cubicBezTo>
                      <a:cubicBezTo>
                        <a:pt x="116419" y="66205"/>
                        <a:pt x="96550" y="90824"/>
                        <a:pt x="85654" y="98666"/>
                      </a:cubicBezTo>
                      <a:cubicBezTo>
                        <a:pt x="63410" y="114086"/>
                        <a:pt x="31401" y="120986"/>
                        <a:pt x="12625" y="111070"/>
                      </a:cubicBezTo>
                      <a:cubicBezTo>
                        <a:pt x="-5886" y="101569"/>
                        <a:pt x="-4001" y="80230"/>
                        <a:pt x="18017" y="63302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41A01627-E9DB-480D-BAFB-5104052DCF00}"/>
                    </a:ext>
                  </a:extLst>
                </p:cNvPr>
                <p:cNvSpPr/>
                <p:nvPr/>
              </p:nvSpPr>
              <p:spPr>
                <a:xfrm>
                  <a:off x="6152350" y="118043"/>
                  <a:ext cx="175365" cy="101306"/>
                </a:xfrm>
                <a:custGeom>
                  <a:avLst/>
                  <a:gdLst>
                    <a:gd name="connsiteX0" fmla="*/ 92874 w 175365"/>
                    <a:gd name="connsiteY0" fmla="*/ 9616 h 101306"/>
                    <a:gd name="connsiteX1" fmla="*/ 143470 w 175365"/>
                    <a:gd name="connsiteY1" fmla="*/ 60400 h 101306"/>
                    <a:gd name="connsiteX2" fmla="*/ 175366 w 175365"/>
                    <a:gd name="connsiteY2" fmla="*/ 101307 h 101306"/>
                    <a:gd name="connsiteX3" fmla="*/ 107314 w 175365"/>
                    <a:gd name="connsiteY3" fmla="*/ 84002 h 101306"/>
                    <a:gd name="connsiteX4" fmla="*/ 20562 w 175365"/>
                    <a:gd name="connsiteY4" fmla="*/ 59345 h 101306"/>
                    <a:gd name="connsiteX5" fmla="*/ 12946 w 175365"/>
                    <a:gd name="connsiteY5" fmla="*/ 11802 h 101306"/>
                    <a:gd name="connsiteX6" fmla="*/ 92874 w 175365"/>
                    <a:gd name="connsiteY6" fmla="*/ 9616 h 1013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5365" h="101306">
                      <a:moveTo>
                        <a:pt x="92874" y="9616"/>
                      </a:moveTo>
                      <a:cubicBezTo>
                        <a:pt x="104863" y="16251"/>
                        <a:pt x="125901" y="39136"/>
                        <a:pt x="143470" y="60400"/>
                      </a:cubicBezTo>
                      <a:cubicBezTo>
                        <a:pt x="161077" y="81664"/>
                        <a:pt x="175366" y="101307"/>
                        <a:pt x="175366" y="101307"/>
                      </a:cubicBezTo>
                      <a:cubicBezTo>
                        <a:pt x="175366" y="101307"/>
                        <a:pt x="142791" y="93012"/>
                        <a:pt x="107314" y="84002"/>
                      </a:cubicBezTo>
                      <a:cubicBezTo>
                        <a:pt x="71535" y="73747"/>
                        <a:pt x="32513" y="65264"/>
                        <a:pt x="20562" y="59345"/>
                      </a:cubicBezTo>
                      <a:cubicBezTo>
                        <a:pt x="-3417" y="47280"/>
                        <a:pt x="-7037" y="26054"/>
                        <a:pt x="12946" y="11802"/>
                      </a:cubicBezTo>
                      <a:cubicBezTo>
                        <a:pt x="32890" y="-2675"/>
                        <a:pt x="68895" y="-4334"/>
                        <a:pt x="92874" y="9616"/>
                      </a:cubicBezTo>
                      <a:close/>
                    </a:path>
                  </a:pathLst>
                </a:custGeom>
                <a:solidFill>
                  <a:srgbClr val="946B7E"/>
                </a:solidFill>
                <a:ln w="3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DB7621-1A1E-4E7B-9056-3433B67BD1DB}"/>
                </a:ext>
              </a:extLst>
            </p:cNvPr>
            <p:cNvSpPr/>
            <p:nvPr/>
          </p:nvSpPr>
          <p:spPr>
            <a:xfrm>
              <a:off x="6198436" y="204564"/>
              <a:ext cx="2339778" cy="729779"/>
            </a:xfrm>
            <a:custGeom>
              <a:avLst/>
              <a:gdLst>
                <a:gd name="connsiteX0" fmla="*/ 1928798 w 2339778"/>
                <a:gd name="connsiteY0" fmla="*/ 470000 h 729779"/>
                <a:gd name="connsiteX1" fmla="*/ 1787567 w 2339778"/>
                <a:gd name="connsiteY1" fmla="*/ 389054 h 729779"/>
                <a:gd name="connsiteX2" fmla="*/ 1679399 w 2339778"/>
                <a:gd name="connsiteY2" fmla="*/ 333858 h 729779"/>
                <a:gd name="connsiteX3" fmla="*/ 1550722 w 2339778"/>
                <a:gd name="connsiteY3" fmla="*/ 274063 h 729779"/>
                <a:gd name="connsiteX4" fmla="*/ 904434 w 2339778"/>
                <a:gd name="connsiteY4" fmla="*/ 70698 h 729779"/>
                <a:gd name="connsiteX5" fmla="*/ 277675 w 2339778"/>
                <a:gd name="connsiteY5" fmla="*/ 11807 h 729779"/>
                <a:gd name="connsiteX6" fmla="*/ 75630 w 2339778"/>
                <a:gd name="connsiteY6" fmla="*/ 20517 h 729779"/>
                <a:gd name="connsiteX7" fmla="*/ 19605 w 2339778"/>
                <a:gd name="connsiteY7" fmla="*/ 24551 h 729779"/>
                <a:gd name="connsiteX8" fmla="*/ 0 w 2339778"/>
                <a:gd name="connsiteY8" fmla="*/ 27001 h 729779"/>
                <a:gd name="connsiteX9" fmla="*/ 19529 w 2339778"/>
                <a:gd name="connsiteY9" fmla="*/ 23910 h 729779"/>
                <a:gd name="connsiteX10" fmla="*/ 75366 w 2339778"/>
                <a:gd name="connsiteY10" fmla="*/ 18066 h 729779"/>
                <a:gd name="connsiteX11" fmla="*/ 277411 w 2339778"/>
                <a:gd name="connsiteY11" fmla="*/ 2797 h 729779"/>
                <a:gd name="connsiteX12" fmla="*/ 909599 w 2339778"/>
                <a:gd name="connsiteY12" fmla="*/ 42308 h 729779"/>
                <a:gd name="connsiteX13" fmla="*/ 1569649 w 2339778"/>
                <a:gd name="connsiteY13" fmla="*/ 229197 h 729779"/>
                <a:gd name="connsiteX14" fmla="*/ 1701983 w 2339778"/>
                <a:gd name="connsiteY14" fmla="*/ 286580 h 729779"/>
                <a:gd name="connsiteX15" fmla="*/ 1813355 w 2339778"/>
                <a:gd name="connsiteY15" fmla="*/ 340192 h 729779"/>
                <a:gd name="connsiteX16" fmla="*/ 1958470 w 2339778"/>
                <a:gd name="connsiteY16" fmla="*/ 420497 h 729779"/>
                <a:gd name="connsiteX17" fmla="*/ 2117836 w 2339778"/>
                <a:gd name="connsiteY17" fmla="*/ 526365 h 729779"/>
                <a:gd name="connsiteX18" fmla="*/ 2240481 w 2339778"/>
                <a:gd name="connsiteY18" fmla="*/ 623221 h 729779"/>
                <a:gd name="connsiteX19" fmla="*/ 2339298 w 2339778"/>
                <a:gd name="connsiteY19" fmla="*/ 728976 h 729779"/>
                <a:gd name="connsiteX20" fmla="*/ 2215522 w 2339778"/>
                <a:gd name="connsiteY20" fmla="*/ 655607 h 729779"/>
                <a:gd name="connsiteX21" fmla="*/ 2087637 w 2339778"/>
                <a:gd name="connsiteY21" fmla="*/ 570175 h 729779"/>
                <a:gd name="connsiteX22" fmla="*/ 1928798 w 2339778"/>
                <a:gd name="connsiteY22" fmla="*/ 470000 h 72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339778" h="729779">
                  <a:moveTo>
                    <a:pt x="1928798" y="470000"/>
                  </a:moveTo>
                  <a:cubicBezTo>
                    <a:pt x="1900258" y="452808"/>
                    <a:pt x="1850868" y="425625"/>
                    <a:pt x="1787567" y="389054"/>
                  </a:cubicBezTo>
                  <a:cubicBezTo>
                    <a:pt x="1755482" y="371523"/>
                    <a:pt x="1718685" y="353991"/>
                    <a:pt x="1679399" y="333858"/>
                  </a:cubicBezTo>
                  <a:cubicBezTo>
                    <a:pt x="1640415" y="313009"/>
                    <a:pt x="1596756" y="294158"/>
                    <a:pt x="1550722" y="274063"/>
                  </a:cubicBezTo>
                  <a:cubicBezTo>
                    <a:pt x="1367189" y="192777"/>
                    <a:pt x="1135284" y="115903"/>
                    <a:pt x="904434" y="70698"/>
                  </a:cubicBezTo>
                  <a:cubicBezTo>
                    <a:pt x="673848" y="23947"/>
                    <a:pt x="445977" y="9394"/>
                    <a:pt x="277675" y="11807"/>
                  </a:cubicBezTo>
                  <a:cubicBezTo>
                    <a:pt x="193336" y="11091"/>
                    <a:pt x="124039" y="17350"/>
                    <a:pt x="75630" y="20517"/>
                  </a:cubicBezTo>
                  <a:cubicBezTo>
                    <a:pt x="51463" y="22251"/>
                    <a:pt x="32461" y="23193"/>
                    <a:pt x="19605" y="24551"/>
                  </a:cubicBezTo>
                  <a:cubicBezTo>
                    <a:pt x="6786" y="26134"/>
                    <a:pt x="0" y="27001"/>
                    <a:pt x="0" y="27001"/>
                  </a:cubicBezTo>
                  <a:cubicBezTo>
                    <a:pt x="0" y="27001"/>
                    <a:pt x="6786" y="25946"/>
                    <a:pt x="19529" y="23910"/>
                  </a:cubicBezTo>
                  <a:cubicBezTo>
                    <a:pt x="32310" y="22138"/>
                    <a:pt x="51237" y="20592"/>
                    <a:pt x="75366" y="18066"/>
                  </a:cubicBezTo>
                  <a:cubicBezTo>
                    <a:pt x="123662" y="13316"/>
                    <a:pt x="192883" y="4833"/>
                    <a:pt x="277411" y="2797"/>
                  </a:cubicBezTo>
                  <a:cubicBezTo>
                    <a:pt x="446053" y="-5045"/>
                    <a:pt x="675507" y="2231"/>
                    <a:pt x="909599" y="42308"/>
                  </a:cubicBezTo>
                  <a:cubicBezTo>
                    <a:pt x="1143842" y="80802"/>
                    <a:pt x="1381063" y="151607"/>
                    <a:pt x="1569649" y="229197"/>
                  </a:cubicBezTo>
                  <a:cubicBezTo>
                    <a:pt x="1616927" y="248350"/>
                    <a:pt x="1661830" y="266409"/>
                    <a:pt x="1701983" y="286580"/>
                  </a:cubicBezTo>
                  <a:cubicBezTo>
                    <a:pt x="1742437" y="306072"/>
                    <a:pt x="1780290" y="323075"/>
                    <a:pt x="1813355" y="340192"/>
                  </a:cubicBezTo>
                  <a:cubicBezTo>
                    <a:pt x="1878579" y="376009"/>
                    <a:pt x="1929364" y="402966"/>
                    <a:pt x="1958470" y="420497"/>
                  </a:cubicBezTo>
                  <a:cubicBezTo>
                    <a:pt x="2015362" y="457521"/>
                    <a:pt x="2071123" y="490548"/>
                    <a:pt x="2117836" y="526365"/>
                  </a:cubicBezTo>
                  <a:cubicBezTo>
                    <a:pt x="2164511" y="562219"/>
                    <a:pt x="2207492" y="593211"/>
                    <a:pt x="2240481" y="623221"/>
                  </a:cubicBezTo>
                  <a:cubicBezTo>
                    <a:pt x="2306572" y="683054"/>
                    <a:pt x="2344539" y="722868"/>
                    <a:pt x="2339298" y="728976"/>
                  </a:cubicBezTo>
                  <a:cubicBezTo>
                    <a:pt x="2334095" y="735046"/>
                    <a:pt x="2286930" y="706392"/>
                    <a:pt x="2215522" y="655607"/>
                  </a:cubicBezTo>
                  <a:cubicBezTo>
                    <a:pt x="2179856" y="630121"/>
                    <a:pt x="2135104" y="603051"/>
                    <a:pt x="2087637" y="570175"/>
                  </a:cubicBezTo>
                  <a:cubicBezTo>
                    <a:pt x="2040132" y="537374"/>
                    <a:pt x="1984560" y="506345"/>
                    <a:pt x="1928798" y="470000"/>
                  </a:cubicBezTo>
                  <a:close/>
                </a:path>
              </a:pathLst>
            </a:custGeom>
            <a:solidFill>
              <a:srgbClr val="946B7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8DF548E-B0E8-4338-89FD-D6B34CB3D4FC}"/>
                </a:ext>
              </a:extLst>
            </p:cNvPr>
            <p:cNvSpPr/>
            <p:nvPr/>
          </p:nvSpPr>
          <p:spPr>
            <a:xfrm>
              <a:off x="6057909" y="210374"/>
              <a:ext cx="260494" cy="63293"/>
            </a:xfrm>
            <a:custGeom>
              <a:avLst/>
              <a:gdLst>
                <a:gd name="connsiteX0" fmla="*/ 63841 w 260494"/>
                <a:gd name="connsiteY0" fmla="*/ 1925 h 63293"/>
                <a:gd name="connsiteX1" fmla="*/ 176570 w 260494"/>
                <a:gd name="connsiteY1" fmla="*/ 2038 h 63293"/>
                <a:gd name="connsiteX2" fmla="*/ 260495 w 260494"/>
                <a:gd name="connsiteY2" fmla="*/ 10182 h 63293"/>
                <a:gd name="connsiteX3" fmla="*/ 179812 w 260494"/>
                <a:gd name="connsiteY3" fmla="*/ 32125 h 63293"/>
                <a:gd name="connsiteX4" fmla="*/ 72626 w 260494"/>
                <a:gd name="connsiteY4" fmla="*/ 61796 h 63293"/>
                <a:gd name="connsiteX5" fmla="*/ 200 w 260494"/>
                <a:gd name="connsiteY5" fmla="*/ 41475 h 63293"/>
                <a:gd name="connsiteX6" fmla="*/ 63841 w 260494"/>
                <a:gd name="connsiteY6" fmla="*/ 1925 h 63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494" h="63293">
                  <a:moveTo>
                    <a:pt x="63841" y="1925"/>
                  </a:moveTo>
                  <a:cubicBezTo>
                    <a:pt x="82843" y="-412"/>
                    <a:pt x="132157" y="-902"/>
                    <a:pt x="176570" y="2038"/>
                  </a:cubicBezTo>
                  <a:cubicBezTo>
                    <a:pt x="220908" y="6336"/>
                    <a:pt x="260495" y="10182"/>
                    <a:pt x="260495" y="10182"/>
                  </a:cubicBezTo>
                  <a:cubicBezTo>
                    <a:pt x="260495" y="10182"/>
                    <a:pt x="222454" y="20512"/>
                    <a:pt x="179812" y="32125"/>
                  </a:cubicBezTo>
                  <a:cubicBezTo>
                    <a:pt x="137435" y="44189"/>
                    <a:pt x="91175" y="59534"/>
                    <a:pt x="72626" y="61796"/>
                  </a:cubicBezTo>
                  <a:cubicBezTo>
                    <a:pt x="35301" y="67074"/>
                    <a:pt x="3103" y="57951"/>
                    <a:pt x="200" y="41475"/>
                  </a:cubicBezTo>
                  <a:cubicBezTo>
                    <a:pt x="-2666" y="24999"/>
                    <a:pt x="25611" y="7317"/>
                    <a:pt x="63841" y="1925"/>
                  </a:cubicBezTo>
                  <a:close/>
                </a:path>
              </a:pathLst>
            </a:custGeom>
            <a:solidFill>
              <a:srgbClr val="946B7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3" name="Graphic 48">
            <a:extLst>
              <a:ext uri="{FF2B5EF4-FFF2-40B4-BE49-F238E27FC236}">
                <a16:creationId xmlns:a16="http://schemas.microsoft.com/office/drawing/2014/main" id="{4E5A9830-8BAB-4006-BC33-F5DDB5774316}"/>
              </a:ext>
            </a:extLst>
          </p:cNvPr>
          <p:cNvGrpSpPr/>
          <p:nvPr/>
        </p:nvGrpSpPr>
        <p:grpSpPr>
          <a:xfrm>
            <a:off x="180975" y="-820258"/>
            <a:ext cx="3489501" cy="2121693"/>
            <a:chOff x="1874672" y="209547"/>
            <a:chExt cx="1795804" cy="1091888"/>
          </a:xfrm>
          <a:solidFill>
            <a:srgbClr val="44554E"/>
          </a:solidFill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152087C-00E1-48EA-841D-BC9781D62882}"/>
                </a:ext>
              </a:extLst>
            </p:cNvPr>
            <p:cNvSpPr/>
            <p:nvPr/>
          </p:nvSpPr>
          <p:spPr>
            <a:xfrm>
              <a:off x="1980335" y="270356"/>
              <a:ext cx="1387960" cy="724453"/>
            </a:xfrm>
            <a:custGeom>
              <a:avLst/>
              <a:gdLst>
                <a:gd name="connsiteX0" fmla="*/ 1381249 w 1387960"/>
                <a:gd name="connsiteY0" fmla="*/ 704505 h 724453"/>
                <a:gd name="connsiteX1" fmla="*/ 991335 w 1387960"/>
                <a:gd name="connsiteY1" fmla="*/ 646745 h 724453"/>
                <a:gd name="connsiteX2" fmla="*/ 621817 w 1387960"/>
                <a:gd name="connsiteY2" fmla="*/ 506531 h 724453"/>
                <a:gd name="connsiteX3" fmla="*/ 290266 w 1387960"/>
                <a:gd name="connsiteY3" fmla="*/ 289933 h 724453"/>
                <a:gd name="connsiteX4" fmla="*/ 17416 w 1387960"/>
                <a:gd name="connsiteY4" fmla="*/ 2380 h 724453"/>
                <a:gd name="connsiteX5" fmla="*/ 1279 w 1387960"/>
                <a:gd name="connsiteY5" fmla="*/ 14181 h 724453"/>
                <a:gd name="connsiteX6" fmla="*/ 277334 w 1387960"/>
                <a:gd name="connsiteY6" fmla="*/ 305165 h 724453"/>
                <a:gd name="connsiteX7" fmla="*/ 612543 w 1387960"/>
                <a:gd name="connsiteY7" fmla="*/ 524251 h 724453"/>
                <a:gd name="connsiteX8" fmla="*/ 986094 w 1387960"/>
                <a:gd name="connsiteY8" fmla="*/ 666011 h 724453"/>
                <a:gd name="connsiteX9" fmla="*/ 1380458 w 1387960"/>
                <a:gd name="connsiteY9" fmla="*/ 724449 h 724453"/>
                <a:gd name="connsiteX10" fmla="*/ 1381249 w 1387960"/>
                <a:gd name="connsiteY10" fmla="*/ 704505 h 724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7960" h="724453">
                  <a:moveTo>
                    <a:pt x="1381249" y="704505"/>
                  </a:moveTo>
                  <a:cubicBezTo>
                    <a:pt x="1249933" y="698623"/>
                    <a:pt x="1119069" y="679546"/>
                    <a:pt x="991335" y="646745"/>
                  </a:cubicBezTo>
                  <a:cubicBezTo>
                    <a:pt x="863977" y="612663"/>
                    <a:pt x="739975" y="565761"/>
                    <a:pt x="621817" y="506531"/>
                  </a:cubicBezTo>
                  <a:cubicBezTo>
                    <a:pt x="503320" y="447905"/>
                    <a:pt x="391873" y="374800"/>
                    <a:pt x="290266" y="289933"/>
                  </a:cubicBezTo>
                  <a:cubicBezTo>
                    <a:pt x="188696" y="205141"/>
                    <a:pt x="95761" y="109340"/>
                    <a:pt x="17416" y="2380"/>
                  </a:cubicBezTo>
                  <a:cubicBezTo>
                    <a:pt x="11572" y="-5048"/>
                    <a:pt x="-4640" y="6602"/>
                    <a:pt x="1279" y="14181"/>
                  </a:cubicBezTo>
                  <a:cubicBezTo>
                    <a:pt x="80605" y="122461"/>
                    <a:pt x="174596" y="219430"/>
                    <a:pt x="277334" y="305165"/>
                  </a:cubicBezTo>
                  <a:cubicBezTo>
                    <a:pt x="380072" y="391012"/>
                    <a:pt x="492801" y="464946"/>
                    <a:pt x="612543" y="524251"/>
                  </a:cubicBezTo>
                  <a:cubicBezTo>
                    <a:pt x="731983" y="584160"/>
                    <a:pt x="857304" y="631551"/>
                    <a:pt x="986094" y="666011"/>
                  </a:cubicBezTo>
                  <a:cubicBezTo>
                    <a:pt x="1115224" y="699151"/>
                    <a:pt x="1247558" y="718492"/>
                    <a:pt x="1380458" y="724449"/>
                  </a:cubicBezTo>
                  <a:cubicBezTo>
                    <a:pt x="1389996" y="724789"/>
                    <a:pt x="1390637" y="704806"/>
                    <a:pt x="1381249" y="704505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BA9CF98-996D-46FD-9CD7-E446B2155470}"/>
                </a:ext>
              </a:extLst>
            </p:cNvPr>
            <p:cNvSpPr/>
            <p:nvPr/>
          </p:nvSpPr>
          <p:spPr>
            <a:xfrm>
              <a:off x="2058677" y="209547"/>
              <a:ext cx="503623" cy="177566"/>
            </a:xfrm>
            <a:custGeom>
              <a:avLst/>
              <a:gdLst>
                <a:gd name="connsiteX0" fmla="*/ 0 w 503623"/>
                <a:gd name="connsiteY0" fmla="*/ 168038 h 177566"/>
                <a:gd name="connsiteX1" fmla="*/ 127433 w 503623"/>
                <a:gd name="connsiteY1" fmla="*/ 176408 h 177566"/>
                <a:gd name="connsiteX2" fmla="*/ 258221 w 503623"/>
                <a:gd name="connsiteY2" fmla="*/ 148018 h 177566"/>
                <a:gd name="connsiteX3" fmla="*/ 384335 w 503623"/>
                <a:gd name="connsiteY3" fmla="*/ 88147 h 177566"/>
                <a:gd name="connsiteX4" fmla="*/ 503624 w 503623"/>
                <a:gd name="connsiteY4" fmla="*/ 0 h 177566"/>
                <a:gd name="connsiteX5" fmla="*/ 393534 w 503623"/>
                <a:gd name="connsiteY5" fmla="*/ 11650 h 177566"/>
                <a:gd name="connsiteX6" fmla="*/ 268175 w 503623"/>
                <a:gd name="connsiteY6" fmla="*/ 44074 h 177566"/>
                <a:gd name="connsiteX7" fmla="*/ 0 w 503623"/>
                <a:gd name="connsiteY7" fmla="*/ 168038 h 17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623" h="177566">
                  <a:moveTo>
                    <a:pt x="0" y="168038"/>
                  </a:moveTo>
                  <a:cubicBezTo>
                    <a:pt x="41698" y="176634"/>
                    <a:pt x="84566" y="179386"/>
                    <a:pt x="127433" y="176408"/>
                  </a:cubicBezTo>
                  <a:cubicBezTo>
                    <a:pt x="169735" y="173995"/>
                    <a:pt x="215467" y="162647"/>
                    <a:pt x="258221" y="148018"/>
                  </a:cubicBezTo>
                  <a:cubicBezTo>
                    <a:pt x="301428" y="132975"/>
                    <a:pt x="343654" y="112767"/>
                    <a:pt x="384335" y="88147"/>
                  </a:cubicBezTo>
                  <a:cubicBezTo>
                    <a:pt x="425807" y="62736"/>
                    <a:pt x="465696" y="33027"/>
                    <a:pt x="503624" y="0"/>
                  </a:cubicBezTo>
                  <a:cubicBezTo>
                    <a:pt x="468862" y="1056"/>
                    <a:pt x="432895" y="4336"/>
                    <a:pt x="393534" y="11650"/>
                  </a:cubicBezTo>
                  <a:cubicBezTo>
                    <a:pt x="354550" y="18700"/>
                    <a:pt x="310514" y="31217"/>
                    <a:pt x="268175" y="44074"/>
                  </a:cubicBezTo>
                  <a:cubicBezTo>
                    <a:pt x="182063" y="71219"/>
                    <a:pt x="87582" y="111598"/>
                    <a:pt x="0" y="168038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ADB1357-D144-4BE6-84D6-DEE22C248B59}"/>
                </a:ext>
              </a:extLst>
            </p:cNvPr>
            <p:cNvSpPr/>
            <p:nvPr/>
          </p:nvSpPr>
          <p:spPr>
            <a:xfrm>
              <a:off x="2261062" y="398661"/>
              <a:ext cx="477571" cy="185783"/>
            </a:xfrm>
            <a:custGeom>
              <a:avLst/>
              <a:gdLst>
                <a:gd name="connsiteX0" fmla="*/ 0 w 477571"/>
                <a:gd name="connsiteY0" fmla="*/ 160762 h 185783"/>
                <a:gd name="connsiteX1" fmla="*/ 270060 w 477571"/>
                <a:gd name="connsiteY1" fmla="*/ 149903 h 185783"/>
                <a:gd name="connsiteX2" fmla="*/ 477572 w 477571"/>
                <a:gd name="connsiteY2" fmla="*/ 0 h 185783"/>
                <a:gd name="connsiteX3" fmla="*/ 372760 w 477571"/>
                <a:gd name="connsiteY3" fmla="*/ 21754 h 185783"/>
                <a:gd name="connsiteX4" fmla="*/ 254526 w 477571"/>
                <a:gd name="connsiteY4" fmla="*/ 58627 h 185783"/>
                <a:gd name="connsiteX5" fmla="*/ 127621 w 477571"/>
                <a:gd name="connsiteY5" fmla="*/ 106282 h 185783"/>
                <a:gd name="connsiteX6" fmla="*/ 0 w 477571"/>
                <a:gd name="connsiteY6" fmla="*/ 160762 h 18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571" h="185783">
                  <a:moveTo>
                    <a:pt x="0" y="160762"/>
                  </a:moveTo>
                  <a:cubicBezTo>
                    <a:pt x="75781" y="201781"/>
                    <a:pt x="180894" y="188246"/>
                    <a:pt x="270060" y="149903"/>
                  </a:cubicBezTo>
                  <a:cubicBezTo>
                    <a:pt x="361449" y="109864"/>
                    <a:pt x="436137" y="49390"/>
                    <a:pt x="477572" y="0"/>
                  </a:cubicBezTo>
                  <a:cubicBezTo>
                    <a:pt x="444846" y="4788"/>
                    <a:pt x="410726" y="10858"/>
                    <a:pt x="372760" y="21754"/>
                  </a:cubicBezTo>
                  <a:cubicBezTo>
                    <a:pt x="334568" y="32914"/>
                    <a:pt x="295584" y="44564"/>
                    <a:pt x="254526" y="58627"/>
                  </a:cubicBezTo>
                  <a:cubicBezTo>
                    <a:pt x="213733" y="72426"/>
                    <a:pt x="169810" y="89995"/>
                    <a:pt x="127621" y="106282"/>
                  </a:cubicBezTo>
                  <a:cubicBezTo>
                    <a:pt x="85169" y="122909"/>
                    <a:pt x="42075" y="141156"/>
                    <a:pt x="0" y="160762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7EAEA50-B1CE-4DB5-99D7-3E93621956DE}"/>
                </a:ext>
              </a:extLst>
            </p:cNvPr>
            <p:cNvSpPr/>
            <p:nvPr/>
          </p:nvSpPr>
          <p:spPr>
            <a:xfrm>
              <a:off x="2167335" y="281407"/>
              <a:ext cx="501135" cy="182025"/>
            </a:xfrm>
            <a:custGeom>
              <a:avLst/>
              <a:gdLst>
                <a:gd name="connsiteX0" fmla="*/ 501135 w 501135"/>
                <a:gd name="connsiteY0" fmla="*/ 0 h 182025"/>
                <a:gd name="connsiteX1" fmla="*/ 394703 w 501135"/>
                <a:gd name="connsiteY1" fmla="*/ 21226 h 182025"/>
                <a:gd name="connsiteX2" fmla="*/ 271228 w 501135"/>
                <a:gd name="connsiteY2" fmla="*/ 62397 h 182025"/>
                <a:gd name="connsiteX3" fmla="*/ 136444 w 501135"/>
                <a:gd name="connsiteY3" fmla="*/ 117630 h 182025"/>
                <a:gd name="connsiteX4" fmla="*/ 0 w 501135"/>
                <a:gd name="connsiteY4" fmla="*/ 182025 h 182025"/>
                <a:gd name="connsiteX5" fmla="*/ 131354 w 501135"/>
                <a:gd name="connsiteY5" fmla="*/ 168792 h 182025"/>
                <a:gd name="connsiteX6" fmla="*/ 260634 w 501135"/>
                <a:gd name="connsiteY6" fmla="*/ 132259 h 182025"/>
                <a:gd name="connsiteX7" fmla="*/ 501135 w 501135"/>
                <a:gd name="connsiteY7" fmla="*/ 0 h 18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135" h="182025">
                  <a:moveTo>
                    <a:pt x="501135" y="0"/>
                  </a:moveTo>
                  <a:cubicBezTo>
                    <a:pt x="469805" y="1847"/>
                    <a:pt x="433875" y="9727"/>
                    <a:pt x="394703" y="21226"/>
                  </a:cubicBezTo>
                  <a:cubicBezTo>
                    <a:pt x="356737" y="31368"/>
                    <a:pt x="315151" y="45582"/>
                    <a:pt x="271228" y="62397"/>
                  </a:cubicBezTo>
                  <a:cubicBezTo>
                    <a:pt x="226853" y="79702"/>
                    <a:pt x="181950" y="97837"/>
                    <a:pt x="136444" y="117630"/>
                  </a:cubicBezTo>
                  <a:cubicBezTo>
                    <a:pt x="90862" y="137575"/>
                    <a:pt x="44639" y="159216"/>
                    <a:pt x="0" y="182025"/>
                  </a:cubicBezTo>
                  <a:cubicBezTo>
                    <a:pt x="44526" y="180932"/>
                    <a:pt x="88449" y="176483"/>
                    <a:pt x="131354" y="168792"/>
                  </a:cubicBezTo>
                  <a:cubicBezTo>
                    <a:pt x="174975" y="160347"/>
                    <a:pt x="218747" y="147490"/>
                    <a:pt x="260634" y="132259"/>
                  </a:cubicBezTo>
                  <a:cubicBezTo>
                    <a:pt x="343767" y="102700"/>
                    <a:pt x="426636" y="55158"/>
                    <a:pt x="501135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8C002D7-E4BD-4048-81D9-590D01DED412}"/>
                </a:ext>
              </a:extLst>
            </p:cNvPr>
            <p:cNvSpPr/>
            <p:nvPr/>
          </p:nvSpPr>
          <p:spPr>
            <a:xfrm>
              <a:off x="2420730" y="464715"/>
              <a:ext cx="419020" cy="217276"/>
            </a:xfrm>
            <a:custGeom>
              <a:avLst/>
              <a:gdLst>
                <a:gd name="connsiteX0" fmla="*/ 419020 w 419020"/>
                <a:gd name="connsiteY0" fmla="*/ 0 h 217276"/>
                <a:gd name="connsiteX1" fmla="*/ 371290 w 419020"/>
                <a:gd name="connsiteY1" fmla="*/ 9162 h 217276"/>
                <a:gd name="connsiteX2" fmla="*/ 323785 w 419020"/>
                <a:gd name="connsiteY2" fmla="*/ 23564 h 217276"/>
                <a:gd name="connsiteX3" fmla="*/ 223686 w 419020"/>
                <a:gd name="connsiteY3" fmla="*/ 72501 h 217276"/>
                <a:gd name="connsiteX4" fmla="*/ 0 w 419020"/>
                <a:gd name="connsiteY4" fmla="*/ 217277 h 217276"/>
                <a:gd name="connsiteX5" fmla="*/ 228437 w 419020"/>
                <a:gd name="connsiteY5" fmla="*/ 153108 h 217276"/>
                <a:gd name="connsiteX6" fmla="*/ 326311 w 419020"/>
                <a:gd name="connsiteY6" fmla="*/ 90636 h 217276"/>
                <a:gd name="connsiteX7" fmla="*/ 419020 w 419020"/>
                <a:gd name="connsiteY7" fmla="*/ 0 h 2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9020" h="217276">
                  <a:moveTo>
                    <a:pt x="419020" y="0"/>
                  </a:moveTo>
                  <a:cubicBezTo>
                    <a:pt x="403223" y="1621"/>
                    <a:pt x="387351" y="4750"/>
                    <a:pt x="371290" y="9162"/>
                  </a:cubicBezTo>
                  <a:cubicBezTo>
                    <a:pt x="355681" y="12668"/>
                    <a:pt x="339884" y="17531"/>
                    <a:pt x="323785" y="23564"/>
                  </a:cubicBezTo>
                  <a:cubicBezTo>
                    <a:pt x="291625" y="35628"/>
                    <a:pt x="258372" y="52368"/>
                    <a:pt x="223686" y="72501"/>
                  </a:cubicBezTo>
                  <a:cubicBezTo>
                    <a:pt x="155860" y="110203"/>
                    <a:pt x="82115" y="161855"/>
                    <a:pt x="0" y="217277"/>
                  </a:cubicBezTo>
                  <a:cubicBezTo>
                    <a:pt x="86828" y="205740"/>
                    <a:pt x="159216" y="188963"/>
                    <a:pt x="228437" y="153108"/>
                  </a:cubicBezTo>
                  <a:cubicBezTo>
                    <a:pt x="262595" y="135840"/>
                    <a:pt x="295018" y="115331"/>
                    <a:pt x="326311" y="90636"/>
                  </a:cubicBezTo>
                  <a:cubicBezTo>
                    <a:pt x="357943" y="65262"/>
                    <a:pt x="388897" y="34912"/>
                    <a:pt x="419020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0A6A4D8-D304-4E70-8812-020303070C66}"/>
                </a:ext>
              </a:extLst>
            </p:cNvPr>
            <p:cNvSpPr/>
            <p:nvPr/>
          </p:nvSpPr>
          <p:spPr>
            <a:xfrm>
              <a:off x="2558832" y="508072"/>
              <a:ext cx="396399" cy="262217"/>
            </a:xfrm>
            <a:custGeom>
              <a:avLst/>
              <a:gdLst>
                <a:gd name="connsiteX0" fmla="*/ 396399 w 396399"/>
                <a:gd name="connsiteY0" fmla="*/ 0 h 262217"/>
                <a:gd name="connsiteX1" fmla="*/ 303162 w 396399"/>
                <a:gd name="connsiteY1" fmla="*/ 35063 h 262217"/>
                <a:gd name="connsiteX2" fmla="*/ 208492 w 396399"/>
                <a:gd name="connsiteY2" fmla="*/ 93539 h 262217"/>
                <a:gd name="connsiteX3" fmla="*/ 0 w 396399"/>
                <a:gd name="connsiteY3" fmla="*/ 262218 h 262217"/>
                <a:gd name="connsiteX4" fmla="*/ 396399 w 396399"/>
                <a:gd name="connsiteY4" fmla="*/ 0 h 262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6399" h="262217">
                  <a:moveTo>
                    <a:pt x="396399" y="0"/>
                  </a:moveTo>
                  <a:cubicBezTo>
                    <a:pt x="365484" y="6183"/>
                    <a:pt x="334342" y="18964"/>
                    <a:pt x="303162" y="35063"/>
                  </a:cubicBezTo>
                  <a:cubicBezTo>
                    <a:pt x="272397" y="50219"/>
                    <a:pt x="240991" y="70126"/>
                    <a:pt x="208492" y="93539"/>
                  </a:cubicBezTo>
                  <a:cubicBezTo>
                    <a:pt x="143004" y="141383"/>
                    <a:pt x="75856" y="198426"/>
                    <a:pt x="0" y="262218"/>
                  </a:cubicBezTo>
                  <a:cubicBezTo>
                    <a:pt x="168302" y="224440"/>
                    <a:pt x="289778" y="151110"/>
                    <a:pt x="396399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888B5FF-6E58-4873-B410-42CB065E09D3}"/>
                </a:ext>
              </a:extLst>
            </p:cNvPr>
            <p:cNvSpPr/>
            <p:nvPr/>
          </p:nvSpPr>
          <p:spPr>
            <a:xfrm>
              <a:off x="2716729" y="581516"/>
              <a:ext cx="336867" cy="255016"/>
            </a:xfrm>
            <a:custGeom>
              <a:avLst/>
              <a:gdLst>
                <a:gd name="connsiteX0" fmla="*/ 336868 w 336867"/>
                <a:gd name="connsiteY0" fmla="*/ 0 h 255016"/>
                <a:gd name="connsiteX1" fmla="*/ 175805 w 336867"/>
                <a:gd name="connsiteY1" fmla="*/ 85433 h 255016"/>
                <a:gd name="connsiteX2" fmla="*/ 0 w 336867"/>
                <a:gd name="connsiteY2" fmla="*/ 255017 h 255016"/>
                <a:gd name="connsiteX3" fmla="*/ 107074 w 336867"/>
                <a:gd name="connsiteY3" fmla="*/ 218747 h 255016"/>
                <a:gd name="connsiteX4" fmla="*/ 190546 w 336867"/>
                <a:gd name="connsiteY4" fmla="*/ 168189 h 255016"/>
                <a:gd name="connsiteX5" fmla="*/ 336868 w 336867"/>
                <a:gd name="connsiteY5" fmla="*/ 0 h 25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867" h="255016">
                  <a:moveTo>
                    <a:pt x="336868" y="0"/>
                  </a:moveTo>
                  <a:cubicBezTo>
                    <a:pt x="275753" y="8483"/>
                    <a:pt x="226137" y="41962"/>
                    <a:pt x="175805" y="85433"/>
                  </a:cubicBezTo>
                  <a:cubicBezTo>
                    <a:pt x="125208" y="129431"/>
                    <a:pt x="71558" y="192130"/>
                    <a:pt x="0" y="255017"/>
                  </a:cubicBezTo>
                  <a:cubicBezTo>
                    <a:pt x="40417" y="246835"/>
                    <a:pt x="76309" y="232471"/>
                    <a:pt x="107074" y="218747"/>
                  </a:cubicBezTo>
                  <a:cubicBezTo>
                    <a:pt x="138178" y="204194"/>
                    <a:pt x="164984" y="188510"/>
                    <a:pt x="190546" y="168189"/>
                  </a:cubicBezTo>
                  <a:cubicBezTo>
                    <a:pt x="241708" y="126980"/>
                    <a:pt x="286234" y="74348"/>
                    <a:pt x="336868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9C9FF48-D71A-4B19-8EAD-856DA0D2B777}"/>
                </a:ext>
              </a:extLst>
            </p:cNvPr>
            <p:cNvSpPr/>
            <p:nvPr/>
          </p:nvSpPr>
          <p:spPr>
            <a:xfrm>
              <a:off x="3268121" y="897932"/>
              <a:ext cx="402356" cy="111152"/>
            </a:xfrm>
            <a:custGeom>
              <a:avLst/>
              <a:gdLst>
                <a:gd name="connsiteX0" fmla="*/ 197068 w 402356"/>
                <a:gd name="connsiteY0" fmla="*/ 2430 h 111152"/>
                <a:gd name="connsiteX1" fmla="*/ 95763 w 402356"/>
                <a:gd name="connsiteY1" fmla="*/ 20980 h 111152"/>
                <a:gd name="connsiteX2" fmla="*/ 0 w 402356"/>
                <a:gd name="connsiteY2" fmla="*/ 74667 h 111152"/>
                <a:gd name="connsiteX3" fmla="*/ 47241 w 402356"/>
                <a:gd name="connsiteY3" fmla="*/ 98797 h 111152"/>
                <a:gd name="connsiteX4" fmla="*/ 101305 w 402356"/>
                <a:gd name="connsiteY4" fmla="*/ 108825 h 111152"/>
                <a:gd name="connsiteX5" fmla="*/ 208455 w 402356"/>
                <a:gd name="connsiteY5" fmla="*/ 106601 h 111152"/>
                <a:gd name="connsiteX6" fmla="*/ 312814 w 402356"/>
                <a:gd name="connsiteY6" fmla="*/ 80850 h 111152"/>
                <a:gd name="connsiteX7" fmla="*/ 402356 w 402356"/>
                <a:gd name="connsiteY7" fmla="*/ 33006 h 111152"/>
                <a:gd name="connsiteX8" fmla="*/ 298977 w 402356"/>
                <a:gd name="connsiteY8" fmla="*/ 4692 h 111152"/>
                <a:gd name="connsiteX9" fmla="*/ 197068 w 402356"/>
                <a:gd name="connsiteY9" fmla="*/ 2430 h 11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56" h="111152">
                  <a:moveTo>
                    <a:pt x="197068" y="2430"/>
                  </a:moveTo>
                  <a:cubicBezTo>
                    <a:pt x="169546" y="7067"/>
                    <a:pt x="132183" y="9556"/>
                    <a:pt x="95763" y="20980"/>
                  </a:cubicBezTo>
                  <a:cubicBezTo>
                    <a:pt x="59305" y="33006"/>
                    <a:pt x="23752" y="47748"/>
                    <a:pt x="0" y="74667"/>
                  </a:cubicBezTo>
                  <a:cubicBezTo>
                    <a:pt x="14025" y="84809"/>
                    <a:pt x="30086" y="92689"/>
                    <a:pt x="47241" y="98797"/>
                  </a:cubicBezTo>
                  <a:cubicBezTo>
                    <a:pt x="64433" y="104113"/>
                    <a:pt x="82794" y="106902"/>
                    <a:pt x="101305" y="108825"/>
                  </a:cubicBezTo>
                  <a:cubicBezTo>
                    <a:pt x="138404" y="112520"/>
                    <a:pt x="176219" y="111841"/>
                    <a:pt x="208455" y="106601"/>
                  </a:cubicBezTo>
                  <a:cubicBezTo>
                    <a:pt x="244045" y="101247"/>
                    <a:pt x="279410" y="95705"/>
                    <a:pt x="312814" y="80850"/>
                  </a:cubicBezTo>
                  <a:cubicBezTo>
                    <a:pt x="330157" y="73800"/>
                    <a:pt x="388029" y="26597"/>
                    <a:pt x="402356" y="33006"/>
                  </a:cubicBezTo>
                  <a:cubicBezTo>
                    <a:pt x="367482" y="18114"/>
                    <a:pt x="333022" y="8689"/>
                    <a:pt x="298977" y="4692"/>
                  </a:cubicBezTo>
                  <a:cubicBezTo>
                    <a:pt x="264932" y="620"/>
                    <a:pt x="230774" y="-2283"/>
                    <a:pt x="197068" y="243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F053EEF-CDE0-4ABA-BC20-DC25290197C3}"/>
                </a:ext>
              </a:extLst>
            </p:cNvPr>
            <p:cNvSpPr/>
            <p:nvPr/>
          </p:nvSpPr>
          <p:spPr>
            <a:xfrm>
              <a:off x="3105097" y="740581"/>
              <a:ext cx="324539" cy="224327"/>
            </a:xfrm>
            <a:custGeom>
              <a:avLst/>
              <a:gdLst>
                <a:gd name="connsiteX0" fmla="*/ 324539 w 324539"/>
                <a:gd name="connsiteY0" fmla="*/ 0 h 224327"/>
                <a:gd name="connsiteX1" fmla="*/ 0 w 324539"/>
                <a:gd name="connsiteY1" fmla="*/ 224327 h 224327"/>
                <a:gd name="connsiteX2" fmla="*/ 95801 w 324539"/>
                <a:gd name="connsiteY2" fmla="*/ 204647 h 224327"/>
                <a:gd name="connsiteX3" fmla="*/ 185117 w 324539"/>
                <a:gd name="connsiteY3" fmla="*/ 158009 h 224327"/>
                <a:gd name="connsiteX4" fmla="*/ 262595 w 324539"/>
                <a:gd name="connsiteY4" fmla="*/ 88788 h 224327"/>
                <a:gd name="connsiteX5" fmla="*/ 324539 w 324539"/>
                <a:gd name="connsiteY5" fmla="*/ 0 h 22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4539" h="224327">
                  <a:moveTo>
                    <a:pt x="324539" y="0"/>
                  </a:moveTo>
                  <a:cubicBezTo>
                    <a:pt x="224553" y="52670"/>
                    <a:pt x="105000" y="116575"/>
                    <a:pt x="0" y="224327"/>
                  </a:cubicBezTo>
                  <a:cubicBezTo>
                    <a:pt x="32537" y="221462"/>
                    <a:pt x="64772" y="214826"/>
                    <a:pt x="95801" y="204647"/>
                  </a:cubicBezTo>
                  <a:cubicBezTo>
                    <a:pt x="127018" y="192846"/>
                    <a:pt x="157104" y="176860"/>
                    <a:pt x="185117" y="158009"/>
                  </a:cubicBezTo>
                  <a:cubicBezTo>
                    <a:pt x="213092" y="139761"/>
                    <a:pt x="239182" y="115971"/>
                    <a:pt x="262595" y="88788"/>
                  </a:cubicBezTo>
                  <a:cubicBezTo>
                    <a:pt x="286008" y="61907"/>
                    <a:pt x="306781" y="32198"/>
                    <a:pt x="324539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6D87144-13EC-4BC4-8532-EB9FD02E12EE}"/>
                </a:ext>
              </a:extLst>
            </p:cNvPr>
            <p:cNvSpPr/>
            <p:nvPr/>
          </p:nvSpPr>
          <p:spPr>
            <a:xfrm>
              <a:off x="3027657" y="628681"/>
              <a:ext cx="212639" cy="321485"/>
            </a:xfrm>
            <a:custGeom>
              <a:avLst/>
              <a:gdLst>
                <a:gd name="connsiteX0" fmla="*/ 0 w 212639"/>
                <a:gd name="connsiteY0" fmla="*/ 321485 h 321485"/>
                <a:gd name="connsiteX1" fmla="*/ 63905 w 212639"/>
                <a:gd name="connsiteY1" fmla="*/ 258372 h 321485"/>
                <a:gd name="connsiteX2" fmla="*/ 123738 w 212639"/>
                <a:gd name="connsiteY2" fmla="*/ 177049 h 321485"/>
                <a:gd name="connsiteX3" fmla="*/ 212639 w 212639"/>
                <a:gd name="connsiteY3" fmla="*/ 0 h 321485"/>
                <a:gd name="connsiteX4" fmla="*/ 99496 w 212639"/>
                <a:gd name="connsiteY4" fmla="*/ 143117 h 321485"/>
                <a:gd name="connsiteX5" fmla="*/ 0 w 212639"/>
                <a:gd name="connsiteY5" fmla="*/ 321485 h 32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2639" h="321485">
                  <a:moveTo>
                    <a:pt x="0" y="321485"/>
                  </a:moveTo>
                  <a:cubicBezTo>
                    <a:pt x="21415" y="303841"/>
                    <a:pt x="43056" y="282426"/>
                    <a:pt x="63905" y="258372"/>
                  </a:cubicBezTo>
                  <a:cubicBezTo>
                    <a:pt x="84830" y="233828"/>
                    <a:pt x="105151" y="205778"/>
                    <a:pt x="123738" y="177049"/>
                  </a:cubicBezTo>
                  <a:cubicBezTo>
                    <a:pt x="161063" y="119327"/>
                    <a:pt x="191715" y="56666"/>
                    <a:pt x="212639" y="0"/>
                  </a:cubicBezTo>
                  <a:cubicBezTo>
                    <a:pt x="177388" y="32725"/>
                    <a:pt x="137914" y="84754"/>
                    <a:pt x="99496" y="143117"/>
                  </a:cubicBezTo>
                  <a:cubicBezTo>
                    <a:pt x="61379" y="200688"/>
                    <a:pt x="24921" y="262972"/>
                    <a:pt x="0" y="321485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09AC472-4CC7-4980-AD5D-85907EC8EE9C}"/>
                </a:ext>
              </a:extLst>
            </p:cNvPr>
            <p:cNvSpPr/>
            <p:nvPr/>
          </p:nvSpPr>
          <p:spPr>
            <a:xfrm>
              <a:off x="2879677" y="605796"/>
              <a:ext cx="274847" cy="292567"/>
            </a:xfrm>
            <a:custGeom>
              <a:avLst/>
              <a:gdLst>
                <a:gd name="connsiteX0" fmla="*/ 0 w 274847"/>
                <a:gd name="connsiteY0" fmla="*/ 292568 h 292567"/>
                <a:gd name="connsiteX1" fmla="*/ 165399 w 274847"/>
                <a:gd name="connsiteY1" fmla="*/ 184966 h 292567"/>
                <a:gd name="connsiteX2" fmla="*/ 274848 w 274847"/>
                <a:gd name="connsiteY2" fmla="*/ 0 h 292567"/>
                <a:gd name="connsiteX3" fmla="*/ 124869 w 274847"/>
                <a:gd name="connsiteY3" fmla="*/ 123964 h 292567"/>
                <a:gd name="connsiteX4" fmla="*/ 0 w 274847"/>
                <a:gd name="connsiteY4" fmla="*/ 292568 h 29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847" h="292567">
                  <a:moveTo>
                    <a:pt x="0" y="292568"/>
                  </a:moveTo>
                  <a:cubicBezTo>
                    <a:pt x="58702" y="264819"/>
                    <a:pt x="116499" y="233640"/>
                    <a:pt x="165399" y="184966"/>
                  </a:cubicBezTo>
                  <a:cubicBezTo>
                    <a:pt x="214148" y="137537"/>
                    <a:pt x="252151" y="78383"/>
                    <a:pt x="274848" y="0"/>
                  </a:cubicBezTo>
                  <a:cubicBezTo>
                    <a:pt x="226815" y="23526"/>
                    <a:pt x="174146" y="71559"/>
                    <a:pt x="124869" y="123964"/>
                  </a:cubicBezTo>
                  <a:cubicBezTo>
                    <a:pt x="75970" y="176031"/>
                    <a:pt x="29822" y="236429"/>
                    <a:pt x="0" y="292568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F56A5AC-0B37-4977-BA8A-671977A602AB}"/>
                </a:ext>
              </a:extLst>
            </p:cNvPr>
            <p:cNvSpPr/>
            <p:nvPr/>
          </p:nvSpPr>
          <p:spPr>
            <a:xfrm>
              <a:off x="1874672" y="368047"/>
              <a:ext cx="197954" cy="549243"/>
            </a:xfrm>
            <a:custGeom>
              <a:avLst/>
              <a:gdLst>
                <a:gd name="connsiteX0" fmla="*/ 197955 w 197954"/>
                <a:gd name="connsiteY0" fmla="*/ 0 h 549243"/>
                <a:gd name="connsiteX1" fmla="*/ 144908 w 197954"/>
                <a:gd name="connsiteY1" fmla="*/ 273000 h 549243"/>
                <a:gd name="connsiteX2" fmla="*/ 16872 w 197954"/>
                <a:gd name="connsiteY2" fmla="*/ 549243 h 549243"/>
                <a:gd name="connsiteX3" fmla="*/ 28936 w 197954"/>
                <a:gd name="connsiteY3" fmla="*/ 252189 h 549243"/>
                <a:gd name="connsiteX4" fmla="*/ 197955 w 197954"/>
                <a:gd name="connsiteY4" fmla="*/ 0 h 549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54" h="549243">
                  <a:moveTo>
                    <a:pt x="197955" y="0"/>
                  </a:moveTo>
                  <a:cubicBezTo>
                    <a:pt x="193845" y="84415"/>
                    <a:pt x="173147" y="180140"/>
                    <a:pt x="144908" y="273000"/>
                  </a:cubicBezTo>
                  <a:cubicBezTo>
                    <a:pt x="115425" y="366878"/>
                    <a:pt x="73312" y="462868"/>
                    <a:pt x="16872" y="549243"/>
                  </a:cubicBezTo>
                  <a:cubicBezTo>
                    <a:pt x="-8653" y="449748"/>
                    <a:pt x="-5674" y="348782"/>
                    <a:pt x="28936" y="252189"/>
                  </a:cubicBezTo>
                  <a:cubicBezTo>
                    <a:pt x="62227" y="156539"/>
                    <a:pt x="121646" y="70993"/>
                    <a:pt x="197955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E16D8EA-5BC3-45C6-9BCF-287CFC141014}"/>
                </a:ext>
              </a:extLst>
            </p:cNvPr>
            <p:cNvSpPr/>
            <p:nvPr/>
          </p:nvSpPr>
          <p:spPr>
            <a:xfrm>
              <a:off x="2236324" y="566661"/>
              <a:ext cx="101098" cy="524623"/>
            </a:xfrm>
            <a:custGeom>
              <a:avLst/>
              <a:gdLst>
                <a:gd name="connsiteX0" fmla="*/ 30053 w 101098"/>
                <a:gd name="connsiteY0" fmla="*/ 0 h 524623"/>
                <a:gd name="connsiteX1" fmla="*/ 90452 w 101098"/>
                <a:gd name="connsiteY1" fmla="*/ 259503 h 524623"/>
                <a:gd name="connsiteX2" fmla="*/ 91168 w 101098"/>
                <a:gd name="connsiteY2" fmla="*/ 524624 h 524623"/>
                <a:gd name="connsiteX3" fmla="*/ 3285 w 101098"/>
                <a:gd name="connsiteY3" fmla="*/ 271681 h 524623"/>
                <a:gd name="connsiteX4" fmla="*/ 3587 w 101098"/>
                <a:gd name="connsiteY4" fmla="*/ 136029 h 524623"/>
                <a:gd name="connsiteX5" fmla="*/ 30053 w 101098"/>
                <a:gd name="connsiteY5" fmla="*/ 0 h 52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098" h="524623">
                  <a:moveTo>
                    <a:pt x="30053" y="0"/>
                  </a:moveTo>
                  <a:cubicBezTo>
                    <a:pt x="61044" y="61605"/>
                    <a:pt x="79745" y="157557"/>
                    <a:pt x="90452" y="259503"/>
                  </a:cubicBezTo>
                  <a:cubicBezTo>
                    <a:pt x="102592" y="357792"/>
                    <a:pt x="106287" y="461812"/>
                    <a:pt x="91168" y="524624"/>
                  </a:cubicBezTo>
                  <a:cubicBezTo>
                    <a:pt x="41289" y="447636"/>
                    <a:pt x="11165" y="363071"/>
                    <a:pt x="3285" y="271681"/>
                  </a:cubicBezTo>
                  <a:cubicBezTo>
                    <a:pt x="-938" y="226401"/>
                    <a:pt x="-1352" y="181912"/>
                    <a:pt x="3587" y="136029"/>
                  </a:cubicBezTo>
                  <a:cubicBezTo>
                    <a:pt x="8676" y="89919"/>
                    <a:pt x="17725" y="44413"/>
                    <a:pt x="30053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8F7EDC8-1B2B-464B-80CA-8EDF2333EE9F}"/>
                </a:ext>
              </a:extLst>
            </p:cNvPr>
            <p:cNvSpPr/>
            <p:nvPr/>
          </p:nvSpPr>
          <p:spPr>
            <a:xfrm>
              <a:off x="2052225" y="474555"/>
              <a:ext cx="104053" cy="589923"/>
            </a:xfrm>
            <a:custGeom>
              <a:avLst/>
              <a:gdLst>
                <a:gd name="connsiteX0" fmla="*/ 48716 w 104053"/>
                <a:gd name="connsiteY0" fmla="*/ 589924 h 589923"/>
                <a:gd name="connsiteX1" fmla="*/ 4077 w 104053"/>
                <a:gd name="connsiteY1" fmla="*/ 452613 h 589923"/>
                <a:gd name="connsiteX2" fmla="*/ 5886 w 104053"/>
                <a:gd name="connsiteY2" fmla="*/ 298185 h 589923"/>
                <a:gd name="connsiteX3" fmla="*/ 104025 w 104053"/>
                <a:gd name="connsiteY3" fmla="*/ 0 h 589923"/>
                <a:gd name="connsiteX4" fmla="*/ 103082 w 104053"/>
                <a:gd name="connsiteY4" fmla="*/ 135727 h 589923"/>
                <a:gd name="connsiteX5" fmla="*/ 99199 w 104053"/>
                <a:gd name="connsiteY5" fmla="*/ 276997 h 589923"/>
                <a:gd name="connsiteX6" fmla="*/ 48716 w 104053"/>
                <a:gd name="connsiteY6" fmla="*/ 589924 h 58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053" h="589923">
                  <a:moveTo>
                    <a:pt x="48716" y="589924"/>
                  </a:moveTo>
                  <a:cubicBezTo>
                    <a:pt x="25831" y="548074"/>
                    <a:pt x="10298" y="502794"/>
                    <a:pt x="4077" y="452613"/>
                  </a:cubicBezTo>
                  <a:cubicBezTo>
                    <a:pt x="-2144" y="402356"/>
                    <a:pt x="-1013" y="350101"/>
                    <a:pt x="5886" y="298185"/>
                  </a:cubicBezTo>
                  <a:cubicBezTo>
                    <a:pt x="19572" y="194203"/>
                    <a:pt x="60027" y="87883"/>
                    <a:pt x="104025" y="0"/>
                  </a:cubicBezTo>
                  <a:cubicBezTo>
                    <a:pt x="104100" y="43810"/>
                    <a:pt x="104100" y="88977"/>
                    <a:pt x="103082" y="135727"/>
                  </a:cubicBezTo>
                  <a:cubicBezTo>
                    <a:pt x="102781" y="181648"/>
                    <a:pt x="102328" y="228060"/>
                    <a:pt x="99199" y="276997"/>
                  </a:cubicBezTo>
                  <a:cubicBezTo>
                    <a:pt x="92262" y="375701"/>
                    <a:pt x="80914" y="476667"/>
                    <a:pt x="48716" y="589924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08F616-DCA4-4B2B-82E8-75B291D6E8F9}"/>
                </a:ext>
              </a:extLst>
            </p:cNvPr>
            <p:cNvSpPr/>
            <p:nvPr/>
          </p:nvSpPr>
          <p:spPr>
            <a:xfrm>
              <a:off x="2396862" y="683085"/>
              <a:ext cx="109180" cy="500079"/>
            </a:xfrm>
            <a:custGeom>
              <a:avLst/>
              <a:gdLst>
                <a:gd name="connsiteX0" fmla="*/ 108924 w 109180"/>
                <a:gd name="connsiteY0" fmla="*/ 500080 h 500079"/>
                <a:gd name="connsiteX1" fmla="*/ 67075 w 109180"/>
                <a:gd name="connsiteY1" fmla="*/ 449936 h 500079"/>
                <a:gd name="connsiteX2" fmla="*/ 36913 w 109180"/>
                <a:gd name="connsiteY2" fmla="*/ 393647 h 500079"/>
                <a:gd name="connsiteX3" fmla="*/ 3811 w 109180"/>
                <a:gd name="connsiteY3" fmla="*/ 272925 h 500079"/>
                <a:gd name="connsiteX4" fmla="*/ 23152 w 109180"/>
                <a:gd name="connsiteY4" fmla="*/ 0 h 500079"/>
                <a:gd name="connsiteX5" fmla="*/ 85926 w 109180"/>
                <a:gd name="connsiteY5" fmla="*/ 239144 h 500079"/>
                <a:gd name="connsiteX6" fmla="*/ 103834 w 109180"/>
                <a:gd name="connsiteY6" fmla="*/ 364051 h 500079"/>
                <a:gd name="connsiteX7" fmla="*/ 108924 w 109180"/>
                <a:gd name="connsiteY7" fmla="*/ 500080 h 5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180" h="500079">
                  <a:moveTo>
                    <a:pt x="108924" y="500080"/>
                  </a:moveTo>
                  <a:cubicBezTo>
                    <a:pt x="93164" y="484019"/>
                    <a:pt x="79252" y="467279"/>
                    <a:pt x="67075" y="449936"/>
                  </a:cubicBezTo>
                  <a:cubicBezTo>
                    <a:pt x="55349" y="431688"/>
                    <a:pt x="45358" y="412913"/>
                    <a:pt x="36913" y="393647"/>
                  </a:cubicBezTo>
                  <a:cubicBezTo>
                    <a:pt x="20023" y="355153"/>
                    <a:pt x="9428" y="314737"/>
                    <a:pt x="3811" y="272925"/>
                  </a:cubicBezTo>
                  <a:cubicBezTo>
                    <a:pt x="-5954" y="186625"/>
                    <a:pt x="3961" y="94858"/>
                    <a:pt x="23152" y="0"/>
                  </a:cubicBezTo>
                  <a:cubicBezTo>
                    <a:pt x="47960" y="80682"/>
                    <a:pt x="69073" y="160573"/>
                    <a:pt x="85926" y="239144"/>
                  </a:cubicBezTo>
                  <a:cubicBezTo>
                    <a:pt x="93956" y="279146"/>
                    <a:pt x="100064" y="320467"/>
                    <a:pt x="103834" y="364051"/>
                  </a:cubicBezTo>
                  <a:cubicBezTo>
                    <a:pt x="107868" y="407069"/>
                    <a:pt x="109942" y="451557"/>
                    <a:pt x="108924" y="50008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E32FA2A-0104-4455-BDE1-28CBA9A94414}"/>
                </a:ext>
              </a:extLst>
            </p:cNvPr>
            <p:cNvSpPr/>
            <p:nvPr/>
          </p:nvSpPr>
          <p:spPr>
            <a:xfrm>
              <a:off x="2563452" y="781374"/>
              <a:ext cx="98857" cy="520061"/>
            </a:xfrm>
            <a:custGeom>
              <a:avLst/>
              <a:gdLst>
                <a:gd name="connsiteX0" fmla="*/ 96007 w 98857"/>
                <a:gd name="connsiteY0" fmla="*/ 520062 h 520061"/>
                <a:gd name="connsiteX1" fmla="*/ 28709 w 98857"/>
                <a:gd name="connsiteY1" fmla="*/ 406843 h 520061"/>
                <a:gd name="connsiteX2" fmla="*/ 1941 w 98857"/>
                <a:gd name="connsiteY2" fmla="*/ 279711 h 520061"/>
                <a:gd name="connsiteX3" fmla="*/ 4730 w 98857"/>
                <a:gd name="connsiteY3" fmla="*/ 144663 h 520061"/>
                <a:gd name="connsiteX4" fmla="*/ 29538 w 98857"/>
                <a:gd name="connsiteY4" fmla="*/ 0 h 520061"/>
                <a:gd name="connsiteX5" fmla="*/ 44318 w 98857"/>
                <a:gd name="connsiteY5" fmla="*/ 65413 h 520061"/>
                <a:gd name="connsiteX6" fmla="*/ 59210 w 98857"/>
                <a:gd name="connsiteY6" fmla="*/ 127735 h 520061"/>
                <a:gd name="connsiteX7" fmla="*/ 83264 w 98857"/>
                <a:gd name="connsiteY7" fmla="*/ 252905 h 520061"/>
                <a:gd name="connsiteX8" fmla="*/ 96007 w 98857"/>
                <a:gd name="connsiteY8" fmla="*/ 520062 h 52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857" h="520061">
                  <a:moveTo>
                    <a:pt x="96007" y="520062"/>
                  </a:moveTo>
                  <a:cubicBezTo>
                    <a:pt x="66109" y="484207"/>
                    <a:pt x="43978" y="446731"/>
                    <a:pt x="28709" y="406843"/>
                  </a:cubicBezTo>
                  <a:cubicBezTo>
                    <a:pt x="13854" y="365861"/>
                    <a:pt x="5447" y="323446"/>
                    <a:pt x="1941" y="279711"/>
                  </a:cubicBezTo>
                  <a:cubicBezTo>
                    <a:pt x="-1566" y="235977"/>
                    <a:pt x="-133" y="190923"/>
                    <a:pt x="4730" y="144663"/>
                  </a:cubicBezTo>
                  <a:cubicBezTo>
                    <a:pt x="9971" y="97648"/>
                    <a:pt x="18718" y="49277"/>
                    <a:pt x="29538" y="0"/>
                  </a:cubicBezTo>
                  <a:cubicBezTo>
                    <a:pt x="34553" y="22282"/>
                    <a:pt x="39492" y="44036"/>
                    <a:pt x="44318" y="65413"/>
                  </a:cubicBezTo>
                  <a:cubicBezTo>
                    <a:pt x="49370" y="86526"/>
                    <a:pt x="54309" y="107262"/>
                    <a:pt x="59210" y="127735"/>
                  </a:cubicBezTo>
                  <a:cubicBezTo>
                    <a:pt x="68635" y="169207"/>
                    <a:pt x="76892" y="210604"/>
                    <a:pt x="83264" y="252905"/>
                  </a:cubicBezTo>
                  <a:cubicBezTo>
                    <a:pt x="96459" y="336491"/>
                    <a:pt x="103020" y="421546"/>
                    <a:pt x="96007" y="520062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6AF4CBD-2A2D-448B-83FC-DFAC76F98447}"/>
                </a:ext>
              </a:extLst>
            </p:cNvPr>
            <p:cNvSpPr/>
            <p:nvPr/>
          </p:nvSpPr>
          <p:spPr>
            <a:xfrm>
              <a:off x="2686454" y="831819"/>
              <a:ext cx="174371" cy="445562"/>
            </a:xfrm>
            <a:custGeom>
              <a:avLst/>
              <a:gdLst>
                <a:gd name="connsiteX0" fmla="*/ 174372 w 174371"/>
                <a:gd name="connsiteY0" fmla="*/ 445563 h 445562"/>
                <a:gd name="connsiteX1" fmla="*/ 32838 w 174371"/>
                <a:gd name="connsiteY1" fmla="*/ 257618 h 445562"/>
                <a:gd name="connsiteX2" fmla="*/ 7239 w 174371"/>
                <a:gd name="connsiteY2" fmla="*/ 137763 h 445562"/>
                <a:gd name="connsiteX3" fmla="*/ 0 w 174371"/>
                <a:gd name="connsiteY3" fmla="*/ 0 h 445562"/>
                <a:gd name="connsiteX4" fmla="*/ 105415 w 174371"/>
                <a:gd name="connsiteY4" fmla="*/ 207700 h 445562"/>
                <a:gd name="connsiteX5" fmla="*/ 174372 w 174371"/>
                <a:gd name="connsiteY5" fmla="*/ 445563 h 44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371" h="445562">
                  <a:moveTo>
                    <a:pt x="174372" y="445563"/>
                  </a:moveTo>
                  <a:cubicBezTo>
                    <a:pt x="100551" y="395268"/>
                    <a:pt x="57043" y="333889"/>
                    <a:pt x="32838" y="257618"/>
                  </a:cubicBezTo>
                  <a:cubicBezTo>
                    <a:pt x="20510" y="220142"/>
                    <a:pt x="12479" y="180178"/>
                    <a:pt x="7239" y="137763"/>
                  </a:cubicBezTo>
                  <a:cubicBezTo>
                    <a:pt x="2300" y="94707"/>
                    <a:pt x="490" y="48296"/>
                    <a:pt x="0" y="0"/>
                  </a:cubicBezTo>
                  <a:cubicBezTo>
                    <a:pt x="40266" y="75970"/>
                    <a:pt x="77553" y="136481"/>
                    <a:pt x="105415" y="207700"/>
                  </a:cubicBezTo>
                  <a:cubicBezTo>
                    <a:pt x="134521" y="276092"/>
                    <a:pt x="156539" y="349875"/>
                    <a:pt x="174372" y="445563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3BA3396-E264-4F3D-A1E7-6E4FC0A8FA49}"/>
                </a:ext>
              </a:extLst>
            </p:cNvPr>
            <p:cNvSpPr/>
            <p:nvPr/>
          </p:nvSpPr>
          <p:spPr>
            <a:xfrm>
              <a:off x="3105663" y="962005"/>
              <a:ext cx="324086" cy="286233"/>
            </a:xfrm>
            <a:custGeom>
              <a:avLst/>
              <a:gdLst>
                <a:gd name="connsiteX0" fmla="*/ 324087 w 324086"/>
                <a:gd name="connsiteY0" fmla="*/ 286234 h 286233"/>
                <a:gd name="connsiteX1" fmla="*/ 0 w 324086"/>
                <a:gd name="connsiteY1" fmla="*/ 0 h 286233"/>
                <a:gd name="connsiteX2" fmla="*/ 324087 w 324086"/>
                <a:gd name="connsiteY2" fmla="*/ 286234 h 286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86" h="286233">
                  <a:moveTo>
                    <a:pt x="324087" y="286234"/>
                  </a:moveTo>
                  <a:cubicBezTo>
                    <a:pt x="188133" y="233149"/>
                    <a:pt x="57156" y="139120"/>
                    <a:pt x="0" y="0"/>
                  </a:cubicBezTo>
                  <a:cubicBezTo>
                    <a:pt x="116311" y="57420"/>
                    <a:pt x="227381" y="152769"/>
                    <a:pt x="324087" y="286234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9FE1A14-D015-4C79-A8C2-4C97D70B55B5}"/>
                </a:ext>
              </a:extLst>
            </p:cNvPr>
            <p:cNvSpPr/>
            <p:nvPr/>
          </p:nvSpPr>
          <p:spPr>
            <a:xfrm>
              <a:off x="3028542" y="943531"/>
              <a:ext cx="128697" cy="326763"/>
            </a:xfrm>
            <a:custGeom>
              <a:avLst/>
              <a:gdLst>
                <a:gd name="connsiteX0" fmla="*/ 661 w 128697"/>
                <a:gd name="connsiteY0" fmla="*/ 0 h 326763"/>
                <a:gd name="connsiteX1" fmla="*/ 37911 w 128697"/>
                <a:gd name="connsiteY1" fmla="*/ 72463 h 326763"/>
                <a:gd name="connsiteX2" fmla="*/ 77121 w 128697"/>
                <a:gd name="connsiteY2" fmla="*/ 141835 h 326763"/>
                <a:gd name="connsiteX3" fmla="*/ 128698 w 128697"/>
                <a:gd name="connsiteY3" fmla="*/ 326764 h 326763"/>
                <a:gd name="connsiteX4" fmla="*/ 32067 w 128697"/>
                <a:gd name="connsiteY4" fmla="*/ 178029 h 326763"/>
                <a:gd name="connsiteX5" fmla="*/ 661 w 128697"/>
                <a:gd name="connsiteY5" fmla="*/ 0 h 32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697" h="326763">
                  <a:moveTo>
                    <a:pt x="661" y="0"/>
                  </a:moveTo>
                  <a:cubicBezTo>
                    <a:pt x="11934" y="25411"/>
                    <a:pt x="24828" y="48937"/>
                    <a:pt x="37911" y="72463"/>
                  </a:cubicBezTo>
                  <a:cubicBezTo>
                    <a:pt x="51144" y="95273"/>
                    <a:pt x="64717" y="117404"/>
                    <a:pt x="77121" y="141835"/>
                  </a:cubicBezTo>
                  <a:cubicBezTo>
                    <a:pt x="101967" y="190546"/>
                    <a:pt x="122665" y="247024"/>
                    <a:pt x="128698" y="326764"/>
                  </a:cubicBezTo>
                  <a:cubicBezTo>
                    <a:pt x="90053" y="281597"/>
                    <a:pt x="55443" y="231905"/>
                    <a:pt x="32067" y="178029"/>
                  </a:cubicBezTo>
                  <a:cubicBezTo>
                    <a:pt x="8654" y="123663"/>
                    <a:pt x="-2996" y="62962"/>
                    <a:pt x="661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45BAD04-03B4-4A40-84A5-48F4D454CAD0}"/>
                </a:ext>
              </a:extLst>
            </p:cNvPr>
            <p:cNvSpPr/>
            <p:nvPr/>
          </p:nvSpPr>
          <p:spPr>
            <a:xfrm>
              <a:off x="2872696" y="911446"/>
              <a:ext cx="174264" cy="361901"/>
            </a:xfrm>
            <a:custGeom>
              <a:avLst/>
              <a:gdLst>
                <a:gd name="connsiteX0" fmla="*/ 2721 w 174264"/>
                <a:gd name="connsiteY0" fmla="*/ 0 h 361901"/>
                <a:gd name="connsiteX1" fmla="*/ 106740 w 174264"/>
                <a:gd name="connsiteY1" fmla="*/ 160347 h 361901"/>
                <a:gd name="connsiteX2" fmla="*/ 174265 w 174264"/>
                <a:gd name="connsiteY2" fmla="*/ 361902 h 361901"/>
                <a:gd name="connsiteX3" fmla="*/ 97617 w 174264"/>
                <a:gd name="connsiteY3" fmla="*/ 284236 h 361901"/>
                <a:gd name="connsiteX4" fmla="*/ 38651 w 174264"/>
                <a:gd name="connsiteY4" fmla="*/ 194241 h 361901"/>
                <a:gd name="connsiteX5" fmla="*/ 2721 w 174264"/>
                <a:gd name="connsiteY5" fmla="*/ 0 h 361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264" h="361901">
                  <a:moveTo>
                    <a:pt x="2721" y="0"/>
                  </a:moveTo>
                  <a:cubicBezTo>
                    <a:pt x="34654" y="55460"/>
                    <a:pt x="73261" y="106621"/>
                    <a:pt x="106740" y="160347"/>
                  </a:cubicBezTo>
                  <a:cubicBezTo>
                    <a:pt x="139881" y="215316"/>
                    <a:pt x="166649" y="279033"/>
                    <a:pt x="174265" y="361902"/>
                  </a:cubicBezTo>
                  <a:cubicBezTo>
                    <a:pt x="146403" y="340412"/>
                    <a:pt x="120766" y="312437"/>
                    <a:pt x="97617" y="284236"/>
                  </a:cubicBezTo>
                  <a:cubicBezTo>
                    <a:pt x="74618" y="255620"/>
                    <a:pt x="54335" y="225835"/>
                    <a:pt x="38651" y="194241"/>
                  </a:cubicBezTo>
                  <a:cubicBezTo>
                    <a:pt x="7584" y="129469"/>
                    <a:pt x="-6328" y="62510"/>
                    <a:pt x="2721" y="0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4" name="Graphic 48">
            <a:extLst>
              <a:ext uri="{FF2B5EF4-FFF2-40B4-BE49-F238E27FC236}">
                <a16:creationId xmlns:a16="http://schemas.microsoft.com/office/drawing/2014/main" id="{4E5A9830-8BAB-4006-BC33-F5DDB5774316}"/>
              </a:ext>
            </a:extLst>
          </p:cNvPr>
          <p:cNvGrpSpPr/>
          <p:nvPr/>
        </p:nvGrpSpPr>
        <p:grpSpPr>
          <a:xfrm>
            <a:off x="606581" y="3353023"/>
            <a:ext cx="1887132" cy="2086136"/>
            <a:chOff x="3654581" y="4772248"/>
            <a:chExt cx="1887132" cy="2086136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9CF5650-C0F6-4959-81F7-C8A507E6DB55}"/>
                </a:ext>
              </a:extLst>
            </p:cNvPr>
            <p:cNvSpPr/>
            <p:nvPr/>
          </p:nvSpPr>
          <p:spPr>
            <a:xfrm>
              <a:off x="3810360" y="4920090"/>
              <a:ext cx="1731353" cy="1938294"/>
            </a:xfrm>
            <a:custGeom>
              <a:avLst/>
              <a:gdLst>
                <a:gd name="connsiteX0" fmla="*/ 325322 w 1731353"/>
                <a:gd name="connsiteY0" fmla="*/ 34861 h 1938294"/>
                <a:gd name="connsiteX1" fmla="*/ 532571 w 1731353"/>
                <a:gd name="connsiteY1" fmla="*/ 525516 h 1938294"/>
                <a:gd name="connsiteX2" fmla="*/ 539621 w 1731353"/>
                <a:gd name="connsiteY2" fmla="*/ 537656 h 1938294"/>
                <a:gd name="connsiteX3" fmla="*/ 568727 w 1731353"/>
                <a:gd name="connsiteY3" fmla="*/ 696494 h 1938294"/>
                <a:gd name="connsiteX4" fmla="*/ 618041 w 1731353"/>
                <a:gd name="connsiteY4" fmla="*/ 851638 h 1938294"/>
                <a:gd name="connsiteX5" fmla="*/ 658571 w 1731353"/>
                <a:gd name="connsiteY5" fmla="*/ 945177 h 1938294"/>
                <a:gd name="connsiteX6" fmla="*/ 553420 w 1731353"/>
                <a:gd name="connsiteY6" fmla="*/ 800590 h 1938294"/>
                <a:gd name="connsiteX7" fmla="*/ 503314 w 1731353"/>
                <a:gd name="connsiteY7" fmla="*/ 726355 h 1938294"/>
                <a:gd name="connsiteX8" fmla="*/ 478053 w 1731353"/>
                <a:gd name="connsiteY8" fmla="*/ 689218 h 1938294"/>
                <a:gd name="connsiteX9" fmla="*/ 454490 w 1731353"/>
                <a:gd name="connsiteY9" fmla="*/ 651064 h 1938294"/>
                <a:gd name="connsiteX10" fmla="*/ 208371 w 1731353"/>
                <a:gd name="connsiteY10" fmla="*/ 198677 h 1938294"/>
                <a:gd name="connsiteX11" fmla="*/ 179001 w 1731353"/>
                <a:gd name="connsiteY11" fmla="*/ 209309 h 1938294"/>
                <a:gd name="connsiteX12" fmla="*/ 451474 w 1731353"/>
                <a:gd name="connsiteY12" fmla="*/ 705995 h 1938294"/>
                <a:gd name="connsiteX13" fmla="*/ 302136 w 1731353"/>
                <a:gd name="connsiteY13" fmla="*/ 607367 h 1938294"/>
                <a:gd name="connsiteX14" fmla="*/ 188502 w 1731353"/>
                <a:gd name="connsiteY14" fmla="*/ 448189 h 1938294"/>
                <a:gd name="connsiteX15" fmla="*/ 56658 w 1731353"/>
                <a:gd name="connsiteY15" fmla="*/ 298776 h 1938294"/>
                <a:gd name="connsiteX16" fmla="*/ 31171 w 1731353"/>
                <a:gd name="connsiteY16" fmla="*/ 316873 h 1938294"/>
                <a:gd name="connsiteX17" fmla="*/ 243924 w 1731353"/>
                <a:gd name="connsiteY17" fmla="*/ 574679 h 1938294"/>
                <a:gd name="connsiteX18" fmla="*/ 21331 w 1731353"/>
                <a:gd name="connsiteY18" fmla="*/ 475485 h 1938294"/>
                <a:gd name="connsiteX19" fmla="*/ 9342 w 1731353"/>
                <a:gd name="connsiteY19" fmla="*/ 504139 h 1938294"/>
                <a:gd name="connsiteX20" fmla="*/ 265979 w 1731353"/>
                <a:gd name="connsiteY20" fmla="*/ 621694 h 1938294"/>
                <a:gd name="connsiteX21" fmla="*/ 489552 w 1731353"/>
                <a:gd name="connsiteY21" fmla="*/ 773708 h 1938294"/>
                <a:gd name="connsiteX22" fmla="*/ 499694 w 1731353"/>
                <a:gd name="connsiteY22" fmla="*/ 776762 h 1938294"/>
                <a:gd name="connsiteX23" fmla="*/ 537246 w 1731353"/>
                <a:gd name="connsiteY23" fmla="*/ 832410 h 1938294"/>
                <a:gd name="connsiteX24" fmla="*/ 576946 w 1731353"/>
                <a:gd name="connsiteY24" fmla="*/ 886551 h 1938294"/>
                <a:gd name="connsiteX25" fmla="*/ 657440 w 1731353"/>
                <a:gd name="connsiteY25" fmla="*/ 993662 h 1938294"/>
                <a:gd name="connsiteX26" fmla="*/ 1102889 w 1731353"/>
                <a:gd name="connsiteY26" fmla="*/ 1477417 h 1938294"/>
                <a:gd name="connsiteX27" fmla="*/ 979264 w 1731353"/>
                <a:gd name="connsiteY27" fmla="*/ 1424596 h 1938294"/>
                <a:gd name="connsiteX28" fmla="*/ 850776 w 1731353"/>
                <a:gd name="connsiteY28" fmla="*/ 1376488 h 1938294"/>
                <a:gd name="connsiteX29" fmla="*/ 717311 w 1731353"/>
                <a:gd name="connsiteY29" fmla="*/ 1333055 h 1938294"/>
                <a:gd name="connsiteX30" fmla="*/ 580829 w 1731353"/>
                <a:gd name="connsiteY30" fmla="*/ 1292941 h 1938294"/>
                <a:gd name="connsiteX31" fmla="*/ 544145 w 1731353"/>
                <a:gd name="connsiteY31" fmla="*/ 1253731 h 1938294"/>
                <a:gd name="connsiteX32" fmla="*/ 507499 w 1731353"/>
                <a:gd name="connsiteY32" fmla="*/ 1214521 h 1938294"/>
                <a:gd name="connsiteX33" fmla="*/ 428965 w 1731353"/>
                <a:gd name="connsiteY33" fmla="*/ 1140398 h 1938294"/>
                <a:gd name="connsiteX34" fmla="*/ 267110 w 1731353"/>
                <a:gd name="connsiteY34" fmla="*/ 1034041 h 1938294"/>
                <a:gd name="connsiteX35" fmla="*/ 260550 w 1731353"/>
                <a:gd name="connsiteY35" fmla="*/ 1064127 h 1938294"/>
                <a:gd name="connsiteX36" fmla="*/ 414676 w 1731353"/>
                <a:gd name="connsiteY36" fmla="*/ 1169089 h 1938294"/>
                <a:gd name="connsiteX37" fmla="*/ 525068 w 1731353"/>
                <a:gd name="connsiteY37" fmla="*/ 1278727 h 1938294"/>
                <a:gd name="connsiteX38" fmla="*/ 520581 w 1731353"/>
                <a:gd name="connsiteY38" fmla="*/ 1277558 h 1938294"/>
                <a:gd name="connsiteX39" fmla="*/ 321477 w 1731353"/>
                <a:gd name="connsiteY39" fmla="*/ 1232542 h 1938294"/>
                <a:gd name="connsiteX40" fmla="*/ 316613 w 1731353"/>
                <a:gd name="connsiteY40" fmla="*/ 1263269 h 1938294"/>
                <a:gd name="connsiteX41" fmla="*/ 458901 w 1731353"/>
                <a:gd name="connsiteY41" fmla="*/ 1294374 h 1938294"/>
                <a:gd name="connsiteX42" fmla="*/ 255272 w 1731353"/>
                <a:gd name="connsiteY42" fmla="*/ 1313300 h 1938294"/>
                <a:gd name="connsiteX43" fmla="*/ 250861 w 1731353"/>
                <a:gd name="connsiteY43" fmla="*/ 1344630 h 1938294"/>
                <a:gd name="connsiteX44" fmla="*/ 508403 w 1731353"/>
                <a:gd name="connsiteY44" fmla="*/ 1309417 h 1938294"/>
                <a:gd name="connsiteX45" fmla="*/ 511910 w 1731353"/>
                <a:gd name="connsiteY45" fmla="*/ 1307041 h 1938294"/>
                <a:gd name="connsiteX46" fmla="*/ 673199 w 1731353"/>
                <a:gd name="connsiteY46" fmla="*/ 1351190 h 1938294"/>
                <a:gd name="connsiteX47" fmla="*/ 829323 w 1731353"/>
                <a:gd name="connsiteY47" fmla="*/ 1401070 h 1938294"/>
                <a:gd name="connsiteX48" fmla="*/ 663962 w 1731353"/>
                <a:gd name="connsiteY48" fmla="*/ 1492837 h 1938294"/>
                <a:gd name="connsiteX49" fmla="*/ 543919 w 1731353"/>
                <a:gd name="connsiteY49" fmla="*/ 1487144 h 1938294"/>
                <a:gd name="connsiteX50" fmla="*/ 428588 w 1731353"/>
                <a:gd name="connsiteY50" fmla="*/ 1449744 h 1938294"/>
                <a:gd name="connsiteX51" fmla="*/ 417768 w 1731353"/>
                <a:gd name="connsiteY51" fmla="*/ 1479189 h 1938294"/>
                <a:gd name="connsiteX52" fmla="*/ 500335 w 1731353"/>
                <a:gd name="connsiteY52" fmla="*/ 1507993 h 1938294"/>
                <a:gd name="connsiteX53" fmla="*/ 585881 w 1731353"/>
                <a:gd name="connsiteY53" fmla="*/ 1524808 h 1938294"/>
                <a:gd name="connsiteX54" fmla="*/ 439484 w 1731353"/>
                <a:gd name="connsiteY54" fmla="*/ 1556516 h 1938294"/>
                <a:gd name="connsiteX55" fmla="*/ 445630 w 1731353"/>
                <a:gd name="connsiteY55" fmla="*/ 1587808 h 1938294"/>
                <a:gd name="connsiteX56" fmla="*/ 607183 w 1731353"/>
                <a:gd name="connsiteY56" fmla="*/ 1550483 h 1938294"/>
                <a:gd name="connsiteX57" fmla="*/ 572158 w 1731353"/>
                <a:gd name="connsiteY57" fmla="*/ 1588299 h 1938294"/>
                <a:gd name="connsiteX58" fmla="*/ 467912 w 1731353"/>
                <a:gd name="connsiteY58" fmla="*/ 1671846 h 1938294"/>
                <a:gd name="connsiteX59" fmla="*/ 482691 w 1731353"/>
                <a:gd name="connsiteY59" fmla="*/ 1700839 h 1938294"/>
                <a:gd name="connsiteX60" fmla="*/ 589576 w 1731353"/>
                <a:gd name="connsiteY60" fmla="*/ 1615633 h 1938294"/>
                <a:gd name="connsiteX61" fmla="*/ 686810 w 1731353"/>
                <a:gd name="connsiteY61" fmla="*/ 1517984 h 1938294"/>
                <a:gd name="connsiteX62" fmla="*/ 690429 w 1731353"/>
                <a:gd name="connsiteY62" fmla="*/ 1513988 h 1938294"/>
                <a:gd name="connsiteX63" fmla="*/ 853490 w 1731353"/>
                <a:gd name="connsiteY63" fmla="*/ 1420185 h 1938294"/>
                <a:gd name="connsiteX64" fmla="*/ 859749 w 1731353"/>
                <a:gd name="connsiteY64" fmla="*/ 1412758 h 1938294"/>
                <a:gd name="connsiteX65" fmla="*/ 984165 w 1731353"/>
                <a:gd name="connsiteY65" fmla="*/ 1459282 h 1938294"/>
                <a:gd name="connsiteX66" fmla="*/ 1152128 w 1731353"/>
                <a:gd name="connsiteY66" fmla="*/ 1534008 h 1938294"/>
                <a:gd name="connsiteX67" fmla="*/ 1164758 w 1731353"/>
                <a:gd name="connsiteY67" fmla="*/ 1533329 h 1938294"/>
                <a:gd name="connsiteX68" fmla="*/ 1292945 w 1731353"/>
                <a:gd name="connsiteY68" fmla="*/ 1641609 h 1938294"/>
                <a:gd name="connsiteX69" fmla="*/ 1709628 w 1731353"/>
                <a:gd name="connsiteY69" fmla="*/ 1936251 h 1938294"/>
                <a:gd name="connsiteX70" fmla="*/ 1725312 w 1731353"/>
                <a:gd name="connsiteY70" fmla="*/ 1909256 h 1938294"/>
                <a:gd name="connsiteX71" fmla="*/ 1359866 w 1731353"/>
                <a:gd name="connsiteY71" fmla="*/ 1655371 h 1938294"/>
                <a:gd name="connsiteX72" fmla="*/ 1026166 w 1731353"/>
                <a:gd name="connsiteY72" fmla="*/ 1360729 h 1938294"/>
                <a:gd name="connsiteX73" fmla="*/ 1026731 w 1731353"/>
                <a:gd name="connsiteY73" fmla="*/ 1357826 h 1938294"/>
                <a:gd name="connsiteX74" fmla="*/ 1022999 w 1731353"/>
                <a:gd name="connsiteY74" fmla="*/ 1109860 h 1938294"/>
                <a:gd name="connsiteX75" fmla="*/ 1087318 w 1731353"/>
                <a:gd name="connsiteY75" fmla="*/ 1000712 h 1938294"/>
                <a:gd name="connsiteX76" fmla="*/ 1091880 w 1731353"/>
                <a:gd name="connsiteY76" fmla="*/ 998525 h 1938294"/>
                <a:gd name="connsiteX77" fmla="*/ 1140214 w 1731353"/>
                <a:gd name="connsiteY77" fmla="*/ 964254 h 1938294"/>
                <a:gd name="connsiteX78" fmla="*/ 1181837 w 1731353"/>
                <a:gd name="connsiteY78" fmla="*/ 922066 h 1938294"/>
                <a:gd name="connsiteX79" fmla="*/ 1271455 w 1731353"/>
                <a:gd name="connsiteY79" fmla="*/ 831958 h 1938294"/>
                <a:gd name="connsiteX80" fmla="*/ 1256940 w 1731353"/>
                <a:gd name="connsiteY80" fmla="*/ 813974 h 1938294"/>
                <a:gd name="connsiteX81" fmla="*/ 1167134 w 1731353"/>
                <a:gd name="connsiteY81" fmla="*/ 902197 h 1938294"/>
                <a:gd name="connsiteX82" fmla="*/ 1126491 w 1731353"/>
                <a:gd name="connsiteY82" fmla="*/ 943745 h 1938294"/>
                <a:gd name="connsiteX83" fmla="*/ 1109902 w 1731353"/>
                <a:gd name="connsiteY83" fmla="*/ 955658 h 1938294"/>
                <a:gd name="connsiteX84" fmla="*/ 1182290 w 1731353"/>
                <a:gd name="connsiteY84" fmla="*/ 759382 h 1938294"/>
                <a:gd name="connsiteX85" fmla="*/ 1154993 w 1731353"/>
                <a:gd name="connsiteY85" fmla="*/ 759494 h 1938294"/>
                <a:gd name="connsiteX86" fmla="*/ 1021076 w 1731353"/>
                <a:gd name="connsiteY86" fmla="*/ 1064278 h 1938294"/>
                <a:gd name="connsiteX87" fmla="*/ 1013196 w 1731353"/>
                <a:gd name="connsiteY87" fmla="*/ 877803 h 1938294"/>
                <a:gd name="connsiteX88" fmla="*/ 1000943 w 1731353"/>
                <a:gd name="connsiteY88" fmla="*/ 698681 h 1938294"/>
                <a:gd name="connsiteX89" fmla="*/ 971950 w 1731353"/>
                <a:gd name="connsiteY89" fmla="*/ 703733 h 1938294"/>
                <a:gd name="connsiteX90" fmla="*/ 984354 w 1731353"/>
                <a:gd name="connsiteY90" fmla="*/ 884213 h 1938294"/>
                <a:gd name="connsiteX91" fmla="*/ 992234 w 1731353"/>
                <a:gd name="connsiteY91" fmla="*/ 1072044 h 1938294"/>
                <a:gd name="connsiteX92" fmla="*/ 905858 w 1731353"/>
                <a:gd name="connsiteY92" fmla="*/ 898879 h 1938294"/>
                <a:gd name="connsiteX93" fmla="*/ 879995 w 1731353"/>
                <a:gd name="connsiteY93" fmla="*/ 805642 h 1938294"/>
                <a:gd name="connsiteX94" fmla="*/ 868496 w 1731353"/>
                <a:gd name="connsiteY94" fmla="*/ 708446 h 1938294"/>
                <a:gd name="connsiteX95" fmla="*/ 838900 w 1731353"/>
                <a:gd name="connsiteY95" fmla="*/ 712631 h 1938294"/>
                <a:gd name="connsiteX96" fmla="*/ 865706 w 1731353"/>
                <a:gd name="connsiteY96" fmla="*/ 872902 h 1938294"/>
                <a:gd name="connsiteX97" fmla="*/ 831472 w 1731353"/>
                <a:gd name="connsiteY97" fmla="*/ 833654 h 1938294"/>
                <a:gd name="connsiteX98" fmla="*/ 804138 w 1731353"/>
                <a:gd name="connsiteY98" fmla="*/ 789506 h 1938294"/>
                <a:gd name="connsiteX99" fmla="*/ 765758 w 1731353"/>
                <a:gd name="connsiteY99" fmla="*/ 692686 h 1938294"/>
                <a:gd name="connsiteX100" fmla="*/ 736727 w 1731353"/>
                <a:gd name="connsiteY100" fmla="*/ 702753 h 1938294"/>
                <a:gd name="connsiteX101" fmla="*/ 791697 w 1731353"/>
                <a:gd name="connsiteY101" fmla="*/ 830223 h 1938294"/>
                <a:gd name="connsiteX102" fmla="*/ 885349 w 1731353"/>
                <a:gd name="connsiteY102" fmla="*/ 932547 h 1938294"/>
                <a:gd name="connsiteX103" fmla="*/ 929385 w 1731353"/>
                <a:gd name="connsiteY103" fmla="*/ 1028386 h 1938294"/>
                <a:gd name="connsiteX104" fmla="*/ 986126 w 1731353"/>
                <a:gd name="connsiteY104" fmla="*/ 1117777 h 1938294"/>
                <a:gd name="connsiteX105" fmla="*/ 993478 w 1731353"/>
                <a:gd name="connsiteY105" fmla="*/ 1121736 h 1938294"/>
                <a:gd name="connsiteX106" fmla="*/ 996570 w 1731353"/>
                <a:gd name="connsiteY106" fmla="*/ 1332038 h 1938294"/>
                <a:gd name="connsiteX107" fmla="*/ 872153 w 1731353"/>
                <a:gd name="connsiteY107" fmla="*/ 1201551 h 1938294"/>
                <a:gd name="connsiteX108" fmla="*/ 754145 w 1731353"/>
                <a:gd name="connsiteY108" fmla="*/ 1064844 h 1938294"/>
                <a:gd name="connsiteX109" fmla="*/ 752939 w 1731353"/>
                <a:gd name="connsiteY109" fmla="*/ 1053231 h 1938294"/>
                <a:gd name="connsiteX110" fmla="*/ 567520 w 1731353"/>
                <a:gd name="connsiteY110" fmla="*/ 507909 h 1938294"/>
                <a:gd name="connsiteX111" fmla="*/ 649032 w 1731353"/>
                <a:gd name="connsiteY111" fmla="*/ 323659 h 1938294"/>
                <a:gd name="connsiteX112" fmla="*/ 788944 w 1731353"/>
                <a:gd name="connsiteY112" fmla="*/ 170363 h 1938294"/>
                <a:gd name="connsiteX113" fmla="*/ 772695 w 1731353"/>
                <a:gd name="connsiteY113" fmla="*/ 152680 h 1938294"/>
                <a:gd name="connsiteX114" fmla="*/ 561903 w 1731353"/>
                <a:gd name="connsiteY114" fmla="*/ 436577 h 1938294"/>
                <a:gd name="connsiteX115" fmla="*/ 569783 w 1731353"/>
                <a:gd name="connsiteY115" fmla="*/ 241808 h 1938294"/>
                <a:gd name="connsiteX116" fmla="*/ 589199 w 1731353"/>
                <a:gd name="connsiteY116" fmla="*/ 126327 h 1938294"/>
                <a:gd name="connsiteX117" fmla="*/ 621510 w 1731353"/>
                <a:gd name="connsiteY117" fmla="*/ 13484 h 1938294"/>
                <a:gd name="connsiteX118" fmla="*/ 591876 w 1731353"/>
                <a:gd name="connsiteY118" fmla="*/ 10732 h 1938294"/>
                <a:gd name="connsiteX119" fmla="*/ 561827 w 1731353"/>
                <a:gd name="connsiteY119" fmla="*/ 116034 h 1938294"/>
                <a:gd name="connsiteX120" fmla="*/ 542486 w 1731353"/>
                <a:gd name="connsiteY120" fmla="*/ 223862 h 1938294"/>
                <a:gd name="connsiteX121" fmla="*/ 532080 w 1731353"/>
                <a:gd name="connsiteY121" fmla="*/ 445323 h 1938294"/>
                <a:gd name="connsiteX122" fmla="*/ 354956 w 1731353"/>
                <a:gd name="connsiteY122" fmla="*/ 25285 h 1938294"/>
                <a:gd name="connsiteX123" fmla="*/ 325322 w 1731353"/>
                <a:gd name="connsiteY123" fmla="*/ 34861 h 193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1731353" h="1938294">
                  <a:moveTo>
                    <a:pt x="325322" y="34861"/>
                  </a:moveTo>
                  <a:cubicBezTo>
                    <a:pt x="403856" y="195133"/>
                    <a:pt x="461540" y="361701"/>
                    <a:pt x="532571" y="525516"/>
                  </a:cubicBezTo>
                  <a:cubicBezTo>
                    <a:pt x="532118" y="531171"/>
                    <a:pt x="535134" y="535431"/>
                    <a:pt x="539621" y="537656"/>
                  </a:cubicBezTo>
                  <a:cubicBezTo>
                    <a:pt x="546483" y="590627"/>
                    <a:pt x="554249" y="644805"/>
                    <a:pt x="568727" y="696494"/>
                  </a:cubicBezTo>
                  <a:cubicBezTo>
                    <a:pt x="582564" y="748561"/>
                    <a:pt x="596890" y="801721"/>
                    <a:pt x="618041" y="851638"/>
                  </a:cubicBezTo>
                  <a:cubicBezTo>
                    <a:pt x="630596" y="883082"/>
                    <a:pt x="644395" y="914148"/>
                    <a:pt x="658571" y="945177"/>
                  </a:cubicBezTo>
                  <a:cubicBezTo>
                    <a:pt x="623923" y="896919"/>
                    <a:pt x="586937" y="849942"/>
                    <a:pt x="553420" y="800590"/>
                  </a:cubicBezTo>
                  <a:lnTo>
                    <a:pt x="503314" y="726355"/>
                  </a:lnTo>
                  <a:lnTo>
                    <a:pt x="478053" y="689218"/>
                  </a:lnTo>
                  <a:lnTo>
                    <a:pt x="454490" y="651064"/>
                  </a:lnTo>
                  <a:cubicBezTo>
                    <a:pt x="361743" y="507381"/>
                    <a:pt x="281286" y="355366"/>
                    <a:pt x="208371" y="198677"/>
                  </a:cubicBezTo>
                  <a:cubicBezTo>
                    <a:pt x="200906" y="182314"/>
                    <a:pt x="171423" y="192607"/>
                    <a:pt x="179001" y="209309"/>
                  </a:cubicBezTo>
                  <a:cubicBezTo>
                    <a:pt x="258703" y="382097"/>
                    <a:pt x="349829" y="547948"/>
                    <a:pt x="451474" y="705995"/>
                  </a:cubicBezTo>
                  <a:cubicBezTo>
                    <a:pt x="405213" y="670329"/>
                    <a:pt x="355522" y="637340"/>
                    <a:pt x="302136" y="607367"/>
                  </a:cubicBezTo>
                  <a:cubicBezTo>
                    <a:pt x="268053" y="552171"/>
                    <a:pt x="230163" y="499200"/>
                    <a:pt x="188502" y="448189"/>
                  </a:cubicBezTo>
                  <a:cubicBezTo>
                    <a:pt x="149329" y="396085"/>
                    <a:pt x="103182" y="347260"/>
                    <a:pt x="56658" y="298776"/>
                  </a:cubicBezTo>
                  <a:cubicBezTo>
                    <a:pt x="43651" y="285128"/>
                    <a:pt x="17862" y="302847"/>
                    <a:pt x="31171" y="316873"/>
                  </a:cubicBezTo>
                  <a:cubicBezTo>
                    <a:pt x="111590" y="397932"/>
                    <a:pt x="181602" y="483968"/>
                    <a:pt x="243924" y="574679"/>
                  </a:cubicBezTo>
                  <a:cubicBezTo>
                    <a:pt x="174590" y="536826"/>
                    <a:pt x="97678" y="504629"/>
                    <a:pt x="21331" y="475485"/>
                  </a:cubicBezTo>
                  <a:cubicBezTo>
                    <a:pt x="2744" y="468586"/>
                    <a:pt x="-9321" y="497202"/>
                    <a:pt x="9342" y="504139"/>
                  </a:cubicBezTo>
                  <a:cubicBezTo>
                    <a:pt x="99374" y="537203"/>
                    <a:pt x="187371" y="575772"/>
                    <a:pt x="265979" y="621694"/>
                  </a:cubicBezTo>
                  <a:cubicBezTo>
                    <a:pt x="348132" y="665843"/>
                    <a:pt x="419955" y="718098"/>
                    <a:pt x="489552" y="773708"/>
                  </a:cubicBezTo>
                  <a:cubicBezTo>
                    <a:pt x="492682" y="776310"/>
                    <a:pt x="496226" y="777064"/>
                    <a:pt x="499694" y="776762"/>
                  </a:cubicBezTo>
                  <a:lnTo>
                    <a:pt x="537246" y="832410"/>
                  </a:lnTo>
                  <a:cubicBezTo>
                    <a:pt x="549951" y="850809"/>
                    <a:pt x="563788" y="868491"/>
                    <a:pt x="576946" y="886551"/>
                  </a:cubicBezTo>
                  <a:cubicBezTo>
                    <a:pt x="604054" y="922141"/>
                    <a:pt x="628899" y="959240"/>
                    <a:pt x="657440" y="993662"/>
                  </a:cubicBezTo>
                  <a:cubicBezTo>
                    <a:pt x="792979" y="1167204"/>
                    <a:pt x="941902" y="1329059"/>
                    <a:pt x="1102889" y="1477417"/>
                  </a:cubicBezTo>
                  <a:cubicBezTo>
                    <a:pt x="1061304" y="1460225"/>
                    <a:pt x="1021717" y="1440996"/>
                    <a:pt x="979264" y="1424596"/>
                  </a:cubicBezTo>
                  <a:cubicBezTo>
                    <a:pt x="937076" y="1407932"/>
                    <a:pt x="893454" y="1392663"/>
                    <a:pt x="850776" y="1376488"/>
                  </a:cubicBezTo>
                  <a:cubicBezTo>
                    <a:pt x="807532" y="1360842"/>
                    <a:pt x="763005" y="1346402"/>
                    <a:pt x="717311" y="1333055"/>
                  </a:cubicBezTo>
                  <a:cubicBezTo>
                    <a:pt x="673011" y="1318540"/>
                    <a:pt x="627467" y="1305194"/>
                    <a:pt x="580829" y="1292941"/>
                  </a:cubicBezTo>
                  <a:cubicBezTo>
                    <a:pt x="568878" y="1279632"/>
                    <a:pt x="556662" y="1266549"/>
                    <a:pt x="544145" y="1253731"/>
                  </a:cubicBezTo>
                  <a:cubicBezTo>
                    <a:pt x="532118" y="1240497"/>
                    <a:pt x="520016" y="1227339"/>
                    <a:pt x="507499" y="1214521"/>
                  </a:cubicBezTo>
                  <a:cubicBezTo>
                    <a:pt x="482540" y="1188845"/>
                    <a:pt x="456375" y="1164113"/>
                    <a:pt x="428965" y="1140398"/>
                  </a:cubicBezTo>
                  <a:cubicBezTo>
                    <a:pt x="381649" y="1097946"/>
                    <a:pt x="332788" y="1050743"/>
                    <a:pt x="267110" y="1034041"/>
                  </a:cubicBezTo>
                  <a:cubicBezTo>
                    <a:pt x="247581" y="1028951"/>
                    <a:pt x="241096" y="1059037"/>
                    <a:pt x="260550" y="1064127"/>
                  </a:cubicBezTo>
                  <a:cubicBezTo>
                    <a:pt x="322759" y="1079698"/>
                    <a:pt x="369057" y="1129464"/>
                    <a:pt x="414676" y="1169089"/>
                  </a:cubicBezTo>
                  <a:cubicBezTo>
                    <a:pt x="454150" y="1203511"/>
                    <a:pt x="490194" y="1240573"/>
                    <a:pt x="525068" y="1278727"/>
                  </a:cubicBezTo>
                  <a:lnTo>
                    <a:pt x="520581" y="1277558"/>
                  </a:lnTo>
                  <a:cubicBezTo>
                    <a:pt x="455772" y="1260781"/>
                    <a:pt x="389718" y="1245436"/>
                    <a:pt x="321477" y="1232542"/>
                  </a:cubicBezTo>
                  <a:cubicBezTo>
                    <a:pt x="301495" y="1228697"/>
                    <a:pt x="296669" y="1259424"/>
                    <a:pt x="316613" y="1263269"/>
                  </a:cubicBezTo>
                  <a:cubicBezTo>
                    <a:pt x="364985" y="1272469"/>
                    <a:pt x="412414" y="1282950"/>
                    <a:pt x="458901" y="1294374"/>
                  </a:cubicBezTo>
                  <a:cubicBezTo>
                    <a:pt x="393865" y="1315185"/>
                    <a:pt x="324870" y="1322575"/>
                    <a:pt x="255272" y="1313300"/>
                  </a:cubicBezTo>
                  <a:cubicBezTo>
                    <a:pt x="234988" y="1310547"/>
                    <a:pt x="230502" y="1341878"/>
                    <a:pt x="250861" y="1344630"/>
                  </a:cubicBezTo>
                  <a:cubicBezTo>
                    <a:pt x="339687" y="1356242"/>
                    <a:pt x="426741" y="1344404"/>
                    <a:pt x="508403" y="1309417"/>
                  </a:cubicBezTo>
                  <a:cubicBezTo>
                    <a:pt x="509874" y="1308776"/>
                    <a:pt x="510816" y="1307871"/>
                    <a:pt x="511910" y="1307041"/>
                  </a:cubicBezTo>
                  <a:cubicBezTo>
                    <a:pt x="567143" y="1320275"/>
                    <a:pt x="620944" y="1334941"/>
                    <a:pt x="673199" y="1351190"/>
                  </a:cubicBezTo>
                  <a:cubicBezTo>
                    <a:pt x="725982" y="1366987"/>
                    <a:pt x="778991" y="1382785"/>
                    <a:pt x="829323" y="1401070"/>
                  </a:cubicBezTo>
                  <a:cubicBezTo>
                    <a:pt x="775937" y="1434173"/>
                    <a:pt x="721119" y="1466144"/>
                    <a:pt x="663962" y="1492837"/>
                  </a:cubicBezTo>
                  <a:cubicBezTo>
                    <a:pt x="623960" y="1498794"/>
                    <a:pt x="583808" y="1495401"/>
                    <a:pt x="543919" y="1487144"/>
                  </a:cubicBezTo>
                  <a:cubicBezTo>
                    <a:pt x="504784" y="1478246"/>
                    <a:pt x="466517" y="1463995"/>
                    <a:pt x="428588" y="1449744"/>
                  </a:cubicBezTo>
                  <a:cubicBezTo>
                    <a:pt x="409587" y="1442505"/>
                    <a:pt x="398615" y="1471875"/>
                    <a:pt x="417768" y="1479189"/>
                  </a:cubicBezTo>
                  <a:cubicBezTo>
                    <a:pt x="445064" y="1489557"/>
                    <a:pt x="472624" y="1499623"/>
                    <a:pt x="500335" y="1507993"/>
                  </a:cubicBezTo>
                  <a:cubicBezTo>
                    <a:pt x="528310" y="1516099"/>
                    <a:pt x="557341" y="1521792"/>
                    <a:pt x="585881" y="1524808"/>
                  </a:cubicBezTo>
                  <a:cubicBezTo>
                    <a:pt x="539168" y="1540945"/>
                    <a:pt x="490043" y="1553009"/>
                    <a:pt x="439484" y="1556516"/>
                  </a:cubicBezTo>
                  <a:cubicBezTo>
                    <a:pt x="419314" y="1557760"/>
                    <a:pt x="425044" y="1589656"/>
                    <a:pt x="445630" y="1587808"/>
                  </a:cubicBezTo>
                  <a:cubicBezTo>
                    <a:pt x="502183" y="1583171"/>
                    <a:pt x="555757" y="1569598"/>
                    <a:pt x="607183" y="1550483"/>
                  </a:cubicBezTo>
                  <a:lnTo>
                    <a:pt x="572158" y="1588299"/>
                  </a:lnTo>
                  <a:cubicBezTo>
                    <a:pt x="541318" y="1621476"/>
                    <a:pt x="508328" y="1650695"/>
                    <a:pt x="467912" y="1671846"/>
                  </a:cubicBezTo>
                  <a:cubicBezTo>
                    <a:pt x="450003" y="1681121"/>
                    <a:pt x="464895" y="1710302"/>
                    <a:pt x="482691" y="1700839"/>
                  </a:cubicBezTo>
                  <a:cubicBezTo>
                    <a:pt x="523673" y="1679047"/>
                    <a:pt x="558208" y="1649640"/>
                    <a:pt x="589576" y="1615633"/>
                  </a:cubicBezTo>
                  <a:cubicBezTo>
                    <a:pt x="620793" y="1581776"/>
                    <a:pt x="650126" y="1546110"/>
                    <a:pt x="686810" y="1517984"/>
                  </a:cubicBezTo>
                  <a:cubicBezTo>
                    <a:pt x="688393" y="1516778"/>
                    <a:pt x="689562" y="1515420"/>
                    <a:pt x="690429" y="1513988"/>
                  </a:cubicBezTo>
                  <a:cubicBezTo>
                    <a:pt x="746756" y="1486126"/>
                    <a:pt x="800896" y="1453589"/>
                    <a:pt x="853490" y="1420185"/>
                  </a:cubicBezTo>
                  <a:cubicBezTo>
                    <a:pt x="856657" y="1418187"/>
                    <a:pt x="858505" y="1415548"/>
                    <a:pt x="859749" y="1412758"/>
                  </a:cubicBezTo>
                  <a:cubicBezTo>
                    <a:pt x="901447" y="1428065"/>
                    <a:pt x="944013" y="1442354"/>
                    <a:pt x="984165" y="1459282"/>
                  </a:cubicBezTo>
                  <a:cubicBezTo>
                    <a:pt x="1040568" y="1483826"/>
                    <a:pt x="1097912" y="1507239"/>
                    <a:pt x="1152128" y="1534008"/>
                  </a:cubicBezTo>
                  <a:cubicBezTo>
                    <a:pt x="1156690" y="1536270"/>
                    <a:pt x="1161063" y="1535478"/>
                    <a:pt x="1164758" y="1533329"/>
                  </a:cubicBezTo>
                  <a:cubicBezTo>
                    <a:pt x="1205363" y="1571860"/>
                    <a:pt x="1250530" y="1605189"/>
                    <a:pt x="1292945" y="1641609"/>
                  </a:cubicBezTo>
                  <a:cubicBezTo>
                    <a:pt x="1425694" y="1748004"/>
                    <a:pt x="1564060" y="1847575"/>
                    <a:pt x="1709628" y="1936251"/>
                  </a:cubicBezTo>
                  <a:cubicBezTo>
                    <a:pt x="1724709" y="1945902"/>
                    <a:pt x="1740204" y="1918757"/>
                    <a:pt x="1725312" y="1909256"/>
                  </a:cubicBezTo>
                  <a:cubicBezTo>
                    <a:pt x="1599086" y="1830987"/>
                    <a:pt x="1476705" y="1746949"/>
                    <a:pt x="1359866" y="1655371"/>
                  </a:cubicBezTo>
                  <a:cubicBezTo>
                    <a:pt x="1244310" y="1562473"/>
                    <a:pt x="1130676" y="1466521"/>
                    <a:pt x="1026166" y="1360729"/>
                  </a:cubicBezTo>
                  <a:cubicBezTo>
                    <a:pt x="1026354" y="1359749"/>
                    <a:pt x="1026731" y="1358919"/>
                    <a:pt x="1026731" y="1357826"/>
                  </a:cubicBezTo>
                  <a:cubicBezTo>
                    <a:pt x="1025336" y="1274429"/>
                    <a:pt x="1026203" y="1189713"/>
                    <a:pt x="1022999" y="1109860"/>
                  </a:cubicBezTo>
                  <a:cubicBezTo>
                    <a:pt x="1046826" y="1074194"/>
                    <a:pt x="1067374" y="1038150"/>
                    <a:pt x="1087318" y="1000712"/>
                  </a:cubicBezTo>
                  <a:cubicBezTo>
                    <a:pt x="1088826" y="1000147"/>
                    <a:pt x="1090335" y="999581"/>
                    <a:pt x="1091880" y="998525"/>
                  </a:cubicBezTo>
                  <a:cubicBezTo>
                    <a:pt x="1108017" y="987215"/>
                    <a:pt x="1124530" y="976281"/>
                    <a:pt x="1140214" y="964254"/>
                  </a:cubicBezTo>
                  <a:cubicBezTo>
                    <a:pt x="1156275" y="951963"/>
                    <a:pt x="1168755" y="937184"/>
                    <a:pt x="1181837" y="922066"/>
                  </a:cubicBezTo>
                  <a:cubicBezTo>
                    <a:pt x="1209548" y="890094"/>
                    <a:pt x="1240539" y="860988"/>
                    <a:pt x="1271455" y="831958"/>
                  </a:cubicBezTo>
                  <a:cubicBezTo>
                    <a:pt x="1286008" y="818272"/>
                    <a:pt x="1271719" y="800326"/>
                    <a:pt x="1256940" y="813974"/>
                  </a:cubicBezTo>
                  <a:cubicBezTo>
                    <a:pt x="1226099" y="842477"/>
                    <a:pt x="1195259" y="871131"/>
                    <a:pt x="1167134" y="902197"/>
                  </a:cubicBezTo>
                  <a:cubicBezTo>
                    <a:pt x="1153976" y="916712"/>
                    <a:pt x="1142288" y="931642"/>
                    <a:pt x="1126491" y="943745"/>
                  </a:cubicBezTo>
                  <a:lnTo>
                    <a:pt x="1109902" y="955658"/>
                  </a:lnTo>
                  <a:cubicBezTo>
                    <a:pt x="1141232" y="889906"/>
                    <a:pt x="1165852" y="823739"/>
                    <a:pt x="1182290" y="759382"/>
                  </a:cubicBezTo>
                  <a:cubicBezTo>
                    <a:pt x="1187040" y="742227"/>
                    <a:pt x="1159819" y="742227"/>
                    <a:pt x="1154993" y="759494"/>
                  </a:cubicBezTo>
                  <a:cubicBezTo>
                    <a:pt x="1128037" y="860725"/>
                    <a:pt x="1083925" y="964744"/>
                    <a:pt x="1021076" y="1064278"/>
                  </a:cubicBezTo>
                  <a:cubicBezTo>
                    <a:pt x="1020096" y="1000034"/>
                    <a:pt x="1016966" y="938353"/>
                    <a:pt x="1013196" y="877803"/>
                  </a:cubicBezTo>
                  <a:cubicBezTo>
                    <a:pt x="1011160" y="815972"/>
                    <a:pt x="1005920" y="757157"/>
                    <a:pt x="1000943" y="698681"/>
                  </a:cubicBezTo>
                  <a:cubicBezTo>
                    <a:pt x="999850" y="682356"/>
                    <a:pt x="970781" y="687182"/>
                    <a:pt x="971950" y="703733"/>
                  </a:cubicBezTo>
                  <a:cubicBezTo>
                    <a:pt x="976022" y="763265"/>
                    <a:pt x="982318" y="821854"/>
                    <a:pt x="984354" y="884213"/>
                  </a:cubicBezTo>
                  <a:cubicBezTo>
                    <a:pt x="987295" y="945893"/>
                    <a:pt x="991404" y="1007310"/>
                    <a:pt x="992234" y="1072044"/>
                  </a:cubicBezTo>
                  <a:cubicBezTo>
                    <a:pt x="957058" y="1017490"/>
                    <a:pt x="925313" y="961200"/>
                    <a:pt x="905858" y="898879"/>
                  </a:cubicBezTo>
                  <a:cubicBezTo>
                    <a:pt x="895528" y="868190"/>
                    <a:pt x="886857" y="837010"/>
                    <a:pt x="879995" y="805642"/>
                  </a:cubicBezTo>
                  <a:cubicBezTo>
                    <a:pt x="874189" y="773520"/>
                    <a:pt x="870531" y="740945"/>
                    <a:pt x="868496" y="708446"/>
                  </a:cubicBezTo>
                  <a:cubicBezTo>
                    <a:pt x="867515" y="691706"/>
                    <a:pt x="837844" y="695665"/>
                    <a:pt x="838900" y="712631"/>
                  </a:cubicBezTo>
                  <a:cubicBezTo>
                    <a:pt x="842632" y="766658"/>
                    <a:pt x="849682" y="821740"/>
                    <a:pt x="865706" y="872902"/>
                  </a:cubicBezTo>
                  <a:cubicBezTo>
                    <a:pt x="853528" y="860461"/>
                    <a:pt x="841916" y="847491"/>
                    <a:pt x="831472" y="833654"/>
                  </a:cubicBezTo>
                  <a:cubicBezTo>
                    <a:pt x="821519" y="819478"/>
                    <a:pt x="812395" y="804737"/>
                    <a:pt x="804138" y="789506"/>
                  </a:cubicBezTo>
                  <a:cubicBezTo>
                    <a:pt x="787738" y="758967"/>
                    <a:pt x="774391" y="726694"/>
                    <a:pt x="765758" y="692686"/>
                  </a:cubicBezTo>
                  <a:cubicBezTo>
                    <a:pt x="762138" y="676135"/>
                    <a:pt x="732995" y="686051"/>
                    <a:pt x="736727" y="702753"/>
                  </a:cubicBezTo>
                  <a:cubicBezTo>
                    <a:pt x="747887" y="748335"/>
                    <a:pt x="767492" y="790787"/>
                    <a:pt x="791697" y="830223"/>
                  </a:cubicBezTo>
                  <a:cubicBezTo>
                    <a:pt x="815713" y="869811"/>
                    <a:pt x="849418" y="902989"/>
                    <a:pt x="885349" y="932547"/>
                  </a:cubicBezTo>
                  <a:cubicBezTo>
                    <a:pt x="896885" y="966139"/>
                    <a:pt x="912117" y="997772"/>
                    <a:pt x="929385" y="1028386"/>
                  </a:cubicBezTo>
                  <a:cubicBezTo>
                    <a:pt x="946614" y="1059037"/>
                    <a:pt x="964862" y="1089538"/>
                    <a:pt x="986126" y="1117777"/>
                  </a:cubicBezTo>
                  <a:cubicBezTo>
                    <a:pt x="988162" y="1120379"/>
                    <a:pt x="990763" y="1121397"/>
                    <a:pt x="993478" y="1121736"/>
                  </a:cubicBezTo>
                  <a:cubicBezTo>
                    <a:pt x="996230" y="1189524"/>
                    <a:pt x="996230" y="1260781"/>
                    <a:pt x="996570" y="1332038"/>
                  </a:cubicBezTo>
                  <a:cubicBezTo>
                    <a:pt x="954230" y="1289472"/>
                    <a:pt x="913964" y="1244871"/>
                    <a:pt x="872153" y="1201551"/>
                  </a:cubicBezTo>
                  <a:cubicBezTo>
                    <a:pt x="833169" y="1155819"/>
                    <a:pt x="792564" y="1111255"/>
                    <a:pt x="754145" y="1064844"/>
                  </a:cubicBezTo>
                  <a:cubicBezTo>
                    <a:pt x="755352" y="1061148"/>
                    <a:pt x="755239" y="1057077"/>
                    <a:pt x="752939" y="1053231"/>
                  </a:cubicBezTo>
                  <a:cubicBezTo>
                    <a:pt x="649145" y="887493"/>
                    <a:pt x="585768" y="698342"/>
                    <a:pt x="567520" y="507909"/>
                  </a:cubicBezTo>
                  <a:cubicBezTo>
                    <a:pt x="585617" y="444984"/>
                    <a:pt x="613743" y="380966"/>
                    <a:pt x="649032" y="323659"/>
                  </a:cubicBezTo>
                  <a:cubicBezTo>
                    <a:pt x="684736" y="266088"/>
                    <a:pt x="729488" y="214285"/>
                    <a:pt x="788944" y="170363"/>
                  </a:cubicBezTo>
                  <a:cubicBezTo>
                    <a:pt x="804779" y="158600"/>
                    <a:pt x="788718" y="141031"/>
                    <a:pt x="772695" y="152680"/>
                  </a:cubicBezTo>
                  <a:cubicBezTo>
                    <a:pt x="669052" y="227783"/>
                    <a:pt x="605599" y="327241"/>
                    <a:pt x="561903" y="436577"/>
                  </a:cubicBezTo>
                  <a:cubicBezTo>
                    <a:pt x="560960" y="370485"/>
                    <a:pt x="559942" y="306806"/>
                    <a:pt x="569783" y="241808"/>
                  </a:cubicBezTo>
                  <a:cubicBezTo>
                    <a:pt x="574910" y="202673"/>
                    <a:pt x="581395" y="164104"/>
                    <a:pt x="589199" y="126327"/>
                  </a:cubicBezTo>
                  <a:cubicBezTo>
                    <a:pt x="598511" y="87983"/>
                    <a:pt x="609483" y="50281"/>
                    <a:pt x="621510" y="13484"/>
                  </a:cubicBezTo>
                  <a:cubicBezTo>
                    <a:pt x="626788" y="-2501"/>
                    <a:pt x="597116" y="-5329"/>
                    <a:pt x="591876" y="10732"/>
                  </a:cubicBezTo>
                  <a:cubicBezTo>
                    <a:pt x="580716" y="45116"/>
                    <a:pt x="570725" y="80255"/>
                    <a:pt x="561827" y="116034"/>
                  </a:cubicBezTo>
                  <a:cubicBezTo>
                    <a:pt x="552703" y="151889"/>
                    <a:pt x="547878" y="187329"/>
                    <a:pt x="542486" y="223862"/>
                  </a:cubicBezTo>
                  <a:cubicBezTo>
                    <a:pt x="531176" y="297230"/>
                    <a:pt x="529743" y="370523"/>
                    <a:pt x="532080" y="445323"/>
                  </a:cubicBezTo>
                  <a:cubicBezTo>
                    <a:pt x="472511" y="304732"/>
                    <a:pt x="423536" y="162068"/>
                    <a:pt x="354956" y="25285"/>
                  </a:cubicBezTo>
                  <a:cubicBezTo>
                    <a:pt x="347981" y="10091"/>
                    <a:pt x="318084" y="19215"/>
                    <a:pt x="325322" y="34861"/>
                  </a:cubicBezTo>
                  <a:close/>
                </a:path>
              </a:pathLst>
            </a:custGeom>
            <a:solidFill>
              <a:srgbClr val="282F39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D3B1945-04B2-4DBC-AD6B-5BD7044AC0AD}"/>
                </a:ext>
              </a:extLst>
            </p:cNvPr>
            <p:cNvSpPr/>
            <p:nvPr/>
          </p:nvSpPr>
          <p:spPr>
            <a:xfrm>
              <a:off x="4503221" y="5522626"/>
              <a:ext cx="109651" cy="101065"/>
            </a:xfrm>
            <a:custGeom>
              <a:avLst/>
              <a:gdLst>
                <a:gd name="connsiteX0" fmla="*/ 30708 w 109651"/>
                <a:gd name="connsiteY0" fmla="*/ 9468 h 101065"/>
                <a:gd name="connsiteX1" fmla="*/ 104151 w 109651"/>
                <a:gd name="connsiteY1" fmla="*/ 20251 h 101065"/>
                <a:gd name="connsiteX2" fmla="*/ 79268 w 109651"/>
                <a:gd name="connsiteY2" fmla="*/ 90905 h 101065"/>
                <a:gd name="connsiteX3" fmla="*/ 5862 w 109651"/>
                <a:gd name="connsiteY3" fmla="*/ 80084 h 101065"/>
                <a:gd name="connsiteX4" fmla="*/ 30708 w 109651"/>
                <a:gd name="connsiteY4" fmla="*/ 9468 h 101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651" h="101065">
                  <a:moveTo>
                    <a:pt x="30708" y="9468"/>
                  </a:moveTo>
                  <a:cubicBezTo>
                    <a:pt x="58117" y="-6556"/>
                    <a:pt x="91031" y="-1767"/>
                    <a:pt x="104151" y="20251"/>
                  </a:cubicBezTo>
                  <a:cubicBezTo>
                    <a:pt x="117272" y="42269"/>
                    <a:pt x="106112" y="73901"/>
                    <a:pt x="79268" y="90905"/>
                  </a:cubicBezTo>
                  <a:cubicBezTo>
                    <a:pt x="52424" y="107908"/>
                    <a:pt x="19586" y="103082"/>
                    <a:pt x="5862" y="80084"/>
                  </a:cubicBezTo>
                  <a:cubicBezTo>
                    <a:pt x="-7824" y="57123"/>
                    <a:pt x="3261" y="25491"/>
                    <a:pt x="30708" y="9468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7174F50-3C22-427E-A8DB-7AB5C60DD905}"/>
                </a:ext>
              </a:extLst>
            </p:cNvPr>
            <p:cNvSpPr/>
            <p:nvPr/>
          </p:nvSpPr>
          <p:spPr>
            <a:xfrm>
              <a:off x="4744868" y="5512738"/>
              <a:ext cx="138513" cy="126370"/>
            </a:xfrm>
            <a:custGeom>
              <a:avLst/>
              <a:gdLst>
                <a:gd name="connsiteX0" fmla="*/ 37970 w 138513"/>
                <a:gd name="connsiteY0" fmla="*/ 15021 h 126370"/>
                <a:gd name="connsiteX1" fmla="*/ 131245 w 138513"/>
                <a:gd name="connsiteY1" fmla="*/ 21016 h 126370"/>
                <a:gd name="connsiteX2" fmla="*/ 101423 w 138513"/>
                <a:gd name="connsiteY2" fmla="*/ 110030 h 126370"/>
                <a:gd name="connsiteX3" fmla="*/ 7959 w 138513"/>
                <a:gd name="connsiteY3" fmla="*/ 104149 h 126370"/>
                <a:gd name="connsiteX4" fmla="*/ 37970 w 138513"/>
                <a:gd name="connsiteY4" fmla="*/ 15021 h 126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513" h="126370">
                  <a:moveTo>
                    <a:pt x="37970" y="15021"/>
                  </a:moveTo>
                  <a:cubicBezTo>
                    <a:pt x="72543" y="-7148"/>
                    <a:pt x="114354" y="-4471"/>
                    <a:pt x="131245" y="21016"/>
                  </a:cubicBezTo>
                  <a:cubicBezTo>
                    <a:pt x="148135" y="46540"/>
                    <a:pt x="134525" y="86542"/>
                    <a:pt x="101423" y="110030"/>
                  </a:cubicBezTo>
                  <a:cubicBezTo>
                    <a:pt x="67528" y="134009"/>
                    <a:pt x="25905" y="131219"/>
                    <a:pt x="7959" y="104149"/>
                  </a:cubicBezTo>
                  <a:cubicBezTo>
                    <a:pt x="-9987" y="77079"/>
                    <a:pt x="3435" y="37190"/>
                    <a:pt x="37970" y="15021"/>
                  </a:cubicBezTo>
                  <a:close/>
                </a:path>
              </a:pathLst>
            </a:custGeom>
            <a:solidFill>
              <a:srgbClr val="DC738A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FF2276CE-DD9F-4F0A-8636-50E6DD0F165F}"/>
                </a:ext>
              </a:extLst>
            </p:cNvPr>
            <p:cNvSpPr/>
            <p:nvPr/>
          </p:nvSpPr>
          <p:spPr>
            <a:xfrm>
              <a:off x="4621365" y="5554472"/>
              <a:ext cx="103858" cy="94120"/>
            </a:xfrm>
            <a:custGeom>
              <a:avLst/>
              <a:gdLst>
                <a:gd name="connsiteX0" fmla="*/ 28082 w 103858"/>
                <a:gd name="connsiteY0" fmla="*/ 10084 h 94120"/>
                <a:gd name="connsiteX1" fmla="*/ 97982 w 103858"/>
                <a:gd name="connsiteY1" fmla="*/ 17059 h 94120"/>
                <a:gd name="connsiteX2" fmla="*/ 76417 w 103858"/>
                <a:gd name="connsiteY2" fmla="*/ 83263 h 94120"/>
                <a:gd name="connsiteX3" fmla="*/ 6253 w 103858"/>
                <a:gd name="connsiteY3" fmla="*/ 76439 h 94120"/>
                <a:gd name="connsiteX4" fmla="*/ 28082 w 103858"/>
                <a:gd name="connsiteY4" fmla="*/ 10084 h 94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858" h="94120">
                  <a:moveTo>
                    <a:pt x="28082" y="10084"/>
                  </a:moveTo>
                  <a:cubicBezTo>
                    <a:pt x="53418" y="-5714"/>
                    <a:pt x="84786" y="-2622"/>
                    <a:pt x="97982" y="17059"/>
                  </a:cubicBezTo>
                  <a:cubicBezTo>
                    <a:pt x="111140" y="36777"/>
                    <a:pt x="101451" y="66448"/>
                    <a:pt x="76417" y="83263"/>
                  </a:cubicBezTo>
                  <a:cubicBezTo>
                    <a:pt x="51382" y="100078"/>
                    <a:pt x="19976" y="97024"/>
                    <a:pt x="6253" y="76439"/>
                  </a:cubicBezTo>
                  <a:cubicBezTo>
                    <a:pt x="-7508" y="55929"/>
                    <a:pt x="2181" y="26258"/>
                    <a:pt x="28082" y="10084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B47F863-6FE7-4273-8F4D-548F84F8EDC1}"/>
                </a:ext>
              </a:extLst>
            </p:cNvPr>
            <p:cNvSpPr/>
            <p:nvPr/>
          </p:nvSpPr>
          <p:spPr>
            <a:xfrm>
              <a:off x="4654336" y="5459121"/>
              <a:ext cx="60704" cy="54574"/>
            </a:xfrm>
            <a:custGeom>
              <a:avLst/>
              <a:gdLst>
                <a:gd name="connsiteX0" fmla="*/ 17507 w 60704"/>
                <a:gd name="connsiteY0" fmla="*/ 5562 h 54574"/>
                <a:gd name="connsiteX1" fmla="*/ 57886 w 60704"/>
                <a:gd name="connsiteY1" fmla="*/ 10539 h 54574"/>
                <a:gd name="connsiteX2" fmla="*/ 43295 w 60704"/>
                <a:gd name="connsiteY2" fmla="*/ 48807 h 54574"/>
                <a:gd name="connsiteX3" fmla="*/ 2954 w 60704"/>
                <a:gd name="connsiteY3" fmla="*/ 43792 h 54574"/>
                <a:gd name="connsiteX4" fmla="*/ 17507 w 60704"/>
                <a:gd name="connsiteY4" fmla="*/ 5562 h 5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04" h="54574">
                  <a:moveTo>
                    <a:pt x="17507" y="5562"/>
                  </a:moveTo>
                  <a:cubicBezTo>
                    <a:pt x="32777" y="-3486"/>
                    <a:pt x="50836" y="-1262"/>
                    <a:pt x="57886" y="10539"/>
                  </a:cubicBezTo>
                  <a:cubicBezTo>
                    <a:pt x="64899" y="22340"/>
                    <a:pt x="58376" y="39457"/>
                    <a:pt x="43295" y="48807"/>
                  </a:cubicBezTo>
                  <a:cubicBezTo>
                    <a:pt x="28215" y="58157"/>
                    <a:pt x="10155" y="55895"/>
                    <a:pt x="2954" y="43792"/>
                  </a:cubicBezTo>
                  <a:cubicBezTo>
                    <a:pt x="-4285" y="31727"/>
                    <a:pt x="2238" y="14611"/>
                    <a:pt x="17507" y="5562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7136FDE-6C0A-440F-B455-E8404C6F52B6}"/>
                </a:ext>
              </a:extLst>
            </p:cNvPr>
            <p:cNvSpPr/>
            <p:nvPr/>
          </p:nvSpPr>
          <p:spPr>
            <a:xfrm>
              <a:off x="4925200" y="5559638"/>
              <a:ext cx="158342" cy="146987"/>
            </a:xfrm>
            <a:custGeom>
              <a:avLst/>
              <a:gdLst>
                <a:gd name="connsiteX0" fmla="*/ 41623 w 158342"/>
                <a:gd name="connsiteY0" fmla="*/ 21243 h 146987"/>
                <a:gd name="connsiteX1" fmla="*/ 149037 w 158342"/>
                <a:gd name="connsiteY1" fmla="*/ 20414 h 146987"/>
                <a:gd name="connsiteX2" fmla="*/ 118988 w 158342"/>
                <a:gd name="connsiteY2" fmla="*/ 123566 h 146987"/>
                <a:gd name="connsiteX3" fmla="*/ 10218 w 158342"/>
                <a:gd name="connsiteY3" fmla="*/ 125452 h 146987"/>
                <a:gd name="connsiteX4" fmla="*/ 41623 w 158342"/>
                <a:gd name="connsiteY4" fmla="*/ 21243 h 14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342" h="146987">
                  <a:moveTo>
                    <a:pt x="41623" y="21243"/>
                  </a:moveTo>
                  <a:cubicBezTo>
                    <a:pt x="80720" y="-6732"/>
                    <a:pt x="128904" y="-7147"/>
                    <a:pt x="149037" y="20414"/>
                  </a:cubicBezTo>
                  <a:cubicBezTo>
                    <a:pt x="168528" y="48464"/>
                    <a:pt x="156879" y="93292"/>
                    <a:pt x="118988" y="123566"/>
                  </a:cubicBezTo>
                  <a:cubicBezTo>
                    <a:pt x="81776" y="153313"/>
                    <a:pt x="31255" y="155575"/>
                    <a:pt x="10218" y="125452"/>
                  </a:cubicBezTo>
                  <a:cubicBezTo>
                    <a:pt x="-11499" y="95818"/>
                    <a:pt x="2527" y="49218"/>
                    <a:pt x="41623" y="21243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93088D27-47FE-4962-8848-590DCE62FEC4}"/>
                </a:ext>
              </a:extLst>
            </p:cNvPr>
            <p:cNvSpPr/>
            <p:nvPr/>
          </p:nvSpPr>
          <p:spPr>
            <a:xfrm>
              <a:off x="4898442" y="5462342"/>
              <a:ext cx="103115" cy="93190"/>
            </a:xfrm>
            <a:custGeom>
              <a:avLst/>
              <a:gdLst>
                <a:gd name="connsiteX0" fmla="*/ 29134 w 103115"/>
                <a:gd name="connsiteY0" fmla="*/ 12144 h 93190"/>
                <a:gd name="connsiteX1" fmla="*/ 98128 w 103115"/>
                <a:gd name="connsiteY1" fmla="*/ 14557 h 93190"/>
                <a:gd name="connsiteX2" fmla="*/ 74979 w 103115"/>
                <a:gd name="connsiteY2" fmla="*/ 80083 h 93190"/>
                <a:gd name="connsiteX3" fmla="*/ 5419 w 103115"/>
                <a:gd name="connsiteY3" fmla="*/ 78047 h 93190"/>
                <a:gd name="connsiteX4" fmla="*/ 29134 w 103115"/>
                <a:gd name="connsiteY4" fmla="*/ 12144 h 93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15" h="93190">
                  <a:moveTo>
                    <a:pt x="29134" y="12144"/>
                  </a:moveTo>
                  <a:cubicBezTo>
                    <a:pt x="55035" y="-4936"/>
                    <a:pt x="85951" y="-3880"/>
                    <a:pt x="98128" y="14557"/>
                  </a:cubicBezTo>
                  <a:cubicBezTo>
                    <a:pt x="109967" y="33219"/>
                    <a:pt x="100127" y="62212"/>
                    <a:pt x="74979" y="80083"/>
                  </a:cubicBezTo>
                  <a:cubicBezTo>
                    <a:pt x="49568" y="98142"/>
                    <a:pt x="17861" y="97614"/>
                    <a:pt x="5419" y="78047"/>
                  </a:cubicBezTo>
                  <a:cubicBezTo>
                    <a:pt x="-7362" y="58743"/>
                    <a:pt x="3232" y="29222"/>
                    <a:pt x="29134" y="12144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C158227-EC54-4CE4-B60B-ED97491DF244}"/>
                </a:ext>
              </a:extLst>
            </p:cNvPr>
            <p:cNvSpPr/>
            <p:nvPr/>
          </p:nvSpPr>
          <p:spPr>
            <a:xfrm>
              <a:off x="5045972" y="5663531"/>
              <a:ext cx="112746" cy="107596"/>
            </a:xfrm>
            <a:custGeom>
              <a:avLst/>
              <a:gdLst>
                <a:gd name="connsiteX0" fmla="*/ 27737 w 112746"/>
                <a:gd name="connsiteY0" fmla="*/ 17675 h 107596"/>
                <a:gd name="connsiteX1" fmla="*/ 105102 w 112746"/>
                <a:gd name="connsiteY1" fmla="*/ 13226 h 107596"/>
                <a:gd name="connsiteX2" fmla="*/ 85949 w 112746"/>
                <a:gd name="connsiteY2" fmla="*/ 88856 h 107596"/>
                <a:gd name="connsiteX3" fmla="*/ 8283 w 112746"/>
                <a:gd name="connsiteY3" fmla="*/ 93607 h 107596"/>
                <a:gd name="connsiteX4" fmla="*/ 27737 w 112746"/>
                <a:gd name="connsiteY4" fmla="*/ 17675 h 10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746" h="107596">
                  <a:moveTo>
                    <a:pt x="27737" y="17675"/>
                  </a:moveTo>
                  <a:cubicBezTo>
                    <a:pt x="54883" y="-4004"/>
                    <a:pt x="89569" y="-6040"/>
                    <a:pt x="105102" y="13226"/>
                  </a:cubicBezTo>
                  <a:cubicBezTo>
                    <a:pt x="120446" y="32642"/>
                    <a:pt x="112001" y="66348"/>
                    <a:pt x="85949" y="88856"/>
                  </a:cubicBezTo>
                  <a:cubicBezTo>
                    <a:pt x="59407" y="111779"/>
                    <a:pt x="24457" y="114041"/>
                    <a:pt x="8283" y="93607"/>
                  </a:cubicBezTo>
                  <a:cubicBezTo>
                    <a:pt x="-8117" y="73323"/>
                    <a:pt x="592" y="39354"/>
                    <a:pt x="27737" y="17675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8651836-9393-4794-AB68-068A61626D55}"/>
                </a:ext>
              </a:extLst>
            </p:cNvPr>
            <p:cNvSpPr/>
            <p:nvPr/>
          </p:nvSpPr>
          <p:spPr>
            <a:xfrm>
              <a:off x="3952526" y="5888150"/>
              <a:ext cx="151468" cy="151202"/>
            </a:xfrm>
            <a:custGeom>
              <a:avLst/>
              <a:gdLst>
                <a:gd name="connsiteX0" fmla="*/ 36533 w 151468"/>
                <a:gd name="connsiteY0" fmla="*/ 11012 h 151202"/>
                <a:gd name="connsiteX1" fmla="*/ 139498 w 151468"/>
                <a:gd name="connsiteY1" fmla="*/ 35367 h 151202"/>
                <a:gd name="connsiteX2" fmla="*/ 117027 w 151468"/>
                <a:gd name="connsiteY2" fmla="*/ 138746 h 151202"/>
                <a:gd name="connsiteX3" fmla="*/ 11198 w 151468"/>
                <a:gd name="connsiteY3" fmla="*/ 116238 h 151202"/>
                <a:gd name="connsiteX4" fmla="*/ 36533 w 151468"/>
                <a:gd name="connsiteY4" fmla="*/ 11012 h 151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468" h="151202">
                  <a:moveTo>
                    <a:pt x="36533" y="11012"/>
                  </a:moveTo>
                  <a:cubicBezTo>
                    <a:pt x="72463" y="-10478"/>
                    <a:pt x="118535" y="455"/>
                    <a:pt x="139498" y="35367"/>
                  </a:cubicBezTo>
                  <a:cubicBezTo>
                    <a:pt x="161930" y="69337"/>
                    <a:pt x="151939" y="115597"/>
                    <a:pt x="117027" y="138746"/>
                  </a:cubicBezTo>
                  <a:cubicBezTo>
                    <a:pt x="82153" y="161895"/>
                    <a:pt x="34686" y="151867"/>
                    <a:pt x="11198" y="116238"/>
                  </a:cubicBezTo>
                  <a:cubicBezTo>
                    <a:pt x="-10783" y="79629"/>
                    <a:pt x="603" y="32502"/>
                    <a:pt x="36533" y="11012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E837D4D9-D2C7-4480-82DB-ED687725A809}"/>
                </a:ext>
              </a:extLst>
            </p:cNvPr>
            <p:cNvSpPr/>
            <p:nvPr/>
          </p:nvSpPr>
          <p:spPr>
            <a:xfrm>
              <a:off x="4043042" y="6067429"/>
              <a:ext cx="120101" cy="120391"/>
            </a:xfrm>
            <a:custGeom>
              <a:avLst/>
              <a:gdLst>
                <a:gd name="connsiteX0" fmla="*/ 26360 w 120101"/>
                <a:gd name="connsiteY0" fmla="*/ 10290 h 120391"/>
                <a:gd name="connsiteX1" fmla="*/ 109040 w 120101"/>
                <a:gd name="connsiteY1" fmla="*/ 26049 h 120391"/>
                <a:gd name="connsiteX2" fmla="*/ 95204 w 120101"/>
                <a:gd name="connsiteY2" fmla="*/ 109107 h 120391"/>
                <a:gd name="connsiteX3" fmla="*/ 10525 w 120101"/>
                <a:gd name="connsiteY3" fmla="*/ 94742 h 120391"/>
                <a:gd name="connsiteX4" fmla="*/ 26360 w 120101"/>
                <a:gd name="connsiteY4" fmla="*/ 10290 h 12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01" h="120391">
                  <a:moveTo>
                    <a:pt x="26360" y="10290"/>
                  </a:moveTo>
                  <a:cubicBezTo>
                    <a:pt x="53920" y="-8184"/>
                    <a:pt x="90906" y="-1096"/>
                    <a:pt x="109040" y="26049"/>
                  </a:cubicBezTo>
                  <a:cubicBezTo>
                    <a:pt x="127967" y="52629"/>
                    <a:pt x="122123" y="89577"/>
                    <a:pt x="95204" y="109107"/>
                  </a:cubicBezTo>
                  <a:cubicBezTo>
                    <a:pt x="68435" y="128523"/>
                    <a:pt x="30168" y="122340"/>
                    <a:pt x="10525" y="94742"/>
                  </a:cubicBezTo>
                  <a:cubicBezTo>
                    <a:pt x="-8288" y="66616"/>
                    <a:pt x="-1201" y="28763"/>
                    <a:pt x="26360" y="10290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BD42BB4-FE6E-4BB4-8CE4-9EC770739084}"/>
                </a:ext>
              </a:extLst>
            </p:cNvPr>
            <p:cNvSpPr/>
            <p:nvPr/>
          </p:nvSpPr>
          <p:spPr>
            <a:xfrm>
              <a:off x="3910385" y="6064089"/>
              <a:ext cx="68676" cy="69223"/>
            </a:xfrm>
            <a:custGeom>
              <a:avLst/>
              <a:gdLst>
                <a:gd name="connsiteX0" fmla="*/ 15071 w 68676"/>
                <a:gd name="connsiteY0" fmla="*/ 5297 h 69223"/>
                <a:gd name="connsiteX1" fmla="*/ 62764 w 68676"/>
                <a:gd name="connsiteY1" fmla="*/ 15930 h 69223"/>
                <a:gd name="connsiteX2" fmla="*/ 53791 w 68676"/>
                <a:gd name="connsiteY2" fmla="*/ 63698 h 69223"/>
                <a:gd name="connsiteX3" fmla="*/ 6060 w 68676"/>
                <a:gd name="connsiteY3" fmla="*/ 53104 h 69223"/>
                <a:gd name="connsiteX4" fmla="*/ 15071 w 68676"/>
                <a:gd name="connsiteY4" fmla="*/ 5297 h 69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76" h="69223">
                  <a:moveTo>
                    <a:pt x="15071" y="5297"/>
                  </a:moveTo>
                  <a:cubicBezTo>
                    <a:pt x="30830" y="-4807"/>
                    <a:pt x="52169" y="-18"/>
                    <a:pt x="62764" y="15930"/>
                  </a:cubicBezTo>
                  <a:cubicBezTo>
                    <a:pt x="73358" y="31877"/>
                    <a:pt x="69324" y="53255"/>
                    <a:pt x="53791" y="63698"/>
                  </a:cubicBezTo>
                  <a:cubicBezTo>
                    <a:pt x="38257" y="74104"/>
                    <a:pt x="16880" y="69391"/>
                    <a:pt x="6060" y="53104"/>
                  </a:cubicBezTo>
                  <a:cubicBezTo>
                    <a:pt x="-4761" y="36779"/>
                    <a:pt x="-689" y="15402"/>
                    <a:pt x="15071" y="5297"/>
                  </a:cubicBezTo>
                  <a:close/>
                </a:path>
              </a:pathLst>
            </a:custGeom>
            <a:solidFill>
              <a:srgbClr val="DC738A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3ED4D62-8D1D-4418-957F-327C5258C025}"/>
                </a:ext>
              </a:extLst>
            </p:cNvPr>
            <p:cNvSpPr/>
            <p:nvPr/>
          </p:nvSpPr>
          <p:spPr>
            <a:xfrm>
              <a:off x="3978329" y="6185436"/>
              <a:ext cx="128040" cy="128450"/>
            </a:xfrm>
            <a:custGeom>
              <a:avLst/>
              <a:gdLst>
                <a:gd name="connsiteX0" fmla="*/ 25962 w 128040"/>
                <a:gd name="connsiteY0" fmla="*/ 11119 h 128450"/>
                <a:gd name="connsiteX1" fmla="*/ 115391 w 128040"/>
                <a:gd name="connsiteY1" fmla="*/ 26954 h 128450"/>
                <a:gd name="connsiteX2" fmla="*/ 102912 w 128040"/>
                <a:gd name="connsiteY2" fmla="*/ 116383 h 128450"/>
                <a:gd name="connsiteX3" fmla="*/ 13181 w 128040"/>
                <a:gd name="connsiteY3" fmla="*/ 100775 h 128450"/>
                <a:gd name="connsiteX4" fmla="*/ 25962 w 128040"/>
                <a:gd name="connsiteY4" fmla="*/ 11119 h 12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040" h="128450">
                  <a:moveTo>
                    <a:pt x="25962" y="11119"/>
                  </a:moveTo>
                  <a:cubicBezTo>
                    <a:pt x="54239" y="-8448"/>
                    <a:pt x="94542" y="-1587"/>
                    <a:pt x="115391" y="26954"/>
                  </a:cubicBezTo>
                  <a:cubicBezTo>
                    <a:pt x="136278" y="55419"/>
                    <a:pt x="130736" y="95459"/>
                    <a:pt x="102912" y="116383"/>
                  </a:cubicBezTo>
                  <a:cubicBezTo>
                    <a:pt x="75088" y="137308"/>
                    <a:pt x="34898" y="130333"/>
                    <a:pt x="13181" y="100775"/>
                  </a:cubicBezTo>
                  <a:cubicBezTo>
                    <a:pt x="-8422" y="71103"/>
                    <a:pt x="-2993" y="31177"/>
                    <a:pt x="25962" y="11119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D43711AD-668E-4D23-A7C7-1775911DFA79}"/>
                </a:ext>
              </a:extLst>
            </p:cNvPr>
            <p:cNvSpPr/>
            <p:nvPr/>
          </p:nvSpPr>
          <p:spPr>
            <a:xfrm>
              <a:off x="4163394" y="6332552"/>
              <a:ext cx="101699" cy="101865"/>
            </a:xfrm>
            <a:custGeom>
              <a:avLst/>
              <a:gdLst>
                <a:gd name="connsiteX0" fmla="*/ 18699 w 101699"/>
                <a:gd name="connsiteY0" fmla="*/ 10777 h 101865"/>
                <a:gd name="connsiteX1" fmla="*/ 90258 w 101699"/>
                <a:gd name="connsiteY1" fmla="*/ 19071 h 101865"/>
                <a:gd name="connsiteX2" fmla="*/ 83434 w 101699"/>
                <a:gd name="connsiteY2" fmla="*/ 90592 h 101865"/>
                <a:gd name="connsiteX3" fmla="*/ 11800 w 101699"/>
                <a:gd name="connsiteY3" fmla="*/ 82335 h 101865"/>
                <a:gd name="connsiteX4" fmla="*/ 18699 w 101699"/>
                <a:gd name="connsiteY4" fmla="*/ 10777 h 101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99" h="101865">
                  <a:moveTo>
                    <a:pt x="18699" y="10777"/>
                  </a:moveTo>
                  <a:cubicBezTo>
                    <a:pt x="40642" y="-6378"/>
                    <a:pt x="72651" y="-2645"/>
                    <a:pt x="90258" y="19071"/>
                  </a:cubicBezTo>
                  <a:cubicBezTo>
                    <a:pt x="107865" y="40788"/>
                    <a:pt x="104811" y="72797"/>
                    <a:pt x="83434" y="90592"/>
                  </a:cubicBezTo>
                  <a:cubicBezTo>
                    <a:pt x="62057" y="108388"/>
                    <a:pt x="29972" y="104731"/>
                    <a:pt x="11800" y="82335"/>
                  </a:cubicBezTo>
                  <a:cubicBezTo>
                    <a:pt x="-6335" y="59978"/>
                    <a:pt x="-3205" y="27931"/>
                    <a:pt x="18699" y="10777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5159518-A5CB-47CD-84F8-B5DB700754D3}"/>
                </a:ext>
              </a:extLst>
            </p:cNvPr>
            <p:cNvSpPr/>
            <p:nvPr/>
          </p:nvSpPr>
          <p:spPr>
            <a:xfrm>
              <a:off x="4166946" y="6452321"/>
              <a:ext cx="88420" cy="89819"/>
            </a:xfrm>
            <a:custGeom>
              <a:avLst/>
              <a:gdLst>
                <a:gd name="connsiteX0" fmla="*/ 15525 w 88420"/>
                <a:gd name="connsiteY0" fmla="*/ 9694 h 89819"/>
                <a:gd name="connsiteX1" fmla="*/ 77620 w 88420"/>
                <a:gd name="connsiteY1" fmla="*/ 16744 h 89819"/>
                <a:gd name="connsiteX2" fmla="*/ 73737 w 88420"/>
                <a:gd name="connsiteY2" fmla="*/ 79443 h 89819"/>
                <a:gd name="connsiteX3" fmla="*/ 10774 w 88420"/>
                <a:gd name="connsiteY3" fmla="*/ 73109 h 89819"/>
                <a:gd name="connsiteX4" fmla="*/ 15525 w 88420"/>
                <a:gd name="connsiteY4" fmla="*/ 9694 h 89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20" h="89819">
                  <a:moveTo>
                    <a:pt x="15525" y="9694"/>
                  </a:moveTo>
                  <a:cubicBezTo>
                    <a:pt x="34187" y="-5613"/>
                    <a:pt x="61974" y="-2446"/>
                    <a:pt x="77620" y="16744"/>
                  </a:cubicBezTo>
                  <a:cubicBezTo>
                    <a:pt x="92965" y="36199"/>
                    <a:pt x="92211" y="63457"/>
                    <a:pt x="73737" y="79443"/>
                  </a:cubicBezTo>
                  <a:cubicBezTo>
                    <a:pt x="55677" y="95089"/>
                    <a:pt x="26534" y="93091"/>
                    <a:pt x="10774" y="73109"/>
                  </a:cubicBezTo>
                  <a:cubicBezTo>
                    <a:pt x="-5287" y="53428"/>
                    <a:pt x="-3138" y="25039"/>
                    <a:pt x="15525" y="9694"/>
                  </a:cubicBezTo>
                  <a:close/>
                </a:path>
              </a:pathLst>
            </a:custGeom>
            <a:solidFill>
              <a:srgbClr val="DC738A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8A386B81-4A86-40FE-834D-8E8EA3DB9CCF}"/>
                </a:ext>
              </a:extLst>
            </p:cNvPr>
            <p:cNvSpPr/>
            <p:nvPr/>
          </p:nvSpPr>
          <p:spPr>
            <a:xfrm>
              <a:off x="4213088" y="6582601"/>
              <a:ext cx="102947" cy="104045"/>
            </a:xfrm>
            <a:custGeom>
              <a:avLst/>
              <a:gdLst>
                <a:gd name="connsiteX0" fmla="*/ 16322 w 102947"/>
                <a:gd name="connsiteY0" fmla="*/ 12238 h 104045"/>
                <a:gd name="connsiteX1" fmla="*/ 89049 w 102947"/>
                <a:gd name="connsiteY1" fmla="*/ 18007 h 104045"/>
                <a:gd name="connsiteX2" fmla="*/ 87089 w 102947"/>
                <a:gd name="connsiteY2" fmla="*/ 91300 h 104045"/>
                <a:gd name="connsiteX3" fmla="*/ 14286 w 102947"/>
                <a:gd name="connsiteY3" fmla="*/ 85607 h 104045"/>
                <a:gd name="connsiteX4" fmla="*/ 16322 w 102947"/>
                <a:gd name="connsiteY4" fmla="*/ 12238 h 104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947" h="104045">
                  <a:moveTo>
                    <a:pt x="16322" y="12238"/>
                  </a:moveTo>
                  <a:cubicBezTo>
                    <a:pt x="37247" y="-6123"/>
                    <a:pt x="69783" y="-3521"/>
                    <a:pt x="89049" y="18007"/>
                  </a:cubicBezTo>
                  <a:cubicBezTo>
                    <a:pt x="108315" y="39535"/>
                    <a:pt x="107448" y="72336"/>
                    <a:pt x="87089" y="91300"/>
                  </a:cubicBezTo>
                  <a:cubicBezTo>
                    <a:pt x="66730" y="110301"/>
                    <a:pt x="34117" y="107776"/>
                    <a:pt x="14286" y="85607"/>
                  </a:cubicBezTo>
                  <a:cubicBezTo>
                    <a:pt x="-5545" y="63438"/>
                    <a:pt x="-4603" y="30562"/>
                    <a:pt x="16322" y="12238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1DDA04EC-4A17-47EE-86B9-984EB1484A0E}"/>
                </a:ext>
              </a:extLst>
            </p:cNvPr>
            <p:cNvSpPr/>
            <p:nvPr/>
          </p:nvSpPr>
          <p:spPr>
            <a:xfrm>
              <a:off x="4111551" y="6549459"/>
              <a:ext cx="57704" cy="58477"/>
            </a:xfrm>
            <a:custGeom>
              <a:avLst/>
              <a:gdLst>
                <a:gd name="connsiteX0" fmla="*/ 9691 w 57704"/>
                <a:gd name="connsiteY0" fmla="*/ 6208 h 58477"/>
                <a:gd name="connsiteX1" fmla="*/ 50070 w 57704"/>
                <a:gd name="connsiteY1" fmla="*/ 11222 h 58477"/>
                <a:gd name="connsiteX2" fmla="*/ 48449 w 57704"/>
                <a:gd name="connsiteY2" fmla="*/ 51940 h 58477"/>
                <a:gd name="connsiteX3" fmla="*/ 7240 w 57704"/>
                <a:gd name="connsiteY3" fmla="*/ 47605 h 58477"/>
                <a:gd name="connsiteX4" fmla="*/ 9691 w 57704"/>
                <a:gd name="connsiteY4" fmla="*/ 6208 h 5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04" h="58477">
                  <a:moveTo>
                    <a:pt x="9691" y="6208"/>
                  </a:moveTo>
                  <a:cubicBezTo>
                    <a:pt x="21605" y="-3745"/>
                    <a:pt x="39664" y="-1483"/>
                    <a:pt x="50070" y="11222"/>
                  </a:cubicBezTo>
                  <a:cubicBezTo>
                    <a:pt x="60740" y="23701"/>
                    <a:pt x="60250" y="41761"/>
                    <a:pt x="48449" y="51940"/>
                  </a:cubicBezTo>
                  <a:cubicBezTo>
                    <a:pt x="36761" y="62045"/>
                    <a:pt x="18099" y="60310"/>
                    <a:pt x="7240" y="47605"/>
                  </a:cubicBezTo>
                  <a:cubicBezTo>
                    <a:pt x="-3316" y="34711"/>
                    <a:pt x="-2185" y="16161"/>
                    <a:pt x="9691" y="6208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D122854-EAFB-493F-9921-856E92220FF1}"/>
                </a:ext>
              </a:extLst>
            </p:cNvPr>
            <p:cNvSpPr/>
            <p:nvPr/>
          </p:nvSpPr>
          <p:spPr>
            <a:xfrm>
              <a:off x="3733901" y="5349305"/>
              <a:ext cx="124261" cy="123708"/>
            </a:xfrm>
            <a:custGeom>
              <a:avLst/>
              <a:gdLst>
                <a:gd name="connsiteX0" fmla="*/ 38710 w 124261"/>
                <a:gd name="connsiteY0" fmla="*/ 4685 h 123708"/>
                <a:gd name="connsiteX1" fmla="*/ 119732 w 124261"/>
                <a:gd name="connsiteY1" fmla="*/ 37071 h 123708"/>
                <a:gd name="connsiteX2" fmla="*/ 86177 w 124261"/>
                <a:gd name="connsiteY2" fmla="*/ 118206 h 123708"/>
                <a:gd name="connsiteX3" fmla="*/ 4816 w 124261"/>
                <a:gd name="connsiteY3" fmla="*/ 85971 h 123708"/>
                <a:gd name="connsiteX4" fmla="*/ 38710 w 124261"/>
                <a:gd name="connsiteY4" fmla="*/ 4685 h 12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261" h="123708">
                  <a:moveTo>
                    <a:pt x="38710" y="4685"/>
                  </a:moveTo>
                  <a:cubicBezTo>
                    <a:pt x="70719" y="-8171"/>
                    <a:pt x="106951" y="6344"/>
                    <a:pt x="119732" y="37071"/>
                  </a:cubicBezTo>
                  <a:cubicBezTo>
                    <a:pt x="132513" y="67798"/>
                    <a:pt x="117281" y="104256"/>
                    <a:pt x="86177" y="118206"/>
                  </a:cubicBezTo>
                  <a:cubicBezTo>
                    <a:pt x="54357" y="132495"/>
                    <a:pt x="18163" y="117980"/>
                    <a:pt x="4816" y="85971"/>
                  </a:cubicBezTo>
                  <a:cubicBezTo>
                    <a:pt x="-8493" y="53962"/>
                    <a:pt x="6739" y="17541"/>
                    <a:pt x="38710" y="4685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309D80C-2B47-4B13-8E99-FAF0E4333D84}"/>
                </a:ext>
              </a:extLst>
            </p:cNvPr>
            <p:cNvSpPr/>
            <p:nvPr/>
          </p:nvSpPr>
          <p:spPr>
            <a:xfrm>
              <a:off x="3746627" y="5131525"/>
              <a:ext cx="147069" cy="143117"/>
            </a:xfrm>
            <a:custGeom>
              <a:avLst/>
              <a:gdLst>
                <a:gd name="connsiteX0" fmla="*/ 49812 w 147069"/>
                <a:gd name="connsiteY0" fmla="*/ 4208 h 143117"/>
                <a:gd name="connsiteX1" fmla="*/ 143238 w 147069"/>
                <a:gd name="connsiteY1" fmla="*/ 45680 h 143117"/>
                <a:gd name="connsiteX2" fmla="*/ 98147 w 147069"/>
                <a:gd name="connsiteY2" fmla="*/ 137824 h 143117"/>
                <a:gd name="connsiteX3" fmla="*/ 4193 w 147069"/>
                <a:gd name="connsiteY3" fmla="*/ 96578 h 143117"/>
                <a:gd name="connsiteX4" fmla="*/ 49812 w 147069"/>
                <a:gd name="connsiteY4" fmla="*/ 4208 h 14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069" h="143117">
                  <a:moveTo>
                    <a:pt x="49812" y="4208"/>
                  </a:moveTo>
                  <a:cubicBezTo>
                    <a:pt x="88533" y="-8912"/>
                    <a:pt x="130344" y="9675"/>
                    <a:pt x="143238" y="45680"/>
                  </a:cubicBezTo>
                  <a:cubicBezTo>
                    <a:pt x="156019" y="81724"/>
                    <a:pt x="135773" y="123007"/>
                    <a:pt x="98147" y="137824"/>
                  </a:cubicBezTo>
                  <a:cubicBezTo>
                    <a:pt x="59653" y="152981"/>
                    <a:pt x="17690" y="134469"/>
                    <a:pt x="4193" y="96578"/>
                  </a:cubicBezTo>
                  <a:cubicBezTo>
                    <a:pt x="-9380" y="58688"/>
                    <a:pt x="11092" y="17329"/>
                    <a:pt x="49812" y="4208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6B1AB59D-C209-419A-A228-946C4D5D62F8}"/>
                </a:ext>
              </a:extLst>
            </p:cNvPr>
            <p:cNvSpPr/>
            <p:nvPr/>
          </p:nvSpPr>
          <p:spPr>
            <a:xfrm>
              <a:off x="3654581" y="5266609"/>
              <a:ext cx="74283" cy="74812"/>
            </a:xfrm>
            <a:custGeom>
              <a:avLst/>
              <a:gdLst>
                <a:gd name="connsiteX0" fmla="*/ 24492 w 74283"/>
                <a:gd name="connsiteY0" fmla="*/ 2325 h 74812"/>
                <a:gd name="connsiteX1" fmla="*/ 71996 w 74283"/>
                <a:gd name="connsiteY1" fmla="*/ 24192 h 74812"/>
                <a:gd name="connsiteX2" fmla="*/ 50845 w 74283"/>
                <a:gd name="connsiteY2" fmla="*/ 72225 h 74812"/>
                <a:gd name="connsiteX3" fmla="*/ 2285 w 74283"/>
                <a:gd name="connsiteY3" fmla="*/ 50810 h 74812"/>
                <a:gd name="connsiteX4" fmla="*/ 24492 w 74283"/>
                <a:gd name="connsiteY4" fmla="*/ 2325 h 7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83" h="74812">
                  <a:moveTo>
                    <a:pt x="24492" y="2325"/>
                  </a:moveTo>
                  <a:cubicBezTo>
                    <a:pt x="43833" y="-4800"/>
                    <a:pt x="65097" y="5002"/>
                    <a:pt x="71996" y="24192"/>
                  </a:cubicBezTo>
                  <a:cubicBezTo>
                    <a:pt x="78745" y="43458"/>
                    <a:pt x="70224" y="64571"/>
                    <a:pt x="50845" y="72225"/>
                  </a:cubicBezTo>
                  <a:cubicBezTo>
                    <a:pt x="31919" y="79690"/>
                    <a:pt x="9222" y="70528"/>
                    <a:pt x="2285" y="50810"/>
                  </a:cubicBezTo>
                  <a:cubicBezTo>
                    <a:pt x="-4803" y="31168"/>
                    <a:pt x="5151" y="9451"/>
                    <a:pt x="24492" y="2325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348D900A-4C4C-4702-9094-48DE8C1C726E}"/>
                </a:ext>
              </a:extLst>
            </p:cNvPr>
            <p:cNvSpPr/>
            <p:nvPr/>
          </p:nvSpPr>
          <p:spPr>
            <a:xfrm>
              <a:off x="3887800" y="5028549"/>
              <a:ext cx="152431" cy="141494"/>
            </a:xfrm>
            <a:custGeom>
              <a:avLst/>
              <a:gdLst>
                <a:gd name="connsiteX0" fmla="*/ 53264 w 152431"/>
                <a:gd name="connsiteY0" fmla="*/ 4107 h 141494"/>
                <a:gd name="connsiteX1" fmla="*/ 148839 w 152431"/>
                <a:gd name="connsiteY1" fmla="*/ 44938 h 141494"/>
                <a:gd name="connsiteX2" fmla="*/ 99939 w 152431"/>
                <a:gd name="connsiteY2" fmla="*/ 136253 h 141494"/>
                <a:gd name="connsiteX3" fmla="*/ 3913 w 152431"/>
                <a:gd name="connsiteY3" fmla="*/ 95572 h 141494"/>
                <a:gd name="connsiteX4" fmla="*/ 53264 w 152431"/>
                <a:gd name="connsiteY4" fmla="*/ 4107 h 1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31" h="141494">
                  <a:moveTo>
                    <a:pt x="53264" y="4107"/>
                  </a:moveTo>
                  <a:cubicBezTo>
                    <a:pt x="93153" y="-8712"/>
                    <a:pt x="136171" y="9461"/>
                    <a:pt x="148839" y="44938"/>
                  </a:cubicBezTo>
                  <a:cubicBezTo>
                    <a:pt x="161507" y="80416"/>
                    <a:pt x="139602" y="121285"/>
                    <a:pt x="99939" y="136253"/>
                  </a:cubicBezTo>
                  <a:cubicBezTo>
                    <a:pt x="60277" y="151220"/>
                    <a:pt x="17259" y="133048"/>
                    <a:pt x="3913" y="95572"/>
                  </a:cubicBezTo>
                  <a:cubicBezTo>
                    <a:pt x="-9434" y="58134"/>
                    <a:pt x="12433" y="17265"/>
                    <a:pt x="53264" y="4107"/>
                  </a:cubicBezTo>
                  <a:close/>
                </a:path>
              </a:pathLst>
            </a:custGeom>
            <a:solidFill>
              <a:srgbClr val="DC738A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43289084-670B-47B4-BC0F-3710C07C22B8}"/>
                </a:ext>
              </a:extLst>
            </p:cNvPr>
            <p:cNvSpPr/>
            <p:nvPr/>
          </p:nvSpPr>
          <p:spPr>
            <a:xfrm>
              <a:off x="4031303" y="4831513"/>
              <a:ext cx="198999" cy="174818"/>
            </a:xfrm>
            <a:custGeom>
              <a:avLst/>
              <a:gdLst>
                <a:gd name="connsiteX0" fmla="*/ 74859 w 198999"/>
                <a:gd name="connsiteY0" fmla="*/ 4338 h 174818"/>
                <a:gd name="connsiteX1" fmla="*/ 196033 w 198999"/>
                <a:gd name="connsiteY1" fmla="*/ 57008 h 174818"/>
                <a:gd name="connsiteX2" fmla="*/ 185024 w 198999"/>
                <a:gd name="connsiteY2" fmla="*/ 122572 h 174818"/>
                <a:gd name="connsiteX3" fmla="*/ 125832 w 198999"/>
                <a:gd name="connsiteY3" fmla="*/ 168644 h 174818"/>
                <a:gd name="connsiteX4" fmla="*/ 49636 w 198999"/>
                <a:gd name="connsiteY4" fmla="*/ 167249 h 174818"/>
                <a:gd name="connsiteX5" fmla="*/ 3376 w 198999"/>
                <a:gd name="connsiteY5" fmla="*/ 116389 h 174818"/>
                <a:gd name="connsiteX6" fmla="*/ 74859 w 198999"/>
                <a:gd name="connsiteY6" fmla="*/ 4338 h 17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999" h="174818">
                  <a:moveTo>
                    <a:pt x="74859" y="4338"/>
                  </a:moveTo>
                  <a:cubicBezTo>
                    <a:pt x="128547" y="-10290"/>
                    <a:pt x="182875" y="13274"/>
                    <a:pt x="196033" y="57008"/>
                  </a:cubicBezTo>
                  <a:cubicBezTo>
                    <a:pt x="202706" y="78988"/>
                    <a:pt x="197730" y="102364"/>
                    <a:pt x="185024" y="122572"/>
                  </a:cubicBezTo>
                  <a:cubicBezTo>
                    <a:pt x="172846" y="142591"/>
                    <a:pt x="152186" y="159708"/>
                    <a:pt x="125832" y="168644"/>
                  </a:cubicBezTo>
                  <a:cubicBezTo>
                    <a:pt x="99478" y="177579"/>
                    <a:pt x="72333" y="176561"/>
                    <a:pt x="49636" y="167249"/>
                  </a:cubicBezTo>
                  <a:cubicBezTo>
                    <a:pt x="27505" y="157823"/>
                    <a:pt x="10501" y="139877"/>
                    <a:pt x="3376" y="116389"/>
                  </a:cubicBezTo>
                  <a:cubicBezTo>
                    <a:pt x="-10838" y="69110"/>
                    <a:pt x="21133" y="18967"/>
                    <a:pt x="74859" y="4338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4F42D8F-975B-4AEF-9028-7A0E440458EA}"/>
                </a:ext>
              </a:extLst>
            </p:cNvPr>
            <p:cNvSpPr/>
            <p:nvPr/>
          </p:nvSpPr>
          <p:spPr>
            <a:xfrm>
              <a:off x="4343934" y="4847035"/>
              <a:ext cx="190933" cy="155926"/>
            </a:xfrm>
            <a:custGeom>
              <a:avLst/>
              <a:gdLst>
                <a:gd name="connsiteX0" fmla="*/ 71950 w 190933"/>
                <a:gd name="connsiteY0" fmla="*/ 5820 h 155926"/>
                <a:gd name="connsiteX1" fmla="*/ 187695 w 190933"/>
                <a:gd name="connsiteY1" fmla="*/ 45331 h 155926"/>
                <a:gd name="connsiteX2" fmla="*/ 121076 w 190933"/>
                <a:gd name="connsiteY2" fmla="*/ 148145 h 155926"/>
                <a:gd name="connsiteX3" fmla="*/ 3860 w 190933"/>
                <a:gd name="connsiteY3" fmla="*/ 109048 h 155926"/>
                <a:gd name="connsiteX4" fmla="*/ 71950 w 190933"/>
                <a:gd name="connsiteY4" fmla="*/ 5820 h 15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933" h="155926">
                  <a:moveTo>
                    <a:pt x="71950" y="5820"/>
                  </a:moveTo>
                  <a:cubicBezTo>
                    <a:pt x="123262" y="-10166"/>
                    <a:pt x="173444" y="8006"/>
                    <a:pt x="187695" y="45331"/>
                  </a:cubicBezTo>
                  <a:cubicBezTo>
                    <a:pt x="201192" y="82882"/>
                    <a:pt x="171257" y="128954"/>
                    <a:pt x="121076" y="148145"/>
                  </a:cubicBezTo>
                  <a:cubicBezTo>
                    <a:pt x="70894" y="167335"/>
                    <a:pt x="18451" y="149804"/>
                    <a:pt x="3860" y="109048"/>
                  </a:cubicBezTo>
                  <a:cubicBezTo>
                    <a:pt x="-11523" y="68518"/>
                    <a:pt x="20675" y="21805"/>
                    <a:pt x="71950" y="5820"/>
                  </a:cubicBezTo>
                  <a:close/>
                </a:path>
              </a:pathLst>
            </a:custGeom>
            <a:solidFill>
              <a:srgbClr val="E55555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FF8C173-6DAD-4693-8749-F8B40A398BEE}"/>
                </a:ext>
              </a:extLst>
            </p:cNvPr>
            <p:cNvSpPr/>
            <p:nvPr/>
          </p:nvSpPr>
          <p:spPr>
            <a:xfrm>
              <a:off x="3850427" y="4889330"/>
              <a:ext cx="120665" cy="111660"/>
            </a:xfrm>
            <a:custGeom>
              <a:avLst/>
              <a:gdLst>
                <a:gd name="connsiteX0" fmla="*/ 44415 w 120665"/>
                <a:gd name="connsiteY0" fmla="*/ 2433 h 111660"/>
                <a:gd name="connsiteX1" fmla="*/ 118575 w 120665"/>
                <a:gd name="connsiteY1" fmla="*/ 38363 h 111660"/>
                <a:gd name="connsiteX2" fmla="*/ 76424 w 120665"/>
                <a:gd name="connsiteY2" fmla="*/ 108640 h 111660"/>
                <a:gd name="connsiteX3" fmla="*/ 2264 w 120665"/>
                <a:gd name="connsiteY3" fmla="*/ 72710 h 111660"/>
                <a:gd name="connsiteX4" fmla="*/ 44415 w 120665"/>
                <a:gd name="connsiteY4" fmla="*/ 2433 h 111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65" h="111660">
                  <a:moveTo>
                    <a:pt x="44415" y="2433"/>
                  </a:moveTo>
                  <a:cubicBezTo>
                    <a:pt x="76725" y="-6427"/>
                    <a:pt x="109941" y="9672"/>
                    <a:pt x="118575" y="38363"/>
                  </a:cubicBezTo>
                  <a:cubicBezTo>
                    <a:pt x="127208" y="67054"/>
                    <a:pt x="108320" y="98498"/>
                    <a:pt x="76424" y="108640"/>
                  </a:cubicBezTo>
                  <a:cubicBezTo>
                    <a:pt x="44490" y="118744"/>
                    <a:pt x="11275" y="102683"/>
                    <a:pt x="2264" y="72710"/>
                  </a:cubicBezTo>
                  <a:cubicBezTo>
                    <a:pt x="-6784" y="42737"/>
                    <a:pt x="12104" y="11293"/>
                    <a:pt x="44415" y="2433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218BBBF-00BA-44B5-A64C-1D6D9C34FCA9}"/>
                </a:ext>
              </a:extLst>
            </p:cNvPr>
            <p:cNvSpPr/>
            <p:nvPr/>
          </p:nvSpPr>
          <p:spPr>
            <a:xfrm>
              <a:off x="4549206" y="4988739"/>
              <a:ext cx="178248" cy="145849"/>
            </a:xfrm>
            <a:custGeom>
              <a:avLst/>
              <a:gdLst>
                <a:gd name="connsiteX0" fmla="*/ 63219 w 178248"/>
                <a:gd name="connsiteY0" fmla="*/ 8891 h 145849"/>
                <a:gd name="connsiteX1" fmla="*/ 174703 w 178248"/>
                <a:gd name="connsiteY1" fmla="*/ 35659 h 145849"/>
                <a:gd name="connsiteX2" fmla="*/ 117321 w 178248"/>
                <a:gd name="connsiteY2" fmla="*/ 134929 h 145849"/>
                <a:gd name="connsiteX3" fmla="*/ 4215 w 178248"/>
                <a:gd name="connsiteY3" fmla="*/ 108764 h 145849"/>
                <a:gd name="connsiteX4" fmla="*/ 63219 w 178248"/>
                <a:gd name="connsiteY4" fmla="*/ 8891 h 14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248" h="145849">
                  <a:moveTo>
                    <a:pt x="63219" y="8891"/>
                  </a:moveTo>
                  <a:cubicBezTo>
                    <a:pt x="110874" y="-9885"/>
                    <a:pt x="160904" y="2029"/>
                    <a:pt x="174703" y="35659"/>
                  </a:cubicBezTo>
                  <a:cubicBezTo>
                    <a:pt x="187711" y="69591"/>
                    <a:pt x="164109" y="113250"/>
                    <a:pt x="117321" y="134929"/>
                  </a:cubicBezTo>
                  <a:cubicBezTo>
                    <a:pt x="71174" y="156381"/>
                    <a:pt x="18428" y="145486"/>
                    <a:pt x="4215" y="108764"/>
                  </a:cubicBezTo>
                  <a:cubicBezTo>
                    <a:pt x="-10791" y="72381"/>
                    <a:pt x="15525" y="27704"/>
                    <a:pt x="63219" y="8891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E1081BC-5C2A-4928-9DC4-A2A18A96080C}"/>
                </a:ext>
              </a:extLst>
            </p:cNvPr>
            <p:cNvSpPr/>
            <p:nvPr/>
          </p:nvSpPr>
          <p:spPr>
            <a:xfrm>
              <a:off x="4246861" y="4772248"/>
              <a:ext cx="102281" cy="84365"/>
            </a:xfrm>
            <a:custGeom>
              <a:avLst/>
              <a:gdLst>
                <a:gd name="connsiteX0" fmla="*/ 39177 w 102281"/>
                <a:gd name="connsiteY0" fmla="*/ 2299 h 84365"/>
                <a:gd name="connsiteX1" fmla="*/ 100895 w 102281"/>
                <a:gd name="connsiteY1" fmla="*/ 27559 h 84365"/>
                <a:gd name="connsiteX2" fmla="*/ 63155 w 102281"/>
                <a:gd name="connsiteY2" fmla="*/ 81587 h 84365"/>
                <a:gd name="connsiteX3" fmla="*/ 1475 w 102281"/>
                <a:gd name="connsiteY3" fmla="*/ 56288 h 84365"/>
                <a:gd name="connsiteX4" fmla="*/ 39177 w 102281"/>
                <a:gd name="connsiteY4" fmla="*/ 2299 h 84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281" h="84365">
                  <a:moveTo>
                    <a:pt x="39177" y="2299"/>
                  </a:moveTo>
                  <a:cubicBezTo>
                    <a:pt x="66737" y="-5166"/>
                    <a:pt x="94411" y="6145"/>
                    <a:pt x="100895" y="27559"/>
                  </a:cubicBezTo>
                  <a:cubicBezTo>
                    <a:pt x="107380" y="48974"/>
                    <a:pt x="90489" y="73179"/>
                    <a:pt x="63155" y="81587"/>
                  </a:cubicBezTo>
                  <a:cubicBezTo>
                    <a:pt x="35859" y="89994"/>
                    <a:pt x="8261" y="78684"/>
                    <a:pt x="1475" y="56288"/>
                  </a:cubicBezTo>
                  <a:cubicBezTo>
                    <a:pt x="-5236" y="33931"/>
                    <a:pt x="11579" y="9764"/>
                    <a:pt x="39177" y="2299"/>
                  </a:cubicBezTo>
                  <a:close/>
                </a:path>
              </a:pathLst>
            </a:custGeom>
            <a:solidFill>
              <a:srgbClr val="FF7372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14E86911-F839-46DC-AF68-BD4D137AF0BF}"/>
                </a:ext>
              </a:extLst>
            </p:cNvPr>
            <p:cNvSpPr/>
            <p:nvPr/>
          </p:nvSpPr>
          <p:spPr>
            <a:xfrm>
              <a:off x="4565723" y="4878530"/>
              <a:ext cx="91671" cy="72582"/>
            </a:xfrm>
            <a:custGeom>
              <a:avLst/>
              <a:gdLst>
                <a:gd name="connsiteX0" fmla="*/ 34335 w 91671"/>
                <a:gd name="connsiteY0" fmla="*/ 3620 h 72582"/>
                <a:gd name="connsiteX1" fmla="*/ 90247 w 91671"/>
                <a:gd name="connsiteY1" fmla="*/ 19793 h 72582"/>
                <a:gd name="connsiteX2" fmla="*/ 57371 w 91671"/>
                <a:gd name="connsiteY2" fmla="*/ 68505 h 72582"/>
                <a:gd name="connsiteX3" fmla="*/ 1534 w 91671"/>
                <a:gd name="connsiteY3" fmla="*/ 52293 h 72582"/>
                <a:gd name="connsiteX4" fmla="*/ 34335 w 91671"/>
                <a:gd name="connsiteY4" fmla="*/ 3620 h 7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71" h="72582">
                  <a:moveTo>
                    <a:pt x="34335" y="3620"/>
                  </a:moveTo>
                  <a:cubicBezTo>
                    <a:pt x="58954" y="-4977"/>
                    <a:pt x="84026" y="2262"/>
                    <a:pt x="90247" y="19793"/>
                  </a:cubicBezTo>
                  <a:cubicBezTo>
                    <a:pt x="96468" y="37325"/>
                    <a:pt x="81726" y="59155"/>
                    <a:pt x="57371" y="68505"/>
                  </a:cubicBezTo>
                  <a:cubicBezTo>
                    <a:pt x="33015" y="77855"/>
                    <a:pt x="8057" y="70578"/>
                    <a:pt x="1534" y="52293"/>
                  </a:cubicBezTo>
                  <a:cubicBezTo>
                    <a:pt x="-4951" y="34007"/>
                    <a:pt x="9715" y="12215"/>
                    <a:pt x="34335" y="3620"/>
                  </a:cubicBezTo>
                  <a:close/>
                </a:path>
              </a:pathLst>
            </a:custGeom>
            <a:solidFill>
              <a:srgbClr val="DC738A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ABC6E6F6-11B5-4DE1-89A0-42C999201A59}"/>
                </a:ext>
              </a:extLst>
            </p:cNvPr>
            <p:cNvSpPr/>
            <p:nvPr/>
          </p:nvSpPr>
          <p:spPr>
            <a:xfrm>
              <a:off x="3777556" y="5166134"/>
              <a:ext cx="44087" cy="42858"/>
            </a:xfrm>
            <a:custGeom>
              <a:avLst/>
              <a:gdLst>
                <a:gd name="connsiteX0" fmla="*/ 14887 w 44087"/>
                <a:gd name="connsiteY0" fmla="*/ 1306 h 42858"/>
                <a:gd name="connsiteX1" fmla="*/ 42900 w 44087"/>
                <a:gd name="connsiteY1" fmla="*/ 13899 h 42858"/>
                <a:gd name="connsiteX2" fmla="*/ 29252 w 44087"/>
                <a:gd name="connsiteY2" fmla="*/ 41459 h 42858"/>
                <a:gd name="connsiteX3" fmla="*/ 1239 w 44087"/>
                <a:gd name="connsiteY3" fmla="*/ 28867 h 42858"/>
                <a:gd name="connsiteX4" fmla="*/ 14887 w 44087"/>
                <a:gd name="connsiteY4" fmla="*/ 1306 h 4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87" h="42858">
                  <a:moveTo>
                    <a:pt x="14887" y="1306"/>
                  </a:moveTo>
                  <a:cubicBezTo>
                    <a:pt x="26424" y="-2728"/>
                    <a:pt x="38941" y="2890"/>
                    <a:pt x="42900" y="13899"/>
                  </a:cubicBezTo>
                  <a:cubicBezTo>
                    <a:pt x="46821" y="24908"/>
                    <a:pt x="40713" y="37237"/>
                    <a:pt x="29252" y="41459"/>
                  </a:cubicBezTo>
                  <a:cubicBezTo>
                    <a:pt x="17790" y="45682"/>
                    <a:pt x="5236" y="40026"/>
                    <a:pt x="1239" y="28867"/>
                  </a:cubicBezTo>
                  <a:cubicBezTo>
                    <a:pt x="-2795" y="17707"/>
                    <a:pt x="3350" y="5341"/>
                    <a:pt x="14887" y="1306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5294953-CB55-45FA-A652-E17A77EA6F2A}"/>
                </a:ext>
              </a:extLst>
            </p:cNvPr>
            <p:cNvSpPr/>
            <p:nvPr/>
          </p:nvSpPr>
          <p:spPr>
            <a:xfrm>
              <a:off x="4068209" y="4863683"/>
              <a:ext cx="70620" cy="62110"/>
            </a:xfrm>
            <a:custGeom>
              <a:avLst/>
              <a:gdLst>
                <a:gd name="connsiteX0" fmla="*/ 26491 w 70620"/>
                <a:gd name="connsiteY0" fmla="*/ 1613 h 62110"/>
                <a:gd name="connsiteX1" fmla="*/ 69509 w 70620"/>
                <a:gd name="connsiteY1" fmla="*/ 20766 h 62110"/>
                <a:gd name="connsiteX2" fmla="*/ 44174 w 70620"/>
                <a:gd name="connsiteY2" fmla="*/ 60278 h 62110"/>
                <a:gd name="connsiteX3" fmla="*/ 1156 w 70620"/>
                <a:gd name="connsiteY3" fmla="*/ 41125 h 62110"/>
                <a:gd name="connsiteX4" fmla="*/ 26491 w 70620"/>
                <a:gd name="connsiteY4" fmla="*/ 1613 h 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620" h="62110">
                  <a:moveTo>
                    <a:pt x="26491" y="1613"/>
                  </a:moveTo>
                  <a:cubicBezTo>
                    <a:pt x="45418" y="-3778"/>
                    <a:pt x="64683" y="4781"/>
                    <a:pt x="69509" y="20766"/>
                  </a:cubicBezTo>
                  <a:cubicBezTo>
                    <a:pt x="74335" y="36752"/>
                    <a:pt x="62987" y="54434"/>
                    <a:pt x="44174" y="60278"/>
                  </a:cubicBezTo>
                  <a:cubicBezTo>
                    <a:pt x="25360" y="66121"/>
                    <a:pt x="6095" y="57526"/>
                    <a:pt x="1156" y="41125"/>
                  </a:cubicBezTo>
                  <a:cubicBezTo>
                    <a:pt x="-3783" y="24687"/>
                    <a:pt x="7565" y="7005"/>
                    <a:pt x="26491" y="1613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1D1391A-DB68-4E17-B3EB-E4AFD066B579}"/>
                </a:ext>
              </a:extLst>
            </p:cNvPr>
            <p:cNvSpPr/>
            <p:nvPr/>
          </p:nvSpPr>
          <p:spPr>
            <a:xfrm>
              <a:off x="4400281" y="4882712"/>
              <a:ext cx="44340" cy="35928"/>
            </a:xfrm>
            <a:custGeom>
              <a:avLst/>
              <a:gdLst>
                <a:gd name="connsiteX0" fmla="*/ 16319 w 44340"/>
                <a:gd name="connsiteY0" fmla="*/ 1435 h 35928"/>
                <a:gd name="connsiteX1" fmla="*/ 43540 w 44340"/>
                <a:gd name="connsiteY1" fmla="*/ 10747 h 35928"/>
                <a:gd name="connsiteX2" fmla="*/ 28120 w 44340"/>
                <a:gd name="connsiteY2" fmla="*/ 34386 h 35928"/>
                <a:gd name="connsiteX3" fmla="*/ 824 w 44340"/>
                <a:gd name="connsiteY3" fmla="*/ 25074 h 35928"/>
                <a:gd name="connsiteX4" fmla="*/ 16319 w 44340"/>
                <a:gd name="connsiteY4" fmla="*/ 1435 h 3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40" h="35928">
                  <a:moveTo>
                    <a:pt x="16319" y="1435"/>
                  </a:moveTo>
                  <a:cubicBezTo>
                    <a:pt x="28007" y="-2411"/>
                    <a:pt x="40336" y="1737"/>
                    <a:pt x="43540" y="10747"/>
                  </a:cubicBezTo>
                  <a:cubicBezTo>
                    <a:pt x="46783" y="19758"/>
                    <a:pt x="39883" y="30315"/>
                    <a:pt x="28120" y="34386"/>
                  </a:cubicBezTo>
                  <a:cubicBezTo>
                    <a:pt x="16357" y="38421"/>
                    <a:pt x="4142" y="34273"/>
                    <a:pt x="824" y="25074"/>
                  </a:cubicBezTo>
                  <a:cubicBezTo>
                    <a:pt x="-2456" y="15875"/>
                    <a:pt x="4330" y="5356"/>
                    <a:pt x="16319" y="1435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3BC02998-F423-4F2A-B745-711FBD9C8F8D}"/>
                </a:ext>
              </a:extLst>
            </p:cNvPr>
            <p:cNvSpPr/>
            <p:nvPr/>
          </p:nvSpPr>
          <p:spPr>
            <a:xfrm>
              <a:off x="4781296" y="5555230"/>
              <a:ext cx="34578" cy="31442"/>
            </a:xfrm>
            <a:custGeom>
              <a:avLst/>
              <a:gdLst>
                <a:gd name="connsiteX0" fmla="*/ 9421 w 34578"/>
                <a:gd name="connsiteY0" fmla="*/ 3784 h 31442"/>
                <a:gd name="connsiteX1" fmla="*/ 32684 w 34578"/>
                <a:gd name="connsiteY1" fmla="*/ 5405 h 31442"/>
                <a:gd name="connsiteX2" fmla="*/ 25181 w 34578"/>
                <a:gd name="connsiteY2" fmla="*/ 27574 h 31442"/>
                <a:gd name="connsiteX3" fmla="*/ 1919 w 34578"/>
                <a:gd name="connsiteY3" fmla="*/ 25953 h 31442"/>
                <a:gd name="connsiteX4" fmla="*/ 9421 w 34578"/>
                <a:gd name="connsiteY4" fmla="*/ 3784 h 31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8" h="31442">
                  <a:moveTo>
                    <a:pt x="9421" y="3784"/>
                  </a:moveTo>
                  <a:cubicBezTo>
                    <a:pt x="17942" y="-1834"/>
                    <a:pt x="28385" y="-1117"/>
                    <a:pt x="32684" y="5405"/>
                  </a:cubicBezTo>
                  <a:cubicBezTo>
                    <a:pt x="37019" y="11928"/>
                    <a:pt x="33664" y="21843"/>
                    <a:pt x="25181" y="27574"/>
                  </a:cubicBezTo>
                  <a:cubicBezTo>
                    <a:pt x="16735" y="33305"/>
                    <a:pt x="6292" y="32588"/>
                    <a:pt x="1919" y="25953"/>
                  </a:cubicBezTo>
                  <a:cubicBezTo>
                    <a:pt x="-2455" y="19355"/>
                    <a:pt x="901" y="9439"/>
                    <a:pt x="9421" y="3784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C80589D-E3D3-40EA-A39B-76E5AA911BFB}"/>
                </a:ext>
              </a:extLst>
            </p:cNvPr>
            <p:cNvSpPr/>
            <p:nvPr/>
          </p:nvSpPr>
          <p:spPr>
            <a:xfrm>
              <a:off x="4964345" y="5602371"/>
              <a:ext cx="57334" cy="53240"/>
            </a:xfrm>
            <a:custGeom>
              <a:avLst/>
              <a:gdLst>
                <a:gd name="connsiteX0" fmla="*/ 14996 w 57334"/>
                <a:gd name="connsiteY0" fmla="*/ 7767 h 53240"/>
                <a:gd name="connsiteX1" fmla="*/ 53904 w 57334"/>
                <a:gd name="connsiteY1" fmla="*/ 7616 h 53240"/>
                <a:gd name="connsiteX2" fmla="*/ 42480 w 57334"/>
                <a:gd name="connsiteY2" fmla="*/ 45280 h 53240"/>
                <a:gd name="connsiteX3" fmla="*/ 3609 w 57334"/>
                <a:gd name="connsiteY3" fmla="*/ 45393 h 53240"/>
                <a:gd name="connsiteX4" fmla="*/ 14996 w 57334"/>
                <a:gd name="connsiteY4" fmla="*/ 7767 h 5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34" h="53240">
                  <a:moveTo>
                    <a:pt x="14996" y="7767"/>
                  </a:moveTo>
                  <a:cubicBezTo>
                    <a:pt x="28983" y="-2526"/>
                    <a:pt x="46401" y="-2601"/>
                    <a:pt x="53904" y="7616"/>
                  </a:cubicBezTo>
                  <a:cubicBezTo>
                    <a:pt x="61369" y="17833"/>
                    <a:pt x="56242" y="34724"/>
                    <a:pt x="42480" y="45280"/>
                  </a:cubicBezTo>
                  <a:cubicBezTo>
                    <a:pt x="28681" y="55837"/>
                    <a:pt x="11301" y="55912"/>
                    <a:pt x="3609" y="45393"/>
                  </a:cubicBezTo>
                  <a:cubicBezTo>
                    <a:pt x="-4119" y="34874"/>
                    <a:pt x="970" y="18059"/>
                    <a:pt x="14996" y="7767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4BFA2B2-E6B8-417D-8FA3-00A0135B8C9E}"/>
                </a:ext>
              </a:extLst>
            </p:cNvPr>
            <p:cNvSpPr/>
            <p:nvPr/>
          </p:nvSpPr>
          <p:spPr>
            <a:xfrm>
              <a:off x="3998045" y="5943729"/>
              <a:ext cx="39002" cy="39323"/>
            </a:xfrm>
            <a:custGeom>
              <a:avLst/>
              <a:gdLst>
                <a:gd name="connsiteX0" fmla="*/ 9375 w 39002"/>
                <a:gd name="connsiteY0" fmla="*/ 2937 h 39323"/>
                <a:gd name="connsiteX1" fmla="*/ 36068 w 39002"/>
                <a:gd name="connsiteY1" fmla="*/ 9308 h 39323"/>
                <a:gd name="connsiteX2" fmla="*/ 30036 w 39002"/>
                <a:gd name="connsiteY2" fmla="*/ 36228 h 39323"/>
                <a:gd name="connsiteX3" fmla="*/ 2853 w 39002"/>
                <a:gd name="connsiteY3" fmla="*/ 30195 h 39323"/>
                <a:gd name="connsiteX4" fmla="*/ 9375 w 39002"/>
                <a:gd name="connsiteY4" fmla="*/ 2937 h 3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02" h="39323">
                  <a:moveTo>
                    <a:pt x="9375" y="2937"/>
                  </a:moveTo>
                  <a:cubicBezTo>
                    <a:pt x="18574" y="-2756"/>
                    <a:pt x="30526" y="71"/>
                    <a:pt x="36068" y="9308"/>
                  </a:cubicBezTo>
                  <a:cubicBezTo>
                    <a:pt x="41535" y="18583"/>
                    <a:pt x="39273" y="30346"/>
                    <a:pt x="30036" y="36228"/>
                  </a:cubicBezTo>
                  <a:cubicBezTo>
                    <a:pt x="20987" y="41996"/>
                    <a:pt x="8395" y="39545"/>
                    <a:pt x="2853" y="30195"/>
                  </a:cubicBezTo>
                  <a:cubicBezTo>
                    <a:pt x="-2765" y="20845"/>
                    <a:pt x="176" y="8630"/>
                    <a:pt x="9375" y="2937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0FB4113-AA1A-4EE6-9887-5CC4E55E0954}"/>
                </a:ext>
              </a:extLst>
            </p:cNvPr>
            <p:cNvSpPr/>
            <p:nvPr/>
          </p:nvSpPr>
          <p:spPr>
            <a:xfrm>
              <a:off x="4007019" y="6230762"/>
              <a:ext cx="29655" cy="29703"/>
            </a:xfrm>
            <a:custGeom>
              <a:avLst/>
              <a:gdLst>
                <a:gd name="connsiteX0" fmla="*/ 5906 w 29655"/>
                <a:gd name="connsiteY0" fmla="*/ 2627 h 29703"/>
                <a:gd name="connsiteX1" fmla="*/ 26680 w 29655"/>
                <a:gd name="connsiteY1" fmla="*/ 6360 h 29703"/>
                <a:gd name="connsiteX2" fmla="*/ 23777 w 29655"/>
                <a:gd name="connsiteY2" fmla="*/ 27021 h 29703"/>
                <a:gd name="connsiteX3" fmla="*/ 3003 w 29655"/>
                <a:gd name="connsiteY3" fmla="*/ 23326 h 29703"/>
                <a:gd name="connsiteX4" fmla="*/ 5906 w 29655"/>
                <a:gd name="connsiteY4" fmla="*/ 2627 h 29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55" h="29703">
                  <a:moveTo>
                    <a:pt x="5906" y="2627"/>
                  </a:moveTo>
                  <a:cubicBezTo>
                    <a:pt x="12466" y="-2010"/>
                    <a:pt x="21778" y="-351"/>
                    <a:pt x="26680" y="6360"/>
                  </a:cubicBezTo>
                  <a:cubicBezTo>
                    <a:pt x="31581" y="13071"/>
                    <a:pt x="30299" y="22308"/>
                    <a:pt x="23777" y="27021"/>
                  </a:cubicBezTo>
                  <a:cubicBezTo>
                    <a:pt x="17254" y="31734"/>
                    <a:pt x="7942" y="30075"/>
                    <a:pt x="3003" y="23326"/>
                  </a:cubicBezTo>
                  <a:cubicBezTo>
                    <a:pt x="-1936" y="16577"/>
                    <a:pt x="-654" y="7302"/>
                    <a:pt x="5906" y="2627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866E6E3-231F-432A-A1A4-21754D63C9DC}"/>
                </a:ext>
              </a:extLst>
            </p:cNvPr>
            <p:cNvSpPr/>
            <p:nvPr/>
          </p:nvSpPr>
          <p:spPr>
            <a:xfrm>
              <a:off x="4241484" y="6623594"/>
              <a:ext cx="19283" cy="19469"/>
            </a:xfrm>
            <a:custGeom>
              <a:avLst/>
              <a:gdLst>
                <a:gd name="connsiteX0" fmla="*/ 3006 w 19283"/>
                <a:gd name="connsiteY0" fmla="*/ 2312 h 19469"/>
                <a:gd name="connsiteX1" fmla="*/ 16654 w 19283"/>
                <a:gd name="connsiteY1" fmla="*/ 3405 h 19469"/>
                <a:gd name="connsiteX2" fmla="*/ 16277 w 19283"/>
                <a:gd name="connsiteY2" fmla="*/ 17129 h 19469"/>
                <a:gd name="connsiteX3" fmla="*/ 2629 w 19283"/>
                <a:gd name="connsiteY3" fmla="*/ 16035 h 19469"/>
                <a:gd name="connsiteX4" fmla="*/ 3006 w 19283"/>
                <a:gd name="connsiteY4" fmla="*/ 2312 h 19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83" h="19469">
                  <a:moveTo>
                    <a:pt x="3006" y="2312"/>
                  </a:moveTo>
                  <a:cubicBezTo>
                    <a:pt x="6889" y="-1156"/>
                    <a:pt x="12997" y="-666"/>
                    <a:pt x="16654" y="3405"/>
                  </a:cubicBezTo>
                  <a:cubicBezTo>
                    <a:pt x="20311" y="7477"/>
                    <a:pt x="20123" y="13622"/>
                    <a:pt x="16277" y="17129"/>
                  </a:cubicBezTo>
                  <a:cubicBezTo>
                    <a:pt x="12431" y="20635"/>
                    <a:pt x="6324" y="20145"/>
                    <a:pt x="2629" y="16035"/>
                  </a:cubicBezTo>
                  <a:cubicBezTo>
                    <a:pt x="-1028" y="11926"/>
                    <a:pt x="-840" y="5781"/>
                    <a:pt x="3006" y="2312"/>
                  </a:cubicBezTo>
                  <a:close/>
                </a:path>
              </a:pathLst>
            </a:custGeom>
            <a:solidFill>
              <a:srgbClr val="ECDCD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7" name="Graphic 48">
            <a:extLst>
              <a:ext uri="{FF2B5EF4-FFF2-40B4-BE49-F238E27FC236}">
                <a16:creationId xmlns:a16="http://schemas.microsoft.com/office/drawing/2014/main" id="{4E5A9830-8BAB-4006-BC33-F5DDB5774316}"/>
              </a:ext>
            </a:extLst>
          </p:cNvPr>
          <p:cNvGrpSpPr/>
          <p:nvPr/>
        </p:nvGrpSpPr>
        <p:grpSpPr>
          <a:xfrm>
            <a:off x="10567617" y="2623040"/>
            <a:ext cx="1367208" cy="2925320"/>
            <a:chOff x="6852867" y="4779297"/>
            <a:chExt cx="924803" cy="1978737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060C22F-D9B7-454E-9EDF-7DE8252358CF}"/>
                </a:ext>
              </a:extLst>
            </p:cNvPr>
            <p:cNvSpPr/>
            <p:nvPr/>
          </p:nvSpPr>
          <p:spPr>
            <a:xfrm>
              <a:off x="6852867" y="4786584"/>
              <a:ext cx="854340" cy="1971450"/>
            </a:xfrm>
            <a:custGeom>
              <a:avLst/>
              <a:gdLst>
                <a:gd name="connsiteX0" fmla="*/ 43283 w 854340"/>
                <a:gd name="connsiteY0" fmla="*/ 18653 h 1971450"/>
                <a:gd name="connsiteX1" fmla="*/ 80872 w 854340"/>
                <a:gd name="connsiteY1" fmla="*/ 119430 h 1971450"/>
                <a:gd name="connsiteX2" fmla="*/ 135615 w 854340"/>
                <a:gd name="connsiteY2" fmla="*/ 208294 h 1971450"/>
                <a:gd name="connsiteX3" fmla="*/ 204497 w 854340"/>
                <a:gd name="connsiteY3" fmla="*/ 261680 h 1971450"/>
                <a:gd name="connsiteX4" fmla="*/ 279637 w 854340"/>
                <a:gd name="connsiteY4" fmla="*/ 311862 h 1971450"/>
                <a:gd name="connsiteX5" fmla="*/ 338226 w 854340"/>
                <a:gd name="connsiteY5" fmla="*/ 422781 h 1971450"/>
                <a:gd name="connsiteX6" fmla="*/ 390217 w 854340"/>
                <a:gd name="connsiteY6" fmla="*/ 537018 h 1971450"/>
                <a:gd name="connsiteX7" fmla="*/ 354702 w 854340"/>
                <a:gd name="connsiteY7" fmla="*/ 503086 h 1971450"/>
                <a:gd name="connsiteX8" fmla="*/ 300298 w 854340"/>
                <a:gd name="connsiteY8" fmla="*/ 415052 h 1971450"/>
                <a:gd name="connsiteX9" fmla="*/ 215016 w 854340"/>
                <a:gd name="connsiteY9" fmla="*/ 369659 h 1971450"/>
                <a:gd name="connsiteX10" fmla="*/ 5091 w 854340"/>
                <a:gd name="connsiteY10" fmla="*/ 456185 h 1971450"/>
                <a:gd name="connsiteX11" fmla="*/ 7428 w 854340"/>
                <a:gd name="connsiteY11" fmla="*/ 473415 h 1971450"/>
                <a:gd name="connsiteX12" fmla="*/ 91956 w 854340"/>
                <a:gd name="connsiteY12" fmla="*/ 495433 h 1971450"/>
                <a:gd name="connsiteX13" fmla="*/ 167172 w 854340"/>
                <a:gd name="connsiteY13" fmla="*/ 530345 h 1971450"/>
                <a:gd name="connsiteX14" fmla="*/ 334758 w 854340"/>
                <a:gd name="connsiteY14" fmla="*/ 520505 h 1971450"/>
                <a:gd name="connsiteX15" fmla="*/ 367219 w 854340"/>
                <a:gd name="connsiteY15" fmla="*/ 550478 h 1971450"/>
                <a:gd name="connsiteX16" fmla="*/ 393950 w 854340"/>
                <a:gd name="connsiteY16" fmla="*/ 585239 h 1971450"/>
                <a:gd name="connsiteX17" fmla="*/ 438815 w 854340"/>
                <a:gd name="connsiteY17" fmla="*/ 661133 h 1971450"/>
                <a:gd name="connsiteX18" fmla="*/ 461172 w 854340"/>
                <a:gd name="connsiteY18" fmla="*/ 727715 h 1971450"/>
                <a:gd name="connsiteX19" fmla="*/ 372648 w 854340"/>
                <a:gd name="connsiteY19" fmla="*/ 653592 h 1971450"/>
                <a:gd name="connsiteX20" fmla="*/ 319827 w 854340"/>
                <a:gd name="connsiteY20" fmla="*/ 610424 h 1971450"/>
                <a:gd name="connsiteX21" fmla="*/ 280429 w 854340"/>
                <a:gd name="connsiteY21" fmla="*/ 587049 h 1971450"/>
                <a:gd name="connsiteX22" fmla="*/ 233226 w 854340"/>
                <a:gd name="connsiteY22" fmla="*/ 576341 h 1971450"/>
                <a:gd name="connsiteX23" fmla="*/ 133994 w 854340"/>
                <a:gd name="connsiteY23" fmla="*/ 613968 h 1971450"/>
                <a:gd name="connsiteX24" fmla="*/ 22849 w 854340"/>
                <a:gd name="connsiteY24" fmla="*/ 673763 h 1971450"/>
                <a:gd name="connsiteX25" fmla="*/ 20813 w 854340"/>
                <a:gd name="connsiteY25" fmla="*/ 692087 h 1971450"/>
                <a:gd name="connsiteX26" fmla="*/ 191791 w 854340"/>
                <a:gd name="connsiteY26" fmla="*/ 739063 h 1971450"/>
                <a:gd name="connsiteX27" fmla="*/ 279449 w 854340"/>
                <a:gd name="connsiteY27" fmla="*/ 731824 h 1971450"/>
                <a:gd name="connsiteX28" fmla="*/ 377926 w 854340"/>
                <a:gd name="connsiteY28" fmla="*/ 700155 h 1971450"/>
                <a:gd name="connsiteX29" fmla="*/ 384110 w 854340"/>
                <a:gd name="connsiteY29" fmla="*/ 700079 h 1971450"/>
                <a:gd name="connsiteX30" fmla="*/ 386146 w 854340"/>
                <a:gd name="connsiteY30" fmla="*/ 701625 h 1971450"/>
                <a:gd name="connsiteX31" fmla="*/ 481569 w 854340"/>
                <a:gd name="connsiteY31" fmla="*/ 812016 h 1971450"/>
                <a:gd name="connsiteX32" fmla="*/ 507810 w 854340"/>
                <a:gd name="connsiteY32" fmla="*/ 883122 h 1971450"/>
                <a:gd name="connsiteX33" fmla="*/ 547246 w 854340"/>
                <a:gd name="connsiteY33" fmla="*/ 1045958 h 1971450"/>
                <a:gd name="connsiteX34" fmla="*/ 457025 w 854340"/>
                <a:gd name="connsiteY34" fmla="*/ 957924 h 1971450"/>
                <a:gd name="connsiteX35" fmla="*/ 310063 w 854340"/>
                <a:gd name="connsiteY35" fmla="*/ 832979 h 1971450"/>
                <a:gd name="connsiteX36" fmla="*/ 302635 w 854340"/>
                <a:gd name="connsiteY36" fmla="*/ 854356 h 1971450"/>
                <a:gd name="connsiteX37" fmla="*/ 410199 w 854340"/>
                <a:gd name="connsiteY37" fmla="*/ 931306 h 1971450"/>
                <a:gd name="connsiteX38" fmla="*/ 327104 w 854340"/>
                <a:gd name="connsiteY38" fmla="*/ 902124 h 1971450"/>
                <a:gd name="connsiteX39" fmla="*/ 316321 w 854340"/>
                <a:gd name="connsiteY39" fmla="*/ 930100 h 1971450"/>
                <a:gd name="connsiteX40" fmla="*/ 444885 w 854340"/>
                <a:gd name="connsiteY40" fmla="*/ 989329 h 1971450"/>
                <a:gd name="connsiteX41" fmla="*/ 246158 w 854340"/>
                <a:gd name="connsiteY41" fmla="*/ 989480 h 1971450"/>
                <a:gd name="connsiteX42" fmla="*/ 250946 w 854340"/>
                <a:gd name="connsiteY42" fmla="*/ 1009538 h 1971450"/>
                <a:gd name="connsiteX43" fmla="*/ 418004 w 854340"/>
                <a:gd name="connsiteY43" fmla="*/ 1006144 h 1971450"/>
                <a:gd name="connsiteX44" fmla="*/ 482474 w 854340"/>
                <a:gd name="connsiteY44" fmla="*/ 1025938 h 1971450"/>
                <a:gd name="connsiteX45" fmla="*/ 531411 w 854340"/>
                <a:gd name="connsiteY45" fmla="*/ 1073443 h 1971450"/>
                <a:gd name="connsiteX46" fmla="*/ 579934 w 854340"/>
                <a:gd name="connsiteY46" fmla="*/ 1204042 h 1971450"/>
                <a:gd name="connsiteX47" fmla="*/ 596108 w 854340"/>
                <a:gd name="connsiteY47" fmla="*/ 1343842 h 1971450"/>
                <a:gd name="connsiteX48" fmla="*/ 573072 w 854340"/>
                <a:gd name="connsiteY48" fmla="*/ 1307610 h 1971450"/>
                <a:gd name="connsiteX49" fmla="*/ 500156 w 854340"/>
                <a:gd name="connsiteY49" fmla="*/ 1169319 h 1971450"/>
                <a:gd name="connsiteX50" fmla="*/ 424941 w 854340"/>
                <a:gd name="connsiteY50" fmla="*/ 1141797 h 1971450"/>
                <a:gd name="connsiteX51" fmla="*/ 318772 w 854340"/>
                <a:gd name="connsiteY51" fmla="*/ 1145906 h 1971450"/>
                <a:gd name="connsiteX52" fmla="*/ 304897 w 854340"/>
                <a:gd name="connsiteY52" fmla="*/ 1161741 h 1971450"/>
                <a:gd name="connsiteX53" fmla="*/ 353119 w 854340"/>
                <a:gd name="connsiteY53" fmla="*/ 1227983 h 1971450"/>
                <a:gd name="connsiteX54" fmla="*/ 409219 w 854340"/>
                <a:gd name="connsiteY54" fmla="*/ 1291059 h 1971450"/>
                <a:gd name="connsiteX55" fmla="*/ 477611 w 854340"/>
                <a:gd name="connsiteY55" fmla="*/ 1336942 h 1971450"/>
                <a:gd name="connsiteX56" fmla="*/ 561083 w 854340"/>
                <a:gd name="connsiteY56" fmla="*/ 1335245 h 1971450"/>
                <a:gd name="connsiteX57" fmla="*/ 575636 w 854340"/>
                <a:gd name="connsiteY57" fmla="*/ 1362127 h 1971450"/>
                <a:gd name="connsiteX58" fmla="*/ 607758 w 854340"/>
                <a:gd name="connsiteY58" fmla="*/ 1449784 h 1971450"/>
                <a:gd name="connsiteX59" fmla="*/ 615260 w 854340"/>
                <a:gd name="connsiteY59" fmla="*/ 1545623 h 1971450"/>
                <a:gd name="connsiteX60" fmla="*/ 623668 w 854340"/>
                <a:gd name="connsiteY60" fmla="*/ 1956537 h 1971450"/>
                <a:gd name="connsiteX61" fmla="*/ 659071 w 854340"/>
                <a:gd name="connsiteY61" fmla="*/ 1957367 h 1971450"/>
                <a:gd name="connsiteX62" fmla="*/ 648815 w 854340"/>
                <a:gd name="connsiteY62" fmla="*/ 1520476 h 1971450"/>
                <a:gd name="connsiteX63" fmla="*/ 679241 w 854340"/>
                <a:gd name="connsiteY63" fmla="*/ 1426899 h 1971450"/>
                <a:gd name="connsiteX64" fmla="*/ 722636 w 854340"/>
                <a:gd name="connsiteY64" fmla="*/ 1336452 h 1971450"/>
                <a:gd name="connsiteX65" fmla="*/ 850521 w 854340"/>
                <a:gd name="connsiteY65" fmla="*/ 1170073 h 1971450"/>
                <a:gd name="connsiteX66" fmla="*/ 822471 w 854340"/>
                <a:gd name="connsiteY66" fmla="*/ 1151637 h 1971450"/>
                <a:gd name="connsiteX67" fmla="*/ 710308 w 854340"/>
                <a:gd name="connsiteY67" fmla="*/ 1295696 h 1971450"/>
                <a:gd name="connsiteX68" fmla="*/ 721354 w 854340"/>
                <a:gd name="connsiteY68" fmla="*/ 1177538 h 1971450"/>
                <a:gd name="connsiteX69" fmla="*/ 694812 w 854340"/>
                <a:gd name="connsiteY69" fmla="*/ 1175540 h 1971450"/>
                <a:gd name="connsiteX70" fmla="*/ 681089 w 854340"/>
                <a:gd name="connsiteY70" fmla="*/ 1315414 h 1971450"/>
                <a:gd name="connsiteX71" fmla="*/ 675810 w 854340"/>
                <a:gd name="connsiteY71" fmla="*/ 1350816 h 1971450"/>
                <a:gd name="connsiteX72" fmla="*/ 649645 w 854340"/>
                <a:gd name="connsiteY72" fmla="*/ 1406728 h 1971450"/>
                <a:gd name="connsiteX73" fmla="*/ 641539 w 854340"/>
                <a:gd name="connsiteY73" fmla="*/ 1431876 h 1971450"/>
                <a:gd name="connsiteX74" fmla="*/ 561196 w 854340"/>
                <a:gd name="connsiteY74" fmla="*/ 948988 h 1971450"/>
                <a:gd name="connsiteX75" fmla="*/ 572054 w 854340"/>
                <a:gd name="connsiteY75" fmla="*/ 837051 h 1971450"/>
                <a:gd name="connsiteX76" fmla="*/ 577031 w 854340"/>
                <a:gd name="connsiteY76" fmla="*/ 833130 h 1971450"/>
                <a:gd name="connsiteX77" fmla="*/ 677922 w 854340"/>
                <a:gd name="connsiteY77" fmla="*/ 789245 h 1971450"/>
                <a:gd name="connsiteX78" fmla="*/ 741261 w 854340"/>
                <a:gd name="connsiteY78" fmla="*/ 718365 h 1971450"/>
                <a:gd name="connsiteX79" fmla="*/ 770518 w 854340"/>
                <a:gd name="connsiteY79" fmla="*/ 618794 h 1971450"/>
                <a:gd name="connsiteX80" fmla="*/ 797626 w 854340"/>
                <a:gd name="connsiteY80" fmla="*/ 499617 h 1971450"/>
                <a:gd name="connsiteX81" fmla="*/ 779642 w 854340"/>
                <a:gd name="connsiteY81" fmla="*/ 485329 h 1971450"/>
                <a:gd name="connsiteX82" fmla="*/ 651115 w 854340"/>
                <a:gd name="connsiteY82" fmla="*/ 549158 h 1971450"/>
                <a:gd name="connsiteX83" fmla="*/ 561875 w 854340"/>
                <a:gd name="connsiteY83" fmla="*/ 619510 h 1971450"/>
                <a:gd name="connsiteX84" fmla="*/ 553429 w 854340"/>
                <a:gd name="connsiteY84" fmla="*/ 807794 h 1971450"/>
                <a:gd name="connsiteX85" fmla="*/ 539555 w 854340"/>
                <a:gd name="connsiteY85" fmla="*/ 865591 h 1971450"/>
                <a:gd name="connsiteX86" fmla="*/ 516595 w 854340"/>
                <a:gd name="connsiteY86" fmla="*/ 783212 h 1971450"/>
                <a:gd name="connsiteX87" fmla="*/ 489788 w 854340"/>
                <a:gd name="connsiteY87" fmla="*/ 701964 h 1971450"/>
                <a:gd name="connsiteX88" fmla="*/ 430144 w 854340"/>
                <a:gd name="connsiteY88" fmla="*/ 541542 h 1971450"/>
                <a:gd name="connsiteX89" fmla="*/ 430822 w 854340"/>
                <a:gd name="connsiteY89" fmla="*/ 531363 h 1971450"/>
                <a:gd name="connsiteX90" fmla="*/ 433499 w 854340"/>
                <a:gd name="connsiteY90" fmla="*/ 525858 h 1971450"/>
                <a:gd name="connsiteX91" fmla="*/ 601047 w 854340"/>
                <a:gd name="connsiteY91" fmla="*/ 319364 h 1971450"/>
                <a:gd name="connsiteX92" fmla="*/ 590453 w 854340"/>
                <a:gd name="connsiteY92" fmla="*/ 296253 h 1971450"/>
                <a:gd name="connsiteX93" fmla="*/ 438024 w 854340"/>
                <a:gd name="connsiteY93" fmla="*/ 439106 h 1971450"/>
                <a:gd name="connsiteX94" fmla="*/ 505510 w 854340"/>
                <a:gd name="connsiteY94" fmla="*/ 195475 h 1971450"/>
                <a:gd name="connsiteX95" fmla="*/ 472672 w 854340"/>
                <a:gd name="connsiteY95" fmla="*/ 187105 h 1971450"/>
                <a:gd name="connsiteX96" fmla="*/ 433160 w 854340"/>
                <a:gd name="connsiteY96" fmla="*/ 299193 h 1971450"/>
                <a:gd name="connsiteX97" fmla="*/ 422113 w 854340"/>
                <a:gd name="connsiteY97" fmla="*/ 209953 h 1971450"/>
                <a:gd name="connsiteX98" fmla="*/ 397871 w 854340"/>
                <a:gd name="connsiteY98" fmla="*/ 122861 h 1971450"/>
                <a:gd name="connsiteX99" fmla="*/ 372460 w 854340"/>
                <a:gd name="connsiteY99" fmla="*/ 131118 h 1971450"/>
                <a:gd name="connsiteX100" fmla="*/ 405072 w 854340"/>
                <a:gd name="connsiteY100" fmla="*/ 276422 h 1971450"/>
                <a:gd name="connsiteX101" fmla="*/ 405864 w 854340"/>
                <a:gd name="connsiteY101" fmla="*/ 423346 h 1971450"/>
                <a:gd name="connsiteX102" fmla="*/ 399115 w 854340"/>
                <a:gd name="connsiteY102" fmla="*/ 471530 h 1971450"/>
                <a:gd name="connsiteX103" fmla="*/ 347011 w 854340"/>
                <a:gd name="connsiteY103" fmla="*/ 363664 h 1971450"/>
                <a:gd name="connsiteX104" fmla="*/ 289213 w 854340"/>
                <a:gd name="connsiteY104" fmla="*/ 258626 h 1971450"/>
                <a:gd name="connsiteX105" fmla="*/ 278619 w 854340"/>
                <a:gd name="connsiteY105" fmla="*/ 172062 h 1971450"/>
                <a:gd name="connsiteX106" fmla="*/ 248156 w 854340"/>
                <a:gd name="connsiteY106" fmla="*/ 72454 h 1971450"/>
                <a:gd name="connsiteX107" fmla="*/ 169472 w 854340"/>
                <a:gd name="connsiteY107" fmla="*/ 11866 h 1971450"/>
                <a:gd name="connsiteX108" fmla="*/ 56931 w 854340"/>
                <a:gd name="connsiteY108" fmla="*/ 216 h 1971450"/>
                <a:gd name="connsiteX109" fmla="*/ 43283 w 854340"/>
                <a:gd name="connsiteY109" fmla="*/ 18653 h 1971450"/>
                <a:gd name="connsiteX110" fmla="*/ 171470 w 854340"/>
                <a:gd name="connsiteY110" fmla="*/ 506743 h 1971450"/>
                <a:gd name="connsiteX111" fmla="*/ 97084 w 854340"/>
                <a:gd name="connsiteY111" fmla="*/ 471228 h 1971450"/>
                <a:gd name="connsiteX112" fmla="*/ 39249 w 854340"/>
                <a:gd name="connsiteY112" fmla="*/ 455582 h 1971450"/>
                <a:gd name="connsiteX113" fmla="*/ 205477 w 854340"/>
                <a:gd name="connsiteY113" fmla="*/ 392355 h 1971450"/>
                <a:gd name="connsiteX114" fmla="*/ 278431 w 854340"/>
                <a:gd name="connsiteY114" fmla="*/ 430623 h 1971450"/>
                <a:gd name="connsiteX115" fmla="*/ 315341 w 854340"/>
                <a:gd name="connsiteY115" fmla="*/ 476544 h 1971450"/>
                <a:gd name="connsiteX116" fmla="*/ 239183 w 854340"/>
                <a:gd name="connsiteY116" fmla="*/ 448795 h 1971450"/>
                <a:gd name="connsiteX117" fmla="*/ 229305 w 854340"/>
                <a:gd name="connsiteY117" fmla="*/ 470663 h 1971450"/>
                <a:gd name="connsiteX118" fmla="*/ 309648 w 854340"/>
                <a:gd name="connsiteY118" fmla="*/ 502747 h 1971450"/>
                <a:gd name="connsiteX119" fmla="*/ 171470 w 854340"/>
                <a:gd name="connsiteY119" fmla="*/ 506743 h 1971450"/>
                <a:gd name="connsiteX120" fmla="*/ 203215 w 854340"/>
                <a:gd name="connsiteY120" fmla="*/ 718365 h 1971450"/>
                <a:gd name="connsiteX121" fmla="*/ 57270 w 854340"/>
                <a:gd name="connsiteY121" fmla="*/ 678853 h 1971450"/>
                <a:gd name="connsiteX122" fmla="*/ 123098 w 854340"/>
                <a:gd name="connsiteY122" fmla="*/ 643074 h 1971450"/>
                <a:gd name="connsiteX123" fmla="*/ 221086 w 854340"/>
                <a:gd name="connsiteY123" fmla="*/ 598962 h 1971450"/>
                <a:gd name="connsiteX124" fmla="*/ 302145 w 854340"/>
                <a:gd name="connsiteY124" fmla="*/ 629275 h 1971450"/>
                <a:gd name="connsiteX125" fmla="*/ 310779 w 854340"/>
                <a:gd name="connsiteY125" fmla="*/ 635684 h 1971450"/>
                <a:gd name="connsiteX126" fmla="*/ 263727 w 854340"/>
                <a:gd name="connsiteY126" fmla="*/ 635609 h 1971450"/>
                <a:gd name="connsiteX127" fmla="*/ 264707 w 854340"/>
                <a:gd name="connsiteY127" fmla="*/ 664187 h 1971450"/>
                <a:gd name="connsiteX128" fmla="*/ 349725 w 854340"/>
                <a:gd name="connsiteY128" fmla="*/ 679079 h 1971450"/>
                <a:gd name="connsiteX129" fmla="*/ 298639 w 854340"/>
                <a:gd name="connsiteY129" fmla="*/ 701361 h 1971450"/>
                <a:gd name="connsiteX130" fmla="*/ 203215 w 854340"/>
                <a:gd name="connsiteY130" fmla="*/ 718365 h 1971450"/>
                <a:gd name="connsiteX131" fmla="*/ 478063 w 854340"/>
                <a:gd name="connsiteY131" fmla="*/ 1311946 h 1971450"/>
                <a:gd name="connsiteX132" fmla="*/ 419738 w 854340"/>
                <a:gd name="connsiteY132" fmla="*/ 1266364 h 1971450"/>
                <a:gd name="connsiteX133" fmla="*/ 377323 w 854340"/>
                <a:gd name="connsiteY133" fmla="*/ 1217012 h 1971450"/>
                <a:gd name="connsiteX134" fmla="*/ 339433 w 854340"/>
                <a:gd name="connsiteY134" fmla="*/ 1165700 h 1971450"/>
                <a:gd name="connsiteX135" fmla="*/ 410878 w 854340"/>
                <a:gd name="connsiteY135" fmla="*/ 1163173 h 1971450"/>
                <a:gd name="connsiteX136" fmla="*/ 481607 w 854340"/>
                <a:gd name="connsiteY136" fmla="*/ 1185946 h 1971450"/>
                <a:gd name="connsiteX137" fmla="*/ 535069 w 854340"/>
                <a:gd name="connsiteY137" fmla="*/ 1268777 h 1971450"/>
                <a:gd name="connsiteX138" fmla="*/ 504304 w 854340"/>
                <a:gd name="connsiteY138" fmla="*/ 1249624 h 1971450"/>
                <a:gd name="connsiteX139" fmla="*/ 487752 w 854340"/>
                <a:gd name="connsiteY139" fmla="*/ 1267947 h 1971450"/>
                <a:gd name="connsiteX140" fmla="*/ 547171 w 854340"/>
                <a:gd name="connsiteY140" fmla="*/ 1315641 h 1971450"/>
                <a:gd name="connsiteX141" fmla="*/ 478063 w 854340"/>
                <a:gd name="connsiteY141" fmla="*/ 1311946 h 1971450"/>
                <a:gd name="connsiteX142" fmla="*/ 634187 w 854340"/>
                <a:gd name="connsiteY142" fmla="*/ 690088 h 1971450"/>
                <a:gd name="connsiteX143" fmla="*/ 610774 w 854340"/>
                <a:gd name="connsiteY143" fmla="*/ 679833 h 1971450"/>
                <a:gd name="connsiteX144" fmla="*/ 567455 w 854340"/>
                <a:gd name="connsiteY144" fmla="*/ 767528 h 1971450"/>
                <a:gd name="connsiteX145" fmla="*/ 588982 w 854340"/>
                <a:gd name="connsiteY145" fmla="*/ 624411 h 1971450"/>
                <a:gd name="connsiteX146" fmla="*/ 677243 w 854340"/>
                <a:gd name="connsiteY146" fmla="*/ 563900 h 1971450"/>
                <a:gd name="connsiteX147" fmla="*/ 766257 w 854340"/>
                <a:gd name="connsiteY147" fmla="*/ 520806 h 1971450"/>
                <a:gd name="connsiteX148" fmla="*/ 746049 w 854340"/>
                <a:gd name="connsiteY148" fmla="*/ 608237 h 1971450"/>
                <a:gd name="connsiteX149" fmla="*/ 715699 w 854340"/>
                <a:gd name="connsiteY149" fmla="*/ 711805 h 1971450"/>
                <a:gd name="connsiteX150" fmla="*/ 640597 w 854340"/>
                <a:gd name="connsiteY150" fmla="*/ 777972 h 1971450"/>
                <a:gd name="connsiteX151" fmla="*/ 583139 w 854340"/>
                <a:gd name="connsiteY151" fmla="*/ 798934 h 1971450"/>
                <a:gd name="connsiteX152" fmla="*/ 634187 w 854340"/>
                <a:gd name="connsiteY152" fmla="*/ 690088 h 1971450"/>
                <a:gd name="connsiteX153" fmla="*/ 156502 w 854340"/>
                <a:gd name="connsiteY153" fmla="*/ 34450 h 1971450"/>
                <a:gd name="connsiteX154" fmla="*/ 231793 w 854340"/>
                <a:gd name="connsiteY154" fmla="*/ 96206 h 1971450"/>
                <a:gd name="connsiteX155" fmla="*/ 253887 w 854340"/>
                <a:gd name="connsiteY155" fmla="*/ 192987 h 1971450"/>
                <a:gd name="connsiteX156" fmla="*/ 254528 w 854340"/>
                <a:gd name="connsiteY156" fmla="*/ 202036 h 1971450"/>
                <a:gd name="connsiteX157" fmla="*/ 217353 w 854340"/>
                <a:gd name="connsiteY157" fmla="*/ 145068 h 1971450"/>
                <a:gd name="connsiteX158" fmla="*/ 188134 w 854340"/>
                <a:gd name="connsiteY158" fmla="*/ 165087 h 1971450"/>
                <a:gd name="connsiteX159" fmla="*/ 247741 w 854340"/>
                <a:gd name="connsiteY159" fmla="*/ 258438 h 1971450"/>
                <a:gd name="connsiteX160" fmla="*/ 158727 w 854340"/>
                <a:gd name="connsiteY160" fmla="*/ 193892 h 1971450"/>
                <a:gd name="connsiteX161" fmla="*/ 73105 w 854340"/>
                <a:gd name="connsiteY161" fmla="*/ 24496 h 1971450"/>
                <a:gd name="connsiteX162" fmla="*/ 156502 w 854340"/>
                <a:gd name="connsiteY162" fmla="*/ 34450 h 19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854340" h="1971450">
                  <a:moveTo>
                    <a:pt x="43283" y="18653"/>
                  </a:moveTo>
                  <a:cubicBezTo>
                    <a:pt x="54594" y="53188"/>
                    <a:pt x="66922" y="86931"/>
                    <a:pt x="80872" y="119430"/>
                  </a:cubicBezTo>
                  <a:cubicBezTo>
                    <a:pt x="93993" y="152683"/>
                    <a:pt x="110770" y="182996"/>
                    <a:pt x="135615" y="208294"/>
                  </a:cubicBezTo>
                  <a:cubicBezTo>
                    <a:pt x="156276" y="228804"/>
                    <a:pt x="178709" y="246222"/>
                    <a:pt x="204497" y="261680"/>
                  </a:cubicBezTo>
                  <a:cubicBezTo>
                    <a:pt x="229456" y="277628"/>
                    <a:pt x="257318" y="292143"/>
                    <a:pt x="279637" y="311862"/>
                  </a:cubicBezTo>
                  <a:lnTo>
                    <a:pt x="338226" y="422781"/>
                  </a:lnTo>
                  <a:lnTo>
                    <a:pt x="390217" y="537018"/>
                  </a:lnTo>
                  <a:cubicBezTo>
                    <a:pt x="379095" y="525029"/>
                    <a:pt x="367257" y="513869"/>
                    <a:pt x="354702" y="503086"/>
                  </a:cubicBezTo>
                  <a:cubicBezTo>
                    <a:pt x="346257" y="468702"/>
                    <a:pt x="326538" y="439219"/>
                    <a:pt x="300298" y="415052"/>
                  </a:cubicBezTo>
                  <a:cubicBezTo>
                    <a:pt x="277149" y="393336"/>
                    <a:pt x="249513" y="374070"/>
                    <a:pt x="215016" y="369659"/>
                  </a:cubicBezTo>
                  <a:cubicBezTo>
                    <a:pt x="139762" y="360082"/>
                    <a:pt x="66847" y="411055"/>
                    <a:pt x="5091" y="456185"/>
                  </a:cubicBezTo>
                  <a:cubicBezTo>
                    <a:pt x="-3203" y="462330"/>
                    <a:pt x="-602" y="472585"/>
                    <a:pt x="7428" y="473415"/>
                  </a:cubicBezTo>
                  <a:cubicBezTo>
                    <a:pt x="37364" y="476582"/>
                    <a:pt x="65753" y="483821"/>
                    <a:pt x="91956" y="495433"/>
                  </a:cubicBezTo>
                  <a:cubicBezTo>
                    <a:pt x="117254" y="506517"/>
                    <a:pt x="138895" y="522503"/>
                    <a:pt x="167172" y="530345"/>
                  </a:cubicBezTo>
                  <a:cubicBezTo>
                    <a:pt x="217617" y="543540"/>
                    <a:pt x="278619" y="531702"/>
                    <a:pt x="334758" y="520505"/>
                  </a:cubicBezTo>
                  <a:cubicBezTo>
                    <a:pt x="346257" y="529704"/>
                    <a:pt x="357039" y="539770"/>
                    <a:pt x="367219" y="550478"/>
                  </a:cubicBezTo>
                  <a:cubicBezTo>
                    <a:pt x="376871" y="561411"/>
                    <a:pt x="385580" y="573174"/>
                    <a:pt x="393950" y="585239"/>
                  </a:cubicBezTo>
                  <a:cubicBezTo>
                    <a:pt x="410614" y="609444"/>
                    <a:pt x="425280" y="635307"/>
                    <a:pt x="438815" y="661133"/>
                  </a:cubicBezTo>
                  <a:cubicBezTo>
                    <a:pt x="446808" y="683113"/>
                    <a:pt x="453670" y="705546"/>
                    <a:pt x="461172" y="727715"/>
                  </a:cubicBezTo>
                  <a:cubicBezTo>
                    <a:pt x="437458" y="697365"/>
                    <a:pt x="408503" y="670257"/>
                    <a:pt x="372648" y="653592"/>
                  </a:cubicBezTo>
                  <a:cubicBezTo>
                    <a:pt x="356285" y="637758"/>
                    <a:pt x="339056" y="622941"/>
                    <a:pt x="319827" y="610424"/>
                  </a:cubicBezTo>
                  <a:cubicBezTo>
                    <a:pt x="308064" y="602808"/>
                    <a:pt x="294944" y="593835"/>
                    <a:pt x="280429" y="587049"/>
                  </a:cubicBezTo>
                  <a:cubicBezTo>
                    <a:pt x="265461" y="580489"/>
                    <a:pt x="249551" y="575926"/>
                    <a:pt x="233226" y="576341"/>
                  </a:cubicBezTo>
                  <a:cubicBezTo>
                    <a:pt x="199068" y="577284"/>
                    <a:pt x="163553" y="597417"/>
                    <a:pt x="133994" y="613968"/>
                  </a:cubicBezTo>
                  <a:cubicBezTo>
                    <a:pt x="97310" y="634666"/>
                    <a:pt x="62096" y="657288"/>
                    <a:pt x="22849" y="673763"/>
                  </a:cubicBezTo>
                  <a:cubicBezTo>
                    <a:pt x="11840" y="678438"/>
                    <a:pt x="11161" y="689937"/>
                    <a:pt x="20813" y="692087"/>
                  </a:cubicBezTo>
                  <a:cubicBezTo>
                    <a:pt x="76913" y="705848"/>
                    <a:pt x="126793" y="733069"/>
                    <a:pt x="191791" y="739063"/>
                  </a:cubicBezTo>
                  <a:cubicBezTo>
                    <a:pt x="220257" y="741665"/>
                    <a:pt x="250493" y="740194"/>
                    <a:pt x="279449" y="731824"/>
                  </a:cubicBezTo>
                  <a:cubicBezTo>
                    <a:pt x="311646" y="722663"/>
                    <a:pt x="344598" y="692690"/>
                    <a:pt x="377926" y="700155"/>
                  </a:cubicBezTo>
                  <a:cubicBezTo>
                    <a:pt x="380226" y="700683"/>
                    <a:pt x="382262" y="700532"/>
                    <a:pt x="384110" y="700079"/>
                  </a:cubicBezTo>
                  <a:lnTo>
                    <a:pt x="386146" y="701625"/>
                  </a:lnTo>
                  <a:cubicBezTo>
                    <a:pt x="424941" y="732955"/>
                    <a:pt x="453783" y="771072"/>
                    <a:pt x="481569" y="812016"/>
                  </a:cubicBezTo>
                  <a:cubicBezTo>
                    <a:pt x="496122" y="834223"/>
                    <a:pt x="500759" y="857674"/>
                    <a:pt x="507810" y="883122"/>
                  </a:cubicBezTo>
                  <a:cubicBezTo>
                    <a:pt x="523946" y="936622"/>
                    <a:pt x="533975" y="991705"/>
                    <a:pt x="547246" y="1045958"/>
                  </a:cubicBezTo>
                  <a:cubicBezTo>
                    <a:pt x="522627" y="1011950"/>
                    <a:pt x="492088" y="982128"/>
                    <a:pt x="457025" y="957924"/>
                  </a:cubicBezTo>
                  <a:cubicBezTo>
                    <a:pt x="425770" y="902011"/>
                    <a:pt x="386146" y="844818"/>
                    <a:pt x="310063" y="832979"/>
                  </a:cubicBezTo>
                  <a:cubicBezTo>
                    <a:pt x="293625" y="830604"/>
                    <a:pt x="286688" y="851679"/>
                    <a:pt x="302635" y="854356"/>
                  </a:cubicBezTo>
                  <a:cubicBezTo>
                    <a:pt x="353081" y="862801"/>
                    <a:pt x="385128" y="894961"/>
                    <a:pt x="410199" y="931306"/>
                  </a:cubicBezTo>
                  <a:cubicBezTo>
                    <a:pt x="384034" y="918939"/>
                    <a:pt x="356399" y="908949"/>
                    <a:pt x="327104" y="902124"/>
                  </a:cubicBezTo>
                  <a:cubicBezTo>
                    <a:pt x="306292" y="897374"/>
                    <a:pt x="295623" y="925274"/>
                    <a:pt x="316321" y="930100"/>
                  </a:cubicBezTo>
                  <a:cubicBezTo>
                    <a:pt x="364542" y="941372"/>
                    <a:pt x="408465" y="961732"/>
                    <a:pt x="444885" y="989329"/>
                  </a:cubicBezTo>
                  <a:cubicBezTo>
                    <a:pt x="382978" y="971873"/>
                    <a:pt x="313004" y="976285"/>
                    <a:pt x="246158" y="989480"/>
                  </a:cubicBezTo>
                  <a:cubicBezTo>
                    <a:pt x="229418" y="992723"/>
                    <a:pt x="234055" y="1012704"/>
                    <a:pt x="250946" y="1009538"/>
                  </a:cubicBezTo>
                  <a:cubicBezTo>
                    <a:pt x="306707" y="999056"/>
                    <a:pt x="364505" y="994759"/>
                    <a:pt x="418004" y="1006144"/>
                  </a:cubicBezTo>
                  <a:cubicBezTo>
                    <a:pt x="442020" y="1011272"/>
                    <a:pt x="462078" y="1013082"/>
                    <a:pt x="482474" y="1025938"/>
                  </a:cubicBezTo>
                  <a:cubicBezTo>
                    <a:pt x="502154" y="1038568"/>
                    <a:pt x="519347" y="1054969"/>
                    <a:pt x="531411" y="1073443"/>
                  </a:cubicBezTo>
                  <a:cubicBezTo>
                    <a:pt x="557275" y="1112427"/>
                    <a:pt x="572092" y="1157443"/>
                    <a:pt x="579934" y="1204042"/>
                  </a:cubicBezTo>
                  <a:cubicBezTo>
                    <a:pt x="586984" y="1250793"/>
                    <a:pt x="591395" y="1298411"/>
                    <a:pt x="596108" y="1343842"/>
                  </a:cubicBezTo>
                  <a:cubicBezTo>
                    <a:pt x="589548" y="1331174"/>
                    <a:pt x="582158" y="1319071"/>
                    <a:pt x="573072" y="1307610"/>
                  </a:cubicBezTo>
                  <a:cubicBezTo>
                    <a:pt x="560480" y="1256863"/>
                    <a:pt x="547360" y="1203590"/>
                    <a:pt x="500156" y="1169319"/>
                  </a:cubicBezTo>
                  <a:cubicBezTo>
                    <a:pt x="479118" y="1153823"/>
                    <a:pt x="453519" y="1143832"/>
                    <a:pt x="424941" y="1141797"/>
                  </a:cubicBezTo>
                  <a:cubicBezTo>
                    <a:pt x="390406" y="1139308"/>
                    <a:pt x="353646" y="1143908"/>
                    <a:pt x="318772" y="1145906"/>
                  </a:cubicBezTo>
                  <a:cubicBezTo>
                    <a:pt x="309459" y="1146472"/>
                    <a:pt x="299732" y="1154313"/>
                    <a:pt x="304897" y="1161741"/>
                  </a:cubicBezTo>
                  <a:cubicBezTo>
                    <a:pt x="320092" y="1183834"/>
                    <a:pt x="336077" y="1206154"/>
                    <a:pt x="353119" y="1227983"/>
                  </a:cubicBezTo>
                  <a:cubicBezTo>
                    <a:pt x="369594" y="1250001"/>
                    <a:pt x="387842" y="1271303"/>
                    <a:pt x="409219" y="1291059"/>
                  </a:cubicBezTo>
                  <a:cubicBezTo>
                    <a:pt x="428221" y="1308703"/>
                    <a:pt x="450352" y="1327253"/>
                    <a:pt x="477611" y="1336942"/>
                  </a:cubicBezTo>
                  <a:cubicBezTo>
                    <a:pt x="504228" y="1346405"/>
                    <a:pt x="533485" y="1343314"/>
                    <a:pt x="561083" y="1335245"/>
                  </a:cubicBezTo>
                  <a:cubicBezTo>
                    <a:pt x="566436" y="1343917"/>
                    <a:pt x="571262" y="1352928"/>
                    <a:pt x="575636" y="1362127"/>
                  </a:cubicBezTo>
                  <a:cubicBezTo>
                    <a:pt x="588568" y="1389499"/>
                    <a:pt x="601122" y="1419359"/>
                    <a:pt x="607758" y="1449784"/>
                  </a:cubicBezTo>
                  <a:lnTo>
                    <a:pt x="615260" y="1545623"/>
                  </a:lnTo>
                  <a:cubicBezTo>
                    <a:pt x="624498" y="1682368"/>
                    <a:pt x="626873" y="1819377"/>
                    <a:pt x="623668" y="1956537"/>
                  </a:cubicBezTo>
                  <a:cubicBezTo>
                    <a:pt x="623216" y="1975841"/>
                    <a:pt x="658618" y="1976708"/>
                    <a:pt x="659071" y="1957367"/>
                  </a:cubicBezTo>
                  <a:cubicBezTo>
                    <a:pt x="662539" y="1811837"/>
                    <a:pt x="659711" y="1665817"/>
                    <a:pt x="648815" y="1520476"/>
                  </a:cubicBezTo>
                  <a:cubicBezTo>
                    <a:pt x="660918" y="1489975"/>
                    <a:pt x="669061" y="1458229"/>
                    <a:pt x="679241" y="1426899"/>
                  </a:cubicBezTo>
                  <a:cubicBezTo>
                    <a:pt x="689119" y="1395720"/>
                    <a:pt x="704464" y="1365558"/>
                    <a:pt x="722636" y="1336452"/>
                  </a:cubicBezTo>
                  <a:cubicBezTo>
                    <a:pt x="759622" y="1278391"/>
                    <a:pt x="804412" y="1225042"/>
                    <a:pt x="850521" y="1170073"/>
                  </a:cubicBezTo>
                  <a:cubicBezTo>
                    <a:pt x="864547" y="1153107"/>
                    <a:pt x="836458" y="1134671"/>
                    <a:pt x="822471" y="1151637"/>
                  </a:cubicBezTo>
                  <a:cubicBezTo>
                    <a:pt x="782771" y="1199518"/>
                    <a:pt x="743335" y="1246532"/>
                    <a:pt x="710308" y="1295696"/>
                  </a:cubicBezTo>
                  <a:lnTo>
                    <a:pt x="721354" y="1177538"/>
                  </a:lnTo>
                  <a:cubicBezTo>
                    <a:pt x="722749" y="1162231"/>
                    <a:pt x="696245" y="1160308"/>
                    <a:pt x="694812" y="1175540"/>
                  </a:cubicBezTo>
                  <a:cubicBezTo>
                    <a:pt x="690288" y="1222554"/>
                    <a:pt x="686367" y="1269116"/>
                    <a:pt x="681089" y="1315414"/>
                  </a:cubicBezTo>
                  <a:cubicBezTo>
                    <a:pt x="679543" y="1327102"/>
                    <a:pt x="677959" y="1339016"/>
                    <a:pt x="675810" y="1350816"/>
                  </a:cubicBezTo>
                  <a:cubicBezTo>
                    <a:pt x="665781" y="1369140"/>
                    <a:pt x="656620" y="1387651"/>
                    <a:pt x="649645" y="1406728"/>
                  </a:cubicBezTo>
                  <a:cubicBezTo>
                    <a:pt x="646591" y="1415061"/>
                    <a:pt x="643990" y="1423468"/>
                    <a:pt x="641539" y="1431876"/>
                  </a:cubicBezTo>
                  <a:cubicBezTo>
                    <a:pt x="626156" y="1269380"/>
                    <a:pt x="599690" y="1107789"/>
                    <a:pt x="561196" y="948988"/>
                  </a:cubicBezTo>
                  <a:cubicBezTo>
                    <a:pt x="560442" y="911625"/>
                    <a:pt x="562893" y="874489"/>
                    <a:pt x="572054" y="837051"/>
                  </a:cubicBezTo>
                  <a:cubicBezTo>
                    <a:pt x="573864" y="836146"/>
                    <a:pt x="575598" y="834902"/>
                    <a:pt x="577031" y="833130"/>
                  </a:cubicBezTo>
                  <a:cubicBezTo>
                    <a:pt x="599614" y="805079"/>
                    <a:pt x="646667" y="805042"/>
                    <a:pt x="677922" y="789245"/>
                  </a:cubicBezTo>
                  <a:cubicBezTo>
                    <a:pt x="707555" y="774164"/>
                    <a:pt x="728141" y="746905"/>
                    <a:pt x="741261" y="718365"/>
                  </a:cubicBezTo>
                  <a:cubicBezTo>
                    <a:pt x="754833" y="686770"/>
                    <a:pt x="761921" y="652537"/>
                    <a:pt x="770518" y="618794"/>
                  </a:cubicBezTo>
                  <a:cubicBezTo>
                    <a:pt x="780358" y="579659"/>
                    <a:pt x="790650" y="539770"/>
                    <a:pt x="797626" y="499617"/>
                  </a:cubicBezTo>
                  <a:cubicBezTo>
                    <a:pt x="799360" y="490531"/>
                    <a:pt x="788916" y="480653"/>
                    <a:pt x="779642" y="485329"/>
                  </a:cubicBezTo>
                  <a:cubicBezTo>
                    <a:pt x="736812" y="506592"/>
                    <a:pt x="693907" y="527932"/>
                    <a:pt x="651115" y="549158"/>
                  </a:cubicBezTo>
                  <a:cubicBezTo>
                    <a:pt x="616015" y="567066"/>
                    <a:pt x="583327" y="587954"/>
                    <a:pt x="561875" y="619510"/>
                  </a:cubicBezTo>
                  <a:cubicBezTo>
                    <a:pt x="518140" y="681191"/>
                    <a:pt x="528395" y="748979"/>
                    <a:pt x="553429" y="807794"/>
                  </a:cubicBezTo>
                  <a:cubicBezTo>
                    <a:pt x="547548" y="827060"/>
                    <a:pt x="542571" y="846288"/>
                    <a:pt x="539555" y="865591"/>
                  </a:cubicBezTo>
                  <a:lnTo>
                    <a:pt x="516595" y="783212"/>
                  </a:lnTo>
                  <a:lnTo>
                    <a:pt x="489788" y="701964"/>
                  </a:lnTo>
                  <a:cubicBezTo>
                    <a:pt x="473237" y="647334"/>
                    <a:pt x="450164" y="594966"/>
                    <a:pt x="430144" y="541542"/>
                  </a:cubicBezTo>
                  <a:lnTo>
                    <a:pt x="430822" y="531363"/>
                  </a:lnTo>
                  <a:cubicBezTo>
                    <a:pt x="432066" y="529855"/>
                    <a:pt x="433084" y="528083"/>
                    <a:pt x="433499" y="525858"/>
                  </a:cubicBezTo>
                  <a:cubicBezTo>
                    <a:pt x="447034" y="442009"/>
                    <a:pt x="512221" y="357782"/>
                    <a:pt x="601047" y="319364"/>
                  </a:cubicBezTo>
                  <a:cubicBezTo>
                    <a:pt x="616995" y="312615"/>
                    <a:pt x="606250" y="289278"/>
                    <a:pt x="590453" y="296253"/>
                  </a:cubicBezTo>
                  <a:cubicBezTo>
                    <a:pt x="524210" y="325359"/>
                    <a:pt x="470711" y="379499"/>
                    <a:pt x="438024" y="439106"/>
                  </a:cubicBezTo>
                  <a:cubicBezTo>
                    <a:pt x="451068" y="358310"/>
                    <a:pt x="470372" y="277515"/>
                    <a:pt x="505510" y="195475"/>
                  </a:cubicBezTo>
                  <a:cubicBezTo>
                    <a:pt x="514407" y="174588"/>
                    <a:pt x="480966" y="166558"/>
                    <a:pt x="472672" y="187105"/>
                  </a:cubicBezTo>
                  <a:cubicBezTo>
                    <a:pt x="456875" y="224544"/>
                    <a:pt x="443754" y="262057"/>
                    <a:pt x="433160" y="299193"/>
                  </a:cubicBezTo>
                  <a:cubicBezTo>
                    <a:pt x="430822" y="269597"/>
                    <a:pt x="427542" y="239587"/>
                    <a:pt x="422113" y="209953"/>
                  </a:cubicBezTo>
                  <a:cubicBezTo>
                    <a:pt x="415553" y="180847"/>
                    <a:pt x="407485" y="151741"/>
                    <a:pt x="397871" y="122861"/>
                  </a:cubicBezTo>
                  <a:cubicBezTo>
                    <a:pt x="392743" y="107554"/>
                    <a:pt x="367445" y="115962"/>
                    <a:pt x="372460" y="131118"/>
                  </a:cubicBezTo>
                  <a:cubicBezTo>
                    <a:pt x="387917" y="179037"/>
                    <a:pt x="401189" y="226617"/>
                    <a:pt x="405072" y="276422"/>
                  </a:cubicBezTo>
                  <a:cubicBezTo>
                    <a:pt x="409521" y="325962"/>
                    <a:pt x="412575" y="373919"/>
                    <a:pt x="405864" y="423346"/>
                  </a:cubicBezTo>
                  <a:cubicBezTo>
                    <a:pt x="403149" y="439521"/>
                    <a:pt x="400774" y="455582"/>
                    <a:pt x="399115" y="471530"/>
                  </a:cubicBezTo>
                  <a:cubicBezTo>
                    <a:pt x="382564" y="435185"/>
                    <a:pt x="366653" y="398539"/>
                    <a:pt x="347011" y="363664"/>
                  </a:cubicBezTo>
                  <a:cubicBezTo>
                    <a:pt x="327594" y="328752"/>
                    <a:pt x="311081" y="292181"/>
                    <a:pt x="289213" y="258626"/>
                  </a:cubicBezTo>
                  <a:cubicBezTo>
                    <a:pt x="282352" y="231104"/>
                    <a:pt x="280240" y="202488"/>
                    <a:pt x="278619" y="172062"/>
                  </a:cubicBezTo>
                  <a:cubicBezTo>
                    <a:pt x="277526" y="135454"/>
                    <a:pt x="268477" y="102087"/>
                    <a:pt x="248156" y="72454"/>
                  </a:cubicBezTo>
                  <a:cubicBezTo>
                    <a:pt x="228551" y="45383"/>
                    <a:pt x="202989" y="22234"/>
                    <a:pt x="169472" y="11866"/>
                  </a:cubicBezTo>
                  <a:cubicBezTo>
                    <a:pt x="133580" y="-85"/>
                    <a:pt x="94407" y="-500"/>
                    <a:pt x="56931" y="216"/>
                  </a:cubicBezTo>
                  <a:cubicBezTo>
                    <a:pt x="47543" y="330"/>
                    <a:pt x="40569" y="10547"/>
                    <a:pt x="43283" y="18653"/>
                  </a:cubicBezTo>
                  <a:close/>
                  <a:moveTo>
                    <a:pt x="171470" y="506743"/>
                  </a:moveTo>
                  <a:cubicBezTo>
                    <a:pt x="144098" y="498185"/>
                    <a:pt x="122269" y="481445"/>
                    <a:pt x="97084" y="471228"/>
                  </a:cubicBezTo>
                  <a:cubicBezTo>
                    <a:pt x="78799" y="463914"/>
                    <a:pt x="59193" y="459088"/>
                    <a:pt x="39249" y="455582"/>
                  </a:cubicBezTo>
                  <a:cubicBezTo>
                    <a:pt x="89317" y="420707"/>
                    <a:pt x="147567" y="385003"/>
                    <a:pt x="205477" y="392355"/>
                  </a:cubicBezTo>
                  <a:cubicBezTo>
                    <a:pt x="235262" y="396163"/>
                    <a:pt x="258487" y="412224"/>
                    <a:pt x="278431" y="430623"/>
                  </a:cubicBezTo>
                  <a:cubicBezTo>
                    <a:pt x="293511" y="443743"/>
                    <a:pt x="305350" y="459653"/>
                    <a:pt x="315341" y="476544"/>
                  </a:cubicBezTo>
                  <a:cubicBezTo>
                    <a:pt x="292456" y="463725"/>
                    <a:pt x="268364" y="453395"/>
                    <a:pt x="239183" y="448795"/>
                  </a:cubicBezTo>
                  <a:cubicBezTo>
                    <a:pt x="223461" y="446194"/>
                    <a:pt x="213508" y="468061"/>
                    <a:pt x="229305" y="470663"/>
                  </a:cubicBezTo>
                  <a:cubicBezTo>
                    <a:pt x="259466" y="476506"/>
                    <a:pt x="285858" y="487817"/>
                    <a:pt x="309648" y="502747"/>
                  </a:cubicBezTo>
                  <a:cubicBezTo>
                    <a:pt x="262181" y="512285"/>
                    <a:pt x="212113" y="520052"/>
                    <a:pt x="171470" y="506743"/>
                  </a:cubicBezTo>
                  <a:close/>
                  <a:moveTo>
                    <a:pt x="203215" y="718365"/>
                  </a:moveTo>
                  <a:cubicBezTo>
                    <a:pt x="148057" y="714519"/>
                    <a:pt x="103606" y="693368"/>
                    <a:pt x="57270" y="678853"/>
                  </a:cubicBezTo>
                  <a:cubicBezTo>
                    <a:pt x="79817" y="667919"/>
                    <a:pt x="101420" y="655515"/>
                    <a:pt x="123098" y="643074"/>
                  </a:cubicBezTo>
                  <a:cubicBezTo>
                    <a:pt x="152204" y="626447"/>
                    <a:pt x="187116" y="604241"/>
                    <a:pt x="221086" y="598962"/>
                  </a:cubicBezTo>
                  <a:cubicBezTo>
                    <a:pt x="252077" y="593910"/>
                    <a:pt x="281070" y="615627"/>
                    <a:pt x="302145" y="629275"/>
                  </a:cubicBezTo>
                  <a:cubicBezTo>
                    <a:pt x="305199" y="631235"/>
                    <a:pt x="307801" y="633648"/>
                    <a:pt x="310779" y="635684"/>
                  </a:cubicBezTo>
                  <a:cubicBezTo>
                    <a:pt x="295661" y="633912"/>
                    <a:pt x="280127" y="633460"/>
                    <a:pt x="263727" y="635609"/>
                  </a:cubicBezTo>
                  <a:cubicBezTo>
                    <a:pt x="241596" y="638625"/>
                    <a:pt x="242576" y="666901"/>
                    <a:pt x="264707" y="664187"/>
                  </a:cubicBezTo>
                  <a:cubicBezTo>
                    <a:pt x="295887" y="660379"/>
                    <a:pt x="324352" y="667090"/>
                    <a:pt x="349725" y="679079"/>
                  </a:cubicBezTo>
                  <a:cubicBezTo>
                    <a:pt x="332118" y="683754"/>
                    <a:pt x="315303" y="693105"/>
                    <a:pt x="298639" y="701361"/>
                  </a:cubicBezTo>
                  <a:cubicBezTo>
                    <a:pt x="268176" y="716480"/>
                    <a:pt x="235262" y="720589"/>
                    <a:pt x="203215" y="718365"/>
                  </a:cubicBezTo>
                  <a:close/>
                  <a:moveTo>
                    <a:pt x="478063" y="1311946"/>
                  </a:moveTo>
                  <a:cubicBezTo>
                    <a:pt x="454914" y="1300598"/>
                    <a:pt x="436289" y="1282953"/>
                    <a:pt x="419738" y="1266364"/>
                  </a:cubicBezTo>
                  <a:cubicBezTo>
                    <a:pt x="403979" y="1250642"/>
                    <a:pt x="390217" y="1234016"/>
                    <a:pt x="377323" y="1217012"/>
                  </a:cubicBezTo>
                  <a:cubicBezTo>
                    <a:pt x="363826" y="1200197"/>
                    <a:pt x="351422" y="1182929"/>
                    <a:pt x="339433" y="1165700"/>
                  </a:cubicBezTo>
                  <a:cubicBezTo>
                    <a:pt x="363298" y="1164229"/>
                    <a:pt x="387239" y="1162721"/>
                    <a:pt x="410878" y="1163173"/>
                  </a:cubicBezTo>
                  <a:cubicBezTo>
                    <a:pt x="437948" y="1163663"/>
                    <a:pt x="461662" y="1171543"/>
                    <a:pt x="481607" y="1185946"/>
                  </a:cubicBezTo>
                  <a:cubicBezTo>
                    <a:pt x="511015" y="1207021"/>
                    <a:pt x="524813" y="1237333"/>
                    <a:pt x="535069" y="1268777"/>
                  </a:cubicBezTo>
                  <a:cubicBezTo>
                    <a:pt x="525643" y="1261576"/>
                    <a:pt x="515501" y="1255091"/>
                    <a:pt x="504304" y="1249624"/>
                  </a:cubicBezTo>
                  <a:cubicBezTo>
                    <a:pt x="489901" y="1242650"/>
                    <a:pt x="473275" y="1260897"/>
                    <a:pt x="487752" y="1267947"/>
                  </a:cubicBezTo>
                  <a:cubicBezTo>
                    <a:pt x="512145" y="1279861"/>
                    <a:pt x="531373" y="1296488"/>
                    <a:pt x="547171" y="1315641"/>
                  </a:cubicBezTo>
                  <a:cubicBezTo>
                    <a:pt x="523683" y="1321786"/>
                    <a:pt x="499968" y="1322653"/>
                    <a:pt x="478063" y="1311946"/>
                  </a:cubicBezTo>
                  <a:close/>
                  <a:moveTo>
                    <a:pt x="634187" y="690088"/>
                  </a:moveTo>
                  <a:cubicBezTo>
                    <a:pt x="642972" y="676025"/>
                    <a:pt x="619484" y="665808"/>
                    <a:pt x="610774" y="679833"/>
                  </a:cubicBezTo>
                  <a:cubicBezTo>
                    <a:pt x="592828" y="708449"/>
                    <a:pt x="578539" y="737895"/>
                    <a:pt x="567455" y="767528"/>
                  </a:cubicBezTo>
                  <a:cubicBezTo>
                    <a:pt x="552449" y="720966"/>
                    <a:pt x="553165" y="668900"/>
                    <a:pt x="588982" y="624411"/>
                  </a:cubicBezTo>
                  <a:cubicBezTo>
                    <a:pt x="611641" y="596323"/>
                    <a:pt x="644555" y="579546"/>
                    <a:pt x="677243" y="563900"/>
                  </a:cubicBezTo>
                  <a:lnTo>
                    <a:pt x="766257" y="520806"/>
                  </a:lnTo>
                  <a:cubicBezTo>
                    <a:pt x="760941" y="550138"/>
                    <a:pt x="753363" y="579395"/>
                    <a:pt x="746049" y="608237"/>
                  </a:cubicBezTo>
                  <a:cubicBezTo>
                    <a:pt x="737151" y="643149"/>
                    <a:pt x="730403" y="679381"/>
                    <a:pt x="715699" y="711805"/>
                  </a:cubicBezTo>
                  <a:cubicBezTo>
                    <a:pt x="701033" y="744077"/>
                    <a:pt x="676715" y="766925"/>
                    <a:pt x="640597" y="777972"/>
                  </a:cubicBezTo>
                  <a:cubicBezTo>
                    <a:pt x="620426" y="784117"/>
                    <a:pt x="600482" y="789433"/>
                    <a:pt x="583139" y="798934"/>
                  </a:cubicBezTo>
                  <a:cubicBezTo>
                    <a:pt x="596334" y="761571"/>
                    <a:pt x="612056" y="725189"/>
                    <a:pt x="634187" y="690088"/>
                  </a:cubicBezTo>
                  <a:close/>
                  <a:moveTo>
                    <a:pt x="156502" y="34450"/>
                  </a:moveTo>
                  <a:cubicBezTo>
                    <a:pt x="189039" y="45044"/>
                    <a:pt x="214375" y="68156"/>
                    <a:pt x="231793" y="96206"/>
                  </a:cubicBezTo>
                  <a:cubicBezTo>
                    <a:pt x="249551" y="125161"/>
                    <a:pt x="253170" y="158565"/>
                    <a:pt x="253887" y="192987"/>
                  </a:cubicBezTo>
                  <a:lnTo>
                    <a:pt x="254528" y="202036"/>
                  </a:lnTo>
                  <a:cubicBezTo>
                    <a:pt x="242538" y="182770"/>
                    <a:pt x="231153" y="163127"/>
                    <a:pt x="217353" y="145068"/>
                  </a:cubicBezTo>
                  <a:cubicBezTo>
                    <a:pt x="205930" y="129157"/>
                    <a:pt x="176974" y="149554"/>
                    <a:pt x="188134" y="165087"/>
                  </a:cubicBezTo>
                  <a:cubicBezTo>
                    <a:pt x="210303" y="194646"/>
                    <a:pt x="227684" y="227409"/>
                    <a:pt x="247741" y="258438"/>
                  </a:cubicBezTo>
                  <a:cubicBezTo>
                    <a:pt x="214978" y="238983"/>
                    <a:pt x="184326" y="219529"/>
                    <a:pt x="158727" y="193892"/>
                  </a:cubicBezTo>
                  <a:cubicBezTo>
                    <a:pt x="113296" y="148989"/>
                    <a:pt x="95915" y="85084"/>
                    <a:pt x="73105" y="24496"/>
                  </a:cubicBezTo>
                  <a:cubicBezTo>
                    <a:pt x="101231" y="24496"/>
                    <a:pt x="129772" y="26080"/>
                    <a:pt x="156502" y="34450"/>
                  </a:cubicBezTo>
                  <a:close/>
                </a:path>
              </a:pathLst>
            </a:custGeom>
            <a:solidFill>
              <a:srgbClr val="162D3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223DD41-4FF7-454F-9F05-9963FAF49282}"/>
                </a:ext>
              </a:extLst>
            </p:cNvPr>
            <p:cNvSpPr/>
            <p:nvPr/>
          </p:nvSpPr>
          <p:spPr>
            <a:xfrm>
              <a:off x="7660323" y="5877152"/>
              <a:ext cx="117346" cy="101919"/>
            </a:xfrm>
            <a:custGeom>
              <a:avLst/>
              <a:gdLst>
                <a:gd name="connsiteX0" fmla="*/ 9963 w 117346"/>
                <a:gd name="connsiteY0" fmla="*/ 28644 h 101919"/>
                <a:gd name="connsiteX1" fmla="*/ 6230 w 117346"/>
                <a:gd name="connsiteY1" fmla="*/ 38410 h 101919"/>
                <a:gd name="connsiteX2" fmla="*/ 84 w 117346"/>
                <a:gd name="connsiteY2" fmla="*/ 50738 h 101919"/>
                <a:gd name="connsiteX3" fmla="*/ 21160 w 117346"/>
                <a:gd name="connsiteY3" fmla="*/ 88629 h 101919"/>
                <a:gd name="connsiteX4" fmla="*/ 65837 w 117346"/>
                <a:gd name="connsiteY4" fmla="*/ 101824 h 101919"/>
                <a:gd name="connsiteX5" fmla="*/ 108591 w 117346"/>
                <a:gd name="connsiteY5" fmla="*/ 81917 h 101919"/>
                <a:gd name="connsiteX6" fmla="*/ 115038 w 117346"/>
                <a:gd name="connsiteY6" fmla="*/ 38447 h 101919"/>
                <a:gd name="connsiteX7" fmla="*/ 89287 w 117346"/>
                <a:gd name="connsiteY7" fmla="*/ 7004 h 101919"/>
                <a:gd name="connsiteX8" fmla="*/ 45327 w 117346"/>
                <a:gd name="connsiteY8" fmla="*/ 2065 h 101919"/>
                <a:gd name="connsiteX9" fmla="*/ 9963 w 117346"/>
                <a:gd name="connsiteY9" fmla="*/ 28644 h 10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346" h="101919">
                  <a:moveTo>
                    <a:pt x="9963" y="28644"/>
                  </a:moveTo>
                  <a:cubicBezTo>
                    <a:pt x="8266" y="31774"/>
                    <a:pt x="7060" y="35054"/>
                    <a:pt x="6230" y="38410"/>
                  </a:cubicBezTo>
                  <a:cubicBezTo>
                    <a:pt x="1819" y="41049"/>
                    <a:pt x="-481" y="45610"/>
                    <a:pt x="84" y="50738"/>
                  </a:cubicBezTo>
                  <a:cubicBezTo>
                    <a:pt x="1555" y="65555"/>
                    <a:pt x="9171" y="78864"/>
                    <a:pt x="21160" y="88629"/>
                  </a:cubicBezTo>
                  <a:cubicBezTo>
                    <a:pt x="33187" y="98506"/>
                    <a:pt x="49550" y="102616"/>
                    <a:pt x="65837" y="101824"/>
                  </a:cubicBezTo>
                  <a:cubicBezTo>
                    <a:pt x="81446" y="101070"/>
                    <a:pt x="99241" y="94322"/>
                    <a:pt x="108591" y="81917"/>
                  </a:cubicBezTo>
                  <a:cubicBezTo>
                    <a:pt x="118016" y="69438"/>
                    <a:pt x="119261" y="52510"/>
                    <a:pt x="115038" y="38447"/>
                  </a:cubicBezTo>
                  <a:cubicBezTo>
                    <a:pt x="110778" y="25629"/>
                    <a:pt x="101918" y="13677"/>
                    <a:pt x="89287" y="7004"/>
                  </a:cubicBezTo>
                  <a:cubicBezTo>
                    <a:pt x="76130" y="29"/>
                    <a:pt x="60144" y="-1970"/>
                    <a:pt x="45327" y="2065"/>
                  </a:cubicBezTo>
                  <a:cubicBezTo>
                    <a:pt x="29794" y="6287"/>
                    <a:pt x="17126" y="15336"/>
                    <a:pt x="9963" y="28644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B815C615-A209-4D38-ACE6-B8A628DBE1A6}"/>
                </a:ext>
              </a:extLst>
            </p:cNvPr>
            <p:cNvSpPr/>
            <p:nvPr/>
          </p:nvSpPr>
          <p:spPr>
            <a:xfrm>
              <a:off x="7011498" y="5737220"/>
              <a:ext cx="105770" cy="96687"/>
            </a:xfrm>
            <a:custGeom>
              <a:avLst/>
              <a:gdLst>
                <a:gd name="connsiteX0" fmla="*/ 36214 w 105770"/>
                <a:gd name="connsiteY0" fmla="*/ 8758 h 96687"/>
                <a:gd name="connsiteX1" fmla="*/ 1528 w 105770"/>
                <a:gd name="connsiteY1" fmla="*/ 49099 h 96687"/>
                <a:gd name="connsiteX2" fmla="*/ 1151 w 105770"/>
                <a:gd name="connsiteY2" fmla="*/ 52643 h 96687"/>
                <a:gd name="connsiteX3" fmla="*/ 9445 w 105770"/>
                <a:gd name="connsiteY3" fmla="*/ 84049 h 96687"/>
                <a:gd name="connsiteX4" fmla="*/ 56799 w 105770"/>
                <a:gd name="connsiteY4" fmla="*/ 95322 h 96687"/>
                <a:gd name="connsiteX5" fmla="*/ 93898 w 105770"/>
                <a:gd name="connsiteY5" fmla="*/ 70288 h 96687"/>
                <a:gd name="connsiteX6" fmla="*/ 95331 w 105770"/>
                <a:gd name="connsiteY6" fmla="*/ 69044 h 96687"/>
                <a:gd name="connsiteX7" fmla="*/ 105359 w 105770"/>
                <a:gd name="connsiteY7" fmla="*/ 48308 h 96687"/>
                <a:gd name="connsiteX8" fmla="*/ 91032 w 105770"/>
                <a:gd name="connsiteY8" fmla="*/ 9286 h 96687"/>
                <a:gd name="connsiteX9" fmla="*/ 36214 w 105770"/>
                <a:gd name="connsiteY9" fmla="*/ 8758 h 9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770" h="96687">
                  <a:moveTo>
                    <a:pt x="36214" y="8758"/>
                  </a:moveTo>
                  <a:cubicBezTo>
                    <a:pt x="20341" y="18674"/>
                    <a:pt x="5826" y="34471"/>
                    <a:pt x="1528" y="49099"/>
                  </a:cubicBezTo>
                  <a:cubicBezTo>
                    <a:pt x="1189" y="50306"/>
                    <a:pt x="1377" y="51437"/>
                    <a:pt x="1151" y="52643"/>
                  </a:cubicBezTo>
                  <a:cubicBezTo>
                    <a:pt x="-1752" y="63879"/>
                    <a:pt x="774" y="75227"/>
                    <a:pt x="9445" y="84049"/>
                  </a:cubicBezTo>
                  <a:cubicBezTo>
                    <a:pt x="19889" y="94605"/>
                    <a:pt x="38363" y="99205"/>
                    <a:pt x="56799" y="95322"/>
                  </a:cubicBezTo>
                  <a:cubicBezTo>
                    <a:pt x="72446" y="92042"/>
                    <a:pt x="86961" y="82315"/>
                    <a:pt x="93898" y="70288"/>
                  </a:cubicBezTo>
                  <a:lnTo>
                    <a:pt x="95331" y="69044"/>
                  </a:lnTo>
                  <a:cubicBezTo>
                    <a:pt x="101250" y="62974"/>
                    <a:pt x="104379" y="55508"/>
                    <a:pt x="105359" y="48308"/>
                  </a:cubicBezTo>
                  <a:cubicBezTo>
                    <a:pt x="107508" y="34207"/>
                    <a:pt x="101024" y="19428"/>
                    <a:pt x="91032" y="9286"/>
                  </a:cubicBezTo>
                  <a:cubicBezTo>
                    <a:pt x="78101" y="-3608"/>
                    <a:pt x="54085" y="-2402"/>
                    <a:pt x="36214" y="8758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CA034E08-5765-48A9-9BE7-959D706A3CCC}"/>
                </a:ext>
              </a:extLst>
            </p:cNvPr>
            <p:cNvSpPr/>
            <p:nvPr/>
          </p:nvSpPr>
          <p:spPr>
            <a:xfrm>
              <a:off x="7086848" y="5655069"/>
              <a:ext cx="95359" cy="84544"/>
            </a:xfrm>
            <a:custGeom>
              <a:avLst/>
              <a:gdLst>
                <a:gd name="connsiteX0" fmla="*/ 22431 w 95359"/>
                <a:gd name="connsiteY0" fmla="*/ 11584 h 84544"/>
                <a:gd name="connsiteX1" fmla="*/ 4938 w 95359"/>
                <a:gd name="connsiteY1" fmla="*/ 36354 h 84544"/>
                <a:gd name="connsiteX2" fmla="*/ 1620 w 95359"/>
                <a:gd name="connsiteY2" fmla="*/ 66063 h 84544"/>
                <a:gd name="connsiteX3" fmla="*/ 28049 w 95359"/>
                <a:gd name="connsiteY3" fmla="*/ 81182 h 84544"/>
                <a:gd name="connsiteX4" fmla="*/ 62094 w 95359"/>
                <a:gd name="connsiteY4" fmla="*/ 81898 h 84544"/>
                <a:gd name="connsiteX5" fmla="*/ 95234 w 95359"/>
                <a:gd name="connsiteY5" fmla="*/ 34356 h 84544"/>
                <a:gd name="connsiteX6" fmla="*/ 58097 w 95359"/>
                <a:gd name="connsiteY6" fmla="*/ 122 h 84544"/>
                <a:gd name="connsiteX7" fmla="*/ 22431 w 95359"/>
                <a:gd name="connsiteY7" fmla="*/ 11584 h 84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359" h="84544">
                  <a:moveTo>
                    <a:pt x="22431" y="11584"/>
                  </a:moveTo>
                  <a:cubicBezTo>
                    <a:pt x="14363" y="18710"/>
                    <a:pt x="8897" y="27758"/>
                    <a:pt x="4938" y="36354"/>
                  </a:cubicBezTo>
                  <a:cubicBezTo>
                    <a:pt x="489" y="46006"/>
                    <a:pt x="-1736" y="56902"/>
                    <a:pt x="1620" y="66063"/>
                  </a:cubicBezTo>
                  <a:cubicBezTo>
                    <a:pt x="5051" y="75413"/>
                    <a:pt x="14552" y="83105"/>
                    <a:pt x="28049" y="81182"/>
                  </a:cubicBezTo>
                  <a:cubicBezTo>
                    <a:pt x="38078" y="84990"/>
                    <a:pt x="49841" y="86008"/>
                    <a:pt x="62094" y="81898"/>
                  </a:cubicBezTo>
                  <a:cubicBezTo>
                    <a:pt x="84564" y="74396"/>
                    <a:pt x="96742" y="52340"/>
                    <a:pt x="95234" y="34356"/>
                  </a:cubicBezTo>
                  <a:cubicBezTo>
                    <a:pt x="93764" y="17088"/>
                    <a:pt x="79701" y="1555"/>
                    <a:pt x="58097" y="122"/>
                  </a:cubicBezTo>
                  <a:cubicBezTo>
                    <a:pt x="45241" y="-745"/>
                    <a:pt x="32196" y="2988"/>
                    <a:pt x="22431" y="11584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4FEF1210-041F-4CEF-B597-6FD60400EAF0}"/>
                </a:ext>
              </a:extLst>
            </p:cNvPr>
            <p:cNvSpPr/>
            <p:nvPr/>
          </p:nvSpPr>
          <p:spPr>
            <a:xfrm>
              <a:off x="7077083" y="5577820"/>
              <a:ext cx="92526" cy="78808"/>
            </a:xfrm>
            <a:custGeom>
              <a:avLst/>
              <a:gdLst>
                <a:gd name="connsiteX0" fmla="*/ 18435 w 92526"/>
                <a:gd name="connsiteY0" fmla="*/ 19838 h 78808"/>
                <a:gd name="connsiteX1" fmla="*/ 1809 w 92526"/>
                <a:gd name="connsiteY1" fmla="*/ 44495 h 78808"/>
                <a:gd name="connsiteX2" fmla="*/ 8633 w 92526"/>
                <a:gd name="connsiteY2" fmla="*/ 73073 h 78808"/>
                <a:gd name="connsiteX3" fmla="*/ 44337 w 92526"/>
                <a:gd name="connsiteY3" fmla="*/ 77333 h 78808"/>
                <a:gd name="connsiteX4" fmla="*/ 60322 w 92526"/>
                <a:gd name="connsiteY4" fmla="*/ 71678 h 78808"/>
                <a:gd name="connsiteX5" fmla="*/ 87694 w 92526"/>
                <a:gd name="connsiteY5" fmla="*/ 56371 h 78808"/>
                <a:gd name="connsiteX6" fmla="*/ 91917 w 92526"/>
                <a:gd name="connsiteY6" fmla="*/ 30319 h 78808"/>
                <a:gd name="connsiteX7" fmla="*/ 80154 w 92526"/>
                <a:gd name="connsiteY7" fmla="*/ 6303 h 78808"/>
                <a:gd name="connsiteX8" fmla="*/ 46787 w 92526"/>
                <a:gd name="connsiteY8" fmla="*/ 2080 h 78808"/>
                <a:gd name="connsiteX9" fmla="*/ 18435 w 92526"/>
                <a:gd name="connsiteY9" fmla="*/ 19838 h 78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526" h="78808">
                  <a:moveTo>
                    <a:pt x="18435" y="19838"/>
                  </a:moveTo>
                  <a:cubicBezTo>
                    <a:pt x="10933" y="27228"/>
                    <a:pt x="4712" y="35673"/>
                    <a:pt x="1809" y="44495"/>
                  </a:cubicBezTo>
                  <a:cubicBezTo>
                    <a:pt x="-1584" y="54901"/>
                    <a:pt x="-679" y="66211"/>
                    <a:pt x="8633" y="73073"/>
                  </a:cubicBezTo>
                  <a:cubicBezTo>
                    <a:pt x="17682" y="79633"/>
                    <a:pt x="31933" y="79822"/>
                    <a:pt x="44337" y="77333"/>
                  </a:cubicBezTo>
                  <a:cubicBezTo>
                    <a:pt x="49766" y="76240"/>
                    <a:pt x="55233" y="74280"/>
                    <a:pt x="60322" y="71678"/>
                  </a:cubicBezTo>
                  <a:cubicBezTo>
                    <a:pt x="71143" y="69492"/>
                    <a:pt x="81700" y="65231"/>
                    <a:pt x="87694" y="56371"/>
                  </a:cubicBezTo>
                  <a:cubicBezTo>
                    <a:pt x="93010" y="48190"/>
                    <a:pt x="93086" y="38764"/>
                    <a:pt x="91917" y="30319"/>
                  </a:cubicBezTo>
                  <a:cubicBezTo>
                    <a:pt x="90635" y="21233"/>
                    <a:pt x="87770" y="12637"/>
                    <a:pt x="80154" y="6303"/>
                  </a:cubicBezTo>
                  <a:cubicBezTo>
                    <a:pt x="71935" y="-559"/>
                    <a:pt x="58739" y="-1577"/>
                    <a:pt x="46787" y="2080"/>
                  </a:cubicBezTo>
                  <a:cubicBezTo>
                    <a:pt x="35854" y="5436"/>
                    <a:pt x="25938" y="12448"/>
                    <a:pt x="18435" y="19838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344BAAD-4F6A-470D-B345-2D6CA3D1E0C5}"/>
                </a:ext>
              </a:extLst>
            </p:cNvPr>
            <p:cNvSpPr/>
            <p:nvPr/>
          </p:nvSpPr>
          <p:spPr>
            <a:xfrm>
              <a:off x="7017535" y="5674550"/>
              <a:ext cx="53479" cy="42939"/>
            </a:xfrm>
            <a:custGeom>
              <a:avLst/>
              <a:gdLst>
                <a:gd name="connsiteX0" fmla="*/ 14305 w 53479"/>
                <a:gd name="connsiteY0" fmla="*/ 3112 h 42939"/>
                <a:gd name="connsiteX1" fmla="*/ 9177 w 53479"/>
                <a:gd name="connsiteY1" fmla="*/ 6316 h 42939"/>
                <a:gd name="connsiteX2" fmla="*/ 204 w 53479"/>
                <a:gd name="connsiteY2" fmla="*/ 21359 h 42939"/>
                <a:gd name="connsiteX3" fmla="*/ 581 w 53479"/>
                <a:gd name="connsiteY3" fmla="*/ 28523 h 42939"/>
                <a:gd name="connsiteX4" fmla="*/ 3673 w 53479"/>
                <a:gd name="connsiteY4" fmla="*/ 34894 h 42939"/>
                <a:gd name="connsiteX5" fmla="*/ 23089 w 53479"/>
                <a:gd name="connsiteY5" fmla="*/ 42849 h 42939"/>
                <a:gd name="connsiteX6" fmla="*/ 34098 w 53479"/>
                <a:gd name="connsiteY6" fmla="*/ 39306 h 42939"/>
                <a:gd name="connsiteX7" fmla="*/ 36096 w 53479"/>
                <a:gd name="connsiteY7" fmla="*/ 38929 h 42939"/>
                <a:gd name="connsiteX8" fmla="*/ 41789 w 53479"/>
                <a:gd name="connsiteY8" fmla="*/ 36516 h 42939"/>
                <a:gd name="connsiteX9" fmla="*/ 46540 w 53479"/>
                <a:gd name="connsiteY9" fmla="*/ 33047 h 42939"/>
                <a:gd name="connsiteX10" fmla="*/ 51630 w 53479"/>
                <a:gd name="connsiteY10" fmla="*/ 26298 h 42939"/>
                <a:gd name="connsiteX11" fmla="*/ 52572 w 53479"/>
                <a:gd name="connsiteY11" fmla="*/ 23923 h 42939"/>
                <a:gd name="connsiteX12" fmla="*/ 53477 w 53479"/>
                <a:gd name="connsiteY12" fmla="*/ 18909 h 42939"/>
                <a:gd name="connsiteX13" fmla="*/ 50649 w 53479"/>
                <a:gd name="connsiteY13" fmla="*/ 9596 h 42939"/>
                <a:gd name="connsiteX14" fmla="*/ 33797 w 53479"/>
                <a:gd name="connsiteY14" fmla="*/ 472 h 42939"/>
                <a:gd name="connsiteX15" fmla="*/ 23542 w 53479"/>
                <a:gd name="connsiteY15" fmla="*/ 359 h 42939"/>
                <a:gd name="connsiteX16" fmla="*/ 14305 w 53479"/>
                <a:gd name="connsiteY16" fmla="*/ 3112 h 4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479" h="42939">
                  <a:moveTo>
                    <a:pt x="14305" y="3112"/>
                  </a:moveTo>
                  <a:cubicBezTo>
                    <a:pt x="12419" y="3941"/>
                    <a:pt x="10761" y="5147"/>
                    <a:pt x="9177" y="6316"/>
                  </a:cubicBezTo>
                  <a:cubicBezTo>
                    <a:pt x="3710" y="10350"/>
                    <a:pt x="1109" y="16119"/>
                    <a:pt x="204" y="21359"/>
                  </a:cubicBezTo>
                  <a:cubicBezTo>
                    <a:pt x="-211" y="23772"/>
                    <a:pt x="53" y="26260"/>
                    <a:pt x="581" y="28523"/>
                  </a:cubicBezTo>
                  <a:cubicBezTo>
                    <a:pt x="1109" y="30785"/>
                    <a:pt x="2202" y="33009"/>
                    <a:pt x="3673" y="34894"/>
                  </a:cubicBezTo>
                  <a:cubicBezTo>
                    <a:pt x="7669" y="39909"/>
                    <a:pt x="14569" y="43566"/>
                    <a:pt x="23089" y="42849"/>
                  </a:cubicBezTo>
                  <a:cubicBezTo>
                    <a:pt x="27010" y="42510"/>
                    <a:pt x="30705" y="41115"/>
                    <a:pt x="34098" y="39306"/>
                  </a:cubicBezTo>
                  <a:lnTo>
                    <a:pt x="36096" y="38929"/>
                  </a:lnTo>
                  <a:cubicBezTo>
                    <a:pt x="37981" y="38325"/>
                    <a:pt x="40093" y="37534"/>
                    <a:pt x="41789" y="36516"/>
                  </a:cubicBezTo>
                  <a:cubicBezTo>
                    <a:pt x="43486" y="35498"/>
                    <a:pt x="45183" y="34404"/>
                    <a:pt x="46540" y="33047"/>
                  </a:cubicBezTo>
                  <a:cubicBezTo>
                    <a:pt x="48953" y="30672"/>
                    <a:pt x="50159" y="29051"/>
                    <a:pt x="51630" y="26298"/>
                  </a:cubicBezTo>
                  <a:cubicBezTo>
                    <a:pt x="52044" y="25507"/>
                    <a:pt x="52383" y="24753"/>
                    <a:pt x="52572" y="23923"/>
                  </a:cubicBezTo>
                  <a:cubicBezTo>
                    <a:pt x="53025" y="22264"/>
                    <a:pt x="53515" y="20568"/>
                    <a:pt x="53477" y="18909"/>
                  </a:cubicBezTo>
                  <a:cubicBezTo>
                    <a:pt x="53364" y="15478"/>
                    <a:pt x="52685" y="12424"/>
                    <a:pt x="50649" y="9596"/>
                  </a:cubicBezTo>
                  <a:cubicBezTo>
                    <a:pt x="47143" y="4657"/>
                    <a:pt x="40847" y="1679"/>
                    <a:pt x="33797" y="472"/>
                  </a:cubicBezTo>
                  <a:cubicBezTo>
                    <a:pt x="30592" y="-55"/>
                    <a:pt x="26972" y="-206"/>
                    <a:pt x="23542" y="359"/>
                  </a:cubicBezTo>
                  <a:cubicBezTo>
                    <a:pt x="19922" y="887"/>
                    <a:pt x="17660" y="1604"/>
                    <a:pt x="14305" y="3112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7350EF8-A9D6-4846-AD4B-58CBE6CE0D1B}"/>
                </a:ext>
              </a:extLst>
            </p:cNvPr>
            <p:cNvSpPr/>
            <p:nvPr/>
          </p:nvSpPr>
          <p:spPr>
            <a:xfrm>
              <a:off x="7107244" y="5806170"/>
              <a:ext cx="76993" cy="68084"/>
            </a:xfrm>
            <a:custGeom>
              <a:avLst/>
              <a:gdLst>
                <a:gd name="connsiteX0" fmla="*/ 18587 w 76993"/>
                <a:gd name="connsiteY0" fmla="*/ 5221 h 68084"/>
                <a:gd name="connsiteX1" fmla="*/ 3921 w 76993"/>
                <a:gd name="connsiteY1" fmla="*/ 21621 h 68084"/>
                <a:gd name="connsiteX2" fmla="*/ 5505 w 76993"/>
                <a:gd name="connsiteY2" fmla="*/ 56873 h 68084"/>
                <a:gd name="connsiteX3" fmla="*/ 22847 w 76993"/>
                <a:gd name="connsiteY3" fmla="*/ 67392 h 68084"/>
                <a:gd name="connsiteX4" fmla="*/ 36194 w 76993"/>
                <a:gd name="connsiteY4" fmla="*/ 67505 h 68084"/>
                <a:gd name="connsiteX5" fmla="*/ 69146 w 76993"/>
                <a:gd name="connsiteY5" fmla="*/ 52839 h 68084"/>
                <a:gd name="connsiteX6" fmla="*/ 73632 w 76993"/>
                <a:gd name="connsiteY6" fmla="*/ 19322 h 68084"/>
                <a:gd name="connsiteX7" fmla="*/ 39927 w 76993"/>
                <a:gd name="connsiteY7" fmla="*/ 18 h 68084"/>
                <a:gd name="connsiteX8" fmla="*/ 18587 w 76993"/>
                <a:gd name="connsiteY8" fmla="*/ 5221 h 68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993" h="68084">
                  <a:moveTo>
                    <a:pt x="18587" y="5221"/>
                  </a:moveTo>
                  <a:cubicBezTo>
                    <a:pt x="11310" y="9406"/>
                    <a:pt x="6372" y="14986"/>
                    <a:pt x="3921" y="21621"/>
                  </a:cubicBezTo>
                  <a:cubicBezTo>
                    <a:pt x="-377" y="33234"/>
                    <a:pt x="-2752" y="47146"/>
                    <a:pt x="5505" y="56873"/>
                  </a:cubicBezTo>
                  <a:cubicBezTo>
                    <a:pt x="9689" y="61812"/>
                    <a:pt x="15269" y="65695"/>
                    <a:pt x="22847" y="67392"/>
                  </a:cubicBezTo>
                  <a:cubicBezTo>
                    <a:pt x="27146" y="68372"/>
                    <a:pt x="31670" y="68221"/>
                    <a:pt x="36194" y="67505"/>
                  </a:cubicBezTo>
                  <a:cubicBezTo>
                    <a:pt x="48899" y="67279"/>
                    <a:pt x="61379" y="61209"/>
                    <a:pt x="69146" y="52839"/>
                  </a:cubicBezTo>
                  <a:cubicBezTo>
                    <a:pt x="78533" y="42735"/>
                    <a:pt x="78797" y="29765"/>
                    <a:pt x="73632" y="19322"/>
                  </a:cubicBezTo>
                  <a:cubicBezTo>
                    <a:pt x="68203" y="8350"/>
                    <a:pt x="54932" y="546"/>
                    <a:pt x="39927" y="18"/>
                  </a:cubicBezTo>
                  <a:cubicBezTo>
                    <a:pt x="32876" y="-208"/>
                    <a:pt x="24733" y="1677"/>
                    <a:pt x="18587" y="5221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FA19B2A5-7F57-48DB-A1A6-28BA3EA3D5B3}"/>
                </a:ext>
              </a:extLst>
            </p:cNvPr>
            <p:cNvSpPr/>
            <p:nvPr/>
          </p:nvSpPr>
          <p:spPr>
            <a:xfrm>
              <a:off x="7185767" y="5577913"/>
              <a:ext cx="49194" cy="42142"/>
            </a:xfrm>
            <a:custGeom>
              <a:avLst/>
              <a:gdLst>
                <a:gd name="connsiteX0" fmla="*/ 12828 w 49194"/>
                <a:gd name="connsiteY0" fmla="*/ 3646 h 42142"/>
                <a:gd name="connsiteX1" fmla="*/ 6758 w 49194"/>
                <a:gd name="connsiteY1" fmla="*/ 7982 h 42142"/>
                <a:gd name="connsiteX2" fmla="*/ 1330 w 49194"/>
                <a:gd name="connsiteY2" fmla="*/ 15975 h 42142"/>
                <a:gd name="connsiteX3" fmla="*/ 726 w 49194"/>
                <a:gd name="connsiteY3" fmla="*/ 17709 h 42142"/>
                <a:gd name="connsiteX4" fmla="*/ 10 w 49194"/>
                <a:gd name="connsiteY4" fmla="*/ 22309 h 42142"/>
                <a:gd name="connsiteX5" fmla="*/ 123 w 49194"/>
                <a:gd name="connsiteY5" fmla="*/ 24043 h 42142"/>
                <a:gd name="connsiteX6" fmla="*/ 990 w 49194"/>
                <a:gd name="connsiteY6" fmla="*/ 28567 h 42142"/>
                <a:gd name="connsiteX7" fmla="*/ 2988 w 49194"/>
                <a:gd name="connsiteY7" fmla="*/ 32488 h 42142"/>
                <a:gd name="connsiteX8" fmla="*/ 4195 w 49194"/>
                <a:gd name="connsiteY8" fmla="*/ 34147 h 42142"/>
                <a:gd name="connsiteX9" fmla="*/ 7475 w 49194"/>
                <a:gd name="connsiteY9" fmla="*/ 37276 h 42142"/>
                <a:gd name="connsiteX10" fmla="*/ 11811 w 49194"/>
                <a:gd name="connsiteY10" fmla="*/ 39803 h 42142"/>
                <a:gd name="connsiteX11" fmla="*/ 19464 w 49194"/>
                <a:gd name="connsiteY11" fmla="*/ 41951 h 42142"/>
                <a:gd name="connsiteX12" fmla="*/ 25232 w 49194"/>
                <a:gd name="connsiteY12" fmla="*/ 42027 h 42142"/>
                <a:gd name="connsiteX13" fmla="*/ 30926 w 49194"/>
                <a:gd name="connsiteY13" fmla="*/ 40858 h 42142"/>
                <a:gd name="connsiteX14" fmla="*/ 32509 w 49194"/>
                <a:gd name="connsiteY14" fmla="*/ 40179 h 42142"/>
                <a:gd name="connsiteX15" fmla="*/ 39635 w 49194"/>
                <a:gd name="connsiteY15" fmla="*/ 37540 h 42142"/>
                <a:gd name="connsiteX16" fmla="*/ 46685 w 49194"/>
                <a:gd name="connsiteY16" fmla="*/ 30792 h 42142"/>
                <a:gd name="connsiteX17" fmla="*/ 49173 w 49194"/>
                <a:gd name="connsiteY17" fmla="*/ 21554 h 42142"/>
                <a:gd name="connsiteX18" fmla="*/ 44725 w 49194"/>
                <a:gd name="connsiteY18" fmla="*/ 8698 h 42142"/>
                <a:gd name="connsiteX19" fmla="*/ 30586 w 49194"/>
                <a:gd name="connsiteY19" fmla="*/ 215 h 42142"/>
                <a:gd name="connsiteX20" fmla="*/ 25383 w 49194"/>
                <a:gd name="connsiteY20" fmla="*/ 27 h 42142"/>
                <a:gd name="connsiteX21" fmla="*/ 23272 w 49194"/>
                <a:gd name="connsiteY21" fmla="*/ 253 h 42142"/>
                <a:gd name="connsiteX22" fmla="*/ 12828 w 49194"/>
                <a:gd name="connsiteY22" fmla="*/ 3646 h 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194" h="42142">
                  <a:moveTo>
                    <a:pt x="12828" y="3646"/>
                  </a:moveTo>
                  <a:cubicBezTo>
                    <a:pt x="10566" y="4777"/>
                    <a:pt x="8455" y="6323"/>
                    <a:pt x="6758" y="7982"/>
                  </a:cubicBezTo>
                  <a:cubicBezTo>
                    <a:pt x="4157" y="10546"/>
                    <a:pt x="2687" y="12959"/>
                    <a:pt x="1330" y="15975"/>
                  </a:cubicBezTo>
                  <a:cubicBezTo>
                    <a:pt x="1065" y="16540"/>
                    <a:pt x="877" y="17106"/>
                    <a:pt x="726" y="17709"/>
                  </a:cubicBezTo>
                  <a:cubicBezTo>
                    <a:pt x="349" y="19217"/>
                    <a:pt x="48" y="20801"/>
                    <a:pt x="10" y="22309"/>
                  </a:cubicBezTo>
                  <a:cubicBezTo>
                    <a:pt x="-28" y="22912"/>
                    <a:pt x="48" y="23477"/>
                    <a:pt x="123" y="24043"/>
                  </a:cubicBezTo>
                  <a:cubicBezTo>
                    <a:pt x="311" y="25551"/>
                    <a:pt x="462" y="27135"/>
                    <a:pt x="990" y="28567"/>
                  </a:cubicBezTo>
                  <a:cubicBezTo>
                    <a:pt x="1480" y="29925"/>
                    <a:pt x="2234" y="31244"/>
                    <a:pt x="2988" y="32488"/>
                  </a:cubicBezTo>
                  <a:cubicBezTo>
                    <a:pt x="3328" y="33054"/>
                    <a:pt x="3743" y="33619"/>
                    <a:pt x="4195" y="34147"/>
                  </a:cubicBezTo>
                  <a:cubicBezTo>
                    <a:pt x="5175" y="35240"/>
                    <a:pt x="6268" y="36334"/>
                    <a:pt x="7475" y="37276"/>
                  </a:cubicBezTo>
                  <a:cubicBezTo>
                    <a:pt x="8757" y="38294"/>
                    <a:pt x="10303" y="39048"/>
                    <a:pt x="11811" y="39803"/>
                  </a:cubicBezTo>
                  <a:cubicBezTo>
                    <a:pt x="14035" y="40933"/>
                    <a:pt x="16787" y="41725"/>
                    <a:pt x="19464" y="41951"/>
                  </a:cubicBezTo>
                  <a:cubicBezTo>
                    <a:pt x="21311" y="42102"/>
                    <a:pt x="23310" y="42253"/>
                    <a:pt x="25232" y="42027"/>
                  </a:cubicBezTo>
                  <a:cubicBezTo>
                    <a:pt x="27118" y="41801"/>
                    <a:pt x="29116" y="41499"/>
                    <a:pt x="30926" y="40858"/>
                  </a:cubicBezTo>
                  <a:lnTo>
                    <a:pt x="32509" y="40179"/>
                  </a:lnTo>
                  <a:cubicBezTo>
                    <a:pt x="35035" y="39652"/>
                    <a:pt x="37561" y="38860"/>
                    <a:pt x="39635" y="37540"/>
                  </a:cubicBezTo>
                  <a:cubicBezTo>
                    <a:pt x="42500" y="35730"/>
                    <a:pt x="45177" y="33506"/>
                    <a:pt x="46685" y="30792"/>
                  </a:cubicBezTo>
                  <a:cubicBezTo>
                    <a:pt x="48306" y="27813"/>
                    <a:pt x="49362" y="24722"/>
                    <a:pt x="49173" y="21554"/>
                  </a:cubicBezTo>
                  <a:cubicBezTo>
                    <a:pt x="48909" y="16917"/>
                    <a:pt x="47288" y="12582"/>
                    <a:pt x="44725" y="8698"/>
                  </a:cubicBezTo>
                  <a:cubicBezTo>
                    <a:pt x="41821" y="4287"/>
                    <a:pt x="36619" y="1158"/>
                    <a:pt x="30586" y="215"/>
                  </a:cubicBezTo>
                  <a:cubicBezTo>
                    <a:pt x="28927" y="-49"/>
                    <a:pt x="27080" y="-11"/>
                    <a:pt x="25383" y="27"/>
                  </a:cubicBezTo>
                  <a:lnTo>
                    <a:pt x="23272" y="253"/>
                  </a:lnTo>
                  <a:cubicBezTo>
                    <a:pt x="19200" y="931"/>
                    <a:pt x="16448" y="1836"/>
                    <a:pt x="12828" y="3646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31D1504F-81AA-4A23-BD67-9403C52CAB7F}"/>
                </a:ext>
              </a:extLst>
            </p:cNvPr>
            <p:cNvSpPr/>
            <p:nvPr/>
          </p:nvSpPr>
          <p:spPr>
            <a:xfrm>
              <a:off x="7654693" y="6019960"/>
              <a:ext cx="63184" cy="57003"/>
            </a:xfrm>
            <a:custGeom>
              <a:avLst/>
              <a:gdLst>
                <a:gd name="connsiteX0" fmla="*/ 2095 w 63184"/>
                <a:gd name="connsiteY0" fmla="*/ 19528 h 57003"/>
                <a:gd name="connsiteX1" fmla="*/ 7525 w 63184"/>
                <a:gd name="connsiteY1" fmla="*/ 48634 h 57003"/>
                <a:gd name="connsiteX2" fmla="*/ 25056 w 63184"/>
                <a:gd name="connsiteY2" fmla="*/ 56966 h 57003"/>
                <a:gd name="connsiteX3" fmla="*/ 39420 w 63184"/>
                <a:gd name="connsiteY3" fmla="*/ 54026 h 57003"/>
                <a:gd name="connsiteX4" fmla="*/ 49939 w 63184"/>
                <a:gd name="connsiteY4" fmla="*/ 50256 h 57003"/>
                <a:gd name="connsiteX5" fmla="*/ 60232 w 63184"/>
                <a:gd name="connsiteY5" fmla="*/ 39095 h 57003"/>
                <a:gd name="connsiteX6" fmla="*/ 56990 w 63184"/>
                <a:gd name="connsiteY6" fmla="*/ 10480 h 57003"/>
                <a:gd name="connsiteX7" fmla="*/ 27318 w 63184"/>
                <a:gd name="connsiteY7" fmla="*/ 375 h 57003"/>
                <a:gd name="connsiteX8" fmla="*/ 2095 w 63184"/>
                <a:gd name="connsiteY8" fmla="*/ 19528 h 5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184" h="57003">
                  <a:moveTo>
                    <a:pt x="2095" y="19528"/>
                  </a:moveTo>
                  <a:cubicBezTo>
                    <a:pt x="-1750" y="29369"/>
                    <a:pt x="-506" y="40868"/>
                    <a:pt x="7525" y="48634"/>
                  </a:cubicBezTo>
                  <a:cubicBezTo>
                    <a:pt x="12124" y="53046"/>
                    <a:pt x="18194" y="56627"/>
                    <a:pt x="25056" y="56966"/>
                  </a:cubicBezTo>
                  <a:cubicBezTo>
                    <a:pt x="30033" y="57230"/>
                    <a:pt x="34896" y="56061"/>
                    <a:pt x="39420" y="54026"/>
                  </a:cubicBezTo>
                  <a:cubicBezTo>
                    <a:pt x="43040" y="53347"/>
                    <a:pt x="46584" y="52216"/>
                    <a:pt x="49939" y="50256"/>
                  </a:cubicBezTo>
                  <a:cubicBezTo>
                    <a:pt x="54577" y="47578"/>
                    <a:pt x="57857" y="43469"/>
                    <a:pt x="60232" y="39095"/>
                  </a:cubicBezTo>
                  <a:cubicBezTo>
                    <a:pt x="65133" y="30010"/>
                    <a:pt x="63851" y="18284"/>
                    <a:pt x="56990" y="10480"/>
                  </a:cubicBezTo>
                  <a:cubicBezTo>
                    <a:pt x="50090" y="2638"/>
                    <a:pt x="38327" y="-1283"/>
                    <a:pt x="27318" y="375"/>
                  </a:cubicBezTo>
                  <a:cubicBezTo>
                    <a:pt x="15970" y="2072"/>
                    <a:pt x="5941" y="9764"/>
                    <a:pt x="2095" y="19528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47" name="Graphic 48">
              <a:extLst>
                <a:ext uri="{FF2B5EF4-FFF2-40B4-BE49-F238E27FC236}">
                  <a16:creationId xmlns:a16="http://schemas.microsoft.com/office/drawing/2014/main" id="{4E5A9830-8BAB-4006-BC33-F5DDB5774316}"/>
                </a:ext>
              </a:extLst>
            </p:cNvPr>
            <p:cNvGrpSpPr/>
            <p:nvPr/>
          </p:nvGrpSpPr>
          <p:grpSpPr>
            <a:xfrm>
              <a:off x="7726025" y="5999826"/>
              <a:ext cx="34933" cy="30967"/>
              <a:chOff x="7726025" y="5999826"/>
              <a:chExt cx="34933" cy="30967"/>
            </a:xfrm>
            <a:solidFill>
              <a:srgbClr val="F15623"/>
            </a:solidFill>
          </p:grpSpPr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5C9098E8-D9AC-4C7C-8E9C-05D657645708}"/>
                  </a:ext>
                </a:extLst>
              </p:cNvPr>
              <p:cNvSpPr/>
              <p:nvPr/>
            </p:nvSpPr>
            <p:spPr>
              <a:xfrm>
                <a:off x="7726025" y="5999826"/>
                <a:ext cx="34933" cy="30967"/>
              </a:xfrm>
              <a:custGeom>
                <a:avLst/>
                <a:gdLst>
                  <a:gd name="connsiteX0" fmla="*/ 11747 w 34933"/>
                  <a:gd name="connsiteY0" fmla="*/ 1282 h 30967"/>
                  <a:gd name="connsiteX1" fmla="*/ 10050 w 34933"/>
                  <a:gd name="connsiteY1" fmla="*/ 2224 h 30967"/>
                  <a:gd name="connsiteX2" fmla="*/ 8203 w 34933"/>
                  <a:gd name="connsiteY2" fmla="*/ 2714 h 30967"/>
                  <a:gd name="connsiteX3" fmla="*/ 2774 w 34933"/>
                  <a:gd name="connsiteY3" fmla="*/ 6711 h 30967"/>
                  <a:gd name="connsiteX4" fmla="*/ 1039 w 34933"/>
                  <a:gd name="connsiteY4" fmla="*/ 9463 h 30967"/>
                  <a:gd name="connsiteX5" fmla="*/ 135 w 34933"/>
                  <a:gd name="connsiteY5" fmla="*/ 15872 h 30967"/>
                  <a:gd name="connsiteX6" fmla="*/ 1266 w 34933"/>
                  <a:gd name="connsiteY6" fmla="*/ 19680 h 30967"/>
                  <a:gd name="connsiteX7" fmla="*/ 1605 w 34933"/>
                  <a:gd name="connsiteY7" fmla="*/ 20435 h 30967"/>
                  <a:gd name="connsiteX8" fmla="*/ 2321 w 34933"/>
                  <a:gd name="connsiteY8" fmla="*/ 21528 h 30967"/>
                  <a:gd name="connsiteX9" fmla="*/ 2510 w 34933"/>
                  <a:gd name="connsiteY9" fmla="*/ 22169 h 30967"/>
                  <a:gd name="connsiteX10" fmla="*/ 2774 w 34933"/>
                  <a:gd name="connsiteY10" fmla="*/ 22772 h 30967"/>
                  <a:gd name="connsiteX11" fmla="*/ 4923 w 34933"/>
                  <a:gd name="connsiteY11" fmla="*/ 25977 h 30967"/>
                  <a:gd name="connsiteX12" fmla="*/ 7901 w 34933"/>
                  <a:gd name="connsiteY12" fmla="*/ 28540 h 30967"/>
                  <a:gd name="connsiteX13" fmla="*/ 12577 w 34933"/>
                  <a:gd name="connsiteY13" fmla="*/ 30463 h 30967"/>
                  <a:gd name="connsiteX14" fmla="*/ 17854 w 34933"/>
                  <a:gd name="connsiteY14" fmla="*/ 30803 h 30967"/>
                  <a:gd name="connsiteX15" fmla="*/ 18647 w 34933"/>
                  <a:gd name="connsiteY15" fmla="*/ 30501 h 30967"/>
                  <a:gd name="connsiteX16" fmla="*/ 21662 w 34933"/>
                  <a:gd name="connsiteY16" fmla="*/ 30425 h 30967"/>
                  <a:gd name="connsiteX17" fmla="*/ 22077 w 34933"/>
                  <a:gd name="connsiteY17" fmla="*/ 30350 h 30967"/>
                  <a:gd name="connsiteX18" fmla="*/ 22266 w 34933"/>
                  <a:gd name="connsiteY18" fmla="*/ 30313 h 30967"/>
                  <a:gd name="connsiteX19" fmla="*/ 22454 w 34933"/>
                  <a:gd name="connsiteY19" fmla="*/ 30275 h 30967"/>
                  <a:gd name="connsiteX20" fmla="*/ 25923 w 34933"/>
                  <a:gd name="connsiteY20" fmla="*/ 29332 h 30967"/>
                  <a:gd name="connsiteX21" fmla="*/ 30221 w 34933"/>
                  <a:gd name="connsiteY21" fmla="*/ 26505 h 30967"/>
                  <a:gd name="connsiteX22" fmla="*/ 31540 w 34933"/>
                  <a:gd name="connsiteY22" fmla="*/ 25260 h 30967"/>
                  <a:gd name="connsiteX23" fmla="*/ 31729 w 34933"/>
                  <a:gd name="connsiteY23" fmla="*/ 25072 h 30967"/>
                  <a:gd name="connsiteX24" fmla="*/ 33765 w 34933"/>
                  <a:gd name="connsiteY24" fmla="*/ 21792 h 30967"/>
                  <a:gd name="connsiteX25" fmla="*/ 34858 w 34933"/>
                  <a:gd name="connsiteY25" fmla="*/ 18210 h 30967"/>
                  <a:gd name="connsiteX26" fmla="*/ 34934 w 34933"/>
                  <a:gd name="connsiteY26" fmla="*/ 17607 h 30967"/>
                  <a:gd name="connsiteX27" fmla="*/ 34934 w 34933"/>
                  <a:gd name="connsiteY27" fmla="*/ 17456 h 30967"/>
                  <a:gd name="connsiteX28" fmla="*/ 34934 w 34933"/>
                  <a:gd name="connsiteY28" fmla="*/ 14063 h 30967"/>
                  <a:gd name="connsiteX29" fmla="*/ 34934 w 34933"/>
                  <a:gd name="connsiteY29" fmla="*/ 13761 h 30967"/>
                  <a:gd name="connsiteX30" fmla="*/ 34820 w 34933"/>
                  <a:gd name="connsiteY30" fmla="*/ 13158 h 30967"/>
                  <a:gd name="connsiteX31" fmla="*/ 33690 w 34933"/>
                  <a:gd name="connsiteY31" fmla="*/ 9463 h 30967"/>
                  <a:gd name="connsiteX32" fmla="*/ 33388 w 34933"/>
                  <a:gd name="connsiteY32" fmla="*/ 8898 h 30967"/>
                  <a:gd name="connsiteX33" fmla="*/ 31503 w 34933"/>
                  <a:gd name="connsiteY33" fmla="*/ 5957 h 30967"/>
                  <a:gd name="connsiteX34" fmla="*/ 31314 w 34933"/>
                  <a:gd name="connsiteY34" fmla="*/ 5731 h 30967"/>
                  <a:gd name="connsiteX35" fmla="*/ 29693 w 34933"/>
                  <a:gd name="connsiteY35" fmla="*/ 4223 h 30967"/>
                  <a:gd name="connsiteX36" fmla="*/ 28034 w 34933"/>
                  <a:gd name="connsiteY36" fmla="*/ 2790 h 30967"/>
                  <a:gd name="connsiteX37" fmla="*/ 24566 w 34933"/>
                  <a:gd name="connsiteY37" fmla="*/ 1018 h 30967"/>
                  <a:gd name="connsiteX38" fmla="*/ 24000 w 34933"/>
                  <a:gd name="connsiteY38" fmla="*/ 829 h 30967"/>
                  <a:gd name="connsiteX39" fmla="*/ 20041 w 34933"/>
                  <a:gd name="connsiteY39" fmla="*/ 0 h 30967"/>
                  <a:gd name="connsiteX40" fmla="*/ 11747 w 34933"/>
                  <a:gd name="connsiteY40" fmla="*/ 1282 h 30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4933" h="30967">
                    <a:moveTo>
                      <a:pt x="11747" y="1282"/>
                    </a:moveTo>
                    <a:cubicBezTo>
                      <a:pt x="11182" y="1508"/>
                      <a:pt x="10691" y="1847"/>
                      <a:pt x="10050" y="2224"/>
                    </a:cubicBezTo>
                    <a:lnTo>
                      <a:pt x="8203" y="2714"/>
                    </a:lnTo>
                    <a:cubicBezTo>
                      <a:pt x="6016" y="3619"/>
                      <a:pt x="4244" y="4939"/>
                      <a:pt x="2774" y="6711"/>
                    </a:cubicBezTo>
                    <a:lnTo>
                      <a:pt x="1039" y="9463"/>
                    </a:lnTo>
                    <a:cubicBezTo>
                      <a:pt x="97" y="11537"/>
                      <a:pt x="-205" y="13648"/>
                      <a:pt x="135" y="15872"/>
                    </a:cubicBezTo>
                    <a:cubicBezTo>
                      <a:pt x="398" y="17155"/>
                      <a:pt x="814" y="18436"/>
                      <a:pt x="1266" y="19680"/>
                    </a:cubicBezTo>
                    <a:lnTo>
                      <a:pt x="1605" y="20435"/>
                    </a:lnTo>
                    <a:lnTo>
                      <a:pt x="2321" y="21528"/>
                    </a:lnTo>
                    <a:lnTo>
                      <a:pt x="2510" y="22169"/>
                    </a:lnTo>
                    <a:lnTo>
                      <a:pt x="2774" y="22772"/>
                    </a:lnTo>
                    <a:cubicBezTo>
                      <a:pt x="3076" y="23262"/>
                      <a:pt x="4056" y="25110"/>
                      <a:pt x="4923" y="25977"/>
                    </a:cubicBezTo>
                    <a:cubicBezTo>
                      <a:pt x="5828" y="26882"/>
                      <a:pt x="6770" y="27862"/>
                      <a:pt x="7901" y="28540"/>
                    </a:cubicBezTo>
                    <a:cubicBezTo>
                      <a:pt x="9296" y="29558"/>
                      <a:pt x="10842" y="30199"/>
                      <a:pt x="12577" y="30463"/>
                    </a:cubicBezTo>
                    <a:cubicBezTo>
                      <a:pt x="14273" y="30991"/>
                      <a:pt x="16045" y="31104"/>
                      <a:pt x="17854" y="30803"/>
                    </a:cubicBezTo>
                    <a:cubicBezTo>
                      <a:pt x="18156" y="30765"/>
                      <a:pt x="18382" y="30576"/>
                      <a:pt x="18647" y="30501"/>
                    </a:cubicBezTo>
                    <a:cubicBezTo>
                      <a:pt x="19665" y="30501"/>
                      <a:pt x="20682" y="30539"/>
                      <a:pt x="21662" y="30425"/>
                    </a:cubicBezTo>
                    <a:lnTo>
                      <a:pt x="22077" y="30350"/>
                    </a:lnTo>
                    <a:lnTo>
                      <a:pt x="22266" y="30313"/>
                    </a:lnTo>
                    <a:lnTo>
                      <a:pt x="22454" y="30275"/>
                    </a:lnTo>
                    <a:lnTo>
                      <a:pt x="25923" y="29332"/>
                    </a:lnTo>
                    <a:cubicBezTo>
                      <a:pt x="28147" y="28540"/>
                      <a:pt x="28788" y="27824"/>
                      <a:pt x="30221" y="26505"/>
                    </a:cubicBezTo>
                    <a:cubicBezTo>
                      <a:pt x="30560" y="26165"/>
                      <a:pt x="31088" y="25675"/>
                      <a:pt x="31540" y="25260"/>
                    </a:cubicBezTo>
                    <a:lnTo>
                      <a:pt x="31729" y="25072"/>
                    </a:lnTo>
                    <a:cubicBezTo>
                      <a:pt x="32521" y="24054"/>
                      <a:pt x="33199" y="22960"/>
                      <a:pt x="33765" y="21792"/>
                    </a:cubicBezTo>
                    <a:cubicBezTo>
                      <a:pt x="34292" y="20661"/>
                      <a:pt x="34594" y="19266"/>
                      <a:pt x="34858" y="18210"/>
                    </a:cubicBezTo>
                    <a:lnTo>
                      <a:pt x="34934" y="17607"/>
                    </a:lnTo>
                    <a:lnTo>
                      <a:pt x="34934" y="17456"/>
                    </a:lnTo>
                    <a:cubicBezTo>
                      <a:pt x="34934" y="16438"/>
                      <a:pt x="34934" y="15081"/>
                      <a:pt x="34934" y="14063"/>
                    </a:cubicBezTo>
                    <a:lnTo>
                      <a:pt x="34934" y="13761"/>
                    </a:lnTo>
                    <a:lnTo>
                      <a:pt x="34820" y="13158"/>
                    </a:lnTo>
                    <a:cubicBezTo>
                      <a:pt x="34519" y="11989"/>
                      <a:pt x="34180" y="10670"/>
                      <a:pt x="33690" y="9463"/>
                    </a:cubicBezTo>
                    <a:lnTo>
                      <a:pt x="33388" y="8898"/>
                    </a:lnTo>
                    <a:lnTo>
                      <a:pt x="31503" y="5957"/>
                    </a:lnTo>
                    <a:lnTo>
                      <a:pt x="31314" y="5731"/>
                    </a:lnTo>
                    <a:cubicBezTo>
                      <a:pt x="30862" y="5165"/>
                      <a:pt x="30183" y="4675"/>
                      <a:pt x="29693" y="4223"/>
                    </a:cubicBezTo>
                    <a:cubicBezTo>
                      <a:pt x="29203" y="3808"/>
                      <a:pt x="28637" y="3205"/>
                      <a:pt x="28034" y="2790"/>
                    </a:cubicBezTo>
                    <a:cubicBezTo>
                      <a:pt x="26941" y="2111"/>
                      <a:pt x="25772" y="1508"/>
                      <a:pt x="24566" y="1018"/>
                    </a:cubicBezTo>
                    <a:lnTo>
                      <a:pt x="24000" y="829"/>
                    </a:lnTo>
                    <a:cubicBezTo>
                      <a:pt x="23585" y="716"/>
                      <a:pt x="21285" y="0"/>
                      <a:pt x="20041" y="0"/>
                    </a:cubicBezTo>
                    <a:cubicBezTo>
                      <a:pt x="16535" y="0"/>
                      <a:pt x="14989" y="113"/>
                      <a:pt x="11747" y="1282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696C5A26-C655-494B-B4A3-9BED9BB6C9EF}"/>
                  </a:ext>
                </a:extLst>
              </p:cNvPr>
              <p:cNvSpPr/>
              <p:nvPr/>
            </p:nvSpPr>
            <p:spPr>
              <a:xfrm>
                <a:off x="7752175" y="6010307"/>
                <a:ext cx="376" cy="791"/>
              </a:xfrm>
              <a:custGeom>
                <a:avLst/>
                <a:gdLst>
                  <a:gd name="connsiteX0" fmla="*/ 264 w 376"/>
                  <a:gd name="connsiteY0" fmla="*/ 641 h 791"/>
                  <a:gd name="connsiteX1" fmla="*/ 377 w 376"/>
                  <a:gd name="connsiteY1" fmla="*/ 792 h 791"/>
                  <a:gd name="connsiteX2" fmla="*/ 264 w 376"/>
                  <a:gd name="connsiteY2" fmla="*/ 415 h 791"/>
                  <a:gd name="connsiteX3" fmla="*/ 0 w 376"/>
                  <a:gd name="connsiteY3" fmla="*/ 0 h 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6" h="791">
                    <a:moveTo>
                      <a:pt x="264" y="641"/>
                    </a:moveTo>
                    <a:lnTo>
                      <a:pt x="377" y="792"/>
                    </a:lnTo>
                    <a:lnTo>
                      <a:pt x="264" y="4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B5209BA-7092-4C13-98C4-245FBB73DCF6}"/>
                </a:ext>
              </a:extLst>
            </p:cNvPr>
            <p:cNvSpPr/>
            <p:nvPr/>
          </p:nvSpPr>
          <p:spPr>
            <a:xfrm>
              <a:off x="7715363" y="6069885"/>
              <a:ext cx="56104" cy="57341"/>
            </a:xfrm>
            <a:custGeom>
              <a:avLst/>
              <a:gdLst>
                <a:gd name="connsiteX0" fmla="*/ 5293 w 56104"/>
                <a:gd name="connsiteY0" fmla="*/ 14167 h 57341"/>
                <a:gd name="connsiteX1" fmla="*/ 5368 w 56104"/>
                <a:gd name="connsiteY1" fmla="*/ 17372 h 57341"/>
                <a:gd name="connsiteX2" fmla="*/ 391 w 56104"/>
                <a:gd name="connsiteY2" fmla="*/ 28230 h 57341"/>
                <a:gd name="connsiteX3" fmla="*/ 10005 w 56104"/>
                <a:gd name="connsiteY3" fmla="*/ 51719 h 57341"/>
                <a:gd name="connsiteX4" fmla="*/ 37565 w 56104"/>
                <a:gd name="connsiteY4" fmla="*/ 55526 h 57341"/>
                <a:gd name="connsiteX5" fmla="*/ 55323 w 56104"/>
                <a:gd name="connsiteY5" fmla="*/ 35582 h 57341"/>
                <a:gd name="connsiteX6" fmla="*/ 49630 w 56104"/>
                <a:gd name="connsiteY6" fmla="*/ 12357 h 57341"/>
                <a:gd name="connsiteX7" fmla="*/ 21731 w 56104"/>
                <a:gd name="connsiteY7" fmla="*/ 142 h 57341"/>
                <a:gd name="connsiteX8" fmla="*/ 5293 w 56104"/>
                <a:gd name="connsiteY8" fmla="*/ 14167 h 57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04" h="57341">
                  <a:moveTo>
                    <a:pt x="5293" y="14167"/>
                  </a:moveTo>
                  <a:cubicBezTo>
                    <a:pt x="5104" y="15223"/>
                    <a:pt x="5330" y="16316"/>
                    <a:pt x="5368" y="17372"/>
                  </a:cubicBezTo>
                  <a:cubicBezTo>
                    <a:pt x="2917" y="20614"/>
                    <a:pt x="1108" y="24271"/>
                    <a:pt x="391" y="28230"/>
                  </a:cubicBezTo>
                  <a:cubicBezTo>
                    <a:pt x="-1268" y="37165"/>
                    <a:pt x="2427" y="46063"/>
                    <a:pt x="10005" y="51719"/>
                  </a:cubicBezTo>
                  <a:cubicBezTo>
                    <a:pt x="17470" y="57298"/>
                    <a:pt x="28366" y="59033"/>
                    <a:pt x="37565" y="55526"/>
                  </a:cubicBezTo>
                  <a:cubicBezTo>
                    <a:pt x="46840" y="51982"/>
                    <a:pt x="52872" y="44291"/>
                    <a:pt x="55323" y="35582"/>
                  </a:cubicBezTo>
                  <a:cubicBezTo>
                    <a:pt x="57547" y="27589"/>
                    <a:pt x="54833" y="18692"/>
                    <a:pt x="49630" y="12357"/>
                  </a:cubicBezTo>
                  <a:cubicBezTo>
                    <a:pt x="43371" y="4779"/>
                    <a:pt x="32513" y="-989"/>
                    <a:pt x="21731" y="142"/>
                  </a:cubicBezTo>
                  <a:cubicBezTo>
                    <a:pt x="13662" y="1009"/>
                    <a:pt x="6574" y="6815"/>
                    <a:pt x="5293" y="14167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695C40BE-17E5-4947-83F3-E4752F9E9BB5}"/>
                </a:ext>
              </a:extLst>
            </p:cNvPr>
            <p:cNvSpPr/>
            <p:nvPr/>
          </p:nvSpPr>
          <p:spPr>
            <a:xfrm>
              <a:off x="7632471" y="5848226"/>
              <a:ext cx="39134" cy="37054"/>
            </a:xfrm>
            <a:custGeom>
              <a:avLst/>
              <a:gdLst>
                <a:gd name="connsiteX0" fmla="*/ 15307 w 39134"/>
                <a:gd name="connsiteY0" fmla="*/ 490 h 37054"/>
                <a:gd name="connsiteX1" fmla="*/ 11537 w 39134"/>
                <a:gd name="connsiteY1" fmla="*/ 1696 h 37054"/>
                <a:gd name="connsiteX2" fmla="*/ 11009 w 39134"/>
                <a:gd name="connsiteY2" fmla="*/ 1923 h 37054"/>
                <a:gd name="connsiteX3" fmla="*/ 10556 w 39134"/>
                <a:gd name="connsiteY3" fmla="*/ 2149 h 37054"/>
                <a:gd name="connsiteX4" fmla="*/ 7276 w 39134"/>
                <a:gd name="connsiteY4" fmla="*/ 4185 h 37054"/>
                <a:gd name="connsiteX5" fmla="*/ 5353 w 39134"/>
                <a:gd name="connsiteY5" fmla="*/ 6032 h 37054"/>
                <a:gd name="connsiteX6" fmla="*/ 3544 w 39134"/>
                <a:gd name="connsiteY6" fmla="*/ 7993 h 37054"/>
                <a:gd name="connsiteX7" fmla="*/ 3280 w 39134"/>
                <a:gd name="connsiteY7" fmla="*/ 8407 h 37054"/>
                <a:gd name="connsiteX8" fmla="*/ 1470 w 39134"/>
                <a:gd name="connsiteY8" fmla="*/ 11574 h 37054"/>
                <a:gd name="connsiteX9" fmla="*/ 1093 w 39134"/>
                <a:gd name="connsiteY9" fmla="*/ 12479 h 37054"/>
                <a:gd name="connsiteX10" fmla="*/ 75 w 39134"/>
                <a:gd name="connsiteY10" fmla="*/ 16514 h 37054"/>
                <a:gd name="connsiteX11" fmla="*/ 0 w 39134"/>
                <a:gd name="connsiteY11" fmla="*/ 17682 h 37054"/>
                <a:gd name="connsiteX12" fmla="*/ 188 w 39134"/>
                <a:gd name="connsiteY12" fmla="*/ 21905 h 37054"/>
                <a:gd name="connsiteX13" fmla="*/ 452 w 39134"/>
                <a:gd name="connsiteY13" fmla="*/ 23036 h 37054"/>
                <a:gd name="connsiteX14" fmla="*/ 1885 w 39134"/>
                <a:gd name="connsiteY14" fmla="*/ 27070 h 37054"/>
                <a:gd name="connsiteX15" fmla="*/ 5014 w 39134"/>
                <a:gd name="connsiteY15" fmla="*/ 31519 h 37054"/>
                <a:gd name="connsiteX16" fmla="*/ 9350 w 39134"/>
                <a:gd name="connsiteY16" fmla="*/ 34987 h 37054"/>
                <a:gd name="connsiteX17" fmla="*/ 14063 w 39134"/>
                <a:gd name="connsiteY17" fmla="*/ 36684 h 37054"/>
                <a:gd name="connsiteX18" fmla="*/ 19341 w 39134"/>
                <a:gd name="connsiteY18" fmla="*/ 36797 h 37054"/>
                <a:gd name="connsiteX19" fmla="*/ 24242 w 39134"/>
                <a:gd name="connsiteY19" fmla="*/ 34837 h 37054"/>
                <a:gd name="connsiteX20" fmla="*/ 26354 w 39134"/>
                <a:gd name="connsiteY20" fmla="*/ 33027 h 37054"/>
                <a:gd name="connsiteX21" fmla="*/ 28050 w 39134"/>
                <a:gd name="connsiteY21" fmla="*/ 32499 h 37054"/>
                <a:gd name="connsiteX22" fmla="*/ 28616 w 39134"/>
                <a:gd name="connsiteY22" fmla="*/ 32235 h 37054"/>
                <a:gd name="connsiteX23" fmla="*/ 31934 w 39134"/>
                <a:gd name="connsiteY23" fmla="*/ 30237 h 37054"/>
                <a:gd name="connsiteX24" fmla="*/ 32989 w 39134"/>
                <a:gd name="connsiteY24" fmla="*/ 29370 h 37054"/>
                <a:gd name="connsiteX25" fmla="*/ 35930 w 39134"/>
                <a:gd name="connsiteY25" fmla="*/ 26203 h 37054"/>
                <a:gd name="connsiteX26" fmla="*/ 37778 w 39134"/>
                <a:gd name="connsiteY26" fmla="*/ 23036 h 37054"/>
                <a:gd name="connsiteX27" fmla="*/ 38079 w 39134"/>
                <a:gd name="connsiteY27" fmla="*/ 22357 h 37054"/>
                <a:gd name="connsiteX28" fmla="*/ 38607 w 39134"/>
                <a:gd name="connsiteY28" fmla="*/ 20321 h 37054"/>
                <a:gd name="connsiteX29" fmla="*/ 39097 w 39134"/>
                <a:gd name="connsiteY29" fmla="*/ 18285 h 37054"/>
                <a:gd name="connsiteX30" fmla="*/ 39135 w 39134"/>
                <a:gd name="connsiteY30" fmla="*/ 17720 h 37054"/>
                <a:gd name="connsiteX31" fmla="*/ 38984 w 39134"/>
                <a:gd name="connsiteY31" fmla="*/ 13987 h 37054"/>
                <a:gd name="connsiteX32" fmla="*/ 38908 w 39134"/>
                <a:gd name="connsiteY32" fmla="*/ 13535 h 37054"/>
                <a:gd name="connsiteX33" fmla="*/ 37740 w 39134"/>
                <a:gd name="connsiteY33" fmla="*/ 10142 h 37054"/>
                <a:gd name="connsiteX34" fmla="*/ 37325 w 39134"/>
                <a:gd name="connsiteY34" fmla="*/ 9237 h 37054"/>
                <a:gd name="connsiteX35" fmla="*/ 34988 w 39134"/>
                <a:gd name="connsiteY35" fmla="*/ 6032 h 37054"/>
                <a:gd name="connsiteX36" fmla="*/ 34686 w 39134"/>
                <a:gd name="connsiteY36" fmla="*/ 5730 h 37054"/>
                <a:gd name="connsiteX37" fmla="*/ 31820 w 39134"/>
                <a:gd name="connsiteY37" fmla="*/ 3393 h 37054"/>
                <a:gd name="connsiteX38" fmla="*/ 27145 w 39134"/>
                <a:gd name="connsiteY38" fmla="*/ 1131 h 37054"/>
                <a:gd name="connsiteX39" fmla="*/ 26203 w 39134"/>
                <a:gd name="connsiteY39" fmla="*/ 829 h 37054"/>
                <a:gd name="connsiteX40" fmla="*/ 21905 w 39134"/>
                <a:gd name="connsiteY40" fmla="*/ 75 h 37054"/>
                <a:gd name="connsiteX41" fmla="*/ 20849 w 39134"/>
                <a:gd name="connsiteY41" fmla="*/ 0 h 37054"/>
                <a:gd name="connsiteX42" fmla="*/ 18625 w 39134"/>
                <a:gd name="connsiteY42" fmla="*/ 150 h 37054"/>
                <a:gd name="connsiteX43" fmla="*/ 16325 w 39134"/>
                <a:gd name="connsiteY43" fmla="*/ 339 h 37054"/>
                <a:gd name="connsiteX44" fmla="*/ 15307 w 39134"/>
                <a:gd name="connsiteY44" fmla="*/ 490 h 37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9134" h="37054">
                  <a:moveTo>
                    <a:pt x="15307" y="490"/>
                  </a:moveTo>
                  <a:lnTo>
                    <a:pt x="11537" y="1696"/>
                  </a:lnTo>
                  <a:lnTo>
                    <a:pt x="11009" y="1923"/>
                  </a:lnTo>
                  <a:lnTo>
                    <a:pt x="10556" y="2149"/>
                  </a:lnTo>
                  <a:lnTo>
                    <a:pt x="7276" y="4185"/>
                  </a:lnTo>
                  <a:cubicBezTo>
                    <a:pt x="6522" y="4675"/>
                    <a:pt x="5957" y="5391"/>
                    <a:pt x="5353" y="6032"/>
                  </a:cubicBezTo>
                  <a:cubicBezTo>
                    <a:pt x="4750" y="6636"/>
                    <a:pt x="4034" y="7276"/>
                    <a:pt x="3544" y="7993"/>
                  </a:cubicBezTo>
                  <a:lnTo>
                    <a:pt x="3280" y="8407"/>
                  </a:lnTo>
                  <a:lnTo>
                    <a:pt x="1470" y="11574"/>
                  </a:lnTo>
                  <a:lnTo>
                    <a:pt x="1093" y="12479"/>
                  </a:lnTo>
                  <a:cubicBezTo>
                    <a:pt x="678" y="13799"/>
                    <a:pt x="301" y="15156"/>
                    <a:pt x="75" y="16514"/>
                  </a:cubicBezTo>
                  <a:lnTo>
                    <a:pt x="0" y="17682"/>
                  </a:lnTo>
                  <a:cubicBezTo>
                    <a:pt x="0" y="19077"/>
                    <a:pt x="0" y="20510"/>
                    <a:pt x="188" y="21905"/>
                  </a:cubicBezTo>
                  <a:lnTo>
                    <a:pt x="452" y="23036"/>
                  </a:lnTo>
                  <a:cubicBezTo>
                    <a:pt x="867" y="24393"/>
                    <a:pt x="1282" y="25788"/>
                    <a:pt x="1885" y="27070"/>
                  </a:cubicBezTo>
                  <a:cubicBezTo>
                    <a:pt x="2639" y="28691"/>
                    <a:pt x="3770" y="30199"/>
                    <a:pt x="5014" y="31519"/>
                  </a:cubicBezTo>
                  <a:cubicBezTo>
                    <a:pt x="6221" y="32838"/>
                    <a:pt x="7729" y="34045"/>
                    <a:pt x="9350" y="34987"/>
                  </a:cubicBezTo>
                  <a:cubicBezTo>
                    <a:pt x="10783" y="35930"/>
                    <a:pt x="12329" y="36495"/>
                    <a:pt x="14063" y="36684"/>
                  </a:cubicBezTo>
                  <a:cubicBezTo>
                    <a:pt x="15797" y="37136"/>
                    <a:pt x="17532" y="37174"/>
                    <a:pt x="19341" y="36797"/>
                  </a:cubicBezTo>
                  <a:cubicBezTo>
                    <a:pt x="21189" y="36533"/>
                    <a:pt x="22809" y="35892"/>
                    <a:pt x="24242" y="34837"/>
                  </a:cubicBezTo>
                  <a:cubicBezTo>
                    <a:pt x="25109" y="34422"/>
                    <a:pt x="25675" y="33668"/>
                    <a:pt x="26354" y="33027"/>
                  </a:cubicBezTo>
                  <a:lnTo>
                    <a:pt x="28050" y="32499"/>
                  </a:lnTo>
                  <a:lnTo>
                    <a:pt x="28616" y="32235"/>
                  </a:lnTo>
                  <a:lnTo>
                    <a:pt x="31934" y="30237"/>
                  </a:lnTo>
                  <a:lnTo>
                    <a:pt x="32989" y="29370"/>
                  </a:lnTo>
                  <a:cubicBezTo>
                    <a:pt x="34007" y="28389"/>
                    <a:pt x="35176" y="27409"/>
                    <a:pt x="35930" y="26203"/>
                  </a:cubicBezTo>
                  <a:lnTo>
                    <a:pt x="37778" y="23036"/>
                  </a:lnTo>
                  <a:lnTo>
                    <a:pt x="38079" y="22357"/>
                  </a:lnTo>
                  <a:lnTo>
                    <a:pt x="38607" y="20321"/>
                  </a:lnTo>
                  <a:cubicBezTo>
                    <a:pt x="38758" y="19718"/>
                    <a:pt x="38946" y="18926"/>
                    <a:pt x="39097" y="18285"/>
                  </a:cubicBezTo>
                  <a:lnTo>
                    <a:pt x="39135" y="17720"/>
                  </a:lnTo>
                  <a:cubicBezTo>
                    <a:pt x="39135" y="16514"/>
                    <a:pt x="39135" y="15194"/>
                    <a:pt x="38984" y="13987"/>
                  </a:cubicBezTo>
                  <a:lnTo>
                    <a:pt x="38908" y="13535"/>
                  </a:lnTo>
                  <a:cubicBezTo>
                    <a:pt x="38645" y="12404"/>
                    <a:pt x="38154" y="11235"/>
                    <a:pt x="37740" y="10142"/>
                  </a:cubicBezTo>
                  <a:lnTo>
                    <a:pt x="37325" y="9237"/>
                  </a:lnTo>
                  <a:cubicBezTo>
                    <a:pt x="36609" y="8143"/>
                    <a:pt x="35892" y="7013"/>
                    <a:pt x="34988" y="6032"/>
                  </a:cubicBezTo>
                  <a:lnTo>
                    <a:pt x="34686" y="5730"/>
                  </a:lnTo>
                  <a:lnTo>
                    <a:pt x="31820" y="3393"/>
                  </a:lnTo>
                  <a:cubicBezTo>
                    <a:pt x="30463" y="2375"/>
                    <a:pt x="28729" y="1696"/>
                    <a:pt x="27145" y="1131"/>
                  </a:cubicBezTo>
                  <a:lnTo>
                    <a:pt x="26203" y="829"/>
                  </a:lnTo>
                  <a:cubicBezTo>
                    <a:pt x="24808" y="490"/>
                    <a:pt x="23337" y="226"/>
                    <a:pt x="21905" y="75"/>
                  </a:cubicBezTo>
                  <a:lnTo>
                    <a:pt x="20849" y="0"/>
                  </a:lnTo>
                  <a:lnTo>
                    <a:pt x="18625" y="150"/>
                  </a:lnTo>
                  <a:lnTo>
                    <a:pt x="16325" y="339"/>
                  </a:lnTo>
                  <a:lnTo>
                    <a:pt x="15307" y="490"/>
                  </a:ln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2484E62-5DD0-4CAF-8A22-569B7E6BE3EC}"/>
                </a:ext>
              </a:extLst>
            </p:cNvPr>
            <p:cNvSpPr/>
            <p:nvPr/>
          </p:nvSpPr>
          <p:spPr>
            <a:xfrm>
              <a:off x="7517663" y="6086913"/>
              <a:ext cx="214935" cy="103164"/>
            </a:xfrm>
            <a:custGeom>
              <a:avLst/>
              <a:gdLst>
                <a:gd name="connsiteX0" fmla="*/ 3435 w 214935"/>
                <a:gd name="connsiteY0" fmla="*/ 84759 h 103164"/>
                <a:gd name="connsiteX1" fmla="*/ 24172 w 214935"/>
                <a:gd name="connsiteY1" fmla="*/ 99048 h 103164"/>
                <a:gd name="connsiteX2" fmla="*/ 199637 w 214935"/>
                <a:gd name="connsiteY2" fmla="*/ 25077 h 103164"/>
                <a:gd name="connsiteX3" fmla="*/ 204123 w 214935"/>
                <a:gd name="connsiteY3" fmla="*/ 872 h 103164"/>
                <a:gd name="connsiteX4" fmla="*/ 3435 w 214935"/>
                <a:gd name="connsiteY4" fmla="*/ 84759 h 10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935" h="103164">
                  <a:moveTo>
                    <a:pt x="3435" y="84759"/>
                  </a:moveTo>
                  <a:cubicBezTo>
                    <a:pt x="-8214" y="96069"/>
                    <a:pt x="12559" y="110321"/>
                    <a:pt x="24172" y="99048"/>
                  </a:cubicBezTo>
                  <a:cubicBezTo>
                    <a:pt x="68736" y="55766"/>
                    <a:pt x="130718" y="18215"/>
                    <a:pt x="199637" y="25077"/>
                  </a:cubicBezTo>
                  <a:cubicBezTo>
                    <a:pt x="216753" y="26848"/>
                    <a:pt x="221240" y="2531"/>
                    <a:pt x="204123" y="872"/>
                  </a:cubicBezTo>
                  <a:cubicBezTo>
                    <a:pt x="125326" y="-6593"/>
                    <a:pt x="54672" y="34954"/>
                    <a:pt x="3435" y="84759"/>
                  </a:cubicBezTo>
                  <a:close/>
                </a:path>
              </a:pathLst>
            </a:custGeom>
            <a:solidFill>
              <a:srgbClr val="162D3C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F9AA3FAE-9B58-4398-B757-82EB8E984B4F}"/>
                </a:ext>
              </a:extLst>
            </p:cNvPr>
            <p:cNvSpPr/>
            <p:nvPr/>
          </p:nvSpPr>
          <p:spPr>
            <a:xfrm>
              <a:off x="7522462" y="5882512"/>
              <a:ext cx="95232" cy="75013"/>
            </a:xfrm>
            <a:custGeom>
              <a:avLst/>
              <a:gdLst>
                <a:gd name="connsiteX0" fmla="*/ 24538 w 95232"/>
                <a:gd name="connsiteY0" fmla="*/ 6244 h 75013"/>
                <a:gd name="connsiteX1" fmla="*/ 446 w 95232"/>
                <a:gd name="connsiteY1" fmla="*/ 46736 h 75013"/>
                <a:gd name="connsiteX2" fmla="*/ 371 w 95232"/>
                <a:gd name="connsiteY2" fmla="*/ 48130 h 75013"/>
                <a:gd name="connsiteX3" fmla="*/ 46368 w 95232"/>
                <a:gd name="connsiteY3" fmla="*/ 75012 h 75013"/>
                <a:gd name="connsiteX4" fmla="*/ 74003 w 95232"/>
                <a:gd name="connsiteY4" fmla="*/ 70299 h 75013"/>
                <a:gd name="connsiteX5" fmla="*/ 93495 w 95232"/>
                <a:gd name="connsiteY5" fmla="*/ 50618 h 75013"/>
                <a:gd name="connsiteX6" fmla="*/ 75737 w 95232"/>
                <a:gd name="connsiteY6" fmla="*/ 7186 h 75013"/>
                <a:gd name="connsiteX7" fmla="*/ 24538 w 95232"/>
                <a:gd name="connsiteY7" fmla="*/ 6244 h 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232" h="75013">
                  <a:moveTo>
                    <a:pt x="24538" y="6244"/>
                  </a:moveTo>
                  <a:cubicBezTo>
                    <a:pt x="8854" y="14915"/>
                    <a:pt x="-2419" y="30863"/>
                    <a:pt x="446" y="46736"/>
                  </a:cubicBezTo>
                  <a:cubicBezTo>
                    <a:pt x="484" y="47188"/>
                    <a:pt x="296" y="47640"/>
                    <a:pt x="371" y="48130"/>
                  </a:cubicBezTo>
                  <a:cubicBezTo>
                    <a:pt x="4330" y="67283"/>
                    <a:pt x="26235" y="75125"/>
                    <a:pt x="46368" y="75012"/>
                  </a:cubicBezTo>
                  <a:cubicBezTo>
                    <a:pt x="55680" y="74937"/>
                    <a:pt x="65294" y="74107"/>
                    <a:pt x="74003" y="70299"/>
                  </a:cubicBezTo>
                  <a:cubicBezTo>
                    <a:pt x="83052" y="66340"/>
                    <a:pt x="90705" y="59252"/>
                    <a:pt x="93495" y="50618"/>
                  </a:cubicBezTo>
                  <a:cubicBezTo>
                    <a:pt x="98962" y="33992"/>
                    <a:pt x="91120" y="16574"/>
                    <a:pt x="75737" y="7186"/>
                  </a:cubicBezTo>
                  <a:cubicBezTo>
                    <a:pt x="60920" y="-1900"/>
                    <a:pt x="40486" y="-2541"/>
                    <a:pt x="24538" y="6244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B96976C3-BBA1-45AD-9EBC-803F13A8FD38}"/>
                </a:ext>
              </a:extLst>
            </p:cNvPr>
            <p:cNvSpPr/>
            <p:nvPr/>
          </p:nvSpPr>
          <p:spPr>
            <a:xfrm>
              <a:off x="7314794" y="4860207"/>
              <a:ext cx="130623" cy="131165"/>
            </a:xfrm>
            <a:custGeom>
              <a:avLst/>
              <a:gdLst>
                <a:gd name="connsiteX0" fmla="*/ 3694 w 130623"/>
                <a:gd name="connsiteY0" fmla="*/ 44563 h 131165"/>
                <a:gd name="connsiteX1" fmla="*/ 16550 w 130623"/>
                <a:gd name="connsiteY1" fmla="*/ 105942 h 131165"/>
                <a:gd name="connsiteX2" fmla="*/ 85809 w 130623"/>
                <a:gd name="connsiteY2" fmla="*/ 126942 h 131165"/>
                <a:gd name="connsiteX3" fmla="*/ 120947 w 130623"/>
                <a:gd name="connsiteY3" fmla="*/ 101116 h 131165"/>
                <a:gd name="connsiteX4" fmla="*/ 129958 w 130623"/>
                <a:gd name="connsiteY4" fmla="*/ 58513 h 131165"/>
                <a:gd name="connsiteX5" fmla="*/ 109750 w 130623"/>
                <a:gd name="connsiteY5" fmla="*/ 18285 h 131165"/>
                <a:gd name="connsiteX6" fmla="*/ 67750 w 130623"/>
                <a:gd name="connsiteY6" fmla="*/ 37 h 131165"/>
                <a:gd name="connsiteX7" fmla="*/ 3694 w 130623"/>
                <a:gd name="connsiteY7" fmla="*/ 44563 h 13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623" h="131165">
                  <a:moveTo>
                    <a:pt x="3694" y="44563"/>
                  </a:moveTo>
                  <a:cubicBezTo>
                    <a:pt x="-4563" y="66166"/>
                    <a:pt x="1582" y="89843"/>
                    <a:pt x="16550" y="105942"/>
                  </a:cubicBezTo>
                  <a:cubicBezTo>
                    <a:pt x="26428" y="130825"/>
                    <a:pt x="60473" y="136141"/>
                    <a:pt x="85809" y="126942"/>
                  </a:cubicBezTo>
                  <a:cubicBezTo>
                    <a:pt x="99796" y="121815"/>
                    <a:pt x="112276" y="113482"/>
                    <a:pt x="120947" y="101116"/>
                  </a:cubicBezTo>
                  <a:cubicBezTo>
                    <a:pt x="129732" y="88599"/>
                    <a:pt x="131919" y="73292"/>
                    <a:pt x="129958" y="58513"/>
                  </a:cubicBezTo>
                  <a:cubicBezTo>
                    <a:pt x="128374" y="43432"/>
                    <a:pt x="120042" y="29256"/>
                    <a:pt x="109750" y="18285"/>
                  </a:cubicBezTo>
                  <a:cubicBezTo>
                    <a:pt x="98703" y="6748"/>
                    <a:pt x="83547" y="565"/>
                    <a:pt x="67750" y="37"/>
                  </a:cubicBezTo>
                  <a:cubicBezTo>
                    <a:pt x="39473" y="-981"/>
                    <a:pt x="13459" y="19227"/>
                    <a:pt x="3694" y="44563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F8D427E3-11D3-4681-A479-8E56557FEA93}"/>
                </a:ext>
              </a:extLst>
            </p:cNvPr>
            <p:cNvSpPr/>
            <p:nvPr/>
          </p:nvSpPr>
          <p:spPr>
            <a:xfrm>
              <a:off x="7193519" y="4837315"/>
              <a:ext cx="101303" cy="94464"/>
            </a:xfrm>
            <a:custGeom>
              <a:avLst/>
              <a:gdLst>
                <a:gd name="connsiteX0" fmla="*/ 20346 w 101303"/>
                <a:gd name="connsiteY0" fmla="*/ 16632 h 94464"/>
                <a:gd name="connsiteX1" fmla="*/ 1646 w 101303"/>
                <a:gd name="connsiteY1" fmla="*/ 71527 h 94464"/>
                <a:gd name="connsiteX2" fmla="*/ 5303 w 101303"/>
                <a:gd name="connsiteY2" fmla="*/ 80424 h 94464"/>
                <a:gd name="connsiteX3" fmla="*/ 59669 w 101303"/>
                <a:gd name="connsiteY3" fmla="*/ 92564 h 94464"/>
                <a:gd name="connsiteX4" fmla="*/ 100538 w 101303"/>
                <a:gd name="connsiteY4" fmla="*/ 51846 h 94464"/>
                <a:gd name="connsiteX5" fmla="*/ 77502 w 101303"/>
                <a:gd name="connsiteY5" fmla="*/ 3701 h 94464"/>
                <a:gd name="connsiteX6" fmla="*/ 20346 w 101303"/>
                <a:gd name="connsiteY6" fmla="*/ 16632 h 9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303" h="94464">
                  <a:moveTo>
                    <a:pt x="20346" y="16632"/>
                  </a:moveTo>
                  <a:cubicBezTo>
                    <a:pt x="6660" y="29753"/>
                    <a:pt x="-4274" y="53694"/>
                    <a:pt x="1646" y="71527"/>
                  </a:cubicBezTo>
                  <a:cubicBezTo>
                    <a:pt x="1495" y="74882"/>
                    <a:pt x="2550" y="78162"/>
                    <a:pt x="5303" y="80424"/>
                  </a:cubicBezTo>
                  <a:cubicBezTo>
                    <a:pt x="19630" y="92376"/>
                    <a:pt x="39649" y="97579"/>
                    <a:pt x="59669" y="92564"/>
                  </a:cubicBezTo>
                  <a:cubicBezTo>
                    <a:pt x="78935" y="87701"/>
                    <a:pt x="97107" y="71414"/>
                    <a:pt x="100538" y="51846"/>
                  </a:cubicBezTo>
                  <a:cubicBezTo>
                    <a:pt x="103969" y="32505"/>
                    <a:pt x="95788" y="11731"/>
                    <a:pt x="77502" y="3701"/>
                  </a:cubicBezTo>
                  <a:cubicBezTo>
                    <a:pt x="58689" y="-4820"/>
                    <a:pt x="35502" y="2155"/>
                    <a:pt x="20346" y="16632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6" name="Graphic 48">
              <a:extLst>
                <a:ext uri="{FF2B5EF4-FFF2-40B4-BE49-F238E27FC236}">
                  <a16:creationId xmlns:a16="http://schemas.microsoft.com/office/drawing/2014/main" id="{4E5A9830-8BAB-4006-BC33-F5DDB5774316}"/>
                </a:ext>
              </a:extLst>
            </p:cNvPr>
            <p:cNvGrpSpPr/>
            <p:nvPr/>
          </p:nvGrpSpPr>
          <p:grpSpPr>
            <a:xfrm>
              <a:off x="7277714" y="4779297"/>
              <a:ext cx="91500" cy="84311"/>
              <a:chOff x="7277714" y="4779297"/>
              <a:chExt cx="91500" cy="84311"/>
            </a:xfrm>
            <a:solidFill>
              <a:srgbClr val="F15623"/>
            </a:solidFill>
          </p:grpSpPr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0C628062-15E4-4BDA-B1A5-9563B7BCE75A}"/>
                  </a:ext>
                </a:extLst>
              </p:cNvPr>
              <p:cNvSpPr/>
              <p:nvPr/>
            </p:nvSpPr>
            <p:spPr>
              <a:xfrm>
                <a:off x="7304161" y="4826689"/>
                <a:ext cx="75" cy="452"/>
              </a:xfrm>
              <a:custGeom>
                <a:avLst/>
                <a:gdLst>
                  <a:gd name="connsiteX0" fmla="*/ 0 w 75"/>
                  <a:gd name="connsiteY0" fmla="*/ 264 h 452"/>
                  <a:gd name="connsiteX1" fmla="*/ 38 w 75"/>
                  <a:gd name="connsiteY1" fmla="*/ 377 h 452"/>
                  <a:gd name="connsiteX2" fmla="*/ 75 w 75"/>
                  <a:gd name="connsiteY2" fmla="*/ 452 h 452"/>
                  <a:gd name="connsiteX3" fmla="*/ 0 w 75"/>
                  <a:gd name="connsiteY3" fmla="*/ 0 h 452"/>
                  <a:gd name="connsiteX4" fmla="*/ 0 w 75"/>
                  <a:gd name="connsiteY4" fmla="*/ 264 h 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" h="452">
                    <a:moveTo>
                      <a:pt x="0" y="264"/>
                    </a:moveTo>
                    <a:lnTo>
                      <a:pt x="38" y="377"/>
                    </a:lnTo>
                    <a:lnTo>
                      <a:pt x="75" y="452"/>
                    </a:lnTo>
                    <a:cubicBezTo>
                      <a:pt x="75" y="452"/>
                      <a:pt x="38" y="189"/>
                      <a:pt x="0" y="0"/>
                    </a:cubicBez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F757D935-B260-4998-80A7-4B4295CE9733}"/>
                  </a:ext>
                </a:extLst>
              </p:cNvPr>
              <p:cNvSpPr/>
              <p:nvPr/>
            </p:nvSpPr>
            <p:spPr>
              <a:xfrm>
                <a:off x="7309482" y="4810364"/>
                <a:ext cx="560" cy="475"/>
              </a:xfrm>
              <a:custGeom>
                <a:avLst/>
                <a:gdLst>
                  <a:gd name="connsiteX0" fmla="*/ 561 w 560"/>
                  <a:gd name="connsiteY0" fmla="*/ 0 h 475"/>
                  <a:gd name="connsiteX1" fmla="*/ 485 w 560"/>
                  <a:gd name="connsiteY1" fmla="*/ 38 h 475"/>
                  <a:gd name="connsiteX2" fmla="*/ 561 w 560"/>
                  <a:gd name="connsiteY2" fmla="*/ 0 h 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0" h="475">
                    <a:moveTo>
                      <a:pt x="561" y="0"/>
                    </a:moveTo>
                    <a:lnTo>
                      <a:pt x="485" y="38"/>
                    </a:lnTo>
                    <a:cubicBezTo>
                      <a:pt x="-156" y="490"/>
                      <a:pt x="-193" y="754"/>
                      <a:pt x="561" y="0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703B607C-4195-4AB8-BC47-5AEAE1146AEA}"/>
                  </a:ext>
                </a:extLst>
              </p:cNvPr>
              <p:cNvSpPr/>
              <p:nvPr/>
            </p:nvSpPr>
            <p:spPr>
              <a:xfrm>
                <a:off x="7340689" y="4831101"/>
                <a:ext cx="570" cy="471"/>
              </a:xfrm>
              <a:custGeom>
                <a:avLst/>
                <a:gdLst>
                  <a:gd name="connsiteX0" fmla="*/ 420 w 570"/>
                  <a:gd name="connsiteY0" fmla="*/ 113 h 471"/>
                  <a:gd name="connsiteX1" fmla="*/ 533 w 570"/>
                  <a:gd name="connsiteY1" fmla="*/ 38 h 471"/>
                  <a:gd name="connsiteX2" fmla="*/ 571 w 570"/>
                  <a:gd name="connsiteY2" fmla="*/ 0 h 471"/>
                  <a:gd name="connsiteX3" fmla="*/ 420 w 570"/>
                  <a:gd name="connsiteY3" fmla="*/ 113 h 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" h="471">
                    <a:moveTo>
                      <a:pt x="420" y="113"/>
                    </a:moveTo>
                    <a:lnTo>
                      <a:pt x="533" y="38"/>
                    </a:lnTo>
                    <a:lnTo>
                      <a:pt x="571" y="0"/>
                    </a:lnTo>
                    <a:cubicBezTo>
                      <a:pt x="5" y="301"/>
                      <a:pt x="-296" y="829"/>
                      <a:pt x="420" y="113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104EBF73-844C-4F08-8984-CDCBD7FFDB61}"/>
                  </a:ext>
                </a:extLst>
              </p:cNvPr>
              <p:cNvSpPr/>
              <p:nvPr/>
            </p:nvSpPr>
            <p:spPr>
              <a:xfrm>
                <a:off x="7304080" y="4821863"/>
                <a:ext cx="48" cy="1055"/>
              </a:xfrm>
              <a:custGeom>
                <a:avLst/>
                <a:gdLst>
                  <a:gd name="connsiteX0" fmla="*/ 6 w 48"/>
                  <a:gd name="connsiteY0" fmla="*/ 0 h 1055"/>
                  <a:gd name="connsiteX1" fmla="*/ 6 w 48"/>
                  <a:gd name="connsiteY1" fmla="*/ 0 h 1055"/>
                  <a:gd name="connsiteX2" fmla="*/ 6 w 48"/>
                  <a:gd name="connsiteY2" fmla="*/ 1056 h 1055"/>
                  <a:gd name="connsiteX3" fmla="*/ 6 w 48"/>
                  <a:gd name="connsiteY3" fmla="*/ 0 h 1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" h="1055">
                    <a:moveTo>
                      <a:pt x="6" y="0"/>
                    </a:moveTo>
                    <a:lnTo>
                      <a:pt x="6" y="0"/>
                    </a:lnTo>
                    <a:lnTo>
                      <a:pt x="6" y="1056"/>
                    </a:lnTo>
                    <a:cubicBezTo>
                      <a:pt x="-31" y="1056"/>
                      <a:pt x="119" y="792"/>
                      <a:pt x="6" y="0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F0AE9511-AEED-4466-B802-DFDC64B831C8}"/>
                  </a:ext>
                </a:extLst>
              </p:cNvPr>
              <p:cNvSpPr/>
              <p:nvPr/>
            </p:nvSpPr>
            <p:spPr>
              <a:xfrm>
                <a:off x="7277714" y="4779297"/>
                <a:ext cx="91500" cy="84311"/>
              </a:xfrm>
              <a:custGeom>
                <a:avLst/>
                <a:gdLst>
                  <a:gd name="connsiteX0" fmla="*/ 8841 w 91500"/>
                  <a:gd name="connsiteY0" fmla="*/ 18097 h 84311"/>
                  <a:gd name="connsiteX1" fmla="*/ 7521 w 91500"/>
                  <a:gd name="connsiteY1" fmla="*/ 70126 h 84311"/>
                  <a:gd name="connsiteX2" fmla="*/ 16079 w 91500"/>
                  <a:gd name="connsiteY2" fmla="*/ 75593 h 84311"/>
                  <a:gd name="connsiteX3" fmla="*/ 19661 w 91500"/>
                  <a:gd name="connsiteY3" fmla="*/ 78458 h 84311"/>
                  <a:gd name="connsiteX4" fmla="*/ 66562 w 91500"/>
                  <a:gd name="connsiteY4" fmla="*/ 79967 h 84311"/>
                  <a:gd name="connsiteX5" fmla="*/ 88354 w 91500"/>
                  <a:gd name="connsiteY5" fmla="*/ 61945 h 84311"/>
                  <a:gd name="connsiteX6" fmla="*/ 89485 w 91500"/>
                  <a:gd name="connsiteY6" fmla="*/ 33367 h 84311"/>
                  <a:gd name="connsiteX7" fmla="*/ 53932 w 91500"/>
                  <a:gd name="connsiteY7" fmla="*/ 529 h 84311"/>
                  <a:gd name="connsiteX8" fmla="*/ 8841 w 91500"/>
                  <a:gd name="connsiteY8" fmla="*/ 18097 h 84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500" h="84311">
                    <a:moveTo>
                      <a:pt x="8841" y="18097"/>
                    </a:moveTo>
                    <a:cubicBezTo>
                      <a:pt x="-1867" y="33254"/>
                      <a:pt x="-3488" y="55197"/>
                      <a:pt x="7521" y="70126"/>
                    </a:cubicBezTo>
                    <a:cubicBezTo>
                      <a:pt x="9632" y="72879"/>
                      <a:pt x="12724" y="74877"/>
                      <a:pt x="16079" y="75593"/>
                    </a:cubicBezTo>
                    <a:cubicBezTo>
                      <a:pt x="17060" y="76724"/>
                      <a:pt x="18191" y="77742"/>
                      <a:pt x="19661" y="78458"/>
                    </a:cubicBezTo>
                    <a:cubicBezTo>
                      <a:pt x="33573" y="85546"/>
                      <a:pt x="51519" y="86376"/>
                      <a:pt x="66562" y="79967"/>
                    </a:cubicBezTo>
                    <a:cubicBezTo>
                      <a:pt x="75272" y="76234"/>
                      <a:pt x="84094" y="70805"/>
                      <a:pt x="88354" y="61945"/>
                    </a:cubicBezTo>
                    <a:cubicBezTo>
                      <a:pt x="92539" y="53236"/>
                      <a:pt x="92162" y="42415"/>
                      <a:pt x="89485" y="33367"/>
                    </a:cubicBezTo>
                    <a:cubicBezTo>
                      <a:pt x="84471" y="17117"/>
                      <a:pt x="71351" y="3054"/>
                      <a:pt x="53932" y="529"/>
                    </a:cubicBezTo>
                    <a:cubicBezTo>
                      <a:pt x="37306" y="-1960"/>
                      <a:pt x="18681" y="4412"/>
                      <a:pt x="8841" y="18097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7312FB06-F4E0-4A6E-B7EB-B4B50263956A}"/>
                  </a:ext>
                </a:extLst>
              </p:cNvPr>
              <p:cNvSpPr/>
              <p:nvPr/>
            </p:nvSpPr>
            <p:spPr>
              <a:xfrm>
                <a:off x="7324181" y="4805760"/>
                <a:ext cx="685" cy="64"/>
              </a:xfrm>
              <a:custGeom>
                <a:avLst/>
                <a:gdLst>
                  <a:gd name="connsiteX0" fmla="*/ 38 w 685"/>
                  <a:gd name="connsiteY0" fmla="*/ 5 h 64"/>
                  <a:gd name="connsiteX1" fmla="*/ 0 w 685"/>
                  <a:gd name="connsiteY1" fmla="*/ 5 h 64"/>
                  <a:gd name="connsiteX2" fmla="*/ 38 w 685"/>
                  <a:gd name="connsiteY2" fmla="*/ 5 h 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5" h="64">
                    <a:moveTo>
                      <a:pt x="38" y="5"/>
                    </a:moveTo>
                    <a:lnTo>
                      <a:pt x="0" y="5"/>
                    </a:lnTo>
                    <a:cubicBezTo>
                      <a:pt x="1018" y="156"/>
                      <a:pt x="792" y="-33"/>
                      <a:pt x="38" y="5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3DAEF77C-4F52-4145-90BD-3274FD6704DF}"/>
                  </a:ext>
                </a:extLst>
              </p:cNvPr>
              <p:cNvSpPr/>
              <p:nvPr/>
            </p:nvSpPr>
            <p:spPr>
              <a:xfrm>
                <a:off x="7336908" y="4812213"/>
                <a:ext cx="657" cy="639"/>
              </a:xfrm>
              <a:custGeom>
                <a:avLst/>
                <a:gdLst>
                  <a:gd name="connsiteX0" fmla="*/ 658 w 657"/>
                  <a:gd name="connsiteY0" fmla="*/ 640 h 639"/>
                  <a:gd name="connsiteX1" fmla="*/ 620 w 657"/>
                  <a:gd name="connsiteY1" fmla="*/ 564 h 639"/>
                  <a:gd name="connsiteX2" fmla="*/ 205 w 657"/>
                  <a:gd name="connsiteY2" fmla="*/ 150 h 639"/>
                  <a:gd name="connsiteX3" fmla="*/ 658 w 657"/>
                  <a:gd name="connsiteY3" fmla="*/ 640 h 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" h="639">
                    <a:moveTo>
                      <a:pt x="658" y="640"/>
                    </a:moveTo>
                    <a:lnTo>
                      <a:pt x="620" y="564"/>
                    </a:lnTo>
                    <a:lnTo>
                      <a:pt x="205" y="150"/>
                    </a:lnTo>
                    <a:cubicBezTo>
                      <a:pt x="-134" y="-152"/>
                      <a:pt x="-97" y="-1"/>
                      <a:pt x="658" y="640"/>
                    </a:cubicBezTo>
                    <a:close/>
                  </a:path>
                </a:pathLst>
              </a:custGeom>
              <a:solidFill>
                <a:srgbClr val="F15623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CA95CA2-1631-483E-BAEB-62446990CEBD}"/>
                </a:ext>
              </a:extLst>
            </p:cNvPr>
            <p:cNvSpPr/>
            <p:nvPr/>
          </p:nvSpPr>
          <p:spPr>
            <a:xfrm>
              <a:off x="7418572" y="4999921"/>
              <a:ext cx="113419" cy="112574"/>
            </a:xfrm>
            <a:custGeom>
              <a:avLst/>
              <a:gdLst>
                <a:gd name="connsiteX0" fmla="*/ 7480 w 113419"/>
                <a:gd name="connsiteY0" fmla="*/ 27041 h 112574"/>
                <a:gd name="connsiteX1" fmla="*/ 12231 w 113419"/>
                <a:gd name="connsiteY1" fmla="*/ 89966 h 112574"/>
                <a:gd name="connsiteX2" fmla="*/ 14907 w 113419"/>
                <a:gd name="connsiteY2" fmla="*/ 96790 h 112574"/>
                <a:gd name="connsiteX3" fmla="*/ 76965 w 113419"/>
                <a:gd name="connsiteY3" fmla="*/ 108327 h 112574"/>
                <a:gd name="connsiteX4" fmla="*/ 113385 w 113419"/>
                <a:gd name="connsiteY4" fmla="*/ 55808 h 112574"/>
                <a:gd name="connsiteX5" fmla="*/ 99096 w 113419"/>
                <a:gd name="connsiteY5" fmla="*/ 19840 h 112574"/>
                <a:gd name="connsiteX6" fmla="*/ 66597 w 113419"/>
                <a:gd name="connsiteY6" fmla="*/ 1366 h 112574"/>
                <a:gd name="connsiteX7" fmla="*/ 7480 w 113419"/>
                <a:gd name="connsiteY7" fmla="*/ 27041 h 11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419" h="112574">
                  <a:moveTo>
                    <a:pt x="7480" y="27041"/>
                  </a:moveTo>
                  <a:cubicBezTo>
                    <a:pt x="-4773" y="47551"/>
                    <a:pt x="-1116" y="71982"/>
                    <a:pt x="12231" y="89966"/>
                  </a:cubicBezTo>
                  <a:cubicBezTo>
                    <a:pt x="12343" y="92492"/>
                    <a:pt x="12985" y="94905"/>
                    <a:pt x="14907" y="96790"/>
                  </a:cubicBezTo>
                  <a:cubicBezTo>
                    <a:pt x="30742" y="112173"/>
                    <a:pt x="54947" y="116923"/>
                    <a:pt x="76965" y="108327"/>
                  </a:cubicBezTo>
                  <a:cubicBezTo>
                    <a:pt x="97852" y="100183"/>
                    <a:pt x="113046" y="77901"/>
                    <a:pt x="113385" y="55808"/>
                  </a:cubicBezTo>
                  <a:cubicBezTo>
                    <a:pt x="113875" y="42348"/>
                    <a:pt x="109087" y="29266"/>
                    <a:pt x="99096" y="19840"/>
                  </a:cubicBezTo>
                  <a:cubicBezTo>
                    <a:pt x="90311" y="11432"/>
                    <a:pt x="78511" y="4156"/>
                    <a:pt x="66597" y="1366"/>
                  </a:cubicBezTo>
                  <a:cubicBezTo>
                    <a:pt x="43787" y="-4063"/>
                    <a:pt x="19319" y="7135"/>
                    <a:pt x="7480" y="27041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32F898C-FF93-4D2E-BB3B-B2E25E53A922}"/>
                </a:ext>
              </a:extLst>
            </p:cNvPr>
            <p:cNvSpPr/>
            <p:nvPr/>
          </p:nvSpPr>
          <p:spPr>
            <a:xfrm>
              <a:off x="7427396" y="5130517"/>
              <a:ext cx="68239" cy="64403"/>
            </a:xfrm>
            <a:custGeom>
              <a:avLst/>
              <a:gdLst>
                <a:gd name="connsiteX0" fmla="*/ 1899 w 68239"/>
                <a:gd name="connsiteY0" fmla="*/ 23426 h 64403"/>
                <a:gd name="connsiteX1" fmla="*/ 6724 w 68239"/>
                <a:gd name="connsiteY1" fmla="*/ 52683 h 64403"/>
                <a:gd name="connsiteX2" fmla="*/ 19317 w 68239"/>
                <a:gd name="connsiteY2" fmla="*/ 60789 h 64403"/>
                <a:gd name="connsiteX3" fmla="*/ 19920 w 68239"/>
                <a:gd name="connsiteY3" fmla="*/ 60864 h 64403"/>
                <a:gd name="connsiteX4" fmla="*/ 23389 w 68239"/>
                <a:gd name="connsiteY4" fmla="*/ 62862 h 64403"/>
                <a:gd name="connsiteX5" fmla="*/ 55096 w 68239"/>
                <a:gd name="connsiteY5" fmla="*/ 57433 h 64403"/>
                <a:gd name="connsiteX6" fmla="*/ 68216 w 68239"/>
                <a:gd name="connsiteY6" fmla="*/ 29571 h 64403"/>
                <a:gd name="connsiteX7" fmla="*/ 54267 w 68239"/>
                <a:gd name="connsiteY7" fmla="*/ 5253 h 64403"/>
                <a:gd name="connsiteX8" fmla="*/ 22597 w 68239"/>
                <a:gd name="connsiteY8" fmla="*/ 2350 h 64403"/>
                <a:gd name="connsiteX9" fmla="*/ 1899 w 68239"/>
                <a:gd name="connsiteY9" fmla="*/ 23426 h 6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239" h="64403">
                  <a:moveTo>
                    <a:pt x="1899" y="23426"/>
                  </a:moveTo>
                  <a:cubicBezTo>
                    <a:pt x="-1608" y="33718"/>
                    <a:pt x="-401" y="44652"/>
                    <a:pt x="6724" y="52683"/>
                  </a:cubicBezTo>
                  <a:cubicBezTo>
                    <a:pt x="9967" y="56340"/>
                    <a:pt x="14415" y="59394"/>
                    <a:pt x="19317" y="60789"/>
                  </a:cubicBezTo>
                  <a:lnTo>
                    <a:pt x="19920" y="60864"/>
                  </a:lnTo>
                  <a:cubicBezTo>
                    <a:pt x="20938" y="61656"/>
                    <a:pt x="22031" y="62410"/>
                    <a:pt x="23389" y="62862"/>
                  </a:cubicBezTo>
                  <a:cubicBezTo>
                    <a:pt x="34171" y="66217"/>
                    <a:pt x="45708" y="63955"/>
                    <a:pt x="55096" y="57433"/>
                  </a:cubicBezTo>
                  <a:cubicBezTo>
                    <a:pt x="64484" y="50948"/>
                    <a:pt x="68593" y="40165"/>
                    <a:pt x="68216" y="29571"/>
                  </a:cubicBezTo>
                  <a:cubicBezTo>
                    <a:pt x="67877" y="19995"/>
                    <a:pt x="62373" y="10456"/>
                    <a:pt x="54267" y="5253"/>
                  </a:cubicBezTo>
                  <a:cubicBezTo>
                    <a:pt x="44841" y="-741"/>
                    <a:pt x="33380" y="-1458"/>
                    <a:pt x="22597" y="2350"/>
                  </a:cubicBezTo>
                  <a:cubicBezTo>
                    <a:pt x="13134" y="5668"/>
                    <a:pt x="4990" y="14339"/>
                    <a:pt x="1899" y="23426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E87B75E1-20C4-4FB4-9E27-71960DE9D1C2}"/>
                </a:ext>
              </a:extLst>
            </p:cNvPr>
            <p:cNvSpPr/>
            <p:nvPr/>
          </p:nvSpPr>
          <p:spPr>
            <a:xfrm>
              <a:off x="7456664" y="4907844"/>
              <a:ext cx="77982" cy="79043"/>
            </a:xfrm>
            <a:custGeom>
              <a:avLst/>
              <a:gdLst>
                <a:gd name="connsiteX0" fmla="*/ 9880 w 77982"/>
                <a:gd name="connsiteY0" fmla="*/ 11479 h 79043"/>
                <a:gd name="connsiteX1" fmla="*/ 1548 w 77982"/>
                <a:gd name="connsiteY1" fmla="*/ 45637 h 79043"/>
                <a:gd name="connsiteX2" fmla="*/ 16327 w 77982"/>
                <a:gd name="connsiteY2" fmla="*/ 62754 h 79043"/>
                <a:gd name="connsiteX3" fmla="*/ 30427 w 77982"/>
                <a:gd name="connsiteY3" fmla="*/ 77005 h 79043"/>
                <a:gd name="connsiteX4" fmla="*/ 48750 w 77982"/>
                <a:gd name="connsiteY4" fmla="*/ 78174 h 79043"/>
                <a:gd name="connsiteX5" fmla="*/ 75255 w 77982"/>
                <a:gd name="connsiteY5" fmla="*/ 54987 h 79043"/>
                <a:gd name="connsiteX6" fmla="*/ 72654 w 77982"/>
                <a:gd name="connsiteY6" fmla="*/ 21244 h 79043"/>
                <a:gd name="connsiteX7" fmla="*/ 43095 w 77982"/>
                <a:gd name="connsiteY7" fmla="*/ 470 h 79043"/>
                <a:gd name="connsiteX8" fmla="*/ 9880 w 77982"/>
                <a:gd name="connsiteY8" fmla="*/ 11479 h 7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982" h="79043">
                  <a:moveTo>
                    <a:pt x="9880" y="11479"/>
                  </a:moveTo>
                  <a:cubicBezTo>
                    <a:pt x="1849" y="20716"/>
                    <a:pt x="-2524" y="33912"/>
                    <a:pt x="1548" y="45637"/>
                  </a:cubicBezTo>
                  <a:cubicBezTo>
                    <a:pt x="4149" y="53064"/>
                    <a:pt x="9578" y="59022"/>
                    <a:pt x="16327" y="62754"/>
                  </a:cubicBezTo>
                  <a:cubicBezTo>
                    <a:pt x="19079" y="69314"/>
                    <a:pt x="23528" y="74140"/>
                    <a:pt x="30427" y="77005"/>
                  </a:cubicBezTo>
                  <a:cubicBezTo>
                    <a:pt x="36007" y="79305"/>
                    <a:pt x="42869" y="79607"/>
                    <a:pt x="48750" y="78174"/>
                  </a:cubicBezTo>
                  <a:cubicBezTo>
                    <a:pt x="61003" y="75233"/>
                    <a:pt x="70429" y="66373"/>
                    <a:pt x="75255" y="54987"/>
                  </a:cubicBezTo>
                  <a:cubicBezTo>
                    <a:pt x="79817" y="44318"/>
                    <a:pt x="78459" y="31348"/>
                    <a:pt x="72654" y="21244"/>
                  </a:cubicBezTo>
                  <a:cubicBezTo>
                    <a:pt x="66244" y="10084"/>
                    <a:pt x="55612" y="2468"/>
                    <a:pt x="43095" y="470"/>
                  </a:cubicBezTo>
                  <a:cubicBezTo>
                    <a:pt x="31445" y="-1377"/>
                    <a:pt x="17986" y="2204"/>
                    <a:pt x="9880" y="11479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13D328D9-8D94-436A-A0E2-62F43CC040AF}"/>
                </a:ext>
              </a:extLst>
            </p:cNvPr>
            <p:cNvSpPr/>
            <p:nvPr/>
          </p:nvSpPr>
          <p:spPr>
            <a:xfrm>
              <a:off x="7519366" y="5104045"/>
              <a:ext cx="51636" cy="49541"/>
            </a:xfrm>
            <a:custGeom>
              <a:avLst/>
              <a:gdLst>
                <a:gd name="connsiteX0" fmla="*/ 10819 w 51636"/>
                <a:gd name="connsiteY0" fmla="*/ 5560 h 49541"/>
                <a:gd name="connsiteX1" fmla="*/ 4899 w 51636"/>
                <a:gd name="connsiteY1" fmla="*/ 11630 h 49541"/>
                <a:gd name="connsiteX2" fmla="*/ 2147 w 51636"/>
                <a:gd name="connsiteY2" fmla="*/ 16494 h 49541"/>
                <a:gd name="connsiteX3" fmla="*/ 1204 w 51636"/>
                <a:gd name="connsiteY3" fmla="*/ 19057 h 49541"/>
                <a:gd name="connsiteX4" fmla="*/ 74 w 51636"/>
                <a:gd name="connsiteY4" fmla="*/ 24449 h 49541"/>
                <a:gd name="connsiteX5" fmla="*/ 375 w 51636"/>
                <a:gd name="connsiteY5" fmla="*/ 30820 h 49541"/>
                <a:gd name="connsiteX6" fmla="*/ 8934 w 51636"/>
                <a:gd name="connsiteY6" fmla="*/ 43488 h 49541"/>
                <a:gd name="connsiteX7" fmla="*/ 11233 w 51636"/>
                <a:gd name="connsiteY7" fmla="*/ 44544 h 49541"/>
                <a:gd name="connsiteX8" fmla="*/ 12063 w 51636"/>
                <a:gd name="connsiteY8" fmla="*/ 45411 h 49541"/>
                <a:gd name="connsiteX9" fmla="*/ 30612 w 51636"/>
                <a:gd name="connsiteY9" fmla="*/ 49031 h 49541"/>
                <a:gd name="connsiteX10" fmla="*/ 47201 w 51636"/>
                <a:gd name="connsiteY10" fmla="*/ 38851 h 49541"/>
                <a:gd name="connsiteX11" fmla="*/ 51424 w 51636"/>
                <a:gd name="connsiteY11" fmla="*/ 28558 h 49541"/>
                <a:gd name="connsiteX12" fmla="*/ 51537 w 51636"/>
                <a:gd name="connsiteY12" fmla="*/ 23054 h 49541"/>
                <a:gd name="connsiteX13" fmla="*/ 51160 w 51636"/>
                <a:gd name="connsiteY13" fmla="*/ 20452 h 49541"/>
                <a:gd name="connsiteX14" fmla="*/ 49426 w 51636"/>
                <a:gd name="connsiteY14" fmla="*/ 15061 h 49541"/>
                <a:gd name="connsiteX15" fmla="*/ 46334 w 51636"/>
                <a:gd name="connsiteY15" fmla="*/ 9972 h 49541"/>
                <a:gd name="connsiteX16" fmla="*/ 40377 w 51636"/>
                <a:gd name="connsiteY16" fmla="*/ 4316 h 49541"/>
                <a:gd name="connsiteX17" fmla="*/ 21526 w 51636"/>
                <a:gd name="connsiteY17" fmla="*/ 621 h 49541"/>
                <a:gd name="connsiteX18" fmla="*/ 10819 w 51636"/>
                <a:gd name="connsiteY18" fmla="*/ 5560 h 4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636" h="49541">
                  <a:moveTo>
                    <a:pt x="10819" y="5560"/>
                  </a:moveTo>
                  <a:cubicBezTo>
                    <a:pt x="8519" y="7181"/>
                    <a:pt x="6521" y="9368"/>
                    <a:pt x="4899" y="11630"/>
                  </a:cubicBezTo>
                  <a:cubicBezTo>
                    <a:pt x="3806" y="13138"/>
                    <a:pt x="2939" y="14873"/>
                    <a:pt x="2147" y="16494"/>
                  </a:cubicBezTo>
                  <a:cubicBezTo>
                    <a:pt x="1732" y="17323"/>
                    <a:pt x="1431" y="18153"/>
                    <a:pt x="1204" y="19057"/>
                  </a:cubicBezTo>
                  <a:cubicBezTo>
                    <a:pt x="714" y="20830"/>
                    <a:pt x="149" y="22639"/>
                    <a:pt x="74" y="24449"/>
                  </a:cubicBezTo>
                  <a:cubicBezTo>
                    <a:pt x="-40" y="26522"/>
                    <a:pt x="-77" y="28747"/>
                    <a:pt x="375" y="30820"/>
                  </a:cubicBezTo>
                  <a:cubicBezTo>
                    <a:pt x="1544" y="35873"/>
                    <a:pt x="4221" y="40774"/>
                    <a:pt x="8934" y="43488"/>
                  </a:cubicBezTo>
                  <a:lnTo>
                    <a:pt x="11233" y="44544"/>
                  </a:lnTo>
                  <a:cubicBezTo>
                    <a:pt x="11535" y="44808"/>
                    <a:pt x="11686" y="45185"/>
                    <a:pt x="12063" y="45411"/>
                  </a:cubicBezTo>
                  <a:cubicBezTo>
                    <a:pt x="17303" y="48880"/>
                    <a:pt x="24278" y="50426"/>
                    <a:pt x="30612" y="49031"/>
                  </a:cubicBezTo>
                  <a:cubicBezTo>
                    <a:pt x="37172" y="47598"/>
                    <a:pt x="43205" y="44318"/>
                    <a:pt x="47201" y="38851"/>
                  </a:cubicBezTo>
                  <a:cubicBezTo>
                    <a:pt x="49501" y="35684"/>
                    <a:pt x="50707" y="32329"/>
                    <a:pt x="51424" y="28558"/>
                  </a:cubicBezTo>
                  <a:cubicBezTo>
                    <a:pt x="51763" y="26749"/>
                    <a:pt x="51612" y="24826"/>
                    <a:pt x="51537" y="23054"/>
                  </a:cubicBezTo>
                  <a:cubicBezTo>
                    <a:pt x="51499" y="22187"/>
                    <a:pt x="51386" y="21319"/>
                    <a:pt x="51160" y="20452"/>
                  </a:cubicBezTo>
                  <a:cubicBezTo>
                    <a:pt x="50670" y="18643"/>
                    <a:pt x="50217" y="16795"/>
                    <a:pt x="49426" y="15061"/>
                  </a:cubicBezTo>
                  <a:cubicBezTo>
                    <a:pt x="48596" y="13289"/>
                    <a:pt x="47465" y="11592"/>
                    <a:pt x="46334" y="9972"/>
                  </a:cubicBezTo>
                  <a:cubicBezTo>
                    <a:pt x="44788" y="7747"/>
                    <a:pt x="42639" y="5824"/>
                    <a:pt x="40377" y="4316"/>
                  </a:cubicBezTo>
                  <a:cubicBezTo>
                    <a:pt x="35061" y="772"/>
                    <a:pt x="27898" y="-1038"/>
                    <a:pt x="21526" y="621"/>
                  </a:cubicBezTo>
                  <a:cubicBezTo>
                    <a:pt x="17303" y="1677"/>
                    <a:pt x="14476" y="2996"/>
                    <a:pt x="10819" y="5560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64ECDB7-2AD2-40AB-BF36-6E5C5EB88357}"/>
                </a:ext>
              </a:extLst>
            </p:cNvPr>
            <p:cNvSpPr/>
            <p:nvPr/>
          </p:nvSpPr>
          <p:spPr>
            <a:xfrm>
              <a:off x="7405786" y="4804119"/>
              <a:ext cx="64140" cy="62523"/>
            </a:xfrm>
            <a:custGeom>
              <a:avLst/>
              <a:gdLst>
                <a:gd name="connsiteX0" fmla="*/ 7410 w 64140"/>
                <a:gd name="connsiteY0" fmla="*/ 7716 h 62523"/>
                <a:gd name="connsiteX1" fmla="*/ 1151 w 64140"/>
                <a:gd name="connsiteY1" fmla="*/ 36633 h 62523"/>
                <a:gd name="connsiteX2" fmla="*/ 18155 w 64140"/>
                <a:gd name="connsiteY2" fmla="*/ 58010 h 62523"/>
                <a:gd name="connsiteX3" fmla="*/ 22604 w 64140"/>
                <a:gd name="connsiteY3" fmla="*/ 59179 h 62523"/>
                <a:gd name="connsiteX4" fmla="*/ 30295 w 64140"/>
                <a:gd name="connsiteY4" fmla="*/ 62044 h 62523"/>
                <a:gd name="connsiteX5" fmla="*/ 44282 w 64140"/>
                <a:gd name="connsiteY5" fmla="*/ 61290 h 62523"/>
                <a:gd name="connsiteX6" fmla="*/ 63171 w 64140"/>
                <a:gd name="connsiteY6" fmla="*/ 41610 h 62523"/>
                <a:gd name="connsiteX7" fmla="*/ 58760 w 64140"/>
                <a:gd name="connsiteY7" fmla="*/ 16048 h 62523"/>
                <a:gd name="connsiteX8" fmla="*/ 36478 w 64140"/>
                <a:gd name="connsiteY8" fmla="*/ 891 h 62523"/>
                <a:gd name="connsiteX9" fmla="*/ 7410 w 64140"/>
                <a:gd name="connsiteY9" fmla="*/ 7716 h 6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140" h="62523">
                  <a:moveTo>
                    <a:pt x="7410" y="7716"/>
                  </a:moveTo>
                  <a:cubicBezTo>
                    <a:pt x="-772" y="15030"/>
                    <a:pt x="-998" y="26755"/>
                    <a:pt x="1151" y="36633"/>
                  </a:cubicBezTo>
                  <a:cubicBezTo>
                    <a:pt x="3112" y="45644"/>
                    <a:pt x="9333" y="54466"/>
                    <a:pt x="18155" y="58010"/>
                  </a:cubicBezTo>
                  <a:cubicBezTo>
                    <a:pt x="19625" y="58614"/>
                    <a:pt x="21096" y="58802"/>
                    <a:pt x="22604" y="59179"/>
                  </a:cubicBezTo>
                  <a:cubicBezTo>
                    <a:pt x="24979" y="60536"/>
                    <a:pt x="27505" y="61629"/>
                    <a:pt x="30295" y="62044"/>
                  </a:cubicBezTo>
                  <a:cubicBezTo>
                    <a:pt x="34970" y="62761"/>
                    <a:pt x="39758" y="62798"/>
                    <a:pt x="44282" y="61290"/>
                  </a:cubicBezTo>
                  <a:cubicBezTo>
                    <a:pt x="53708" y="58199"/>
                    <a:pt x="60607" y="51186"/>
                    <a:pt x="63171" y="41610"/>
                  </a:cubicBezTo>
                  <a:cubicBezTo>
                    <a:pt x="65395" y="33315"/>
                    <a:pt x="63737" y="23287"/>
                    <a:pt x="58760" y="16048"/>
                  </a:cubicBezTo>
                  <a:cubicBezTo>
                    <a:pt x="53481" y="8394"/>
                    <a:pt x="45451" y="2852"/>
                    <a:pt x="36478" y="891"/>
                  </a:cubicBezTo>
                  <a:cubicBezTo>
                    <a:pt x="26035" y="-1371"/>
                    <a:pt x="15403" y="590"/>
                    <a:pt x="7410" y="7716"/>
                  </a:cubicBezTo>
                  <a:close/>
                </a:path>
              </a:pathLst>
            </a:custGeom>
            <a:solidFill>
              <a:srgbClr val="F15623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87" name="Graphic 48">
            <a:extLst>
              <a:ext uri="{FF2B5EF4-FFF2-40B4-BE49-F238E27FC236}">
                <a16:creationId xmlns:a16="http://schemas.microsoft.com/office/drawing/2014/main" id="{4E5A9830-8BAB-4006-BC33-F5DDB5774316}"/>
              </a:ext>
            </a:extLst>
          </p:cNvPr>
          <p:cNvGrpSpPr/>
          <p:nvPr/>
        </p:nvGrpSpPr>
        <p:grpSpPr>
          <a:xfrm>
            <a:off x="7871916" y="3701527"/>
            <a:ext cx="1670765" cy="1166374"/>
            <a:chOff x="4785816" y="2015602"/>
            <a:chExt cx="1670765" cy="1166374"/>
          </a:xfrm>
          <a:solidFill>
            <a:srgbClr val="44554E"/>
          </a:solidFill>
        </p:grpSpPr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C71D4DAF-2CAC-48C9-BDB8-69F5978D3658}"/>
                </a:ext>
              </a:extLst>
            </p:cNvPr>
            <p:cNvSpPr/>
            <p:nvPr/>
          </p:nvSpPr>
          <p:spPr>
            <a:xfrm>
              <a:off x="4785816" y="2163606"/>
              <a:ext cx="1537903" cy="989225"/>
            </a:xfrm>
            <a:custGeom>
              <a:avLst/>
              <a:gdLst>
                <a:gd name="connsiteX0" fmla="*/ 4449 w 1537903"/>
                <a:gd name="connsiteY0" fmla="*/ 989226 h 989225"/>
                <a:gd name="connsiteX1" fmla="*/ 0 w 1537903"/>
                <a:gd name="connsiteY1" fmla="*/ 956727 h 989225"/>
                <a:gd name="connsiteX2" fmla="*/ 857382 w 1537903"/>
                <a:gd name="connsiteY2" fmla="*/ 640369 h 989225"/>
                <a:gd name="connsiteX3" fmla="*/ 1510494 w 1537903"/>
                <a:gd name="connsiteY3" fmla="*/ 0 h 989225"/>
                <a:gd name="connsiteX4" fmla="*/ 1537904 w 1537903"/>
                <a:gd name="connsiteY4" fmla="*/ 17946 h 989225"/>
                <a:gd name="connsiteX5" fmla="*/ 875140 w 1537903"/>
                <a:gd name="connsiteY5" fmla="*/ 667929 h 989225"/>
                <a:gd name="connsiteX6" fmla="*/ 4449 w 1537903"/>
                <a:gd name="connsiteY6" fmla="*/ 989226 h 98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7903" h="989225">
                  <a:moveTo>
                    <a:pt x="4449" y="989226"/>
                  </a:moveTo>
                  <a:lnTo>
                    <a:pt x="0" y="956727"/>
                  </a:lnTo>
                  <a:cubicBezTo>
                    <a:pt x="303879" y="915141"/>
                    <a:pt x="600367" y="805768"/>
                    <a:pt x="857382" y="640369"/>
                  </a:cubicBezTo>
                  <a:cubicBezTo>
                    <a:pt x="1121598" y="470182"/>
                    <a:pt x="1347433" y="248720"/>
                    <a:pt x="1510494" y="0"/>
                  </a:cubicBezTo>
                  <a:lnTo>
                    <a:pt x="1537904" y="17946"/>
                  </a:lnTo>
                  <a:cubicBezTo>
                    <a:pt x="1372392" y="270512"/>
                    <a:pt x="1143201" y="495254"/>
                    <a:pt x="875140" y="667929"/>
                  </a:cubicBezTo>
                  <a:cubicBezTo>
                    <a:pt x="614091" y="835930"/>
                    <a:pt x="313002" y="947000"/>
                    <a:pt x="4449" y="989226"/>
                  </a:cubicBezTo>
                  <a:close/>
                </a:path>
              </a:pathLst>
            </a:custGeom>
            <a:solidFill>
              <a:srgbClr val="44554E"/>
            </a:solidFill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89" name="Graphic 48">
              <a:extLst>
                <a:ext uri="{FF2B5EF4-FFF2-40B4-BE49-F238E27FC236}">
                  <a16:creationId xmlns:a16="http://schemas.microsoft.com/office/drawing/2014/main" id="{4E5A9830-8BAB-4006-BC33-F5DDB5774316}"/>
                </a:ext>
              </a:extLst>
            </p:cNvPr>
            <p:cNvGrpSpPr/>
            <p:nvPr/>
          </p:nvGrpSpPr>
          <p:grpSpPr>
            <a:xfrm>
              <a:off x="4982319" y="2015602"/>
              <a:ext cx="1474262" cy="1166374"/>
              <a:chOff x="4982319" y="2015602"/>
              <a:chExt cx="1474262" cy="1166374"/>
            </a:xfrm>
            <a:solidFill>
              <a:srgbClr val="44554E"/>
            </a:solidFill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04DB31FC-6004-4274-BE84-82DC1BEFCBA7}"/>
                  </a:ext>
                </a:extLst>
              </p:cNvPr>
              <p:cNvSpPr/>
              <p:nvPr/>
            </p:nvSpPr>
            <p:spPr>
              <a:xfrm>
                <a:off x="4982319" y="2838527"/>
                <a:ext cx="374435" cy="343448"/>
              </a:xfrm>
              <a:custGeom>
                <a:avLst/>
                <a:gdLst>
                  <a:gd name="connsiteX0" fmla="*/ 358019 w 374435"/>
                  <a:gd name="connsiteY0" fmla="*/ 343449 h 343448"/>
                  <a:gd name="connsiteX1" fmla="*/ 355643 w 374435"/>
                  <a:gd name="connsiteY1" fmla="*/ 343298 h 343448"/>
                  <a:gd name="connsiteX2" fmla="*/ 338866 w 374435"/>
                  <a:gd name="connsiteY2" fmla="*/ 340885 h 343448"/>
                  <a:gd name="connsiteX3" fmla="*/ 186927 w 374435"/>
                  <a:gd name="connsiteY3" fmla="*/ 314041 h 343448"/>
                  <a:gd name="connsiteX4" fmla="*/ 180706 w 374435"/>
                  <a:gd name="connsiteY4" fmla="*/ 312609 h 343448"/>
                  <a:gd name="connsiteX5" fmla="*/ 26014 w 374435"/>
                  <a:gd name="connsiteY5" fmla="*/ 272041 h 343448"/>
                  <a:gd name="connsiteX6" fmla="*/ 0 w 374435"/>
                  <a:gd name="connsiteY6" fmla="*/ 263294 h 343448"/>
                  <a:gd name="connsiteX7" fmla="*/ 20020 w 374435"/>
                  <a:gd name="connsiteY7" fmla="*/ 244519 h 343448"/>
                  <a:gd name="connsiteX8" fmla="*/ 123851 w 374435"/>
                  <a:gd name="connsiteY8" fmla="*/ 132581 h 343448"/>
                  <a:gd name="connsiteX9" fmla="*/ 127508 w 374435"/>
                  <a:gd name="connsiteY9" fmla="*/ 128321 h 343448"/>
                  <a:gd name="connsiteX10" fmla="*/ 212828 w 374435"/>
                  <a:gd name="connsiteY10" fmla="*/ 19438 h 343448"/>
                  <a:gd name="connsiteX11" fmla="*/ 222103 w 374435"/>
                  <a:gd name="connsiteY11" fmla="*/ 6732 h 343448"/>
                  <a:gd name="connsiteX12" fmla="*/ 245025 w 374435"/>
                  <a:gd name="connsiteY12" fmla="*/ 3188 h 343448"/>
                  <a:gd name="connsiteX13" fmla="*/ 248569 w 374435"/>
                  <a:gd name="connsiteY13" fmla="*/ 26111 h 343448"/>
                  <a:gd name="connsiteX14" fmla="*/ 239295 w 374435"/>
                  <a:gd name="connsiteY14" fmla="*/ 38779 h 343448"/>
                  <a:gd name="connsiteX15" fmla="*/ 152090 w 374435"/>
                  <a:gd name="connsiteY15" fmla="*/ 150000 h 343448"/>
                  <a:gd name="connsiteX16" fmla="*/ 148622 w 374435"/>
                  <a:gd name="connsiteY16" fmla="*/ 153996 h 343448"/>
                  <a:gd name="connsiteX17" fmla="*/ 62284 w 374435"/>
                  <a:gd name="connsiteY17" fmla="*/ 249156 h 343448"/>
                  <a:gd name="connsiteX18" fmla="*/ 187907 w 374435"/>
                  <a:gd name="connsiteY18" fmla="*/ 280600 h 343448"/>
                  <a:gd name="connsiteX19" fmla="*/ 194429 w 374435"/>
                  <a:gd name="connsiteY19" fmla="*/ 282070 h 343448"/>
                  <a:gd name="connsiteX20" fmla="*/ 343541 w 374435"/>
                  <a:gd name="connsiteY20" fmla="*/ 308386 h 343448"/>
                  <a:gd name="connsiteX21" fmla="*/ 360394 w 374435"/>
                  <a:gd name="connsiteY21" fmla="*/ 310799 h 343448"/>
                  <a:gd name="connsiteX22" fmla="*/ 374268 w 374435"/>
                  <a:gd name="connsiteY22" fmla="*/ 329386 h 343448"/>
                  <a:gd name="connsiteX23" fmla="*/ 358019 w 374435"/>
                  <a:gd name="connsiteY23" fmla="*/ 343449 h 343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74435" h="343448">
                    <a:moveTo>
                      <a:pt x="358019" y="343449"/>
                    </a:moveTo>
                    <a:cubicBezTo>
                      <a:pt x="357227" y="343449"/>
                      <a:pt x="356473" y="343411"/>
                      <a:pt x="355643" y="343298"/>
                    </a:cubicBezTo>
                    <a:lnTo>
                      <a:pt x="338866" y="340885"/>
                    </a:lnTo>
                    <a:cubicBezTo>
                      <a:pt x="286686" y="333420"/>
                      <a:pt x="237410" y="326370"/>
                      <a:pt x="186927" y="314041"/>
                    </a:cubicBezTo>
                    <a:lnTo>
                      <a:pt x="180706" y="312609"/>
                    </a:lnTo>
                    <a:cubicBezTo>
                      <a:pt x="127395" y="300582"/>
                      <a:pt x="76988" y="289196"/>
                      <a:pt x="26014" y="272041"/>
                    </a:cubicBezTo>
                    <a:lnTo>
                      <a:pt x="0" y="263294"/>
                    </a:lnTo>
                    <a:lnTo>
                      <a:pt x="20020" y="244519"/>
                    </a:lnTo>
                    <a:cubicBezTo>
                      <a:pt x="56892" y="209946"/>
                      <a:pt x="90937" y="170623"/>
                      <a:pt x="123851" y="132581"/>
                    </a:cubicBezTo>
                    <a:lnTo>
                      <a:pt x="127508" y="128321"/>
                    </a:lnTo>
                    <a:cubicBezTo>
                      <a:pt x="158160" y="94276"/>
                      <a:pt x="185946" y="56235"/>
                      <a:pt x="212828" y="19438"/>
                    </a:cubicBezTo>
                    <a:lnTo>
                      <a:pt x="222103" y="6732"/>
                    </a:lnTo>
                    <a:cubicBezTo>
                      <a:pt x="227419" y="-582"/>
                      <a:pt x="237749" y="-2203"/>
                      <a:pt x="245025" y="3188"/>
                    </a:cubicBezTo>
                    <a:cubicBezTo>
                      <a:pt x="252340" y="8542"/>
                      <a:pt x="253923" y="18797"/>
                      <a:pt x="248569" y="26111"/>
                    </a:cubicBezTo>
                    <a:lnTo>
                      <a:pt x="239295" y="38779"/>
                    </a:lnTo>
                    <a:cubicBezTo>
                      <a:pt x="211961" y="76217"/>
                      <a:pt x="183647" y="114937"/>
                      <a:pt x="152090" y="150000"/>
                    </a:cubicBezTo>
                    <a:lnTo>
                      <a:pt x="148622" y="153996"/>
                    </a:lnTo>
                    <a:cubicBezTo>
                      <a:pt x="121061" y="185854"/>
                      <a:pt x="92747" y="218655"/>
                      <a:pt x="62284" y="249156"/>
                    </a:cubicBezTo>
                    <a:cubicBezTo>
                      <a:pt x="103190" y="261485"/>
                      <a:pt x="144550" y="270797"/>
                      <a:pt x="187907" y="280600"/>
                    </a:cubicBezTo>
                    <a:lnTo>
                      <a:pt x="194429" y="282070"/>
                    </a:lnTo>
                    <a:cubicBezTo>
                      <a:pt x="243631" y="294097"/>
                      <a:pt x="292153" y="301034"/>
                      <a:pt x="343541" y="308386"/>
                    </a:cubicBezTo>
                    <a:lnTo>
                      <a:pt x="360394" y="310799"/>
                    </a:lnTo>
                    <a:cubicBezTo>
                      <a:pt x="369329" y="312081"/>
                      <a:pt x="375550" y="320413"/>
                      <a:pt x="374268" y="329386"/>
                    </a:cubicBezTo>
                    <a:cubicBezTo>
                      <a:pt x="373062" y="337567"/>
                      <a:pt x="366049" y="343449"/>
                      <a:pt x="358019" y="343449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DCF09593-5FCA-4EDD-92C1-C4A5A84703FA}"/>
                  </a:ext>
                </a:extLst>
              </p:cNvPr>
              <p:cNvSpPr/>
              <p:nvPr/>
            </p:nvSpPr>
            <p:spPr>
              <a:xfrm>
                <a:off x="5138745" y="2792502"/>
                <a:ext cx="359446" cy="318291"/>
              </a:xfrm>
              <a:custGeom>
                <a:avLst/>
                <a:gdLst>
                  <a:gd name="connsiteX0" fmla="*/ 343013 w 359446"/>
                  <a:gd name="connsiteY0" fmla="*/ 318292 h 318291"/>
                  <a:gd name="connsiteX1" fmla="*/ 341957 w 359446"/>
                  <a:gd name="connsiteY1" fmla="*/ 318254 h 318291"/>
                  <a:gd name="connsiteX2" fmla="*/ 26731 w 359446"/>
                  <a:gd name="connsiteY2" fmla="*/ 273841 h 318291"/>
                  <a:gd name="connsiteX3" fmla="*/ 0 w 359446"/>
                  <a:gd name="connsiteY3" fmla="*/ 267960 h 318291"/>
                  <a:gd name="connsiteX4" fmla="*/ 17795 w 359446"/>
                  <a:gd name="connsiteY4" fmla="*/ 247148 h 318291"/>
                  <a:gd name="connsiteX5" fmla="*/ 193034 w 359446"/>
                  <a:gd name="connsiteY5" fmla="*/ 7816 h 318291"/>
                  <a:gd name="connsiteX6" fmla="*/ 215618 w 359446"/>
                  <a:gd name="connsiteY6" fmla="*/ 2462 h 318291"/>
                  <a:gd name="connsiteX7" fmla="*/ 220972 w 359446"/>
                  <a:gd name="connsiteY7" fmla="*/ 25046 h 318291"/>
                  <a:gd name="connsiteX8" fmla="*/ 60512 w 359446"/>
                  <a:gd name="connsiteY8" fmla="*/ 247488 h 318291"/>
                  <a:gd name="connsiteX9" fmla="*/ 344107 w 359446"/>
                  <a:gd name="connsiteY9" fmla="*/ 285529 h 318291"/>
                  <a:gd name="connsiteX10" fmla="*/ 359414 w 359446"/>
                  <a:gd name="connsiteY10" fmla="*/ 302947 h 318291"/>
                  <a:gd name="connsiteX11" fmla="*/ 343013 w 359446"/>
                  <a:gd name="connsiteY11" fmla="*/ 318292 h 31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9446" h="318291">
                    <a:moveTo>
                      <a:pt x="343013" y="318292"/>
                    </a:moveTo>
                    <a:cubicBezTo>
                      <a:pt x="342674" y="318292"/>
                      <a:pt x="342297" y="318292"/>
                      <a:pt x="341957" y="318254"/>
                    </a:cubicBezTo>
                    <a:cubicBezTo>
                      <a:pt x="235864" y="311430"/>
                      <a:pt x="129808" y="296462"/>
                      <a:pt x="26731" y="273841"/>
                    </a:cubicBezTo>
                    <a:lnTo>
                      <a:pt x="0" y="267960"/>
                    </a:lnTo>
                    <a:lnTo>
                      <a:pt x="17795" y="247148"/>
                    </a:lnTo>
                    <a:cubicBezTo>
                      <a:pt x="83246" y="170689"/>
                      <a:pt x="142174" y="90157"/>
                      <a:pt x="193034" y="7816"/>
                    </a:cubicBezTo>
                    <a:cubicBezTo>
                      <a:pt x="197747" y="87"/>
                      <a:pt x="207927" y="-2326"/>
                      <a:pt x="215618" y="2462"/>
                    </a:cubicBezTo>
                    <a:cubicBezTo>
                      <a:pt x="223309" y="7213"/>
                      <a:pt x="225722" y="17317"/>
                      <a:pt x="220972" y="25046"/>
                    </a:cubicBezTo>
                    <a:cubicBezTo>
                      <a:pt x="173882" y="101317"/>
                      <a:pt x="119968" y="176042"/>
                      <a:pt x="60512" y="247488"/>
                    </a:cubicBezTo>
                    <a:cubicBezTo>
                      <a:pt x="153523" y="266603"/>
                      <a:pt x="248796" y="279384"/>
                      <a:pt x="344107" y="285529"/>
                    </a:cubicBezTo>
                    <a:cubicBezTo>
                      <a:pt x="353155" y="286094"/>
                      <a:pt x="359979" y="293899"/>
                      <a:pt x="359414" y="302947"/>
                    </a:cubicBezTo>
                    <a:cubicBezTo>
                      <a:pt x="358773" y="311657"/>
                      <a:pt x="351571" y="318292"/>
                      <a:pt x="343013" y="318292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36A66D81-0CB8-41C7-ADE3-71014F2FE92F}"/>
                  </a:ext>
                </a:extLst>
              </p:cNvPr>
              <p:cNvSpPr/>
              <p:nvPr/>
            </p:nvSpPr>
            <p:spPr>
              <a:xfrm>
                <a:off x="5291401" y="2737666"/>
                <a:ext cx="342261" cy="293011"/>
              </a:xfrm>
              <a:custGeom>
                <a:avLst/>
                <a:gdLst>
                  <a:gd name="connsiteX0" fmla="*/ 325896 w 342261"/>
                  <a:gd name="connsiteY0" fmla="*/ 293011 h 293011"/>
                  <a:gd name="connsiteX1" fmla="*/ 325595 w 342261"/>
                  <a:gd name="connsiteY1" fmla="*/ 293011 h 293011"/>
                  <a:gd name="connsiteX2" fmla="*/ 174409 w 342261"/>
                  <a:gd name="connsiteY2" fmla="*/ 287997 h 293011"/>
                  <a:gd name="connsiteX3" fmla="*/ 27183 w 342261"/>
                  <a:gd name="connsiteY3" fmla="*/ 272501 h 293011"/>
                  <a:gd name="connsiteX4" fmla="*/ 0 w 342261"/>
                  <a:gd name="connsiteY4" fmla="*/ 269221 h 293011"/>
                  <a:gd name="connsiteX5" fmla="*/ 15722 w 342261"/>
                  <a:gd name="connsiteY5" fmla="*/ 246789 h 293011"/>
                  <a:gd name="connsiteX6" fmla="*/ 96065 w 342261"/>
                  <a:gd name="connsiteY6" fmla="*/ 128555 h 293011"/>
                  <a:gd name="connsiteX7" fmla="*/ 165361 w 342261"/>
                  <a:gd name="connsiteY7" fmla="*/ 8398 h 293011"/>
                  <a:gd name="connsiteX8" fmla="*/ 187681 w 342261"/>
                  <a:gd name="connsiteY8" fmla="*/ 2065 h 293011"/>
                  <a:gd name="connsiteX9" fmla="*/ 194015 w 342261"/>
                  <a:gd name="connsiteY9" fmla="*/ 24384 h 293011"/>
                  <a:gd name="connsiteX10" fmla="*/ 123738 w 342261"/>
                  <a:gd name="connsiteY10" fmla="*/ 146124 h 293011"/>
                  <a:gd name="connsiteX11" fmla="*/ 58249 w 342261"/>
                  <a:gd name="connsiteY11" fmla="*/ 243131 h 293011"/>
                  <a:gd name="connsiteX12" fmla="*/ 176785 w 342261"/>
                  <a:gd name="connsiteY12" fmla="*/ 255272 h 293011"/>
                  <a:gd name="connsiteX13" fmla="*/ 326160 w 342261"/>
                  <a:gd name="connsiteY13" fmla="*/ 260211 h 293011"/>
                  <a:gd name="connsiteX14" fmla="*/ 342259 w 342261"/>
                  <a:gd name="connsiteY14" fmla="*/ 276912 h 293011"/>
                  <a:gd name="connsiteX15" fmla="*/ 325896 w 342261"/>
                  <a:gd name="connsiteY15" fmla="*/ 293011 h 29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42261" h="293011">
                    <a:moveTo>
                      <a:pt x="325896" y="293011"/>
                    </a:moveTo>
                    <a:cubicBezTo>
                      <a:pt x="325783" y="293011"/>
                      <a:pt x="325708" y="293011"/>
                      <a:pt x="325595" y="293011"/>
                    </a:cubicBezTo>
                    <a:cubicBezTo>
                      <a:pt x="274433" y="292031"/>
                      <a:pt x="224402" y="290938"/>
                      <a:pt x="174409" y="287997"/>
                    </a:cubicBezTo>
                    <a:cubicBezTo>
                      <a:pt x="125208" y="283586"/>
                      <a:pt x="75819" y="278383"/>
                      <a:pt x="27183" y="272501"/>
                    </a:cubicBezTo>
                    <a:lnTo>
                      <a:pt x="0" y="269221"/>
                    </a:lnTo>
                    <a:lnTo>
                      <a:pt x="15722" y="246789"/>
                    </a:lnTo>
                    <a:cubicBezTo>
                      <a:pt x="43093" y="207805"/>
                      <a:pt x="70126" y="168029"/>
                      <a:pt x="96065" y="128555"/>
                    </a:cubicBezTo>
                    <a:cubicBezTo>
                      <a:pt x="119779" y="89760"/>
                      <a:pt x="141496" y="51153"/>
                      <a:pt x="165361" y="8398"/>
                    </a:cubicBezTo>
                    <a:cubicBezTo>
                      <a:pt x="169772" y="481"/>
                      <a:pt x="179763" y="-2309"/>
                      <a:pt x="187681" y="2065"/>
                    </a:cubicBezTo>
                    <a:cubicBezTo>
                      <a:pt x="195598" y="6476"/>
                      <a:pt x="198426" y="16467"/>
                      <a:pt x="194015" y="24384"/>
                    </a:cubicBezTo>
                    <a:cubicBezTo>
                      <a:pt x="170865" y="65856"/>
                      <a:pt x="148056" y="106386"/>
                      <a:pt x="123738" y="146124"/>
                    </a:cubicBezTo>
                    <a:cubicBezTo>
                      <a:pt x="102361" y="178661"/>
                      <a:pt x="80456" y="211122"/>
                      <a:pt x="58249" y="243131"/>
                    </a:cubicBezTo>
                    <a:cubicBezTo>
                      <a:pt x="97686" y="247656"/>
                      <a:pt x="137461" y="251728"/>
                      <a:pt x="176785" y="255272"/>
                    </a:cubicBezTo>
                    <a:cubicBezTo>
                      <a:pt x="225647" y="258137"/>
                      <a:pt x="275338" y="259230"/>
                      <a:pt x="326160" y="260211"/>
                    </a:cubicBezTo>
                    <a:cubicBezTo>
                      <a:pt x="335209" y="260361"/>
                      <a:pt x="342410" y="267864"/>
                      <a:pt x="342259" y="276912"/>
                    </a:cubicBezTo>
                    <a:cubicBezTo>
                      <a:pt x="342108" y="285848"/>
                      <a:pt x="334794" y="293011"/>
                      <a:pt x="325896" y="293011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A8056186-FB5A-4CF4-B42B-9EA81818DF27}"/>
                  </a:ext>
                </a:extLst>
              </p:cNvPr>
              <p:cNvSpPr/>
              <p:nvPr/>
            </p:nvSpPr>
            <p:spPr>
              <a:xfrm>
                <a:off x="5438740" y="2674107"/>
                <a:ext cx="324145" cy="272230"/>
              </a:xfrm>
              <a:custGeom>
                <a:avLst/>
                <a:gdLst>
                  <a:gd name="connsiteX0" fmla="*/ 157896 w 324145"/>
                  <a:gd name="connsiteY0" fmla="*/ 272231 h 272230"/>
                  <a:gd name="connsiteX1" fmla="*/ 55950 w 324145"/>
                  <a:gd name="connsiteY1" fmla="*/ 268724 h 272230"/>
                  <a:gd name="connsiteX2" fmla="*/ 0 w 324145"/>
                  <a:gd name="connsiteY2" fmla="*/ 265972 h 272230"/>
                  <a:gd name="connsiteX3" fmla="*/ 29408 w 324145"/>
                  <a:gd name="connsiteY3" fmla="*/ 217035 h 272230"/>
                  <a:gd name="connsiteX4" fmla="*/ 81437 w 324145"/>
                  <a:gd name="connsiteY4" fmla="*/ 126814 h 272230"/>
                  <a:gd name="connsiteX5" fmla="*/ 139648 w 324145"/>
                  <a:gd name="connsiteY5" fmla="*/ 9448 h 272230"/>
                  <a:gd name="connsiteX6" fmla="*/ 161440 w 324145"/>
                  <a:gd name="connsiteY6" fmla="*/ 1530 h 272230"/>
                  <a:gd name="connsiteX7" fmla="*/ 169358 w 324145"/>
                  <a:gd name="connsiteY7" fmla="*/ 23322 h 272230"/>
                  <a:gd name="connsiteX8" fmla="*/ 110580 w 324145"/>
                  <a:gd name="connsiteY8" fmla="*/ 141857 h 272230"/>
                  <a:gd name="connsiteX9" fmla="*/ 57496 w 324145"/>
                  <a:gd name="connsiteY9" fmla="*/ 234001 h 272230"/>
                  <a:gd name="connsiteX10" fmla="*/ 56365 w 324145"/>
                  <a:gd name="connsiteY10" fmla="*/ 235924 h 272230"/>
                  <a:gd name="connsiteX11" fmla="*/ 57684 w 324145"/>
                  <a:gd name="connsiteY11" fmla="*/ 235999 h 272230"/>
                  <a:gd name="connsiteX12" fmla="*/ 166191 w 324145"/>
                  <a:gd name="connsiteY12" fmla="*/ 239430 h 272230"/>
                  <a:gd name="connsiteX13" fmla="*/ 306894 w 324145"/>
                  <a:gd name="connsiteY13" fmla="*/ 235170 h 272230"/>
                  <a:gd name="connsiteX14" fmla="*/ 324125 w 324145"/>
                  <a:gd name="connsiteY14" fmla="*/ 250703 h 272230"/>
                  <a:gd name="connsiteX15" fmla="*/ 308591 w 324145"/>
                  <a:gd name="connsiteY15" fmla="*/ 267933 h 272230"/>
                  <a:gd name="connsiteX16" fmla="*/ 166643 w 324145"/>
                  <a:gd name="connsiteY16" fmla="*/ 272231 h 272230"/>
                  <a:gd name="connsiteX17" fmla="*/ 157896 w 324145"/>
                  <a:gd name="connsiteY17" fmla="*/ 272231 h 272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4145" h="272230">
                    <a:moveTo>
                      <a:pt x="157896" y="272231"/>
                    </a:moveTo>
                    <a:cubicBezTo>
                      <a:pt x="123625" y="272231"/>
                      <a:pt x="89241" y="270421"/>
                      <a:pt x="55950" y="268724"/>
                    </a:cubicBezTo>
                    <a:lnTo>
                      <a:pt x="0" y="265972"/>
                    </a:lnTo>
                    <a:lnTo>
                      <a:pt x="29408" y="217035"/>
                    </a:lnTo>
                    <a:cubicBezTo>
                      <a:pt x="47919" y="186383"/>
                      <a:pt x="65451" y="157466"/>
                      <a:pt x="81437" y="126814"/>
                    </a:cubicBezTo>
                    <a:cubicBezTo>
                      <a:pt x="99571" y="91374"/>
                      <a:pt x="120609" y="50090"/>
                      <a:pt x="139648" y="9448"/>
                    </a:cubicBezTo>
                    <a:cubicBezTo>
                      <a:pt x="143494" y="1266"/>
                      <a:pt x="153297" y="-2278"/>
                      <a:pt x="161440" y="1530"/>
                    </a:cubicBezTo>
                    <a:cubicBezTo>
                      <a:pt x="169659" y="5376"/>
                      <a:pt x="173165" y="15141"/>
                      <a:pt x="169358" y="23322"/>
                    </a:cubicBezTo>
                    <a:cubicBezTo>
                      <a:pt x="150092" y="64417"/>
                      <a:pt x="128903" y="106078"/>
                      <a:pt x="110580" y="141857"/>
                    </a:cubicBezTo>
                    <a:cubicBezTo>
                      <a:pt x="94029" y="173527"/>
                      <a:pt x="76271" y="202897"/>
                      <a:pt x="57496" y="234001"/>
                    </a:cubicBezTo>
                    <a:lnTo>
                      <a:pt x="56365" y="235924"/>
                    </a:lnTo>
                    <a:lnTo>
                      <a:pt x="57684" y="235999"/>
                    </a:lnTo>
                    <a:cubicBezTo>
                      <a:pt x="93313" y="237884"/>
                      <a:pt x="130260" y="239845"/>
                      <a:pt x="166191" y="239430"/>
                    </a:cubicBezTo>
                    <a:cubicBezTo>
                      <a:pt x="208266" y="238714"/>
                      <a:pt x="257430" y="237733"/>
                      <a:pt x="306894" y="235170"/>
                    </a:cubicBezTo>
                    <a:cubicBezTo>
                      <a:pt x="314963" y="234642"/>
                      <a:pt x="323634" y="241617"/>
                      <a:pt x="324125" y="250703"/>
                    </a:cubicBezTo>
                    <a:cubicBezTo>
                      <a:pt x="324577" y="259751"/>
                      <a:pt x="317640" y="267443"/>
                      <a:pt x="308591" y="267933"/>
                    </a:cubicBezTo>
                    <a:cubicBezTo>
                      <a:pt x="258598" y="270497"/>
                      <a:pt x="209133" y="271514"/>
                      <a:pt x="166643" y="272231"/>
                    </a:cubicBezTo>
                    <a:cubicBezTo>
                      <a:pt x="163740" y="272193"/>
                      <a:pt x="160799" y="272231"/>
                      <a:pt x="157896" y="272231"/>
                    </a:cubicBez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5377A61F-EEB9-4A81-A90B-8FDA1A77DAF7}"/>
                  </a:ext>
                </a:extLst>
              </p:cNvPr>
              <p:cNvSpPr/>
              <p:nvPr/>
            </p:nvSpPr>
            <p:spPr>
              <a:xfrm>
                <a:off x="5580688" y="2601753"/>
                <a:ext cx="304367" cy="260660"/>
              </a:xfrm>
              <a:custGeom>
                <a:avLst/>
                <a:gdLst>
                  <a:gd name="connsiteX0" fmla="*/ 0 w 304367"/>
                  <a:gd name="connsiteY0" fmla="*/ 260661 h 260660"/>
                  <a:gd name="connsiteX1" fmla="*/ 12781 w 304367"/>
                  <a:gd name="connsiteY1" fmla="*/ 236456 h 260660"/>
                  <a:gd name="connsiteX2" fmla="*/ 67826 w 304367"/>
                  <a:gd name="connsiteY2" fmla="*/ 124217 h 260660"/>
                  <a:gd name="connsiteX3" fmla="*/ 81248 w 304367"/>
                  <a:gd name="connsiteY3" fmla="*/ 93452 h 260660"/>
                  <a:gd name="connsiteX4" fmla="*/ 115067 w 304367"/>
                  <a:gd name="connsiteY4" fmla="*/ 10998 h 260660"/>
                  <a:gd name="connsiteX5" fmla="*/ 135954 w 304367"/>
                  <a:gd name="connsiteY5" fmla="*/ 969 h 260660"/>
                  <a:gd name="connsiteX6" fmla="*/ 145982 w 304367"/>
                  <a:gd name="connsiteY6" fmla="*/ 21856 h 260660"/>
                  <a:gd name="connsiteX7" fmla="*/ 111259 w 304367"/>
                  <a:gd name="connsiteY7" fmla="*/ 106648 h 260660"/>
                  <a:gd name="connsiteX8" fmla="*/ 97988 w 304367"/>
                  <a:gd name="connsiteY8" fmla="*/ 137036 h 260660"/>
                  <a:gd name="connsiteX9" fmla="*/ 54517 w 304367"/>
                  <a:gd name="connsiteY9" fmla="*/ 227483 h 260660"/>
                  <a:gd name="connsiteX10" fmla="*/ 154956 w 304367"/>
                  <a:gd name="connsiteY10" fmla="*/ 223185 h 260660"/>
                  <a:gd name="connsiteX11" fmla="*/ 188925 w 304367"/>
                  <a:gd name="connsiteY11" fmla="*/ 220470 h 260660"/>
                  <a:gd name="connsiteX12" fmla="*/ 285518 w 304367"/>
                  <a:gd name="connsiteY12" fmla="*/ 210705 h 260660"/>
                  <a:gd name="connsiteX13" fmla="*/ 304180 w 304367"/>
                  <a:gd name="connsiteY13" fmla="*/ 224429 h 260660"/>
                  <a:gd name="connsiteX14" fmla="*/ 290456 w 304367"/>
                  <a:gd name="connsiteY14" fmla="*/ 243129 h 260660"/>
                  <a:gd name="connsiteX15" fmla="*/ 191413 w 304367"/>
                  <a:gd name="connsiteY15" fmla="*/ 253196 h 260660"/>
                  <a:gd name="connsiteX16" fmla="*/ 157896 w 304367"/>
                  <a:gd name="connsiteY16" fmla="*/ 255835 h 260660"/>
                  <a:gd name="connsiteX17" fmla="*/ 27409 w 304367"/>
                  <a:gd name="connsiteY17" fmla="*/ 260472 h 260660"/>
                  <a:gd name="connsiteX18" fmla="*/ 0 w 304367"/>
                  <a:gd name="connsiteY18" fmla="*/ 260661 h 260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4367" h="260660">
                    <a:moveTo>
                      <a:pt x="0" y="260661"/>
                    </a:moveTo>
                    <a:lnTo>
                      <a:pt x="12781" y="236456"/>
                    </a:lnTo>
                    <a:cubicBezTo>
                      <a:pt x="30727" y="202411"/>
                      <a:pt x="51086" y="163804"/>
                      <a:pt x="67826" y="124217"/>
                    </a:cubicBezTo>
                    <a:cubicBezTo>
                      <a:pt x="72312" y="113774"/>
                      <a:pt x="76799" y="103556"/>
                      <a:pt x="81248" y="93452"/>
                    </a:cubicBezTo>
                    <a:cubicBezTo>
                      <a:pt x="93539" y="65515"/>
                      <a:pt x="105151" y="39161"/>
                      <a:pt x="115067" y="10998"/>
                    </a:cubicBezTo>
                    <a:cubicBezTo>
                      <a:pt x="118045" y="2439"/>
                      <a:pt x="127357" y="-2122"/>
                      <a:pt x="135954" y="969"/>
                    </a:cubicBezTo>
                    <a:cubicBezTo>
                      <a:pt x="144512" y="3948"/>
                      <a:pt x="148998" y="13335"/>
                      <a:pt x="145982" y="21856"/>
                    </a:cubicBezTo>
                    <a:cubicBezTo>
                      <a:pt x="135690" y="51188"/>
                      <a:pt x="123813" y="78145"/>
                      <a:pt x="111259" y="106648"/>
                    </a:cubicBezTo>
                    <a:cubicBezTo>
                      <a:pt x="106847" y="116639"/>
                      <a:pt x="102399" y="126743"/>
                      <a:pt x="97988" y="137036"/>
                    </a:cubicBezTo>
                    <a:cubicBezTo>
                      <a:pt x="84641" y="168555"/>
                      <a:pt x="69259" y="199206"/>
                      <a:pt x="54517" y="227483"/>
                    </a:cubicBezTo>
                    <a:cubicBezTo>
                      <a:pt x="86111" y="227144"/>
                      <a:pt x="121476" y="226239"/>
                      <a:pt x="154956" y="223185"/>
                    </a:cubicBezTo>
                    <a:cubicBezTo>
                      <a:pt x="166228" y="222242"/>
                      <a:pt x="177539" y="221375"/>
                      <a:pt x="188925" y="220470"/>
                    </a:cubicBezTo>
                    <a:cubicBezTo>
                      <a:pt x="220896" y="218020"/>
                      <a:pt x="253961" y="215531"/>
                      <a:pt x="285518" y="210705"/>
                    </a:cubicBezTo>
                    <a:cubicBezTo>
                      <a:pt x="294604" y="209348"/>
                      <a:pt x="302823" y="215494"/>
                      <a:pt x="304180" y="224429"/>
                    </a:cubicBezTo>
                    <a:cubicBezTo>
                      <a:pt x="305537" y="233364"/>
                      <a:pt x="299392" y="241734"/>
                      <a:pt x="290456" y="243129"/>
                    </a:cubicBezTo>
                    <a:cubicBezTo>
                      <a:pt x="257694" y="248106"/>
                      <a:pt x="224025" y="250707"/>
                      <a:pt x="191413" y="253196"/>
                    </a:cubicBezTo>
                    <a:cubicBezTo>
                      <a:pt x="180140" y="254063"/>
                      <a:pt x="168905" y="254892"/>
                      <a:pt x="157896" y="255835"/>
                    </a:cubicBezTo>
                    <a:cubicBezTo>
                      <a:pt x="113031" y="259982"/>
                      <a:pt x="65526" y="260246"/>
                      <a:pt x="27409" y="260472"/>
                    </a:cubicBezTo>
                    <a:lnTo>
                      <a:pt x="0" y="260661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1613EF99-8260-40A9-86E7-5CFDE96EB8E6}"/>
                  </a:ext>
                </a:extLst>
              </p:cNvPr>
              <p:cNvSpPr/>
              <p:nvPr/>
            </p:nvSpPr>
            <p:spPr>
              <a:xfrm>
                <a:off x="5716566" y="2521758"/>
                <a:ext cx="283781" cy="253073"/>
              </a:xfrm>
              <a:custGeom>
                <a:avLst/>
                <a:gdLst>
                  <a:gd name="connsiteX0" fmla="*/ 0 w 283781"/>
                  <a:gd name="connsiteY0" fmla="*/ 253074 h 253073"/>
                  <a:gd name="connsiteX1" fmla="*/ 11725 w 283781"/>
                  <a:gd name="connsiteY1" fmla="*/ 228304 h 253073"/>
                  <a:gd name="connsiteX2" fmla="*/ 49842 w 283781"/>
                  <a:gd name="connsiteY2" fmla="*/ 135142 h 253073"/>
                  <a:gd name="connsiteX3" fmla="*/ 55573 w 283781"/>
                  <a:gd name="connsiteY3" fmla="*/ 120023 h 253073"/>
                  <a:gd name="connsiteX4" fmla="*/ 92521 w 283781"/>
                  <a:gd name="connsiteY4" fmla="*/ 11894 h 253073"/>
                  <a:gd name="connsiteX5" fmla="*/ 112805 w 283781"/>
                  <a:gd name="connsiteY5" fmla="*/ 621 h 253073"/>
                  <a:gd name="connsiteX6" fmla="*/ 124078 w 283781"/>
                  <a:gd name="connsiteY6" fmla="*/ 20905 h 253073"/>
                  <a:gd name="connsiteX7" fmla="*/ 86225 w 283781"/>
                  <a:gd name="connsiteY7" fmla="*/ 131673 h 253073"/>
                  <a:gd name="connsiteX8" fmla="*/ 80531 w 283781"/>
                  <a:gd name="connsiteY8" fmla="*/ 146679 h 253073"/>
                  <a:gd name="connsiteX9" fmla="*/ 52745 w 283781"/>
                  <a:gd name="connsiteY9" fmla="*/ 217031 h 253073"/>
                  <a:gd name="connsiteX10" fmla="*/ 126491 w 283781"/>
                  <a:gd name="connsiteY10" fmla="*/ 208472 h 253073"/>
                  <a:gd name="connsiteX11" fmla="*/ 144097 w 283781"/>
                  <a:gd name="connsiteY11" fmla="*/ 206210 h 253073"/>
                  <a:gd name="connsiteX12" fmla="*/ 263952 w 283781"/>
                  <a:gd name="connsiteY12" fmla="*/ 186718 h 253073"/>
                  <a:gd name="connsiteX13" fmla="*/ 283406 w 283781"/>
                  <a:gd name="connsiteY13" fmla="*/ 199311 h 253073"/>
                  <a:gd name="connsiteX14" fmla="*/ 270814 w 283781"/>
                  <a:gd name="connsiteY14" fmla="*/ 218765 h 253073"/>
                  <a:gd name="connsiteX15" fmla="*/ 148245 w 283781"/>
                  <a:gd name="connsiteY15" fmla="*/ 238747 h 253073"/>
                  <a:gd name="connsiteX16" fmla="*/ 130713 w 283781"/>
                  <a:gd name="connsiteY16" fmla="*/ 241009 h 253073"/>
                  <a:gd name="connsiteX17" fmla="*/ 27372 w 283781"/>
                  <a:gd name="connsiteY17" fmla="*/ 251679 h 253073"/>
                  <a:gd name="connsiteX18" fmla="*/ 0 w 283781"/>
                  <a:gd name="connsiteY18" fmla="*/ 253074 h 253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83781" h="253073">
                    <a:moveTo>
                      <a:pt x="0" y="253074"/>
                    </a:moveTo>
                    <a:lnTo>
                      <a:pt x="11725" y="228304"/>
                    </a:lnTo>
                    <a:cubicBezTo>
                      <a:pt x="25901" y="198444"/>
                      <a:pt x="38079" y="166246"/>
                      <a:pt x="49842" y="135142"/>
                    </a:cubicBezTo>
                    <a:lnTo>
                      <a:pt x="55573" y="120023"/>
                    </a:lnTo>
                    <a:cubicBezTo>
                      <a:pt x="72049" y="77005"/>
                      <a:pt x="83435" y="43639"/>
                      <a:pt x="92521" y="11894"/>
                    </a:cubicBezTo>
                    <a:cubicBezTo>
                      <a:pt x="95009" y="3185"/>
                      <a:pt x="104058" y="-1830"/>
                      <a:pt x="112805" y="621"/>
                    </a:cubicBezTo>
                    <a:cubicBezTo>
                      <a:pt x="121514" y="3109"/>
                      <a:pt x="126528" y="12196"/>
                      <a:pt x="124078" y="20905"/>
                    </a:cubicBezTo>
                    <a:cubicBezTo>
                      <a:pt x="114727" y="53593"/>
                      <a:pt x="103039" y="87788"/>
                      <a:pt x="86225" y="131673"/>
                    </a:cubicBezTo>
                    <a:lnTo>
                      <a:pt x="80531" y="146679"/>
                    </a:lnTo>
                    <a:cubicBezTo>
                      <a:pt x="71747" y="169941"/>
                      <a:pt x="62736" y="193769"/>
                      <a:pt x="52745" y="217031"/>
                    </a:cubicBezTo>
                    <a:cubicBezTo>
                      <a:pt x="77176" y="214919"/>
                      <a:pt x="101305" y="211753"/>
                      <a:pt x="126491" y="208472"/>
                    </a:cubicBezTo>
                    <a:lnTo>
                      <a:pt x="144097" y="206210"/>
                    </a:lnTo>
                    <a:cubicBezTo>
                      <a:pt x="192884" y="200027"/>
                      <a:pt x="229831" y="193995"/>
                      <a:pt x="263952" y="186718"/>
                    </a:cubicBezTo>
                    <a:cubicBezTo>
                      <a:pt x="272850" y="184758"/>
                      <a:pt x="281521" y="190451"/>
                      <a:pt x="283406" y="199311"/>
                    </a:cubicBezTo>
                    <a:cubicBezTo>
                      <a:pt x="285329" y="208171"/>
                      <a:pt x="279674" y="216880"/>
                      <a:pt x="270814" y="218765"/>
                    </a:cubicBezTo>
                    <a:cubicBezTo>
                      <a:pt x="235751" y="226268"/>
                      <a:pt x="197936" y="232413"/>
                      <a:pt x="148245" y="238747"/>
                    </a:cubicBezTo>
                    <a:lnTo>
                      <a:pt x="130713" y="241009"/>
                    </a:lnTo>
                    <a:cubicBezTo>
                      <a:pt x="95650" y="245571"/>
                      <a:pt x="62510" y="249907"/>
                      <a:pt x="27372" y="251679"/>
                    </a:cubicBezTo>
                    <a:lnTo>
                      <a:pt x="0" y="253074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848B91FF-3747-424B-999D-0599CE1F1EB9}"/>
                  </a:ext>
                </a:extLst>
              </p:cNvPr>
              <p:cNvSpPr/>
              <p:nvPr/>
            </p:nvSpPr>
            <p:spPr>
              <a:xfrm>
                <a:off x="5847732" y="2434404"/>
                <a:ext cx="260737" cy="245644"/>
              </a:xfrm>
              <a:custGeom>
                <a:avLst/>
                <a:gdLst>
                  <a:gd name="connsiteX0" fmla="*/ 0 w 260737"/>
                  <a:gd name="connsiteY0" fmla="*/ 245645 h 245644"/>
                  <a:gd name="connsiteX1" fmla="*/ 8671 w 260737"/>
                  <a:gd name="connsiteY1" fmla="*/ 219668 h 245644"/>
                  <a:gd name="connsiteX2" fmla="*/ 69899 w 260737"/>
                  <a:gd name="connsiteY2" fmla="*/ 12797 h 245644"/>
                  <a:gd name="connsiteX3" fmla="*/ 89505 w 260737"/>
                  <a:gd name="connsiteY3" fmla="*/ 431 h 245644"/>
                  <a:gd name="connsiteX4" fmla="*/ 101871 w 260737"/>
                  <a:gd name="connsiteY4" fmla="*/ 20036 h 245644"/>
                  <a:gd name="connsiteX5" fmla="*/ 48372 w 260737"/>
                  <a:gd name="connsiteY5" fmla="*/ 204060 h 245644"/>
                  <a:gd name="connsiteX6" fmla="*/ 239974 w 260737"/>
                  <a:gd name="connsiteY6" fmla="*/ 163568 h 245644"/>
                  <a:gd name="connsiteX7" fmla="*/ 260144 w 260737"/>
                  <a:gd name="connsiteY7" fmla="*/ 175029 h 245644"/>
                  <a:gd name="connsiteX8" fmla="*/ 248682 w 260737"/>
                  <a:gd name="connsiteY8" fmla="*/ 195200 h 245644"/>
                  <a:gd name="connsiteX9" fmla="*/ 26995 w 260737"/>
                  <a:gd name="connsiteY9" fmla="*/ 241045 h 245644"/>
                  <a:gd name="connsiteX10" fmla="*/ 0 w 260737"/>
                  <a:gd name="connsiteY10" fmla="*/ 245645 h 24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737" h="245644">
                    <a:moveTo>
                      <a:pt x="0" y="245645"/>
                    </a:moveTo>
                    <a:lnTo>
                      <a:pt x="8671" y="219668"/>
                    </a:lnTo>
                    <a:cubicBezTo>
                      <a:pt x="34158" y="143284"/>
                      <a:pt x="54818" y="79568"/>
                      <a:pt x="69899" y="12797"/>
                    </a:cubicBezTo>
                    <a:cubicBezTo>
                      <a:pt x="71898" y="3975"/>
                      <a:pt x="80569" y="-1643"/>
                      <a:pt x="89505" y="431"/>
                    </a:cubicBezTo>
                    <a:cubicBezTo>
                      <a:pt x="98327" y="2429"/>
                      <a:pt x="103869" y="11214"/>
                      <a:pt x="101871" y="20036"/>
                    </a:cubicBezTo>
                    <a:cubicBezTo>
                      <a:pt x="88223" y="80510"/>
                      <a:pt x="70239" y="138043"/>
                      <a:pt x="48372" y="204060"/>
                    </a:cubicBezTo>
                    <a:cubicBezTo>
                      <a:pt x="108959" y="193578"/>
                      <a:pt x="175239" y="181325"/>
                      <a:pt x="239974" y="163568"/>
                    </a:cubicBezTo>
                    <a:cubicBezTo>
                      <a:pt x="248645" y="161193"/>
                      <a:pt x="257731" y="166282"/>
                      <a:pt x="260144" y="175029"/>
                    </a:cubicBezTo>
                    <a:cubicBezTo>
                      <a:pt x="262557" y="183776"/>
                      <a:pt x="257392" y="192787"/>
                      <a:pt x="248682" y="195200"/>
                    </a:cubicBezTo>
                    <a:cubicBezTo>
                      <a:pt x="172637" y="216087"/>
                      <a:pt x="91880" y="229923"/>
                      <a:pt x="26995" y="241045"/>
                    </a:cubicBezTo>
                    <a:lnTo>
                      <a:pt x="0" y="245645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7F77A42C-A2D4-41C2-A37E-E8F7B8B38067}"/>
                  </a:ext>
                </a:extLst>
              </p:cNvPr>
              <p:cNvSpPr/>
              <p:nvPr/>
            </p:nvSpPr>
            <p:spPr>
              <a:xfrm>
                <a:off x="5969660" y="2340035"/>
                <a:ext cx="239334" cy="233769"/>
              </a:xfrm>
              <a:custGeom>
                <a:avLst/>
                <a:gdLst>
                  <a:gd name="connsiteX0" fmla="*/ 0 w 239334"/>
                  <a:gd name="connsiteY0" fmla="*/ 233769 h 233769"/>
                  <a:gd name="connsiteX1" fmla="*/ 9953 w 239334"/>
                  <a:gd name="connsiteY1" fmla="*/ 196633 h 233769"/>
                  <a:gd name="connsiteX2" fmla="*/ 32160 w 239334"/>
                  <a:gd name="connsiteY2" fmla="*/ 110257 h 233769"/>
                  <a:gd name="connsiteX3" fmla="*/ 51237 w 239334"/>
                  <a:gd name="connsiteY3" fmla="*/ 13250 h 233769"/>
                  <a:gd name="connsiteX4" fmla="*/ 70465 w 239334"/>
                  <a:gd name="connsiteY4" fmla="*/ 318 h 233769"/>
                  <a:gd name="connsiteX5" fmla="*/ 83397 w 239334"/>
                  <a:gd name="connsiteY5" fmla="*/ 19546 h 233769"/>
                  <a:gd name="connsiteX6" fmla="*/ 64207 w 239334"/>
                  <a:gd name="connsiteY6" fmla="*/ 117157 h 233769"/>
                  <a:gd name="connsiteX7" fmla="*/ 45846 w 239334"/>
                  <a:gd name="connsiteY7" fmla="*/ 189356 h 233769"/>
                  <a:gd name="connsiteX8" fmla="*/ 118837 w 239334"/>
                  <a:gd name="connsiteY8" fmla="*/ 171297 h 233769"/>
                  <a:gd name="connsiteX9" fmla="*/ 218144 w 239334"/>
                  <a:gd name="connsiteY9" fmla="*/ 140947 h 233769"/>
                  <a:gd name="connsiteX10" fmla="*/ 238616 w 239334"/>
                  <a:gd name="connsiteY10" fmla="*/ 151843 h 233769"/>
                  <a:gd name="connsiteX11" fmla="*/ 227720 w 239334"/>
                  <a:gd name="connsiteY11" fmla="*/ 172315 h 233769"/>
                  <a:gd name="connsiteX12" fmla="*/ 127885 w 239334"/>
                  <a:gd name="connsiteY12" fmla="*/ 202816 h 233769"/>
                  <a:gd name="connsiteX13" fmla="*/ 36759 w 239334"/>
                  <a:gd name="connsiteY13" fmla="*/ 225173 h 233769"/>
                  <a:gd name="connsiteX14" fmla="*/ 0 w 239334"/>
                  <a:gd name="connsiteY14" fmla="*/ 233769 h 233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9334" h="233769">
                    <a:moveTo>
                      <a:pt x="0" y="233769"/>
                    </a:moveTo>
                    <a:lnTo>
                      <a:pt x="9953" y="196633"/>
                    </a:lnTo>
                    <a:cubicBezTo>
                      <a:pt x="17795" y="167527"/>
                      <a:pt x="25449" y="138986"/>
                      <a:pt x="32160" y="110257"/>
                    </a:cubicBezTo>
                    <a:lnTo>
                      <a:pt x="51237" y="13250"/>
                    </a:lnTo>
                    <a:cubicBezTo>
                      <a:pt x="53009" y="4352"/>
                      <a:pt x="61605" y="-1454"/>
                      <a:pt x="70465" y="318"/>
                    </a:cubicBezTo>
                    <a:cubicBezTo>
                      <a:pt x="79363" y="2090"/>
                      <a:pt x="85169" y="10686"/>
                      <a:pt x="83397" y="19546"/>
                    </a:cubicBezTo>
                    <a:lnTo>
                      <a:pt x="64207" y="117157"/>
                    </a:lnTo>
                    <a:cubicBezTo>
                      <a:pt x="58551" y="141475"/>
                      <a:pt x="52293" y="165302"/>
                      <a:pt x="45846" y="189356"/>
                    </a:cubicBezTo>
                    <a:cubicBezTo>
                      <a:pt x="70013" y="183701"/>
                      <a:pt x="94482" y="177820"/>
                      <a:pt x="118837" y="171297"/>
                    </a:cubicBezTo>
                    <a:lnTo>
                      <a:pt x="218144" y="140947"/>
                    </a:lnTo>
                    <a:cubicBezTo>
                      <a:pt x="226778" y="138345"/>
                      <a:pt x="235977" y="143171"/>
                      <a:pt x="238616" y="151843"/>
                    </a:cubicBezTo>
                    <a:cubicBezTo>
                      <a:pt x="241255" y="160514"/>
                      <a:pt x="236392" y="169676"/>
                      <a:pt x="227720" y="172315"/>
                    </a:cubicBezTo>
                    <a:lnTo>
                      <a:pt x="127885" y="202816"/>
                    </a:lnTo>
                    <a:cubicBezTo>
                      <a:pt x="97083" y="211073"/>
                      <a:pt x="66620" y="218198"/>
                      <a:pt x="36759" y="225173"/>
                    </a:cubicBezTo>
                    <a:lnTo>
                      <a:pt x="0" y="233769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CFF74B55-C0CF-4293-AD1A-477CA0B39B1C}"/>
                  </a:ext>
                </a:extLst>
              </p:cNvPr>
              <p:cNvSpPr/>
              <p:nvPr/>
            </p:nvSpPr>
            <p:spPr>
              <a:xfrm>
                <a:off x="6084199" y="2238894"/>
                <a:ext cx="217127" cy="220749"/>
              </a:xfrm>
              <a:custGeom>
                <a:avLst/>
                <a:gdLst>
                  <a:gd name="connsiteX0" fmla="*/ 0 w 217127"/>
                  <a:gd name="connsiteY0" fmla="*/ 220749 h 220749"/>
                  <a:gd name="connsiteX1" fmla="*/ 14666 w 217127"/>
                  <a:gd name="connsiteY1" fmla="*/ 148776 h 220749"/>
                  <a:gd name="connsiteX2" fmla="*/ 23111 w 217127"/>
                  <a:gd name="connsiteY2" fmla="*/ 92826 h 220749"/>
                  <a:gd name="connsiteX3" fmla="*/ 33555 w 217127"/>
                  <a:gd name="connsiteY3" fmla="*/ 14594 h 220749"/>
                  <a:gd name="connsiteX4" fmla="*/ 51652 w 217127"/>
                  <a:gd name="connsiteY4" fmla="*/ 79 h 220749"/>
                  <a:gd name="connsiteX5" fmla="*/ 66167 w 217127"/>
                  <a:gd name="connsiteY5" fmla="*/ 18176 h 220749"/>
                  <a:gd name="connsiteX6" fmla="*/ 55535 w 217127"/>
                  <a:gd name="connsiteY6" fmla="*/ 97539 h 220749"/>
                  <a:gd name="connsiteX7" fmla="*/ 43018 w 217127"/>
                  <a:gd name="connsiteY7" fmla="*/ 173659 h 220749"/>
                  <a:gd name="connsiteX8" fmla="*/ 61982 w 217127"/>
                  <a:gd name="connsiteY8" fmla="*/ 168004 h 220749"/>
                  <a:gd name="connsiteX9" fmla="*/ 115595 w 217127"/>
                  <a:gd name="connsiteY9" fmla="*/ 148964 h 220749"/>
                  <a:gd name="connsiteX10" fmla="*/ 194656 w 217127"/>
                  <a:gd name="connsiteY10" fmla="*/ 119406 h 220749"/>
                  <a:gd name="connsiteX11" fmla="*/ 215957 w 217127"/>
                  <a:gd name="connsiteY11" fmla="*/ 128568 h 220749"/>
                  <a:gd name="connsiteX12" fmla="*/ 206796 w 217127"/>
                  <a:gd name="connsiteY12" fmla="*/ 149869 h 220749"/>
                  <a:gd name="connsiteX13" fmla="*/ 126754 w 217127"/>
                  <a:gd name="connsiteY13" fmla="*/ 179805 h 220749"/>
                  <a:gd name="connsiteX14" fmla="*/ 72162 w 217127"/>
                  <a:gd name="connsiteY14" fmla="*/ 199146 h 220749"/>
                  <a:gd name="connsiteX15" fmla="*/ 0 w 217127"/>
                  <a:gd name="connsiteY15" fmla="*/ 220749 h 220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7127" h="220749">
                    <a:moveTo>
                      <a:pt x="0" y="220749"/>
                    </a:moveTo>
                    <a:lnTo>
                      <a:pt x="14666" y="148776"/>
                    </a:lnTo>
                    <a:lnTo>
                      <a:pt x="23111" y="92826"/>
                    </a:lnTo>
                    <a:cubicBezTo>
                      <a:pt x="26957" y="66397"/>
                      <a:pt x="30690" y="40533"/>
                      <a:pt x="33555" y="14594"/>
                    </a:cubicBezTo>
                    <a:cubicBezTo>
                      <a:pt x="34535" y="5583"/>
                      <a:pt x="42641" y="-788"/>
                      <a:pt x="51652" y="79"/>
                    </a:cubicBezTo>
                    <a:cubicBezTo>
                      <a:pt x="60662" y="1097"/>
                      <a:pt x="67148" y="9165"/>
                      <a:pt x="66167" y="18176"/>
                    </a:cubicBezTo>
                    <a:cubicBezTo>
                      <a:pt x="63226" y="44492"/>
                      <a:pt x="59456" y="70770"/>
                      <a:pt x="55535" y="97539"/>
                    </a:cubicBezTo>
                    <a:lnTo>
                      <a:pt x="43018" y="173659"/>
                    </a:lnTo>
                    <a:lnTo>
                      <a:pt x="61982" y="168004"/>
                    </a:lnTo>
                    <a:lnTo>
                      <a:pt x="115595" y="148964"/>
                    </a:lnTo>
                    <a:cubicBezTo>
                      <a:pt x="141722" y="139539"/>
                      <a:pt x="168340" y="129887"/>
                      <a:pt x="194656" y="119406"/>
                    </a:cubicBezTo>
                    <a:cubicBezTo>
                      <a:pt x="202988" y="116088"/>
                      <a:pt x="212602" y="120160"/>
                      <a:pt x="215957" y="128568"/>
                    </a:cubicBezTo>
                    <a:cubicBezTo>
                      <a:pt x="219313" y="136975"/>
                      <a:pt x="215203" y="146514"/>
                      <a:pt x="206796" y="149869"/>
                    </a:cubicBezTo>
                    <a:cubicBezTo>
                      <a:pt x="180140" y="160501"/>
                      <a:pt x="153183" y="170228"/>
                      <a:pt x="126754" y="179805"/>
                    </a:cubicBezTo>
                    <a:lnTo>
                      <a:pt x="72162" y="199146"/>
                    </a:lnTo>
                    <a:lnTo>
                      <a:pt x="0" y="220749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88F89608-DA3C-4155-9B6C-B1CAC333930B}"/>
                  </a:ext>
                </a:extLst>
              </p:cNvPr>
              <p:cNvSpPr/>
              <p:nvPr/>
            </p:nvSpPr>
            <p:spPr>
              <a:xfrm>
                <a:off x="6191499" y="2130353"/>
                <a:ext cx="192331" cy="208265"/>
              </a:xfrm>
              <a:custGeom>
                <a:avLst/>
                <a:gdLst>
                  <a:gd name="connsiteX0" fmla="*/ 0 w 192331"/>
                  <a:gd name="connsiteY0" fmla="*/ 208266 h 208265"/>
                  <a:gd name="connsiteX1" fmla="*/ 6259 w 192331"/>
                  <a:gd name="connsiteY1" fmla="*/ 143796 h 208265"/>
                  <a:gd name="connsiteX2" fmla="*/ 15119 w 192331"/>
                  <a:gd name="connsiteY2" fmla="*/ 16325 h 208265"/>
                  <a:gd name="connsiteX3" fmla="*/ 31519 w 192331"/>
                  <a:gd name="connsiteY3" fmla="*/ 0 h 208265"/>
                  <a:gd name="connsiteX4" fmla="*/ 31594 w 192331"/>
                  <a:gd name="connsiteY4" fmla="*/ 0 h 208265"/>
                  <a:gd name="connsiteX5" fmla="*/ 47920 w 192331"/>
                  <a:gd name="connsiteY5" fmla="*/ 16438 h 208265"/>
                  <a:gd name="connsiteX6" fmla="*/ 38909 w 192331"/>
                  <a:gd name="connsiteY6" fmla="*/ 147113 h 208265"/>
                  <a:gd name="connsiteX7" fmla="*/ 37928 w 192331"/>
                  <a:gd name="connsiteY7" fmla="*/ 156916 h 208265"/>
                  <a:gd name="connsiteX8" fmla="*/ 46072 w 192331"/>
                  <a:gd name="connsiteY8" fmla="*/ 153561 h 208265"/>
                  <a:gd name="connsiteX9" fmla="*/ 168264 w 192331"/>
                  <a:gd name="connsiteY9" fmla="*/ 98779 h 208265"/>
                  <a:gd name="connsiteX10" fmla="*/ 190433 w 192331"/>
                  <a:gd name="connsiteY10" fmla="*/ 105641 h 208265"/>
                  <a:gd name="connsiteX11" fmla="*/ 183571 w 192331"/>
                  <a:gd name="connsiteY11" fmla="*/ 127810 h 208265"/>
                  <a:gd name="connsiteX12" fmla="*/ 58514 w 192331"/>
                  <a:gd name="connsiteY12" fmla="*/ 183911 h 208265"/>
                  <a:gd name="connsiteX13" fmla="*/ 0 w 192331"/>
                  <a:gd name="connsiteY13" fmla="*/ 208266 h 20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2331" h="208265">
                    <a:moveTo>
                      <a:pt x="0" y="208266"/>
                    </a:moveTo>
                    <a:lnTo>
                      <a:pt x="6259" y="143796"/>
                    </a:lnTo>
                    <a:cubicBezTo>
                      <a:pt x="10745" y="100099"/>
                      <a:pt x="14930" y="58778"/>
                      <a:pt x="15119" y="16325"/>
                    </a:cubicBezTo>
                    <a:cubicBezTo>
                      <a:pt x="15156" y="7276"/>
                      <a:pt x="22471" y="0"/>
                      <a:pt x="31519" y="0"/>
                    </a:cubicBezTo>
                    <a:cubicBezTo>
                      <a:pt x="31519" y="0"/>
                      <a:pt x="31557" y="0"/>
                      <a:pt x="31594" y="0"/>
                    </a:cubicBezTo>
                    <a:cubicBezTo>
                      <a:pt x="40643" y="38"/>
                      <a:pt x="47957" y="7427"/>
                      <a:pt x="47920" y="16438"/>
                    </a:cubicBezTo>
                    <a:cubicBezTo>
                      <a:pt x="47731" y="60512"/>
                      <a:pt x="43433" y="102587"/>
                      <a:pt x="38909" y="147113"/>
                    </a:cubicBezTo>
                    <a:lnTo>
                      <a:pt x="37928" y="156916"/>
                    </a:lnTo>
                    <a:lnTo>
                      <a:pt x="46072" y="153561"/>
                    </a:lnTo>
                    <a:cubicBezTo>
                      <a:pt x="86866" y="136821"/>
                      <a:pt x="129017" y="119515"/>
                      <a:pt x="168264" y="98779"/>
                    </a:cubicBezTo>
                    <a:cubicBezTo>
                      <a:pt x="176332" y="94632"/>
                      <a:pt x="186210" y="97648"/>
                      <a:pt x="190433" y="105641"/>
                    </a:cubicBezTo>
                    <a:cubicBezTo>
                      <a:pt x="194656" y="113634"/>
                      <a:pt x="191602" y="123587"/>
                      <a:pt x="183571" y="127810"/>
                    </a:cubicBezTo>
                    <a:cubicBezTo>
                      <a:pt x="142929" y="149262"/>
                      <a:pt x="99986" y="166869"/>
                      <a:pt x="58514" y="183911"/>
                    </a:cubicBezTo>
                    <a:lnTo>
                      <a:pt x="0" y="208266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F4C43EA6-BF6F-4EB9-9DB5-F2DA72690079}"/>
                  </a:ext>
                </a:extLst>
              </p:cNvPr>
              <p:cNvSpPr/>
              <p:nvPr/>
            </p:nvSpPr>
            <p:spPr>
              <a:xfrm>
                <a:off x="6286168" y="2015602"/>
                <a:ext cx="170413" cy="192002"/>
              </a:xfrm>
              <a:custGeom>
                <a:avLst/>
                <a:gdLst>
                  <a:gd name="connsiteX0" fmla="*/ 0 w 170413"/>
                  <a:gd name="connsiteY0" fmla="*/ 192003 h 192002"/>
                  <a:gd name="connsiteX1" fmla="*/ 1659 w 170413"/>
                  <a:gd name="connsiteY1" fmla="*/ 164669 h 192002"/>
                  <a:gd name="connsiteX2" fmla="*/ 1395 w 170413"/>
                  <a:gd name="connsiteY2" fmla="*/ 17141 h 192002"/>
                  <a:gd name="connsiteX3" fmla="*/ 17041 w 170413"/>
                  <a:gd name="connsiteY3" fmla="*/ 24 h 192002"/>
                  <a:gd name="connsiteX4" fmla="*/ 34158 w 170413"/>
                  <a:gd name="connsiteY4" fmla="*/ 15670 h 192002"/>
                  <a:gd name="connsiteX5" fmla="*/ 35666 w 170413"/>
                  <a:gd name="connsiteY5" fmla="*/ 139069 h 192002"/>
                  <a:gd name="connsiteX6" fmla="*/ 145681 w 170413"/>
                  <a:gd name="connsiteY6" fmla="*/ 78557 h 192002"/>
                  <a:gd name="connsiteX7" fmla="*/ 168114 w 170413"/>
                  <a:gd name="connsiteY7" fmla="*/ 84326 h 192002"/>
                  <a:gd name="connsiteX8" fmla="*/ 162345 w 170413"/>
                  <a:gd name="connsiteY8" fmla="*/ 106758 h 192002"/>
                  <a:gd name="connsiteX9" fmla="*/ 24846 w 170413"/>
                  <a:gd name="connsiteY9" fmla="*/ 180541 h 192002"/>
                  <a:gd name="connsiteX10" fmla="*/ 0 w 170413"/>
                  <a:gd name="connsiteY10" fmla="*/ 192003 h 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0413" h="192002">
                    <a:moveTo>
                      <a:pt x="0" y="192003"/>
                    </a:moveTo>
                    <a:lnTo>
                      <a:pt x="1659" y="164669"/>
                    </a:lnTo>
                    <a:cubicBezTo>
                      <a:pt x="4864" y="111697"/>
                      <a:pt x="3205" y="58010"/>
                      <a:pt x="1395" y="17141"/>
                    </a:cubicBezTo>
                    <a:cubicBezTo>
                      <a:pt x="980" y="8092"/>
                      <a:pt x="7993" y="439"/>
                      <a:pt x="17041" y="24"/>
                    </a:cubicBezTo>
                    <a:cubicBezTo>
                      <a:pt x="26769" y="-466"/>
                      <a:pt x="33781" y="6622"/>
                      <a:pt x="34158" y="15670"/>
                    </a:cubicBezTo>
                    <a:cubicBezTo>
                      <a:pt x="35704" y="50319"/>
                      <a:pt x="37137" y="94015"/>
                      <a:pt x="35666" y="139069"/>
                    </a:cubicBezTo>
                    <a:cubicBezTo>
                      <a:pt x="75744" y="119313"/>
                      <a:pt x="113333" y="97672"/>
                      <a:pt x="145681" y="78557"/>
                    </a:cubicBezTo>
                    <a:cubicBezTo>
                      <a:pt x="153448" y="73920"/>
                      <a:pt x="163551" y="76521"/>
                      <a:pt x="168114" y="84326"/>
                    </a:cubicBezTo>
                    <a:cubicBezTo>
                      <a:pt x="172751" y="92130"/>
                      <a:pt x="170149" y="102159"/>
                      <a:pt x="162345" y="106758"/>
                    </a:cubicBezTo>
                    <a:cubicBezTo>
                      <a:pt x="122758" y="130209"/>
                      <a:pt x="75442" y="157279"/>
                      <a:pt x="24846" y="180541"/>
                    </a:cubicBezTo>
                    <a:lnTo>
                      <a:pt x="0" y="192003"/>
                    </a:lnTo>
                    <a:close/>
                  </a:path>
                </a:pathLst>
              </a:custGeom>
              <a:solidFill>
                <a:srgbClr val="44554E"/>
              </a:solidFill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201" name="Freeform: Shape 200">
            <a:extLst>
              <a:ext uri="{FF2B5EF4-FFF2-40B4-BE49-F238E27FC236}">
                <a16:creationId xmlns:a16="http://schemas.microsoft.com/office/drawing/2014/main" id="{206D1731-30D4-4CD0-800F-897F3D718E0A}"/>
              </a:ext>
            </a:extLst>
          </p:cNvPr>
          <p:cNvSpPr/>
          <p:nvPr/>
        </p:nvSpPr>
        <p:spPr>
          <a:xfrm>
            <a:off x="9628707" y="-161"/>
            <a:ext cx="713841" cy="1317955"/>
          </a:xfrm>
          <a:custGeom>
            <a:avLst/>
            <a:gdLst>
              <a:gd name="connsiteX0" fmla="*/ 10 w 713841"/>
              <a:gd name="connsiteY0" fmla="*/ 1077082 h 1317955"/>
              <a:gd name="connsiteX1" fmla="*/ 10868 w 713841"/>
              <a:gd name="connsiteY1" fmla="*/ 1042019 h 1317955"/>
              <a:gd name="connsiteX2" fmla="*/ 73114 w 713841"/>
              <a:gd name="connsiteY2" fmla="*/ 1008540 h 1317955"/>
              <a:gd name="connsiteX3" fmla="*/ 100410 w 713841"/>
              <a:gd name="connsiteY3" fmla="*/ 1025581 h 1317955"/>
              <a:gd name="connsiteX4" fmla="*/ 100825 w 713841"/>
              <a:gd name="connsiteY4" fmla="*/ 1026298 h 1317955"/>
              <a:gd name="connsiteX5" fmla="*/ 102673 w 713841"/>
              <a:gd name="connsiteY5" fmla="*/ 1028145 h 1317955"/>
              <a:gd name="connsiteX6" fmla="*/ 105689 w 713841"/>
              <a:gd name="connsiteY6" fmla="*/ 1031350 h 1317955"/>
              <a:gd name="connsiteX7" fmla="*/ 110515 w 713841"/>
              <a:gd name="connsiteY7" fmla="*/ 1037458 h 1317955"/>
              <a:gd name="connsiteX8" fmla="*/ 117867 w 713841"/>
              <a:gd name="connsiteY8" fmla="*/ 1033386 h 1317955"/>
              <a:gd name="connsiteX9" fmla="*/ 229163 w 713841"/>
              <a:gd name="connsiteY9" fmla="*/ 935549 h 1317955"/>
              <a:gd name="connsiteX10" fmla="*/ 253821 w 713841"/>
              <a:gd name="connsiteY10" fmla="*/ 855357 h 1317955"/>
              <a:gd name="connsiteX11" fmla="*/ 258231 w 713841"/>
              <a:gd name="connsiteY11" fmla="*/ 821123 h 1317955"/>
              <a:gd name="connsiteX12" fmla="*/ 260644 w 713841"/>
              <a:gd name="connsiteY12" fmla="*/ 800689 h 1317955"/>
              <a:gd name="connsiteX13" fmla="*/ 270145 w 713841"/>
              <a:gd name="connsiteY13" fmla="*/ 743683 h 1317955"/>
              <a:gd name="connsiteX14" fmla="*/ 276140 w 713841"/>
              <a:gd name="connsiteY14" fmla="*/ 714163 h 1317955"/>
              <a:gd name="connsiteX15" fmla="*/ 277007 w 713841"/>
              <a:gd name="connsiteY15" fmla="*/ 706622 h 1317955"/>
              <a:gd name="connsiteX16" fmla="*/ 278402 w 713841"/>
              <a:gd name="connsiteY16" fmla="*/ 678044 h 1317955"/>
              <a:gd name="connsiteX17" fmla="*/ 274708 w 713841"/>
              <a:gd name="connsiteY17" fmla="*/ 673746 h 1317955"/>
              <a:gd name="connsiteX18" fmla="*/ 270522 w 713841"/>
              <a:gd name="connsiteY18" fmla="*/ 675066 h 1317955"/>
              <a:gd name="connsiteX19" fmla="*/ 261361 w 713841"/>
              <a:gd name="connsiteY19" fmla="*/ 686338 h 1317955"/>
              <a:gd name="connsiteX20" fmla="*/ 248919 w 713841"/>
              <a:gd name="connsiteY20" fmla="*/ 696329 h 1317955"/>
              <a:gd name="connsiteX21" fmla="*/ 221999 w 713841"/>
              <a:gd name="connsiteY21" fmla="*/ 713408 h 1317955"/>
              <a:gd name="connsiteX22" fmla="*/ 163034 w 713841"/>
              <a:gd name="connsiteY22" fmla="*/ 734484 h 1317955"/>
              <a:gd name="connsiteX23" fmla="*/ 145465 w 713841"/>
              <a:gd name="connsiteY23" fmla="*/ 736821 h 1317955"/>
              <a:gd name="connsiteX24" fmla="*/ 139734 w 713841"/>
              <a:gd name="connsiteY24" fmla="*/ 737312 h 1317955"/>
              <a:gd name="connsiteX25" fmla="*/ 138226 w 713841"/>
              <a:gd name="connsiteY25" fmla="*/ 741949 h 1317955"/>
              <a:gd name="connsiteX26" fmla="*/ 134833 w 713841"/>
              <a:gd name="connsiteY26" fmla="*/ 750583 h 1317955"/>
              <a:gd name="connsiteX27" fmla="*/ 133702 w 713841"/>
              <a:gd name="connsiteY27" fmla="*/ 752581 h 1317955"/>
              <a:gd name="connsiteX28" fmla="*/ 133513 w 713841"/>
              <a:gd name="connsiteY28" fmla="*/ 758161 h 1317955"/>
              <a:gd name="connsiteX29" fmla="*/ 112739 w 713841"/>
              <a:gd name="connsiteY29" fmla="*/ 775579 h 1317955"/>
              <a:gd name="connsiteX30" fmla="*/ 63539 w 713841"/>
              <a:gd name="connsiteY30" fmla="*/ 774637 h 1317955"/>
              <a:gd name="connsiteX31" fmla="*/ 33489 w 713841"/>
              <a:gd name="connsiteY31" fmla="*/ 722683 h 1317955"/>
              <a:gd name="connsiteX32" fmla="*/ 41407 w 713841"/>
              <a:gd name="connsiteY32" fmla="*/ 704888 h 1317955"/>
              <a:gd name="connsiteX33" fmla="*/ 83822 w 713841"/>
              <a:gd name="connsiteY33" fmla="*/ 679439 h 1317955"/>
              <a:gd name="connsiteX34" fmla="*/ 120506 w 713841"/>
              <a:gd name="connsiteY34" fmla="*/ 686866 h 1317955"/>
              <a:gd name="connsiteX35" fmla="*/ 140413 w 713841"/>
              <a:gd name="connsiteY35" fmla="*/ 717367 h 1317955"/>
              <a:gd name="connsiteX36" fmla="*/ 141053 w 713841"/>
              <a:gd name="connsiteY36" fmla="*/ 721741 h 1317955"/>
              <a:gd name="connsiteX37" fmla="*/ 146143 w 713841"/>
              <a:gd name="connsiteY37" fmla="*/ 724040 h 1317955"/>
              <a:gd name="connsiteX38" fmla="*/ 186749 w 713841"/>
              <a:gd name="connsiteY38" fmla="*/ 714200 h 1317955"/>
              <a:gd name="connsiteX39" fmla="*/ 218607 w 713841"/>
              <a:gd name="connsiteY39" fmla="*/ 701193 h 1317955"/>
              <a:gd name="connsiteX40" fmla="*/ 271427 w 713841"/>
              <a:gd name="connsiteY40" fmla="*/ 659645 h 1317955"/>
              <a:gd name="connsiteX41" fmla="*/ 318215 w 713841"/>
              <a:gd name="connsiteY41" fmla="*/ 569688 h 1317955"/>
              <a:gd name="connsiteX42" fmla="*/ 321420 w 713841"/>
              <a:gd name="connsiteY42" fmla="*/ 560640 h 1317955"/>
              <a:gd name="connsiteX43" fmla="*/ 329149 w 713841"/>
              <a:gd name="connsiteY43" fmla="*/ 539602 h 1317955"/>
              <a:gd name="connsiteX44" fmla="*/ 354409 w 713841"/>
              <a:gd name="connsiteY44" fmla="*/ 480938 h 1317955"/>
              <a:gd name="connsiteX45" fmla="*/ 381743 w 713841"/>
              <a:gd name="connsiteY45" fmla="*/ 423367 h 1317955"/>
              <a:gd name="connsiteX46" fmla="*/ 392714 w 713841"/>
              <a:gd name="connsiteY46" fmla="*/ 403272 h 1317955"/>
              <a:gd name="connsiteX47" fmla="*/ 369000 w 713841"/>
              <a:gd name="connsiteY47" fmla="*/ 412848 h 1317955"/>
              <a:gd name="connsiteX48" fmla="*/ 327565 w 713841"/>
              <a:gd name="connsiteY48" fmla="*/ 424234 h 1317955"/>
              <a:gd name="connsiteX49" fmla="*/ 231916 w 713841"/>
              <a:gd name="connsiteY49" fmla="*/ 426948 h 1317955"/>
              <a:gd name="connsiteX50" fmla="*/ 223508 w 713841"/>
              <a:gd name="connsiteY50" fmla="*/ 424762 h 1317955"/>
              <a:gd name="connsiteX51" fmla="*/ 221887 w 713841"/>
              <a:gd name="connsiteY51" fmla="*/ 431963 h 1317955"/>
              <a:gd name="connsiteX52" fmla="*/ 220378 w 713841"/>
              <a:gd name="connsiteY52" fmla="*/ 436713 h 1317955"/>
              <a:gd name="connsiteX53" fmla="*/ 216986 w 713841"/>
              <a:gd name="connsiteY53" fmla="*/ 442218 h 1317955"/>
              <a:gd name="connsiteX54" fmla="*/ 215252 w 713841"/>
              <a:gd name="connsiteY54" fmla="*/ 444103 h 1317955"/>
              <a:gd name="connsiteX55" fmla="*/ 215289 w 713841"/>
              <a:gd name="connsiteY55" fmla="*/ 446667 h 1317955"/>
              <a:gd name="connsiteX56" fmla="*/ 214497 w 713841"/>
              <a:gd name="connsiteY56" fmla="*/ 449193 h 1317955"/>
              <a:gd name="connsiteX57" fmla="*/ 211933 w 713841"/>
              <a:gd name="connsiteY57" fmla="*/ 451907 h 1317955"/>
              <a:gd name="connsiteX58" fmla="*/ 164806 w 713841"/>
              <a:gd name="connsiteY58" fmla="*/ 460051 h 1317955"/>
              <a:gd name="connsiteX59" fmla="*/ 133815 w 713841"/>
              <a:gd name="connsiteY59" fmla="*/ 422273 h 1317955"/>
              <a:gd name="connsiteX60" fmla="*/ 137510 w 713841"/>
              <a:gd name="connsiteY60" fmla="*/ 398446 h 1317955"/>
              <a:gd name="connsiteX61" fmla="*/ 184034 w 713841"/>
              <a:gd name="connsiteY61" fmla="*/ 364966 h 1317955"/>
              <a:gd name="connsiteX62" fmla="*/ 221774 w 713841"/>
              <a:gd name="connsiteY62" fmla="*/ 406853 h 1317955"/>
              <a:gd name="connsiteX63" fmla="*/ 222754 w 713841"/>
              <a:gd name="connsiteY63" fmla="*/ 411566 h 1317955"/>
              <a:gd name="connsiteX64" fmla="*/ 227806 w 713841"/>
              <a:gd name="connsiteY64" fmla="*/ 413413 h 1317955"/>
              <a:gd name="connsiteX65" fmla="*/ 329752 w 713841"/>
              <a:gd name="connsiteY65" fmla="*/ 411717 h 1317955"/>
              <a:gd name="connsiteX66" fmla="*/ 447269 w 713841"/>
              <a:gd name="connsiteY66" fmla="*/ 309280 h 1317955"/>
              <a:gd name="connsiteX67" fmla="*/ 472191 w 713841"/>
              <a:gd name="connsiteY67" fmla="*/ 269769 h 1317955"/>
              <a:gd name="connsiteX68" fmla="*/ 499525 w 713841"/>
              <a:gd name="connsiteY68" fmla="*/ 231765 h 1317955"/>
              <a:gd name="connsiteX69" fmla="*/ 503181 w 713841"/>
              <a:gd name="connsiteY69" fmla="*/ 225506 h 1317955"/>
              <a:gd name="connsiteX70" fmla="*/ 511363 w 713841"/>
              <a:gd name="connsiteY70" fmla="*/ 214497 h 1317955"/>
              <a:gd name="connsiteX71" fmla="*/ 520261 w 713841"/>
              <a:gd name="connsiteY71" fmla="*/ 197418 h 1317955"/>
              <a:gd name="connsiteX72" fmla="*/ 520185 w 713841"/>
              <a:gd name="connsiteY72" fmla="*/ 194666 h 1317955"/>
              <a:gd name="connsiteX73" fmla="*/ 517508 w 713841"/>
              <a:gd name="connsiteY73" fmla="*/ 194251 h 1317955"/>
              <a:gd name="connsiteX74" fmla="*/ 494774 w 713841"/>
              <a:gd name="connsiteY74" fmla="*/ 202018 h 1317955"/>
              <a:gd name="connsiteX75" fmla="*/ 470192 w 713841"/>
              <a:gd name="connsiteY75" fmla="*/ 207937 h 1317955"/>
              <a:gd name="connsiteX76" fmla="*/ 414506 w 713841"/>
              <a:gd name="connsiteY76" fmla="*/ 207937 h 1317955"/>
              <a:gd name="connsiteX77" fmla="*/ 405383 w 713841"/>
              <a:gd name="connsiteY77" fmla="*/ 205939 h 1317955"/>
              <a:gd name="connsiteX78" fmla="*/ 400896 w 713841"/>
              <a:gd name="connsiteY78" fmla="*/ 204808 h 1317955"/>
              <a:gd name="connsiteX79" fmla="*/ 397993 w 713841"/>
              <a:gd name="connsiteY79" fmla="*/ 207409 h 1317955"/>
              <a:gd name="connsiteX80" fmla="*/ 384873 w 713841"/>
              <a:gd name="connsiteY80" fmla="*/ 216043 h 1317955"/>
              <a:gd name="connsiteX81" fmla="*/ 363308 w 713841"/>
              <a:gd name="connsiteY81" fmla="*/ 224715 h 1317955"/>
              <a:gd name="connsiteX82" fmla="*/ 327415 w 713841"/>
              <a:gd name="connsiteY82" fmla="*/ 205298 h 1317955"/>
              <a:gd name="connsiteX83" fmla="*/ 317574 w 713841"/>
              <a:gd name="connsiteY83" fmla="*/ 149838 h 1317955"/>
              <a:gd name="connsiteX84" fmla="*/ 322136 w 713841"/>
              <a:gd name="connsiteY84" fmla="*/ 144108 h 1317955"/>
              <a:gd name="connsiteX85" fmla="*/ 370433 w 713841"/>
              <a:gd name="connsiteY85" fmla="*/ 137925 h 1317955"/>
              <a:gd name="connsiteX86" fmla="*/ 407381 w 713841"/>
              <a:gd name="connsiteY86" fmla="*/ 178077 h 1317955"/>
              <a:gd name="connsiteX87" fmla="*/ 408059 w 713841"/>
              <a:gd name="connsiteY87" fmla="*/ 188181 h 1317955"/>
              <a:gd name="connsiteX88" fmla="*/ 407343 w 713841"/>
              <a:gd name="connsiteY88" fmla="*/ 196061 h 1317955"/>
              <a:gd name="connsiteX89" fmla="*/ 416240 w 713841"/>
              <a:gd name="connsiteY89" fmla="*/ 197720 h 1317955"/>
              <a:gd name="connsiteX90" fmla="*/ 498959 w 713841"/>
              <a:gd name="connsiteY90" fmla="*/ 187277 h 1317955"/>
              <a:gd name="connsiteX91" fmla="*/ 558754 w 713841"/>
              <a:gd name="connsiteY91" fmla="*/ 152138 h 1317955"/>
              <a:gd name="connsiteX92" fmla="*/ 570932 w 713841"/>
              <a:gd name="connsiteY92" fmla="*/ 142901 h 1317955"/>
              <a:gd name="connsiteX93" fmla="*/ 576814 w 713841"/>
              <a:gd name="connsiteY93" fmla="*/ 134079 h 1317955"/>
              <a:gd name="connsiteX94" fmla="*/ 580244 w 713841"/>
              <a:gd name="connsiteY94" fmla="*/ 128876 h 1317955"/>
              <a:gd name="connsiteX95" fmla="*/ 638758 w 713841"/>
              <a:gd name="connsiteY95" fmla="*/ 65612 h 1317955"/>
              <a:gd name="connsiteX96" fmla="*/ 644942 w 713841"/>
              <a:gd name="connsiteY96" fmla="*/ 59127 h 1317955"/>
              <a:gd name="connsiteX97" fmla="*/ 659231 w 713841"/>
              <a:gd name="connsiteY97" fmla="*/ 45555 h 1317955"/>
              <a:gd name="connsiteX98" fmla="*/ 680079 w 713841"/>
              <a:gd name="connsiteY98" fmla="*/ 25761 h 1317955"/>
              <a:gd name="connsiteX99" fmla="*/ 686074 w 713841"/>
              <a:gd name="connsiteY99" fmla="*/ 19126 h 1317955"/>
              <a:gd name="connsiteX100" fmla="*/ 694670 w 713841"/>
              <a:gd name="connsiteY100" fmla="*/ 9549 h 1317955"/>
              <a:gd name="connsiteX101" fmla="*/ 710279 w 713841"/>
              <a:gd name="connsiteY101" fmla="*/ 124 h 1317955"/>
              <a:gd name="connsiteX102" fmla="*/ 713823 w 713841"/>
              <a:gd name="connsiteY102" fmla="*/ 7664 h 1317955"/>
              <a:gd name="connsiteX103" fmla="*/ 708281 w 713841"/>
              <a:gd name="connsiteY103" fmla="*/ 17957 h 1317955"/>
              <a:gd name="connsiteX104" fmla="*/ 701796 w 713841"/>
              <a:gd name="connsiteY104" fmla="*/ 23914 h 1317955"/>
              <a:gd name="connsiteX105" fmla="*/ 687092 w 713841"/>
              <a:gd name="connsiteY105" fmla="*/ 38014 h 1317955"/>
              <a:gd name="connsiteX106" fmla="*/ 678911 w 713841"/>
              <a:gd name="connsiteY106" fmla="*/ 46045 h 1317955"/>
              <a:gd name="connsiteX107" fmla="*/ 591292 w 713841"/>
              <a:gd name="connsiteY107" fmla="*/ 138226 h 1317955"/>
              <a:gd name="connsiteX108" fmla="*/ 579302 w 713841"/>
              <a:gd name="connsiteY108" fmla="*/ 151271 h 1317955"/>
              <a:gd name="connsiteX109" fmla="*/ 564749 w 713841"/>
              <a:gd name="connsiteY109" fmla="*/ 167483 h 1317955"/>
              <a:gd name="connsiteX110" fmla="*/ 559584 w 713841"/>
              <a:gd name="connsiteY110" fmla="*/ 175137 h 1317955"/>
              <a:gd name="connsiteX111" fmla="*/ 554795 w 713841"/>
              <a:gd name="connsiteY111" fmla="*/ 211067 h 1317955"/>
              <a:gd name="connsiteX112" fmla="*/ 556002 w 713841"/>
              <a:gd name="connsiteY112" fmla="*/ 228334 h 1317955"/>
              <a:gd name="connsiteX113" fmla="*/ 619945 w 713841"/>
              <a:gd name="connsiteY113" fmla="*/ 357727 h 1317955"/>
              <a:gd name="connsiteX114" fmla="*/ 623564 w 713841"/>
              <a:gd name="connsiteY114" fmla="*/ 360555 h 1317955"/>
              <a:gd name="connsiteX115" fmla="*/ 627523 w 713841"/>
              <a:gd name="connsiteY115" fmla="*/ 360367 h 1317955"/>
              <a:gd name="connsiteX116" fmla="*/ 642189 w 713841"/>
              <a:gd name="connsiteY116" fmla="*/ 363081 h 1317955"/>
              <a:gd name="connsiteX117" fmla="*/ 644866 w 713841"/>
              <a:gd name="connsiteY117" fmla="*/ 364627 h 1317955"/>
              <a:gd name="connsiteX118" fmla="*/ 646864 w 713841"/>
              <a:gd name="connsiteY118" fmla="*/ 366248 h 1317955"/>
              <a:gd name="connsiteX119" fmla="*/ 649277 w 713841"/>
              <a:gd name="connsiteY119" fmla="*/ 367002 h 1317955"/>
              <a:gd name="connsiteX120" fmla="*/ 678836 w 713841"/>
              <a:gd name="connsiteY120" fmla="*/ 385853 h 1317955"/>
              <a:gd name="connsiteX121" fmla="*/ 690259 w 713841"/>
              <a:gd name="connsiteY121" fmla="*/ 411151 h 1317955"/>
              <a:gd name="connsiteX122" fmla="*/ 688072 w 713841"/>
              <a:gd name="connsiteY122" fmla="*/ 420652 h 1317955"/>
              <a:gd name="connsiteX123" fmla="*/ 636119 w 713841"/>
              <a:gd name="connsiteY123" fmla="*/ 425516 h 1317955"/>
              <a:gd name="connsiteX124" fmla="*/ 613800 w 713841"/>
              <a:gd name="connsiteY124" fmla="*/ 406627 h 1317955"/>
              <a:gd name="connsiteX125" fmla="*/ 611424 w 713841"/>
              <a:gd name="connsiteY125" fmla="*/ 370207 h 1317955"/>
              <a:gd name="connsiteX126" fmla="*/ 613837 w 713841"/>
              <a:gd name="connsiteY126" fmla="*/ 365984 h 1317955"/>
              <a:gd name="connsiteX127" fmla="*/ 609011 w 713841"/>
              <a:gd name="connsiteY127" fmla="*/ 360329 h 1317955"/>
              <a:gd name="connsiteX128" fmla="*/ 599359 w 713841"/>
              <a:gd name="connsiteY128" fmla="*/ 351771 h 1317955"/>
              <a:gd name="connsiteX129" fmla="*/ 590047 w 713841"/>
              <a:gd name="connsiteY129" fmla="*/ 342383 h 1317955"/>
              <a:gd name="connsiteX130" fmla="*/ 573948 w 713841"/>
              <a:gd name="connsiteY130" fmla="*/ 322325 h 1317955"/>
              <a:gd name="connsiteX131" fmla="*/ 551704 w 713841"/>
              <a:gd name="connsiteY131" fmla="*/ 277309 h 1317955"/>
              <a:gd name="connsiteX132" fmla="*/ 544729 w 713841"/>
              <a:gd name="connsiteY132" fmla="*/ 242849 h 1317955"/>
              <a:gd name="connsiteX133" fmla="*/ 544089 w 713841"/>
              <a:gd name="connsiteY133" fmla="*/ 225695 h 1317955"/>
              <a:gd name="connsiteX134" fmla="*/ 541450 w 713841"/>
              <a:gd name="connsiteY134" fmla="*/ 203262 h 1317955"/>
              <a:gd name="connsiteX135" fmla="*/ 514454 w 713841"/>
              <a:gd name="connsiteY135" fmla="*/ 235271 h 1317955"/>
              <a:gd name="connsiteX136" fmla="*/ 435544 w 713841"/>
              <a:gd name="connsiteY136" fmla="*/ 353580 h 1317955"/>
              <a:gd name="connsiteX137" fmla="*/ 425741 w 713841"/>
              <a:gd name="connsiteY137" fmla="*/ 372054 h 1317955"/>
              <a:gd name="connsiteX138" fmla="*/ 410095 w 713841"/>
              <a:gd name="connsiteY138" fmla="*/ 474792 h 1317955"/>
              <a:gd name="connsiteX139" fmla="*/ 439465 w 713841"/>
              <a:gd name="connsiteY139" fmla="*/ 533570 h 1317955"/>
              <a:gd name="connsiteX140" fmla="*/ 457072 w 713841"/>
              <a:gd name="connsiteY140" fmla="*/ 553552 h 1317955"/>
              <a:gd name="connsiteX141" fmla="*/ 461898 w 713841"/>
              <a:gd name="connsiteY141" fmla="*/ 558566 h 1317955"/>
              <a:gd name="connsiteX142" fmla="*/ 465253 w 713841"/>
              <a:gd name="connsiteY142" fmla="*/ 562299 h 1317955"/>
              <a:gd name="connsiteX143" fmla="*/ 494133 w 713841"/>
              <a:gd name="connsiteY143" fmla="*/ 585108 h 1317955"/>
              <a:gd name="connsiteX144" fmla="*/ 511325 w 713841"/>
              <a:gd name="connsiteY144" fmla="*/ 578661 h 1317955"/>
              <a:gd name="connsiteX145" fmla="*/ 514945 w 713841"/>
              <a:gd name="connsiteY145" fmla="*/ 576475 h 1317955"/>
              <a:gd name="connsiteX146" fmla="*/ 533343 w 713841"/>
              <a:gd name="connsiteY146" fmla="*/ 575155 h 1317955"/>
              <a:gd name="connsiteX147" fmla="*/ 575531 w 713841"/>
              <a:gd name="connsiteY147" fmla="*/ 591442 h 1317955"/>
              <a:gd name="connsiteX148" fmla="*/ 597965 w 713841"/>
              <a:gd name="connsiteY148" fmla="*/ 622056 h 1317955"/>
              <a:gd name="connsiteX149" fmla="*/ 597889 w 713841"/>
              <a:gd name="connsiteY149" fmla="*/ 639362 h 1317955"/>
              <a:gd name="connsiteX150" fmla="*/ 559584 w 713841"/>
              <a:gd name="connsiteY150" fmla="*/ 659721 h 1317955"/>
              <a:gd name="connsiteX151" fmla="*/ 484217 w 713841"/>
              <a:gd name="connsiteY151" fmla="*/ 626015 h 1317955"/>
              <a:gd name="connsiteX152" fmla="*/ 482408 w 713841"/>
              <a:gd name="connsiteY152" fmla="*/ 605731 h 1317955"/>
              <a:gd name="connsiteX153" fmla="*/ 486065 w 713841"/>
              <a:gd name="connsiteY153" fmla="*/ 598606 h 1317955"/>
              <a:gd name="connsiteX154" fmla="*/ 488779 w 713841"/>
              <a:gd name="connsiteY154" fmla="*/ 594534 h 1317955"/>
              <a:gd name="connsiteX155" fmla="*/ 483388 w 713841"/>
              <a:gd name="connsiteY155" fmla="*/ 590500 h 1317955"/>
              <a:gd name="connsiteX156" fmla="*/ 395391 w 713841"/>
              <a:gd name="connsiteY156" fmla="*/ 464801 h 1317955"/>
              <a:gd name="connsiteX157" fmla="*/ 390038 w 713841"/>
              <a:gd name="connsiteY157" fmla="*/ 437241 h 1317955"/>
              <a:gd name="connsiteX158" fmla="*/ 372054 w 713841"/>
              <a:gd name="connsiteY158" fmla="*/ 475471 h 1317955"/>
              <a:gd name="connsiteX159" fmla="*/ 351469 w 713841"/>
              <a:gd name="connsiteY159" fmla="*/ 520148 h 1317955"/>
              <a:gd name="connsiteX160" fmla="*/ 333485 w 713841"/>
              <a:gd name="connsiteY160" fmla="*/ 565994 h 1317955"/>
              <a:gd name="connsiteX161" fmla="*/ 325341 w 713841"/>
              <a:gd name="connsiteY161" fmla="*/ 585674 h 1317955"/>
              <a:gd name="connsiteX162" fmla="*/ 315237 w 713841"/>
              <a:gd name="connsiteY162" fmla="*/ 613234 h 1317955"/>
              <a:gd name="connsiteX163" fmla="*/ 316858 w 713841"/>
              <a:gd name="connsiteY163" fmla="*/ 691164 h 1317955"/>
              <a:gd name="connsiteX164" fmla="*/ 363797 w 713841"/>
              <a:gd name="connsiteY164" fmla="*/ 747453 h 1317955"/>
              <a:gd name="connsiteX165" fmla="*/ 391395 w 713841"/>
              <a:gd name="connsiteY165" fmla="*/ 766342 h 1317955"/>
              <a:gd name="connsiteX166" fmla="*/ 398031 w 713841"/>
              <a:gd name="connsiteY166" fmla="*/ 770640 h 1317955"/>
              <a:gd name="connsiteX167" fmla="*/ 441237 w 713841"/>
              <a:gd name="connsiteY167" fmla="*/ 786739 h 1317955"/>
              <a:gd name="connsiteX168" fmla="*/ 451982 w 713841"/>
              <a:gd name="connsiteY168" fmla="*/ 781988 h 1317955"/>
              <a:gd name="connsiteX169" fmla="*/ 454433 w 713841"/>
              <a:gd name="connsiteY169" fmla="*/ 780556 h 1317955"/>
              <a:gd name="connsiteX170" fmla="*/ 496886 w 713841"/>
              <a:gd name="connsiteY170" fmla="*/ 779085 h 1317955"/>
              <a:gd name="connsiteX171" fmla="*/ 534588 w 713841"/>
              <a:gd name="connsiteY171" fmla="*/ 806042 h 1317955"/>
              <a:gd name="connsiteX172" fmla="*/ 536548 w 713841"/>
              <a:gd name="connsiteY172" fmla="*/ 821576 h 1317955"/>
              <a:gd name="connsiteX173" fmla="*/ 498167 w 713841"/>
              <a:gd name="connsiteY173" fmla="*/ 850078 h 1317955"/>
              <a:gd name="connsiteX174" fmla="*/ 434866 w 713841"/>
              <a:gd name="connsiteY174" fmla="*/ 826703 h 1317955"/>
              <a:gd name="connsiteX175" fmla="*/ 425930 w 713841"/>
              <a:gd name="connsiteY175" fmla="*/ 801066 h 1317955"/>
              <a:gd name="connsiteX176" fmla="*/ 427438 w 713841"/>
              <a:gd name="connsiteY176" fmla="*/ 796089 h 1317955"/>
              <a:gd name="connsiteX177" fmla="*/ 421066 w 713841"/>
              <a:gd name="connsiteY177" fmla="*/ 791678 h 1317955"/>
              <a:gd name="connsiteX178" fmla="*/ 316142 w 713841"/>
              <a:gd name="connsiteY178" fmla="*/ 712956 h 1317955"/>
              <a:gd name="connsiteX179" fmla="*/ 301966 w 713841"/>
              <a:gd name="connsiteY179" fmla="*/ 688374 h 1317955"/>
              <a:gd name="connsiteX180" fmla="*/ 299741 w 713841"/>
              <a:gd name="connsiteY180" fmla="*/ 686791 h 1317955"/>
              <a:gd name="connsiteX181" fmla="*/ 297705 w 713841"/>
              <a:gd name="connsiteY181" fmla="*/ 688525 h 1317955"/>
              <a:gd name="connsiteX182" fmla="*/ 289411 w 713841"/>
              <a:gd name="connsiteY182" fmla="*/ 718687 h 1317955"/>
              <a:gd name="connsiteX183" fmla="*/ 287413 w 713841"/>
              <a:gd name="connsiteY183" fmla="*/ 725172 h 1317955"/>
              <a:gd name="connsiteX184" fmla="*/ 281493 w 713841"/>
              <a:gd name="connsiteY184" fmla="*/ 754504 h 1317955"/>
              <a:gd name="connsiteX185" fmla="*/ 272634 w 713841"/>
              <a:gd name="connsiteY185" fmla="*/ 810793 h 1317955"/>
              <a:gd name="connsiteX186" fmla="*/ 267732 w 713841"/>
              <a:gd name="connsiteY186" fmla="*/ 853924 h 1317955"/>
              <a:gd name="connsiteX187" fmla="*/ 264829 w 713841"/>
              <a:gd name="connsiteY187" fmla="*/ 896037 h 1317955"/>
              <a:gd name="connsiteX188" fmla="*/ 285981 w 713841"/>
              <a:gd name="connsiteY188" fmla="*/ 961827 h 1317955"/>
              <a:gd name="connsiteX189" fmla="*/ 409793 w 713841"/>
              <a:gd name="connsiteY189" fmla="*/ 1066413 h 1317955"/>
              <a:gd name="connsiteX190" fmla="*/ 416391 w 713841"/>
              <a:gd name="connsiteY190" fmla="*/ 1069127 h 1317955"/>
              <a:gd name="connsiteX191" fmla="*/ 421933 w 713841"/>
              <a:gd name="connsiteY191" fmla="*/ 1065508 h 1317955"/>
              <a:gd name="connsiteX192" fmla="*/ 425214 w 713841"/>
              <a:gd name="connsiteY192" fmla="*/ 1062718 h 1317955"/>
              <a:gd name="connsiteX193" fmla="*/ 465103 w 713841"/>
              <a:gd name="connsiteY193" fmla="*/ 1050389 h 1317955"/>
              <a:gd name="connsiteX194" fmla="*/ 501183 w 713841"/>
              <a:gd name="connsiteY194" fmla="*/ 1063887 h 1317955"/>
              <a:gd name="connsiteX195" fmla="*/ 514078 w 713841"/>
              <a:gd name="connsiteY195" fmla="*/ 1087300 h 1317955"/>
              <a:gd name="connsiteX196" fmla="*/ 456243 w 713841"/>
              <a:gd name="connsiteY196" fmla="*/ 1133258 h 1317955"/>
              <a:gd name="connsiteX197" fmla="*/ 416505 w 713841"/>
              <a:gd name="connsiteY197" fmla="*/ 1125228 h 1317955"/>
              <a:gd name="connsiteX198" fmla="*/ 406250 w 713841"/>
              <a:gd name="connsiteY198" fmla="*/ 1118592 h 1317955"/>
              <a:gd name="connsiteX199" fmla="*/ 400443 w 713841"/>
              <a:gd name="connsiteY199" fmla="*/ 1105095 h 1317955"/>
              <a:gd name="connsiteX200" fmla="*/ 399350 w 713841"/>
              <a:gd name="connsiteY200" fmla="*/ 1097894 h 1317955"/>
              <a:gd name="connsiteX201" fmla="*/ 404516 w 713841"/>
              <a:gd name="connsiteY201" fmla="*/ 1081456 h 1317955"/>
              <a:gd name="connsiteX202" fmla="*/ 408173 w 713841"/>
              <a:gd name="connsiteY202" fmla="*/ 1076366 h 1317955"/>
              <a:gd name="connsiteX203" fmla="*/ 401084 w 713841"/>
              <a:gd name="connsiteY203" fmla="*/ 1073538 h 1317955"/>
              <a:gd name="connsiteX204" fmla="*/ 333711 w 713841"/>
              <a:gd name="connsiteY204" fmla="*/ 1033838 h 1317955"/>
              <a:gd name="connsiteX205" fmla="*/ 280664 w 713841"/>
              <a:gd name="connsiteY205" fmla="*/ 975890 h 1317955"/>
              <a:gd name="connsiteX206" fmla="*/ 271088 w 713841"/>
              <a:gd name="connsiteY206" fmla="*/ 963675 h 1317955"/>
              <a:gd name="connsiteX207" fmla="*/ 268147 w 713841"/>
              <a:gd name="connsiteY207" fmla="*/ 962732 h 1317955"/>
              <a:gd name="connsiteX208" fmla="*/ 265432 w 713841"/>
              <a:gd name="connsiteY208" fmla="*/ 964730 h 1317955"/>
              <a:gd name="connsiteX209" fmla="*/ 260532 w 713841"/>
              <a:gd name="connsiteY209" fmla="*/ 999152 h 1317955"/>
              <a:gd name="connsiteX210" fmla="*/ 260606 w 713841"/>
              <a:gd name="connsiteY210" fmla="*/ 1038664 h 1317955"/>
              <a:gd name="connsiteX211" fmla="*/ 264829 w 713841"/>
              <a:gd name="connsiteY211" fmla="*/ 1119196 h 1317955"/>
              <a:gd name="connsiteX212" fmla="*/ 272747 w 713841"/>
              <a:gd name="connsiteY212" fmla="*/ 1202140 h 1317955"/>
              <a:gd name="connsiteX213" fmla="*/ 273237 w 713841"/>
              <a:gd name="connsiteY213" fmla="*/ 1207381 h 1317955"/>
              <a:gd name="connsiteX214" fmla="*/ 280061 w 713841"/>
              <a:gd name="connsiteY214" fmla="*/ 1207871 h 1317955"/>
              <a:gd name="connsiteX215" fmla="*/ 303474 w 713841"/>
              <a:gd name="connsiteY215" fmla="*/ 1215034 h 1317955"/>
              <a:gd name="connsiteX216" fmla="*/ 318140 w 713841"/>
              <a:gd name="connsiteY216" fmla="*/ 1229361 h 1317955"/>
              <a:gd name="connsiteX217" fmla="*/ 329941 w 713841"/>
              <a:gd name="connsiteY217" fmla="*/ 1249758 h 1317955"/>
              <a:gd name="connsiteX218" fmla="*/ 325341 w 713841"/>
              <a:gd name="connsiteY218" fmla="*/ 1272794 h 1317955"/>
              <a:gd name="connsiteX219" fmla="*/ 295669 w 713841"/>
              <a:gd name="connsiteY219" fmla="*/ 1310232 h 1317955"/>
              <a:gd name="connsiteX220" fmla="*/ 251709 w 713841"/>
              <a:gd name="connsiteY220" fmla="*/ 1316226 h 1317955"/>
              <a:gd name="connsiteX221" fmla="*/ 208390 w 713841"/>
              <a:gd name="connsiteY221" fmla="*/ 1293454 h 1317955"/>
              <a:gd name="connsiteX222" fmla="*/ 205147 w 713841"/>
              <a:gd name="connsiteY222" fmla="*/ 1282898 h 1317955"/>
              <a:gd name="connsiteX223" fmla="*/ 230973 w 713841"/>
              <a:gd name="connsiteY223" fmla="*/ 1224083 h 1317955"/>
              <a:gd name="connsiteX224" fmla="*/ 253670 w 713841"/>
              <a:gd name="connsiteY224" fmla="*/ 1211565 h 1317955"/>
              <a:gd name="connsiteX225" fmla="*/ 259890 w 713841"/>
              <a:gd name="connsiteY225" fmla="*/ 1209416 h 1317955"/>
              <a:gd name="connsiteX226" fmla="*/ 259363 w 713841"/>
              <a:gd name="connsiteY226" fmla="*/ 1204289 h 1317955"/>
              <a:gd name="connsiteX227" fmla="*/ 251558 w 713841"/>
              <a:gd name="connsiteY227" fmla="*/ 1123230 h 1317955"/>
              <a:gd name="connsiteX228" fmla="*/ 247261 w 713841"/>
              <a:gd name="connsiteY228" fmla="*/ 1041793 h 1317955"/>
              <a:gd name="connsiteX229" fmla="*/ 247261 w 713841"/>
              <a:gd name="connsiteY229" fmla="*/ 992102 h 1317955"/>
              <a:gd name="connsiteX230" fmla="*/ 247223 w 713841"/>
              <a:gd name="connsiteY230" fmla="*/ 967558 h 1317955"/>
              <a:gd name="connsiteX231" fmla="*/ 239230 w 713841"/>
              <a:gd name="connsiteY231" fmla="*/ 952326 h 1317955"/>
              <a:gd name="connsiteX232" fmla="*/ 227391 w 713841"/>
              <a:gd name="connsiteY232" fmla="*/ 959565 h 1317955"/>
              <a:gd name="connsiteX233" fmla="*/ 216495 w 713841"/>
              <a:gd name="connsiteY233" fmla="*/ 972459 h 1317955"/>
              <a:gd name="connsiteX234" fmla="*/ 189576 w 713841"/>
              <a:gd name="connsiteY234" fmla="*/ 998436 h 1317955"/>
              <a:gd name="connsiteX235" fmla="*/ 120657 w 713841"/>
              <a:gd name="connsiteY235" fmla="*/ 1045224 h 1317955"/>
              <a:gd name="connsiteX236" fmla="*/ 115642 w 713841"/>
              <a:gd name="connsiteY236" fmla="*/ 1048014 h 1317955"/>
              <a:gd name="connsiteX237" fmla="*/ 117038 w 713841"/>
              <a:gd name="connsiteY237" fmla="*/ 1052991 h 1317955"/>
              <a:gd name="connsiteX238" fmla="*/ 118772 w 713841"/>
              <a:gd name="connsiteY238" fmla="*/ 1064264 h 1317955"/>
              <a:gd name="connsiteX239" fmla="*/ 102635 w 713841"/>
              <a:gd name="connsiteY239" fmla="*/ 1102003 h 1317955"/>
              <a:gd name="connsiteX240" fmla="*/ 58071 w 713841"/>
              <a:gd name="connsiteY240" fmla="*/ 1122777 h 1317955"/>
              <a:gd name="connsiteX241" fmla="*/ 14676 w 713841"/>
              <a:gd name="connsiteY241" fmla="*/ 1108450 h 1317955"/>
              <a:gd name="connsiteX242" fmla="*/ 10 w 713841"/>
              <a:gd name="connsiteY242" fmla="*/ 1077082 h 131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</a:cxnLst>
            <a:rect l="l" t="t" r="r" b="b"/>
            <a:pathLst>
              <a:path w="713841" h="1317955">
                <a:moveTo>
                  <a:pt x="10" y="1077082"/>
                </a:moveTo>
                <a:cubicBezTo>
                  <a:pt x="-216" y="1065432"/>
                  <a:pt x="3290" y="1052878"/>
                  <a:pt x="10868" y="1042019"/>
                </a:cubicBezTo>
                <a:cubicBezTo>
                  <a:pt x="23385" y="1024450"/>
                  <a:pt x="47251" y="1005637"/>
                  <a:pt x="73114" y="1008540"/>
                </a:cubicBezTo>
                <a:cubicBezTo>
                  <a:pt x="85104" y="1009822"/>
                  <a:pt x="94039" y="1015477"/>
                  <a:pt x="100410" y="1025581"/>
                </a:cubicBezTo>
                <a:lnTo>
                  <a:pt x="100825" y="1026298"/>
                </a:lnTo>
                <a:lnTo>
                  <a:pt x="102673" y="1028145"/>
                </a:lnTo>
                <a:cubicBezTo>
                  <a:pt x="103729" y="1029201"/>
                  <a:pt x="104784" y="1030256"/>
                  <a:pt x="105689" y="1031350"/>
                </a:cubicBezTo>
                <a:lnTo>
                  <a:pt x="110515" y="1037458"/>
                </a:lnTo>
                <a:lnTo>
                  <a:pt x="117867" y="1033386"/>
                </a:lnTo>
                <a:cubicBezTo>
                  <a:pt x="169707" y="1005109"/>
                  <a:pt x="207221" y="970913"/>
                  <a:pt x="229163" y="935549"/>
                </a:cubicBezTo>
                <a:cubicBezTo>
                  <a:pt x="246543" y="907913"/>
                  <a:pt x="250502" y="878242"/>
                  <a:pt x="253821" y="855357"/>
                </a:cubicBezTo>
                <a:cubicBezTo>
                  <a:pt x="255630" y="844008"/>
                  <a:pt x="256912" y="832547"/>
                  <a:pt x="258231" y="821123"/>
                </a:cubicBezTo>
                <a:cubicBezTo>
                  <a:pt x="259061" y="814299"/>
                  <a:pt x="259852" y="807437"/>
                  <a:pt x="260644" y="800689"/>
                </a:cubicBezTo>
                <a:cubicBezTo>
                  <a:pt x="262756" y="781498"/>
                  <a:pt x="266074" y="762534"/>
                  <a:pt x="270145" y="743683"/>
                </a:cubicBezTo>
                <a:lnTo>
                  <a:pt x="276140" y="714163"/>
                </a:lnTo>
                <a:cubicBezTo>
                  <a:pt x="276517" y="712315"/>
                  <a:pt x="276781" y="709638"/>
                  <a:pt x="277007" y="706622"/>
                </a:cubicBezTo>
                <a:cubicBezTo>
                  <a:pt x="277950" y="696970"/>
                  <a:pt x="281004" y="688073"/>
                  <a:pt x="278402" y="678044"/>
                </a:cubicBezTo>
                <a:cubicBezTo>
                  <a:pt x="277950" y="676272"/>
                  <a:pt x="276894" y="674161"/>
                  <a:pt x="274708" y="673746"/>
                </a:cubicBezTo>
                <a:cubicBezTo>
                  <a:pt x="273086" y="673444"/>
                  <a:pt x="271654" y="674236"/>
                  <a:pt x="270522" y="675066"/>
                </a:cubicBezTo>
                <a:cubicBezTo>
                  <a:pt x="265998" y="678233"/>
                  <a:pt x="264678" y="682719"/>
                  <a:pt x="261361" y="686338"/>
                </a:cubicBezTo>
                <a:cubicBezTo>
                  <a:pt x="257967" y="690033"/>
                  <a:pt x="253141" y="693200"/>
                  <a:pt x="248919" y="696329"/>
                </a:cubicBezTo>
                <a:cubicBezTo>
                  <a:pt x="240587" y="702513"/>
                  <a:pt x="231614" y="708243"/>
                  <a:pt x="221999" y="713408"/>
                </a:cubicBezTo>
                <a:cubicBezTo>
                  <a:pt x="204355" y="722872"/>
                  <a:pt x="184448" y="730488"/>
                  <a:pt x="163034" y="734484"/>
                </a:cubicBezTo>
                <a:cubicBezTo>
                  <a:pt x="157265" y="735540"/>
                  <a:pt x="151384" y="736369"/>
                  <a:pt x="145465" y="736821"/>
                </a:cubicBezTo>
                <a:lnTo>
                  <a:pt x="139734" y="737312"/>
                </a:lnTo>
                <a:lnTo>
                  <a:pt x="138226" y="741949"/>
                </a:lnTo>
                <a:cubicBezTo>
                  <a:pt x="137283" y="744927"/>
                  <a:pt x="136040" y="747793"/>
                  <a:pt x="134833" y="750583"/>
                </a:cubicBezTo>
                <a:lnTo>
                  <a:pt x="133702" y="752581"/>
                </a:lnTo>
                <a:lnTo>
                  <a:pt x="133513" y="758161"/>
                </a:lnTo>
                <a:cubicBezTo>
                  <a:pt x="130120" y="767850"/>
                  <a:pt x="120355" y="772940"/>
                  <a:pt x="112739" y="775579"/>
                </a:cubicBezTo>
                <a:cubicBezTo>
                  <a:pt x="97357" y="780857"/>
                  <a:pt x="77111" y="780631"/>
                  <a:pt x="63539" y="774637"/>
                </a:cubicBezTo>
                <a:cubicBezTo>
                  <a:pt x="41633" y="764947"/>
                  <a:pt x="29192" y="744249"/>
                  <a:pt x="33489" y="722683"/>
                </a:cubicBezTo>
                <a:cubicBezTo>
                  <a:pt x="34847" y="716387"/>
                  <a:pt x="37524" y="710392"/>
                  <a:pt x="41407" y="704888"/>
                </a:cubicBezTo>
                <a:cubicBezTo>
                  <a:pt x="50870" y="691579"/>
                  <a:pt x="67120" y="681814"/>
                  <a:pt x="83822" y="679439"/>
                </a:cubicBezTo>
                <a:cubicBezTo>
                  <a:pt x="93096" y="678082"/>
                  <a:pt x="106970" y="678421"/>
                  <a:pt x="120506" y="686866"/>
                </a:cubicBezTo>
                <a:cubicBezTo>
                  <a:pt x="134569" y="695651"/>
                  <a:pt x="139093" y="708281"/>
                  <a:pt x="140413" y="717367"/>
                </a:cubicBezTo>
                <a:lnTo>
                  <a:pt x="141053" y="721741"/>
                </a:lnTo>
                <a:lnTo>
                  <a:pt x="146143" y="724040"/>
                </a:lnTo>
                <a:cubicBezTo>
                  <a:pt x="152138" y="726416"/>
                  <a:pt x="170197" y="720421"/>
                  <a:pt x="186749" y="714200"/>
                </a:cubicBezTo>
                <a:cubicBezTo>
                  <a:pt x="203299" y="707904"/>
                  <a:pt x="218607" y="701193"/>
                  <a:pt x="218607" y="701193"/>
                </a:cubicBezTo>
                <a:cubicBezTo>
                  <a:pt x="238627" y="689882"/>
                  <a:pt x="255630" y="675744"/>
                  <a:pt x="271427" y="659645"/>
                </a:cubicBezTo>
                <a:cubicBezTo>
                  <a:pt x="297441" y="633103"/>
                  <a:pt x="305133" y="603884"/>
                  <a:pt x="318215" y="569688"/>
                </a:cubicBezTo>
                <a:lnTo>
                  <a:pt x="321420" y="560640"/>
                </a:lnTo>
                <a:cubicBezTo>
                  <a:pt x="323984" y="553703"/>
                  <a:pt x="326548" y="546690"/>
                  <a:pt x="329149" y="539602"/>
                </a:cubicBezTo>
                <a:cubicBezTo>
                  <a:pt x="336539" y="519620"/>
                  <a:pt x="345022" y="500090"/>
                  <a:pt x="354409" y="480938"/>
                </a:cubicBezTo>
                <a:cubicBezTo>
                  <a:pt x="363533" y="461710"/>
                  <a:pt x="372205" y="442293"/>
                  <a:pt x="381743" y="423367"/>
                </a:cubicBezTo>
                <a:lnTo>
                  <a:pt x="392714" y="403272"/>
                </a:lnTo>
                <a:lnTo>
                  <a:pt x="369000" y="412848"/>
                </a:lnTo>
                <a:cubicBezTo>
                  <a:pt x="355503" y="418202"/>
                  <a:pt x="340836" y="421708"/>
                  <a:pt x="327565" y="424234"/>
                </a:cubicBezTo>
                <a:cubicBezTo>
                  <a:pt x="297517" y="430191"/>
                  <a:pt x="264754" y="435356"/>
                  <a:pt x="231916" y="426948"/>
                </a:cubicBezTo>
                <a:lnTo>
                  <a:pt x="223508" y="424762"/>
                </a:lnTo>
                <a:lnTo>
                  <a:pt x="221887" y="431963"/>
                </a:lnTo>
                <a:cubicBezTo>
                  <a:pt x="221510" y="433659"/>
                  <a:pt x="221019" y="435243"/>
                  <a:pt x="220378" y="436713"/>
                </a:cubicBezTo>
                <a:cubicBezTo>
                  <a:pt x="219474" y="438862"/>
                  <a:pt x="218342" y="440672"/>
                  <a:pt x="216986" y="442218"/>
                </a:cubicBezTo>
                <a:lnTo>
                  <a:pt x="215252" y="444103"/>
                </a:lnTo>
                <a:lnTo>
                  <a:pt x="215289" y="446667"/>
                </a:lnTo>
                <a:cubicBezTo>
                  <a:pt x="215063" y="447722"/>
                  <a:pt x="214761" y="448514"/>
                  <a:pt x="214497" y="449193"/>
                </a:cubicBezTo>
                <a:cubicBezTo>
                  <a:pt x="213781" y="450852"/>
                  <a:pt x="213027" y="451455"/>
                  <a:pt x="211933" y="451907"/>
                </a:cubicBezTo>
                <a:cubicBezTo>
                  <a:pt x="196287" y="458543"/>
                  <a:pt x="181432" y="466234"/>
                  <a:pt x="164806" y="460051"/>
                </a:cubicBezTo>
                <a:cubicBezTo>
                  <a:pt x="149725" y="454433"/>
                  <a:pt x="135964" y="438410"/>
                  <a:pt x="133815" y="422273"/>
                </a:cubicBezTo>
                <a:cubicBezTo>
                  <a:pt x="132797" y="414846"/>
                  <a:pt x="134079" y="406589"/>
                  <a:pt x="137510" y="398446"/>
                </a:cubicBezTo>
                <a:cubicBezTo>
                  <a:pt x="146106" y="378049"/>
                  <a:pt x="165296" y="364175"/>
                  <a:pt x="184034" y="364966"/>
                </a:cubicBezTo>
                <a:cubicBezTo>
                  <a:pt x="207409" y="366022"/>
                  <a:pt x="218644" y="392074"/>
                  <a:pt x="221774" y="406853"/>
                </a:cubicBezTo>
                <a:lnTo>
                  <a:pt x="222754" y="411566"/>
                </a:lnTo>
                <a:lnTo>
                  <a:pt x="227806" y="413413"/>
                </a:lnTo>
                <a:cubicBezTo>
                  <a:pt x="264414" y="426722"/>
                  <a:pt x="302418" y="417448"/>
                  <a:pt x="329752" y="411717"/>
                </a:cubicBezTo>
                <a:cubicBezTo>
                  <a:pt x="395995" y="398974"/>
                  <a:pt x="420162" y="350489"/>
                  <a:pt x="447269" y="309280"/>
                </a:cubicBezTo>
                <a:cubicBezTo>
                  <a:pt x="447269" y="309280"/>
                  <a:pt x="459711" y="289525"/>
                  <a:pt x="472191" y="269769"/>
                </a:cubicBezTo>
                <a:cubicBezTo>
                  <a:pt x="485839" y="250805"/>
                  <a:pt x="499525" y="231765"/>
                  <a:pt x="499525" y="231765"/>
                </a:cubicBezTo>
                <a:cubicBezTo>
                  <a:pt x="500920" y="229654"/>
                  <a:pt x="502013" y="227693"/>
                  <a:pt x="503181" y="225506"/>
                </a:cubicBezTo>
                <a:cubicBezTo>
                  <a:pt x="505444" y="221322"/>
                  <a:pt x="509176" y="218645"/>
                  <a:pt x="511363" y="214497"/>
                </a:cubicBezTo>
                <a:lnTo>
                  <a:pt x="520261" y="197418"/>
                </a:lnTo>
                <a:cubicBezTo>
                  <a:pt x="520676" y="196627"/>
                  <a:pt x="521014" y="195496"/>
                  <a:pt x="520185" y="194666"/>
                </a:cubicBezTo>
                <a:cubicBezTo>
                  <a:pt x="519431" y="193950"/>
                  <a:pt x="518376" y="194063"/>
                  <a:pt x="517508" y="194251"/>
                </a:cubicBezTo>
                <a:cubicBezTo>
                  <a:pt x="509553" y="196099"/>
                  <a:pt x="502088" y="198813"/>
                  <a:pt x="494774" y="202018"/>
                </a:cubicBezTo>
                <a:cubicBezTo>
                  <a:pt x="487761" y="205110"/>
                  <a:pt x="478336" y="206542"/>
                  <a:pt x="470192" y="207937"/>
                </a:cubicBezTo>
                <a:cubicBezTo>
                  <a:pt x="452737" y="210916"/>
                  <a:pt x="433810" y="211481"/>
                  <a:pt x="414506" y="207937"/>
                </a:cubicBezTo>
                <a:lnTo>
                  <a:pt x="405383" y="205939"/>
                </a:lnTo>
                <a:lnTo>
                  <a:pt x="400896" y="204808"/>
                </a:lnTo>
                <a:lnTo>
                  <a:pt x="397993" y="207409"/>
                </a:lnTo>
                <a:cubicBezTo>
                  <a:pt x="394298" y="210765"/>
                  <a:pt x="389887" y="213668"/>
                  <a:pt x="384873" y="216043"/>
                </a:cubicBezTo>
                <a:cubicBezTo>
                  <a:pt x="378275" y="222943"/>
                  <a:pt x="371640" y="225393"/>
                  <a:pt x="363308" y="224715"/>
                </a:cubicBezTo>
                <a:cubicBezTo>
                  <a:pt x="351280" y="223734"/>
                  <a:pt x="337444" y="216383"/>
                  <a:pt x="327415" y="205298"/>
                </a:cubicBezTo>
                <a:cubicBezTo>
                  <a:pt x="311014" y="187239"/>
                  <a:pt x="306791" y="165523"/>
                  <a:pt x="317574" y="149838"/>
                </a:cubicBezTo>
                <a:cubicBezTo>
                  <a:pt x="318894" y="147840"/>
                  <a:pt x="320440" y="145955"/>
                  <a:pt x="322136" y="144108"/>
                </a:cubicBezTo>
                <a:cubicBezTo>
                  <a:pt x="333485" y="132119"/>
                  <a:pt x="352449" y="129706"/>
                  <a:pt x="370433" y="137925"/>
                </a:cubicBezTo>
                <a:cubicBezTo>
                  <a:pt x="389095" y="146445"/>
                  <a:pt x="403422" y="162356"/>
                  <a:pt x="407381" y="178077"/>
                </a:cubicBezTo>
                <a:cubicBezTo>
                  <a:pt x="408173" y="181244"/>
                  <a:pt x="408361" y="184449"/>
                  <a:pt x="408059" y="188181"/>
                </a:cubicBezTo>
                <a:lnTo>
                  <a:pt x="407343" y="196061"/>
                </a:lnTo>
                <a:lnTo>
                  <a:pt x="416240" y="197720"/>
                </a:lnTo>
                <a:cubicBezTo>
                  <a:pt x="445422" y="203149"/>
                  <a:pt x="474415" y="197343"/>
                  <a:pt x="498959" y="187277"/>
                </a:cubicBezTo>
                <a:cubicBezTo>
                  <a:pt x="523955" y="177474"/>
                  <a:pt x="545860" y="164278"/>
                  <a:pt x="558754" y="152138"/>
                </a:cubicBezTo>
                <a:cubicBezTo>
                  <a:pt x="563995" y="150329"/>
                  <a:pt x="567237" y="147765"/>
                  <a:pt x="570932" y="142901"/>
                </a:cubicBezTo>
                <a:cubicBezTo>
                  <a:pt x="573006" y="140149"/>
                  <a:pt x="575042" y="136944"/>
                  <a:pt x="576814" y="134079"/>
                </a:cubicBezTo>
                <a:cubicBezTo>
                  <a:pt x="578134" y="132043"/>
                  <a:pt x="579339" y="130196"/>
                  <a:pt x="580244" y="128876"/>
                </a:cubicBezTo>
                <a:lnTo>
                  <a:pt x="638758" y="65612"/>
                </a:lnTo>
                <a:cubicBezTo>
                  <a:pt x="638758" y="65612"/>
                  <a:pt x="641096" y="62898"/>
                  <a:pt x="644942" y="59127"/>
                </a:cubicBezTo>
                <a:cubicBezTo>
                  <a:pt x="648825" y="55433"/>
                  <a:pt x="654027" y="50494"/>
                  <a:pt x="659231" y="45555"/>
                </a:cubicBezTo>
                <a:cubicBezTo>
                  <a:pt x="669637" y="35677"/>
                  <a:pt x="680079" y="25761"/>
                  <a:pt x="680079" y="25761"/>
                </a:cubicBezTo>
                <a:cubicBezTo>
                  <a:pt x="682115" y="23499"/>
                  <a:pt x="684000" y="21425"/>
                  <a:pt x="686074" y="19126"/>
                </a:cubicBezTo>
                <a:cubicBezTo>
                  <a:pt x="688638" y="16147"/>
                  <a:pt x="691541" y="12716"/>
                  <a:pt x="694670" y="9549"/>
                </a:cubicBezTo>
                <a:cubicBezTo>
                  <a:pt x="705001" y="-894"/>
                  <a:pt x="709487" y="-140"/>
                  <a:pt x="710279" y="124"/>
                </a:cubicBezTo>
                <a:cubicBezTo>
                  <a:pt x="713219" y="3328"/>
                  <a:pt x="713973" y="5779"/>
                  <a:pt x="713823" y="7664"/>
                </a:cubicBezTo>
                <a:cubicBezTo>
                  <a:pt x="713559" y="11283"/>
                  <a:pt x="711900" y="14337"/>
                  <a:pt x="708281" y="17957"/>
                </a:cubicBezTo>
                <a:cubicBezTo>
                  <a:pt x="706886" y="19239"/>
                  <a:pt x="701796" y="23914"/>
                  <a:pt x="701796" y="23914"/>
                </a:cubicBezTo>
                <a:lnTo>
                  <a:pt x="687092" y="38014"/>
                </a:lnTo>
                <a:lnTo>
                  <a:pt x="678911" y="46045"/>
                </a:lnTo>
                <a:cubicBezTo>
                  <a:pt x="662510" y="58713"/>
                  <a:pt x="591292" y="138226"/>
                  <a:pt x="591292" y="138226"/>
                </a:cubicBezTo>
                <a:cubicBezTo>
                  <a:pt x="587597" y="142788"/>
                  <a:pt x="583449" y="147011"/>
                  <a:pt x="579302" y="151271"/>
                </a:cubicBezTo>
                <a:cubicBezTo>
                  <a:pt x="574212" y="156474"/>
                  <a:pt x="569122" y="161715"/>
                  <a:pt x="564749" y="167483"/>
                </a:cubicBezTo>
                <a:cubicBezTo>
                  <a:pt x="562902" y="169934"/>
                  <a:pt x="561168" y="172460"/>
                  <a:pt x="559584" y="175137"/>
                </a:cubicBezTo>
                <a:cubicBezTo>
                  <a:pt x="552609" y="187163"/>
                  <a:pt x="553665" y="199379"/>
                  <a:pt x="554795" y="211067"/>
                </a:cubicBezTo>
                <a:cubicBezTo>
                  <a:pt x="555248" y="216533"/>
                  <a:pt x="556040" y="222302"/>
                  <a:pt x="556002" y="228334"/>
                </a:cubicBezTo>
                <a:cubicBezTo>
                  <a:pt x="555248" y="279194"/>
                  <a:pt x="579717" y="326699"/>
                  <a:pt x="619945" y="357727"/>
                </a:cubicBezTo>
                <a:lnTo>
                  <a:pt x="623564" y="360555"/>
                </a:lnTo>
                <a:lnTo>
                  <a:pt x="627523" y="360367"/>
                </a:lnTo>
                <a:cubicBezTo>
                  <a:pt x="632085" y="360178"/>
                  <a:pt x="636873" y="361045"/>
                  <a:pt x="642189" y="363081"/>
                </a:cubicBezTo>
                <a:cubicBezTo>
                  <a:pt x="643170" y="363458"/>
                  <a:pt x="644037" y="363948"/>
                  <a:pt x="644866" y="364627"/>
                </a:cubicBezTo>
                <a:lnTo>
                  <a:pt x="646864" y="366248"/>
                </a:lnTo>
                <a:lnTo>
                  <a:pt x="649277" y="367002"/>
                </a:lnTo>
                <a:cubicBezTo>
                  <a:pt x="660512" y="370508"/>
                  <a:pt x="671220" y="377446"/>
                  <a:pt x="678836" y="385853"/>
                </a:cubicBezTo>
                <a:cubicBezTo>
                  <a:pt x="686338" y="394110"/>
                  <a:pt x="689882" y="402706"/>
                  <a:pt x="690259" y="411151"/>
                </a:cubicBezTo>
                <a:cubicBezTo>
                  <a:pt x="690335" y="414733"/>
                  <a:pt x="689618" y="417938"/>
                  <a:pt x="688072" y="420652"/>
                </a:cubicBezTo>
                <a:cubicBezTo>
                  <a:pt x="681173" y="432717"/>
                  <a:pt x="658363" y="434753"/>
                  <a:pt x="636119" y="425516"/>
                </a:cubicBezTo>
                <a:cubicBezTo>
                  <a:pt x="624054" y="420464"/>
                  <a:pt x="617306" y="412471"/>
                  <a:pt x="613800" y="406627"/>
                </a:cubicBezTo>
                <a:cubicBezTo>
                  <a:pt x="606673" y="394789"/>
                  <a:pt x="605769" y="380047"/>
                  <a:pt x="611424" y="370207"/>
                </a:cubicBezTo>
                <a:lnTo>
                  <a:pt x="613837" y="365984"/>
                </a:lnTo>
                <a:lnTo>
                  <a:pt x="609011" y="360329"/>
                </a:lnTo>
                <a:cubicBezTo>
                  <a:pt x="606522" y="357388"/>
                  <a:pt x="602300" y="354523"/>
                  <a:pt x="599359" y="351771"/>
                </a:cubicBezTo>
                <a:cubicBezTo>
                  <a:pt x="596118" y="348717"/>
                  <a:pt x="592950" y="345550"/>
                  <a:pt x="590047" y="342383"/>
                </a:cubicBezTo>
                <a:cubicBezTo>
                  <a:pt x="584128" y="335973"/>
                  <a:pt x="578737" y="329262"/>
                  <a:pt x="573948" y="322325"/>
                </a:cubicBezTo>
                <a:cubicBezTo>
                  <a:pt x="564033" y="307999"/>
                  <a:pt x="556643" y="292767"/>
                  <a:pt x="551704" y="277309"/>
                </a:cubicBezTo>
                <a:cubicBezTo>
                  <a:pt x="548084" y="265885"/>
                  <a:pt x="545785" y="254311"/>
                  <a:pt x="544729" y="242849"/>
                </a:cubicBezTo>
                <a:cubicBezTo>
                  <a:pt x="544202" y="237081"/>
                  <a:pt x="544390" y="231463"/>
                  <a:pt x="544089" y="225695"/>
                </a:cubicBezTo>
                <a:cubicBezTo>
                  <a:pt x="543749" y="218418"/>
                  <a:pt x="541939" y="210463"/>
                  <a:pt x="541450" y="203262"/>
                </a:cubicBezTo>
                <a:cubicBezTo>
                  <a:pt x="531269" y="212801"/>
                  <a:pt x="522599" y="224036"/>
                  <a:pt x="514454" y="235271"/>
                </a:cubicBezTo>
                <a:cubicBezTo>
                  <a:pt x="485613" y="272898"/>
                  <a:pt x="461031" y="313390"/>
                  <a:pt x="435544" y="353580"/>
                </a:cubicBezTo>
                <a:cubicBezTo>
                  <a:pt x="432114" y="359688"/>
                  <a:pt x="428833" y="365833"/>
                  <a:pt x="425741" y="372054"/>
                </a:cubicBezTo>
                <a:cubicBezTo>
                  <a:pt x="412470" y="399614"/>
                  <a:pt x="398031" y="433207"/>
                  <a:pt x="410095" y="474792"/>
                </a:cubicBezTo>
                <a:cubicBezTo>
                  <a:pt x="415562" y="494812"/>
                  <a:pt x="425440" y="514643"/>
                  <a:pt x="439465" y="533570"/>
                </a:cubicBezTo>
                <a:cubicBezTo>
                  <a:pt x="444592" y="540469"/>
                  <a:pt x="450852" y="547105"/>
                  <a:pt x="457072" y="553552"/>
                </a:cubicBezTo>
                <a:lnTo>
                  <a:pt x="461898" y="558566"/>
                </a:lnTo>
                <a:cubicBezTo>
                  <a:pt x="462614" y="559358"/>
                  <a:pt x="463783" y="560678"/>
                  <a:pt x="465253" y="562299"/>
                </a:cubicBezTo>
                <a:cubicBezTo>
                  <a:pt x="478148" y="576927"/>
                  <a:pt x="485839" y="583864"/>
                  <a:pt x="494133" y="585108"/>
                </a:cubicBezTo>
                <a:cubicBezTo>
                  <a:pt x="500014" y="585938"/>
                  <a:pt x="504577" y="583186"/>
                  <a:pt x="511325" y="578661"/>
                </a:cubicBezTo>
                <a:cubicBezTo>
                  <a:pt x="512720" y="577681"/>
                  <a:pt x="514040" y="576814"/>
                  <a:pt x="514945" y="576475"/>
                </a:cubicBezTo>
                <a:cubicBezTo>
                  <a:pt x="519695" y="574514"/>
                  <a:pt x="525690" y="574099"/>
                  <a:pt x="533343" y="575155"/>
                </a:cubicBezTo>
                <a:cubicBezTo>
                  <a:pt x="548348" y="577266"/>
                  <a:pt x="564862" y="583751"/>
                  <a:pt x="575531" y="591442"/>
                </a:cubicBezTo>
                <a:cubicBezTo>
                  <a:pt x="586729" y="599548"/>
                  <a:pt x="594609" y="610633"/>
                  <a:pt x="597965" y="622056"/>
                </a:cubicBezTo>
                <a:cubicBezTo>
                  <a:pt x="599737" y="628390"/>
                  <a:pt x="599699" y="634159"/>
                  <a:pt x="597889" y="639362"/>
                </a:cubicBezTo>
                <a:cubicBezTo>
                  <a:pt x="593591" y="651615"/>
                  <a:pt x="579302" y="659042"/>
                  <a:pt x="559584" y="659721"/>
                </a:cubicBezTo>
                <a:cubicBezTo>
                  <a:pt x="532212" y="660588"/>
                  <a:pt x="496244" y="649164"/>
                  <a:pt x="484217" y="626015"/>
                </a:cubicBezTo>
                <a:cubicBezTo>
                  <a:pt x="480598" y="619116"/>
                  <a:pt x="480033" y="612480"/>
                  <a:pt x="482408" y="605731"/>
                </a:cubicBezTo>
                <a:cubicBezTo>
                  <a:pt x="483275" y="603243"/>
                  <a:pt x="484519" y="600868"/>
                  <a:pt x="486065" y="598606"/>
                </a:cubicBezTo>
                <a:lnTo>
                  <a:pt x="488779" y="594534"/>
                </a:lnTo>
                <a:lnTo>
                  <a:pt x="483388" y="590500"/>
                </a:lnTo>
                <a:cubicBezTo>
                  <a:pt x="434904" y="554645"/>
                  <a:pt x="404402" y="510232"/>
                  <a:pt x="395391" y="464801"/>
                </a:cubicBezTo>
                <a:lnTo>
                  <a:pt x="390038" y="437241"/>
                </a:lnTo>
                <a:lnTo>
                  <a:pt x="372054" y="475471"/>
                </a:lnTo>
                <a:cubicBezTo>
                  <a:pt x="365229" y="490363"/>
                  <a:pt x="357840" y="505029"/>
                  <a:pt x="351469" y="520148"/>
                </a:cubicBezTo>
                <a:lnTo>
                  <a:pt x="333485" y="565994"/>
                </a:lnTo>
                <a:lnTo>
                  <a:pt x="325341" y="585674"/>
                </a:lnTo>
                <a:cubicBezTo>
                  <a:pt x="321345" y="594722"/>
                  <a:pt x="317725" y="603846"/>
                  <a:pt x="315237" y="613234"/>
                </a:cubicBezTo>
                <a:cubicBezTo>
                  <a:pt x="309016" y="634837"/>
                  <a:pt x="304266" y="661417"/>
                  <a:pt x="316858" y="691164"/>
                </a:cubicBezTo>
                <a:cubicBezTo>
                  <a:pt x="325869" y="710694"/>
                  <a:pt x="341779" y="729771"/>
                  <a:pt x="363797" y="747453"/>
                </a:cubicBezTo>
                <a:cubicBezTo>
                  <a:pt x="372431" y="754353"/>
                  <a:pt x="382083" y="760498"/>
                  <a:pt x="391395" y="766342"/>
                </a:cubicBezTo>
                <a:lnTo>
                  <a:pt x="398031" y="770640"/>
                </a:lnTo>
                <a:cubicBezTo>
                  <a:pt x="410510" y="778972"/>
                  <a:pt x="427702" y="789981"/>
                  <a:pt x="441237" y="786739"/>
                </a:cubicBezTo>
                <a:cubicBezTo>
                  <a:pt x="445837" y="785683"/>
                  <a:pt x="449116" y="783723"/>
                  <a:pt x="451982" y="781988"/>
                </a:cubicBezTo>
                <a:lnTo>
                  <a:pt x="454433" y="780556"/>
                </a:lnTo>
                <a:cubicBezTo>
                  <a:pt x="464348" y="775240"/>
                  <a:pt x="484368" y="775579"/>
                  <a:pt x="496886" y="779085"/>
                </a:cubicBezTo>
                <a:cubicBezTo>
                  <a:pt x="513851" y="783874"/>
                  <a:pt x="528970" y="794769"/>
                  <a:pt x="534588" y="806042"/>
                </a:cubicBezTo>
                <a:cubicBezTo>
                  <a:pt x="537113" y="811132"/>
                  <a:pt x="537754" y="816335"/>
                  <a:pt x="536548" y="821576"/>
                </a:cubicBezTo>
                <a:cubicBezTo>
                  <a:pt x="533758" y="836091"/>
                  <a:pt x="518526" y="847741"/>
                  <a:pt x="498167" y="850078"/>
                </a:cubicBezTo>
                <a:cubicBezTo>
                  <a:pt x="473171" y="853019"/>
                  <a:pt x="447345" y="840992"/>
                  <a:pt x="434866" y="826703"/>
                </a:cubicBezTo>
                <a:cubicBezTo>
                  <a:pt x="427551" y="818258"/>
                  <a:pt x="424158" y="809511"/>
                  <a:pt x="425930" y="801066"/>
                </a:cubicBezTo>
                <a:lnTo>
                  <a:pt x="427438" y="796089"/>
                </a:lnTo>
                <a:lnTo>
                  <a:pt x="421066" y="791678"/>
                </a:lnTo>
                <a:cubicBezTo>
                  <a:pt x="377370" y="775655"/>
                  <a:pt x="339404" y="746888"/>
                  <a:pt x="316142" y="712956"/>
                </a:cubicBezTo>
                <a:cubicBezTo>
                  <a:pt x="310675" y="705001"/>
                  <a:pt x="307772" y="696329"/>
                  <a:pt x="301966" y="688374"/>
                </a:cubicBezTo>
                <a:cubicBezTo>
                  <a:pt x="301476" y="687658"/>
                  <a:pt x="300722" y="686829"/>
                  <a:pt x="299741" y="686791"/>
                </a:cubicBezTo>
                <a:cubicBezTo>
                  <a:pt x="298610" y="686753"/>
                  <a:pt x="297970" y="687696"/>
                  <a:pt x="297705" y="688525"/>
                </a:cubicBezTo>
                <a:cubicBezTo>
                  <a:pt x="294199" y="698441"/>
                  <a:pt x="292728" y="708809"/>
                  <a:pt x="289411" y="718687"/>
                </a:cubicBezTo>
                <a:cubicBezTo>
                  <a:pt x="288506" y="721326"/>
                  <a:pt x="287752" y="723626"/>
                  <a:pt x="287413" y="725172"/>
                </a:cubicBezTo>
                <a:lnTo>
                  <a:pt x="281493" y="754504"/>
                </a:lnTo>
                <a:cubicBezTo>
                  <a:pt x="277271" y="773091"/>
                  <a:pt x="275046" y="791980"/>
                  <a:pt x="272634" y="810793"/>
                </a:cubicBezTo>
                <a:lnTo>
                  <a:pt x="267732" y="853924"/>
                </a:lnTo>
                <a:cubicBezTo>
                  <a:pt x="265847" y="867874"/>
                  <a:pt x="265961" y="882012"/>
                  <a:pt x="264829" y="896037"/>
                </a:cubicBezTo>
                <a:cubicBezTo>
                  <a:pt x="263472" y="918394"/>
                  <a:pt x="273614" y="940262"/>
                  <a:pt x="285981" y="961827"/>
                </a:cubicBezTo>
                <a:cubicBezTo>
                  <a:pt x="315237" y="1009256"/>
                  <a:pt x="357124" y="1046242"/>
                  <a:pt x="409793" y="1066413"/>
                </a:cubicBezTo>
                <a:lnTo>
                  <a:pt x="416391" y="1069127"/>
                </a:lnTo>
                <a:lnTo>
                  <a:pt x="421933" y="1065508"/>
                </a:lnTo>
                <a:lnTo>
                  <a:pt x="425214" y="1062718"/>
                </a:lnTo>
                <a:cubicBezTo>
                  <a:pt x="436713" y="1054084"/>
                  <a:pt x="450852" y="1049824"/>
                  <a:pt x="465103" y="1050389"/>
                </a:cubicBezTo>
                <a:cubicBezTo>
                  <a:pt x="478788" y="1050917"/>
                  <a:pt x="491268" y="1055705"/>
                  <a:pt x="501183" y="1063887"/>
                </a:cubicBezTo>
                <a:cubicBezTo>
                  <a:pt x="509365" y="1070711"/>
                  <a:pt x="513851" y="1078704"/>
                  <a:pt x="514078" y="1087300"/>
                </a:cubicBezTo>
                <a:cubicBezTo>
                  <a:pt x="514530" y="1106301"/>
                  <a:pt x="492776" y="1128583"/>
                  <a:pt x="456243" y="1133258"/>
                </a:cubicBezTo>
                <a:cubicBezTo>
                  <a:pt x="441840" y="1134993"/>
                  <a:pt x="427513" y="1132278"/>
                  <a:pt x="416505" y="1125228"/>
                </a:cubicBezTo>
                <a:cubicBezTo>
                  <a:pt x="411378" y="1122928"/>
                  <a:pt x="408474" y="1120968"/>
                  <a:pt x="406250" y="1118592"/>
                </a:cubicBezTo>
                <a:cubicBezTo>
                  <a:pt x="402781" y="1114860"/>
                  <a:pt x="400821" y="1110298"/>
                  <a:pt x="400443" y="1105095"/>
                </a:cubicBezTo>
                <a:cubicBezTo>
                  <a:pt x="399765" y="1102154"/>
                  <a:pt x="399425" y="1100043"/>
                  <a:pt x="399350" y="1097894"/>
                </a:cubicBezTo>
                <a:cubicBezTo>
                  <a:pt x="399199" y="1092050"/>
                  <a:pt x="400896" y="1086508"/>
                  <a:pt x="404516" y="1081456"/>
                </a:cubicBezTo>
                <a:lnTo>
                  <a:pt x="408173" y="1076366"/>
                </a:lnTo>
                <a:lnTo>
                  <a:pt x="401084" y="1073538"/>
                </a:lnTo>
                <a:cubicBezTo>
                  <a:pt x="376126" y="1063397"/>
                  <a:pt x="352487" y="1049673"/>
                  <a:pt x="333711" y="1033838"/>
                </a:cubicBezTo>
                <a:cubicBezTo>
                  <a:pt x="313880" y="1017551"/>
                  <a:pt x="292578" y="997418"/>
                  <a:pt x="280664" y="975890"/>
                </a:cubicBezTo>
                <a:cubicBezTo>
                  <a:pt x="278025" y="971102"/>
                  <a:pt x="276969" y="967256"/>
                  <a:pt x="271088" y="963675"/>
                </a:cubicBezTo>
                <a:cubicBezTo>
                  <a:pt x="270220" y="963147"/>
                  <a:pt x="269202" y="962619"/>
                  <a:pt x="268147" y="962732"/>
                </a:cubicBezTo>
                <a:cubicBezTo>
                  <a:pt x="266828" y="962845"/>
                  <a:pt x="265998" y="963825"/>
                  <a:pt x="265432" y="964730"/>
                </a:cubicBezTo>
                <a:cubicBezTo>
                  <a:pt x="258759" y="975249"/>
                  <a:pt x="260494" y="987578"/>
                  <a:pt x="260532" y="999152"/>
                </a:cubicBezTo>
                <a:lnTo>
                  <a:pt x="260606" y="1038664"/>
                </a:lnTo>
                <a:cubicBezTo>
                  <a:pt x="261323" y="1065545"/>
                  <a:pt x="263623" y="1092389"/>
                  <a:pt x="264829" y="1119196"/>
                </a:cubicBezTo>
                <a:cubicBezTo>
                  <a:pt x="265847" y="1146982"/>
                  <a:pt x="270485" y="1174467"/>
                  <a:pt x="272747" y="1202140"/>
                </a:cubicBezTo>
                <a:lnTo>
                  <a:pt x="273237" y="1207381"/>
                </a:lnTo>
                <a:lnTo>
                  <a:pt x="280061" y="1207871"/>
                </a:lnTo>
                <a:cubicBezTo>
                  <a:pt x="289034" y="1208474"/>
                  <a:pt x="296876" y="1210887"/>
                  <a:pt x="303474" y="1215034"/>
                </a:cubicBezTo>
                <a:cubicBezTo>
                  <a:pt x="309129" y="1218691"/>
                  <a:pt x="314068" y="1223517"/>
                  <a:pt x="318140" y="1229361"/>
                </a:cubicBezTo>
                <a:cubicBezTo>
                  <a:pt x="325002" y="1235921"/>
                  <a:pt x="328772" y="1242557"/>
                  <a:pt x="329941" y="1249758"/>
                </a:cubicBezTo>
                <a:cubicBezTo>
                  <a:pt x="330921" y="1258014"/>
                  <a:pt x="329300" y="1265216"/>
                  <a:pt x="325341" y="1272794"/>
                </a:cubicBezTo>
                <a:cubicBezTo>
                  <a:pt x="322212" y="1288176"/>
                  <a:pt x="311052" y="1301900"/>
                  <a:pt x="295669" y="1310232"/>
                </a:cubicBezTo>
                <a:cubicBezTo>
                  <a:pt x="286093" y="1315359"/>
                  <a:pt x="270749" y="1320826"/>
                  <a:pt x="251709" y="1316226"/>
                </a:cubicBezTo>
                <a:cubicBezTo>
                  <a:pt x="229955" y="1315698"/>
                  <a:pt x="214987" y="1307442"/>
                  <a:pt x="208390" y="1293454"/>
                </a:cubicBezTo>
                <a:cubicBezTo>
                  <a:pt x="206844" y="1290174"/>
                  <a:pt x="205751" y="1286630"/>
                  <a:pt x="205147" y="1282898"/>
                </a:cubicBezTo>
                <a:cubicBezTo>
                  <a:pt x="202244" y="1263783"/>
                  <a:pt x="211782" y="1239917"/>
                  <a:pt x="230973" y="1224083"/>
                </a:cubicBezTo>
                <a:cubicBezTo>
                  <a:pt x="237344" y="1218767"/>
                  <a:pt x="244998" y="1214582"/>
                  <a:pt x="253670" y="1211565"/>
                </a:cubicBezTo>
                <a:lnTo>
                  <a:pt x="259890" y="1209416"/>
                </a:lnTo>
                <a:lnTo>
                  <a:pt x="259363" y="1204289"/>
                </a:lnTo>
                <a:cubicBezTo>
                  <a:pt x="257100" y="1177257"/>
                  <a:pt x="252878" y="1150337"/>
                  <a:pt x="251558" y="1123230"/>
                </a:cubicBezTo>
                <a:lnTo>
                  <a:pt x="247261" y="1041793"/>
                </a:lnTo>
                <a:lnTo>
                  <a:pt x="247261" y="992102"/>
                </a:lnTo>
                <a:lnTo>
                  <a:pt x="247223" y="967558"/>
                </a:lnTo>
                <a:cubicBezTo>
                  <a:pt x="247223" y="962129"/>
                  <a:pt x="248995" y="953684"/>
                  <a:pt x="239230" y="952326"/>
                </a:cubicBezTo>
                <a:cubicBezTo>
                  <a:pt x="232367" y="951384"/>
                  <a:pt x="229879" y="955833"/>
                  <a:pt x="227391" y="959565"/>
                </a:cubicBezTo>
                <a:cubicBezTo>
                  <a:pt x="224300" y="964014"/>
                  <a:pt x="220265" y="968274"/>
                  <a:pt x="216495" y="972459"/>
                </a:cubicBezTo>
                <a:cubicBezTo>
                  <a:pt x="208352" y="981508"/>
                  <a:pt x="199304" y="990141"/>
                  <a:pt x="189576" y="998436"/>
                </a:cubicBezTo>
                <a:cubicBezTo>
                  <a:pt x="169254" y="1015703"/>
                  <a:pt x="145992" y="1031538"/>
                  <a:pt x="120657" y="1045224"/>
                </a:cubicBezTo>
                <a:lnTo>
                  <a:pt x="115642" y="1048014"/>
                </a:lnTo>
                <a:lnTo>
                  <a:pt x="117038" y="1052991"/>
                </a:lnTo>
                <a:cubicBezTo>
                  <a:pt x="118093" y="1056723"/>
                  <a:pt x="118658" y="1060493"/>
                  <a:pt x="118772" y="1064264"/>
                </a:cubicBezTo>
                <a:cubicBezTo>
                  <a:pt x="119149" y="1077572"/>
                  <a:pt x="113568" y="1090504"/>
                  <a:pt x="102635" y="1102003"/>
                </a:cubicBezTo>
                <a:cubicBezTo>
                  <a:pt x="91287" y="1113917"/>
                  <a:pt x="75037" y="1121609"/>
                  <a:pt x="58071" y="1122777"/>
                </a:cubicBezTo>
                <a:cubicBezTo>
                  <a:pt x="41934" y="1123871"/>
                  <a:pt x="26515" y="1118894"/>
                  <a:pt x="14676" y="1108450"/>
                </a:cubicBezTo>
                <a:cubicBezTo>
                  <a:pt x="5364" y="1100495"/>
                  <a:pt x="350" y="1089524"/>
                  <a:pt x="10" y="1077082"/>
                </a:cubicBezTo>
                <a:close/>
              </a:path>
            </a:pathLst>
          </a:custGeom>
          <a:solidFill>
            <a:srgbClr val="EF9E04"/>
          </a:solidFill>
          <a:ln w="376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2" name="Freeform: Shape 201">
            <a:extLst>
              <a:ext uri="{FF2B5EF4-FFF2-40B4-BE49-F238E27FC236}">
                <a16:creationId xmlns:a16="http://schemas.microsoft.com/office/drawing/2014/main" id="{332FE1BB-BE84-47B5-9523-BD2B49E76803}"/>
              </a:ext>
            </a:extLst>
          </p:cNvPr>
          <p:cNvSpPr/>
          <p:nvPr/>
        </p:nvSpPr>
        <p:spPr>
          <a:xfrm>
            <a:off x="733425" y="616860"/>
            <a:ext cx="1506058" cy="2519713"/>
          </a:xfrm>
          <a:custGeom>
            <a:avLst/>
            <a:gdLst>
              <a:gd name="connsiteX0" fmla="*/ 689496 w 691636"/>
              <a:gd name="connsiteY0" fmla="*/ 30689 h 1157143"/>
              <a:gd name="connsiteX1" fmla="*/ 681692 w 691636"/>
              <a:gd name="connsiteY1" fmla="*/ 69145 h 1157143"/>
              <a:gd name="connsiteX2" fmla="*/ 620991 w 691636"/>
              <a:gd name="connsiteY2" fmla="*/ 91653 h 1157143"/>
              <a:gd name="connsiteX3" fmla="*/ 603083 w 691636"/>
              <a:gd name="connsiteY3" fmla="*/ 86036 h 1157143"/>
              <a:gd name="connsiteX4" fmla="*/ 454160 w 691636"/>
              <a:gd name="connsiteY4" fmla="*/ 247702 h 1157143"/>
              <a:gd name="connsiteX5" fmla="*/ 556068 w 691636"/>
              <a:gd name="connsiteY5" fmla="*/ 229341 h 1157143"/>
              <a:gd name="connsiteX6" fmla="*/ 592752 w 691636"/>
              <a:gd name="connsiteY6" fmla="*/ 205136 h 1157143"/>
              <a:gd name="connsiteX7" fmla="*/ 637655 w 691636"/>
              <a:gd name="connsiteY7" fmla="*/ 245214 h 1157143"/>
              <a:gd name="connsiteX8" fmla="*/ 603120 w 691636"/>
              <a:gd name="connsiteY8" fmla="*/ 285253 h 1157143"/>
              <a:gd name="connsiteX9" fmla="*/ 553882 w 691636"/>
              <a:gd name="connsiteY9" fmla="*/ 278429 h 1157143"/>
              <a:gd name="connsiteX10" fmla="*/ 548452 w 691636"/>
              <a:gd name="connsiteY10" fmla="*/ 253282 h 1157143"/>
              <a:gd name="connsiteX11" fmla="*/ 548905 w 691636"/>
              <a:gd name="connsiteY11" fmla="*/ 248381 h 1157143"/>
              <a:gd name="connsiteX12" fmla="*/ 449032 w 691636"/>
              <a:gd name="connsiteY12" fmla="*/ 271794 h 1157143"/>
              <a:gd name="connsiteX13" fmla="*/ 372535 w 691636"/>
              <a:gd name="connsiteY13" fmla="*/ 363523 h 1157143"/>
              <a:gd name="connsiteX14" fmla="*/ 344937 w 691636"/>
              <a:gd name="connsiteY14" fmla="*/ 406880 h 1157143"/>
              <a:gd name="connsiteX15" fmla="*/ 331591 w 691636"/>
              <a:gd name="connsiteY15" fmla="*/ 430142 h 1157143"/>
              <a:gd name="connsiteX16" fmla="*/ 320393 w 691636"/>
              <a:gd name="connsiteY16" fmla="*/ 449484 h 1157143"/>
              <a:gd name="connsiteX17" fmla="*/ 412273 w 691636"/>
              <a:gd name="connsiteY17" fmla="*/ 424864 h 1157143"/>
              <a:gd name="connsiteX18" fmla="*/ 417475 w 691636"/>
              <a:gd name="connsiteY18" fmla="*/ 418870 h 1157143"/>
              <a:gd name="connsiteX19" fmla="*/ 418230 w 691636"/>
              <a:gd name="connsiteY19" fmla="*/ 418342 h 1157143"/>
              <a:gd name="connsiteX20" fmla="*/ 420605 w 691636"/>
              <a:gd name="connsiteY20" fmla="*/ 414157 h 1157143"/>
              <a:gd name="connsiteX21" fmla="*/ 473350 w 691636"/>
              <a:gd name="connsiteY21" fmla="*/ 418153 h 1157143"/>
              <a:gd name="connsiteX22" fmla="*/ 463660 w 691636"/>
              <a:gd name="connsiteY22" fmla="*/ 475724 h 1157143"/>
              <a:gd name="connsiteX23" fmla="*/ 406316 w 691636"/>
              <a:gd name="connsiteY23" fmla="*/ 473651 h 1157143"/>
              <a:gd name="connsiteX24" fmla="*/ 402320 w 691636"/>
              <a:gd name="connsiteY24" fmla="*/ 443979 h 1157143"/>
              <a:gd name="connsiteX25" fmla="*/ 358585 w 691636"/>
              <a:gd name="connsiteY25" fmla="*/ 450690 h 1157143"/>
              <a:gd name="connsiteX26" fmla="*/ 315906 w 691636"/>
              <a:gd name="connsiteY26" fmla="*/ 476516 h 1157143"/>
              <a:gd name="connsiteX27" fmla="*/ 254980 w 691636"/>
              <a:gd name="connsiteY27" fmla="*/ 573184 h 1157143"/>
              <a:gd name="connsiteX28" fmla="*/ 230624 w 691636"/>
              <a:gd name="connsiteY28" fmla="*/ 624459 h 1157143"/>
              <a:gd name="connsiteX29" fmla="*/ 209059 w 691636"/>
              <a:gd name="connsiteY29" fmla="*/ 676978 h 1157143"/>
              <a:gd name="connsiteX30" fmla="*/ 236996 w 691636"/>
              <a:gd name="connsiteY30" fmla="*/ 660841 h 1157143"/>
              <a:gd name="connsiteX31" fmla="*/ 299770 w 691636"/>
              <a:gd name="connsiteY31" fmla="*/ 649455 h 1157143"/>
              <a:gd name="connsiteX32" fmla="*/ 304822 w 691636"/>
              <a:gd name="connsiteY32" fmla="*/ 639351 h 1157143"/>
              <a:gd name="connsiteX33" fmla="*/ 310477 w 691636"/>
              <a:gd name="connsiteY33" fmla="*/ 630378 h 1157143"/>
              <a:gd name="connsiteX34" fmla="*/ 344861 w 691636"/>
              <a:gd name="connsiteY34" fmla="*/ 623252 h 1157143"/>
              <a:gd name="connsiteX35" fmla="*/ 363788 w 691636"/>
              <a:gd name="connsiteY35" fmla="*/ 653979 h 1157143"/>
              <a:gd name="connsiteX36" fmla="*/ 325973 w 691636"/>
              <a:gd name="connsiteY36" fmla="*/ 702125 h 1157143"/>
              <a:gd name="connsiteX37" fmla="*/ 298375 w 691636"/>
              <a:gd name="connsiteY37" fmla="*/ 670266 h 1157143"/>
              <a:gd name="connsiteX38" fmla="*/ 238391 w 691636"/>
              <a:gd name="connsiteY38" fmla="*/ 682067 h 1157143"/>
              <a:gd name="connsiteX39" fmla="*/ 166870 w 691636"/>
              <a:gd name="connsiteY39" fmla="*/ 797473 h 1157143"/>
              <a:gd name="connsiteX40" fmla="*/ 154768 w 691636"/>
              <a:gd name="connsiteY40" fmla="*/ 844865 h 1157143"/>
              <a:gd name="connsiteX41" fmla="*/ 148698 w 691636"/>
              <a:gd name="connsiteY41" fmla="*/ 868580 h 1157143"/>
              <a:gd name="connsiteX42" fmla="*/ 143759 w 691636"/>
              <a:gd name="connsiteY42" fmla="*/ 890258 h 1157143"/>
              <a:gd name="connsiteX43" fmla="*/ 202310 w 691636"/>
              <a:gd name="connsiteY43" fmla="*/ 848484 h 1157143"/>
              <a:gd name="connsiteX44" fmla="*/ 209209 w 691636"/>
              <a:gd name="connsiteY44" fmla="*/ 836834 h 1157143"/>
              <a:gd name="connsiteX45" fmla="*/ 251398 w 691636"/>
              <a:gd name="connsiteY45" fmla="*/ 827748 h 1157143"/>
              <a:gd name="connsiteX46" fmla="*/ 266667 w 691636"/>
              <a:gd name="connsiteY46" fmla="*/ 874875 h 1157143"/>
              <a:gd name="connsiteX47" fmla="*/ 234847 w 691636"/>
              <a:gd name="connsiteY47" fmla="*/ 896856 h 1157143"/>
              <a:gd name="connsiteX48" fmla="*/ 201858 w 691636"/>
              <a:gd name="connsiteY48" fmla="*/ 878193 h 1157143"/>
              <a:gd name="connsiteX49" fmla="*/ 199219 w 691636"/>
              <a:gd name="connsiteY49" fmla="*/ 869447 h 1157143"/>
              <a:gd name="connsiteX50" fmla="*/ 132938 w 691636"/>
              <a:gd name="connsiteY50" fmla="*/ 957368 h 1157143"/>
              <a:gd name="connsiteX51" fmla="*/ 131129 w 691636"/>
              <a:gd name="connsiteY51" fmla="*/ 961138 h 1157143"/>
              <a:gd name="connsiteX52" fmla="*/ 127924 w 691636"/>
              <a:gd name="connsiteY52" fmla="*/ 985229 h 1157143"/>
              <a:gd name="connsiteX53" fmla="*/ 125398 w 691636"/>
              <a:gd name="connsiteY53" fmla="*/ 1010942 h 1157143"/>
              <a:gd name="connsiteX54" fmla="*/ 120421 w 691636"/>
              <a:gd name="connsiteY54" fmla="*/ 1062443 h 1157143"/>
              <a:gd name="connsiteX55" fmla="*/ 119667 w 691636"/>
              <a:gd name="connsiteY55" fmla="*/ 1114170 h 1157143"/>
              <a:gd name="connsiteX56" fmla="*/ 115746 w 691636"/>
              <a:gd name="connsiteY56" fmla="*/ 1155530 h 1157143"/>
              <a:gd name="connsiteX57" fmla="*/ 103644 w 691636"/>
              <a:gd name="connsiteY57" fmla="*/ 1152061 h 1157143"/>
              <a:gd name="connsiteX58" fmla="*/ 100892 w 691636"/>
              <a:gd name="connsiteY58" fmla="*/ 1129892 h 1157143"/>
              <a:gd name="connsiteX59" fmla="*/ 101118 w 691636"/>
              <a:gd name="connsiteY59" fmla="*/ 1100296 h 1157143"/>
              <a:gd name="connsiteX60" fmla="*/ 103342 w 691636"/>
              <a:gd name="connsiteY60" fmla="*/ 1042800 h 1157143"/>
              <a:gd name="connsiteX61" fmla="*/ 109035 w 691636"/>
              <a:gd name="connsiteY61" fmla="*/ 982251 h 1157143"/>
              <a:gd name="connsiteX62" fmla="*/ 116500 w 691636"/>
              <a:gd name="connsiteY62" fmla="*/ 938592 h 1157143"/>
              <a:gd name="connsiteX63" fmla="*/ 106170 w 691636"/>
              <a:gd name="connsiteY63" fmla="*/ 896177 h 1157143"/>
              <a:gd name="connsiteX64" fmla="*/ 51728 w 691636"/>
              <a:gd name="connsiteY64" fmla="*/ 812743 h 1157143"/>
              <a:gd name="connsiteX65" fmla="*/ 39777 w 691636"/>
              <a:gd name="connsiteY65" fmla="*/ 818209 h 1157143"/>
              <a:gd name="connsiteX66" fmla="*/ 35479 w 691636"/>
              <a:gd name="connsiteY66" fmla="*/ 817531 h 1157143"/>
              <a:gd name="connsiteX67" fmla="*/ 152 w 691636"/>
              <a:gd name="connsiteY67" fmla="*/ 786087 h 1157143"/>
              <a:gd name="connsiteX68" fmla="*/ 41134 w 691636"/>
              <a:gd name="connsiteY68" fmla="*/ 737866 h 1157143"/>
              <a:gd name="connsiteX69" fmla="*/ 63039 w 691636"/>
              <a:gd name="connsiteY69" fmla="*/ 792987 h 1157143"/>
              <a:gd name="connsiteX70" fmla="*/ 124267 w 691636"/>
              <a:gd name="connsiteY70" fmla="*/ 891578 h 1157143"/>
              <a:gd name="connsiteX71" fmla="*/ 128980 w 691636"/>
              <a:gd name="connsiteY71" fmla="*/ 869522 h 1157143"/>
              <a:gd name="connsiteX72" fmla="*/ 135690 w 691636"/>
              <a:gd name="connsiteY72" fmla="*/ 843319 h 1157143"/>
              <a:gd name="connsiteX73" fmla="*/ 148585 w 691636"/>
              <a:gd name="connsiteY73" fmla="*/ 793175 h 1157143"/>
              <a:gd name="connsiteX74" fmla="*/ 164759 w 691636"/>
              <a:gd name="connsiteY74" fmla="*/ 744012 h 1157143"/>
              <a:gd name="connsiteX75" fmla="*/ 184515 w 691636"/>
              <a:gd name="connsiteY75" fmla="*/ 636109 h 1157143"/>
              <a:gd name="connsiteX76" fmla="*/ 173167 w 691636"/>
              <a:gd name="connsiteY76" fmla="*/ 588227 h 1157143"/>
              <a:gd name="connsiteX77" fmla="*/ 163100 w 691636"/>
              <a:gd name="connsiteY77" fmla="*/ 567793 h 1157143"/>
              <a:gd name="connsiteX78" fmla="*/ 151299 w 691636"/>
              <a:gd name="connsiteY78" fmla="*/ 548149 h 1157143"/>
              <a:gd name="connsiteX79" fmla="*/ 138933 w 691636"/>
              <a:gd name="connsiteY79" fmla="*/ 558292 h 1157143"/>
              <a:gd name="connsiteX80" fmla="*/ 123098 w 691636"/>
              <a:gd name="connsiteY80" fmla="*/ 563683 h 1157143"/>
              <a:gd name="connsiteX81" fmla="*/ 94859 w 691636"/>
              <a:gd name="connsiteY81" fmla="*/ 552108 h 1157143"/>
              <a:gd name="connsiteX82" fmla="*/ 86263 w 691636"/>
              <a:gd name="connsiteY82" fmla="*/ 517649 h 1157143"/>
              <a:gd name="connsiteX83" fmla="*/ 129206 w 691636"/>
              <a:gd name="connsiteY83" fmla="*/ 464036 h 1157143"/>
              <a:gd name="connsiteX84" fmla="*/ 174335 w 691636"/>
              <a:gd name="connsiteY84" fmla="*/ 498194 h 1157143"/>
              <a:gd name="connsiteX85" fmla="*/ 165061 w 691636"/>
              <a:gd name="connsiteY85" fmla="*/ 530694 h 1157143"/>
              <a:gd name="connsiteX86" fmla="*/ 203743 w 691636"/>
              <a:gd name="connsiteY86" fmla="*/ 640519 h 1157143"/>
              <a:gd name="connsiteX87" fmla="*/ 247326 w 691636"/>
              <a:gd name="connsiteY87" fmla="*/ 546038 h 1157143"/>
              <a:gd name="connsiteX88" fmla="*/ 289025 w 691636"/>
              <a:gd name="connsiteY88" fmla="*/ 442659 h 1157143"/>
              <a:gd name="connsiteX89" fmla="*/ 280919 w 691636"/>
              <a:gd name="connsiteY89" fmla="*/ 391649 h 1157143"/>
              <a:gd name="connsiteX90" fmla="*/ 271041 w 691636"/>
              <a:gd name="connsiteY90" fmla="*/ 370196 h 1157143"/>
              <a:gd name="connsiteX91" fmla="*/ 255018 w 691636"/>
              <a:gd name="connsiteY91" fmla="*/ 348932 h 1157143"/>
              <a:gd name="connsiteX92" fmla="*/ 246044 w 691636"/>
              <a:gd name="connsiteY92" fmla="*/ 352929 h 1157143"/>
              <a:gd name="connsiteX93" fmla="*/ 214149 w 691636"/>
              <a:gd name="connsiteY93" fmla="*/ 349988 h 1157143"/>
              <a:gd name="connsiteX94" fmla="*/ 201895 w 691636"/>
              <a:gd name="connsiteY94" fmla="*/ 312663 h 1157143"/>
              <a:gd name="connsiteX95" fmla="*/ 255734 w 691636"/>
              <a:gd name="connsiteY95" fmla="*/ 266176 h 1157143"/>
              <a:gd name="connsiteX96" fmla="*/ 284614 w 691636"/>
              <a:gd name="connsiteY96" fmla="*/ 304783 h 1157143"/>
              <a:gd name="connsiteX97" fmla="*/ 274434 w 691636"/>
              <a:gd name="connsiteY97" fmla="*/ 336151 h 1157143"/>
              <a:gd name="connsiteX98" fmla="*/ 308441 w 691636"/>
              <a:gd name="connsiteY98" fmla="*/ 433611 h 1157143"/>
              <a:gd name="connsiteX99" fmla="*/ 319677 w 691636"/>
              <a:gd name="connsiteY99" fmla="*/ 414195 h 1157143"/>
              <a:gd name="connsiteX100" fmla="*/ 333211 w 691636"/>
              <a:gd name="connsiteY100" fmla="*/ 390970 h 1157143"/>
              <a:gd name="connsiteX101" fmla="*/ 361073 w 691636"/>
              <a:gd name="connsiteY101" fmla="*/ 347575 h 1157143"/>
              <a:gd name="connsiteX102" fmla="*/ 404431 w 691636"/>
              <a:gd name="connsiteY102" fmla="*/ 282954 h 1157143"/>
              <a:gd name="connsiteX103" fmla="*/ 426826 w 691636"/>
              <a:gd name="connsiteY103" fmla="*/ 228964 h 1157143"/>
              <a:gd name="connsiteX104" fmla="*/ 438513 w 691636"/>
              <a:gd name="connsiteY104" fmla="*/ 166605 h 1157143"/>
              <a:gd name="connsiteX105" fmla="*/ 437119 w 691636"/>
              <a:gd name="connsiteY105" fmla="*/ 105980 h 1157143"/>
              <a:gd name="connsiteX106" fmla="*/ 437156 w 691636"/>
              <a:gd name="connsiteY106" fmla="*/ 105226 h 1157143"/>
              <a:gd name="connsiteX107" fmla="*/ 433386 w 691636"/>
              <a:gd name="connsiteY107" fmla="*/ 106169 h 1157143"/>
              <a:gd name="connsiteX108" fmla="*/ 396362 w 691636"/>
              <a:gd name="connsiteY108" fmla="*/ 67901 h 1157143"/>
              <a:gd name="connsiteX109" fmla="*/ 482662 w 691636"/>
              <a:gd name="connsiteY109" fmla="*/ 25713 h 1157143"/>
              <a:gd name="connsiteX110" fmla="*/ 491636 w 691636"/>
              <a:gd name="connsiteY110" fmla="*/ 55195 h 1157143"/>
              <a:gd name="connsiteX111" fmla="*/ 489901 w 691636"/>
              <a:gd name="connsiteY111" fmla="*/ 66205 h 1157143"/>
              <a:gd name="connsiteX112" fmla="*/ 479835 w 691636"/>
              <a:gd name="connsiteY112" fmla="*/ 81550 h 1157143"/>
              <a:gd name="connsiteX113" fmla="*/ 457704 w 691636"/>
              <a:gd name="connsiteY113" fmla="*/ 99608 h 1157143"/>
              <a:gd name="connsiteX114" fmla="*/ 447110 w 691636"/>
              <a:gd name="connsiteY114" fmla="*/ 226966 h 1157143"/>
              <a:gd name="connsiteX115" fmla="*/ 590226 w 691636"/>
              <a:gd name="connsiteY115" fmla="*/ 72689 h 1157143"/>
              <a:gd name="connsiteX116" fmla="*/ 588002 w 691636"/>
              <a:gd name="connsiteY116" fmla="*/ 53386 h 1157143"/>
              <a:gd name="connsiteX117" fmla="*/ 595731 w 691636"/>
              <a:gd name="connsiteY117" fmla="*/ 35176 h 1157143"/>
              <a:gd name="connsiteX118" fmla="*/ 611679 w 691636"/>
              <a:gd name="connsiteY118" fmla="*/ 14930 h 1157143"/>
              <a:gd name="connsiteX119" fmla="*/ 633282 w 691636"/>
              <a:gd name="connsiteY119" fmla="*/ 5240 h 1157143"/>
              <a:gd name="connsiteX120" fmla="*/ 689496 w 691636"/>
              <a:gd name="connsiteY120" fmla="*/ 30689 h 1157143"/>
              <a:gd name="connsiteX121" fmla="*/ 251172 w 691636"/>
              <a:gd name="connsiteY121" fmla="*/ 330420 h 1157143"/>
              <a:gd name="connsiteX122" fmla="*/ 254678 w 691636"/>
              <a:gd name="connsiteY122" fmla="*/ 330081 h 1157143"/>
              <a:gd name="connsiteX123" fmla="*/ 254037 w 691636"/>
              <a:gd name="connsiteY123" fmla="*/ 289137 h 1157143"/>
              <a:gd name="connsiteX124" fmla="*/ 224366 w 691636"/>
              <a:gd name="connsiteY124" fmla="*/ 305537 h 1157143"/>
              <a:gd name="connsiteX125" fmla="*/ 225912 w 691636"/>
              <a:gd name="connsiteY125" fmla="*/ 329176 h 1157143"/>
              <a:gd name="connsiteX126" fmla="*/ 251172 w 691636"/>
              <a:gd name="connsiteY126" fmla="*/ 330420 h 1157143"/>
              <a:gd name="connsiteX127" fmla="*/ 39588 w 691636"/>
              <a:gd name="connsiteY127" fmla="*/ 791818 h 1157143"/>
              <a:gd name="connsiteX128" fmla="*/ 44376 w 691636"/>
              <a:gd name="connsiteY128" fmla="*/ 790838 h 1157143"/>
              <a:gd name="connsiteX129" fmla="*/ 39777 w 691636"/>
              <a:gd name="connsiteY129" fmla="*/ 761355 h 1157143"/>
              <a:gd name="connsiteX130" fmla="*/ 18852 w 691636"/>
              <a:gd name="connsiteY130" fmla="*/ 780545 h 1157143"/>
              <a:gd name="connsiteX131" fmla="*/ 39588 w 691636"/>
              <a:gd name="connsiteY131" fmla="*/ 791818 h 1157143"/>
              <a:gd name="connsiteX132" fmla="*/ 421359 w 691636"/>
              <a:gd name="connsiteY132" fmla="*/ 460229 h 1157143"/>
              <a:gd name="connsiteX133" fmla="*/ 451068 w 691636"/>
              <a:gd name="connsiteY133" fmla="*/ 461888 h 1157143"/>
              <a:gd name="connsiteX134" fmla="*/ 457628 w 691636"/>
              <a:gd name="connsiteY134" fmla="*/ 430105 h 1157143"/>
              <a:gd name="connsiteX135" fmla="*/ 432594 w 691636"/>
              <a:gd name="connsiteY135" fmla="*/ 428371 h 1157143"/>
              <a:gd name="connsiteX136" fmla="*/ 432104 w 691636"/>
              <a:gd name="connsiteY136" fmla="*/ 428747 h 1157143"/>
              <a:gd name="connsiteX137" fmla="*/ 429465 w 691636"/>
              <a:gd name="connsiteY137" fmla="*/ 433046 h 1157143"/>
              <a:gd name="connsiteX138" fmla="*/ 421359 w 691636"/>
              <a:gd name="connsiteY138" fmla="*/ 460229 h 1157143"/>
              <a:gd name="connsiteX139" fmla="*/ 574391 w 691636"/>
              <a:gd name="connsiteY139" fmla="*/ 268137 h 1157143"/>
              <a:gd name="connsiteX140" fmla="*/ 611716 w 691636"/>
              <a:gd name="connsiteY140" fmla="*/ 260069 h 1157143"/>
              <a:gd name="connsiteX141" fmla="*/ 602480 w 691636"/>
              <a:gd name="connsiteY141" fmla="*/ 224553 h 1157143"/>
              <a:gd name="connsiteX142" fmla="*/ 585514 w 691636"/>
              <a:gd name="connsiteY142" fmla="*/ 226853 h 1157143"/>
              <a:gd name="connsiteX143" fmla="*/ 583101 w 691636"/>
              <a:gd name="connsiteY143" fmla="*/ 231641 h 1157143"/>
              <a:gd name="connsiteX144" fmla="*/ 567869 w 691636"/>
              <a:gd name="connsiteY144" fmla="*/ 254451 h 1157143"/>
              <a:gd name="connsiteX145" fmla="*/ 568661 w 691636"/>
              <a:gd name="connsiteY145" fmla="*/ 263952 h 1157143"/>
              <a:gd name="connsiteX146" fmla="*/ 574391 w 691636"/>
              <a:gd name="connsiteY146" fmla="*/ 268137 h 115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691636" h="1157143">
                <a:moveTo>
                  <a:pt x="689496" y="30689"/>
                </a:moveTo>
                <a:cubicBezTo>
                  <a:pt x="693756" y="42905"/>
                  <a:pt x="691909" y="57269"/>
                  <a:pt x="681692" y="69145"/>
                </a:cubicBezTo>
                <a:cubicBezTo>
                  <a:pt x="666875" y="85508"/>
                  <a:pt x="641463" y="93388"/>
                  <a:pt x="620991" y="91653"/>
                </a:cubicBezTo>
                <a:cubicBezTo>
                  <a:pt x="614431" y="91050"/>
                  <a:pt x="608323" y="89052"/>
                  <a:pt x="603083" y="86036"/>
                </a:cubicBezTo>
                <a:cubicBezTo>
                  <a:pt x="548716" y="135275"/>
                  <a:pt x="498384" y="189189"/>
                  <a:pt x="454160" y="247702"/>
                </a:cubicBezTo>
                <a:cubicBezTo>
                  <a:pt x="486810" y="230849"/>
                  <a:pt x="523871" y="225420"/>
                  <a:pt x="556068" y="229341"/>
                </a:cubicBezTo>
                <a:cubicBezTo>
                  <a:pt x="563760" y="217013"/>
                  <a:pt x="576427" y="207512"/>
                  <a:pt x="592752" y="205136"/>
                </a:cubicBezTo>
                <a:cubicBezTo>
                  <a:pt x="618465" y="202121"/>
                  <a:pt x="638862" y="220255"/>
                  <a:pt x="637655" y="245214"/>
                </a:cubicBezTo>
                <a:cubicBezTo>
                  <a:pt x="636939" y="265007"/>
                  <a:pt x="621368" y="279711"/>
                  <a:pt x="603120" y="285253"/>
                </a:cubicBezTo>
                <a:cubicBezTo>
                  <a:pt x="586871" y="289966"/>
                  <a:pt x="565682" y="290871"/>
                  <a:pt x="553882" y="278429"/>
                </a:cubicBezTo>
                <a:cubicBezTo>
                  <a:pt x="547057" y="271190"/>
                  <a:pt x="545927" y="262029"/>
                  <a:pt x="548452" y="253282"/>
                </a:cubicBezTo>
                <a:cubicBezTo>
                  <a:pt x="548566" y="251661"/>
                  <a:pt x="548603" y="250002"/>
                  <a:pt x="548905" y="248381"/>
                </a:cubicBezTo>
                <a:cubicBezTo>
                  <a:pt x="515991" y="245251"/>
                  <a:pt x="480363" y="252641"/>
                  <a:pt x="449032" y="271794"/>
                </a:cubicBezTo>
                <a:cubicBezTo>
                  <a:pt x="416533" y="294226"/>
                  <a:pt x="393082" y="329591"/>
                  <a:pt x="372535" y="363523"/>
                </a:cubicBezTo>
                <a:lnTo>
                  <a:pt x="344937" y="406880"/>
                </a:lnTo>
                <a:lnTo>
                  <a:pt x="331591" y="430142"/>
                </a:lnTo>
                <a:cubicBezTo>
                  <a:pt x="328989" y="434629"/>
                  <a:pt x="324427" y="446694"/>
                  <a:pt x="320393" y="449484"/>
                </a:cubicBezTo>
                <a:cubicBezTo>
                  <a:pt x="349537" y="429238"/>
                  <a:pt x="382639" y="418228"/>
                  <a:pt x="412273" y="424864"/>
                </a:cubicBezTo>
                <a:cubicBezTo>
                  <a:pt x="413932" y="422753"/>
                  <a:pt x="415666" y="420717"/>
                  <a:pt x="417475" y="418870"/>
                </a:cubicBezTo>
                <a:lnTo>
                  <a:pt x="418230" y="418342"/>
                </a:lnTo>
                <a:cubicBezTo>
                  <a:pt x="418720" y="416909"/>
                  <a:pt x="419436" y="415476"/>
                  <a:pt x="420605" y="414157"/>
                </a:cubicBezTo>
                <a:cubicBezTo>
                  <a:pt x="434819" y="397945"/>
                  <a:pt x="462530" y="404317"/>
                  <a:pt x="473350" y="418153"/>
                </a:cubicBezTo>
                <a:cubicBezTo>
                  <a:pt x="487488" y="436326"/>
                  <a:pt x="482511" y="461737"/>
                  <a:pt x="463660" y="475724"/>
                </a:cubicBezTo>
                <a:cubicBezTo>
                  <a:pt x="446883" y="489410"/>
                  <a:pt x="419625" y="492351"/>
                  <a:pt x="406316" y="473651"/>
                </a:cubicBezTo>
                <a:cubicBezTo>
                  <a:pt x="400170" y="464941"/>
                  <a:pt x="399642" y="454310"/>
                  <a:pt x="402320" y="443979"/>
                </a:cubicBezTo>
                <a:cubicBezTo>
                  <a:pt x="403262" y="440586"/>
                  <a:pt x="362016" y="449219"/>
                  <a:pt x="358585" y="450690"/>
                </a:cubicBezTo>
                <a:cubicBezTo>
                  <a:pt x="343542" y="456609"/>
                  <a:pt x="329064" y="465545"/>
                  <a:pt x="315906" y="476516"/>
                </a:cubicBezTo>
                <a:cubicBezTo>
                  <a:pt x="287102" y="503171"/>
                  <a:pt x="271569" y="537405"/>
                  <a:pt x="254980" y="573184"/>
                </a:cubicBezTo>
                <a:lnTo>
                  <a:pt x="230624" y="624459"/>
                </a:lnTo>
                <a:cubicBezTo>
                  <a:pt x="222858" y="641726"/>
                  <a:pt x="216297" y="659484"/>
                  <a:pt x="209059" y="676978"/>
                </a:cubicBezTo>
                <a:cubicBezTo>
                  <a:pt x="217768" y="670078"/>
                  <a:pt x="227382" y="665139"/>
                  <a:pt x="236996" y="660841"/>
                </a:cubicBezTo>
                <a:cubicBezTo>
                  <a:pt x="257430" y="651604"/>
                  <a:pt x="278468" y="644780"/>
                  <a:pt x="299770" y="649455"/>
                </a:cubicBezTo>
                <a:cubicBezTo>
                  <a:pt x="300901" y="645647"/>
                  <a:pt x="302560" y="642179"/>
                  <a:pt x="304822" y="639351"/>
                </a:cubicBezTo>
                <a:cubicBezTo>
                  <a:pt x="305124" y="635920"/>
                  <a:pt x="306782" y="632452"/>
                  <a:pt x="310477" y="630378"/>
                </a:cubicBezTo>
                <a:cubicBezTo>
                  <a:pt x="321373" y="624308"/>
                  <a:pt x="333287" y="617974"/>
                  <a:pt x="344861" y="623252"/>
                </a:cubicBezTo>
                <a:cubicBezTo>
                  <a:pt x="356021" y="628342"/>
                  <a:pt x="363260" y="641538"/>
                  <a:pt x="363788" y="653979"/>
                </a:cubicBezTo>
                <a:cubicBezTo>
                  <a:pt x="363976" y="674376"/>
                  <a:pt x="346784" y="700240"/>
                  <a:pt x="325973" y="702125"/>
                </a:cubicBezTo>
                <a:cubicBezTo>
                  <a:pt x="309158" y="703520"/>
                  <a:pt x="300449" y="685837"/>
                  <a:pt x="298375" y="670266"/>
                </a:cubicBezTo>
                <a:cubicBezTo>
                  <a:pt x="278920" y="663744"/>
                  <a:pt x="257204" y="673056"/>
                  <a:pt x="238391" y="682067"/>
                </a:cubicBezTo>
                <a:cubicBezTo>
                  <a:pt x="194694" y="702049"/>
                  <a:pt x="181310" y="753249"/>
                  <a:pt x="166870" y="797473"/>
                </a:cubicBezTo>
                <a:lnTo>
                  <a:pt x="154768" y="844865"/>
                </a:lnTo>
                <a:lnTo>
                  <a:pt x="148698" y="868580"/>
                </a:lnTo>
                <a:cubicBezTo>
                  <a:pt x="147341" y="873669"/>
                  <a:pt x="146247" y="886224"/>
                  <a:pt x="143759" y="890258"/>
                </a:cubicBezTo>
                <a:cubicBezTo>
                  <a:pt x="159292" y="868956"/>
                  <a:pt x="180669" y="852971"/>
                  <a:pt x="202310" y="848484"/>
                </a:cubicBezTo>
                <a:cubicBezTo>
                  <a:pt x="204120" y="844337"/>
                  <a:pt x="206457" y="840416"/>
                  <a:pt x="209209" y="836834"/>
                </a:cubicBezTo>
                <a:cubicBezTo>
                  <a:pt x="216297" y="818172"/>
                  <a:pt x="236958" y="817455"/>
                  <a:pt x="251398" y="827748"/>
                </a:cubicBezTo>
                <a:cubicBezTo>
                  <a:pt x="266479" y="838531"/>
                  <a:pt x="273831" y="856439"/>
                  <a:pt x="266667" y="874875"/>
                </a:cubicBezTo>
                <a:cubicBezTo>
                  <a:pt x="261389" y="888448"/>
                  <a:pt x="248608" y="896630"/>
                  <a:pt x="234847" y="896856"/>
                </a:cubicBezTo>
                <a:cubicBezTo>
                  <a:pt x="221689" y="897044"/>
                  <a:pt x="208116" y="890786"/>
                  <a:pt x="201858" y="878193"/>
                </a:cubicBezTo>
                <a:cubicBezTo>
                  <a:pt x="200425" y="875328"/>
                  <a:pt x="199671" y="872387"/>
                  <a:pt x="199219" y="869447"/>
                </a:cubicBezTo>
                <a:cubicBezTo>
                  <a:pt x="165664" y="879023"/>
                  <a:pt x="141987" y="925170"/>
                  <a:pt x="132938" y="957368"/>
                </a:cubicBezTo>
                <a:cubicBezTo>
                  <a:pt x="132524" y="958913"/>
                  <a:pt x="131883" y="960120"/>
                  <a:pt x="131129" y="961138"/>
                </a:cubicBezTo>
                <a:cubicBezTo>
                  <a:pt x="127773" y="965323"/>
                  <a:pt x="128188" y="979725"/>
                  <a:pt x="127924" y="985229"/>
                </a:cubicBezTo>
                <a:lnTo>
                  <a:pt x="125398" y="1010942"/>
                </a:lnTo>
                <a:lnTo>
                  <a:pt x="120421" y="1062443"/>
                </a:lnTo>
                <a:lnTo>
                  <a:pt x="119667" y="1114170"/>
                </a:lnTo>
                <a:cubicBezTo>
                  <a:pt x="119554" y="1123294"/>
                  <a:pt x="123060" y="1148932"/>
                  <a:pt x="115746" y="1155530"/>
                </a:cubicBezTo>
                <a:cubicBezTo>
                  <a:pt x="111976" y="1158922"/>
                  <a:pt x="106245" y="1156585"/>
                  <a:pt x="103644" y="1152061"/>
                </a:cubicBezTo>
                <a:cubicBezTo>
                  <a:pt x="99874" y="1145539"/>
                  <a:pt x="100703" y="1137395"/>
                  <a:pt x="100892" y="1129892"/>
                </a:cubicBezTo>
                <a:lnTo>
                  <a:pt x="101118" y="1100296"/>
                </a:lnTo>
                <a:cubicBezTo>
                  <a:pt x="101382" y="1081106"/>
                  <a:pt x="100892" y="1061877"/>
                  <a:pt x="103342" y="1042800"/>
                </a:cubicBezTo>
                <a:lnTo>
                  <a:pt x="109035" y="982251"/>
                </a:lnTo>
                <a:cubicBezTo>
                  <a:pt x="109902" y="967472"/>
                  <a:pt x="115746" y="953409"/>
                  <a:pt x="116500" y="938592"/>
                </a:cubicBezTo>
                <a:cubicBezTo>
                  <a:pt x="117707" y="921626"/>
                  <a:pt x="109827" y="911635"/>
                  <a:pt x="106170" y="896177"/>
                </a:cubicBezTo>
                <a:cubicBezTo>
                  <a:pt x="97235" y="860662"/>
                  <a:pt x="81965" y="826165"/>
                  <a:pt x="51728" y="812743"/>
                </a:cubicBezTo>
                <a:cubicBezTo>
                  <a:pt x="48373" y="815532"/>
                  <a:pt x="44452" y="817531"/>
                  <a:pt x="39777" y="818209"/>
                </a:cubicBezTo>
                <a:cubicBezTo>
                  <a:pt x="38080" y="818436"/>
                  <a:pt x="36685" y="818134"/>
                  <a:pt x="35479" y="817531"/>
                </a:cubicBezTo>
                <a:cubicBezTo>
                  <a:pt x="18211" y="822130"/>
                  <a:pt x="1622" y="809726"/>
                  <a:pt x="152" y="786087"/>
                </a:cubicBezTo>
                <a:cubicBezTo>
                  <a:pt x="-2072" y="758640"/>
                  <a:pt x="20549" y="736735"/>
                  <a:pt x="41134" y="737866"/>
                </a:cubicBezTo>
                <a:cubicBezTo>
                  <a:pt x="62775" y="739035"/>
                  <a:pt x="68279" y="769724"/>
                  <a:pt x="63039" y="792987"/>
                </a:cubicBezTo>
                <a:cubicBezTo>
                  <a:pt x="96820" y="811611"/>
                  <a:pt x="115595" y="849954"/>
                  <a:pt x="124267" y="891578"/>
                </a:cubicBezTo>
                <a:cubicBezTo>
                  <a:pt x="122985" y="886488"/>
                  <a:pt x="127358" y="874687"/>
                  <a:pt x="128980" y="869522"/>
                </a:cubicBezTo>
                <a:lnTo>
                  <a:pt x="135690" y="843319"/>
                </a:lnTo>
                <a:lnTo>
                  <a:pt x="148585" y="793175"/>
                </a:lnTo>
                <a:lnTo>
                  <a:pt x="164759" y="744012"/>
                </a:lnTo>
                <a:cubicBezTo>
                  <a:pt x="175730" y="707818"/>
                  <a:pt x="188436" y="674074"/>
                  <a:pt x="184515" y="636109"/>
                </a:cubicBezTo>
                <a:cubicBezTo>
                  <a:pt x="182592" y="619180"/>
                  <a:pt x="178595" y="602968"/>
                  <a:pt x="173167" y="588227"/>
                </a:cubicBezTo>
                <a:cubicBezTo>
                  <a:pt x="170452" y="581101"/>
                  <a:pt x="166531" y="574466"/>
                  <a:pt x="163100" y="567793"/>
                </a:cubicBezTo>
                <a:cubicBezTo>
                  <a:pt x="161290" y="564362"/>
                  <a:pt x="155560" y="548376"/>
                  <a:pt x="151299" y="548149"/>
                </a:cubicBezTo>
                <a:cubicBezTo>
                  <a:pt x="148811" y="548037"/>
                  <a:pt x="141459" y="556331"/>
                  <a:pt x="138933" y="558292"/>
                </a:cubicBezTo>
                <a:cubicBezTo>
                  <a:pt x="133919" y="562100"/>
                  <a:pt x="128602" y="563570"/>
                  <a:pt x="123098" y="563683"/>
                </a:cubicBezTo>
                <a:cubicBezTo>
                  <a:pt x="112806" y="563909"/>
                  <a:pt x="101457" y="559913"/>
                  <a:pt x="94859" y="552108"/>
                </a:cubicBezTo>
                <a:cubicBezTo>
                  <a:pt x="87771" y="543739"/>
                  <a:pt x="85095" y="530769"/>
                  <a:pt x="86263" y="517649"/>
                </a:cubicBezTo>
                <a:cubicBezTo>
                  <a:pt x="88601" y="491031"/>
                  <a:pt x="105981" y="467731"/>
                  <a:pt x="129206" y="464036"/>
                </a:cubicBezTo>
                <a:cubicBezTo>
                  <a:pt x="151073" y="460153"/>
                  <a:pt x="172827" y="473311"/>
                  <a:pt x="174335" y="498194"/>
                </a:cubicBezTo>
                <a:cubicBezTo>
                  <a:pt x="174787" y="509807"/>
                  <a:pt x="171395" y="520966"/>
                  <a:pt x="165061" y="530694"/>
                </a:cubicBezTo>
                <a:cubicBezTo>
                  <a:pt x="188775" y="561609"/>
                  <a:pt x="201405" y="599764"/>
                  <a:pt x="203743" y="640519"/>
                </a:cubicBezTo>
                <a:cubicBezTo>
                  <a:pt x="216562" y="608247"/>
                  <a:pt x="233075" y="577595"/>
                  <a:pt x="247326" y="546038"/>
                </a:cubicBezTo>
                <a:cubicBezTo>
                  <a:pt x="265913" y="512333"/>
                  <a:pt x="286386" y="481266"/>
                  <a:pt x="289025" y="442659"/>
                </a:cubicBezTo>
                <a:cubicBezTo>
                  <a:pt x="290118" y="424902"/>
                  <a:pt x="286650" y="407446"/>
                  <a:pt x="280919" y="391649"/>
                </a:cubicBezTo>
                <a:cubicBezTo>
                  <a:pt x="278242" y="384221"/>
                  <a:pt x="274510" y="377133"/>
                  <a:pt x="271041" y="370196"/>
                </a:cubicBezTo>
                <a:cubicBezTo>
                  <a:pt x="268175" y="364541"/>
                  <a:pt x="262219" y="347839"/>
                  <a:pt x="255018" y="348932"/>
                </a:cubicBezTo>
                <a:cubicBezTo>
                  <a:pt x="251926" y="349422"/>
                  <a:pt x="249023" y="351458"/>
                  <a:pt x="246044" y="352929"/>
                </a:cubicBezTo>
                <a:cubicBezTo>
                  <a:pt x="235941" y="357943"/>
                  <a:pt x="221765" y="355756"/>
                  <a:pt x="214149" y="349988"/>
                </a:cubicBezTo>
                <a:cubicBezTo>
                  <a:pt x="204308" y="342523"/>
                  <a:pt x="199332" y="327857"/>
                  <a:pt x="201895" y="312663"/>
                </a:cubicBezTo>
                <a:cubicBezTo>
                  <a:pt x="207212" y="287365"/>
                  <a:pt x="233942" y="264178"/>
                  <a:pt x="255734" y="266176"/>
                </a:cubicBezTo>
                <a:cubicBezTo>
                  <a:pt x="273755" y="267797"/>
                  <a:pt x="284463" y="285517"/>
                  <a:pt x="284614" y="304783"/>
                </a:cubicBezTo>
                <a:cubicBezTo>
                  <a:pt x="284689" y="316659"/>
                  <a:pt x="280881" y="327291"/>
                  <a:pt x="274434" y="336151"/>
                </a:cubicBezTo>
                <a:cubicBezTo>
                  <a:pt x="294039" y="358584"/>
                  <a:pt x="308177" y="396852"/>
                  <a:pt x="308441" y="433611"/>
                </a:cubicBezTo>
                <a:cubicBezTo>
                  <a:pt x="308441" y="429426"/>
                  <a:pt x="317377" y="418191"/>
                  <a:pt x="319677" y="414195"/>
                </a:cubicBezTo>
                <a:cubicBezTo>
                  <a:pt x="324238" y="406465"/>
                  <a:pt x="328461" y="398548"/>
                  <a:pt x="333211" y="390970"/>
                </a:cubicBezTo>
                <a:lnTo>
                  <a:pt x="361073" y="347575"/>
                </a:lnTo>
                <a:cubicBezTo>
                  <a:pt x="374533" y="325368"/>
                  <a:pt x="389388" y="304142"/>
                  <a:pt x="404431" y="282954"/>
                </a:cubicBezTo>
                <a:cubicBezTo>
                  <a:pt x="415666" y="266817"/>
                  <a:pt x="421057" y="247174"/>
                  <a:pt x="426826" y="228964"/>
                </a:cubicBezTo>
                <a:cubicBezTo>
                  <a:pt x="432820" y="208907"/>
                  <a:pt x="436892" y="187718"/>
                  <a:pt x="438513" y="166605"/>
                </a:cubicBezTo>
                <a:cubicBezTo>
                  <a:pt x="440813" y="146020"/>
                  <a:pt x="440587" y="125359"/>
                  <a:pt x="437119" y="105980"/>
                </a:cubicBezTo>
                <a:lnTo>
                  <a:pt x="437156" y="105226"/>
                </a:lnTo>
                <a:lnTo>
                  <a:pt x="433386" y="106169"/>
                </a:lnTo>
                <a:cubicBezTo>
                  <a:pt x="407032" y="111146"/>
                  <a:pt x="389765" y="96027"/>
                  <a:pt x="396362" y="67901"/>
                </a:cubicBezTo>
                <a:cubicBezTo>
                  <a:pt x="404883" y="28050"/>
                  <a:pt x="457100" y="3167"/>
                  <a:pt x="482662" y="25713"/>
                </a:cubicBezTo>
                <a:cubicBezTo>
                  <a:pt x="491145" y="32989"/>
                  <a:pt x="493445" y="43960"/>
                  <a:pt x="491636" y="55195"/>
                </a:cubicBezTo>
                <a:cubicBezTo>
                  <a:pt x="491786" y="58664"/>
                  <a:pt x="491296" y="62321"/>
                  <a:pt x="489901" y="66205"/>
                </a:cubicBezTo>
                <a:cubicBezTo>
                  <a:pt x="487790" y="71935"/>
                  <a:pt x="484246" y="77025"/>
                  <a:pt x="479835" y="81550"/>
                </a:cubicBezTo>
                <a:cubicBezTo>
                  <a:pt x="473689" y="89052"/>
                  <a:pt x="466300" y="95650"/>
                  <a:pt x="457704" y="99608"/>
                </a:cubicBezTo>
                <a:cubicBezTo>
                  <a:pt x="463962" y="137725"/>
                  <a:pt x="458194" y="183760"/>
                  <a:pt x="447110" y="226966"/>
                </a:cubicBezTo>
                <a:cubicBezTo>
                  <a:pt x="489939" y="171469"/>
                  <a:pt x="537896" y="119779"/>
                  <a:pt x="590226" y="72689"/>
                </a:cubicBezTo>
                <a:cubicBezTo>
                  <a:pt x="587625" y="67223"/>
                  <a:pt x="586569" y="60813"/>
                  <a:pt x="588002" y="53386"/>
                </a:cubicBezTo>
                <a:cubicBezTo>
                  <a:pt x="589208" y="47014"/>
                  <a:pt x="591998" y="40907"/>
                  <a:pt x="595731" y="35176"/>
                </a:cubicBezTo>
                <a:cubicBezTo>
                  <a:pt x="599086" y="27749"/>
                  <a:pt x="604026" y="20170"/>
                  <a:pt x="611679" y="14930"/>
                </a:cubicBezTo>
                <a:cubicBezTo>
                  <a:pt x="618427" y="10028"/>
                  <a:pt x="625855" y="6975"/>
                  <a:pt x="633282" y="5240"/>
                </a:cubicBezTo>
                <a:cubicBezTo>
                  <a:pt x="658844" y="-6938"/>
                  <a:pt x="688176" y="2338"/>
                  <a:pt x="689496" y="30689"/>
                </a:cubicBezTo>
                <a:close/>
                <a:moveTo>
                  <a:pt x="251172" y="330420"/>
                </a:moveTo>
                <a:cubicBezTo>
                  <a:pt x="252491" y="330006"/>
                  <a:pt x="253585" y="330043"/>
                  <a:pt x="254678" y="330081"/>
                </a:cubicBezTo>
                <a:cubicBezTo>
                  <a:pt x="267120" y="317790"/>
                  <a:pt x="269194" y="295546"/>
                  <a:pt x="254037" y="289137"/>
                </a:cubicBezTo>
                <a:cubicBezTo>
                  <a:pt x="244386" y="285065"/>
                  <a:pt x="230210" y="294453"/>
                  <a:pt x="224366" y="305537"/>
                </a:cubicBezTo>
                <a:cubicBezTo>
                  <a:pt x="219879" y="314095"/>
                  <a:pt x="220633" y="323559"/>
                  <a:pt x="225912" y="329176"/>
                </a:cubicBezTo>
                <a:cubicBezTo>
                  <a:pt x="232095" y="335774"/>
                  <a:pt x="242236" y="333097"/>
                  <a:pt x="251172" y="330420"/>
                </a:cubicBezTo>
                <a:close/>
                <a:moveTo>
                  <a:pt x="39588" y="791818"/>
                </a:moveTo>
                <a:cubicBezTo>
                  <a:pt x="41398" y="790725"/>
                  <a:pt x="42944" y="790611"/>
                  <a:pt x="44376" y="790838"/>
                </a:cubicBezTo>
                <a:cubicBezTo>
                  <a:pt x="48411" y="782694"/>
                  <a:pt x="46488" y="763956"/>
                  <a:pt x="39777" y="761355"/>
                </a:cubicBezTo>
                <a:cubicBezTo>
                  <a:pt x="31445" y="758150"/>
                  <a:pt x="18626" y="768895"/>
                  <a:pt x="18852" y="780545"/>
                </a:cubicBezTo>
                <a:cubicBezTo>
                  <a:pt x="19116" y="795362"/>
                  <a:pt x="30389" y="797285"/>
                  <a:pt x="39588" y="791818"/>
                </a:cubicBezTo>
                <a:close/>
                <a:moveTo>
                  <a:pt x="421359" y="460229"/>
                </a:moveTo>
                <a:cubicBezTo>
                  <a:pt x="427391" y="470785"/>
                  <a:pt x="442020" y="467580"/>
                  <a:pt x="451068" y="461888"/>
                </a:cubicBezTo>
                <a:cubicBezTo>
                  <a:pt x="462228" y="454686"/>
                  <a:pt x="467167" y="439983"/>
                  <a:pt x="457628" y="430105"/>
                </a:cubicBezTo>
                <a:cubicBezTo>
                  <a:pt x="452275" y="424563"/>
                  <a:pt x="438702" y="421395"/>
                  <a:pt x="432594" y="428371"/>
                </a:cubicBezTo>
                <a:lnTo>
                  <a:pt x="432104" y="428747"/>
                </a:lnTo>
                <a:cubicBezTo>
                  <a:pt x="431576" y="430218"/>
                  <a:pt x="430822" y="431688"/>
                  <a:pt x="429465" y="433046"/>
                </a:cubicBezTo>
                <a:cubicBezTo>
                  <a:pt x="422792" y="439756"/>
                  <a:pt x="416231" y="451406"/>
                  <a:pt x="421359" y="460229"/>
                </a:cubicBezTo>
                <a:close/>
                <a:moveTo>
                  <a:pt x="574391" y="268137"/>
                </a:moveTo>
                <a:cubicBezTo>
                  <a:pt x="585740" y="271982"/>
                  <a:pt x="602480" y="268212"/>
                  <a:pt x="611716" y="260069"/>
                </a:cubicBezTo>
                <a:cubicBezTo>
                  <a:pt x="624724" y="248532"/>
                  <a:pt x="618352" y="227268"/>
                  <a:pt x="602480" y="224553"/>
                </a:cubicBezTo>
                <a:cubicBezTo>
                  <a:pt x="596145" y="223497"/>
                  <a:pt x="590452" y="224515"/>
                  <a:pt x="585514" y="226853"/>
                </a:cubicBezTo>
                <a:cubicBezTo>
                  <a:pt x="585137" y="228474"/>
                  <a:pt x="584496" y="230095"/>
                  <a:pt x="583101" y="231641"/>
                </a:cubicBezTo>
                <a:cubicBezTo>
                  <a:pt x="578501" y="236769"/>
                  <a:pt x="570395" y="246269"/>
                  <a:pt x="567869" y="254451"/>
                </a:cubicBezTo>
                <a:cubicBezTo>
                  <a:pt x="567718" y="257618"/>
                  <a:pt x="567907" y="260785"/>
                  <a:pt x="568661" y="263952"/>
                </a:cubicBezTo>
                <a:cubicBezTo>
                  <a:pt x="569792" y="265648"/>
                  <a:pt x="571489" y="267157"/>
                  <a:pt x="574391" y="268137"/>
                </a:cubicBezTo>
                <a:close/>
              </a:path>
            </a:pathLst>
          </a:custGeom>
          <a:solidFill>
            <a:srgbClr val="7B2335"/>
          </a:solidFill>
          <a:ln w="376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8CFD1F2E-8295-4FD8-A2E8-9459F202E7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00658" y="1857375"/>
            <a:ext cx="1555168" cy="6038850"/>
          </a:xfrm>
          <a:prstGeom prst="rect">
            <a:avLst/>
          </a:prstGeom>
        </p:spPr>
      </p:pic>
      <p:grpSp>
        <p:nvGrpSpPr>
          <p:cNvPr id="40" name="Graphic 38">
            <a:extLst>
              <a:ext uri="{FF2B5EF4-FFF2-40B4-BE49-F238E27FC236}">
                <a16:creationId xmlns:a16="http://schemas.microsoft.com/office/drawing/2014/main" id="{674843B9-DC86-4453-ADC1-40BCA65643F2}"/>
              </a:ext>
            </a:extLst>
          </p:cNvPr>
          <p:cNvGrpSpPr/>
          <p:nvPr/>
        </p:nvGrpSpPr>
        <p:grpSpPr>
          <a:xfrm>
            <a:off x="8713988" y="2269169"/>
            <a:ext cx="1537615" cy="5029572"/>
            <a:chOff x="5047557" y="140"/>
            <a:chExt cx="2096748" cy="6858508"/>
          </a:xfrm>
        </p:grpSpPr>
        <p:grpSp>
          <p:nvGrpSpPr>
            <p:cNvPr id="41" name="Graphic 38">
              <a:extLst>
                <a:ext uri="{FF2B5EF4-FFF2-40B4-BE49-F238E27FC236}">
                  <a16:creationId xmlns:a16="http://schemas.microsoft.com/office/drawing/2014/main" id="{674843B9-DC86-4453-ADC1-40BCA65643F2}"/>
                </a:ext>
              </a:extLst>
            </p:cNvPr>
            <p:cNvGrpSpPr/>
            <p:nvPr/>
          </p:nvGrpSpPr>
          <p:grpSpPr>
            <a:xfrm>
              <a:off x="5047557" y="140"/>
              <a:ext cx="2096748" cy="6858508"/>
              <a:chOff x="5047557" y="140"/>
              <a:chExt cx="2096748" cy="6858508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C70C070-4C38-4E71-BEE8-05C075869D59}"/>
                  </a:ext>
                </a:extLst>
              </p:cNvPr>
              <p:cNvSpPr/>
              <p:nvPr/>
            </p:nvSpPr>
            <p:spPr>
              <a:xfrm>
                <a:off x="5099764" y="140"/>
                <a:ext cx="2044541" cy="6858508"/>
              </a:xfrm>
              <a:custGeom>
                <a:avLst/>
                <a:gdLst>
                  <a:gd name="connsiteX0" fmla="*/ 1942899 w 2044541"/>
                  <a:gd name="connsiteY0" fmla="*/ 1824769 h 6858508"/>
                  <a:gd name="connsiteX1" fmla="*/ 1659554 w 2044541"/>
                  <a:gd name="connsiteY1" fmla="*/ 2712958 h 6858508"/>
                  <a:gd name="connsiteX2" fmla="*/ 1722459 w 2044541"/>
                  <a:gd name="connsiteY2" fmla="*/ 6858509 h 6858508"/>
                  <a:gd name="connsiteX3" fmla="*/ 861453 w 2044541"/>
                  <a:gd name="connsiteY3" fmla="*/ 6803331 h 6858508"/>
                  <a:gd name="connsiteX4" fmla="*/ 447 w 2044541"/>
                  <a:gd name="connsiteY4" fmla="*/ 6803331 h 6858508"/>
                  <a:gd name="connsiteX5" fmla="*/ 712944 w 2044541"/>
                  <a:gd name="connsiteY5" fmla="*/ 2798886 h 6858508"/>
                  <a:gd name="connsiteX6" fmla="*/ 329783 w 2044541"/>
                  <a:gd name="connsiteY6" fmla="*/ 1861032 h 6858508"/>
                  <a:gd name="connsiteX7" fmla="*/ 130798 w 2044541"/>
                  <a:gd name="connsiteY7" fmla="*/ 1195714 h 6858508"/>
                  <a:gd name="connsiteX8" fmla="*/ 106479 w 2044541"/>
                  <a:gd name="connsiteY8" fmla="*/ 714627 h 6858508"/>
                  <a:gd name="connsiteX9" fmla="*/ 94265 w 2044541"/>
                  <a:gd name="connsiteY9" fmla="*/ 546554 h 6858508"/>
                  <a:gd name="connsiteX10" fmla="*/ 349076 w 2044541"/>
                  <a:gd name="connsiteY10" fmla="*/ 627186 h 6858508"/>
                  <a:gd name="connsiteX11" fmla="*/ 519256 w 2044541"/>
                  <a:gd name="connsiteY11" fmla="*/ 1135510 h 6858508"/>
                  <a:gd name="connsiteX12" fmla="*/ 645661 w 2044541"/>
                  <a:gd name="connsiteY12" fmla="*/ 1432852 h 6858508"/>
                  <a:gd name="connsiteX13" fmla="*/ 748126 w 2044541"/>
                  <a:gd name="connsiteY13" fmla="*/ 1605032 h 6858508"/>
                  <a:gd name="connsiteX14" fmla="*/ 970079 w 2044541"/>
                  <a:gd name="connsiteY14" fmla="*/ 1775752 h 6858508"/>
                  <a:gd name="connsiteX15" fmla="*/ 1511693 w 2044541"/>
                  <a:gd name="connsiteY15" fmla="*/ 1218790 h 6858508"/>
                  <a:gd name="connsiteX16" fmla="*/ 1492238 w 2044541"/>
                  <a:gd name="connsiteY16" fmla="*/ 388966 h 6858508"/>
                  <a:gd name="connsiteX17" fmla="*/ 1187600 w 2044541"/>
                  <a:gd name="connsiteY17" fmla="*/ 76817 h 6858508"/>
                  <a:gd name="connsiteX18" fmla="*/ 1389341 w 2044541"/>
                  <a:gd name="connsiteY18" fmla="*/ 27746 h 6858508"/>
                  <a:gd name="connsiteX19" fmla="*/ 1861186 w 2044541"/>
                  <a:gd name="connsiteY19" fmla="*/ 345516 h 6858508"/>
                  <a:gd name="connsiteX20" fmla="*/ 1942899 w 2044541"/>
                  <a:gd name="connsiteY20" fmla="*/ 1824769 h 6858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44541" h="6858508">
                    <a:moveTo>
                      <a:pt x="1942899" y="1824769"/>
                    </a:moveTo>
                    <a:cubicBezTo>
                      <a:pt x="1916472" y="1930909"/>
                      <a:pt x="1659554" y="2712958"/>
                      <a:pt x="1659554" y="2712958"/>
                    </a:cubicBezTo>
                    <a:cubicBezTo>
                      <a:pt x="1659554" y="2712958"/>
                      <a:pt x="1768341" y="6858725"/>
                      <a:pt x="1722459" y="6858509"/>
                    </a:cubicBezTo>
                    <a:cubicBezTo>
                      <a:pt x="1563520" y="6857644"/>
                      <a:pt x="861561" y="6802358"/>
                      <a:pt x="861453" y="6803331"/>
                    </a:cubicBezTo>
                    <a:cubicBezTo>
                      <a:pt x="638852" y="6798791"/>
                      <a:pt x="12445" y="6817112"/>
                      <a:pt x="447" y="6803331"/>
                    </a:cubicBezTo>
                    <a:cubicBezTo>
                      <a:pt x="-20737" y="6778958"/>
                      <a:pt x="717754" y="2925940"/>
                      <a:pt x="712944" y="2798886"/>
                    </a:cubicBezTo>
                    <a:cubicBezTo>
                      <a:pt x="703433" y="2548885"/>
                      <a:pt x="416305" y="2179396"/>
                      <a:pt x="329783" y="1861032"/>
                    </a:cubicBezTo>
                    <a:cubicBezTo>
                      <a:pt x="268066" y="1634053"/>
                      <a:pt x="141174" y="1258673"/>
                      <a:pt x="130798" y="1195714"/>
                    </a:cubicBezTo>
                    <a:cubicBezTo>
                      <a:pt x="106425" y="1047745"/>
                      <a:pt x="102534" y="859515"/>
                      <a:pt x="106479" y="714627"/>
                    </a:cubicBezTo>
                    <a:cubicBezTo>
                      <a:pt x="108100" y="654153"/>
                      <a:pt x="87510" y="584060"/>
                      <a:pt x="94265" y="546554"/>
                    </a:cubicBezTo>
                    <a:cubicBezTo>
                      <a:pt x="109721" y="461059"/>
                      <a:pt x="220833" y="435659"/>
                      <a:pt x="349076" y="627186"/>
                    </a:cubicBezTo>
                    <a:cubicBezTo>
                      <a:pt x="479048" y="821253"/>
                      <a:pt x="430410" y="985488"/>
                      <a:pt x="519256" y="1135510"/>
                    </a:cubicBezTo>
                    <a:cubicBezTo>
                      <a:pt x="518986" y="1135726"/>
                      <a:pt x="643554" y="1427556"/>
                      <a:pt x="645661" y="1432852"/>
                    </a:cubicBezTo>
                    <a:cubicBezTo>
                      <a:pt x="673763" y="1485111"/>
                      <a:pt x="707594" y="1542883"/>
                      <a:pt x="748126" y="1605032"/>
                    </a:cubicBezTo>
                    <a:cubicBezTo>
                      <a:pt x="820597" y="1716089"/>
                      <a:pt x="811950" y="1788074"/>
                      <a:pt x="970079" y="1775752"/>
                    </a:cubicBezTo>
                    <a:cubicBezTo>
                      <a:pt x="1262395" y="1753000"/>
                      <a:pt x="1431602" y="1540289"/>
                      <a:pt x="1511693" y="1218790"/>
                    </a:cubicBezTo>
                    <a:cubicBezTo>
                      <a:pt x="1572815" y="973382"/>
                      <a:pt x="1531851" y="615729"/>
                      <a:pt x="1492238" y="388966"/>
                    </a:cubicBezTo>
                    <a:cubicBezTo>
                      <a:pt x="1454354" y="172256"/>
                      <a:pt x="1180683" y="219597"/>
                      <a:pt x="1187600" y="76817"/>
                    </a:cubicBezTo>
                    <a:cubicBezTo>
                      <a:pt x="1193923" y="-53912"/>
                      <a:pt x="1309196" y="20126"/>
                      <a:pt x="1389341" y="27746"/>
                    </a:cubicBezTo>
                    <a:cubicBezTo>
                      <a:pt x="1503857" y="38662"/>
                      <a:pt x="1822384" y="282935"/>
                      <a:pt x="1861186" y="345516"/>
                    </a:cubicBezTo>
                    <a:cubicBezTo>
                      <a:pt x="2030123" y="618053"/>
                      <a:pt x="2131615" y="1066660"/>
                      <a:pt x="1942899" y="1824769"/>
                    </a:cubicBezTo>
                    <a:close/>
                  </a:path>
                </a:pathLst>
              </a:custGeom>
              <a:solidFill>
                <a:srgbClr val="E59F77"/>
              </a:solidFill>
              <a:ln w="54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B27D092-4AD9-4AFE-9B11-B257BC7A44F2}"/>
                  </a:ext>
                </a:extLst>
              </p:cNvPr>
              <p:cNvSpPr/>
              <p:nvPr/>
            </p:nvSpPr>
            <p:spPr>
              <a:xfrm>
                <a:off x="5194029" y="505243"/>
                <a:ext cx="195647" cy="289790"/>
              </a:xfrm>
              <a:custGeom>
                <a:avLst/>
                <a:gdLst>
                  <a:gd name="connsiteX0" fmla="*/ 7566 w 195647"/>
                  <a:gd name="connsiteY0" fmla="*/ 136349 h 289790"/>
                  <a:gd name="connsiteX1" fmla="*/ 0 w 195647"/>
                  <a:gd name="connsiteY1" fmla="*/ 41343 h 289790"/>
                  <a:gd name="connsiteX2" fmla="*/ 42153 w 195647"/>
                  <a:gd name="connsiteY2" fmla="*/ 184934 h 289790"/>
                  <a:gd name="connsiteX3" fmla="*/ 140619 w 195647"/>
                  <a:gd name="connsiteY3" fmla="*/ 228924 h 289790"/>
                  <a:gd name="connsiteX4" fmla="*/ 165586 w 195647"/>
                  <a:gd name="connsiteY4" fmla="*/ 141375 h 289790"/>
                  <a:gd name="connsiteX5" fmla="*/ 140132 w 195647"/>
                  <a:gd name="connsiteY5" fmla="*/ 0 h 289790"/>
                  <a:gd name="connsiteX6" fmla="*/ 171531 w 195647"/>
                  <a:gd name="connsiteY6" fmla="*/ 23671 h 289790"/>
                  <a:gd name="connsiteX7" fmla="*/ 195364 w 195647"/>
                  <a:gd name="connsiteY7" fmla="*/ 177368 h 289790"/>
                  <a:gd name="connsiteX8" fmla="*/ 124406 w 195647"/>
                  <a:gd name="connsiteY8" fmla="*/ 288587 h 289790"/>
                  <a:gd name="connsiteX9" fmla="*/ 7566 w 195647"/>
                  <a:gd name="connsiteY9" fmla="*/ 136349 h 28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5647" h="289790">
                    <a:moveTo>
                      <a:pt x="7566" y="136349"/>
                    </a:moveTo>
                    <a:lnTo>
                      <a:pt x="0" y="41343"/>
                    </a:lnTo>
                    <a:cubicBezTo>
                      <a:pt x="0" y="41343"/>
                      <a:pt x="22860" y="150400"/>
                      <a:pt x="42153" y="184934"/>
                    </a:cubicBezTo>
                    <a:cubicBezTo>
                      <a:pt x="59609" y="216170"/>
                      <a:pt x="107707" y="281886"/>
                      <a:pt x="140619" y="228924"/>
                    </a:cubicBezTo>
                    <a:cubicBezTo>
                      <a:pt x="155156" y="205524"/>
                      <a:pt x="166505" y="169315"/>
                      <a:pt x="165586" y="141375"/>
                    </a:cubicBezTo>
                    <a:cubicBezTo>
                      <a:pt x="164506" y="108139"/>
                      <a:pt x="140132" y="0"/>
                      <a:pt x="140132" y="0"/>
                    </a:cubicBezTo>
                    <a:lnTo>
                      <a:pt x="171531" y="23671"/>
                    </a:lnTo>
                    <a:cubicBezTo>
                      <a:pt x="171531" y="23671"/>
                      <a:pt x="191635" y="127378"/>
                      <a:pt x="195364" y="177368"/>
                    </a:cubicBezTo>
                    <a:cubicBezTo>
                      <a:pt x="199255" y="229357"/>
                      <a:pt x="162452" y="281940"/>
                      <a:pt x="124406" y="288587"/>
                    </a:cubicBezTo>
                    <a:cubicBezTo>
                      <a:pt x="26805" y="305611"/>
                      <a:pt x="7566" y="136349"/>
                      <a:pt x="7566" y="136349"/>
                    </a:cubicBezTo>
                    <a:close/>
                  </a:path>
                </a:pathLst>
              </a:custGeom>
              <a:solidFill>
                <a:srgbClr val="E18F61"/>
              </a:solidFill>
              <a:ln w="54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DF5DFE9-3093-4ED9-8100-8A39CE6EC821}"/>
                  </a:ext>
                </a:extLst>
              </p:cNvPr>
              <p:cNvSpPr/>
              <p:nvPr/>
            </p:nvSpPr>
            <p:spPr>
              <a:xfrm>
                <a:off x="6313833" y="4294"/>
                <a:ext cx="263103" cy="101950"/>
              </a:xfrm>
              <a:custGeom>
                <a:avLst/>
                <a:gdLst>
                  <a:gd name="connsiteX0" fmla="*/ 14171 w 263103"/>
                  <a:gd name="connsiteY0" fmla="*/ 3488 h 101950"/>
                  <a:gd name="connsiteX1" fmla="*/ 254174 w 263103"/>
                  <a:gd name="connsiteY1" fmla="*/ 49694 h 101950"/>
                  <a:gd name="connsiteX2" fmla="*/ 251580 w 263103"/>
                  <a:gd name="connsiteY2" fmla="*/ 73419 h 101950"/>
                  <a:gd name="connsiteX3" fmla="*/ 714 w 263103"/>
                  <a:gd name="connsiteY3" fmla="*/ 13432 h 101950"/>
                  <a:gd name="connsiteX4" fmla="*/ 14171 w 263103"/>
                  <a:gd name="connsiteY4" fmla="*/ 3488 h 10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103" h="101950">
                    <a:moveTo>
                      <a:pt x="14171" y="3488"/>
                    </a:moveTo>
                    <a:cubicBezTo>
                      <a:pt x="71456" y="62124"/>
                      <a:pt x="159275" y="86821"/>
                      <a:pt x="254174" y="49694"/>
                    </a:cubicBezTo>
                    <a:cubicBezTo>
                      <a:pt x="269738" y="43587"/>
                      <a:pt x="262388" y="66555"/>
                      <a:pt x="251580" y="73419"/>
                    </a:cubicBezTo>
                    <a:cubicBezTo>
                      <a:pt x="169651" y="125354"/>
                      <a:pt x="36328" y="106979"/>
                      <a:pt x="714" y="13432"/>
                    </a:cubicBezTo>
                    <a:cubicBezTo>
                      <a:pt x="-2420" y="5109"/>
                      <a:pt x="5254" y="-5645"/>
                      <a:pt x="14171" y="3488"/>
                    </a:cubicBezTo>
                    <a:close/>
                  </a:path>
                </a:pathLst>
              </a:custGeom>
              <a:solidFill>
                <a:srgbClr val="E18F61"/>
              </a:solidFill>
              <a:ln w="54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895E3C81-2B66-4DB4-9DF7-A83EFF199A00}"/>
                  </a:ext>
                </a:extLst>
              </p:cNvPr>
              <p:cNvSpPr/>
              <p:nvPr/>
            </p:nvSpPr>
            <p:spPr>
              <a:xfrm>
                <a:off x="5047557" y="184830"/>
                <a:ext cx="1889928" cy="1593896"/>
              </a:xfrm>
              <a:custGeom>
                <a:avLst/>
                <a:gdLst>
                  <a:gd name="connsiteX0" fmla="*/ 1835086 w 1889928"/>
                  <a:gd name="connsiteY0" fmla="*/ 465842 h 1593896"/>
                  <a:gd name="connsiteX1" fmla="*/ 1737052 w 1889928"/>
                  <a:gd name="connsiteY1" fmla="*/ 1317877 h 1593896"/>
                  <a:gd name="connsiteX2" fmla="*/ 1404529 w 1889928"/>
                  <a:gd name="connsiteY2" fmla="*/ 1538965 h 1593896"/>
                  <a:gd name="connsiteX3" fmla="*/ 664578 w 1889928"/>
                  <a:gd name="connsiteY3" fmla="*/ 1452713 h 1593896"/>
                  <a:gd name="connsiteX4" fmla="*/ 466512 w 1889928"/>
                  <a:gd name="connsiteY4" fmla="*/ 1254701 h 1593896"/>
                  <a:gd name="connsiteX5" fmla="*/ 52384 w 1889928"/>
                  <a:gd name="connsiteY5" fmla="*/ 1520429 h 1593896"/>
                  <a:gd name="connsiteX6" fmla="*/ 18878 w 1889928"/>
                  <a:gd name="connsiteY6" fmla="*/ 1368245 h 1593896"/>
                  <a:gd name="connsiteX7" fmla="*/ 129827 w 1889928"/>
                  <a:gd name="connsiteY7" fmla="*/ 1263943 h 1593896"/>
                  <a:gd name="connsiteX8" fmla="*/ 364912 w 1889928"/>
                  <a:gd name="connsiteY8" fmla="*/ 1072200 h 1593896"/>
                  <a:gd name="connsiteX9" fmla="*/ 320381 w 1889928"/>
                  <a:gd name="connsiteY9" fmla="*/ 683364 h 1593896"/>
                  <a:gd name="connsiteX10" fmla="*/ 621236 w 1889928"/>
                  <a:gd name="connsiteY10" fmla="*/ 161475 h 1593896"/>
                  <a:gd name="connsiteX11" fmla="*/ 1198626 w 1889928"/>
                  <a:gd name="connsiteY11" fmla="*/ 6318 h 1593896"/>
                  <a:gd name="connsiteX12" fmla="*/ 1835086 w 1889928"/>
                  <a:gd name="connsiteY12" fmla="*/ 465842 h 1593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89928" h="1593896">
                    <a:moveTo>
                      <a:pt x="1835086" y="465842"/>
                    </a:moveTo>
                    <a:cubicBezTo>
                      <a:pt x="1928741" y="667205"/>
                      <a:pt x="1906476" y="1108733"/>
                      <a:pt x="1737052" y="1317877"/>
                    </a:cubicBezTo>
                    <a:cubicBezTo>
                      <a:pt x="1657124" y="1416505"/>
                      <a:pt x="1526611" y="1502432"/>
                      <a:pt x="1404529" y="1538965"/>
                    </a:cubicBezTo>
                    <a:cubicBezTo>
                      <a:pt x="1064439" y="1640619"/>
                      <a:pt x="868102" y="1595061"/>
                      <a:pt x="664578" y="1452713"/>
                    </a:cubicBezTo>
                    <a:cubicBezTo>
                      <a:pt x="581947" y="1394942"/>
                      <a:pt x="508827" y="1312581"/>
                      <a:pt x="466512" y="1254701"/>
                    </a:cubicBezTo>
                    <a:cubicBezTo>
                      <a:pt x="425764" y="1300475"/>
                      <a:pt x="106426" y="1544207"/>
                      <a:pt x="52384" y="1520429"/>
                    </a:cubicBezTo>
                    <a:cubicBezTo>
                      <a:pt x="-6036" y="1494759"/>
                      <a:pt x="-13116" y="1421747"/>
                      <a:pt x="18878" y="1368245"/>
                    </a:cubicBezTo>
                    <a:cubicBezTo>
                      <a:pt x="45250" y="1324038"/>
                      <a:pt x="91727" y="1294963"/>
                      <a:pt x="129827" y="1263943"/>
                    </a:cubicBezTo>
                    <a:cubicBezTo>
                      <a:pt x="208189" y="1200010"/>
                      <a:pt x="286550" y="1136132"/>
                      <a:pt x="364912" y="1072200"/>
                    </a:cubicBezTo>
                    <a:cubicBezTo>
                      <a:pt x="315625" y="949739"/>
                      <a:pt x="296548" y="815714"/>
                      <a:pt x="320381" y="683364"/>
                    </a:cubicBezTo>
                    <a:cubicBezTo>
                      <a:pt x="357508" y="477407"/>
                      <a:pt x="453163" y="291069"/>
                      <a:pt x="621236" y="161475"/>
                    </a:cubicBezTo>
                    <a:cubicBezTo>
                      <a:pt x="780499" y="38690"/>
                      <a:pt x="1000452" y="-20379"/>
                      <a:pt x="1198626" y="6318"/>
                    </a:cubicBezTo>
                    <a:cubicBezTo>
                      <a:pt x="1475486" y="43716"/>
                      <a:pt x="1717867" y="213896"/>
                      <a:pt x="1835086" y="465842"/>
                    </a:cubicBezTo>
                    <a:close/>
                  </a:path>
                </a:pathLst>
              </a:custGeom>
              <a:solidFill>
                <a:srgbClr val="3F5DA4"/>
              </a:solidFill>
              <a:ln w="54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3960224C-833D-473D-98EF-567B6215577A}"/>
                  </a:ext>
                </a:extLst>
              </p:cNvPr>
              <p:cNvSpPr/>
              <p:nvPr/>
            </p:nvSpPr>
            <p:spPr>
              <a:xfrm>
                <a:off x="5471680" y="271968"/>
                <a:ext cx="1353427" cy="1408032"/>
              </a:xfrm>
              <a:custGeom>
                <a:avLst/>
                <a:gdLst>
                  <a:gd name="connsiteX0" fmla="*/ 1352542 w 1353427"/>
                  <a:gd name="connsiteY0" fmla="*/ 648377 h 1408032"/>
                  <a:gd name="connsiteX1" fmla="*/ 823087 w 1353427"/>
                  <a:gd name="connsiteY1" fmla="*/ 1395083 h 1408032"/>
                  <a:gd name="connsiteX2" fmla="*/ 103565 w 1353427"/>
                  <a:gd name="connsiteY2" fmla="*/ 1130328 h 1408032"/>
                  <a:gd name="connsiteX3" fmla="*/ 137503 w 1353427"/>
                  <a:gd name="connsiteY3" fmla="*/ 285211 h 1408032"/>
                  <a:gd name="connsiteX4" fmla="*/ 1352542 w 1353427"/>
                  <a:gd name="connsiteY4" fmla="*/ 648377 h 140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3427" h="1408032">
                    <a:moveTo>
                      <a:pt x="1352542" y="648377"/>
                    </a:moveTo>
                    <a:cubicBezTo>
                      <a:pt x="1372106" y="1199449"/>
                      <a:pt x="1063631" y="1326773"/>
                      <a:pt x="823087" y="1395083"/>
                    </a:cubicBezTo>
                    <a:cubicBezTo>
                      <a:pt x="646800" y="1445126"/>
                      <a:pt x="259640" y="1348714"/>
                      <a:pt x="103565" y="1130328"/>
                    </a:cubicBezTo>
                    <a:cubicBezTo>
                      <a:pt x="-17869" y="960472"/>
                      <a:pt x="-62400" y="568123"/>
                      <a:pt x="137503" y="285211"/>
                    </a:cubicBezTo>
                    <a:cubicBezTo>
                      <a:pt x="497265" y="-223870"/>
                      <a:pt x="1328763" y="-20238"/>
                      <a:pt x="1352542" y="648377"/>
                    </a:cubicBezTo>
                    <a:close/>
                  </a:path>
                </a:pathLst>
              </a:custGeom>
              <a:solidFill>
                <a:srgbClr val="67473D"/>
              </a:solidFill>
              <a:ln w="540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043010C-B70D-4D3C-926F-7FD1FF52A198}"/>
                </a:ext>
              </a:extLst>
            </p:cNvPr>
            <p:cNvSpPr/>
            <p:nvPr/>
          </p:nvSpPr>
          <p:spPr>
            <a:xfrm>
              <a:off x="5048313" y="1227516"/>
              <a:ext cx="472617" cy="475263"/>
            </a:xfrm>
            <a:custGeom>
              <a:avLst/>
              <a:gdLst>
                <a:gd name="connsiteX0" fmla="*/ 466512 w 472617"/>
                <a:gd name="connsiteY0" fmla="*/ 207908 h 475263"/>
                <a:gd name="connsiteX1" fmla="*/ 52384 w 472617"/>
                <a:gd name="connsiteY1" fmla="*/ 473635 h 475263"/>
                <a:gd name="connsiteX2" fmla="*/ 18878 w 472617"/>
                <a:gd name="connsiteY2" fmla="*/ 321451 h 475263"/>
                <a:gd name="connsiteX3" fmla="*/ 129827 w 472617"/>
                <a:gd name="connsiteY3" fmla="*/ 217149 h 475263"/>
                <a:gd name="connsiteX4" fmla="*/ 364912 w 472617"/>
                <a:gd name="connsiteY4" fmla="*/ 25406 h 475263"/>
                <a:gd name="connsiteX5" fmla="*/ 466512 w 472617"/>
                <a:gd name="connsiteY5" fmla="*/ 207908 h 475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2617" h="475263">
                  <a:moveTo>
                    <a:pt x="466512" y="207908"/>
                  </a:moveTo>
                  <a:cubicBezTo>
                    <a:pt x="425764" y="253682"/>
                    <a:pt x="106426" y="497414"/>
                    <a:pt x="52384" y="473635"/>
                  </a:cubicBezTo>
                  <a:cubicBezTo>
                    <a:pt x="-6036" y="447965"/>
                    <a:pt x="-13116" y="374953"/>
                    <a:pt x="18878" y="321451"/>
                  </a:cubicBezTo>
                  <a:cubicBezTo>
                    <a:pt x="45250" y="277244"/>
                    <a:pt x="91727" y="248169"/>
                    <a:pt x="129827" y="217149"/>
                  </a:cubicBezTo>
                  <a:cubicBezTo>
                    <a:pt x="208189" y="153217"/>
                    <a:pt x="286550" y="89338"/>
                    <a:pt x="364912" y="25406"/>
                  </a:cubicBezTo>
                  <a:cubicBezTo>
                    <a:pt x="315571" y="-97000"/>
                    <a:pt x="508827" y="265787"/>
                    <a:pt x="466512" y="207908"/>
                  </a:cubicBezTo>
                  <a:close/>
                </a:path>
              </a:pathLst>
            </a:custGeom>
            <a:solidFill>
              <a:srgbClr val="C39947"/>
            </a:solidFill>
            <a:ln w="5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" name="Graphic 7">
            <a:extLst>
              <a:ext uri="{FF2B5EF4-FFF2-40B4-BE49-F238E27FC236}">
                <a16:creationId xmlns:a16="http://schemas.microsoft.com/office/drawing/2014/main" id="{6FB38340-2448-4547-A556-5CD37D32BDAC}"/>
              </a:ext>
            </a:extLst>
          </p:cNvPr>
          <p:cNvGrpSpPr/>
          <p:nvPr/>
        </p:nvGrpSpPr>
        <p:grpSpPr>
          <a:xfrm>
            <a:off x="2032000" y="4801853"/>
            <a:ext cx="8297332" cy="4671094"/>
            <a:chOff x="2032000" y="4801853"/>
            <a:chExt cx="8297332" cy="467109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1AFCDE5-0B90-423B-BBDC-600D9B053546}"/>
                </a:ext>
              </a:extLst>
            </p:cNvPr>
            <p:cNvSpPr/>
            <p:nvPr/>
          </p:nvSpPr>
          <p:spPr>
            <a:xfrm>
              <a:off x="2032249" y="5406022"/>
              <a:ext cx="8290699" cy="2894849"/>
            </a:xfrm>
            <a:custGeom>
              <a:avLst/>
              <a:gdLst>
                <a:gd name="connsiteX0" fmla="*/ 6867483 w 8290699"/>
                <a:gd name="connsiteY0" fmla="*/ 779335 h 2894849"/>
                <a:gd name="connsiteX1" fmla="*/ 5677584 w 8290699"/>
                <a:gd name="connsiteY1" fmla="*/ 0 h 2894849"/>
                <a:gd name="connsiteX2" fmla="*/ 4126290 w 8290699"/>
                <a:gd name="connsiteY2" fmla="*/ 392126 h 2894849"/>
                <a:gd name="connsiteX3" fmla="*/ 2562089 w 8290699"/>
                <a:gd name="connsiteY3" fmla="*/ 8605 h 2894849"/>
                <a:gd name="connsiteX4" fmla="*/ 1394931 w 8290699"/>
                <a:gd name="connsiteY4" fmla="*/ 779335 h 2894849"/>
                <a:gd name="connsiteX5" fmla="*/ 4667 w 8290699"/>
                <a:gd name="connsiteY5" fmla="*/ 1479385 h 2894849"/>
                <a:gd name="connsiteX6" fmla="*/ 4100476 w 8290699"/>
                <a:gd name="connsiteY6" fmla="*/ 2894849 h 2894849"/>
                <a:gd name="connsiteX7" fmla="*/ 8266352 w 8290699"/>
                <a:gd name="connsiteY7" fmla="*/ 1333106 h 2894849"/>
                <a:gd name="connsiteX8" fmla="*/ 6867483 w 8290699"/>
                <a:gd name="connsiteY8" fmla="*/ 779335 h 289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699" h="2894849">
                  <a:moveTo>
                    <a:pt x="6867483" y="779335"/>
                  </a:moveTo>
                  <a:cubicBezTo>
                    <a:pt x="6867483" y="779335"/>
                    <a:pt x="6298348" y="0"/>
                    <a:pt x="5677584" y="0"/>
                  </a:cubicBezTo>
                  <a:cubicBezTo>
                    <a:pt x="5056821" y="0"/>
                    <a:pt x="4367835" y="392126"/>
                    <a:pt x="4126290" y="392126"/>
                  </a:cubicBezTo>
                  <a:cubicBezTo>
                    <a:pt x="3884745" y="392126"/>
                    <a:pt x="3211125" y="8605"/>
                    <a:pt x="2562089" y="8605"/>
                  </a:cubicBezTo>
                  <a:cubicBezTo>
                    <a:pt x="1913668" y="8605"/>
                    <a:pt x="1394931" y="779335"/>
                    <a:pt x="1394931" y="779335"/>
                  </a:cubicBezTo>
                  <a:cubicBezTo>
                    <a:pt x="1394931" y="779335"/>
                    <a:pt x="110381" y="502143"/>
                    <a:pt x="4667" y="1479385"/>
                  </a:cubicBezTo>
                  <a:cubicBezTo>
                    <a:pt x="-101047" y="2456012"/>
                    <a:pt x="1598984" y="2894849"/>
                    <a:pt x="4100476" y="2894849"/>
                  </a:cubicBezTo>
                  <a:cubicBezTo>
                    <a:pt x="6601354" y="2894849"/>
                    <a:pt x="8531251" y="2182507"/>
                    <a:pt x="8266352" y="1333106"/>
                  </a:cubicBezTo>
                  <a:cubicBezTo>
                    <a:pt x="8000837" y="484319"/>
                    <a:pt x="6867483" y="779335"/>
                    <a:pt x="6867483" y="779335"/>
                  </a:cubicBezTo>
                  <a:close/>
                </a:path>
              </a:pathLst>
            </a:custGeom>
            <a:solidFill>
              <a:srgbClr val="849EA0"/>
            </a:solidFill>
            <a:ln w="614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E71DC7B-6643-4C71-A281-4FC298483A5F}"/>
                </a:ext>
              </a:extLst>
            </p:cNvPr>
            <p:cNvSpPr/>
            <p:nvPr/>
          </p:nvSpPr>
          <p:spPr>
            <a:xfrm>
              <a:off x="3956761" y="6462549"/>
              <a:ext cx="292777" cy="781228"/>
            </a:xfrm>
            <a:custGeom>
              <a:avLst/>
              <a:gdLst>
                <a:gd name="connsiteX0" fmla="*/ 257130 w 292777"/>
                <a:gd name="connsiteY0" fmla="*/ 0 h 781228"/>
                <a:gd name="connsiteX1" fmla="*/ 2064 w 292777"/>
                <a:gd name="connsiteY1" fmla="*/ 458505 h 781228"/>
                <a:gd name="connsiteX2" fmla="*/ 292778 w 292777"/>
                <a:gd name="connsiteY2" fmla="*/ 781179 h 781228"/>
                <a:gd name="connsiteX3" fmla="*/ 257130 w 292777"/>
                <a:gd name="connsiteY3" fmla="*/ 0 h 781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777" h="781228">
                  <a:moveTo>
                    <a:pt x="257130" y="0"/>
                  </a:moveTo>
                  <a:cubicBezTo>
                    <a:pt x="257130" y="0"/>
                    <a:pt x="-26824" y="123538"/>
                    <a:pt x="2064" y="458505"/>
                  </a:cubicBezTo>
                  <a:cubicBezTo>
                    <a:pt x="30950" y="792857"/>
                    <a:pt x="292778" y="781179"/>
                    <a:pt x="292778" y="781179"/>
                  </a:cubicBezTo>
                  <a:lnTo>
                    <a:pt x="257130" y="0"/>
                  </a:lnTo>
                  <a:close/>
                </a:path>
              </a:pathLst>
            </a:custGeom>
            <a:solidFill>
              <a:srgbClr val="E59F77"/>
            </a:solidFill>
            <a:ln w="614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C227EB0-9766-4B7D-B639-D87E37B4CCBD}"/>
                </a:ext>
              </a:extLst>
            </p:cNvPr>
            <p:cNvSpPr/>
            <p:nvPr/>
          </p:nvSpPr>
          <p:spPr>
            <a:xfrm>
              <a:off x="8111178" y="6462549"/>
              <a:ext cx="292777" cy="781228"/>
            </a:xfrm>
            <a:custGeom>
              <a:avLst/>
              <a:gdLst>
                <a:gd name="connsiteX0" fmla="*/ 35647 w 292777"/>
                <a:gd name="connsiteY0" fmla="*/ 0 h 781228"/>
                <a:gd name="connsiteX1" fmla="*/ 290714 w 292777"/>
                <a:gd name="connsiteY1" fmla="*/ 458505 h 781228"/>
                <a:gd name="connsiteX2" fmla="*/ 0 w 292777"/>
                <a:gd name="connsiteY2" fmla="*/ 781179 h 781228"/>
                <a:gd name="connsiteX3" fmla="*/ 35647 w 292777"/>
                <a:gd name="connsiteY3" fmla="*/ 0 h 781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777" h="781228">
                  <a:moveTo>
                    <a:pt x="35647" y="0"/>
                  </a:moveTo>
                  <a:cubicBezTo>
                    <a:pt x="35647" y="0"/>
                    <a:pt x="319601" y="123538"/>
                    <a:pt x="290714" y="458505"/>
                  </a:cubicBezTo>
                  <a:cubicBezTo>
                    <a:pt x="261827" y="792857"/>
                    <a:pt x="0" y="781179"/>
                    <a:pt x="0" y="781179"/>
                  </a:cubicBezTo>
                  <a:lnTo>
                    <a:pt x="35647" y="0"/>
                  </a:lnTo>
                  <a:close/>
                </a:path>
              </a:pathLst>
            </a:custGeom>
            <a:solidFill>
              <a:srgbClr val="E59F77"/>
            </a:solidFill>
            <a:ln w="614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D6DE25-B5A5-4FB2-81E9-544CF7012995}"/>
                </a:ext>
              </a:extLst>
            </p:cNvPr>
            <p:cNvSpPr/>
            <p:nvPr/>
          </p:nvSpPr>
          <p:spPr>
            <a:xfrm>
              <a:off x="4168409" y="4801853"/>
              <a:ext cx="4018367" cy="4018370"/>
            </a:xfrm>
            <a:custGeom>
              <a:avLst/>
              <a:gdLst>
                <a:gd name="connsiteX0" fmla="*/ 4018367 w 4018367"/>
                <a:gd name="connsiteY0" fmla="*/ 2009185 h 4018370"/>
                <a:gd name="connsiteX1" fmla="*/ 2009183 w 4018367"/>
                <a:gd name="connsiteY1" fmla="*/ 4018370 h 4018370"/>
                <a:gd name="connsiteX2" fmla="*/ 0 w 4018367"/>
                <a:gd name="connsiteY2" fmla="*/ 2009185 h 4018370"/>
                <a:gd name="connsiteX3" fmla="*/ 2009183 w 4018367"/>
                <a:gd name="connsiteY3" fmla="*/ 0 h 4018370"/>
                <a:gd name="connsiteX4" fmla="*/ 4018367 w 4018367"/>
                <a:gd name="connsiteY4" fmla="*/ 2009185 h 401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8367" h="4018370">
                  <a:moveTo>
                    <a:pt x="4018367" y="2009185"/>
                  </a:moveTo>
                  <a:cubicBezTo>
                    <a:pt x="4018367" y="3118827"/>
                    <a:pt x="3118825" y="4018370"/>
                    <a:pt x="2009183" y="4018370"/>
                  </a:cubicBezTo>
                  <a:cubicBezTo>
                    <a:pt x="899542" y="4018370"/>
                    <a:pt x="0" y="3118827"/>
                    <a:pt x="0" y="2009185"/>
                  </a:cubicBezTo>
                  <a:cubicBezTo>
                    <a:pt x="0" y="899543"/>
                    <a:pt x="899542" y="0"/>
                    <a:pt x="2009183" y="0"/>
                  </a:cubicBezTo>
                  <a:cubicBezTo>
                    <a:pt x="3118825" y="0"/>
                    <a:pt x="4018367" y="899543"/>
                    <a:pt x="4018367" y="2009185"/>
                  </a:cubicBezTo>
                  <a:close/>
                </a:path>
              </a:pathLst>
            </a:custGeom>
            <a:solidFill>
              <a:srgbClr val="202545"/>
            </a:solidFill>
            <a:ln w="614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66CB2C3-459D-4F9A-A307-AFAE4FBD80BF}"/>
                </a:ext>
              </a:extLst>
            </p:cNvPr>
            <p:cNvSpPr/>
            <p:nvPr/>
          </p:nvSpPr>
          <p:spPr>
            <a:xfrm rot="-797148">
              <a:off x="5495979" y="8084101"/>
              <a:ext cx="1363170" cy="1363171"/>
            </a:xfrm>
            <a:custGeom>
              <a:avLst/>
              <a:gdLst>
                <a:gd name="connsiteX0" fmla="*/ 1363171 w 1363170"/>
                <a:gd name="connsiteY0" fmla="*/ 681586 h 1363171"/>
                <a:gd name="connsiteX1" fmla="*/ 681586 w 1363170"/>
                <a:gd name="connsiteY1" fmla="*/ 1363171 h 1363171"/>
                <a:gd name="connsiteX2" fmla="*/ 0 w 1363170"/>
                <a:gd name="connsiteY2" fmla="*/ 681586 h 1363171"/>
                <a:gd name="connsiteX3" fmla="*/ 681586 w 1363170"/>
                <a:gd name="connsiteY3" fmla="*/ 0 h 1363171"/>
                <a:gd name="connsiteX4" fmla="*/ 1363171 w 1363170"/>
                <a:gd name="connsiteY4" fmla="*/ 681586 h 136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3170" h="1363171">
                  <a:moveTo>
                    <a:pt x="1363171" y="681586"/>
                  </a:moveTo>
                  <a:cubicBezTo>
                    <a:pt x="1363171" y="1058015"/>
                    <a:pt x="1058015" y="1363171"/>
                    <a:pt x="681586" y="1363171"/>
                  </a:cubicBezTo>
                  <a:cubicBezTo>
                    <a:pt x="305156" y="1363171"/>
                    <a:pt x="0" y="1058015"/>
                    <a:pt x="0" y="681586"/>
                  </a:cubicBezTo>
                  <a:cubicBezTo>
                    <a:pt x="0" y="305156"/>
                    <a:pt x="305156" y="0"/>
                    <a:pt x="681586" y="0"/>
                  </a:cubicBezTo>
                  <a:cubicBezTo>
                    <a:pt x="1058015" y="0"/>
                    <a:pt x="1363171" y="305156"/>
                    <a:pt x="1363171" y="681586"/>
                  </a:cubicBezTo>
                  <a:close/>
                </a:path>
              </a:pathLst>
            </a:custGeom>
            <a:solidFill>
              <a:srgbClr val="202545"/>
            </a:solidFill>
            <a:ln w="61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B283762D-37C0-43F0-AB94-70F795FB0210}"/>
              </a:ext>
            </a:extLst>
          </p:cNvPr>
          <p:cNvGrpSpPr/>
          <p:nvPr/>
        </p:nvGrpSpPr>
        <p:grpSpPr>
          <a:xfrm>
            <a:off x="114299" y="4857749"/>
            <a:ext cx="847725" cy="847725"/>
            <a:chOff x="7800975" y="-2162175"/>
            <a:chExt cx="1409700" cy="1409700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B246E3E0-2A57-42D9-808F-B18FEDD13D94}"/>
                </a:ext>
              </a:extLst>
            </p:cNvPr>
            <p:cNvSpPr/>
            <p:nvPr/>
          </p:nvSpPr>
          <p:spPr>
            <a:xfrm>
              <a:off x="7800975" y="-2162175"/>
              <a:ext cx="1409700" cy="1409700"/>
            </a:xfrm>
            <a:prstGeom prst="ellipse">
              <a:avLst/>
            </a:prstGeom>
            <a:solidFill>
              <a:srgbClr val="B8D2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5EC91B76-A7AD-41E0-82A3-FEC726F4AB76}"/>
                </a:ext>
              </a:extLst>
            </p:cNvPr>
            <p:cNvSpPr/>
            <p:nvPr/>
          </p:nvSpPr>
          <p:spPr>
            <a:xfrm>
              <a:off x="7981950" y="-1981200"/>
              <a:ext cx="1047750" cy="1047750"/>
            </a:xfrm>
            <a:prstGeom prst="ellipse">
              <a:avLst/>
            </a:prstGeom>
            <a:solidFill>
              <a:srgbClr val="ECE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1D83617E-8A7F-4C0D-943E-4C7FCB400642}"/>
              </a:ext>
            </a:extLst>
          </p:cNvPr>
          <p:cNvSpPr/>
          <p:nvPr/>
        </p:nvSpPr>
        <p:spPr>
          <a:xfrm>
            <a:off x="9401838" y="2468649"/>
            <a:ext cx="615686" cy="991374"/>
          </a:xfrm>
          <a:custGeom>
            <a:avLst/>
            <a:gdLst>
              <a:gd name="connsiteX0" fmla="*/ 439042 w 839572"/>
              <a:gd name="connsiteY0" fmla="*/ 1351874 h 1351874"/>
              <a:gd name="connsiteX1" fmla="*/ 428828 w 839572"/>
              <a:gd name="connsiteY1" fmla="*/ 1338040 h 1351874"/>
              <a:gd name="connsiteX2" fmla="*/ 330849 w 839572"/>
              <a:gd name="connsiteY2" fmla="*/ 1081121 h 1351874"/>
              <a:gd name="connsiteX3" fmla="*/ 316419 w 839572"/>
              <a:gd name="connsiteY3" fmla="*/ 569500 h 1351874"/>
              <a:gd name="connsiteX4" fmla="*/ 91764 w 839572"/>
              <a:gd name="connsiteY4" fmla="*/ 369921 h 1351874"/>
              <a:gd name="connsiteX5" fmla="*/ 24535 w 839572"/>
              <a:gd name="connsiteY5" fmla="*/ 209577 h 1351874"/>
              <a:gd name="connsiteX6" fmla="*/ 0 w 839572"/>
              <a:gd name="connsiteY6" fmla="*/ 21995 h 1351874"/>
              <a:gd name="connsiteX7" fmla="*/ 838686 w 839572"/>
              <a:gd name="connsiteY7" fmla="*/ 648240 h 1351874"/>
              <a:gd name="connsiteX8" fmla="*/ 439042 w 839572"/>
              <a:gd name="connsiteY8" fmla="*/ 1351874 h 1351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9572" h="1351874">
                <a:moveTo>
                  <a:pt x="439042" y="1351874"/>
                </a:moveTo>
                <a:cubicBezTo>
                  <a:pt x="437312" y="1346740"/>
                  <a:pt x="434070" y="1341931"/>
                  <a:pt x="428828" y="1338040"/>
                </a:cubicBezTo>
                <a:cubicBezTo>
                  <a:pt x="344089" y="1275458"/>
                  <a:pt x="323391" y="1181370"/>
                  <a:pt x="330849" y="1081121"/>
                </a:cubicBezTo>
                <a:cubicBezTo>
                  <a:pt x="343170" y="916345"/>
                  <a:pt x="425693" y="718766"/>
                  <a:pt x="316419" y="569500"/>
                </a:cubicBezTo>
                <a:cubicBezTo>
                  <a:pt x="256486" y="487680"/>
                  <a:pt x="155156" y="448823"/>
                  <a:pt x="91764" y="369921"/>
                </a:cubicBezTo>
                <a:cubicBezTo>
                  <a:pt x="54421" y="323445"/>
                  <a:pt x="36100" y="267240"/>
                  <a:pt x="24535" y="209577"/>
                </a:cubicBezTo>
                <a:cubicBezTo>
                  <a:pt x="12106" y="147644"/>
                  <a:pt x="5458" y="84847"/>
                  <a:pt x="0" y="21995"/>
                </a:cubicBezTo>
                <a:cubicBezTo>
                  <a:pt x="379000" y="-77065"/>
                  <a:pt x="821447" y="163154"/>
                  <a:pt x="838686" y="648240"/>
                </a:cubicBezTo>
                <a:cubicBezTo>
                  <a:pt x="854845" y="1103225"/>
                  <a:pt x="647322" y="1269351"/>
                  <a:pt x="439042" y="1351874"/>
                </a:cubicBezTo>
                <a:close/>
              </a:path>
            </a:pathLst>
          </a:custGeom>
          <a:solidFill>
            <a:srgbClr val="B3B3B3"/>
          </a:solidFill>
          <a:ln w="540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171" name="Picture 170">
            <a:extLst>
              <a:ext uri="{FF2B5EF4-FFF2-40B4-BE49-F238E27FC236}">
                <a16:creationId xmlns:a16="http://schemas.microsoft.com/office/drawing/2014/main" id="{87D6C125-02FB-4BEB-9EBB-D66C386712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6622" y="694763"/>
            <a:ext cx="975470" cy="999069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2062B84-0ACD-47B8-8277-D3CCB6414D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66638" y="3172347"/>
            <a:ext cx="588889" cy="451482"/>
          </a:xfrm>
          <a:prstGeom prst="rect">
            <a:avLst/>
          </a:prstGeom>
        </p:spPr>
      </p:pic>
      <p:pic>
        <p:nvPicPr>
          <p:cNvPr id="172" name="Graphic 171">
            <a:extLst>
              <a:ext uri="{FF2B5EF4-FFF2-40B4-BE49-F238E27FC236}">
                <a16:creationId xmlns:a16="http://schemas.microsoft.com/office/drawing/2014/main" id="{00484B17-395B-4223-8DC7-D2691EF55A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1555" y="4003620"/>
            <a:ext cx="588889" cy="451482"/>
          </a:xfrm>
          <a:prstGeom prst="rect">
            <a:avLst/>
          </a:prstGeom>
        </p:spPr>
      </p:pic>
      <p:pic>
        <p:nvPicPr>
          <p:cNvPr id="173" name="Graphic 172">
            <a:extLst>
              <a:ext uri="{FF2B5EF4-FFF2-40B4-BE49-F238E27FC236}">
                <a16:creationId xmlns:a16="http://schemas.microsoft.com/office/drawing/2014/main" id="{752338F5-EFC6-469D-8925-AEB1B98BAE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3392318">
            <a:off x="4304145" y="3162299"/>
            <a:ext cx="588889" cy="451482"/>
          </a:xfrm>
          <a:prstGeom prst="rect">
            <a:avLst/>
          </a:prstGeom>
        </p:spPr>
      </p:pic>
      <p:grpSp>
        <p:nvGrpSpPr>
          <p:cNvPr id="174" name="Graphic 27">
            <a:extLst>
              <a:ext uri="{FF2B5EF4-FFF2-40B4-BE49-F238E27FC236}">
                <a16:creationId xmlns:a16="http://schemas.microsoft.com/office/drawing/2014/main" id="{8018CA37-2B1A-481C-861D-BB5ACF0CFABF}"/>
              </a:ext>
            </a:extLst>
          </p:cNvPr>
          <p:cNvGrpSpPr/>
          <p:nvPr/>
        </p:nvGrpSpPr>
        <p:grpSpPr>
          <a:xfrm rot="20025111">
            <a:off x="7815302" y="444600"/>
            <a:ext cx="727571" cy="1268052"/>
            <a:chOff x="7468008" y="1053458"/>
            <a:chExt cx="1409218" cy="2456066"/>
          </a:xfrm>
        </p:grpSpPr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5DA4A80B-22FB-4DF3-88A0-2EDD2909866F}"/>
                </a:ext>
              </a:extLst>
            </p:cNvPr>
            <p:cNvSpPr/>
            <p:nvPr/>
          </p:nvSpPr>
          <p:spPr>
            <a:xfrm>
              <a:off x="7468116" y="1053724"/>
              <a:ext cx="1154968" cy="801029"/>
            </a:xfrm>
            <a:custGeom>
              <a:avLst/>
              <a:gdLst>
                <a:gd name="connsiteX0" fmla="*/ 1115992 w 1154968"/>
                <a:gd name="connsiteY0" fmla="*/ 14228 h 801029"/>
                <a:gd name="connsiteX1" fmla="*/ 830525 w 1154968"/>
                <a:gd name="connsiteY1" fmla="*/ 81065 h 801029"/>
                <a:gd name="connsiteX2" fmla="*/ 558344 w 1154968"/>
                <a:gd name="connsiteY2" fmla="*/ 234469 h 801029"/>
                <a:gd name="connsiteX3" fmla="*/ 23647 w 1154968"/>
                <a:gd name="connsiteY3" fmla="*/ 646363 h 801029"/>
                <a:gd name="connsiteX4" fmla="*/ 130345 w 1154968"/>
                <a:gd name="connsiteY4" fmla="*/ 785675 h 801029"/>
                <a:gd name="connsiteX5" fmla="*/ 668263 w 1154968"/>
                <a:gd name="connsiteY5" fmla="*/ 413238 h 801029"/>
                <a:gd name="connsiteX6" fmla="*/ 957355 w 1154968"/>
                <a:gd name="connsiteY6" fmla="*/ 254601 h 801029"/>
                <a:gd name="connsiteX7" fmla="*/ 1150216 w 1154968"/>
                <a:gd name="connsiteY7" fmla="*/ 105223 h 801029"/>
                <a:gd name="connsiteX8" fmla="*/ 1115992 w 1154968"/>
                <a:gd name="connsiteY8" fmla="*/ 14228 h 80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4968" h="801029">
                  <a:moveTo>
                    <a:pt x="1115992" y="14228"/>
                  </a:moveTo>
                  <a:cubicBezTo>
                    <a:pt x="1011710" y="-28048"/>
                    <a:pt x="925144" y="32749"/>
                    <a:pt x="830525" y="81065"/>
                  </a:cubicBezTo>
                  <a:cubicBezTo>
                    <a:pt x="737919" y="128576"/>
                    <a:pt x="647327" y="180113"/>
                    <a:pt x="558344" y="234469"/>
                  </a:cubicBezTo>
                  <a:cubicBezTo>
                    <a:pt x="367899" y="350025"/>
                    <a:pt x="179869" y="486518"/>
                    <a:pt x="23647" y="646363"/>
                  </a:cubicBezTo>
                  <a:cubicBezTo>
                    <a:pt x="-43593" y="715214"/>
                    <a:pt x="45389" y="845667"/>
                    <a:pt x="130345" y="785675"/>
                  </a:cubicBezTo>
                  <a:cubicBezTo>
                    <a:pt x="309114" y="659248"/>
                    <a:pt x="481039" y="527586"/>
                    <a:pt x="668263" y="413238"/>
                  </a:cubicBezTo>
                  <a:cubicBezTo>
                    <a:pt x="762077" y="355662"/>
                    <a:pt x="859112" y="304125"/>
                    <a:pt x="957355" y="254601"/>
                  </a:cubicBezTo>
                  <a:cubicBezTo>
                    <a:pt x="1035868" y="214740"/>
                    <a:pt x="1118408" y="192998"/>
                    <a:pt x="1150216" y="105223"/>
                  </a:cubicBezTo>
                  <a:cubicBezTo>
                    <a:pt x="1161892" y="71402"/>
                    <a:pt x="1152632" y="28723"/>
                    <a:pt x="1115992" y="14228"/>
                  </a:cubicBezTo>
                  <a:close/>
                </a:path>
              </a:pathLst>
            </a:custGeom>
            <a:solidFill>
              <a:srgbClr val="000000"/>
            </a:solidFill>
            <a:ln w="57150" cap="flat">
              <a:solidFill>
                <a:srgbClr val="EAE8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FEDDC866-6994-487E-BAB9-852781425234}"/>
                </a:ext>
              </a:extLst>
            </p:cNvPr>
            <p:cNvSpPr/>
            <p:nvPr/>
          </p:nvSpPr>
          <p:spPr>
            <a:xfrm>
              <a:off x="7508515" y="2210878"/>
              <a:ext cx="1382930" cy="302912"/>
            </a:xfrm>
            <a:custGeom>
              <a:avLst/>
              <a:gdLst>
                <a:gd name="connsiteX0" fmla="*/ 1357437 w 1382930"/>
                <a:gd name="connsiteY0" fmla="*/ 36791 h 302912"/>
                <a:gd name="connsiteX1" fmla="*/ 1090893 w 1382930"/>
                <a:gd name="connsiteY1" fmla="*/ 15451 h 302912"/>
                <a:gd name="connsiteX2" fmla="*/ 732549 w 1382930"/>
                <a:gd name="connsiteY2" fmla="*/ 60144 h 302912"/>
                <a:gd name="connsiteX3" fmla="*/ 62566 w 1382930"/>
                <a:gd name="connsiteY3" fmla="*/ 124968 h 302912"/>
                <a:gd name="connsiteX4" fmla="*/ 73035 w 1382930"/>
                <a:gd name="connsiteY4" fmla="*/ 284008 h 302912"/>
                <a:gd name="connsiteX5" fmla="*/ 766773 w 1382930"/>
                <a:gd name="connsiteY5" fmla="*/ 274747 h 302912"/>
                <a:gd name="connsiteX6" fmla="*/ 1127130 w 1382930"/>
                <a:gd name="connsiteY6" fmla="*/ 232068 h 302912"/>
                <a:gd name="connsiteX7" fmla="*/ 1367905 w 1382930"/>
                <a:gd name="connsiteY7" fmla="*/ 135033 h 302912"/>
                <a:gd name="connsiteX8" fmla="*/ 1357437 w 1382930"/>
                <a:gd name="connsiteY8" fmla="*/ 36791 h 3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2930" h="302912">
                  <a:moveTo>
                    <a:pt x="1357437" y="36791"/>
                  </a:moveTo>
                  <a:cubicBezTo>
                    <a:pt x="1269260" y="-19578"/>
                    <a:pt x="1191149" y="2164"/>
                    <a:pt x="1090893" y="15451"/>
                  </a:cubicBezTo>
                  <a:cubicBezTo>
                    <a:pt x="971713" y="31557"/>
                    <a:pt x="852534" y="48065"/>
                    <a:pt x="732549" y="60144"/>
                  </a:cubicBezTo>
                  <a:cubicBezTo>
                    <a:pt x="510698" y="82691"/>
                    <a:pt x="281599" y="83899"/>
                    <a:pt x="62566" y="124968"/>
                  </a:cubicBezTo>
                  <a:cubicBezTo>
                    <a:pt x="-31650" y="142684"/>
                    <a:pt x="-12323" y="269916"/>
                    <a:pt x="73035" y="284008"/>
                  </a:cubicBezTo>
                  <a:cubicBezTo>
                    <a:pt x="297704" y="320648"/>
                    <a:pt x="541298" y="296490"/>
                    <a:pt x="766773" y="274747"/>
                  </a:cubicBezTo>
                  <a:cubicBezTo>
                    <a:pt x="887160" y="263474"/>
                    <a:pt x="1007950" y="250589"/>
                    <a:pt x="1127130" y="232068"/>
                  </a:cubicBezTo>
                  <a:cubicBezTo>
                    <a:pt x="1221749" y="217171"/>
                    <a:pt x="1306302" y="213547"/>
                    <a:pt x="1367905" y="135033"/>
                  </a:cubicBezTo>
                  <a:cubicBezTo>
                    <a:pt x="1389244" y="107654"/>
                    <a:pt x="1389647" y="57325"/>
                    <a:pt x="1357437" y="36791"/>
                  </a:cubicBezTo>
                  <a:close/>
                </a:path>
              </a:pathLst>
            </a:custGeom>
            <a:solidFill>
              <a:srgbClr val="000000"/>
            </a:solidFill>
            <a:ln w="57150" cap="flat">
              <a:solidFill>
                <a:srgbClr val="EAE8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9BDFB99-F55A-416B-8987-B699E76EEB07}"/>
                </a:ext>
              </a:extLst>
            </p:cNvPr>
            <p:cNvSpPr/>
            <p:nvPr/>
          </p:nvSpPr>
          <p:spPr>
            <a:xfrm>
              <a:off x="7583950" y="2900820"/>
              <a:ext cx="799445" cy="618889"/>
            </a:xfrm>
            <a:custGeom>
              <a:avLst/>
              <a:gdLst>
                <a:gd name="connsiteX0" fmla="*/ 545987 w 799445"/>
                <a:gd name="connsiteY0" fmla="*/ 332094 h 618889"/>
                <a:gd name="connsiteX1" fmla="*/ 122819 w 799445"/>
                <a:gd name="connsiteY1" fmla="*/ 16832 h 618889"/>
                <a:gd name="connsiteX2" fmla="*/ 18135 w 799445"/>
                <a:gd name="connsiteY2" fmla="*/ 130777 h 618889"/>
                <a:gd name="connsiteX3" fmla="*/ 420366 w 799445"/>
                <a:gd name="connsiteY3" fmla="*/ 482276 h 618889"/>
                <a:gd name="connsiteX4" fmla="*/ 772670 w 799445"/>
                <a:gd name="connsiteY4" fmla="*/ 602261 h 618889"/>
                <a:gd name="connsiteX5" fmla="*/ 798439 w 799445"/>
                <a:gd name="connsiteY5" fmla="*/ 547906 h 618889"/>
                <a:gd name="connsiteX6" fmla="*/ 545987 w 799445"/>
                <a:gd name="connsiteY6" fmla="*/ 332094 h 61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9445" h="618889">
                  <a:moveTo>
                    <a:pt x="545987" y="332094"/>
                  </a:moveTo>
                  <a:cubicBezTo>
                    <a:pt x="395000" y="241501"/>
                    <a:pt x="255689" y="131985"/>
                    <a:pt x="122819" y="16832"/>
                  </a:cubicBezTo>
                  <a:cubicBezTo>
                    <a:pt x="55177" y="-41550"/>
                    <a:pt x="-40247" y="65550"/>
                    <a:pt x="18135" y="130777"/>
                  </a:cubicBezTo>
                  <a:cubicBezTo>
                    <a:pt x="137314" y="264854"/>
                    <a:pt x="272599" y="380410"/>
                    <a:pt x="420366" y="482276"/>
                  </a:cubicBezTo>
                  <a:cubicBezTo>
                    <a:pt x="519011" y="550321"/>
                    <a:pt x="649464" y="661046"/>
                    <a:pt x="772670" y="602261"/>
                  </a:cubicBezTo>
                  <a:cubicBezTo>
                    <a:pt x="792399" y="592598"/>
                    <a:pt x="802868" y="568842"/>
                    <a:pt x="798439" y="547906"/>
                  </a:cubicBezTo>
                  <a:cubicBezTo>
                    <a:pt x="774281" y="430739"/>
                    <a:pt x="638593" y="387657"/>
                    <a:pt x="545987" y="332094"/>
                  </a:cubicBezTo>
                  <a:close/>
                </a:path>
              </a:pathLst>
            </a:custGeom>
            <a:solidFill>
              <a:srgbClr val="000000"/>
            </a:solidFill>
            <a:ln w="57150" cap="flat">
              <a:solidFill>
                <a:srgbClr val="EAE8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8" name="Graphic 27">
            <a:extLst>
              <a:ext uri="{FF2B5EF4-FFF2-40B4-BE49-F238E27FC236}">
                <a16:creationId xmlns:a16="http://schemas.microsoft.com/office/drawing/2014/main" id="{AD0100BA-6E79-46BC-A909-9AE312440FAB}"/>
              </a:ext>
            </a:extLst>
          </p:cNvPr>
          <p:cNvGrpSpPr/>
          <p:nvPr/>
        </p:nvGrpSpPr>
        <p:grpSpPr>
          <a:xfrm rot="13829953">
            <a:off x="3903702" y="49973"/>
            <a:ext cx="727571" cy="1268052"/>
            <a:chOff x="7468008" y="1053458"/>
            <a:chExt cx="1409218" cy="2456066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6D50F72D-BC6E-4B2A-9736-B1A8DFB760C8}"/>
                </a:ext>
              </a:extLst>
            </p:cNvPr>
            <p:cNvSpPr/>
            <p:nvPr/>
          </p:nvSpPr>
          <p:spPr>
            <a:xfrm>
              <a:off x="7468116" y="1053724"/>
              <a:ext cx="1154968" cy="801029"/>
            </a:xfrm>
            <a:custGeom>
              <a:avLst/>
              <a:gdLst>
                <a:gd name="connsiteX0" fmla="*/ 1115992 w 1154968"/>
                <a:gd name="connsiteY0" fmla="*/ 14228 h 801029"/>
                <a:gd name="connsiteX1" fmla="*/ 830525 w 1154968"/>
                <a:gd name="connsiteY1" fmla="*/ 81065 h 801029"/>
                <a:gd name="connsiteX2" fmla="*/ 558344 w 1154968"/>
                <a:gd name="connsiteY2" fmla="*/ 234469 h 801029"/>
                <a:gd name="connsiteX3" fmla="*/ 23647 w 1154968"/>
                <a:gd name="connsiteY3" fmla="*/ 646363 h 801029"/>
                <a:gd name="connsiteX4" fmla="*/ 130345 w 1154968"/>
                <a:gd name="connsiteY4" fmla="*/ 785675 h 801029"/>
                <a:gd name="connsiteX5" fmla="*/ 668263 w 1154968"/>
                <a:gd name="connsiteY5" fmla="*/ 413238 h 801029"/>
                <a:gd name="connsiteX6" fmla="*/ 957355 w 1154968"/>
                <a:gd name="connsiteY6" fmla="*/ 254601 h 801029"/>
                <a:gd name="connsiteX7" fmla="*/ 1150216 w 1154968"/>
                <a:gd name="connsiteY7" fmla="*/ 105223 h 801029"/>
                <a:gd name="connsiteX8" fmla="*/ 1115992 w 1154968"/>
                <a:gd name="connsiteY8" fmla="*/ 14228 h 80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4968" h="801029">
                  <a:moveTo>
                    <a:pt x="1115992" y="14228"/>
                  </a:moveTo>
                  <a:cubicBezTo>
                    <a:pt x="1011710" y="-28048"/>
                    <a:pt x="925144" y="32749"/>
                    <a:pt x="830525" y="81065"/>
                  </a:cubicBezTo>
                  <a:cubicBezTo>
                    <a:pt x="737919" y="128576"/>
                    <a:pt x="647327" y="180113"/>
                    <a:pt x="558344" y="234469"/>
                  </a:cubicBezTo>
                  <a:cubicBezTo>
                    <a:pt x="367899" y="350025"/>
                    <a:pt x="179869" y="486518"/>
                    <a:pt x="23647" y="646363"/>
                  </a:cubicBezTo>
                  <a:cubicBezTo>
                    <a:pt x="-43593" y="715214"/>
                    <a:pt x="45389" y="845667"/>
                    <a:pt x="130345" y="785675"/>
                  </a:cubicBezTo>
                  <a:cubicBezTo>
                    <a:pt x="309114" y="659248"/>
                    <a:pt x="481039" y="527586"/>
                    <a:pt x="668263" y="413238"/>
                  </a:cubicBezTo>
                  <a:cubicBezTo>
                    <a:pt x="762077" y="355662"/>
                    <a:pt x="859112" y="304125"/>
                    <a:pt x="957355" y="254601"/>
                  </a:cubicBezTo>
                  <a:cubicBezTo>
                    <a:pt x="1035868" y="214740"/>
                    <a:pt x="1118408" y="192998"/>
                    <a:pt x="1150216" y="105223"/>
                  </a:cubicBezTo>
                  <a:cubicBezTo>
                    <a:pt x="1161892" y="71402"/>
                    <a:pt x="1152632" y="28723"/>
                    <a:pt x="1115992" y="14228"/>
                  </a:cubicBezTo>
                  <a:close/>
                </a:path>
              </a:pathLst>
            </a:custGeom>
            <a:solidFill>
              <a:srgbClr val="000000"/>
            </a:solidFill>
            <a:ln w="57150" cap="flat">
              <a:solidFill>
                <a:srgbClr val="EAE8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4CFDDB1F-F3F3-4D77-A3BE-F30FFA6F4460}"/>
                </a:ext>
              </a:extLst>
            </p:cNvPr>
            <p:cNvSpPr/>
            <p:nvPr/>
          </p:nvSpPr>
          <p:spPr>
            <a:xfrm>
              <a:off x="7508515" y="2210878"/>
              <a:ext cx="1382930" cy="302912"/>
            </a:xfrm>
            <a:custGeom>
              <a:avLst/>
              <a:gdLst>
                <a:gd name="connsiteX0" fmla="*/ 1357437 w 1382930"/>
                <a:gd name="connsiteY0" fmla="*/ 36791 h 302912"/>
                <a:gd name="connsiteX1" fmla="*/ 1090893 w 1382930"/>
                <a:gd name="connsiteY1" fmla="*/ 15451 h 302912"/>
                <a:gd name="connsiteX2" fmla="*/ 732549 w 1382930"/>
                <a:gd name="connsiteY2" fmla="*/ 60144 h 302912"/>
                <a:gd name="connsiteX3" fmla="*/ 62566 w 1382930"/>
                <a:gd name="connsiteY3" fmla="*/ 124968 h 302912"/>
                <a:gd name="connsiteX4" fmla="*/ 73035 w 1382930"/>
                <a:gd name="connsiteY4" fmla="*/ 284008 h 302912"/>
                <a:gd name="connsiteX5" fmla="*/ 766773 w 1382930"/>
                <a:gd name="connsiteY5" fmla="*/ 274747 h 302912"/>
                <a:gd name="connsiteX6" fmla="*/ 1127130 w 1382930"/>
                <a:gd name="connsiteY6" fmla="*/ 232068 h 302912"/>
                <a:gd name="connsiteX7" fmla="*/ 1367905 w 1382930"/>
                <a:gd name="connsiteY7" fmla="*/ 135033 h 302912"/>
                <a:gd name="connsiteX8" fmla="*/ 1357437 w 1382930"/>
                <a:gd name="connsiteY8" fmla="*/ 36791 h 3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2930" h="302912">
                  <a:moveTo>
                    <a:pt x="1357437" y="36791"/>
                  </a:moveTo>
                  <a:cubicBezTo>
                    <a:pt x="1269260" y="-19578"/>
                    <a:pt x="1191149" y="2164"/>
                    <a:pt x="1090893" y="15451"/>
                  </a:cubicBezTo>
                  <a:cubicBezTo>
                    <a:pt x="971713" y="31557"/>
                    <a:pt x="852534" y="48065"/>
                    <a:pt x="732549" y="60144"/>
                  </a:cubicBezTo>
                  <a:cubicBezTo>
                    <a:pt x="510698" y="82691"/>
                    <a:pt x="281599" y="83899"/>
                    <a:pt x="62566" y="124968"/>
                  </a:cubicBezTo>
                  <a:cubicBezTo>
                    <a:pt x="-31650" y="142684"/>
                    <a:pt x="-12323" y="269916"/>
                    <a:pt x="73035" y="284008"/>
                  </a:cubicBezTo>
                  <a:cubicBezTo>
                    <a:pt x="297704" y="320648"/>
                    <a:pt x="541298" y="296490"/>
                    <a:pt x="766773" y="274747"/>
                  </a:cubicBezTo>
                  <a:cubicBezTo>
                    <a:pt x="887160" y="263474"/>
                    <a:pt x="1007950" y="250589"/>
                    <a:pt x="1127130" y="232068"/>
                  </a:cubicBezTo>
                  <a:cubicBezTo>
                    <a:pt x="1221749" y="217171"/>
                    <a:pt x="1306302" y="213547"/>
                    <a:pt x="1367905" y="135033"/>
                  </a:cubicBezTo>
                  <a:cubicBezTo>
                    <a:pt x="1389244" y="107654"/>
                    <a:pt x="1389647" y="57325"/>
                    <a:pt x="1357437" y="36791"/>
                  </a:cubicBezTo>
                  <a:close/>
                </a:path>
              </a:pathLst>
            </a:custGeom>
            <a:solidFill>
              <a:srgbClr val="000000"/>
            </a:solidFill>
            <a:ln w="57150" cap="flat">
              <a:solidFill>
                <a:srgbClr val="EAE8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6417C4AD-5C10-4779-802A-C0375A0F4190}"/>
                </a:ext>
              </a:extLst>
            </p:cNvPr>
            <p:cNvSpPr/>
            <p:nvPr/>
          </p:nvSpPr>
          <p:spPr>
            <a:xfrm>
              <a:off x="7583950" y="2900820"/>
              <a:ext cx="799445" cy="618889"/>
            </a:xfrm>
            <a:custGeom>
              <a:avLst/>
              <a:gdLst>
                <a:gd name="connsiteX0" fmla="*/ 545987 w 799445"/>
                <a:gd name="connsiteY0" fmla="*/ 332094 h 618889"/>
                <a:gd name="connsiteX1" fmla="*/ 122819 w 799445"/>
                <a:gd name="connsiteY1" fmla="*/ 16832 h 618889"/>
                <a:gd name="connsiteX2" fmla="*/ 18135 w 799445"/>
                <a:gd name="connsiteY2" fmla="*/ 130777 h 618889"/>
                <a:gd name="connsiteX3" fmla="*/ 420366 w 799445"/>
                <a:gd name="connsiteY3" fmla="*/ 482276 h 618889"/>
                <a:gd name="connsiteX4" fmla="*/ 772670 w 799445"/>
                <a:gd name="connsiteY4" fmla="*/ 602261 h 618889"/>
                <a:gd name="connsiteX5" fmla="*/ 798439 w 799445"/>
                <a:gd name="connsiteY5" fmla="*/ 547906 h 618889"/>
                <a:gd name="connsiteX6" fmla="*/ 545987 w 799445"/>
                <a:gd name="connsiteY6" fmla="*/ 332094 h 61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9445" h="618889">
                  <a:moveTo>
                    <a:pt x="545987" y="332094"/>
                  </a:moveTo>
                  <a:cubicBezTo>
                    <a:pt x="395000" y="241501"/>
                    <a:pt x="255689" y="131985"/>
                    <a:pt x="122819" y="16832"/>
                  </a:cubicBezTo>
                  <a:cubicBezTo>
                    <a:pt x="55177" y="-41550"/>
                    <a:pt x="-40247" y="65550"/>
                    <a:pt x="18135" y="130777"/>
                  </a:cubicBezTo>
                  <a:cubicBezTo>
                    <a:pt x="137314" y="264854"/>
                    <a:pt x="272599" y="380410"/>
                    <a:pt x="420366" y="482276"/>
                  </a:cubicBezTo>
                  <a:cubicBezTo>
                    <a:pt x="519011" y="550321"/>
                    <a:pt x="649464" y="661046"/>
                    <a:pt x="772670" y="602261"/>
                  </a:cubicBezTo>
                  <a:cubicBezTo>
                    <a:pt x="792399" y="592598"/>
                    <a:pt x="802868" y="568842"/>
                    <a:pt x="798439" y="547906"/>
                  </a:cubicBezTo>
                  <a:cubicBezTo>
                    <a:pt x="774281" y="430739"/>
                    <a:pt x="638593" y="387657"/>
                    <a:pt x="545987" y="332094"/>
                  </a:cubicBezTo>
                  <a:close/>
                </a:path>
              </a:pathLst>
            </a:custGeom>
            <a:solidFill>
              <a:srgbClr val="000000"/>
            </a:solidFill>
            <a:ln w="57150" cap="flat">
              <a:solidFill>
                <a:srgbClr val="EAE8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82" name="Graphic 27">
            <a:extLst>
              <a:ext uri="{FF2B5EF4-FFF2-40B4-BE49-F238E27FC236}">
                <a16:creationId xmlns:a16="http://schemas.microsoft.com/office/drawing/2014/main" id="{9D90418E-C140-4E25-AD00-9D8B56C9ADDF}"/>
              </a:ext>
            </a:extLst>
          </p:cNvPr>
          <p:cNvGrpSpPr/>
          <p:nvPr/>
        </p:nvGrpSpPr>
        <p:grpSpPr>
          <a:xfrm rot="8733839">
            <a:off x="3717435" y="3758373"/>
            <a:ext cx="727571" cy="1268052"/>
            <a:chOff x="7468008" y="1053458"/>
            <a:chExt cx="1409218" cy="2456066"/>
          </a:xfrm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65B0651-DE96-4532-A558-2E803D4B913A}"/>
                </a:ext>
              </a:extLst>
            </p:cNvPr>
            <p:cNvSpPr/>
            <p:nvPr/>
          </p:nvSpPr>
          <p:spPr>
            <a:xfrm>
              <a:off x="7468116" y="1053724"/>
              <a:ext cx="1154968" cy="801029"/>
            </a:xfrm>
            <a:custGeom>
              <a:avLst/>
              <a:gdLst>
                <a:gd name="connsiteX0" fmla="*/ 1115992 w 1154968"/>
                <a:gd name="connsiteY0" fmla="*/ 14228 h 801029"/>
                <a:gd name="connsiteX1" fmla="*/ 830525 w 1154968"/>
                <a:gd name="connsiteY1" fmla="*/ 81065 h 801029"/>
                <a:gd name="connsiteX2" fmla="*/ 558344 w 1154968"/>
                <a:gd name="connsiteY2" fmla="*/ 234469 h 801029"/>
                <a:gd name="connsiteX3" fmla="*/ 23647 w 1154968"/>
                <a:gd name="connsiteY3" fmla="*/ 646363 h 801029"/>
                <a:gd name="connsiteX4" fmla="*/ 130345 w 1154968"/>
                <a:gd name="connsiteY4" fmla="*/ 785675 h 801029"/>
                <a:gd name="connsiteX5" fmla="*/ 668263 w 1154968"/>
                <a:gd name="connsiteY5" fmla="*/ 413238 h 801029"/>
                <a:gd name="connsiteX6" fmla="*/ 957355 w 1154968"/>
                <a:gd name="connsiteY6" fmla="*/ 254601 h 801029"/>
                <a:gd name="connsiteX7" fmla="*/ 1150216 w 1154968"/>
                <a:gd name="connsiteY7" fmla="*/ 105223 h 801029"/>
                <a:gd name="connsiteX8" fmla="*/ 1115992 w 1154968"/>
                <a:gd name="connsiteY8" fmla="*/ 14228 h 80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4968" h="801029">
                  <a:moveTo>
                    <a:pt x="1115992" y="14228"/>
                  </a:moveTo>
                  <a:cubicBezTo>
                    <a:pt x="1011710" y="-28048"/>
                    <a:pt x="925144" y="32749"/>
                    <a:pt x="830525" y="81065"/>
                  </a:cubicBezTo>
                  <a:cubicBezTo>
                    <a:pt x="737919" y="128576"/>
                    <a:pt x="647327" y="180113"/>
                    <a:pt x="558344" y="234469"/>
                  </a:cubicBezTo>
                  <a:cubicBezTo>
                    <a:pt x="367899" y="350025"/>
                    <a:pt x="179869" y="486518"/>
                    <a:pt x="23647" y="646363"/>
                  </a:cubicBezTo>
                  <a:cubicBezTo>
                    <a:pt x="-43593" y="715214"/>
                    <a:pt x="45389" y="845667"/>
                    <a:pt x="130345" y="785675"/>
                  </a:cubicBezTo>
                  <a:cubicBezTo>
                    <a:pt x="309114" y="659248"/>
                    <a:pt x="481039" y="527586"/>
                    <a:pt x="668263" y="413238"/>
                  </a:cubicBezTo>
                  <a:cubicBezTo>
                    <a:pt x="762077" y="355662"/>
                    <a:pt x="859112" y="304125"/>
                    <a:pt x="957355" y="254601"/>
                  </a:cubicBezTo>
                  <a:cubicBezTo>
                    <a:pt x="1035868" y="214740"/>
                    <a:pt x="1118408" y="192998"/>
                    <a:pt x="1150216" y="105223"/>
                  </a:cubicBezTo>
                  <a:cubicBezTo>
                    <a:pt x="1161892" y="71402"/>
                    <a:pt x="1152632" y="28723"/>
                    <a:pt x="1115992" y="14228"/>
                  </a:cubicBezTo>
                  <a:close/>
                </a:path>
              </a:pathLst>
            </a:custGeom>
            <a:solidFill>
              <a:srgbClr val="000000"/>
            </a:solidFill>
            <a:ln w="57150" cap="flat">
              <a:solidFill>
                <a:srgbClr val="EAE8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C8DC8DCC-3265-49AF-A034-1BB805D796DD}"/>
                </a:ext>
              </a:extLst>
            </p:cNvPr>
            <p:cNvSpPr/>
            <p:nvPr/>
          </p:nvSpPr>
          <p:spPr>
            <a:xfrm>
              <a:off x="7508515" y="2210878"/>
              <a:ext cx="1382930" cy="302912"/>
            </a:xfrm>
            <a:custGeom>
              <a:avLst/>
              <a:gdLst>
                <a:gd name="connsiteX0" fmla="*/ 1357437 w 1382930"/>
                <a:gd name="connsiteY0" fmla="*/ 36791 h 302912"/>
                <a:gd name="connsiteX1" fmla="*/ 1090893 w 1382930"/>
                <a:gd name="connsiteY1" fmla="*/ 15451 h 302912"/>
                <a:gd name="connsiteX2" fmla="*/ 732549 w 1382930"/>
                <a:gd name="connsiteY2" fmla="*/ 60144 h 302912"/>
                <a:gd name="connsiteX3" fmla="*/ 62566 w 1382930"/>
                <a:gd name="connsiteY3" fmla="*/ 124968 h 302912"/>
                <a:gd name="connsiteX4" fmla="*/ 73035 w 1382930"/>
                <a:gd name="connsiteY4" fmla="*/ 284008 h 302912"/>
                <a:gd name="connsiteX5" fmla="*/ 766773 w 1382930"/>
                <a:gd name="connsiteY5" fmla="*/ 274747 h 302912"/>
                <a:gd name="connsiteX6" fmla="*/ 1127130 w 1382930"/>
                <a:gd name="connsiteY6" fmla="*/ 232068 h 302912"/>
                <a:gd name="connsiteX7" fmla="*/ 1367905 w 1382930"/>
                <a:gd name="connsiteY7" fmla="*/ 135033 h 302912"/>
                <a:gd name="connsiteX8" fmla="*/ 1357437 w 1382930"/>
                <a:gd name="connsiteY8" fmla="*/ 36791 h 3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2930" h="302912">
                  <a:moveTo>
                    <a:pt x="1357437" y="36791"/>
                  </a:moveTo>
                  <a:cubicBezTo>
                    <a:pt x="1269260" y="-19578"/>
                    <a:pt x="1191149" y="2164"/>
                    <a:pt x="1090893" y="15451"/>
                  </a:cubicBezTo>
                  <a:cubicBezTo>
                    <a:pt x="971713" y="31557"/>
                    <a:pt x="852534" y="48065"/>
                    <a:pt x="732549" y="60144"/>
                  </a:cubicBezTo>
                  <a:cubicBezTo>
                    <a:pt x="510698" y="82691"/>
                    <a:pt x="281599" y="83899"/>
                    <a:pt x="62566" y="124968"/>
                  </a:cubicBezTo>
                  <a:cubicBezTo>
                    <a:pt x="-31650" y="142684"/>
                    <a:pt x="-12323" y="269916"/>
                    <a:pt x="73035" y="284008"/>
                  </a:cubicBezTo>
                  <a:cubicBezTo>
                    <a:pt x="297704" y="320648"/>
                    <a:pt x="541298" y="296490"/>
                    <a:pt x="766773" y="274747"/>
                  </a:cubicBezTo>
                  <a:cubicBezTo>
                    <a:pt x="887160" y="263474"/>
                    <a:pt x="1007950" y="250589"/>
                    <a:pt x="1127130" y="232068"/>
                  </a:cubicBezTo>
                  <a:cubicBezTo>
                    <a:pt x="1221749" y="217171"/>
                    <a:pt x="1306302" y="213547"/>
                    <a:pt x="1367905" y="135033"/>
                  </a:cubicBezTo>
                  <a:cubicBezTo>
                    <a:pt x="1389244" y="107654"/>
                    <a:pt x="1389647" y="57325"/>
                    <a:pt x="1357437" y="36791"/>
                  </a:cubicBezTo>
                  <a:close/>
                </a:path>
              </a:pathLst>
            </a:custGeom>
            <a:solidFill>
              <a:srgbClr val="000000"/>
            </a:solidFill>
            <a:ln w="57150" cap="flat">
              <a:solidFill>
                <a:srgbClr val="EAE8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E6890853-ABD5-49DE-B4EA-75500B28A75B}"/>
                </a:ext>
              </a:extLst>
            </p:cNvPr>
            <p:cNvSpPr/>
            <p:nvPr/>
          </p:nvSpPr>
          <p:spPr>
            <a:xfrm>
              <a:off x="7583950" y="2900820"/>
              <a:ext cx="799445" cy="618889"/>
            </a:xfrm>
            <a:custGeom>
              <a:avLst/>
              <a:gdLst>
                <a:gd name="connsiteX0" fmla="*/ 545987 w 799445"/>
                <a:gd name="connsiteY0" fmla="*/ 332094 h 618889"/>
                <a:gd name="connsiteX1" fmla="*/ 122819 w 799445"/>
                <a:gd name="connsiteY1" fmla="*/ 16832 h 618889"/>
                <a:gd name="connsiteX2" fmla="*/ 18135 w 799445"/>
                <a:gd name="connsiteY2" fmla="*/ 130777 h 618889"/>
                <a:gd name="connsiteX3" fmla="*/ 420366 w 799445"/>
                <a:gd name="connsiteY3" fmla="*/ 482276 h 618889"/>
                <a:gd name="connsiteX4" fmla="*/ 772670 w 799445"/>
                <a:gd name="connsiteY4" fmla="*/ 602261 h 618889"/>
                <a:gd name="connsiteX5" fmla="*/ 798439 w 799445"/>
                <a:gd name="connsiteY5" fmla="*/ 547906 h 618889"/>
                <a:gd name="connsiteX6" fmla="*/ 545987 w 799445"/>
                <a:gd name="connsiteY6" fmla="*/ 332094 h 61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9445" h="618889">
                  <a:moveTo>
                    <a:pt x="545987" y="332094"/>
                  </a:moveTo>
                  <a:cubicBezTo>
                    <a:pt x="395000" y="241501"/>
                    <a:pt x="255689" y="131985"/>
                    <a:pt x="122819" y="16832"/>
                  </a:cubicBezTo>
                  <a:cubicBezTo>
                    <a:pt x="55177" y="-41550"/>
                    <a:pt x="-40247" y="65550"/>
                    <a:pt x="18135" y="130777"/>
                  </a:cubicBezTo>
                  <a:cubicBezTo>
                    <a:pt x="137314" y="264854"/>
                    <a:pt x="272599" y="380410"/>
                    <a:pt x="420366" y="482276"/>
                  </a:cubicBezTo>
                  <a:cubicBezTo>
                    <a:pt x="519011" y="550321"/>
                    <a:pt x="649464" y="661046"/>
                    <a:pt x="772670" y="602261"/>
                  </a:cubicBezTo>
                  <a:cubicBezTo>
                    <a:pt x="792399" y="592598"/>
                    <a:pt x="802868" y="568842"/>
                    <a:pt x="798439" y="547906"/>
                  </a:cubicBezTo>
                  <a:cubicBezTo>
                    <a:pt x="774281" y="430739"/>
                    <a:pt x="638593" y="387657"/>
                    <a:pt x="545987" y="332094"/>
                  </a:cubicBezTo>
                  <a:close/>
                </a:path>
              </a:pathLst>
            </a:custGeom>
            <a:solidFill>
              <a:srgbClr val="000000"/>
            </a:solidFill>
            <a:ln w="57150" cap="flat">
              <a:solidFill>
                <a:srgbClr val="EAE8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86" name="Graphic 27">
            <a:extLst>
              <a:ext uri="{FF2B5EF4-FFF2-40B4-BE49-F238E27FC236}">
                <a16:creationId xmlns:a16="http://schemas.microsoft.com/office/drawing/2014/main" id="{72D3C6D3-2625-47A3-850F-BD4D51EEEB3B}"/>
              </a:ext>
            </a:extLst>
          </p:cNvPr>
          <p:cNvGrpSpPr/>
          <p:nvPr/>
        </p:nvGrpSpPr>
        <p:grpSpPr>
          <a:xfrm rot="3016040">
            <a:off x="7713701" y="3826106"/>
            <a:ext cx="727571" cy="1268052"/>
            <a:chOff x="7468008" y="1053458"/>
            <a:chExt cx="1409218" cy="2456066"/>
          </a:xfrm>
        </p:grpSpPr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400AA5FC-7FCD-41E3-B1A0-850B26E99DE8}"/>
                </a:ext>
              </a:extLst>
            </p:cNvPr>
            <p:cNvSpPr/>
            <p:nvPr/>
          </p:nvSpPr>
          <p:spPr>
            <a:xfrm>
              <a:off x="7468116" y="1053724"/>
              <a:ext cx="1154968" cy="801029"/>
            </a:xfrm>
            <a:custGeom>
              <a:avLst/>
              <a:gdLst>
                <a:gd name="connsiteX0" fmla="*/ 1115992 w 1154968"/>
                <a:gd name="connsiteY0" fmla="*/ 14228 h 801029"/>
                <a:gd name="connsiteX1" fmla="*/ 830525 w 1154968"/>
                <a:gd name="connsiteY1" fmla="*/ 81065 h 801029"/>
                <a:gd name="connsiteX2" fmla="*/ 558344 w 1154968"/>
                <a:gd name="connsiteY2" fmla="*/ 234469 h 801029"/>
                <a:gd name="connsiteX3" fmla="*/ 23647 w 1154968"/>
                <a:gd name="connsiteY3" fmla="*/ 646363 h 801029"/>
                <a:gd name="connsiteX4" fmla="*/ 130345 w 1154968"/>
                <a:gd name="connsiteY4" fmla="*/ 785675 h 801029"/>
                <a:gd name="connsiteX5" fmla="*/ 668263 w 1154968"/>
                <a:gd name="connsiteY5" fmla="*/ 413238 h 801029"/>
                <a:gd name="connsiteX6" fmla="*/ 957355 w 1154968"/>
                <a:gd name="connsiteY6" fmla="*/ 254601 h 801029"/>
                <a:gd name="connsiteX7" fmla="*/ 1150216 w 1154968"/>
                <a:gd name="connsiteY7" fmla="*/ 105223 h 801029"/>
                <a:gd name="connsiteX8" fmla="*/ 1115992 w 1154968"/>
                <a:gd name="connsiteY8" fmla="*/ 14228 h 80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4968" h="801029">
                  <a:moveTo>
                    <a:pt x="1115992" y="14228"/>
                  </a:moveTo>
                  <a:cubicBezTo>
                    <a:pt x="1011710" y="-28048"/>
                    <a:pt x="925144" y="32749"/>
                    <a:pt x="830525" y="81065"/>
                  </a:cubicBezTo>
                  <a:cubicBezTo>
                    <a:pt x="737919" y="128576"/>
                    <a:pt x="647327" y="180113"/>
                    <a:pt x="558344" y="234469"/>
                  </a:cubicBezTo>
                  <a:cubicBezTo>
                    <a:pt x="367899" y="350025"/>
                    <a:pt x="179869" y="486518"/>
                    <a:pt x="23647" y="646363"/>
                  </a:cubicBezTo>
                  <a:cubicBezTo>
                    <a:pt x="-43593" y="715214"/>
                    <a:pt x="45389" y="845667"/>
                    <a:pt x="130345" y="785675"/>
                  </a:cubicBezTo>
                  <a:cubicBezTo>
                    <a:pt x="309114" y="659248"/>
                    <a:pt x="481039" y="527586"/>
                    <a:pt x="668263" y="413238"/>
                  </a:cubicBezTo>
                  <a:cubicBezTo>
                    <a:pt x="762077" y="355662"/>
                    <a:pt x="859112" y="304125"/>
                    <a:pt x="957355" y="254601"/>
                  </a:cubicBezTo>
                  <a:cubicBezTo>
                    <a:pt x="1035868" y="214740"/>
                    <a:pt x="1118408" y="192998"/>
                    <a:pt x="1150216" y="105223"/>
                  </a:cubicBezTo>
                  <a:cubicBezTo>
                    <a:pt x="1161892" y="71402"/>
                    <a:pt x="1152632" y="28723"/>
                    <a:pt x="1115992" y="14228"/>
                  </a:cubicBezTo>
                  <a:close/>
                </a:path>
              </a:pathLst>
            </a:custGeom>
            <a:solidFill>
              <a:srgbClr val="000000"/>
            </a:solidFill>
            <a:ln w="57150" cap="flat">
              <a:solidFill>
                <a:srgbClr val="EAE8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5BD9B222-EE3A-4EBD-99DD-6AF4DB738BD4}"/>
                </a:ext>
              </a:extLst>
            </p:cNvPr>
            <p:cNvSpPr/>
            <p:nvPr/>
          </p:nvSpPr>
          <p:spPr>
            <a:xfrm>
              <a:off x="7508515" y="2210878"/>
              <a:ext cx="1382930" cy="302912"/>
            </a:xfrm>
            <a:custGeom>
              <a:avLst/>
              <a:gdLst>
                <a:gd name="connsiteX0" fmla="*/ 1357437 w 1382930"/>
                <a:gd name="connsiteY0" fmla="*/ 36791 h 302912"/>
                <a:gd name="connsiteX1" fmla="*/ 1090893 w 1382930"/>
                <a:gd name="connsiteY1" fmla="*/ 15451 h 302912"/>
                <a:gd name="connsiteX2" fmla="*/ 732549 w 1382930"/>
                <a:gd name="connsiteY2" fmla="*/ 60144 h 302912"/>
                <a:gd name="connsiteX3" fmla="*/ 62566 w 1382930"/>
                <a:gd name="connsiteY3" fmla="*/ 124968 h 302912"/>
                <a:gd name="connsiteX4" fmla="*/ 73035 w 1382930"/>
                <a:gd name="connsiteY4" fmla="*/ 284008 h 302912"/>
                <a:gd name="connsiteX5" fmla="*/ 766773 w 1382930"/>
                <a:gd name="connsiteY5" fmla="*/ 274747 h 302912"/>
                <a:gd name="connsiteX6" fmla="*/ 1127130 w 1382930"/>
                <a:gd name="connsiteY6" fmla="*/ 232068 h 302912"/>
                <a:gd name="connsiteX7" fmla="*/ 1367905 w 1382930"/>
                <a:gd name="connsiteY7" fmla="*/ 135033 h 302912"/>
                <a:gd name="connsiteX8" fmla="*/ 1357437 w 1382930"/>
                <a:gd name="connsiteY8" fmla="*/ 36791 h 3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2930" h="302912">
                  <a:moveTo>
                    <a:pt x="1357437" y="36791"/>
                  </a:moveTo>
                  <a:cubicBezTo>
                    <a:pt x="1269260" y="-19578"/>
                    <a:pt x="1191149" y="2164"/>
                    <a:pt x="1090893" y="15451"/>
                  </a:cubicBezTo>
                  <a:cubicBezTo>
                    <a:pt x="971713" y="31557"/>
                    <a:pt x="852534" y="48065"/>
                    <a:pt x="732549" y="60144"/>
                  </a:cubicBezTo>
                  <a:cubicBezTo>
                    <a:pt x="510698" y="82691"/>
                    <a:pt x="281599" y="83899"/>
                    <a:pt x="62566" y="124968"/>
                  </a:cubicBezTo>
                  <a:cubicBezTo>
                    <a:pt x="-31650" y="142684"/>
                    <a:pt x="-12323" y="269916"/>
                    <a:pt x="73035" y="284008"/>
                  </a:cubicBezTo>
                  <a:cubicBezTo>
                    <a:pt x="297704" y="320648"/>
                    <a:pt x="541298" y="296490"/>
                    <a:pt x="766773" y="274747"/>
                  </a:cubicBezTo>
                  <a:cubicBezTo>
                    <a:pt x="887160" y="263474"/>
                    <a:pt x="1007950" y="250589"/>
                    <a:pt x="1127130" y="232068"/>
                  </a:cubicBezTo>
                  <a:cubicBezTo>
                    <a:pt x="1221749" y="217171"/>
                    <a:pt x="1306302" y="213547"/>
                    <a:pt x="1367905" y="135033"/>
                  </a:cubicBezTo>
                  <a:cubicBezTo>
                    <a:pt x="1389244" y="107654"/>
                    <a:pt x="1389647" y="57325"/>
                    <a:pt x="1357437" y="36791"/>
                  </a:cubicBezTo>
                  <a:close/>
                </a:path>
              </a:pathLst>
            </a:custGeom>
            <a:solidFill>
              <a:srgbClr val="000000"/>
            </a:solidFill>
            <a:ln w="57150" cap="flat">
              <a:solidFill>
                <a:srgbClr val="EAE8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1141F4DD-F3F1-4F55-9388-776ABD44B3FE}"/>
                </a:ext>
              </a:extLst>
            </p:cNvPr>
            <p:cNvSpPr/>
            <p:nvPr/>
          </p:nvSpPr>
          <p:spPr>
            <a:xfrm>
              <a:off x="7583950" y="2900820"/>
              <a:ext cx="799445" cy="618889"/>
            </a:xfrm>
            <a:custGeom>
              <a:avLst/>
              <a:gdLst>
                <a:gd name="connsiteX0" fmla="*/ 545987 w 799445"/>
                <a:gd name="connsiteY0" fmla="*/ 332094 h 618889"/>
                <a:gd name="connsiteX1" fmla="*/ 122819 w 799445"/>
                <a:gd name="connsiteY1" fmla="*/ 16832 h 618889"/>
                <a:gd name="connsiteX2" fmla="*/ 18135 w 799445"/>
                <a:gd name="connsiteY2" fmla="*/ 130777 h 618889"/>
                <a:gd name="connsiteX3" fmla="*/ 420366 w 799445"/>
                <a:gd name="connsiteY3" fmla="*/ 482276 h 618889"/>
                <a:gd name="connsiteX4" fmla="*/ 772670 w 799445"/>
                <a:gd name="connsiteY4" fmla="*/ 602261 h 618889"/>
                <a:gd name="connsiteX5" fmla="*/ 798439 w 799445"/>
                <a:gd name="connsiteY5" fmla="*/ 547906 h 618889"/>
                <a:gd name="connsiteX6" fmla="*/ 545987 w 799445"/>
                <a:gd name="connsiteY6" fmla="*/ 332094 h 61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9445" h="618889">
                  <a:moveTo>
                    <a:pt x="545987" y="332094"/>
                  </a:moveTo>
                  <a:cubicBezTo>
                    <a:pt x="395000" y="241501"/>
                    <a:pt x="255689" y="131985"/>
                    <a:pt x="122819" y="16832"/>
                  </a:cubicBezTo>
                  <a:cubicBezTo>
                    <a:pt x="55177" y="-41550"/>
                    <a:pt x="-40247" y="65550"/>
                    <a:pt x="18135" y="130777"/>
                  </a:cubicBezTo>
                  <a:cubicBezTo>
                    <a:pt x="137314" y="264854"/>
                    <a:pt x="272599" y="380410"/>
                    <a:pt x="420366" y="482276"/>
                  </a:cubicBezTo>
                  <a:cubicBezTo>
                    <a:pt x="519011" y="550321"/>
                    <a:pt x="649464" y="661046"/>
                    <a:pt x="772670" y="602261"/>
                  </a:cubicBezTo>
                  <a:cubicBezTo>
                    <a:pt x="792399" y="592598"/>
                    <a:pt x="802868" y="568842"/>
                    <a:pt x="798439" y="547906"/>
                  </a:cubicBezTo>
                  <a:cubicBezTo>
                    <a:pt x="774281" y="430739"/>
                    <a:pt x="638593" y="387657"/>
                    <a:pt x="545987" y="332094"/>
                  </a:cubicBezTo>
                  <a:close/>
                </a:path>
              </a:pathLst>
            </a:custGeom>
            <a:solidFill>
              <a:srgbClr val="000000"/>
            </a:solidFill>
            <a:ln w="57150" cap="flat">
              <a:solidFill>
                <a:srgbClr val="EAE8E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08" name="Graphic 207">
            <a:extLst>
              <a:ext uri="{FF2B5EF4-FFF2-40B4-BE49-F238E27FC236}">
                <a16:creationId xmlns:a16="http://schemas.microsoft.com/office/drawing/2014/main" id="{20888540-8354-4EA3-A4DF-61248733EE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9621737">
            <a:off x="9498392" y="444548"/>
            <a:ext cx="1333513" cy="31642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519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accel="40000" decel="6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6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1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4" dur="200" fill="hold"/>
                                        <p:tgtEl>
                                          <p:spTgt spid="1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1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2" dur="200" fill="hold"/>
                                        <p:tgtEl>
                                          <p:spTgt spid="1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D280C2D1-FB18-4C73-8555-AE13713F542B}"/>
              </a:ext>
            </a:extLst>
          </p:cNvPr>
          <p:cNvSpPr/>
          <p:nvPr/>
        </p:nvSpPr>
        <p:spPr>
          <a:xfrm>
            <a:off x="0" y="4875334"/>
            <a:ext cx="12192000" cy="199429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0" name="Graphic 129">
            <a:extLst>
              <a:ext uri="{FF2B5EF4-FFF2-40B4-BE49-F238E27FC236}">
                <a16:creationId xmlns:a16="http://schemas.microsoft.com/office/drawing/2014/main" id="{A5F51C1B-B9C7-4C75-AAE4-254C363E0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246139" y="4759836"/>
            <a:ext cx="5816482" cy="2357438"/>
          </a:xfrm>
          <a:prstGeom prst="rect">
            <a:avLst/>
          </a:prstGeom>
        </p:spPr>
      </p:pic>
      <p:pic>
        <p:nvPicPr>
          <p:cNvPr id="24" name="Picture 23" descr="A picture containing sitting, room, refrigerator, large&#10;&#10;Description automatically generated">
            <a:extLst>
              <a:ext uri="{FF2B5EF4-FFF2-40B4-BE49-F238E27FC236}">
                <a16:creationId xmlns:a16="http://schemas.microsoft.com/office/drawing/2014/main" id="{0A7B7F48-A668-46E6-80A5-67A06ECC50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961" y="1601433"/>
            <a:ext cx="1169225" cy="3362030"/>
          </a:xfrm>
          <a:prstGeom prst="rect">
            <a:avLst/>
          </a:prstGeom>
        </p:spPr>
      </p:pic>
      <p:pic>
        <p:nvPicPr>
          <p:cNvPr id="14" name="Picture 13" descr="A picture containing building, sitting, table, orange&#10;&#10;Description automatically generated">
            <a:extLst>
              <a:ext uri="{FF2B5EF4-FFF2-40B4-BE49-F238E27FC236}">
                <a16:creationId xmlns:a16="http://schemas.microsoft.com/office/drawing/2014/main" id="{F8906094-CE61-448B-ABB5-4D65335C4D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6" y="2311865"/>
            <a:ext cx="3843339" cy="2813073"/>
          </a:xfrm>
          <a:prstGeom prst="rect">
            <a:avLst/>
          </a:prstGeom>
        </p:spPr>
      </p:pic>
      <p:pic>
        <p:nvPicPr>
          <p:cNvPr id="18" name="Picture 17" descr="A picture containing lamp, table, light&#10;&#10;Description automatically generated">
            <a:extLst>
              <a:ext uri="{FF2B5EF4-FFF2-40B4-BE49-F238E27FC236}">
                <a16:creationId xmlns:a16="http://schemas.microsoft.com/office/drawing/2014/main" id="{B702667D-5F32-4E94-9C92-5E5302A7F7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815" y="1956617"/>
            <a:ext cx="1205366" cy="32381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875AAE5-3BE3-4693-B8A3-B6DA4DF58B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1478" y="1421166"/>
            <a:ext cx="6420256" cy="4198712"/>
          </a:xfrm>
          <a:prstGeom prst="rect">
            <a:avLst/>
          </a:prstGeom>
        </p:spPr>
      </p:pic>
      <p:pic>
        <p:nvPicPr>
          <p:cNvPr id="6" name="Picture 5" descr="A close up of a chair&#10;&#10;Description automatically generated">
            <a:extLst>
              <a:ext uri="{FF2B5EF4-FFF2-40B4-BE49-F238E27FC236}">
                <a16:creationId xmlns:a16="http://schemas.microsoft.com/office/drawing/2014/main" id="{C0AA3304-5FEF-443A-80E6-C6C4E1894E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593" y="4446042"/>
            <a:ext cx="2083192" cy="2265027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71E26B95-449F-43F8-86FB-C0435136BA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4843988">
            <a:off x="8127436" y="2901314"/>
            <a:ext cx="637604" cy="1016181"/>
          </a:xfrm>
          <a:prstGeom prst="rect">
            <a:avLst/>
          </a:prstGeom>
        </p:spPr>
      </p:pic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6163747-A065-439B-BD69-DB86903DC429}"/>
              </a:ext>
            </a:extLst>
          </p:cNvPr>
          <p:cNvGrpSpPr/>
          <p:nvPr/>
        </p:nvGrpSpPr>
        <p:grpSpPr>
          <a:xfrm>
            <a:off x="7273040" y="2192562"/>
            <a:ext cx="967032" cy="3484700"/>
            <a:chOff x="7273040" y="2180938"/>
            <a:chExt cx="967032" cy="3484700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5A1DA557-9121-4655-824E-DC03DD3C7643}"/>
                </a:ext>
              </a:extLst>
            </p:cNvPr>
            <p:cNvGrpSpPr/>
            <p:nvPr/>
          </p:nvGrpSpPr>
          <p:grpSpPr>
            <a:xfrm>
              <a:off x="7273040" y="2180938"/>
              <a:ext cx="967032" cy="3463476"/>
              <a:chOff x="7273040" y="2180938"/>
              <a:chExt cx="967032" cy="3463476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7429864D-FBC6-42F1-A2C8-BBF9000235CD}"/>
                  </a:ext>
                </a:extLst>
              </p:cNvPr>
              <p:cNvSpPr/>
              <p:nvPr/>
            </p:nvSpPr>
            <p:spPr>
              <a:xfrm>
                <a:off x="7495729" y="2180938"/>
                <a:ext cx="322382" cy="204706"/>
              </a:xfrm>
              <a:prstGeom prst="ellipse">
                <a:avLst/>
              </a:prstGeom>
              <a:solidFill>
                <a:srgbClr val="20254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90" name="Graphic 40">
                <a:extLst>
                  <a:ext uri="{FF2B5EF4-FFF2-40B4-BE49-F238E27FC236}">
                    <a16:creationId xmlns:a16="http://schemas.microsoft.com/office/drawing/2014/main" id="{0A81EBB5-B840-48D3-898F-CC5ED5270317}"/>
                  </a:ext>
                </a:extLst>
              </p:cNvPr>
              <p:cNvGrpSpPr/>
              <p:nvPr/>
            </p:nvGrpSpPr>
            <p:grpSpPr>
              <a:xfrm>
                <a:off x="7273040" y="2312860"/>
                <a:ext cx="967032" cy="3331554"/>
                <a:chOff x="7598160" y="2312860"/>
                <a:chExt cx="967032" cy="3331554"/>
              </a:xfrm>
            </p:grpSpPr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470BD76F-1FB0-4EC6-826F-B584761F8BEE}"/>
                    </a:ext>
                  </a:extLst>
                </p:cNvPr>
                <p:cNvSpPr/>
                <p:nvPr/>
              </p:nvSpPr>
              <p:spPr>
                <a:xfrm>
                  <a:off x="7864226" y="5470960"/>
                  <a:ext cx="107355" cy="160589"/>
                </a:xfrm>
                <a:custGeom>
                  <a:avLst/>
                  <a:gdLst>
                    <a:gd name="connsiteX0" fmla="*/ 31497 w 107355"/>
                    <a:gd name="connsiteY0" fmla="*/ 43475 h 160589"/>
                    <a:gd name="connsiteX1" fmla="*/ 0 w 107355"/>
                    <a:gd name="connsiteY1" fmla="*/ 146172 h 160589"/>
                    <a:gd name="connsiteX2" fmla="*/ 107355 w 107355"/>
                    <a:gd name="connsiteY2" fmla="*/ 160589 h 160589"/>
                    <a:gd name="connsiteX3" fmla="*/ 87614 w 107355"/>
                    <a:gd name="connsiteY3" fmla="*/ 43696 h 160589"/>
                    <a:gd name="connsiteX4" fmla="*/ 96487 w 107355"/>
                    <a:gd name="connsiteY4" fmla="*/ 10425 h 160589"/>
                    <a:gd name="connsiteX5" fmla="*/ 41035 w 107355"/>
                    <a:gd name="connsiteY5" fmla="*/ 0 h 160589"/>
                    <a:gd name="connsiteX6" fmla="*/ 31497 w 107355"/>
                    <a:gd name="connsiteY6" fmla="*/ 43475 h 160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7355" h="160589">
                      <a:moveTo>
                        <a:pt x="31497" y="43475"/>
                      </a:moveTo>
                      <a:lnTo>
                        <a:pt x="0" y="146172"/>
                      </a:lnTo>
                      <a:lnTo>
                        <a:pt x="107355" y="160589"/>
                      </a:lnTo>
                      <a:lnTo>
                        <a:pt x="87614" y="43696"/>
                      </a:lnTo>
                      <a:lnTo>
                        <a:pt x="96487" y="10425"/>
                      </a:lnTo>
                      <a:lnTo>
                        <a:pt x="41035" y="0"/>
                      </a:lnTo>
                      <a:cubicBezTo>
                        <a:pt x="37929" y="15749"/>
                        <a:pt x="31497" y="43475"/>
                        <a:pt x="31497" y="43475"/>
                      </a:cubicBezTo>
                      <a:close/>
                    </a:path>
                  </a:pathLst>
                </a:custGeom>
                <a:solidFill>
                  <a:srgbClr val="373463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D6CAA49C-2E8E-4A74-B7FB-D351A1CFE61E}"/>
                    </a:ext>
                  </a:extLst>
                </p:cNvPr>
                <p:cNvSpPr/>
                <p:nvPr/>
              </p:nvSpPr>
              <p:spPr>
                <a:xfrm>
                  <a:off x="8200709" y="5488040"/>
                  <a:ext cx="108020" cy="156374"/>
                </a:xfrm>
                <a:custGeom>
                  <a:avLst/>
                  <a:gdLst>
                    <a:gd name="connsiteX0" fmla="*/ 25508 w 108020"/>
                    <a:gd name="connsiteY0" fmla="*/ 44140 h 156374"/>
                    <a:gd name="connsiteX1" fmla="*/ 0 w 108020"/>
                    <a:gd name="connsiteY1" fmla="*/ 148390 h 156374"/>
                    <a:gd name="connsiteX2" fmla="*/ 108021 w 108020"/>
                    <a:gd name="connsiteY2" fmla="*/ 156375 h 156374"/>
                    <a:gd name="connsiteX3" fmla="*/ 81404 w 108020"/>
                    <a:gd name="connsiteY3" fmla="*/ 40813 h 156374"/>
                    <a:gd name="connsiteX4" fmla="*/ 88280 w 108020"/>
                    <a:gd name="connsiteY4" fmla="*/ 7098 h 156374"/>
                    <a:gd name="connsiteX5" fmla="*/ 32384 w 108020"/>
                    <a:gd name="connsiteY5" fmla="*/ 0 h 156374"/>
                    <a:gd name="connsiteX6" fmla="*/ 25508 w 108020"/>
                    <a:gd name="connsiteY6" fmla="*/ 44140 h 156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20" h="156374">
                      <a:moveTo>
                        <a:pt x="25508" y="44140"/>
                      </a:moveTo>
                      <a:lnTo>
                        <a:pt x="0" y="148390"/>
                      </a:lnTo>
                      <a:lnTo>
                        <a:pt x="108021" y="156375"/>
                      </a:lnTo>
                      <a:lnTo>
                        <a:pt x="81404" y="40813"/>
                      </a:lnTo>
                      <a:lnTo>
                        <a:pt x="88280" y="7098"/>
                      </a:lnTo>
                      <a:lnTo>
                        <a:pt x="32384" y="0"/>
                      </a:lnTo>
                      <a:cubicBezTo>
                        <a:pt x="30388" y="16192"/>
                        <a:pt x="25508" y="44140"/>
                        <a:pt x="25508" y="44140"/>
                      </a:cubicBezTo>
                      <a:close/>
                    </a:path>
                  </a:pathLst>
                </a:custGeom>
                <a:solidFill>
                  <a:srgbClr val="373463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778DB77E-93CC-437D-B2C4-7AD5C2C7AF4C}"/>
                    </a:ext>
                  </a:extLst>
                </p:cNvPr>
                <p:cNvSpPr/>
                <p:nvPr/>
              </p:nvSpPr>
              <p:spPr>
                <a:xfrm>
                  <a:off x="7598160" y="4209536"/>
                  <a:ext cx="830124" cy="405687"/>
                </a:xfrm>
                <a:custGeom>
                  <a:avLst/>
                  <a:gdLst>
                    <a:gd name="connsiteX0" fmla="*/ 32723 w 830124"/>
                    <a:gd name="connsiteY0" fmla="*/ 3549 h 405687"/>
                    <a:gd name="connsiteX1" fmla="*/ 69100 w 830124"/>
                    <a:gd name="connsiteY1" fmla="*/ 329386 h 405687"/>
                    <a:gd name="connsiteX2" fmla="*/ 130984 w 830124"/>
                    <a:gd name="connsiteY2" fmla="*/ 370420 h 405687"/>
                    <a:gd name="connsiteX3" fmla="*/ 357229 w 830124"/>
                    <a:gd name="connsiteY3" fmla="*/ 405688 h 405687"/>
                    <a:gd name="connsiteX4" fmla="*/ 407136 w 830124"/>
                    <a:gd name="connsiteY4" fmla="*/ 143954 h 405687"/>
                    <a:gd name="connsiteX5" fmla="*/ 701476 w 830124"/>
                    <a:gd name="connsiteY5" fmla="*/ 157928 h 405687"/>
                    <a:gd name="connsiteX6" fmla="*/ 830124 w 830124"/>
                    <a:gd name="connsiteY6" fmla="*/ 35933 h 405687"/>
                    <a:gd name="connsiteX7" fmla="*/ 785097 w 830124"/>
                    <a:gd name="connsiteY7" fmla="*/ 0 h 405687"/>
                    <a:gd name="connsiteX8" fmla="*/ 32723 w 830124"/>
                    <a:gd name="connsiteY8" fmla="*/ 3549 h 405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30124" h="405687">
                      <a:moveTo>
                        <a:pt x="32723" y="3549"/>
                      </a:moveTo>
                      <a:cubicBezTo>
                        <a:pt x="2779" y="69204"/>
                        <a:pt x="-36703" y="204729"/>
                        <a:pt x="69100" y="329386"/>
                      </a:cubicBezTo>
                      <a:cubicBezTo>
                        <a:pt x="85957" y="349127"/>
                        <a:pt x="105255" y="366428"/>
                        <a:pt x="130984" y="370420"/>
                      </a:cubicBezTo>
                      <a:lnTo>
                        <a:pt x="357229" y="405688"/>
                      </a:lnTo>
                      <a:cubicBezTo>
                        <a:pt x="372756" y="279700"/>
                        <a:pt x="389835" y="179665"/>
                        <a:pt x="407136" y="143954"/>
                      </a:cubicBezTo>
                      <a:cubicBezTo>
                        <a:pt x="463919" y="26395"/>
                        <a:pt x="661106" y="7098"/>
                        <a:pt x="701476" y="157928"/>
                      </a:cubicBezTo>
                      <a:cubicBezTo>
                        <a:pt x="722104" y="84731"/>
                        <a:pt x="776003" y="42365"/>
                        <a:pt x="830124" y="35933"/>
                      </a:cubicBezTo>
                      <a:lnTo>
                        <a:pt x="785097" y="0"/>
                      </a:lnTo>
                      <a:cubicBezTo>
                        <a:pt x="513160" y="57227"/>
                        <a:pt x="121447" y="14418"/>
                        <a:pt x="32723" y="3549"/>
                      </a:cubicBezTo>
                      <a:close/>
                    </a:path>
                  </a:pathLst>
                </a:custGeom>
                <a:solidFill>
                  <a:srgbClr val="5B6A49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BAE1D892-717C-4702-8ED9-40C11529924B}"/>
                    </a:ext>
                  </a:extLst>
                </p:cNvPr>
                <p:cNvSpPr/>
                <p:nvPr/>
              </p:nvSpPr>
              <p:spPr>
                <a:xfrm>
                  <a:off x="7882858" y="4244852"/>
                  <a:ext cx="682334" cy="1253169"/>
                </a:xfrm>
                <a:custGeom>
                  <a:avLst/>
                  <a:gdLst>
                    <a:gd name="connsiteX0" fmla="*/ 681617 w 682334"/>
                    <a:gd name="connsiteY0" fmla="*/ 140578 h 1253169"/>
                    <a:gd name="connsiteX1" fmla="*/ 544983 w 682334"/>
                    <a:gd name="connsiteY1" fmla="*/ 839 h 1253169"/>
                    <a:gd name="connsiteX2" fmla="*/ 416334 w 682334"/>
                    <a:gd name="connsiteY2" fmla="*/ 122834 h 1253169"/>
                    <a:gd name="connsiteX3" fmla="*/ 121995 w 682334"/>
                    <a:gd name="connsiteY3" fmla="*/ 108860 h 1253169"/>
                    <a:gd name="connsiteX4" fmla="*/ 72088 w 682334"/>
                    <a:gd name="connsiteY4" fmla="*/ 370594 h 1253169"/>
                    <a:gd name="connsiteX5" fmla="*/ 0 w 682334"/>
                    <a:gd name="connsiteY5" fmla="*/ 1221894 h 1253169"/>
                    <a:gd name="connsiteX6" fmla="*/ 22181 w 682334"/>
                    <a:gd name="connsiteY6" fmla="*/ 1226109 h 1253169"/>
                    <a:gd name="connsiteX7" fmla="*/ 77633 w 682334"/>
                    <a:gd name="connsiteY7" fmla="*/ 1236534 h 1253169"/>
                    <a:gd name="connsiteX8" fmla="*/ 98483 w 682334"/>
                    <a:gd name="connsiteY8" fmla="*/ 1240526 h 1253169"/>
                    <a:gd name="connsiteX9" fmla="*/ 369755 w 682334"/>
                    <a:gd name="connsiteY9" fmla="*/ 425380 h 1253169"/>
                    <a:gd name="connsiteX10" fmla="*/ 327389 w 682334"/>
                    <a:gd name="connsiteY10" fmla="*/ 1240526 h 1253169"/>
                    <a:gd name="connsiteX11" fmla="*/ 349792 w 682334"/>
                    <a:gd name="connsiteY11" fmla="*/ 1243410 h 1253169"/>
                    <a:gd name="connsiteX12" fmla="*/ 405688 w 682334"/>
                    <a:gd name="connsiteY12" fmla="*/ 1250508 h 1253169"/>
                    <a:gd name="connsiteX13" fmla="*/ 426759 w 682334"/>
                    <a:gd name="connsiteY13" fmla="*/ 1253169 h 1253169"/>
                    <a:gd name="connsiteX14" fmla="*/ 681617 w 682334"/>
                    <a:gd name="connsiteY14" fmla="*/ 140578 h 1253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82334" h="1253169">
                      <a:moveTo>
                        <a:pt x="681617" y="140578"/>
                      </a:moveTo>
                      <a:cubicBezTo>
                        <a:pt x="673854" y="36328"/>
                        <a:pt x="609529" y="-6702"/>
                        <a:pt x="544983" y="839"/>
                      </a:cubicBezTo>
                      <a:cubicBezTo>
                        <a:pt x="490862" y="7272"/>
                        <a:pt x="436962" y="49415"/>
                        <a:pt x="416334" y="122834"/>
                      </a:cubicBezTo>
                      <a:cubicBezTo>
                        <a:pt x="375965" y="-27996"/>
                        <a:pt x="178778" y="-8699"/>
                        <a:pt x="121995" y="108860"/>
                      </a:cubicBezTo>
                      <a:cubicBezTo>
                        <a:pt x="104694" y="144793"/>
                        <a:pt x="87614" y="244606"/>
                        <a:pt x="72088" y="370594"/>
                      </a:cubicBezTo>
                      <a:cubicBezTo>
                        <a:pt x="30831" y="704415"/>
                        <a:pt x="0" y="1221894"/>
                        <a:pt x="0" y="1221894"/>
                      </a:cubicBezTo>
                      <a:lnTo>
                        <a:pt x="22181" y="1226109"/>
                      </a:lnTo>
                      <a:lnTo>
                        <a:pt x="77633" y="1236534"/>
                      </a:lnTo>
                      <a:lnTo>
                        <a:pt x="98483" y="1240526"/>
                      </a:lnTo>
                      <a:cubicBezTo>
                        <a:pt x="98483" y="1240526"/>
                        <a:pt x="277482" y="746559"/>
                        <a:pt x="369755" y="425380"/>
                      </a:cubicBezTo>
                      <a:cubicBezTo>
                        <a:pt x="334931" y="779830"/>
                        <a:pt x="327389" y="1240526"/>
                        <a:pt x="327389" y="1240526"/>
                      </a:cubicBezTo>
                      <a:lnTo>
                        <a:pt x="349792" y="1243410"/>
                      </a:lnTo>
                      <a:lnTo>
                        <a:pt x="405688" y="1250508"/>
                      </a:lnTo>
                      <a:lnTo>
                        <a:pt x="426759" y="1253169"/>
                      </a:lnTo>
                      <a:cubicBezTo>
                        <a:pt x="427203" y="1253169"/>
                        <a:pt x="698031" y="358616"/>
                        <a:pt x="681617" y="140578"/>
                      </a:cubicBezTo>
                      <a:close/>
                    </a:path>
                  </a:pathLst>
                </a:custGeom>
                <a:solidFill>
                  <a:srgbClr val="6C7641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CF3ABEDC-51E2-4E01-AAAC-5A71B064E527}"/>
                    </a:ext>
                  </a:extLst>
                </p:cNvPr>
                <p:cNvSpPr/>
                <p:nvPr/>
              </p:nvSpPr>
              <p:spPr>
                <a:xfrm>
                  <a:off x="7612917" y="2963638"/>
                  <a:ext cx="830894" cy="1275487"/>
                </a:xfrm>
                <a:custGeom>
                  <a:avLst/>
                  <a:gdLst>
                    <a:gd name="connsiteX0" fmla="*/ 688050 w 830894"/>
                    <a:gd name="connsiteY0" fmla="*/ 320070 h 1275487"/>
                    <a:gd name="connsiteX1" fmla="*/ 798732 w 830894"/>
                    <a:gd name="connsiteY1" fmla="*/ 235117 h 1275487"/>
                    <a:gd name="connsiteX2" fmla="*/ 830894 w 830894"/>
                    <a:gd name="connsiteY2" fmla="*/ 210496 h 1275487"/>
                    <a:gd name="connsiteX3" fmla="*/ 706460 w 830894"/>
                    <a:gd name="connsiteY3" fmla="*/ 77411 h 1275487"/>
                    <a:gd name="connsiteX4" fmla="*/ 706460 w 830894"/>
                    <a:gd name="connsiteY4" fmla="*/ 77411 h 1275487"/>
                    <a:gd name="connsiteX5" fmla="*/ 664538 w 830894"/>
                    <a:gd name="connsiteY5" fmla="*/ 35489 h 1275487"/>
                    <a:gd name="connsiteX6" fmla="*/ 614631 w 830894"/>
                    <a:gd name="connsiteY6" fmla="*/ 28835 h 1275487"/>
                    <a:gd name="connsiteX7" fmla="*/ 485095 w 830894"/>
                    <a:gd name="connsiteY7" fmla="*/ 0 h 1275487"/>
                    <a:gd name="connsiteX8" fmla="*/ 285911 w 830894"/>
                    <a:gd name="connsiteY8" fmla="*/ 0 h 1275487"/>
                    <a:gd name="connsiteX9" fmla="*/ 188093 w 830894"/>
                    <a:gd name="connsiteY9" fmla="*/ 29279 h 1275487"/>
                    <a:gd name="connsiteX10" fmla="*/ 202511 w 830894"/>
                    <a:gd name="connsiteY10" fmla="*/ 335596 h 1275487"/>
                    <a:gd name="connsiteX11" fmla="*/ 174563 w 830894"/>
                    <a:gd name="connsiteY11" fmla="*/ 397481 h 1275487"/>
                    <a:gd name="connsiteX12" fmla="*/ 174785 w 830894"/>
                    <a:gd name="connsiteY12" fmla="*/ 398368 h 1275487"/>
                    <a:gd name="connsiteX13" fmla="*/ 174120 w 830894"/>
                    <a:gd name="connsiteY13" fmla="*/ 398146 h 1275487"/>
                    <a:gd name="connsiteX14" fmla="*/ 117115 w 830894"/>
                    <a:gd name="connsiteY14" fmla="*/ 495076 h 1275487"/>
                    <a:gd name="connsiteX15" fmla="*/ 139517 w 830894"/>
                    <a:gd name="connsiteY15" fmla="*/ 642579 h 1275487"/>
                    <a:gd name="connsiteX16" fmla="*/ 477553 w 830894"/>
                    <a:gd name="connsiteY16" fmla="*/ 760137 h 1275487"/>
                    <a:gd name="connsiteX17" fmla="*/ 560953 w 830894"/>
                    <a:gd name="connsiteY17" fmla="*/ 711561 h 1275487"/>
                    <a:gd name="connsiteX18" fmla="*/ 603762 w 830894"/>
                    <a:gd name="connsiteY18" fmla="*/ 723539 h 1275487"/>
                    <a:gd name="connsiteX19" fmla="*/ 651229 w 830894"/>
                    <a:gd name="connsiteY19" fmla="*/ 738844 h 1275487"/>
                    <a:gd name="connsiteX20" fmla="*/ 661876 w 830894"/>
                    <a:gd name="connsiteY20" fmla="*/ 756588 h 1275487"/>
                    <a:gd name="connsiteX21" fmla="*/ 641026 w 830894"/>
                    <a:gd name="connsiteY21" fmla="*/ 771893 h 1275487"/>
                    <a:gd name="connsiteX22" fmla="*/ 647459 w 830894"/>
                    <a:gd name="connsiteY22" fmla="*/ 791412 h 1275487"/>
                    <a:gd name="connsiteX23" fmla="*/ 615962 w 830894"/>
                    <a:gd name="connsiteY23" fmla="*/ 827567 h 1275487"/>
                    <a:gd name="connsiteX24" fmla="*/ 604206 w 830894"/>
                    <a:gd name="connsiteY24" fmla="*/ 844425 h 1275487"/>
                    <a:gd name="connsiteX25" fmla="*/ 550750 w 830894"/>
                    <a:gd name="connsiteY25" fmla="*/ 848639 h 1275487"/>
                    <a:gd name="connsiteX26" fmla="*/ 483542 w 830894"/>
                    <a:gd name="connsiteY26" fmla="*/ 831781 h 1275487"/>
                    <a:gd name="connsiteX27" fmla="*/ 133085 w 830894"/>
                    <a:gd name="connsiteY27" fmla="*/ 755036 h 1275487"/>
                    <a:gd name="connsiteX28" fmla="*/ 0 w 830894"/>
                    <a:gd name="connsiteY28" fmla="*/ 1247450 h 1275487"/>
                    <a:gd name="connsiteX29" fmla="*/ 18632 w 830894"/>
                    <a:gd name="connsiteY29" fmla="*/ 1249890 h 1275487"/>
                    <a:gd name="connsiteX30" fmla="*/ 770784 w 830894"/>
                    <a:gd name="connsiteY30" fmla="*/ 1246341 h 1275487"/>
                    <a:gd name="connsiteX31" fmla="*/ 784980 w 830894"/>
                    <a:gd name="connsiteY31" fmla="*/ 1243458 h 1275487"/>
                    <a:gd name="connsiteX32" fmla="*/ 647459 w 830894"/>
                    <a:gd name="connsiteY32" fmla="*/ 674963 h 1275487"/>
                    <a:gd name="connsiteX33" fmla="*/ 671636 w 830894"/>
                    <a:gd name="connsiteY33" fmla="*/ 485539 h 1275487"/>
                    <a:gd name="connsiteX34" fmla="*/ 688050 w 830894"/>
                    <a:gd name="connsiteY34" fmla="*/ 320070 h 1275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830894" h="1275487">
                      <a:moveTo>
                        <a:pt x="688050" y="320070"/>
                      </a:moveTo>
                      <a:lnTo>
                        <a:pt x="798732" y="235117"/>
                      </a:lnTo>
                      <a:lnTo>
                        <a:pt x="830894" y="210496"/>
                      </a:lnTo>
                      <a:lnTo>
                        <a:pt x="706460" y="77411"/>
                      </a:lnTo>
                      <a:lnTo>
                        <a:pt x="706460" y="77411"/>
                      </a:lnTo>
                      <a:cubicBezTo>
                        <a:pt x="690711" y="56339"/>
                        <a:pt x="676515" y="41478"/>
                        <a:pt x="664538" y="35489"/>
                      </a:cubicBezTo>
                      <a:cubicBezTo>
                        <a:pt x="644797" y="28613"/>
                        <a:pt x="628383" y="26839"/>
                        <a:pt x="614631" y="28835"/>
                      </a:cubicBezTo>
                      <a:cubicBezTo>
                        <a:pt x="555630" y="1996"/>
                        <a:pt x="485095" y="0"/>
                        <a:pt x="485095" y="0"/>
                      </a:cubicBezTo>
                      <a:lnTo>
                        <a:pt x="285911" y="0"/>
                      </a:lnTo>
                      <a:cubicBezTo>
                        <a:pt x="285911" y="0"/>
                        <a:pt x="237557" y="5323"/>
                        <a:pt x="188093" y="29279"/>
                      </a:cubicBezTo>
                      <a:cubicBezTo>
                        <a:pt x="271937" y="45914"/>
                        <a:pt x="251087" y="218259"/>
                        <a:pt x="202511" y="335596"/>
                      </a:cubicBezTo>
                      <a:cubicBezTo>
                        <a:pt x="192751" y="359330"/>
                        <a:pt x="183657" y="379292"/>
                        <a:pt x="174563" y="397481"/>
                      </a:cubicBezTo>
                      <a:lnTo>
                        <a:pt x="174785" y="398368"/>
                      </a:lnTo>
                      <a:lnTo>
                        <a:pt x="174120" y="398146"/>
                      </a:lnTo>
                      <a:cubicBezTo>
                        <a:pt x="156819" y="432748"/>
                        <a:pt x="139296" y="461140"/>
                        <a:pt x="117115" y="495076"/>
                      </a:cubicBezTo>
                      <a:cubicBezTo>
                        <a:pt x="125322" y="552746"/>
                        <a:pt x="133529" y="605315"/>
                        <a:pt x="139517" y="642579"/>
                      </a:cubicBezTo>
                      <a:lnTo>
                        <a:pt x="477553" y="760137"/>
                      </a:lnTo>
                      <a:cubicBezTo>
                        <a:pt x="477553" y="760137"/>
                        <a:pt x="542765" y="720877"/>
                        <a:pt x="560953" y="711561"/>
                      </a:cubicBezTo>
                      <a:cubicBezTo>
                        <a:pt x="583134" y="700027"/>
                        <a:pt x="616849" y="697809"/>
                        <a:pt x="603762" y="723539"/>
                      </a:cubicBezTo>
                      <a:cubicBezTo>
                        <a:pt x="616627" y="725535"/>
                        <a:pt x="651229" y="738844"/>
                        <a:pt x="651229" y="738844"/>
                      </a:cubicBezTo>
                      <a:cubicBezTo>
                        <a:pt x="651229" y="738844"/>
                        <a:pt x="664094" y="741949"/>
                        <a:pt x="661876" y="756588"/>
                      </a:cubicBezTo>
                      <a:cubicBezTo>
                        <a:pt x="659214" y="774777"/>
                        <a:pt x="641026" y="771893"/>
                        <a:pt x="641026" y="771893"/>
                      </a:cubicBezTo>
                      <a:cubicBezTo>
                        <a:pt x="641026" y="771893"/>
                        <a:pt x="652117" y="774555"/>
                        <a:pt x="647459" y="791412"/>
                      </a:cubicBezTo>
                      <a:cubicBezTo>
                        <a:pt x="643466" y="805608"/>
                        <a:pt x="626609" y="806717"/>
                        <a:pt x="615962" y="827567"/>
                      </a:cubicBezTo>
                      <a:cubicBezTo>
                        <a:pt x="611747" y="835774"/>
                        <a:pt x="607533" y="839545"/>
                        <a:pt x="604206" y="844425"/>
                      </a:cubicBezTo>
                      <a:cubicBezTo>
                        <a:pt x="592450" y="861282"/>
                        <a:pt x="550750" y="848639"/>
                        <a:pt x="550750" y="848639"/>
                      </a:cubicBezTo>
                      <a:lnTo>
                        <a:pt x="483542" y="831781"/>
                      </a:lnTo>
                      <a:lnTo>
                        <a:pt x="133085" y="755036"/>
                      </a:lnTo>
                      <a:lnTo>
                        <a:pt x="0" y="1247450"/>
                      </a:lnTo>
                      <a:cubicBezTo>
                        <a:pt x="0" y="1247450"/>
                        <a:pt x="6654" y="1248338"/>
                        <a:pt x="18632" y="1249890"/>
                      </a:cubicBezTo>
                      <a:cubicBezTo>
                        <a:pt x="107355" y="1260759"/>
                        <a:pt x="499069" y="1303568"/>
                        <a:pt x="770784" y="1246341"/>
                      </a:cubicBezTo>
                      <a:cubicBezTo>
                        <a:pt x="775442" y="1245454"/>
                        <a:pt x="780322" y="1244345"/>
                        <a:pt x="784980" y="1243458"/>
                      </a:cubicBezTo>
                      <a:lnTo>
                        <a:pt x="647459" y="674963"/>
                      </a:lnTo>
                      <a:cubicBezTo>
                        <a:pt x="647459" y="674963"/>
                        <a:pt x="659658" y="590454"/>
                        <a:pt x="671636" y="485539"/>
                      </a:cubicBezTo>
                      <a:cubicBezTo>
                        <a:pt x="677625" y="432748"/>
                        <a:pt x="683613" y="375078"/>
                        <a:pt x="688050" y="320070"/>
                      </a:cubicBezTo>
                      <a:close/>
                    </a:path>
                  </a:pathLst>
                </a:custGeom>
                <a:solidFill>
                  <a:srgbClr val="B8C7C8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F8E4A5B5-7F74-4C65-9313-A2CD4ED1B176}"/>
                    </a:ext>
                  </a:extLst>
                </p:cNvPr>
                <p:cNvSpPr/>
                <p:nvPr/>
              </p:nvSpPr>
              <p:spPr>
                <a:xfrm>
                  <a:off x="7791473" y="2428193"/>
                  <a:ext cx="401473" cy="535667"/>
                </a:xfrm>
                <a:custGeom>
                  <a:avLst/>
                  <a:gdLst>
                    <a:gd name="connsiteX0" fmla="*/ 55896 w 401473"/>
                    <a:gd name="connsiteY0" fmla="*/ 268388 h 535667"/>
                    <a:gd name="connsiteX1" fmla="*/ 149499 w 401473"/>
                    <a:gd name="connsiteY1" fmla="*/ 384838 h 535667"/>
                    <a:gd name="connsiteX2" fmla="*/ 126209 w 401473"/>
                    <a:gd name="connsiteY2" fmla="*/ 535667 h 535667"/>
                    <a:gd name="connsiteX3" fmla="*/ 282362 w 401473"/>
                    <a:gd name="connsiteY3" fmla="*/ 535667 h 535667"/>
                    <a:gd name="connsiteX4" fmla="*/ 252640 w 401473"/>
                    <a:gd name="connsiteY4" fmla="*/ 384838 h 535667"/>
                    <a:gd name="connsiteX5" fmla="*/ 346243 w 401473"/>
                    <a:gd name="connsiteY5" fmla="*/ 268166 h 535667"/>
                    <a:gd name="connsiteX6" fmla="*/ 401473 w 401473"/>
                    <a:gd name="connsiteY6" fmla="*/ 206060 h 535667"/>
                    <a:gd name="connsiteX7" fmla="*/ 375743 w 401473"/>
                    <a:gd name="connsiteY7" fmla="*/ 175672 h 535667"/>
                    <a:gd name="connsiteX8" fmla="*/ 367093 w 401473"/>
                    <a:gd name="connsiteY8" fmla="*/ 195413 h 535667"/>
                    <a:gd name="connsiteX9" fmla="*/ 335152 w 401473"/>
                    <a:gd name="connsiteY9" fmla="*/ 95378 h 535667"/>
                    <a:gd name="connsiteX10" fmla="*/ 304321 w 401473"/>
                    <a:gd name="connsiteY10" fmla="*/ 19741 h 535667"/>
                    <a:gd name="connsiteX11" fmla="*/ 197631 w 401473"/>
                    <a:gd name="connsiteY11" fmla="*/ 0 h 535667"/>
                    <a:gd name="connsiteX12" fmla="*/ 116228 w 401473"/>
                    <a:gd name="connsiteY12" fmla="*/ 27948 h 535667"/>
                    <a:gd name="connsiteX13" fmla="*/ 68539 w 401473"/>
                    <a:gd name="connsiteY13" fmla="*/ 100923 h 535667"/>
                    <a:gd name="connsiteX14" fmla="*/ 48798 w 401473"/>
                    <a:gd name="connsiteY14" fmla="*/ 199184 h 535667"/>
                    <a:gd name="connsiteX15" fmla="*/ 28835 w 401473"/>
                    <a:gd name="connsiteY15" fmla="*/ 176116 h 535667"/>
                    <a:gd name="connsiteX16" fmla="*/ 0 w 401473"/>
                    <a:gd name="connsiteY16" fmla="*/ 206282 h 535667"/>
                    <a:gd name="connsiteX17" fmla="*/ 55896 w 401473"/>
                    <a:gd name="connsiteY17" fmla="*/ 268388 h 535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01473" h="535667">
                      <a:moveTo>
                        <a:pt x="55896" y="268388"/>
                      </a:moveTo>
                      <a:cubicBezTo>
                        <a:pt x="76302" y="331825"/>
                        <a:pt x="112679" y="364209"/>
                        <a:pt x="149499" y="384838"/>
                      </a:cubicBezTo>
                      <a:cubicBezTo>
                        <a:pt x="142179" y="428090"/>
                        <a:pt x="132198" y="494855"/>
                        <a:pt x="126209" y="535667"/>
                      </a:cubicBezTo>
                      <a:lnTo>
                        <a:pt x="282362" y="535667"/>
                      </a:lnTo>
                      <a:lnTo>
                        <a:pt x="252640" y="384838"/>
                      </a:lnTo>
                      <a:cubicBezTo>
                        <a:pt x="289016" y="363100"/>
                        <a:pt x="324949" y="327611"/>
                        <a:pt x="346243" y="268166"/>
                      </a:cubicBezTo>
                      <a:cubicBezTo>
                        <a:pt x="364209" y="262843"/>
                        <a:pt x="401473" y="246651"/>
                        <a:pt x="401473" y="206060"/>
                      </a:cubicBezTo>
                      <a:cubicBezTo>
                        <a:pt x="401473" y="179887"/>
                        <a:pt x="387943" y="174785"/>
                        <a:pt x="375743" y="175672"/>
                      </a:cubicBezTo>
                      <a:cubicBezTo>
                        <a:pt x="370864" y="187428"/>
                        <a:pt x="367093" y="195413"/>
                        <a:pt x="367093" y="195413"/>
                      </a:cubicBezTo>
                      <a:cubicBezTo>
                        <a:pt x="336927" y="181661"/>
                        <a:pt x="362657" y="99814"/>
                        <a:pt x="335152" y="95378"/>
                      </a:cubicBezTo>
                      <a:cubicBezTo>
                        <a:pt x="330938" y="88058"/>
                        <a:pt x="314968" y="62550"/>
                        <a:pt x="304321" y="19741"/>
                      </a:cubicBezTo>
                      <a:cubicBezTo>
                        <a:pt x="256632" y="50572"/>
                        <a:pt x="197631" y="0"/>
                        <a:pt x="197631" y="0"/>
                      </a:cubicBezTo>
                      <a:cubicBezTo>
                        <a:pt x="158371" y="44805"/>
                        <a:pt x="116228" y="27948"/>
                        <a:pt x="116228" y="27948"/>
                      </a:cubicBezTo>
                      <a:cubicBezTo>
                        <a:pt x="102254" y="75637"/>
                        <a:pt x="90941" y="98039"/>
                        <a:pt x="68539" y="100923"/>
                      </a:cubicBezTo>
                      <a:cubicBezTo>
                        <a:pt x="40591" y="126209"/>
                        <a:pt x="76968" y="182327"/>
                        <a:pt x="48798" y="199184"/>
                      </a:cubicBezTo>
                      <a:cubicBezTo>
                        <a:pt x="41256" y="191642"/>
                        <a:pt x="34824" y="183879"/>
                        <a:pt x="28835" y="176116"/>
                      </a:cubicBezTo>
                      <a:cubicBezTo>
                        <a:pt x="15970" y="174341"/>
                        <a:pt x="0" y="177890"/>
                        <a:pt x="0" y="206282"/>
                      </a:cubicBezTo>
                      <a:cubicBezTo>
                        <a:pt x="444" y="246873"/>
                        <a:pt x="38151" y="263065"/>
                        <a:pt x="55896" y="268388"/>
                      </a:cubicBezTo>
                      <a:close/>
                    </a:path>
                  </a:pathLst>
                </a:custGeom>
                <a:solidFill>
                  <a:srgbClr val="E59F77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A9A7FE97-2A5E-4A43-B4C5-1FA360495C39}"/>
                    </a:ext>
                  </a:extLst>
                </p:cNvPr>
                <p:cNvSpPr/>
                <p:nvPr/>
              </p:nvSpPr>
              <p:spPr>
                <a:xfrm>
                  <a:off x="7782493" y="2312860"/>
                  <a:ext cx="410031" cy="322992"/>
                </a:xfrm>
                <a:custGeom>
                  <a:avLst/>
                  <a:gdLst>
                    <a:gd name="connsiteX0" fmla="*/ 341470 w 410030"/>
                    <a:gd name="connsiteY0" fmla="*/ 267853 h 558865"/>
                    <a:gd name="connsiteX1" fmla="*/ 296443 w 410030"/>
                    <a:gd name="connsiteY1" fmla="*/ 244785 h 558865"/>
                    <a:gd name="connsiteX2" fmla="*/ 300435 w 410030"/>
                    <a:gd name="connsiteY2" fmla="*/ 215728 h 558865"/>
                    <a:gd name="connsiteX3" fmla="*/ 331489 w 410030"/>
                    <a:gd name="connsiteY3" fmla="*/ 155840 h 558865"/>
                    <a:gd name="connsiteX4" fmla="*/ 257626 w 410030"/>
                    <a:gd name="connsiteY4" fmla="*/ 48041 h 558865"/>
                    <a:gd name="connsiteX5" fmla="*/ 189753 w 410030"/>
                    <a:gd name="connsiteY5" fmla="*/ 8115 h 558865"/>
                    <a:gd name="connsiteX6" fmla="*/ 88165 w 410030"/>
                    <a:gd name="connsiteY6" fmla="*/ 50037 h 558865"/>
                    <a:gd name="connsiteX7" fmla="*/ 19848 w 410030"/>
                    <a:gd name="connsiteY7" fmla="*/ 87301 h 558865"/>
                    <a:gd name="connsiteX8" fmla="*/ 25171 w 410030"/>
                    <a:gd name="connsiteY8" fmla="*/ 172253 h 558865"/>
                    <a:gd name="connsiteX9" fmla="*/ 17851 w 410030"/>
                    <a:gd name="connsiteY9" fmla="*/ 252326 h 558865"/>
                    <a:gd name="connsiteX10" fmla="*/ 87721 w 410030"/>
                    <a:gd name="connsiteY10" fmla="*/ 281605 h 558865"/>
                    <a:gd name="connsiteX11" fmla="*/ 38036 w 410030"/>
                    <a:gd name="connsiteY11" fmla="*/ 535797 h 558865"/>
                    <a:gd name="connsiteX12" fmla="*/ 57999 w 410030"/>
                    <a:gd name="connsiteY12" fmla="*/ 558865 h 558865"/>
                    <a:gd name="connsiteX13" fmla="*/ 77740 w 410030"/>
                    <a:gd name="connsiteY13" fmla="*/ 460604 h 558865"/>
                    <a:gd name="connsiteX14" fmla="*/ 125429 w 410030"/>
                    <a:gd name="connsiteY14" fmla="*/ 387629 h 558865"/>
                    <a:gd name="connsiteX15" fmla="*/ 206832 w 410030"/>
                    <a:gd name="connsiteY15" fmla="*/ 359682 h 558865"/>
                    <a:gd name="connsiteX16" fmla="*/ 313522 w 410030"/>
                    <a:gd name="connsiteY16" fmla="*/ 379422 h 558865"/>
                    <a:gd name="connsiteX17" fmla="*/ 344353 w 410030"/>
                    <a:gd name="connsiteY17" fmla="*/ 455059 h 558865"/>
                    <a:gd name="connsiteX18" fmla="*/ 376294 w 410030"/>
                    <a:gd name="connsiteY18" fmla="*/ 555095 h 558865"/>
                    <a:gd name="connsiteX19" fmla="*/ 384944 w 410030"/>
                    <a:gd name="connsiteY19" fmla="*/ 535354 h 558865"/>
                    <a:gd name="connsiteX20" fmla="*/ 406682 w 410030"/>
                    <a:gd name="connsiteY20" fmla="*/ 468368 h 558865"/>
                    <a:gd name="connsiteX21" fmla="*/ 341470 w 410030"/>
                    <a:gd name="connsiteY21" fmla="*/ 267853 h 558865"/>
                    <a:gd name="connsiteX0" fmla="*/ 341470 w 410030"/>
                    <a:gd name="connsiteY0" fmla="*/ 228657 h 519669"/>
                    <a:gd name="connsiteX1" fmla="*/ 296443 w 410030"/>
                    <a:gd name="connsiteY1" fmla="*/ 205589 h 519669"/>
                    <a:gd name="connsiteX2" fmla="*/ 300435 w 410030"/>
                    <a:gd name="connsiteY2" fmla="*/ 176532 h 519669"/>
                    <a:gd name="connsiteX3" fmla="*/ 331489 w 410030"/>
                    <a:gd name="connsiteY3" fmla="*/ 116644 h 519669"/>
                    <a:gd name="connsiteX4" fmla="*/ 257626 w 410030"/>
                    <a:gd name="connsiteY4" fmla="*/ 8845 h 519669"/>
                    <a:gd name="connsiteX5" fmla="*/ 88165 w 410030"/>
                    <a:gd name="connsiteY5" fmla="*/ 10841 h 519669"/>
                    <a:gd name="connsiteX6" fmla="*/ 19848 w 410030"/>
                    <a:gd name="connsiteY6" fmla="*/ 48105 h 519669"/>
                    <a:gd name="connsiteX7" fmla="*/ 25171 w 410030"/>
                    <a:gd name="connsiteY7" fmla="*/ 133057 h 519669"/>
                    <a:gd name="connsiteX8" fmla="*/ 17851 w 410030"/>
                    <a:gd name="connsiteY8" fmla="*/ 213130 h 519669"/>
                    <a:gd name="connsiteX9" fmla="*/ 87721 w 410030"/>
                    <a:gd name="connsiteY9" fmla="*/ 242409 h 519669"/>
                    <a:gd name="connsiteX10" fmla="*/ 38036 w 410030"/>
                    <a:gd name="connsiteY10" fmla="*/ 496601 h 519669"/>
                    <a:gd name="connsiteX11" fmla="*/ 57999 w 410030"/>
                    <a:gd name="connsiteY11" fmla="*/ 519669 h 519669"/>
                    <a:gd name="connsiteX12" fmla="*/ 77740 w 410030"/>
                    <a:gd name="connsiteY12" fmla="*/ 421408 h 519669"/>
                    <a:gd name="connsiteX13" fmla="*/ 125429 w 410030"/>
                    <a:gd name="connsiteY13" fmla="*/ 348433 h 519669"/>
                    <a:gd name="connsiteX14" fmla="*/ 206832 w 410030"/>
                    <a:gd name="connsiteY14" fmla="*/ 320486 h 519669"/>
                    <a:gd name="connsiteX15" fmla="*/ 313522 w 410030"/>
                    <a:gd name="connsiteY15" fmla="*/ 340226 h 519669"/>
                    <a:gd name="connsiteX16" fmla="*/ 344353 w 410030"/>
                    <a:gd name="connsiteY16" fmla="*/ 415863 h 519669"/>
                    <a:gd name="connsiteX17" fmla="*/ 376294 w 410030"/>
                    <a:gd name="connsiteY17" fmla="*/ 515899 h 519669"/>
                    <a:gd name="connsiteX18" fmla="*/ 384944 w 410030"/>
                    <a:gd name="connsiteY18" fmla="*/ 496158 h 519669"/>
                    <a:gd name="connsiteX19" fmla="*/ 406682 w 410030"/>
                    <a:gd name="connsiteY19" fmla="*/ 429172 h 519669"/>
                    <a:gd name="connsiteX20" fmla="*/ 341470 w 410030"/>
                    <a:gd name="connsiteY20" fmla="*/ 228657 h 519669"/>
                    <a:gd name="connsiteX0" fmla="*/ 341470 w 410030"/>
                    <a:gd name="connsiteY0" fmla="*/ 221291 h 512303"/>
                    <a:gd name="connsiteX1" fmla="*/ 296443 w 410030"/>
                    <a:gd name="connsiteY1" fmla="*/ 198223 h 512303"/>
                    <a:gd name="connsiteX2" fmla="*/ 300435 w 410030"/>
                    <a:gd name="connsiteY2" fmla="*/ 169166 h 512303"/>
                    <a:gd name="connsiteX3" fmla="*/ 331489 w 410030"/>
                    <a:gd name="connsiteY3" fmla="*/ 109278 h 512303"/>
                    <a:gd name="connsiteX4" fmla="*/ 88165 w 410030"/>
                    <a:gd name="connsiteY4" fmla="*/ 3475 h 512303"/>
                    <a:gd name="connsiteX5" fmla="*/ 19848 w 410030"/>
                    <a:gd name="connsiteY5" fmla="*/ 40739 h 512303"/>
                    <a:gd name="connsiteX6" fmla="*/ 25171 w 410030"/>
                    <a:gd name="connsiteY6" fmla="*/ 125691 h 512303"/>
                    <a:gd name="connsiteX7" fmla="*/ 17851 w 410030"/>
                    <a:gd name="connsiteY7" fmla="*/ 205764 h 512303"/>
                    <a:gd name="connsiteX8" fmla="*/ 87721 w 410030"/>
                    <a:gd name="connsiteY8" fmla="*/ 235043 h 512303"/>
                    <a:gd name="connsiteX9" fmla="*/ 38036 w 410030"/>
                    <a:gd name="connsiteY9" fmla="*/ 489235 h 512303"/>
                    <a:gd name="connsiteX10" fmla="*/ 57999 w 410030"/>
                    <a:gd name="connsiteY10" fmla="*/ 512303 h 512303"/>
                    <a:gd name="connsiteX11" fmla="*/ 77740 w 410030"/>
                    <a:gd name="connsiteY11" fmla="*/ 414042 h 512303"/>
                    <a:gd name="connsiteX12" fmla="*/ 125429 w 410030"/>
                    <a:gd name="connsiteY12" fmla="*/ 341067 h 512303"/>
                    <a:gd name="connsiteX13" fmla="*/ 206832 w 410030"/>
                    <a:gd name="connsiteY13" fmla="*/ 313120 h 512303"/>
                    <a:gd name="connsiteX14" fmla="*/ 313522 w 410030"/>
                    <a:gd name="connsiteY14" fmla="*/ 332860 h 512303"/>
                    <a:gd name="connsiteX15" fmla="*/ 344353 w 410030"/>
                    <a:gd name="connsiteY15" fmla="*/ 408497 h 512303"/>
                    <a:gd name="connsiteX16" fmla="*/ 376294 w 410030"/>
                    <a:gd name="connsiteY16" fmla="*/ 508533 h 512303"/>
                    <a:gd name="connsiteX17" fmla="*/ 384944 w 410030"/>
                    <a:gd name="connsiteY17" fmla="*/ 488792 h 512303"/>
                    <a:gd name="connsiteX18" fmla="*/ 406682 w 410030"/>
                    <a:gd name="connsiteY18" fmla="*/ 421806 h 512303"/>
                    <a:gd name="connsiteX19" fmla="*/ 341470 w 410030"/>
                    <a:gd name="connsiteY19" fmla="*/ 221291 h 512303"/>
                    <a:gd name="connsiteX0" fmla="*/ 344216 w 412776"/>
                    <a:gd name="connsiteY0" fmla="*/ 180661 h 471673"/>
                    <a:gd name="connsiteX1" fmla="*/ 299189 w 412776"/>
                    <a:gd name="connsiteY1" fmla="*/ 157593 h 471673"/>
                    <a:gd name="connsiteX2" fmla="*/ 303181 w 412776"/>
                    <a:gd name="connsiteY2" fmla="*/ 128536 h 471673"/>
                    <a:gd name="connsiteX3" fmla="*/ 334235 w 412776"/>
                    <a:gd name="connsiteY3" fmla="*/ 68648 h 471673"/>
                    <a:gd name="connsiteX4" fmla="*/ 22594 w 412776"/>
                    <a:gd name="connsiteY4" fmla="*/ 109 h 471673"/>
                    <a:gd name="connsiteX5" fmla="*/ 27917 w 412776"/>
                    <a:gd name="connsiteY5" fmla="*/ 85061 h 471673"/>
                    <a:gd name="connsiteX6" fmla="*/ 20597 w 412776"/>
                    <a:gd name="connsiteY6" fmla="*/ 165134 h 471673"/>
                    <a:gd name="connsiteX7" fmla="*/ 90467 w 412776"/>
                    <a:gd name="connsiteY7" fmla="*/ 194413 h 471673"/>
                    <a:gd name="connsiteX8" fmla="*/ 40782 w 412776"/>
                    <a:gd name="connsiteY8" fmla="*/ 448605 h 471673"/>
                    <a:gd name="connsiteX9" fmla="*/ 60745 w 412776"/>
                    <a:gd name="connsiteY9" fmla="*/ 471673 h 471673"/>
                    <a:gd name="connsiteX10" fmla="*/ 80486 w 412776"/>
                    <a:gd name="connsiteY10" fmla="*/ 373412 h 471673"/>
                    <a:gd name="connsiteX11" fmla="*/ 128175 w 412776"/>
                    <a:gd name="connsiteY11" fmla="*/ 300437 h 471673"/>
                    <a:gd name="connsiteX12" fmla="*/ 209578 w 412776"/>
                    <a:gd name="connsiteY12" fmla="*/ 272490 h 471673"/>
                    <a:gd name="connsiteX13" fmla="*/ 316268 w 412776"/>
                    <a:gd name="connsiteY13" fmla="*/ 292230 h 471673"/>
                    <a:gd name="connsiteX14" fmla="*/ 347099 w 412776"/>
                    <a:gd name="connsiteY14" fmla="*/ 367867 h 471673"/>
                    <a:gd name="connsiteX15" fmla="*/ 379040 w 412776"/>
                    <a:gd name="connsiteY15" fmla="*/ 467903 h 471673"/>
                    <a:gd name="connsiteX16" fmla="*/ 387690 w 412776"/>
                    <a:gd name="connsiteY16" fmla="*/ 448162 h 471673"/>
                    <a:gd name="connsiteX17" fmla="*/ 409428 w 412776"/>
                    <a:gd name="connsiteY17" fmla="*/ 381176 h 471673"/>
                    <a:gd name="connsiteX18" fmla="*/ 344216 w 412776"/>
                    <a:gd name="connsiteY18" fmla="*/ 180661 h 471673"/>
                    <a:gd name="connsiteX0" fmla="*/ 341471 w 410031"/>
                    <a:gd name="connsiteY0" fmla="*/ 114770 h 405782"/>
                    <a:gd name="connsiteX1" fmla="*/ 296444 w 410031"/>
                    <a:gd name="connsiteY1" fmla="*/ 91702 h 405782"/>
                    <a:gd name="connsiteX2" fmla="*/ 300436 w 410031"/>
                    <a:gd name="connsiteY2" fmla="*/ 62645 h 405782"/>
                    <a:gd name="connsiteX3" fmla="*/ 331490 w 410031"/>
                    <a:gd name="connsiteY3" fmla="*/ 2757 h 405782"/>
                    <a:gd name="connsiteX4" fmla="*/ 25172 w 410031"/>
                    <a:gd name="connsiteY4" fmla="*/ 19170 h 405782"/>
                    <a:gd name="connsiteX5" fmla="*/ 17852 w 410031"/>
                    <a:gd name="connsiteY5" fmla="*/ 99243 h 405782"/>
                    <a:gd name="connsiteX6" fmla="*/ 87722 w 410031"/>
                    <a:gd name="connsiteY6" fmla="*/ 128522 h 405782"/>
                    <a:gd name="connsiteX7" fmla="*/ 38037 w 410031"/>
                    <a:gd name="connsiteY7" fmla="*/ 382714 h 405782"/>
                    <a:gd name="connsiteX8" fmla="*/ 58000 w 410031"/>
                    <a:gd name="connsiteY8" fmla="*/ 405782 h 405782"/>
                    <a:gd name="connsiteX9" fmla="*/ 77741 w 410031"/>
                    <a:gd name="connsiteY9" fmla="*/ 307521 h 405782"/>
                    <a:gd name="connsiteX10" fmla="*/ 125430 w 410031"/>
                    <a:gd name="connsiteY10" fmla="*/ 234546 h 405782"/>
                    <a:gd name="connsiteX11" fmla="*/ 206833 w 410031"/>
                    <a:gd name="connsiteY11" fmla="*/ 206599 h 405782"/>
                    <a:gd name="connsiteX12" fmla="*/ 313523 w 410031"/>
                    <a:gd name="connsiteY12" fmla="*/ 226339 h 405782"/>
                    <a:gd name="connsiteX13" fmla="*/ 344354 w 410031"/>
                    <a:gd name="connsiteY13" fmla="*/ 301976 h 405782"/>
                    <a:gd name="connsiteX14" fmla="*/ 376295 w 410031"/>
                    <a:gd name="connsiteY14" fmla="*/ 402012 h 405782"/>
                    <a:gd name="connsiteX15" fmla="*/ 384945 w 410031"/>
                    <a:gd name="connsiteY15" fmla="*/ 382271 h 405782"/>
                    <a:gd name="connsiteX16" fmla="*/ 406683 w 410031"/>
                    <a:gd name="connsiteY16" fmla="*/ 315285 h 405782"/>
                    <a:gd name="connsiteX17" fmla="*/ 341471 w 410031"/>
                    <a:gd name="connsiteY17" fmla="*/ 114770 h 405782"/>
                    <a:gd name="connsiteX0" fmla="*/ 341471 w 410031"/>
                    <a:gd name="connsiteY0" fmla="*/ 112013 h 403025"/>
                    <a:gd name="connsiteX1" fmla="*/ 296444 w 410031"/>
                    <a:gd name="connsiteY1" fmla="*/ 88945 h 403025"/>
                    <a:gd name="connsiteX2" fmla="*/ 300436 w 410031"/>
                    <a:gd name="connsiteY2" fmla="*/ 59888 h 403025"/>
                    <a:gd name="connsiteX3" fmla="*/ 331490 w 410031"/>
                    <a:gd name="connsiteY3" fmla="*/ 0 h 403025"/>
                    <a:gd name="connsiteX4" fmla="*/ 17852 w 410031"/>
                    <a:gd name="connsiteY4" fmla="*/ 96486 h 403025"/>
                    <a:gd name="connsiteX5" fmla="*/ 87722 w 410031"/>
                    <a:gd name="connsiteY5" fmla="*/ 125765 h 403025"/>
                    <a:gd name="connsiteX6" fmla="*/ 38037 w 410031"/>
                    <a:gd name="connsiteY6" fmla="*/ 379957 h 403025"/>
                    <a:gd name="connsiteX7" fmla="*/ 58000 w 410031"/>
                    <a:gd name="connsiteY7" fmla="*/ 403025 h 403025"/>
                    <a:gd name="connsiteX8" fmla="*/ 77741 w 410031"/>
                    <a:gd name="connsiteY8" fmla="*/ 304764 h 403025"/>
                    <a:gd name="connsiteX9" fmla="*/ 125430 w 410031"/>
                    <a:gd name="connsiteY9" fmla="*/ 231789 h 403025"/>
                    <a:gd name="connsiteX10" fmla="*/ 206833 w 410031"/>
                    <a:gd name="connsiteY10" fmla="*/ 203842 h 403025"/>
                    <a:gd name="connsiteX11" fmla="*/ 313523 w 410031"/>
                    <a:gd name="connsiteY11" fmla="*/ 223582 h 403025"/>
                    <a:gd name="connsiteX12" fmla="*/ 344354 w 410031"/>
                    <a:gd name="connsiteY12" fmla="*/ 299219 h 403025"/>
                    <a:gd name="connsiteX13" fmla="*/ 376295 w 410031"/>
                    <a:gd name="connsiteY13" fmla="*/ 399255 h 403025"/>
                    <a:gd name="connsiteX14" fmla="*/ 384945 w 410031"/>
                    <a:gd name="connsiteY14" fmla="*/ 379514 h 403025"/>
                    <a:gd name="connsiteX15" fmla="*/ 406683 w 410031"/>
                    <a:gd name="connsiteY15" fmla="*/ 312528 h 403025"/>
                    <a:gd name="connsiteX16" fmla="*/ 341471 w 410031"/>
                    <a:gd name="connsiteY16" fmla="*/ 112013 h 403025"/>
                    <a:gd name="connsiteX0" fmla="*/ 341471 w 410031"/>
                    <a:gd name="connsiteY0" fmla="*/ 112013 h 403025"/>
                    <a:gd name="connsiteX1" fmla="*/ 296444 w 410031"/>
                    <a:gd name="connsiteY1" fmla="*/ 88945 h 403025"/>
                    <a:gd name="connsiteX2" fmla="*/ 300436 w 410031"/>
                    <a:gd name="connsiteY2" fmla="*/ 59888 h 403025"/>
                    <a:gd name="connsiteX3" fmla="*/ 331490 w 410031"/>
                    <a:gd name="connsiteY3" fmla="*/ 0 h 403025"/>
                    <a:gd name="connsiteX4" fmla="*/ 87722 w 410031"/>
                    <a:gd name="connsiteY4" fmla="*/ 125765 h 403025"/>
                    <a:gd name="connsiteX5" fmla="*/ 38037 w 410031"/>
                    <a:gd name="connsiteY5" fmla="*/ 379957 h 403025"/>
                    <a:gd name="connsiteX6" fmla="*/ 58000 w 410031"/>
                    <a:gd name="connsiteY6" fmla="*/ 403025 h 403025"/>
                    <a:gd name="connsiteX7" fmla="*/ 77741 w 410031"/>
                    <a:gd name="connsiteY7" fmla="*/ 304764 h 403025"/>
                    <a:gd name="connsiteX8" fmla="*/ 125430 w 410031"/>
                    <a:gd name="connsiteY8" fmla="*/ 231789 h 403025"/>
                    <a:gd name="connsiteX9" fmla="*/ 206833 w 410031"/>
                    <a:gd name="connsiteY9" fmla="*/ 203842 h 403025"/>
                    <a:gd name="connsiteX10" fmla="*/ 313523 w 410031"/>
                    <a:gd name="connsiteY10" fmla="*/ 223582 h 403025"/>
                    <a:gd name="connsiteX11" fmla="*/ 344354 w 410031"/>
                    <a:gd name="connsiteY11" fmla="*/ 299219 h 403025"/>
                    <a:gd name="connsiteX12" fmla="*/ 376295 w 410031"/>
                    <a:gd name="connsiteY12" fmla="*/ 399255 h 403025"/>
                    <a:gd name="connsiteX13" fmla="*/ 384945 w 410031"/>
                    <a:gd name="connsiteY13" fmla="*/ 379514 h 403025"/>
                    <a:gd name="connsiteX14" fmla="*/ 406683 w 410031"/>
                    <a:gd name="connsiteY14" fmla="*/ 312528 h 403025"/>
                    <a:gd name="connsiteX15" fmla="*/ 341471 w 410031"/>
                    <a:gd name="connsiteY15" fmla="*/ 112013 h 403025"/>
                    <a:gd name="connsiteX0" fmla="*/ 341471 w 410031"/>
                    <a:gd name="connsiteY0" fmla="*/ 52125 h 343137"/>
                    <a:gd name="connsiteX1" fmla="*/ 296444 w 410031"/>
                    <a:gd name="connsiteY1" fmla="*/ 29057 h 343137"/>
                    <a:gd name="connsiteX2" fmla="*/ 300436 w 410031"/>
                    <a:gd name="connsiteY2" fmla="*/ 0 h 343137"/>
                    <a:gd name="connsiteX3" fmla="*/ 87722 w 410031"/>
                    <a:gd name="connsiteY3" fmla="*/ 65877 h 343137"/>
                    <a:gd name="connsiteX4" fmla="*/ 38037 w 410031"/>
                    <a:gd name="connsiteY4" fmla="*/ 320069 h 343137"/>
                    <a:gd name="connsiteX5" fmla="*/ 58000 w 410031"/>
                    <a:gd name="connsiteY5" fmla="*/ 343137 h 343137"/>
                    <a:gd name="connsiteX6" fmla="*/ 77741 w 410031"/>
                    <a:gd name="connsiteY6" fmla="*/ 244876 h 343137"/>
                    <a:gd name="connsiteX7" fmla="*/ 125430 w 410031"/>
                    <a:gd name="connsiteY7" fmla="*/ 171901 h 343137"/>
                    <a:gd name="connsiteX8" fmla="*/ 206833 w 410031"/>
                    <a:gd name="connsiteY8" fmla="*/ 143954 h 343137"/>
                    <a:gd name="connsiteX9" fmla="*/ 313523 w 410031"/>
                    <a:gd name="connsiteY9" fmla="*/ 163694 h 343137"/>
                    <a:gd name="connsiteX10" fmla="*/ 344354 w 410031"/>
                    <a:gd name="connsiteY10" fmla="*/ 239331 h 343137"/>
                    <a:gd name="connsiteX11" fmla="*/ 376295 w 410031"/>
                    <a:gd name="connsiteY11" fmla="*/ 339367 h 343137"/>
                    <a:gd name="connsiteX12" fmla="*/ 384945 w 410031"/>
                    <a:gd name="connsiteY12" fmla="*/ 319626 h 343137"/>
                    <a:gd name="connsiteX13" fmla="*/ 406683 w 410031"/>
                    <a:gd name="connsiteY13" fmla="*/ 252640 h 343137"/>
                    <a:gd name="connsiteX14" fmla="*/ 341471 w 410031"/>
                    <a:gd name="connsiteY14" fmla="*/ 52125 h 343137"/>
                    <a:gd name="connsiteX0" fmla="*/ 341471 w 410031"/>
                    <a:gd name="connsiteY0" fmla="*/ 23285 h 314297"/>
                    <a:gd name="connsiteX1" fmla="*/ 296444 w 410031"/>
                    <a:gd name="connsiteY1" fmla="*/ 217 h 314297"/>
                    <a:gd name="connsiteX2" fmla="*/ 87722 w 410031"/>
                    <a:gd name="connsiteY2" fmla="*/ 37037 h 314297"/>
                    <a:gd name="connsiteX3" fmla="*/ 38037 w 410031"/>
                    <a:gd name="connsiteY3" fmla="*/ 291229 h 314297"/>
                    <a:gd name="connsiteX4" fmla="*/ 58000 w 410031"/>
                    <a:gd name="connsiteY4" fmla="*/ 314297 h 314297"/>
                    <a:gd name="connsiteX5" fmla="*/ 77741 w 410031"/>
                    <a:gd name="connsiteY5" fmla="*/ 216036 h 314297"/>
                    <a:gd name="connsiteX6" fmla="*/ 125430 w 410031"/>
                    <a:gd name="connsiteY6" fmla="*/ 143061 h 314297"/>
                    <a:gd name="connsiteX7" fmla="*/ 206833 w 410031"/>
                    <a:gd name="connsiteY7" fmla="*/ 115114 h 314297"/>
                    <a:gd name="connsiteX8" fmla="*/ 313523 w 410031"/>
                    <a:gd name="connsiteY8" fmla="*/ 134854 h 314297"/>
                    <a:gd name="connsiteX9" fmla="*/ 344354 w 410031"/>
                    <a:gd name="connsiteY9" fmla="*/ 210491 h 314297"/>
                    <a:gd name="connsiteX10" fmla="*/ 376295 w 410031"/>
                    <a:gd name="connsiteY10" fmla="*/ 310527 h 314297"/>
                    <a:gd name="connsiteX11" fmla="*/ 384945 w 410031"/>
                    <a:gd name="connsiteY11" fmla="*/ 290786 h 314297"/>
                    <a:gd name="connsiteX12" fmla="*/ 406683 w 410031"/>
                    <a:gd name="connsiteY12" fmla="*/ 223800 h 314297"/>
                    <a:gd name="connsiteX13" fmla="*/ 341471 w 410031"/>
                    <a:gd name="connsiteY13" fmla="*/ 23285 h 314297"/>
                    <a:gd name="connsiteX0" fmla="*/ 341471 w 410031"/>
                    <a:gd name="connsiteY0" fmla="*/ 23285 h 314297"/>
                    <a:gd name="connsiteX1" fmla="*/ 296444 w 410031"/>
                    <a:gd name="connsiteY1" fmla="*/ 217 h 314297"/>
                    <a:gd name="connsiteX2" fmla="*/ 87722 w 410031"/>
                    <a:gd name="connsiteY2" fmla="*/ 37037 h 314297"/>
                    <a:gd name="connsiteX3" fmla="*/ 38037 w 410031"/>
                    <a:gd name="connsiteY3" fmla="*/ 291229 h 314297"/>
                    <a:gd name="connsiteX4" fmla="*/ 58000 w 410031"/>
                    <a:gd name="connsiteY4" fmla="*/ 314297 h 314297"/>
                    <a:gd name="connsiteX5" fmla="*/ 77741 w 410031"/>
                    <a:gd name="connsiteY5" fmla="*/ 216036 h 314297"/>
                    <a:gd name="connsiteX6" fmla="*/ 206833 w 410031"/>
                    <a:gd name="connsiteY6" fmla="*/ 115114 h 314297"/>
                    <a:gd name="connsiteX7" fmla="*/ 313523 w 410031"/>
                    <a:gd name="connsiteY7" fmla="*/ 134854 h 314297"/>
                    <a:gd name="connsiteX8" fmla="*/ 344354 w 410031"/>
                    <a:gd name="connsiteY8" fmla="*/ 210491 h 314297"/>
                    <a:gd name="connsiteX9" fmla="*/ 376295 w 410031"/>
                    <a:gd name="connsiteY9" fmla="*/ 310527 h 314297"/>
                    <a:gd name="connsiteX10" fmla="*/ 384945 w 410031"/>
                    <a:gd name="connsiteY10" fmla="*/ 290786 h 314297"/>
                    <a:gd name="connsiteX11" fmla="*/ 406683 w 410031"/>
                    <a:gd name="connsiteY11" fmla="*/ 223800 h 314297"/>
                    <a:gd name="connsiteX12" fmla="*/ 341471 w 410031"/>
                    <a:gd name="connsiteY12" fmla="*/ 23285 h 314297"/>
                    <a:gd name="connsiteX0" fmla="*/ 341471 w 410031"/>
                    <a:gd name="connsiteY0" fmla="*/ 23285 h 314297"/>
                    <a:gd name="connsiteX1" fmla="*/ 296444 w 410031"/>
                    <a:gd name="connsiteY1" fmla="*/ 217 h 314297"/>
                    <a:gd name="connsiteX2" fmla="*/ 87722 w 410031"/>
                    <a:gd name="connsiteY2" fmla="*/ 37037 h 314297"/>
                    <a:gd name="connsiteX3" fmla="*/ 38037 w 410031"/>
                    <a:gd name="connsiteY3" fmla="*/ 291229 h 314297"/>
                    <a:gd name="connsiteX4" fmla="*/ 58000 w 410031"/>
                    <a:gd name="connsiteY4" fmla="*/ 314297 h 314297"/>
                    <a:gd name="connsiteX5" fmla="*/ 206833 w 410031"/>
                    <a:gd name="connsiteY5" fmla="*/ 115114 h 314297"/>
                    <a:gd name="connsiteX6" fmla="*/ 313523 w 410031"/>
                    <a:gd name="connsiteY6" fmla="*/ 134854 h 314297"/>
                    <a:gd name="connsiteX7" fmla="*/ 344354 w 410031"/>
                    <a:gd name="connsiteY7" fmla="*/ 210491 h 314297"/>
                    <a:gd name="connsiteX8" fmla="*/ 376295 w 410031"/>
                    <a:gd name="connsiteY8" fmla="*/ 310527 h 314297"/>
                    <a:gd name="connsiteX9" fmla="*/ 384945 w 410031"/>
                    <a:gd name="connsiteY9" fmla="*/ 290786 h 314297"/>
                    <a:gd name="connsiteX10" fmla="*/ 406683 w 410031"/>
                    <a:gd name="connsiteY10" fmla="*/ 223800 h 314297"/>
                    <a:gd name="connsiteX11" fmla="*/ 341471 w 410031"/>
                    <a:gd name="connsiteY11" fmla="*/ 23285 h 314297"/>
                    <a:gd name="connsiteX0" fmla="*/ 341471 w 410031"/>
                    <a:gd name="connsiteY0" fmla="*/ 23285 h 314297"/>
                    <a:gd name="connsiteX1" fmla="*/ 296444 w 410031"/>
                    <a:gd name="connsiteY1" fmla="*/ 217 h 314297"/>
                    <a:gd name="connsiteX2" fmla="*/ 87722 w 410031"/>
                    <a:gd name="connsiteY2" fmla="*/ 37037 h 314297"/>
                    <a:gd name="connsiteX3" fmla="*/ 38037 w 410031"/>
                    <a:gd name="connsiteY3" fmla="*/ 291229 h 314297"/>
                    <a:gd name="connsiteX4" fmla="*/ 58000 w 410031"/>
                    <a:gd name="connsiteY4" fmla="*/ 314297 h 314297"/>
                    <a:gd name="connsiteX5" fmla="*/ 206833 w 410031"/>
                    <a:gd name="connsiteY5" fmla="*/ 115114 h 314297"/>
                    <a:gd name="connsiteX6" fmla="*/ 344354 w 410031"/>
                    <a:gd name="connsiteY6" fmla="*/ 210491 h 314297"/>
                    <a:gd name="connsiteX7" fmla="*/ 376295 w 410031"/>
                    <a:gd name="connsiteY7" fmla="*/ 310527 h 314297"/>
                    <a:gd name="connsiteX8" fmla="*/ 384945 w 410031"/>
                    <a:gd name="connsiteY8" fmla="*/ 290786 h 314297"/>
                    <a:gd name="connsiteX9" fmla="*/ 406683 w 410031"/>
                    <a:gd name="connsiteY9" fmla="*/ 223800 h 314297"/>
                    <a:gd name="connsiteX10" fmla="*/ 341471 w 410031"/>
                    <a:gd name="connsiteY10" fmla="*/ 23285 h 314297"/>
                    <a:gd name="connsiteX0" fmla="*/ 341471 w 410031"/>
                    <a:gd name="connsiteY0" fmla="*/ 23285 h 321501"/>
                    <a:gd name="connsiteX1" fmla="*/ 296444 w 410031"/>
                    <a:gd name="connsiteY1" fmla="*/ 217 h 321501"/>
                    <a:gd name="connsiteX2" fmla="*/ 87722 w 410031"/>
                    <a:gd name="connsiteY2" fmla="*/ 37037 h 321501"/>
                    <a:gd name="connsiteX3" fmla="*/ 38037 w 410031"/>
                    <a:gd name="connsiteY3" fmla="*/ 291229 h 321501"/>
                    <a:gd name="connsiteX4" fmla="*/ 58000 w 410031"/>
                    <a:gd name="connsiteY4" fmla="*/ 314297 h 321501"/>
                    <a:gd name="connsiteX5" fmla="*/ 206833 w 410031"/>
                    <a:gd name="connsiteY5" fmla="*/ 115114 h 321501"/>
                    <a:gd name="connsiteX6" fmla="*/ 376295 w 410031"/>
                    <a:gd name="connsiteY6" fmla="*/ 310527 h 321501"/>
                    <a:gd name="connsiteX7" fmla="*/ 384945 w 410031"/>
                    <a:gd name="connsiteY7" fmla="*/ 290786 h 321501"/>
                    <a:gd name="connsiteX8" fmla="*/ 406683 w 410031"/>
                    <a:gd name="connsiteY8" fmla="*/ 223800 h 321501"/>
                    <a:gd name="connsiteX9" fmla="*/ 341471 w 410031"/>
                    <a:gd name="connsiteY9" fmla="*/ 23285 h 321501"/>
                    <a:gd name="connsiteX0" fmla="*/ 341471 w 410031"/>
                    <a:gd name="connsiteY0" fmla="*/ 23285 h 319321"/>
                    <a:gd name="connsiteX1" fmla="*/ 296444 w 410031"/>
                    <a:gd name="connsiteY1" fmla="*/ 217 h 319321"/>
                    <a:gd name="connsiteX2" fmla="*/ 87722 w 410031"/>
                    <a:gd name="connsiteY2" fmla="*/ 37037 h 319321"/>
                    <a:gd name="connsiteX3" fmla="*/ 38037 w 410031"/>
                    <a:gd name="connsiteY3" fmla="*/ 291229 h 319321"/>
                    <a:gd name="connsiteX4" fmla="*/ 58000 w 410031"/>
                    <a:gd name="connsiteY4" fmla="*/ 314297 h 319321"/>
                    <a:gd name="connsiteX5" fmla="*/ 209731 w 410031"/>
                    <a:gd name="connsiteY5" fmla="*/ 145546 h 319321"/>
                    <a:gd name="connsiteX6" fmla="*/ 376295 w 410031"/>
                    <a:gd name="connsiteY6" fmla="*/ 310527 h 319321"/>
                    <a:gd name="connsiteX7" fmla="*/ 384945 w 410031"/>
                    <a:gd name="connsiteY7" fmla="*/ 290786 h 319321"/>
                    <a:gd name="connsiteX8" fmla="*/ 406683 w 410031"/>
                    <a:gd name="connsiteY8" fmla="*/ 223800 h 319321"/>
                    <a:gd name="connsiteX9" fmla="*/ 341471 w 410031"/>
                    <a:gd name="connsiteY9" fmla="*/ 23285 h 319321"/>
                    <a:gd name="connsiteX0" fmla="*/ 341471 w 410031"/>
                    <a:gd name="connsiteY0" fmla="*/ 23285 h 322992"/>
                    <a:gd name="connsiteX1" fmla="*/ 296444 w 410031"/>
                    <a:gd name="connsiteY1" fmla="*/ 217 h 322992"/>
                    <a:gd name="connsiteX2" fmla="*/ 87722 w 410031"/>
                    <a:gd name="connsiteY2" fmla="*/ 37037 h 322992"/>
                    <a:gd name="connsiteX3" fmla="*/ 38037 w 410031"/>
                    <a:gd name="connsiteY3" fmla="*/ 291229 h 322992"/>
                    <a:gd name="connsiteX4" fmla="*/ 58000 w 410031"/>
                    <a:gd name="connsiteY4" fmla="*/ 322992 h 322992"/>
                    <a:gd name="connsiteX5" fmla="*/ 209731 w 410031"/>
                    <a:gd name="connsiteY5" fmla="*/ 145546 h 322992"/>
                    <a:gd name="connsiteX6" fmla="*/ 376295 w 410031"/>
                    <a:gd name="connsiteY6" fmla="*/ 310527 h 322992"/>
                    <a:gd name="connsiteX7" fmla="*/ 384945 w 410031"/>
                    <a:gd name="connsiteY7" fmla="*/ 290786 h 322992"/>
                    <a:gd name="connsiteX8" fmla="*/ 406683 w 410031"/>
                    <a:gd name="connsiteY8" fmla="*/ 223800 h 322992"/>
                    <a:gd name="connsiteX9" fmla="*/ 341471 w 410031"/>
                    <a:gd name="connsiteY9" fmla="*/ 23285 h 322992"/>
                    <a:gd name="connsiteX0" fmla="*/ 341471 w 410031"/>
                    <a:gd name="connsiteY0" fmla="*/ 23285 h 322992"/>
                    <a:gd name="connsiteX1" fmla="*/ 296444 w 410031"/>
                    <a:gd name="connsiteY1" fmla="*/ 217 h 322992"/>
                    <a:gd name="connsiteX2" fmla="*/ 87722 w 410031"/>
                    <a:gd name="connsiteY2" fmla="*/ 37037 h 322992"/>
                    <a:gd name="connsiteX3" fmla="*/ 38037 w 410031"/>
                    <a:gd name="connsiteY3" fmla="*/ 291229 h 322992"/>
                    <a:gd name="connsiteX4" fmla="*/ 58000 w 410031"/>
                    <a:gd name="connsiteY4" fmla="*/ 322992 h 322992"/>
                    <a:gd name="connsiteX5" fmla="*/ 206832 w 410031"/>
                    <a:gd name="connsiteY5" fmla="*/ 116563 h 322992"/>
                    <a:gd name="connsiteX6" fmla="*/ 376295 w 410031"/>
                    <a:gd name="connsiteY6" fmla="*/ 310527 h 322992"/>
                    <a:gd name="connsiteX7" fmla="*/ 384945 w 410031"/>
                    <a:gd name="connsiteY7" fmla="*/ 290786 h 322992"/>
                    <a:gd name="connsiteX8" fmla="*/ 406683 w 410031"/>
                    <a:gd name="connsiteY8" fmla="*/ 223800 h 322992"/>
                    <a:gd name="connsiteX9" fmla="*/ 341471 w 410031"/>
                    <a:gd name="connsiteY9" fmla="*/ 23285 h 322992"/>
                    <a:gd name="connsiteX0" fmla="*/ 341471 w 410031"/>
                    <a:gd name="connsiteY0" fmla="*/ 23285 h 322992"/>
                    <a:gd name="connsiteX1" fmla="*/ 296444 w 410031"/>
                    <a:gd name="connsiteY1" fmla="*/ 217 h 322992"/>
                    <a:gd name="connsiteX2" fmla="*/ 87722 w 410031"/>
                    <a:gd name="connsiteY2" fmla="*/ 37037 h 322992"/>
                    <a:gd name="connsiteX3" fmla="*/ 38037 w 410031"/>
                    <a:gd name="connsiteY3" fmla="*/ 291229 h 322992"/>
                    <a:gd name="connsiteX4" fmla="*/ 58000 w 410031"/>
                    <a:gd name="connsiteY4" fmla="*/ 322992 h 322992"/>
                    <a:gd name="connsiteX5" fmla="*/ 205383 w 410031"/>
                    <a:gd name="connsiteY5" fmla="*/ 136851 h 322992"/>
                    <a:gd name="connsiteX6" fmla="*/ 376295 w 410031"/>
                    <a:gd name="connsiteY6" fmla="*/ 310527 h 322992"/>
                    <a:gd name="connsiteX7" fmla="*/ 384945 w 410031"/>
                    <a:gd name="connsiteY7" fmla="*/ 290786 h 322992"/>
                    <a:gd name="connsiteX8" fmla="*/ 406683 w 410031"/>
                    <a:gd name="connsiteY8" fmla="*/ 223800 h 322992"/>
                    <a:gd name="connsiteX9" fmla="*/ 341471 w 410031"/>
                    <a:gd name="connsiteY9" fmla="*/ 23285 h 322992"/>
                    <a:gd name="connsiteX0" fmla="*/ 341471 w 410031"/>
                    <a:gd name="connsiteY0" fmla="*/ 23285 h 322992"/>
                    <a:gd name="connsiteX1" fmla="*/ 296444 w 410031"/>
                    <a:gd name="connsiteY1" fmla="*/ 217 h 322992"/>
                    <a:gd name="connsiteX2" fmla="*/ 87722 w 410031"/>
                    <a:gd name="connsiteY2" fmla="*/ 37037 h 322992"/>
                    <a:gd name="connsiteX3" fmla="*/ 38037 w 410031"/>
                    <a:gd name="connsiteY3" fmla="*/ 291229 h 322992"/>
                    <a:gd name="connsiteX4" fmla="*/ 58000 w 410031"/>
                    <a:gd name="connsiteY4" fmla="*/ 322992 h 322992"/>
                    <a:gd name="connsiteX5" fmla="*/ 205383 w 410031"/>
                    <a:gd name="connsiteY5" fmla="*/ 136851 h 322992"/>
                    <a:gd name="connsiteX6" fmla="*/ 376295 w 410031"/>
                    <a:gd name="connsiteY6" fmla="*/ 310527 h 322992"/>
                    <a:gd name="connsiteX7" fmla="*/ 384945 w 410031"/>
                    <a:gd name="connsiteY7" fmla="*/ 290786 h 322992"/>
                    <a:gd name="connsiteX8" fmla="*/ 406683 w 410031"/>
                    <a:gd name="connsiteY8" fmla="*/ 223800 h 322992"/>
                    <a:gd name="connsiteX9" fmla="*/ 341471 w 410031"/>
                    <a:gd name="connsiteY9" fmla="*/ 23285 h 322992"/>
                    <a:gd name="connsiteX0" fmla="*/ 341471 w 410031"/>
                    <a:gd name="connsiteY0" fmla="*/ 23285 h 322992"/>
                    <a:gd name="connsiteX1" fmla="*/ 296444 w 410031"/>
                    <a:gd name="connsiteY1" fmla="*/ 217 h 322992"/>
                    <a:gd name="connsiteX2" fmla="*/ 87722 w 410031"/>
                    <a:gd name="connsiteY2" fmla="*/ 37037 h 322992"/>
                    <a:gd name="connsiteX3" fmla="*/ 38037 w 410031"/>
                    <a:gd name="connsiteY3" fmla="*/ 291229 h 322992"/>
                    <a:gd name="connsiteX4" fmla="*/ 58000 w 410031"/>
                    <a:gd name="connsiteY4" fmla="*/ 322992 h 322992"/>
                    <a:gd name="connsiteX5" fmla="*/ 205383 w 410031"/>
                    <a:gd name="connsiteY5" fmla="*/ 136851 h 322992"/>
                    <a:gd name="connsiteX6" fmla="*/ 376295 w 410031"/>
                    <a:gd name="connsiteY6" fmla="*/ 310527 h 322992"/>
                    <a:gd name="connsiteX7" fmla="*/ 384945 w 410031"/>
                    <a:gd name="connsiteY7" fmla="*/ 290786 h 322992"/>
                    <a:gd name="connsiteX8" fmla="*/ 406683 w 410031"/>
                    <a:gd name="connsiteY8" fmla="*/ 223800 h 322992"/>
                    <a:gd name="connsiteX9" fmla="*/ 341471 w 410031"/>
                    <a:gd name="connsiteY9" fmla="*/ 23285 h 322992"/>
                    <a:gd name="connsiteX0" fmla="*/ 341471 w 410031"/>
                    <a:gd name="connsiteY0" fmla="*/ 23285 h 322992"/>
                    <a:gd name="connsiteX1" fmla="*/ 296444 w 410031"/>
                    <a:gd name="connsiteY1" fmla="*/ 217 h 322992"/>
                    <a:gd name="connsiteX2" fmla="*/ 87722 w 410031"/>
                    <a:gd name="connsiteY2" fmla="*/ 37037 h 322992"/>
                    <a:gd name="connsiteX3" fmla="*/ 38037 w 410031"/>
                    <a:gd name="connsiteY3" fmla="*/ 291229 h 322992"/>
                    <a:gd name="connsiteX4" fmla="*/ 58000 w 410031"/>
                    <a:gd name="connsiteY4" fmla="*/ 322992 h 322992"/>
                    <a:gd name="connsiteX5" fmla="*/ 207802 w 410031"/>
                    <a:gd name="connsiteY5" fmla="*/ 139270 h 322992"/>
                    <a:gd name="connsiteX6" fmla="*/ 376295 w 410031"/>
                    <a:gd name="connsiteY6" fmla="*/ 310527 h 322992"/>
                    <a:gd name="connsiteX7" fmla="*/ 384945 w 410031"/>
                    <a:gd name="connsiteY7" fmla="*/ 290786 h 322992"/>
                    <a:gd name="connsiteX8" fmla="*/ 406683 w 410031"/>
                    <a:gd name="connsiteY8" fmla="*/ 223800 h 322992"/>
                    <a:gd name="connsiteX9" fmla="*/ 341471 w 410031"/>
                    <a:gd name="connsiteY9" fmla="*/ 23285 h 322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10031" h="322992">
                      <a:moveTo>
                        <a:pt x="341471" y="23285"/>
                      </a:moveTo>
                      <a:cubicBezTo>
                        <a:pt x="341471" y="23285"/>
                        <a:pt x="324392" y="9755"/>
                        <a:pt x="296444" y="217"/>
                      </a:cubicBezTo>
                      <a:cubicBezTo>
                        <a:pt x="254153" y="2509"/>
                        <a:pt x="130790" y="-11465"/>
                        <a:pt x="87722" y="37037"/>
                      </a:cubicBezTo>
                      <a:cubicBezTo>
                        <a:pt x="21401" y="67868"/>
                        <a:pt x="-43367" y="183874"/>
                        <a:pt x="38037" y="291229"/>
                      </a:cubicBezTo>
                      <a:cubicBezTo>
                        <a:pt x="44026" y="298993"/>
                        <a:pt x="50458" y="315451"/>
                        <a:pt x="58000" y="322992"/>
                      </a:cubicBezTo>
                      <a:cubicBezTo>
                        <a:pt x="86133" y="293640"/>
                        <a:pt x="59175" y="165004"/>
                        <a:pt x="207802" y="139270"/>
                      </a:cubicBezTo>
                      <a:cubicBezTo>
                        <a:pt x="327129" y="118609"/>
                        <a:pt x="346771" y="285274"/>
                        <a:pt x="376295" y="310527"/>
                      </a:cubicBezTo>
                      <a:cubicBezTo>
                        <a:pt x="405819" y="335780"/>
                        <a:pt x="380066" y="302542"/>
                        <a:pt x="384945" y="290786"/>
                      </a:cubicBezTo>
                      <a:cubicBezTo>
                        <a:pt x="392265" y="273263"/>
                        <a:pt x="402025" y="247090"/>
                        <a:pt x="406683" y="223800"/>
                      </a:cubicBezTo>
                      <a:cubicBezTo>
                        <a:pt x="420435" y="155039"/>
                        <a:pt x="390491" y="54782"/>
                        <a:pt x="341471" y="23285"/>
                      </a:cubicBezTo>
                      <a:close/>
                    </a:path>
                  </a:pathLst>
                </a:custGeom>
                <a:solidFill>
                  <a:srgbClr val="202545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CD3B2C2C-32A2-43EE-8DE4-C27CF72DECF8}"/>
                </a:ext>
              </a:extLst>
            </p:cNvPr>
            <p:cNvGrpSpPr/>
            <p:nvPr/>
          </p:nvGrpSpPr>
          <p:grpSpPr>
            <a:xfrm>
              <a:off x="7415351" y="5304731"/>
              <a:ext cx="805836" cy="360907"/>
              <a:chOff x="7717693" y="5304731"/>
              <a:chExt cx="805836" cy="360907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8A31FEBC-A690-4A4A-B3D1-9D8EED042B9F}"/>
                  </a:ext>
                </a:extLst>
              </p:cNvPr>
              <p:cNvGrpSpPr/>
              <p:nvPr/>
            </p:nvGrpSpPr>
            <p:grpSpPr>
              <a:xfrm rot="387955">
                <a:off x="7717693" y="5304731"/>
                <a:ext cx="423106" cy="338702"/>
                <a:chOff x="7874723" y="7621769"/>
                <a:chExt cx="559533" cy="447914"/>
              </a:xfrm>
            </p:grpSpPr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4B8215FB-07B4-4021-8C2D-87EB3A200BD1}"/>
                    </a:ext>
                  </a:extLst>
                </p:cNvPr>
                <p:cNvSpPr/>
                <p:nvPr/>
              </p:nvSpPr>
              <p:spPr>
                <a:xfrm>
                  <a:off x="7947954" y="7772723"/>
                  <a:ext cx="399024" cy="296960"/>
                </a:xfrm>
                <a:custGeom>
                  <a:avLst/>
                  <a:gdLst>
                    <a:gd name="connsiteX0" fmla="*/ 276462 w 552925"/>
                    <a:gd name="connsiteY0" fmla="*/ 0 h 277375"/>
                    <a:gd name="connsiteX1" fmla="*/ 549362 w 552925"/>
                    <a:gd name="connsiteY1" fmla="*/ 239343 h 277375"/>
                    <a:gd name="connsiteX2" fmla="*/ 552925 w 552925"/>
                    <a:gd name="connsiteY2" fmla="*/ 277375 h 277375"/>
                    <a:gd name="connsiteX3" fmla="*/ 0 w 552925"/>
                    <a:gd name="connsiteY3" fmla="*/ 277375 h 277375"/>
                    <a:gd name="connsiteX4" fmla="*/ 3563 w 552925"/>
                    <a:gd name="connsiteY4" fmla="*/ 239343 h 277375"/>
                    <a:gd name="connsiteX5" fmla="*/ 276462 w 552925"/>
                    <a:gd name="connsiteY5" fmla="*/ 0 h 277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2925" h="277375">
                      <a:moveTo>
                        <a:pt x="276462" y="0"/>
                      </a:moveTo>
                      <a:cubicBezTo>
                        <a:pt x="411076" y="0"/>
                        <a:pt x="523387" y="102750"/>
                        <a:pt x="549362" y="239343"/>
                      </a:cubicBezTo>
                      <a:lnTo>
                        <a:pt x="552925" y="277375"/>
                      </a:lnTo>
                      <a:lnTo>
                        <a:pt x="0" y="277375"/>
                      </a:lnTo>
                      <a:lnTo>
                        <a:pt x="3563" y="239343"/>
                      </a:lnTo>
                      <a:cubicBezTo>
                        <a:pt x="29537" y="102750"/>
                        <a:pt x="141849" y="0"/>
                        <a:pt x="276462" y="0"/>
                      </a:cubicBezTo>
                      <a:close/>
                    </a:path>
                  </a:pathLst>
                </a:custGeom>
                <a:solidFill>
                  <a:srgbClr val="FAF0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032C5324-B30B-4655-92F8-7E01F7787D71}"/>
                    </a:ext>
                  </a:extLst>
                </p:cNvPr>
                <p:cNvSpPr/>
                <p:nvPr/>
              </p:nvSpPr>
              <p:spPr>
                <a:xfrm>
                  <a:off x="8208517" y="7916368"/>
                  <a:ext cx="72013" cy="45719"/>
                </a:xfrm>
                <a:custGeom>
                  <a:avLst/>
                  <a:gdLst>
                    <a:gd name="connsiteX0" fmla="*/ 45709 w 45904"/>
                    <a:gd name="connsiteY0" fmla="*/ 11190 h 29143"/>
                    <a:gd name="connsiteX1" fmla="*/ 41299 w 45904"/>
                    <a:gd name="connsiteY1" fmla="*/ 4294 h 29143"/>
                    <a:gd name="connsiteX2" fmla="*/ 30832 w 45904"/>
                    <a:gd name="connsiteY2" fmla="*/ 233 h 29143"/>
                    <a:gd name="connsiteX3" fmla="*/ 22466 w 45904"/>
                    <a:gd name="connsiteY3" fmla="*/ 479 h 29143"/>
                    <a:gd name="connsiteX4" fmla="*/ 12560 w 45904"/>
                    <a:gd name="connsiteY4" fmla="*/ 2754 h 29143"/>
                    <a:gd name="connsiteX5" fmla="*/ 10844 w 45904"/>
                    <a:gd name="connsiteY5" fmla="*/ 2894 h 29143"/>
                    <a:gd name="connsiteX6" fmla="*/ 3108 w 45904"/>
                    <a:gd name="connsiteY6" fmla="*/ 6429 h 29143"/>
                    <a:gd name="connsiteX7" fmla="*/ 28 w 45904"/>
                    <a:gd name="connsiteY7" fmla="*/ 14655 h 29143"/>
                    <a:gd name="connsiteX8" fmla="*/ 3563 w 45904"/>
                    <a:gd name="connsiteY8" fmla="*/ 22392 h 29143"/>
                    <a:gd name="connsiteX9" fmla="*/ 11334 w 45904"/>
                    <a:gd name="connsiteY9" fmla="*/ 25437 h 29143"/>
                    <a:gd name="connsiteX10" fmla="*/ 14310 w 45904"/>
                    <a:gd name="connsiteY10" fmla="*/ 26837 h 29143"/>
                    <a:gd name="connsiteX11" fmla="*/ 16165 w 45904"/>
                    <a:gd name="connsiteY11" fmla="*/ 27537 h 29143"/>
                    <a:gd name="connsiteX12" fmla="*/ 19105 w 45904"/>
                    <a:gd name="connsiteY12" fmla="*/ 28272 h 29143"/>
                    <a:gd name="connsiteX13" fmla="*/ 27787 w 45904"/>
                    <a:gd name="connsiteY13" fmla="*/ 29112 h 29143"/>
                    <a:gd name="connsiteX14" fmla="*/ 43959 w 45904"/>
                    <a:gd name="connsiteY14" fmla="*/ 19346 h 29143"/>
                    <a:gd name="connsiteX15" fmla="*/ 45709 w 45904"/>
                    <a:gd name="connsiteY15" fmla="*/ 11190 h 2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5904" h="29143">
                      <a:moveTo>
                        <a:pt x="45709" y="11190"/>
                      </a:moveTo>
                      <a:cubicBezTo>
                        <a:pt x="45079" y="8459"/>
                        <a:pt x="43679" y="5904"/>
                        <a:pt x="41299" y="4294"/>
                      </a:cubicBezTo>
                      <a:cubicBezTo>
                        <a:pt x="37973" y="2054"/>
                        <a:pt x="34753" y="899"/>
                        <a:pt x="30832" y="233"/>
                      </a:cubicBezTo>
                      <a:cubicBezTo>
                        <a:pt x="28032" y="-222"/>
                        <a:pt x="25231" y="59"/>
                        <a:pt x="22466" y="479"/>
                      </a:cubicBezTo>
                      <a:cubicBezTo>
                        <a:pt x="19105" y="1003"/>
                        <a:pt x="15885" y="2054"/>
                        <a:pt x="12560" y="2754"/>
                      </a:cubicBezTo>
                      <a:cubicBezTo>
                        <a:pt x="11999" y="2789"/>
                        <a:pt x="11404" y="2894"/>
                        <a:pt x="10844" y="2894"/>
                      </a:cubicBezTo>
                      <a:cubicBezTo>
                        <a:pt x="8044" y="2929"/>
                        <a:pt x="4998" y="4434"/>
                        <a:pt x="3108" y="6429"/>
                      </a:cubicBezTo>
                      <a:cubicBezTo>
                        <a:pt x="1183" y="8459"/>
                        <a:pt x="-217" y="11820"/>
                        <a:pt x="28" y="14655"/>
                      </a:cubicBezTo>
                      <a:cubicBezTo>
                        <a:pt x="273" y="17526"/>
                        <a:pt x="1323" y="20466"/>
                        <a:pt x="3563" y="22392"/>
                      </a:cubicBezTo>
                      <a:cubicBezTo>
                        <a:pt x="5734" y="24282"/>
                        <a:pt x="8429" y="25437"/>
                        <a:pt x="11334" y="25437"/>
                      </a:cubicBezTo>
                      <a:cubicBezTo>
                        <a:pt x="12314" y="25927"/>
                        <a:pt x="13295" y="26417"/>
                        <a:pt x="14310" y="26837"/>
                      </a:cubicBezTo>
                      <a:cubicBezTo>
                        <a:pt x="14905" y="27082"/>
                        <a:pt x="15535" y="27362"/>
                        <a:pt x="16165" y="27537"/>
                      </a:cubicBezTo>
                      <a:cubicBezTo>
                        <a:pt x="17145" y="27817"/>
                        <a:pt x="18125" y="28062"/>
                        <a:pt x="19105" y="28272"/>
                      </a:cubicBezTo>
                      <a:cubicBezTo>
                        <a:pt x="21941" y="28903"/>
                        <a:pt x="24881" y="29252"/>
                        <a:pt x="27787" y="29112"/>
                      </a:cubicBezTo>
                      <a:cubicBezTo>
                        <a:pt x="34333" y="28797"/>
                        <a:pt x="40528" y="24947"/>
                        <a:pt x="43959" y="19346"/>
                      </a:cubicBezTo>
                      <a:cubicBezTo>
                        <a:pt x="45359" y="17036"/>
                        <a:pt x="46339" y="14025"/>
                        <a:pt x="45709" y="11190"/>
                      </a:cubicBezTo>
                      <a:close/>
                    </a:path>
                  </a:pathLst>
                </a:custGeom>
                <a:solidFill>
                  <a:srgbClr val="F7CFC8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DBE00D2D-20FF-4FF4-A354-7BF96F7A37CF}"/>
                    </a:ext>
                  </a:extLst>
                </p:cNvPr>
                <p:cNvSpPr/>
                <p:nvPr/>
              </p:nvSpPr>
              <p:spPr>
                <a:xfrm>
                  <a:off x="8051961" y="7861412"/>
                  <a:ext cx="25200" cy="25200"/>
                </a:xfrm>
                <a:custGeom>
                  <a:avLst/>
                  <a:gdLst>
                    <a:gd name="connsiteX0" fmla="*/ 9123 w 17230"/>
                    <a:gd name="connsiteY0" fmla="*/ 0 h 17782"/>
                    <a:gd name="connsiteX1" fmla="*/ 8108 w 17230"/>
                    <a:gd name="connsiteY1" fmla="*/ 17783 h 17782"/>
                    <a:gd name="connsiteX2" fmla="*/ 9123 w 17230"/>
                    <a:gd name="connsiteY2" fmla="*/ 0 h 17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30" h="17782">
                      <a:moveTo>
                        <a:pt x="9123" y="0"/>
                      </a:moveTo>
                      <a:cubicBezTo>
                        <a:pt x="-2324" y="0"/>
                        <a:pt x="-3374" y="17783"/>
                        <a:pt x="8108" y="17783"/>
                      </a:cubicBezTo>
                      <a:cubicBezTo>
                        <a:pt x="19554" y="17783"/>
                        <a:pt x="20605" y="0"/>
                        <a:pt x="912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5AB6B51D-448B-4201-B13E-6589E03D6D8D}"/>
                    </a:ext>
                  </a:extLst>
                </p:cNvPr>
                <p:cNvGrpSpPr/>
                <p:nvPr/>
              </p:nvGrpSpPr>
              <p:grpSpPr>
                <a:xfrm rot="20089167">
                  <a:off x="8198572" y="7623501"/>
                  <a:ext cx="235684" cy="185594"/>
                  <a:chOff x="8927862" y="7330481"/>
                  <a:chExt cx="162292" cy="127800"/>
                </a:xfrm>
              </p:grpSpPr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id="{5BABAD89-30D9-4477-B3BB-72473F18AD03}"/>
                      </a:ext>
                    </a:extLst>
                  </p:cNvPr>
                  <p:cNvSpPr/>
                  <p:nvPr/>
                </p:nvSpPr>
                <p:spPr>
                  <a:xfrm>
                    <a:off x="8927862" y="7330481"/>
                    <a:ext cx="162292" cy="127800"/>
                  </a:xfrm>
                  <a:custGeom>
                    <a:avLst/>
                    <a:gdLst>
                      <a:gd name="connsiteX0" fmla="*/ 162183 w 162292"/>
                      <a:gd name="connsiteY0" fmla="*/ 15035 h 127800"/>
                      <a:gd name="connsiteX1" fmla="*/ 149021 w 162292"/>
                      <a:gd name="connsiteY1" fmla="*/ 1033 h 127800"/>
                      <a:gd name="connsiteX2" fmla="*/ 76946 w 162292"/>
                      <a:gd name="connsiteY2" fmla="*/ 30122 h 127800"/>
                      <a:gd name="connsiteX3" fmla="*/ 41136 w 162292"/>
                      <a:gd name="connsiteY3" fmla="*/ 56516 h 127800"/>
                      <a:gd name="connsiteX4" fmla="*/ 1931 w 162292"/>
                      <a:gd name="connsiteY4" fmla="*/ 97261 h 127800"/>
                      <a:gd name="connsiteX5" fmla="*/ 2701 w 162292"/>
                      <a:gd name="connsiteY5" fmla="*/ 111403 h 127800"/>
                      <a:gd name="connsiteX6" fmla="*/ 22899 w 162292"/>
                      <a:gd name="connsiteY6" fmla="*/ 126875 h 127800"/>
                      <a:gd name="connsiteX7" fmla="*/ 24824 w 162292"/>
                      <a:gd name="connsiteY7" fmla="*/ 126595 h 127800"/>
                      <a:gd name="connsiteX8" fmla="*/ 28709 w 162292"/>
                      <a:gd name="connsiteY8" fmla="*/ 125265 h 127800"/>
                      <a:gd name="connsiteX9" fmla="*/ 28744 w 162292"/>
                      <a:gd name="connsiteY9" fmla="*/ 125370 h 127800"/>
                      <a:gd name="connsiteX10" fmla="*/ 29480 w 162292"/>
                      <a:gd name="connsiteY10" fmla="*/ 124985 h 127800"/>
                      <a:gd name="connsiteX11" fmla="*/ 48487 w 162292"/>
                      <a:gd name="connsiteY11" fmla="*/ 115744 h 127800"/>
                      <a:gd name="connsiteX12" fmla="*/ 107050 w 162292"/>
                      <a:gd name="connsiteY12" fmla="*/ 89280 h 127800"/>
                      <a:gd name="connsiteX13" fmla="*/ 162183 w 162292"/>
                      <a:gd name="connsiteY13" fmla="*/ 15035 h 12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62292" h="127800">
                        <a:moveTo>
                          <a:pt x="162183" y="15035"/>
                        </a:moveTo>
                        <a:cubicBezTo>
                          <a:pt x="161763" y="7824"/>
                          <a:pt x="155672" y="2433"/>
                          <a:pt x="149021" y="1033"/>
                        </a:cubicBezTo>
                        <a:cubicBezTo>
                          <a:pt x="121927" y="-4708"/>
                          <a:pt x="97039" y="14650"/>
                          <a:pt x="76946" y="30122"/>
                        </a:cubicBezTo>
                        <a:cubicBezTo>
                          <a:pt x="65184" y="39188"/>
                          <a:pt x="52723" y="47239"/>
                          <a:pt x="41136" y="56516"/>
                        </a:cubicBezTo>
                        <a:cubicBezTo>
                          <a:pt x="26959" y="67892"/>
                          <a:pt x="11172" y="81439"/>
                          <a:pt x="1931" y="97261"/>
                        </a:cubicBezTo>
                        <a:cubicBezTo>
                          <a:pt x="-1185" y="102547"/>
                          <a:pt x="-240" y="107833"/>
                          <a:pt x="2701" y="111403"/>
                        </a:cubicBezTo>
                        <a:cubicBezTo>
                          <a:pt x="2771" y="121065"/>
                          <a:pt x="11207" y="130901"/>
                          <a:pt x="22899" y="126875"/>
                        </a:cubicBezTo>
                        <a:cubicBezTo>
                          <a:pt x="23529" y="126806"/>
                          <a:pt x="24159" y="126771"/>
                          <a:pt x="24824" y="126595"/>
                        </a:cubicBezTo>
                        <a:cubicBezTo>
                          <a:pt x="26154" y="126210"/>
                          <a:pt x="27414" y="125685"/>
                          <a:pt x="28709" y="125265"/>
                        </a:cubicBezTo>
                        <a:cubicBezTo>
                          <a:pt x="28709" y="125300"/>
                          <a:pt x="28744" y="125335"/>
                          <a:pt x="28744" y="125370"/>
                        </a:cubicBezTo>
                        <a:cubicBezTo>
                          <a:pt x="28989" y="125230"/>
                          <a:pt x="29234" y="125125"/>
                          <a:pt x="29480" y="124985"/>
                        </a:cubicBezTo>
                        <a:cubicBezTo>
                          <a:pt x="36235" y="122605"/>
                          <a:pt x="42536" y="119454"/>
                          <a:pt x="48487" y="115744"/>
                        </a:cubicBezTo>
                        <a:cubicBezTo>
                          <a:pt x="68055" y="107028"/>
                          <a:pt x="88288" y="99747"/>
                          <a:pt x="107050" y="89280"/>
                        </a:cubicBezTo>
                        <a:cubicBezTo>
                          <a:pt x="135089" y="73598"/>
                          <a:pt x="164318" y="50705"/>
                          <a:pt x="162183" y="15035"/>
                        </a:cubicBezTo>
                        <a:close/>
                      </a:path>
                    </a:pathLst>
                  </a:custGeom>
                  <a:solidFill>
                    <a:srgbClr val="FAF0E9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19D2BA8B-9FFC-40DC-B82A-8928C339D10B}"/>
                      </a:ext>
                    </a:extLst>
                  </p:cNvPr>
                  <p:cNvSpPr/>
                  <p:nvPr/>
                </p:nvSpPr>
                <p:spPr>
                  <a:xfrm>
                    <a:off x="8949229" y="7365606"/>
                    <a:ext cx="98177" cy="74294"/>
                  </a:xfrm>
                  <a:custGeom>
                    <a:avLst/>
                    <a:gdLst>
                      <a:gd name="connsiteX0" fmla="*/ 97795 w 98177"/>
                      <a:gd name="connsiteY0" fmla="*/ 10539 h 74294"/>
                      <a:gd name="connsiteX1" fmla="*/ 83268 w 98177"/>
                      <a:gd name="connsiteY1" fmla="*/ 143 h 74294"/>
                      <a:gd name="connsiteX2" fmla="*/ 65801 w 98177"/>
                      <a:gd name="connsiteY2" fmla="*/ 8404 h 74294"/>
                      <a:gd name="connsiteX3" fmla="*/ 60130 w 98177"/>
                      <a:gd name="connsiteY3" fmla="*/ 13375 h 74294"/>
                      <a:gd name="connsiteX4" fmla="*/ 35976 w 98177"/>
                      <a:gd name="connsiteY4" fmla="*/ 29022 h 74294"/>
                      <a:gd name="connsiteX5" fmla="*/ 18404 w 98177"/>
                      <a:gd name="connsiteY5" fmla="*/ 41239 h 74294"/>
                      <a:gd name="connsiteX6" fmla="*/ 27 w 98177"/>
                      <a:gd name="connsiteY6" fmla="*/ 67142 h 74294"/>
                      <a:gd name="connsiteX7" fmla="*/ 4507 w 98177"/>
                      <a:gd name="connsiteY7" fmla="*/ 74178 h 74294"/>
                      <a:gd name="connsiteX8" fmla="*/ 18019 w 98177"/>
                      <a:gd name="connsiteY8" fmla="*/ 70993 h 74294"/>
                      <a:gd name="connsiteX9" fmla="*/ 20539 w 98177"/>
                      <a:gd name="connsiteY9" fmla="*/ 68963 h 74294"/>
                      <a:gd name="connsiteX10" fmla="*/ 24670 w 98177"/>
                      <a:gd name="connsiteY10" fmla="*/ 66372 h 74294"/>
                      <a:gd name="connsiteX11" fmla="*/ 35311 w 98177"/>
                      <a:gd name="connsiteY11" fmla="*/ 60386 h 74294"/>
                      <a:gd name="connsiteX12" fmla="*/ 52674 w 98177"/>
                      <a:gd name="connsiteY12" fmla="*/ 50550 h 74294"/>
                      <a:gd name="connsiteX13" fmla="*/ 77457 w 98177"/>
                      <a:gd name="connsiteY13" fmla="*/ 35358 h 74294"/>
                      <a:gd name="connsiteX14" fmla="*/ 89569 w 98177"/>
                      <a:gd name="connsiteY14" fmla="*/ 26362 h 74294"/>
                      <a:gd name="connsiteX15" fmla="*/ 97795 w 98177"/>
                      <a:gd name="connsiteY15" fmla="*/ 10539 h 74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8177" h="74294">
                        <a:moveTo>
                          <a:pt x="97795" y="10539"/>
                        </a:moveTo>
                        <a:cubicBezTo>
                          <a:pt x="96290" y="4308"/>
                          <a:pt x="89989" y="-942"/>
                          <a:pt x="83268" y="143"/>
                        </a:cubicBezTo>
                        <a:cubicBezTo>
                          <a:pt x="75847" y="1333"/>
                          <a:pt x="71366" y="3818"/>
                          <a:pt x="65801" y="8404"/>
                        </a:cubicBezTo>
                        <a:cubicBezTo>
                          <a:pt x="63875" y="10014"/>
                          <a:pt x="62055" y="11764"/>
                          <a:pt x="60130" y="13375"/>
                        </a:cubicBezTo>
                        <a:cubicBezTo>
                          <a:pt x="52814" y="19570"/>
                          <a:pt x="44098" y="23946"/>
                          <a:pt x="35976" y="29022"/>
                        </a:cubicBezTo>
                        <a:cubicBezTo>
                          <a:pt x="29956" y="32802"/>
                          <a:pt x="24110" y="37038"/>
                          <a:pt x="18404" y="41239"/>
                        </a:cubicBezTo>
                        <a:cubicBezTo>
                          <a:pt x="10073" y="47364"/>
                          <a:pt x="-603" y="55696"/>
                          <a:pt x="27" y="67142"/>
                        </a:cubicBezTo>
                        <a:cubicBezTo>
                          <a:pt x="97" y="68612"/>
                          <a:pt x="2057" y="74773"/>
                          <a:pt x="4507" y="74178"/>
                        </a:cubicBezTo>
                        <a:cubicBezTo>
                          <a:pt x="9548" y="74668"/>
                          <a:pt x="14064" y="73618"/>
                          <a:pt x="18019" y="70993"/>
                        </a:cubicBezTo>
                        <a:cubicBezTo>
                          <a:pt x="18859" y="70292"/>
                          <a:pt x="19699" y="69627"/>
                          <a:pt x="20539" y="68963"/>
                        </a:cubicBezTo>
                        <a:cubicBezTo>
                          <a:pt x="21870" y="68017"/>
                          <a:pt x="23270" y="67212"/>
                          <a:pt x="24670" y="66372"/>
                        </a:cubicBezTo>
                        <a:cubicBezTo>
                          <a:pt x="28205" y="64307"/>
                          <a:pt x="31671" y="62241"/>
                          <a:pt x="35311" y="60386"/>
                        </a:cubicBezTo>
                        <a:cubicBezTo>
                          <a:pt x="41262" y="57341"/>
                          <a:pt x="46933" y="53980"/>
                          <a:pt x="52674" y="50550"/>
                        </a:cubicBezTo>
                        <a:cubicBezTo>
                          <a:pt x="61040" y="45579"/>
                          <a:pt x="69651" y="41204"/>
                          <a:pt x="77457" y="35358"/>
                        </a:cubicBezTo>
                        <a:cubicBezTo>
                          <a:pt x="81728" y="32137"/>
                          <a:pt x="84843" y="28182"/>
                          <a:pt x="89569" y="26362"/>
                        </a:cubicBezTo>
                        <a:cubicBezTo>
                          <a:pt x="95975" y="24016"/>
                          <a:pt x="99370" y="17015"/>
                          <a:pt x="97795" y="10539"/>
                        </a:cubicBezTo>
                        <a:close/>
                      </a:path>
                    </a:pathLst>
                  </a:custGeom>
                  <a:solidFill>
                    <a:srgbClr val="F3BAAF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0FE3A942-CC33-4DA4-889C-2C4FB3C039AC}"/>
                    </a:ext>
                  </a:extLst>
                </p:cNvPr>
                <p:cNvGrpSpPr/>
                <p:nvPr/>
              </p:nvGrpSpPr>
              <p:grpSpPr>
                <a:xfrm rot="1510833" flipH="1">
                  <a:off x="7874723" y="7621769"/>
                  <a:ext cx="235684" cy="185594"/>
                  <a:chOff x="8927862" y="7330481"/>
                  <a:chExt cx="162292" cy="127800"/>
                </a:xfrm>
              </p:grpSpPr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BF9EF1CB-0C03-4EBE-BD73-3FA8DB1320EA}"/>
                      </a:ext>
                    </a:extLst>
                  </p:cNvPr>
                  <p:cNvSpPr/>
                  <p:nvPr/>
                </p:nvSpPr>
                <p:spPr>
                  <a:xfrm>
                    <a:off x="8927862" y="7330481"/>
                    <a:ext cx="162292" cy="127800"/>
                  </a:xfrm>
                  <a:custGeom>
                    <a:avLst/>
                    <a:gdLst>
                      <a:gd name="connsiteX0" fmla="*/ 162183 w 162292"/>
                      <a:gd name="connsiteY0" fmla="*/ 15035 h 127800"/>
                      <a:gd name="connsiteX1" fmla="*/ 149021 w 162292"/>
                      <a:gd name="connsiteY1" fmla="*/ 1033 h 127800"/>
                      <a:gd name="connsiteX2" fmla="*/ 76946 w 162292"/>
                      <a:gd name="connsiteY2" fmla="*/ 30122 h 127800"/>
                      <a:gd name="connsiteX3" fmla="*/ 41136 w 162292"/>
                      <a:gd name="connsiteY3" fmla="*/ 56516 h 127800"/>
                      <a:gd name="connsiteX4" fmla="*/ 1931 w 162292"/>
                      <a:gd name="connsiteY4" fmla="*/ 97261 h 127800"/>
                      <a:gd name="connsiteX5" fmla="*/ 2701 w 162292"/>
                      <a:gd name="connsiteY5" fmla="*/ 111403 h 127800"/>
                      <a:gd name="connsiteX6" fmla="*/ 22899 w 162292"/>
                      <a:gd name="connsiteY6" fmla="*/ 126875 h 127800"/>
                      <a:gd name="connsiteX7" fmla="*/ 24824 w 162292"/>
                      <a:gd name="connsiteY7" fmla="*/ 126595 h 127800"/>
                      <a:gd name="connsiteX8" fmla="*/ 28709 w 162292"/>
                      <a:gd name="connsiteY8" fmla="*/ 125265 h 127800"/>
                      <a:gd name="connsiteX9" fmla="*/ 28744 w 162292"/>
                      <a:gd name="connsiteY9" fmla="*/ 125370 h 127800"/>
                      <a:gd name="connsiteX10" fmla="*/ 29480 w 162292"/>
                      <a:gd name="connsiteY10" fmla="*/ 124985 h 127800"/>
                      <a:gd name="connsiteX11" fmla="*/ 48487 w 162292"/>
                      <a:gd name="connsiteY11" fmla="*/ 115744 h 127800"/>
                      <a:gd name="connsiteX12" fmla="*/ 107050 w 162292"/>
                      <a:gd name="connsiteY12" fmla="*/ 89280 h 127800"/>
                      <a:gd name="connsiteX13" fmla="*/ 162183 w 162292"/>
                      <a:gd name="connsiteY13" fmla="*/ 15035 h 12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62292" h="127800">
                        <a:moveTo>
                          <a:pt x="162183" y="15035"/>
                        </a:moveTo>
                        <a:cubicBezTo>
                          <a:pt x="161763" y="7824"/>
                          <a:pt x="155672" y="2433"/>
                          <a:pt x="149021" y="1033"/>
                        </a:cubicBezTo>
                        <a:cubicBezTo>
                          <a:pt x="121927" y="-4708"/>
                          <a:pt x="97039" y="14650"/>
                          <a:pt x="76946" y="30122"/>
                        </a:cubicBezTo>
                        <a:cubicBezTo>
                          <a:pt x="65184" y="39188"/>
                          <a:pt x="52723" y="47239"/>
                          <a:pt x="41136" y="56516"/>
                        </a:cubicBezTo>
                        <a:cubicBezTo>
                          <a:pt x="26959" y="67892"/>
                          <a:pt x="11172" y="81439"/>
                          <a:pt x="1931" y="97261"/>
                        </a:cubicBezTo>
                        <a:cubicBezTo>
                          <a:pt x="-1185" y="102547"/>
                          <a:pt x="-240" y="107833"/>
                          <a:pt x="2701" y="111403"/>
                        </a:cubicBezTo>
                        <a:cubicBezTo>
                          <a:pt x="2771" y="121065"/>
                          <a:pt x="11207" y="130901"/>
                          <a:pt x="22899" y="126875"/>
                        </a:cubicBezTo>
                        <a:cubicBezTo>
                          <a:pt x="23529" y="126806"/>
                          <a:pt x="24159" y="126771"/>
                          <a:pt x="24824" y="126595"/>
                        </a:cubicBezTo>
                        <a:cubicBezTo>
                          <a:pt x="26154" y="126210"/>
                          <a:pt x="27414" y="125685"/>
                          <a:pt x="28709" y="125265"/>
                        </a:cubicBezTo>
                        <a:cubicBezTo>
                          <a:pt x="28709" y="125300"/>
                          <a:pt x="28744" y="125335"/>
                          <a:pt x="28744" y="125370"/>
                        </a:cubicBezTo>
                        <a:cubicBezTo>
                          <a:pt x="28989" y="125230"/>
                          <a:pt x="29234" y="125125"/>
                          <a:pt x="29480" y="124985"/>
                        </a:cubicBezTo>
                        <a:cubicBezTo>
                          <a:pt x="36235" y="122605"/>
                          <a:pt x="42536" y="119454"/>
                          <a:pt x="48487" y="115744"/>
                        </a:cubicBezTo>
                        <a:cubicBezTo>
                          <a:pt x="68055" y="107028"/>
                          <a:pt x="88288" y="99747"/>
                          <a:pt x="107050" y="89280"/>
                        </a:cubicBezTo>
                        <a:cubicBezTo>
                          <a:pt x="135089" y="73598"/>
                          <a:pt x="164318" y="50705"/>
                          <a:pt x="162183" y="15035"/>
                        </a:cubicBezTo>
                        <a:close/>
                      </a:path>
                    </a:pathLst>
                  </a:custGeom>
                  <a:solidFill>
                    <a:srgbClr val="FAF0E9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C3EA53F1-EEBE-4A81-BC25-76BFAD6D83C9}"/>
                      </a:ext>
                    </a:extLst>
                  </p:cNvPr>
                  <p:cNvSpPr/>
                  <p:nvPr/>
                </p:nvSpPr>
                <p:spPr>
                  <a:xfrm>
                    <a:off x="8949229" y="7365606"/>
                    <a:ext cx="98177" cy="74294"/>
                  </a:xfrm>
                  <a:custGeom>
                    <a:avLst/>
                    <a:gdLst>
                      <a:gd name="connsiteX0" fmla="*/ 97795 w 98177"/>
                      <a:gd name="connsiteY0" fmla="*/ 10539 h 74294"/>
                      <a:gd name="connsiteX1" fmla="*/ 83268 w 98177"/>
                      <a:gd name="connsiteY1" fmla="*/ 143 h 74294"/>
                      <a:gd name="connsiteX2" fmla="*/ 65801 w 98177"/>
                      <a:gd name="connsiteY2" fmla="*/ 8404 h 74294"/>
                      <a:gd name="connsiteX3" fmla="*/ 60130 w 98177"/>
                      <a:gd name="connsiteY3" fmla="*/ 13375 h 74294"/>
                      <a:gd name="connsiteX4" fmla="*/ 35976 w 98177"/>
                      <a:gd name="connsiteY4" fmla="*/ 29022 h 74294"/>
                      <a:gd name="connsiteX5" fmla="*/ 18404 w 98177"/>
                      <a:gd name="connsiteY5" fmla="*/ 41239 h 74294"/>
                      <a:gd name="connsiteX6" fmla="*/ 27 w 98177"/>
                      <a:gd name="connsiteY6" fmla="*/ 67142 h 74294"/>
                      <a:gd name="connsiteX7" fmla="*/ 4507 w 98177"/>
                      <a:gd name="connsiteY7" fmla="*/ 74178 h 74294"/>
                      <a:gd name="connsiteX8" fmla="*/ 18019 w 98177"/>
                      <a:gd name="connsiteY8" fmla="*/ 70993 h 74294"/>
                      <a:gd name="connsiteX9" fmla="*/ 20539 w 98177"/>
                      <a:gd name="connsiteY9" fmla="*/ 68963 h 74294"/>
                      <a:gd name="connsiteX10" fmla="*/ 24670 w 98177"/>
                      <a:gd name="connsiteY10" fmla="*/ 66372 h 74294"/>
                      <a:gd name="connsiteX11" fmla="*/ 35311 w 98177"/>
                      <a:gd name="connsiteY11" fmla="*/ 60386 h 74294"/>
                      <a:gd name="connsiteX12" fmla="*/ 52674 w 98177"/>
                      <a:gd name="connsiteY12" fmla="*/ 50550 h 74294"/>
                      <a:gd name="connsiteX13" fmla="*/ 77457 w 98177"/>
                      <a:gd name="connsiteY13" fmla="*/ 35358 h 74294"/>
                      <a:gd name="connsiteX14" fmla="*/ 89569 w 98177"/>
                      <a:gd name="connsiteY14" fmla="*/ 26362 h 74294"/>
                      <a:gd name="connsiteX15" fmla="*/ 97795 w 98177"/>
                      <a:gd name="connsiteY15" fmla="*/ 10539 h 74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8177" h="74294">
                        <a:moveTo>
                          <a:pt x="97795" y="10539"/>
                        </a:moveTo>
                        <a:cubicBezTo>
                          <a:pt x="96290" y="4308"/>
                          <a:pt x="89989" y="-942"/>
                          <a:pt x="83268" y="143"/>
                        </a:cubicBezTo>
                        <a:cubicBezTo>
                          <a:pt x="75847" y="1333"/>
                          <a:pt x="71366" y="3818"/>
                          <a:pt x="65801" y="8404"/>
                        </a:cubicBezTo>
                        <a:cubicBezTo>
                          <a:pt x="63875" y="10014"/>
                          <a:pt x="62055" y="11764"/>
                          <a:pt x="60130" y="13375"/>
                        </a:cubicBezTo>
                        <a:cubicBezTo>
                          <a:pt x="52814" y="19570"/>
                          <a:pt x="44098" y="23946"/>
                          <a:pt x="35976" y="29022"/>
                        </a:cubicBezTo>
                        <a:cubicBezTo>
                          <a:pt x="29956" y="32802"/>
                          <a:pt x="24110" y="37038"/>
                          <a:pt x="18404" y="41239"/>
                        </a:cubicBezTo>
                        <a:cubicBezTo>
                          <a:pt x="10073" y="47364"/>
                          <a:pt x="-603" y="55696"/>
                          <a:pt x="27" y="67142"/>
                        </a:cubicBezTo>
                        <a:cubicBezTo>
                          <a:pt x="97" y="68612"/>
                          <a:pt x="2057" y="74773"/>
                          <a:pt x="4507" y="74178"/>
                        </a:cubicBezTo>
                        <a:cubicBezTo>
                          <a:pt x="9548" y="74668"/>
                          <a:pt x="14064" y="73618"/>
                          <a:pt x="18019" y="70993"/>
                        </a:cubicBezTo>
                        <a:cubicBezTo>
                          <a:pt x="18859" y="70292"/>
                          <a:pt x="19699" y="69627"/>
                          <a:pt x="20539" y="68963"/>
                        </a:cubicBezTo>
                        <a:cubicBezTo>
                          <a:pt x="21870" y="68017"/>
                          <a:pt x="23270" y="67212"/>
                          <a:pt x="24670" y="66372"/>
                        </a:cubicBezTo>
                        <a:cubicBezTo>
                          <a:pt x="28205" y="64307"/>
                          <a:pt x="31671" y="62241"/>
                          <a:pt x="35311" y="60386"/>
                        </a:cubicBezTo>
                        <a:cubicBezTo>
                          <a:pt x="41262" y="57341"/>
                          <a:pt x="46933" y="53980"/>
                          <a:pt x="52674" y="50550"/>
                        </a:cubicBezTo>
                        <a:cubicBezTo>
                          <a:pt x="61040" y="45579"/>
                          <a:pt x="69651" y="41204"/>
                          <a:pt x="77457" y="35358"/>
                        </a:cubicBezTo>
                        <a:cubicBezTo>
                          <a:pt x="81728" y="32137"/>
                          <a:pt x="84843" y="28182"/>
                          <a:pt x="89569" y="26362"/>
                        </a:cubicBezTo>
                        <a:cubicBezTo>
                          <a:pt x="95975" y="24016"/>
                          <a:pt x="99370" y="17015"/>
                          <a:pt x="97795" y="10539"/>
                        </a:cubicBezTo>
                        <a:close/>
                      </a:path>
                    </a:pathLst>
                  </a:custGeom>
                  <a:solidFill>
                    <a:srgbClr val="F3BAAF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6C328BCF-423B-4515-A908-D48A697D8A3A}"/>
                    </a:ext>
                  </a:extLst>
                </p:cNvPr>
                <p:cNvSpPr/>
                <p:nvPr/>
              </p:nvSpPr>
              <p:spPr>
                <a:xfrm flipH="1">
                  <a:off x="8014586" y="7914201"/>
                  <a:ext cx="72013" cy="45719"/>
                </a:xfrm>
                <a:custGeom>
                  <a:avLst/>
                  <a:gdLst>
                    <a:gd name="connsiteX0" fmla="*/ 45709 w 45904"/>
                    <a:gd name="connsiteY0" fmla="*/ 11190 h 29143"/>
                    <a:gd name="connsiteX1" fmla="*/ 41299 w 45904"/>
                    <a:gd name="connsiteY1" fmla="*/ 4294 h 29143"/>
                    <a:gd name="connsiteX2" fmla="*/ 30832 w 45904"/>
                    <a:gd name="connsiteY2" fmla="*/ 233 h 29143"/>
                    <a:gd name="connsiteX3" fmla="*/ 22466 w 45904"/>
                    <a:gd name="connsiteY3" fmla="*/ 479 h 29143"/>
                    <a:gd name="connsiteX4" fmla="*/ 12560 w 45904"/>
                    <a:gd name="connsiteY4" fmla="*/ 2754 h 29143"/>
                    <a:gd name="connsiteX5" fmla="*/ 10844 w 45904"/>
                    <a:gd name="connsiteY5" fmla="*/ 2894 h 29143"/>
                    <a:gd name="connsiteX6" fmla="*/ 3108 w 45904"/>
                    <a:gd name="connsiteY6" fmla="*/ 6429 h 29143"/>
                    <a:gd name="connsiteX7" fmla="*/ 28 w 45904"/>
                    <a:gd name="connsiteY7" fmla="*/ 14655 h 29143"/>
                    <a:gd name="connsiteX8" fmla="*/ 3563 w 45904"/>
                    <a:gd name="connsiteY8" fmla="*/ 22392 h 29143"/>
                    <a:gd name="connsiteX9" fmla="*/ 11334 w 45904"/>
                    <a:gd name="connsiteY9" fmla="*/ 25437 h 29143"/>
                    <a:gd name="connsiteX10" fmla="*/ 14310 w 45904"/>
                    <a:gd name="connsiteY10" fmla="*/ 26837 h 29143"/>
                    <a:gd name="connsiteX11" fmla="*/ 16165 w 45904"/>
                    <a:gd name="connsiteY11" fmla="*/ 27537 h 29143"/>
                    <a:gd name="connsiteX12" fmla="*/ 19105 w 45904"/>
                    <a:gd name="connsiteY12" fmla="*/ 28272 h 29143"/>
                    <a:gd name="connsiteX13" fmla="*/ 27787 w 45904"/>
                    <a:gd name="connsiteY13" fmla="*/ 29112 h 29143"/>
                    <a:gd name="connsiteX14" fmla="*/ 43959 w 45904"/>
                    <a:gd name="connsiteY14" fmla="*/ 19346 h 29143"/>
                    <a:gd name="connsiteX15" fmla="*/ 45709 w 45904"/>
                    <a:gd name="connsiteY15" fmla="*/ 11190 h 2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5904" h="29143">
                      <a:moveTo>
                        <a:pt x="45709" y="11190"/>
                      </a:moveTo>
                      <a:cubicBezTo>
                        <a:pt x="45079" y="8459"/>
                        <a:pt x="43679" y="5904"/>
                        <a:pt x="41299" y="4294"/>
                      </a:cubicBezTo>
                      <a:cubicBezTo>
                        <a:pt x="37973" y="2054"/>
                        <a:pt x="34753" y="899"/>
                        <a:pt x="30832" y="233"/>
                      </a:cubicBezTo>
                      <a:cubicBezTo>
                        <a:pt x="28032" y="-222"/>
                        <a:pt x="25231" y="59"/>
                        <a:pt x="22466" y="479"/>
                      </a:cubicBezTo>
                      <a:cubicBezTo>
                        <a:pt x="19105" y="1003"/>
                        <a:pt x="15885" y="2054"/>
                        <a:pt x="12560" y="2754"/>
                      </a:cubicBezTo>
                      <a:cubicBezTo>
                        <a:pt x="11999" y="2789"/>
                        <a:pt x="11404" y="2894"/>
                        <a:pt x="10844" y="2894"/>
                      </a:cubicBezTo>
                      <a:cubicBezTo>
                        <a:pt x="8044" y="2929"/>
                        <a:pt x="4998" y="4434"/>
                        <a:pt x="3108" y="6429"/>
                      </a:cubicBezTo>
                      <a:cubicBezTo>
                        <a:pt x="1183" y="8459"/>
                        <a:pt x="-217" y="11820"/>
                        <a:pt x="28" y="14655"/>
                      </a:cubicBezTo>
                      <a:cubicBezTo>
                        <a:pt x="273" y="17526"/>
                        <a:pt x="1323" y="20466"/>
                        <a:pt x="3563" y="22392"/>
                      </a:cubicBezTo>
                      <a:cubicBezTo>
                        <a:pt x="5734" y="24282"/>
                        <a:pt x="8429" y="25437"/>
                        <a:pt x="11334" y="25437"/>
                      </a:cubicBezTo>
                      <a:cubicBezTo>
                        <a:pt x="12314" y="25927"/>
                        <a:pt x="13295" y="26417"/>
                        <a:pt x="14310" y="26837"/>
                      </a:cubicBezTo>
                      <a:cubicBezTo>
                        <a:pt x="14905" y="27082"/>
                        <a:pt x="15535" y="27362"/>
                        <a:pt x="16165" y="27537"/>
                      </a:cubicBezTo>
                      <a:cubicBezTo>
                        <a:pt x="17145" y="27817"/>
                        <a:pt x="18125" y="28062"/>
                        <a:pt x="19105" y="28272"/>
                      </a:cubicBezTo>
                      <a:cubicBezTo>
                        <a:pt x="21941" y="28903"/>
                        <a:pt x="24881" y="29252"/>
                        <a:pt x="27787" y="29112"/>
                      </a:cubicBezTo>
                      <a:cubicBezTo>
                        <a:pt x="34333" y="28797"/>
                        <a:pt x="40528" y="24947"/>
                        <a:pt x="43959" y="19346"/>
                      </a:cubicBezTo>
                      <a:cubicBezTo>
                        <a:pt x="45359" y="17036"/>
                        <a:pt x="46339" y="14025"/>
                        <a:pt x="45709" y="11190"/>
                      </a:cubicBezTo>
                      <a:close/>
                    </a:path>
                  </a:pathLst>
                </a:custGeom>
                <a:solidFill>
                  <a:srgbClr val="F7CFC8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9D2A3CB4-E9B7-44CB-A777-B6F32A139D08}"/>
                    </a:ext>
                  </a:extLst>
                </p:cNvPr>
                <p:cNvSpPr/>
                <p:nvPr/>
              </p:nvSpPr>
              <p:spPr>
                <a:xfrm>
                  <a:off x="8206185" y="7861412"/>
                  <a:ext cx="25200" cy="25200"/>
                </a:xfrm>
                <a:custGeom>
                  <a:avLst/>
                  <a:gdLst>
                    <a:gd name="connsiteX0" fmla="*/ 9123 w 17230"/>
                    <a:gd name="connsiteY0" fmla="*/ 0 h 17782"/>
                    <a:gd name="connsiteX1" fmla="*/ 8108 w 17230"/>
                    <a:gd name="connsiteY1" fmla="*/ 17783 h 17782"/>
                    <a:gd name="connsiteX2" fmla="*/ 9123 w 17230"/>
                    <a:gd name="connsiteY2" fmla="*/ 0 h 17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30" h="17782">
                      <a:moveTo>
                        <a:pt x="9123" y="0"/>
                      </a:moveTo>
                      <a:cubicBezTo>
                        <a:pt x="-2324" y="0"/>
                        <a:pt x="-3374" y="17783"/>
                        <a:pt x="8108" y="17783"/>
                      </a:cubicBezTo>
                      <a:cubicBezTo>
                        <a:pt x="19554" y="17783"/>
                        <a:pt x="20605" y="0"/>
                        <a:pt x="912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E3977572-E93D-4B5D-93C5-6B21321C5257}"/>
                    </a:ext>
                  </a:extLst>
                </p:cNvPr>
                <p:cNvGrpSpPr/>
                <p:nvPr/>
              </p:nvGrpSpPr>
              <p:grpSpPr>
                <a:xfrm>
                  <a:off x="8086224" y="7908137"/>
                  <a:ext cx="104841" cy="121503"/>
                  <a:chOff x="8086224" y="7908137"/>
                  <a:chExt cx="104841" cy="121503"/>
                </a:xfrm>
              </p:grpSpPr>
              <p:sp>
                <p:nvSpPr>
                  <p:cNvPr id="68" name="Arc 67">
                    <a:extLst>
                      <a:ext uri="{FF2B5EF4-FFF2-40B4-BE49-F238E27FC236}">
                        <a16:creationId xmlns:a16="http://schemas.microsoft.com/office/drawing/2014/main" id="{A90444E1-7EAB-45F7-82AD-6BBA41A6C0E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8138991" y="7908831"/>
                    <a:ext cx="52074" cy="120809"/>
                  </a:xfrm>
                  <a:prstGeom prst="arc">
                    <a:avLst>
                      <a:gd name="adj1" fmla="val 14693072"/>
                      <a:gd name="adj2" fmla="val 0"/>
                    </a:avLst>
                  </a:prstGeom>
                  <a:ln>
                    <a:solidFill>
                      <a:srgbClr val="AA591E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9" name="Arc 68">
                    <a:extLst>
                      <a:ext uri="{FF2B5EF4-FFF2-40B4-BE49-F238E27FC236}">
                        <a16:creationId xmlns:a16="http://schemas.microsoft.com/office/drawing/2014/main" id="{16B92F3C-4C27-4292-8A72-E3FF00A1DF89}"/>
                      </a:ext>
                    </a:extLst>
                  </p:cNvPr>
                  <p:cNvSpPr/>
                  <p:nvPr/>
                </p:nvSpPr>
                <p:spPr>
                  <a:xfrm flipV="1">
                    <a:off x="8086224" y="7908137"/>
                    <a:ext cx="52074" cy="120809"/>
                  </a:xfrm>
                  <a:prstGeom prst="arc">
                    <a:avLst>
                      <a:gd name="adj1" fmla="val 14693072"/>
                      <a:gd name="adj2" fmla="val 0"/>
                    </a:avLst>
                  </a:prstGeom>
                  <a:ln>
                    <a:solidFill>
                      <a:srgbClr val="AA591E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461E8F96-5028-4675-857F-A144407CACE3}"/>
                    </a:ext>
                  </a:extLst>
                </p:cNvPr>
                <p:cNvSpPr/>
                <p:nvPr/>
              </p:nvSpPr>
              <p:spPr>
                <a:xfrm rot="19298799">
                  <a:off x="8113230" y="7909786"/>
                  <a:ext cx="62617" cy="56556"/>
                </a:xfrm>
                <a:custGeom>
                  <a:avLst/>
                  <a:gdLst>
                    <a:gd name="connsiteX0" fmla="*/ 37682 w 39845"/>
                    <a:gd name="connsiteY0" fmla="*/ 14089 h 35988"/>
                    <a:gd name="connsiteX1" fmla="*/ 24940 w 39845"/>
                    <a:gd name="connsiteY1" fmla="*/ 13704 h 35988"/>
                    <a:gd name="connsiteX2" fmla="*/ 17904 w 39845"/>
                    <a:gd name="connsiteY2" fmla="*/ 16154 h 35988"/>
                    <a:gd name="connsiteX3" fmla="*/ 20985 w 39845"/>
                    <a:gd name="connsiteY3" fmla="*/ 8558 h 35988"/>
                    <a:gd name="connsiteX4" fmla="*/ 17029 w 39845"/>
                    <a:gd name="connsiteY4" fmla="*/ 17 h 35988"/>
                    <a:gd name="connsiteX5" fmla="*/ 7403 w 39845"/>
                    <a:gd name="connsiteY5" fmla="*/ 6878 h 35988"/>
                    <a:gd name="connsiteX6" fmla="*/ 2152 w 39845"/>
                    <a:gd name="connsiteY6" fmla="*/ 18815 h 35988"/>
                    <a:gd name="connsiteX7" fmla="*/ 157 w 39845"/>
                    <a:gd name="connsiteY7" fmla="*/ 34252 h 35988"/>
                    <a:gd name="connsiteX8" fmla="*/ 1242 w 39845"/>
                    <a:gd name="connsiteY8" fmla="*/ 35407 h 35988"/>
                    <a:gd name="connsiteX9" fmla="*/ 3237 w 39845"/>
                    <a:gd name="connsiteY9" fmla="*/ 35932 h 35988"/>
                    <a:gd name="connsiteX10" fmla="*/ 22840 w 39845"/>
                    <a:gd name="connsiteY10" fmla="*/ 31486 h 35988"/>
                    <a:gd name="connsiteX11" fmla="*/ 36982 w 39845"/>
                    <a:gd name="connsiteY11" fmla="*/ 23995 h 35988"/>
                    <a:gd name="connsiteX12" fmla="*/ 37682 w 39845"/>
                    <a:gd name="connsiteY12" fmla="*/ 14089 h 3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9845" h="35988">
                      <a:moveTo>
                        <a:pt x="37682" y="14089"/>
                      </a:moveTo>
                      <a:cubicBezTo>
                        <a:pt x="34007" y="11638"/>
                        <a:pt x="28896" y="12654"/>
                        <a:pt x="24940" y="13704"/>
                      </a:cubicBezTo>
                      <a:cubicBezTo>
                        <a:pt x="22595" y="14334"/>
                        <a:pt x="20180" y="15139"/>
                        <a:pt x="17904" y="16154"/>
                      </a:cubicBezTo>
                      <a:cubicBezTo>
                        <a:pt x="19200" y="13739"/>
                        <a:pt x="20425" y="11288"/>
                        <a:pt x="20985" y="8558"/>
                      </a:cubicBezTo>
                      <a:cubicBezTo>
                        <a:pt x="21650" y="5268"/>
                        <a:pt x="21335" y="332"/>
                        <a:pt x="17029" y="17"/>
                      </a:cubicBezTo>
                      <a:cubicBezTo>
                        <a:pt x="12934" y="-298"/>
                        <a:pt x="9468" y="3832"/>
                        <a:pt x="7403" y="6878"/>
                      </a:cubicBezTo>
                      <a:cubicBezTo>
                        <a:pt x="4953" y="10483"/>
                        <a:pt x="3377" y="14649"/>
                        <a:pt x="2152" y="18815"/>
                      </a:cubicBezTo>
                      <a:cubicBezTo>
                        <a:pt x="752" y="23715"/>
                        <a:pt x="-438" y="29106"/>
                        <a:pt x="157" y="34252"/>
                      </a:cubicBezTo>
                      <a:cubicBezTo>
                        <a:pt x="227" y="34952"/>
                        <a:pt x="717" y="35267"/>
                        <a:pt x="1242" y="35407"/>
                      </a:cubicBezTo>
                      <a:cubicBezTo>
                        <a:pt x="1732" y="35862"/>
                        <a:pt x="2397" y="36107"/>
                        <a:pt x="3237" y="35932"/>
                      </a:cubicBezTo>
                      <a:cubicBezTo>
                        <a:pt x="9818" y="34567"/>
                        <a:pt x="16434" y="33516"/>
                        <a:pt x="22840" y="31486"/>
                      </a:cubicBezTo>
                      <a:cubicBezTo>
                        <a:pt x="27811" y="29911"/>
                        <a:pt x="33237" y="27776"/>
                        <a:pt x="36982" y="23995"/>
                      </a:cubicBezTo>
                      <a:cubicBezTo>
                        <a:pt x="39572" y="21265"/>
                        <a:pt x="41533" y="16679"/>
                        <a:pt x="37682" y="14089"/>
                      </a:cubicBezTo>
                      <a:close/>
                    </a:path>
                  </a:pathLst>
                </a:custGeom>
                <a:solidFill>
                  <a:srgbClr val="F3BAAF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E82AA1B4-2957-4048-B595-8A265374F070}"/>
                  </a:ext>
                </a:extLst>
              </p:cNvPr>
              <p:cNvGrpSpPr/>
              <p:nvPr/>
            </p:nvGrpSpPr>
            <p:grpSpPr>
              <a:xfrm rot="343802">
                <a:off x="8100423" y="5326936"/>
                <a:ext cx="423106" cy="338702"/>
                <a:chOff x="7874723" y="7621769"/>
                <a:chExt cx="559533" cy="447914"/>
              </a:xfrm>
            </p:grpSpPr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39F473DD-1254-4842-9A07-16AA31E311E9}"/>
                    </a:ext>
                  </a:extLst>
                </p:cNvPr>
                <p:cNvSpPr/>
                <p:nvPr/>
              </p:nvSpPr>
              <p:spPr>
                <a:xfrm>
                  <a:off x="7947954" y="7772723"/>
                  <a:ext cx="399024" cy="296960"/>
                </a:xfrm>
                <a:custGeom>
                  <a:avLst/>
                  <a:gdLst>
                    <a:gd name="connsiteX0" fmla="*/ 276462 w 552925"/>
                    <a:gd name="connsiteY0" fmla="*/ 0 h 277375"/>
                    <a:gd name="connsiteX1" fmla="*/ 549362 w 552925"/>
                    <a:gd name="connsiteY1" fmla="*/ 239343 h 277375"/>
                    <a:gd name="connsiteX2" fmla="*/ 552925 w 552925"/>
                    <a:gd name="connsiteY2" fmla="*/ 277375 h 277375"/>
                    <a:gd name="connsiteX3" fmla="*/ 0 w 552925"/>
                    <a:gd name="connsiteY3" fmla="*/ 277375 h 277375"/>
                    <a:gd name="connsiteX4" fmla="*/ 3563 w 552925"/>
                    <a:gd name="connsiteY4" fmla="*/ 239343 h 277375"/>
                    <a:gd name="connsiteX5" fmla="*/ 276462 w 552925"/>
                    <a:gd name="connsiteY5" fmla="*/ 0 h 277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2925" h="277375">
                      <a:moveTo>
                        <a:pt x="276462" y="0"/>
                      </a:moveTo>
                      <a:cubicBezTo>
                        <a:pt x="411076" y="0"/>
                        <a:pt x="523387" y="102750"/>
                        <a:pt x="549362" y="239343"/>
                      </a:cubicBezTo>
                      <a:lnTo>
                        <a:pt x="552925" y="277375"/>
                      </a:lnTo>
                      <a:lnTo>
                        <a:pt x="0" y="277375"/>
                      </a:lnTo>
                      <a:lnTo>
                        <a:pt x="3563" y="239343"/>
                      </a:lnTo>
                      <a:cubicBezTo>
                        <a:pt x="29537" y="102750"/>
                        <a:pt x="141849" y="0"/>
                        <a:pt x="276462" y="0"/>
                      </a:cubicBezTo>
                      <a:close/>
                    </a:path>
                  </a:pathLst>
                </a:custGeom>
                <a:solidFill>
                  <a:srgbClr val="FAF0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68A6F473-B171-41E1-B691-D2F9ADA8630B}"/>
                    </a:ext>
                  </a:extLst>
                </p:cNvPr>
                <p:cNvSpPr/>
                <p:nvPr/>
              </p:nvSpPr>
              <p:spPr>
                <a:xfrm>
                  <a:off x="8208517" y="7916368"/>
                  <a:ext cx="72013" cy="45719"/>
                </a:xfrm>
                <a:custGeom>
                  <a:avLst/>
                  <a:gdLst>
                    <a:gd name="connsiteX0" fmla="*/ 45709 w 45904"/>
                    <a:gd name="connsiteY0" fmla="*/ 11190 h 29143"/>
                    <a:gd name="connsiteX1" fmla="*/ 41299 w 45904"/>
                    <a:gd name="connsiteY1" fmla="*/ 4294 h 29143"/>
                    <a:gd name="connsiteX2" fmla="*/ 30832 w 45904"/>
                    <a:gd name="connsiteY2" fmla="*/ 233 h 29143"/>
                    <a:gd name="connsiteX3" fmla="*/ 22466 w 45904"/>
                    <a:gd name="connsiteY3" fmla="*/ 479 h 29143"/>
                    <a:gd name="connsiteX4" fmla="*/ 12560 w 45904"/>
                    <a:gd name="connsiteY4" fmla="*/ 2754 h 29143"/>
                    <a:gd name="connsiteX5" fmla="*/ 10844 w 45904"/>
                    <a:gd name="connsiteY5" fmla="*/ 2894 h 29143"/>
                    <a:gd name="connsiteX6" fmla="*/ 3108 w 45904"/>
                    <a:gd name="connsiteY6" fmla="*/ 6429 h 29143"/>
                    <a:gd name="connsiteX7" fmla="*/ 28 w 45904"/>
                    <a:gd name="connsiteY7" fmla="*/ 14655 h 29143"/>
                    <a:gd name="connsiteX8" fmla="*/ 3563 w 45904"/>
                    <a:gd name="connsiteY8" fmla="*/ 22392 h 29143"/>
                    <a:gd name="connsiteX9" fmla="*/ 11334 w 45904"/>
                    <a:gd name="connsiteY9" fmla="*/ 25437 h 29143"/>
                    <a:gd name="connsiteX10" fmla="*/ 14310 w 45904"/>
                    <a:gd name="connsiteY10" fmla="*/ 26837 h 29143"/>
                    <a:gd name="connsiteX11" fmla="*/ 16165 w 45904"/>
                    <a:gd name="connsiteY11" fmla="*/ 27537 h 29143"/>
                    <a:gd name="connsiteX12" fmla="*/ 19105 w 45904"/>
                    <a:gd name="connsiteY12" fmla="*/ 28272 h 29143"/>
                    <a:gd name="connsiteX13" fmla="*/ 27787 w 45904"/>
                    <a:gd name="connsiteY13" fmla="*/ 29112 h 29143"/>
                    <a:gd name="connsiteX14" fmla="*/ 43959 w 45904"/>
                    <a:gd name="connsiteY14" fmla="*/ 19346 h 29143"/>
                    <a:gd name="connsiteX15" fmla="*/ 45709 w 45904"/>
                    <a:gd name="connsiteY15" fmla="*/ 11190 h 2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5904" h="29143">
                      <a:moveTo>
                        <a:pt x="45709" y="11190"/>
                      </a:moveTo>
                      <a:cubicBezTo>
                        <a:pt x="45079" y="8459"/>
                        <a:pt x="43679" y="5904"/>
                        <a:pt x="41299" y="4294"/>
                      </a:cubicBezTo>
                      <a:cubicBezTo>
                        <a:pt x="37973" y="2054"/>
                        <a:pt x="34753" y="899"/>
                        <a:pt x="30832" y="233"/>
                      </a:cubicBezTo>
                      <a:cubicBezTo>
                        <a:pt x="28032" y="-222"/>
                        <a:pt x="25231" y="59"/>
                        <a:pt x="22466" y="479"/>
                      </a:cubicBezTo>
                      <a:cubicBezTo>
                        <a:pt x="19105" y="1003"/>
                        <a:pt x="15885" y="2054"/>
                        <a:pt x="12560" y="2754"/>
                      </a:cubicBezTo>
                      <a:cubicBezTo>
                        <a:pt x="11999" y="2789"/>
                        <a:pt x="11404" y="2894"/>
                        <a:pt x="10844" y="2894"/>
                      </a:cubicBezTo>
                      <a:cubicBezTo>
                        <a:pt x="8044" y="2929"/>
                        <a:pt x="4998" y="4434"/>
                        <a:pt x="3108" y="6429"/>
                      </a:cubicBezTo>
                      <a:cubicBezTo>
                        <a:pt x="1183" y="8459"/>
                        <a:pt x="-217" y="11820"/>
                        <a:pt x="28" y="14655"/>
                      </a:cubicBezTo>
                      <a:cubicBezTo>
                        <a:pt x="273" y="17526"/>
                        <a:pt x="1323" y="20466"/>
                        <a:pt x="3563" y="22392"/>
                      </a:cubicBezTo>
                      <a:cubicBezTo>
                        <a:pt x="5734" y="24282"/>
                        <a:pt x="8429" y="25437"/>
                        <a:pt x="11334" y="25437"/>
                      </a:cubicBezTo>
                      <a:cubicBezTo>
                        <a:pt x="12314" y="25927"/>
                        <a:pt x="13295" y="26417"/>
                        <a:pt x="14310" y="26837"/>
                      </a:cubicBezTo>
                      <a:cubicBezTo>
                        <a:pt x="14905" y="27082"/>
                        <a:pt x="15535" y="27362"/>
                        <a:pt x="16165" y="27537"/>
                      </a:cubicBezTo>
                      <a:cubicBezTo>
                        <a:pt x="17145" y="27817"/>
                        <a:pt x="18125" y="28062"/>
                        <a:pt x="19105" y="28272"/>
                      </a:cubicBezTo>
                      <a:cubicBezTo>
                        <a:pt x="21941" y="28903"/>
                        <a:pt x="24881" y="29252"/>
                        <a:pt x="27787" y="29112"/>
                      </a:cubicBezTo>
                      <a:cubicBezTo>
                        <a:pt x="34333" y="28797"/>
                        <a:pt x="40528" y="24947"/>
                        <a:pt x="43959" y="19346"/>
                      </a:cubicBezTo>
                      <a:cubicBezTo>
                        <a:pt x="45359" y="17036"/>
                        <a:pt x="46339" y="14025"/>
                        <a:pt x="45709" y="11190"/>
                      </a:cubicBezTo>
                      <a:close/>
                    </a:path>
                  </a:pathLst>
                </a:custGeom>
                <a:solidFill>
                  <a:srgbClr val="F7CFC8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6C567EE4-4428-4208-A401-19D2C9B9FDD1}"/>
                    </a:ext>
                  </a:extLst>
                </p:cNvPr>
                <p:cNvSpPr/>
                <p:nvPr/>
              </p:nvSpPr>
              <p:spPr>
                <a:xfrm>
                  <a:off x="8051961" y="7861412"/>
                  <a:ext cx="25200" cy="25200"/>
                </a:xfrm>
                <a:custGeom>
                  <a:avLst/>
                  <a:gdLst>
                    <a:gd name="connsiteX0" fmla="*/ 9123 w 17230"/>
                    <a:gd name="connsiteY0" fmla="*/ 0 h 17782"/>
                    <a:gd name="connsiteX1" fmla="*/ 8108 w 17230"/>
                    <a:gd name="connsiteY1" fmla="*/ 17783 h 17782"/>
                    <a:gd name="connsiteX2" fmla="*/ 9123 w 17230"/>
                    <a:gd name="connsiteY2" fmla="*/ 0 h 17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30" h="17782">
                      <a:moveTo>
                        <a:pt x="9123" y="0"/>
                      </a:moveTo>
                      <a:cubicBezTo>
                        <a:pt x="-2324" y="0"/>
                        <a:pt x="-3374" y="17783"/>
                        <a:pt x="8108" y="17783"/>
                      </a:cubicBezTo>
                      <a:cubicBezTo>
                        <a:pt x="19554" y="17783"/>
                        <a:pt x="20605" y="0"/>
                        <a:pt x="912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EB8118AC-00A0-4E60-9145-7042DBC89190}"/>
                    </a:ext>
                  </a:extLst>
                </p:cNvPr>
                <p:cNvGrpSpPr/>
                <p:nvPr/>
              </p:nvGrpSpPr>
              <p:grpSpPr>
                <a:xfrm rot="20089167">
                  <a:off x="8198572" y="7623501"/>
                  <a:ext cx="235684" cy="185594"/>
                  <a:chOff x="8927862" y="7330481"/>
                  <a:chExt cx="162292" cy="127800"/>
                </a:xfrm>
              </p:grpSpPr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7BBC005E-D6E5-47FC-B974-1B71A587459A}"/>
                      </a:ext>
                    </a:extLst>
                  </p:cNvPr>
                  <p:cNvSpPr/>
                  <p:nvPr/>
                </p:nvSpPr>
                <p:spPr>
                  <a:xfrm>
                    <a:off x="8927862" y="7330481"/>
                    <a:ext cx="162292" cy="127800"/>
                  </a:xfrm>
                  <a:custGeom>
                    <a:avLst/>
                    <a:gdLst>
                      <a:gd name="connsiteX0" fmla="*/ 162183 w 162292"/>
                      <a:gd name="connsiteY0" fmla="*/ 15035 h 127800"/>
                      <a:gd name="connsiteX1" fmla="*/ 149021 w 162292"/>
                      <a:gd name="connsiteY1" fmla="*/ 1033 h 127800"/>
                      <a:gd name="connsiteX2" fmla="*/ 76946 w 162292"/>
                      <a:gd name="connsiteY2" fmla="*/ 30122 h 127800"/>
                      <a:gd name="connsiteX3" fmla="*/ 41136 w 162292"/>
                      <a:gd name="connsiteY3" fmla="*/ 56516 h 127800"/>
                      <a:gd name="connsiteX4" fmla="*/ 1931 w 162292"/>
                      <a:gd name="connsiteY4" fmla="*/ 97261 h 127800"/>
                      <a:gd name="connsiteX5" fmla="*/ 2701 w 162292"/>
                      <a:gd name="connsiteY5" fmla="*/ 111403 h 127800"/>
                      <a:gd name="connsiteX6" fmla="*/ 22899 w 162292"/>
                      <a:gd name="connsiteY6" fmla="*/ 126875 h 127800"/>
                      <a:gd name="connsiteX7" fmla="*/ 24824 w 162292"/>
                      <a:gd name="connsiteY7" fmla="*/ 126595 h 127800"/>
                      <a:gd name="connsiteX8" fmla="*/ 28709 w 162292"/>
                      <a:gd name="connsiteY8" fmla="*/ 125265 h 127800"/>
                      <a:gd name="connsiteX9" fmla="*/ 28744 w 162292"/>
                      <a:gd name="connsiteY9" fmla="*/ 125370 h 127800"/>
                      <a:gd name="connsiteX10" fmla="*/ 29480 w 162292"/>
                      <a:gd name="connsiteY10" fmla="*/ 124985 h 127800"/>
                      <a:gd name="connsiteX11" fmla="*/ 48487 w 162292"/>
                      <a:gd name="connsiteY11" fmla="*/ 115744 h 127800"/>
                      <a:gd name="connsiteX12" fmla="*/ 107050 w 162292"/>
                      <a:gd name="connsiteY12" fmla="*/ 89280 h 127800"/>
                      <a:gd name="connsiteX13" fmla="*/ 162183 w 162292"/>
                      <a:gd name="connsiteY13" fmla="*/ 15035 h 12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62292" h="127800">
                        <a:moveTo>
                          <a:pt x="162183" y="15035"/>
                        </a:moveTo>
                        <a:cubicBezTo>
                          <a:pt x="161763" y="7824"/>
                          <a:pt x="155672" y="2433"/>
                          <a:pt x="149021" y="1033"/>
                        </a:cubicBezTo>
                        <a:cubicBezTo>
                          <a:pt x="121927" y="-4708"/>
                          <a:pt x="97039" y="14650"/>
                          <a:pt x="76946" y="30122"/>
                        </a:cubicBezTo>
                        <a:cubicBezTo>
                          <a:pt x="65184" y="39188"/>
                          <a:pt x="52723" y="47239"/>
                          <a:pt x="41136" y="56516"/>
                        </a:cubicBezTo>
                        <a:cubicBezTo>
                          <a:pt x="26959" y="67892"/>
                          <a:pt x="11172" y="81439"/>
                          <a:pt x="1931" y="97261"/>
                        </a:cubicBezTo>
                        <a:cubicBezTo>
                          <a:pt x="-1185" y="102547"/>
                          <a:pt x="-240" y="107833"/>
                          <a:pt x="2701" y="111403"/>
                        </a:cubicBezTo>
                        <a:cubicBezTo>
                          <a:pt x="2771" y="121065"/>
                          <a:pt x="11207" y="130901"/>
                          <a:pt x="22899" y="126875"/>
                        </a:cubicBezTo>
                        <a:cubicBezTo>
                          <a:pt x="23529" y="126806"/>
                          <a:pt x="24159" y="126771"/>
                          <a:pt x="24824" y="126595"/>
                        </a:cubicBezTo>
                        <a:cubicBezTo>
                          <a:pt x="26154" y="126210"/>
                          <a:pt x="27414" y="125685"/>
                          <a:pt x="28709" y="125265"/>
                        </a:cubicBezTo>
                        <a:cubicBezTo>
                          <a:pt x="28709" y="125300"/>
                          <a:pt x="28744" y="125335"/>
                          <a:pt x="28744" y="125370"/>
                        </a:cubicBezTo>
                        <a:cubicBezTo>
                          <a:pt x="28989" y="125230"/>
                          <a:pt x="29234" y="125125"/>
                          <a:pt x="29480" y="124985"/>
                        </a:cubicBezTo>
                        <a:cubicBezTo>
                          <a:pt x="36235" y="122605"/>
                          <a:pt x="42536" y="119454"/>
                          <a:pt x="48487" y="115744"/>
                        </a:cubicBezTo>
                        <a:cubicBezTo>
                          <a:pt x="68055" y="107028"/>
                          <a:pt x="88288" y="99747"/>
                          <a:pt x="107050" y="89280"/>
                        </a:cubicBezTo>
                        <a:cubicBezTo>
                          <a:pt x="135089" y="73598"/>
                          <a:pt x="164318" y="50705"/>
                          <a:pt x="162183" y="15035"/>
                        </a:cubicBezTo>
                        <a:close/>
                      </a:path>
                    </a:pathLst>
                  </a:custGeom>
                  <a:solidFill>
                    <a:srgbClr val="FAF0E9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7669B680-9FD0-491E-B468-96E7960BEA0A}"/>
                      </a:ext>
                    </a:extLst>
                  </p:cNvPr>
                  <p:cNvSpPr/>
                  <p:nvPr/>
                </p:nvSpPr>
                <p:spPr>
                  <a:xfrm>
                    <a:off x="8949229" y="7365606"/>
                    <a:ext cx="98177" cy="74294"/>
                  </a:xfrm>
                  <a:custGeom>
                    <a:avLst/>
                    <a:gdLst>
                      <a:gd name="connsiteX0" fmla="*/ 97795 w 98177"/>
                      <a:gd name="connsiteY0" fmla="*/ 10539 h 74294"/>
                      <a:gd name="connsiteX1" fmla="*/ 83268 w 98177"/>
                      <a:gd name="connsiteY1" fmla="*/ 143 h 74294"/>
                      <a:gd name="connsiteX2" fmla="*/ 65801 w 98177"/>
                      <a:gd name="connsiteY2" fmla="*/ 8404 h 74294"/>
                      <a:gd name="connsiteX3" fmla="*/ 60130 w 98177"/>
                      <a:gd name="connsiteY3" fmla="*/ 13375 h 74294"/>
                      <a:gd name="connsiteX4" fmla="*/ 35976 w 98177"/>
                      <a:gd name="connsiteY4" fmla="*/ 29022 h 74294"/>
                      <a:gd name="connsiteX5" fmla="*/ 18404 w 98177"/>
                      <a:gd name="connsiteY5" fmla="*/ 41239 h 74294"/>
                      <a:gd name="connsiteX6" fmla="*/ 27 w 98177"/>
                      <a:gd name="connsiteY6" fmla="*/ 67142 h 74294"/>
                      <a:gd name="connsiteX7" fmla="*/ 4507 w 98177"/>
                      <a:gd name="connsiteY7" fmla="*/ 74178 h 74294"/>
                      <a:gd name="connsiteX8" fmla="*/ 18019 w 98177"/>
                      <a:gd name="connsiteY8" fmla="*/ 70993 h 74294"/>
                      <a:gd name="connsiteX9" fmla="*/ 20539 w 98177"/>
                      <a:gd name="connsiteY9" fmla="*/ 68963 h 74294"/>
                      <a:gd name="connsiteX10" fmla="*/ 24670 w 98177"/>
                      <a:gd name="connsiteY10" fmla="*/ 66372 h 74294"/>
                      <a:gd name="connsiteX11" fmla="*/ 35311 w 98177"/>
                      <a:gd name="connsiteY11" fmla="*/ 60386 h 74294"/>
                      <a:gd name="connsiteX12" fmla="*/ 52674 w 98177"/>
                      <a:gd name="connsiteY12" fmla="*/ 50550 h 74294"/>
                      <a:gd name="connsiteX13" fmla="*/ 77457 w 98177"/>
                      <a:gd name="connsiteY13" fmla="*/ 35358 h 74294"/>
                      <a:gd name="connsiteX14" fmla="*/ 89569 w 98177"/>
                      <a:gd name="connsiteY14" fmla="*/ 26362 h 74294"/>
                      <a:gd name="connsiteX15" fmla="*/ 97795 w 98177"/>
                      <a:gd name="connsiteY15" fmla="*/ 10539 h 74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8177" h="74294">
                        <a:moveTo>
                          <a:pt x="97795" y="10539"/>
                        </a:moveTo>
                        <a:cubicBezTo>
                          <a:pt x="96290" y="4308"/>
                          <a:pt x="89989" y="-942"/>
                          <a:pt x="83268" y="143"/>
                        </a:cubicBezTo>
                        <a:cubicBezTo>
                          <a:pt x="75847" y="1333"/>
                          <a:pt x="71366" y="3818"/>
                          <a:pt x="65801" y="8404"/>
                        </a:cubicBezTo>
                        <a:cubicBezTo>
                          <a:pt x="63875" y="10014"/>
                          <a:pt x="62055" y="11764"/>
                          <a:pt x="60130" y="13375"/>
                        </a:cubicBezTo>
                        <a:cubicBezTo>
                          <a:pt x="52814" y="19570"/>
                          <a:pt x="44098" y="23946"/>
                          <a:pt x="35976" y="29022"/>
                        </a:cubicBezTo>
                        <a:cubicBezTo>
                          <a:pt x="29956" y="32802"/>
                          <a:pt x="24110" y="37038"/>
                          <a:pt x="18404" y="41239"/>
                        </a:cubicBezTo>
                        <a:cubicBezTo>
                          <a:pt x="10073" y="47364"/>
                          <a:pt x="-603" y="55696"/>
                          <a:pt x="27" y="67142"/>
                        </a:cubicBezTo>
                        <a:cubicBezTo>
                          <a:pt x="97" y="68612"/>
                          <a:pt x="2057" y="74773"/>
                          <a:pt x="4507" y="74178"/>
                        </a:cubicBezTo>
                        <a:cubicBezTo>
                          <a:pt x="9548" y="74668"/>
                          <a:pt x="14064" y="73618"/>
                          <a:pt x="18019" y="70993"/>
                        </a:cubicBezTo>
                        <a:cubicBezTo>
                          <a:pt x="18859" y="70292"/>
                          <a:pt x="19699" y="69627"/>
                          <a:pt x="20539" y="68963"/>
                        </a:cubicBezTo>
                        <a:cubicBezTo>
                          <a:pt x="21870" y="68017"/>
                          <a:pt x="23270" y="67212"/>
                          <a:pt x="24670" y="66372"/>
                        </a:cubicBezTo>
                        <a:cubicBezTo>
                          <a:pt x="28205" y="64307"/>
                          <a:pt x="31671" y="62241"/>
                          <a:pt x="35311" y="60386"/>
                        </a:cubicBezTo>
                        <a:cubicBezTo>
                          <a:pt x="41262" y="57341"/>
                          <a:pt x="46933" y="53980"/>
                          <a:pt x="52674" y="50550"/>
                        </a:cubicBezTo>
                        <a:cubicBezTo>
                          <a:pt x="61040" y="45579"/>
                          <a:pt x="69651" y="41204"/>
                          <a:pt x="77457" y="35358"/>
                        </a:cubicBezTo>
                        <a:cubicBezTo>
                          <a:pt x="81728" y="32137"/>
                          <a:pt x="84843" y="28182"/>
                          <a:pt x="89569" y="26362"/>
                        </a:cubicBezTo>
                        <a:cubicBezTo>
                          <a:pt x="95975" y="24016"/>
                          <a:pt x="99370" y="17015"/>
                          <a:pt x="97795" y="10539"/>
                        </a:cubicBezTo>
                        <a:close/>
                      </a:path>
                    </a:pathLst>
                  </a:custGeom>
                  <a:solidFill>
                    <a:srgbClr val="F3BAAF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69F33826-0734-4718-90F8-72F6DC4F29AB}"/>
                    </a:ext>
                  </a:extLst>
                </p:cNvPr>
                <p:cNvGrpSpPr/>
                <p:nvPr/>
              </p:nvGrpSpPr>
              <p:grpSpPr>
                <a:xfrm rot="1510833" flipH="1">
                  <a:off x="7874723" y="7621769"/>
                  <a:ext cx="235684" cy="185594"/>
                  <a:chOff x="8927862" y="7330481"/>
                  <a:chExt cx="162292" cy="127800"/>
                </a:xfrm>
              </p:grpSpPr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3381E42B-C931-4440-8E62-C140B69D8857}"/>
                      </a:ext>
                    </a:extLst>
                  </p:cNvPr>
                  <p:cNvSpPr/>
                  <p:nvPr/>
                </p:nvSpPr>
                <p:spPr>
                  <a:xfrm>
                    <a:off x="8927862" y="7330481"/>
                    <a:ext cx="162292" cy="127800"/>
                  </a:xfrm>
                  <a:custGeom>
                    <a:avLst/>
                    <a:gdLst>
                      <a:gd name="connsiteX0" fmla="*/ 162183 w 162292"/>
                      <a:gd name="connsiteY0" fmla="*/ 15035 h 127800"/>
                      <a:gd name="connsiteX1" fmla="*/ 149021 w 162292"/>
                      <a:gd name="connsiteY1" fmla="*/ 1033 h 127800"/>
                      <a:gd name="connsiteX2" fmla="*/ 76946 w 162292"/>
                      <a:gd name="connsiteY2" fmla="*/ 30122 h 127800"/>
                      <a:gd name="connsiteX3" fmla="*/ 41136 w 162292"/>
                      <a:gd name="connsiteY3" fmla="*/ 56516 h 127800"/>
                      <a:gd name="connsiteX4" fmla="*/ 1931 w 162292"/>
                      <a:gd name="connsiteY4" fmla="*/ 97261 h 127800"/>
                      <a:gd name="connsiteX5" fmla="*/ 2701 w 162292"/>
                      <a:gd name="connsiteY5" fmla="*/ 111403 h 127800"/>
                      <a:gd name="connsiteX6" fmla="*/ 22899 w 162292"/>
                      <a:gd name="connsiteY6" fmla="*/ 126875 h 127800"/>
                      <a:gd name="connsiteX7" fmla="*/ 24824 w 162292"/>
                      <a:gd name="connsiteY7" fmla="*/ 126595 h 127800"/>
                      <a:gd name="connsiteX8" fmla="*/ 28709 w 162292"/>
                      <a:gd name="connsiteY8" fmla="*/ 125265 h 127800"/>
                      <a:gd name="connsiteX9" fmla="*/ 28744 w 162292"/>
                      <a:gd name="connsiteY9" fmla="*/ 125370 h 127800"/>
                      <a:gd name="connsiteX10" fmla="*/ 29480 w 162292"/>
                      <a:gd name="connsiteY10" fmla="*/ 124985 h 127800"/>
                      <a:gd name="connsiteX11" fmla="*/ 48487 w 162292"/>
                      <a:gd name="connsiteY11" fmla="*/ 115744 h 127800"/>
                      <a:gd name="connsiteX12" fmla="*/ 107050 w 162292"/>
                      <a:gd name="connsiteY12" fmla="*/ 89280 h 127800"/>
                      <a:gd name="connsiteX13" fmla="*/ 162183 w 162292"/>
                      <a:gd name="connsiteY13" fmla="*/ 15035 h 12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62292" h="127800">
                        <a:moveTo>
                          <a:pt x="162183" y="15035"/>
                        </a:moveTo>
                        <a:cubicBezTo>
                          <a:pt x="161763" y="7824"/>
                          <a:pt x="155672" y="2433"/>
                          <a:pt x="149021" y="1033"/>
                        </a:cubicBezTo>
                        <a:cubicBezTo>
                          <a:pt x="121927" y="-4708"/>
                          <a:pt x="97039" y="14650"/>
                          <a:pt x="76946" y="30122"/>
                        </a:cubicBezTo>
                        <a:cubicBezTo>
                          <a:pt x="65184" y="39188"/>
                          <a:pt x="52723" y="47239"/>
                          <a:pt x="41136" y="56516"/>
                        </a:cubicBezTo>
                        <a:cubicBezTo>
                          <a:pt x="26959" y="67892"/>
                          <a:pt x="11172" y="81439"/>
                          <a:pt x="1931" y="97261"/>
                        </a:cubicBezTo>
                        <a:cubicBezTo>
                          <a:pt x="-1185" y="102547"/>
                          <a:pt x="-240" y="107833"/>
                          <a:pt x="2701" y="111403"/>
                        </a:cubicBezTo>
                        <a:cubicBezTo>
                          <a:pt x="2771" y="121065"/>
                          <a:pt x="11207" y="130901"/>
                          <a:pt x="22899" y="126875"/>
                        </a:cubicBezTo>
                        <a:cubicBezTo>
                          <a:pt x="23529" y="126806"/>
                          <a:pt x="24159" y="126771"/>
                          <a:pt x="24824" y="126595"/>
                        </a:cubicBezTo>
                        <a:cubicBezTo>
                          <a:pt x="26154" y="126210"/>
                          <a:pt x="27414" y="125685"/>
                          <a:pt x="28709" y="125265"/>
                        </a:cubicBezTo>
                        <a:cubicBezTo>
                          <a:pt x="28709" y="125300"/>
                          <a:pt x="28744" y="125335"/>
                          <a:pt x="28744" y="125370"/>
                        </a:cubicBezTo>
                        <a:cubicBezTo>
                          <a:pt x="28989" y="125230"/>
                          <a:pt x="29234" y="125125"/>
                          <a:pt x="29480" y="124985"/>
                        </a:cubicBezTo>
                        <a:cubicBezTo>
                          <a:pt x="36235" y="122605"/>
                          <a:pt x="42536" y="119454"/>
                          <a:pt x="48487" y="115744"/>
                        </a:cubicBezTo>
                        <a:cubicBezTo>
                          <a:pt x="68055" y="107028"/>
                          <a:pt x="88288" y="99747"/>
                          <a:pt x="107050" y="89280"/>
                        </a:cubicBezTo>
                        <a:cubicBezTo>
                          <a:pt x="135089" y="73598"/>
                          <a:pt x="164318" y="50705"/>
                          <a:pt x="162183" y="15035"/>
                        </a:cubicBezTo>
                        <a:close/>
                      </a:path>
                    </a:pathLst>
                  </a:custGeom>
                  <a:solidFill>
                    <a:srgbClr val="FAF0E9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F9E2593A-812C-4817-B377-0F8461934745}"/>
                      </a:ext>
                    </a:extLst>
                  </p:cNvPr>
                  <p:cNvSpPr/>
                  <p:nvPr/>
                </p:nvSpPr>
                <p:spPr>
                  <a:xfrm>
                    <a:off x="8949229" y="7365606"/>
                    <a:ext cx="98177" cy="74294"/>
                  </a:xfrm>
                  <a:custGeom>
                    <a:avLst/>
                    <a:gdLst>
                      <a:gd name="connsiteX0" fmla="*/ 97795 w 98177"/>
                      <a:gd name="connsiteY0" fmla="*/ 10539 h 74294"/>
                      <a:gd name="connsiteX1" fmla="*/ 83268 w 98177"/>
                      <a:gd name="connsiteY1" fmla="*/ 143 h 74294"/>
                      <a:gd name="connsiteX2" fmla="*/ 65801 w 98177"/>
                      <a:gd name="connsiteY2" fmla="*/ 8404 h 74294"/>
                      <a:gd name="connsiteX3" fmla="*/ 60130 w 98177"/>
                      <a:gd name="connsiteY3" fmla="*/ 13375 h 74294"/>
                      <a:gd name="connsiteX4" fmla="*/ 35976 w 98177"/>
                      <a:gd name="connsiteY4" fmla="*/ 29022 h 74294"/>
                      <a:gd name="connsiteX5" fmla="*/ 18404 w 98177"/>
                      <a:gd name="connsiteY5" fmla="*/ 41239 h 74294"/>
                      <a:gd name="connsiteX6" fmla="*/ 27 w 98177"/>
                      <a:gd name="connsiteY6" fmla="*/ 67142 h 74294"/>
                      <a:gd name="connsiteX7" fmla="*/ 4507 w 98177"/>
                      <a:gd name="connsiteY7" fmla="*/ 74178 h 74294"/>
                      <a:gd name="connsiteX8" fmla="*/ 18019 w 98177"/>
                      <a:gd name="connsiteY8" fmla="*/ 70993 h 74294"/>
                      <a:gd name="connsiteX9" fmla="*/ 20539 w 98177"/>
                      <a:gd name="connsiteY9" fmla="*/ 68963 h 74294"/>
                      <a:gd name="connsiteX10" fmla="*/ 24670 w 98177"/>
                      <a:gd name="connsiteY10" fmla="*/ 66372 h 74294"/>
                      <a:gd name="connsiteX11" fmla="*/ 35311 w 98177"/>
                      <a:gd name="connsiteY11" fmla="*/ 60386 h 74294"/>
                      <a:gd name="connsiteX12" fmla="*/ 52674 w 98177"/>
                      <a:gd name="connsiteY12" fmla="*/ 50550 h 74294"/>
                      <a:gd name="connsiteX13" fmla="*/ 77457 w 98177"/>
                      <a:gd name="connsiteY13" fmla="*/ 35358 h 74294"/>
                      <a:gd name="connsiteX14" fmla="*/ 89569 w 98177"/>
                      <a:gd name="connsiteY14" fmla="*/ 26362 h 74294"/>
                      <a:gd name="connsiteX15" fmla="*/ 97795 w 98177"/>
                      <a:gd name="connsiteY15" fmla="*/ 10539 h 74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8177" h="74294">
                        <a:moveTo>
                          <a:pt x="97795" y="10539"/>
                        </a:moveTo>
                        <a:cubicBezTo>
                          <a:pt x="96290" y="4308"/>
                          <a:pt x="89989" y="-942"/>
                          <a:pt x="83268" y="143"/>
                        </a:cubicBezTo>
                        <a:cubicBezTo>
                          <a:pt x="75847" y="1333"/>
                          <a:pt x="71366" y="3818"/>
                          <a:pt x="65801" y="8404"/>
                        </a:cubicBezTo>
                        <a:cubicBezTo>
                          <a:pt x="63875" y="10014"/>
                          <a:pt x="62055" y="11764"/>
                          <a:pt x="60130" y="13375"/>
                        </a:cubicBezTo>
                        <a:cubicBezTo>
                          <a:pt x="52814" y="19570"/>
                          <a:pt x="44098" y="23946"/>
                          <a:pt x="35976" y="29022"/>
                        </a:cubicBezTo>
                        <a:cubicBezTo>
                          <a:pt x="29956" y="32802"/>
                          <a:pt x="24110" y="37038"/>
                          <a:pt x="18404" y="41239"/>
                        </a:cubicBezTo>
                        <a:cubicBezTo>
                          <a:pt x="10073" y="47364"/>
                          <a:pt x="-603" y="55696"/>
                          <a:pt x="27" y="67142"/>
                        </a:cubicBezTo>
                        <a:cubicBezTo>
                          <a:pt x="97" y="68612"/>
                          <a:pt x="2057" y="74773"/>
                          <a:pt x="4507" y="74178"/>
                        </a:cubicBezTo>
                        <a:cubicBezTo>
                          <a:pt x="9548" y="74668"/>
                          <a:pt x="14064" y="73618"/>
                          <a:pt x="18019" y="70993"/>
                        </a:cubicBezTo>
                        <a:cubicBezTo>
                          <a:pt x="18859" y="70292"/>
                          <a:pt x="19699" y="69627"/>
                          <a:pt x="20539" y="68963"/>
                        </a:cubicBezTo>
                        <a:cubicBezTo>
                          <a:pt x="21870" y="68017"/>
                          <a:pt x="23270" y="67212"/>
                          <a:pt x="24670" y="66372"/>
                        </a:cubicBezTo>
                        <a:cubicBezTo>
                          <a:pt x="28205" y="64307"/>
                          <a:pt x="31671" y="62241"/>
                          <a:pt x="35311" y="60386"/>
                        </a:cubicBezTo>
                        <a:cubicBezTo>
                          <a:pt x="41262" y="57341"/>
                          <a:pt x="46933" y="53980"/>
                          <a:pt x="52674" y="50550"/>
                        </a:cubicBezTo>
                        <a:cubicBezTo>
                          <a:pt x="61040" y="45579"/>
                          <a:pt x="69651" y="41204"/>
                          <a:pt x="77457" y="35358"/>
                        </a:cubicBezTo>
                        <a:cubicBezTo>
                          <a:pt x="81728" y="32137"/>
                          <a:pt x="84843" y="28182"/>
                          <a:pt x="89569" y="26362"/>
                        </a:cubicBezTo>
                        <a:cubicBezTo>
                          <a:pt x="95975" y="24016"/>
                          <a:pt x="99370" y="17015"/>
                          <a:pt x="97795" y="10539"/>
                        </a:cubicBezTo>
                        <a:close/>
                      </a:path>
                    </a:pathLst>
                  </a:custGeom>
                  <a:solidFill>
                    <a:srgbClr val="F3BAAF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BD35B081-3337-412E-AC85-526CF543F410}"/>
                    </a:ext>
                  </a:extLst>
                </p:cNvPr>
                <p:cNvSpPr/>
                <p:nvPr/>
              </p:nvSpPr>
              <p:spPr>
                <a:xfrm flipH="1">
                  <a:off x="8014586" y="7914201"/>
                  <a:ext cx="72013" cy="45719"/>
                </a:xfrm>
                <a:custGeom>
                  <a:avLst/>
                  <a:gdLst>
                    <a:gd name="connsiteX0" fmla="*/ 45709 w 45904"/>
                    <a:gd name="connsiteY0" fmla="*/ 11190 h 29143"/>
                    <a:gd name="connsiteX1" fmla="*/ 41299 w 45904"/>
                    <a:gd name="connsiteY1" fmla="*/ 4294 h 29143"/>
                    <a:gd name="connsiteX2" fmla="*/ 30832 w 45904"/>
                    <a:gd name="connsiteY2" fmla="*/ 233 h 29143"/>
                    <a:gd name="connsiteX3" fmla="*/ 22466 w 45904"/>
                    <a:gd name="connsiteY3" fmla="*/ 479 h 29143"/>
                    <a:gd name="connsiteX4" fmla="*/ 12560 w 45904"/>
                    <a:gd name="connsiteY4" fmla="*/ 2754 h 29143"/>
                    <a:gd name="connsiteX5" fmla="*/ 10844 w 45904"/>
                    <a:gd name="connsiteY5" fmla="*/ 2894 h 29143"/>
                    <a:gd name="connsiteX6" fmla="*/ 3108 w 45904"/>
                    <a:gd name="connsiteY6" fmla="*/ 6429 h 29143"/>
                    <a:gd name="connsiteX7" fmla="*/ 28 w 45904"/>
                    <a:gd name="connsiteY7" fmla="*/ 14655 h 29143"/>
                    <a:gd name="connsiteX8" fmla="*/ 3563 w 45904"/>
                    <a:gd name="connsiteY8" fmla="*/ 22392 h 29143"/>
                    <a:gd name="connsiteX9" fmla="*/ 11334 w 45904"/>
                    <a:gd name="connsiteY9" fmla="*/ 25437 h 29143"/>
                    <a:gd name="connsiteX10" fmla="*/ 14310 w 45904"/>
                    <a:gd name="connsiteY10" fmla="*/ 26837 h 29143"/>
                    <a:gd name="connsiteX11" fmla="*/ 16165 w 45904"/>
                    <a:gd name="connsiteY11" fmla="*/ 27537 h 29143"/>
                    <a:gd name="connsiteX12" fmla="*/ 19105 w 45904"/>
                    <a:gd name="connsiteY12" fmla="*/ 28272 h 29143"/>
                    <a:gd name="connsiteX13" fmla="*/ 27787 w 45904"/>
                    <a:gd name="connsiteY13" fmla="*/ 29112 h 29143"/>
                    <a:gd name="connsiteX14" fmla="*/ 43959 w 45904"/>
                    <a:gd name="connsiteY14" fmla="*/ 19346 h 29143"/>
                    <a:gd name="connsiteX15" fmla="*/ 45709 w 45904"/>
                    <a:gd name="connsiteY15" fmla="*/ 11190 h 2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5904" h="29143">
                      <a:moveTo>
                        <a:pt x="45709" y="11190"/>
                      </a:moveTo>
                      <a:cubicBezTo>
                        <a:pt x="45079" y="8459"/>
                        <a:pt x="43679" y="5904"/>
                        <a:pt x="41299" y="4294"/>
                      </a:cubicBezTo>
                      <a:cubicBezTo>
                        <a:pt x="37973" y="2054"/>
                        <a:pt x="34753" y="899"/>
                        <a:pt x="30832" y="233"/>
                      </a:cubicBezTo>
                      <a:cubicBezTo>
                        <a:pt x="28032" y="-222"/>
                        <a:pt x="25231" y="59"/>
                        <a:pt x="22466" y="479"/>
                      </a:cubicBezTo>
                      <a:cubicBezTo>
                        <a:pt x="19105" y="1003"/>
                        <a:pt x="15885" y="2054"/>
                        <a:pt x="12560" y="2754"/>
                      </a:cubicBezTo>
                      <a:cubicBezTo>
                        <a:pt x="11999" y="2789"/>
                        <a:pt x="11404" y="2894"/>
                        <a:pt x="10844" y="2894"/>
                      </a:cubicBezTo>
                      <a:cubicBezTo>
                        <a:pt x="8044" y="2929"/>
                        <a:pt x="4998" y="4434"/>
                        <a:pt x="3108" y="6429"/>
                      </a:cubicBezTo>
                      <a:cubicBezTo>
                        <a:pt x="1183" y="8459"/>
                        <a:pt x="-217" y="11820"/>
                        <a:pt x="28" y="14655"/>
                      </a:cubicBezTo>
                      <a:cubicBezTo>
                        <a:pt x="273" y="17526"/>
                        <a:pt x="1323" y="20466"/>
                        <a:pt x="3563" y="22392"/>
                      </a:cubicBezTo>
                      <a:cubicBezTo>
                        <a:pt x="5734" y="24282"/>
                        <a:pt x="8429" y="25437"/>
                        <a:pt x="11334" y="25437"/>
                      </a:cubicBezTo>
                      <a:cubicBezTo>
                        <a:pt x="12314" y="25927"/>
                        <a:pt x="13295" y="26417"/>
                        <a:pt x="14310" y="26837"/>
                      </a:cubicBezTo>
                      <a:cubicBezTo>
                        <a:pt x="14905" y="27082"/>
                        <a:pt x="15535" y="27362"/>
                        <a:pt x="16165" y="27537"/>
                      </a:cubicBezTo>
                      <a:cubicBezTo>
                        <a:pt x="17145" y="27817"/>
                        <a:pt x="18125" y="28062"/>
                        <a:pt x="19105" y="28272"/>
                      </a:cubicBezTo>
                      <a:cubicBezTo>
                        <a:pt x="21941" y="28903"/>
                        <a:pt x="24881" y="29252"/>
                        <a:pt x="27787" y="29112"/>
                      </a:cubicBezTo>
                      <a:cubicBezTo>
                        <a:pt x="34333" y="28797"/>
                        <a:pt x="40528" y="24947"/>
                        <a:pt x="43959" y="19346"/>
                      </a:cubicBezTo>
                      <a:cubicBezTo>
                        <a:pt x="45359" y="17036"/>
                        <a:pt x="46339" y="14025"/>
                        <a:pt x="45709" y="11190"/>
                      </a:cubicBezTo>
                      <a:close/>
                    </a:path>
                  </a:pathLst>
                </a:custGeom>
                <a:solidFill>
                  <a:srgbClr val="F7CFC8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E30A1C2D-710A-4ED8-8881-B525647AECF5}"/>
                    </a:ext>
                  </a:extLst>
                </p:cNvPr>
                <p:cNvSpPr/>
                <p:nvPr/>
              </p:nvSpPr>
              <p:spPr>
                <a:xfrm>
                  <a:off x="8206185" y="7861412"/>
                  <a:ext cx="25200" cy="25200"/>
                </a:xfrm>
                <a:custGeom>
                  <a:avLst/>
                  <a:gdLst>
                    <a:gd name="connsiteX0" fmla="*/ 9123 w 17230"/>
                    <a:gd name="connsiteY0" fmla="*/ 0 h 17782"/>
                    <a:gd name="connsiteX1" fmla="*/ 8108 w 17230"/>
                    <a:gd name="connsiteY1" fmla="*/ 17783 h 17782"/>
                    <a:gd name="connsiteX2" fmla="*/ 9123 w 17230"/>
                    <a:gd name="connsiteY2" fmla="*/ 0 h 17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30" h="17782">
                      <a:moveTo>
                        <a:pt x="9123" y="0"/>
                      </a:moveTo>
                      <a:cubicBezTo>
                        <a:pt x="-2324" y="0"/>
                        <a:pt x="-3374" y="17783"/>
                        <a:pt x="8108" y="17783"/>
                      </a:cubicBezTo>
                      <a:cubicBezTo>
                        <a:pt x="19554" y="17783"/>
                        <a:pt x="20605" y="0"/>
                        <a:pt x="912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B42AEF97-7A0E-428C-9A1C-71C4D9E9A46B}"/>
                    </a:ext>
                  </a:extLst>
                </p:cNvPr>
                <p:cNvGrpSpPr/>
                <p:nvPr/>
              </p:nvGrpSpPr>
              <p:grpSpPr>
                <a:xfrm>
                  <a:off x="8086224" y="7908137"/>
                  <a:ext cx="104841" cy="121503"/>
                  <a:chOff x="8086224" y="7908137"/>
                  <a:chExt cx="104841" cy="121503"/>
                </a:xfrm>
              </p:grpSpPr>
              <p:sp>
                <p:nvSpPr>
                  <p:cNvPr id="82" name="Arc 81">
                    <a:extLst>
                      <a:ext uri="{FF2B5EF4-FFF2-40B4-BE49-F238E27FC236}">
                        <a16:creationId xmlns:a16="http://schemas.microsoft.com/office/drawing/2014/main" id="{0DCA270D-BA45-4D5E-B6FB-A99E1365674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8138991" y="7908831"/>
                    <a:ext cx="52074" cy="120809"/>
                  </a:xfrm>
                  <a:prstGeom prst="arc">
                    <a:avLst>
                      <a:gd name="adj1" fmla="val 14693072"/>
                      <a:gd name="adj2" fmla="val 0"/>
                    </a:avLst>
                  </a:prstGeom>
                  <a:ln>
                    <a:solidFill>
                      <a:srgbClr val="AA591E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3" name="Arc 82">
                    <a:extLst>
                      <a:ext uri="{FF2B5EF4-FFF2-40B4-BE49-F238E27FC236}">
                        <a16:creationId xmlns:a16="http://schemas.microsoft.com/office/drawing/2014/main" id="{1D52105D-991F-4F96-8CCC-4A2E9E20C2AB}"/>
                      </a:ext>
                    </a:extLst>
                  </p:cNvPr>
                  <p:cNvSpPr/>
                  <p:nvPr/>
                </p:nvSpPr>
                <p:spPr>
                  <a:xfrm flipV="1">
                    <a:off x="8086224" y="7908137"/>
                    <a:ext cx="52074" cy="120809"/>
                  </a:xfrm>
                  <a:prstGeom prst="arc">
                    <a:avLst>
                      <a:gd name="adj1" fmla="val 14693072"/>
                      <a:gd name="adj2" fmla="val 0"/>
                    </a:avLst>
                  </a:prstGeom>
                  <a:ln>
                    <a:solidFill>
                      <a:srgbClr val="AA591E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51BAD8C0-5CC0-4C29-96E4-4E8AACE021BA}"/>
                    </a:ext>
                  </a:extLst>
                </p:cNvPr>
                <p:cNvSpPr/>
                <p:nvPr/>
              </p:nvSpPr>
              <p:spPr>
                <a:xfrm rot="19298799">
                  <a:off x="8113230" y="7909786"/>
                  <a:ext cx="62617" cy="56556"/>
                </a:xfrm>
                <a:custGeom>
                  <a:avLst/>
                  <a:gdLst>
                    <a:gd name="connsiteX0" fmla="*/ 37682 w 39845"/>
                    <a:gd name="connsiteY0" fmla="*/ 14089 h 35988"/>
                    <a:gd name="connsiteX1" fmla="*/ 24940 w 39845"/>
                    <a:gd name="connsiteY1" fmla="*/ 13704 h 35988"/>
                    <a:gd name="connsiteX2" fmla="*/ 17904 w 39845"/>
                    <a:gd name="connsiteY2" fmla="*/ 16154 h 35988"/>
                    <a:gd name="connsiteX3" fmla="*/ 20985 w 39845"/>
                    <a:gd name="connsiteY3" fmla="*/ 8558 h 35988"/>
                    <a:gd name="connsiteX4" fmla="*/ 17029 w 39845"/>
                    <a:gd name="connsiteY4" fmla="*/ 17 h 35988"/>
                    <a:gd name="connsiteX5" fmla="*/ 7403 w 39845"/>
                    <a:gd name="connsiteY5" fmla="*/ 6878 h 35988"/>
                    <a:gd name="connsiteX6" fmla="*/ 2152 w 39845"/>
                    <a:gd name="connsiteY6" fmla="*/ 18815 h 35988"/>
                    <a:gd name="connsiteX7" fmla="*/ 157 w 39845"/>
                    <a:gd name="connsiteY7" fmla="*/ 34252 h 35988"/>
                    <a:gd name="connsiteX8" fmla="*/ 1242 w 39845"/>
                    <a:gd name="connsiteY8" fmla="*/ 35407 h 35988"/>
                    <a:gd name="connsiteX9" fmla="*/ 3237 w 39845"/>
                    <a:gd name="connsiteY9" fmla="*/ 35932 h 35988"/>
                    <a:gd name="connsiteX10" fmla="*/ 22840 w 39845"/>
                    <a:gd name="connsiteY10" fmla="*/ 31486 h 35988"/>
                    <a:gd name="connsiteX11" fmla="*/ 36982 w 39845"/>
                    <a:gd name="connsiteY11" fmla="*/ 23995 h 35988"/>
                    <a:gd name="connsiteX12" fmla="*/ 37682 w 39845"/>
                    <a:gd name="connsiteY12" fmla="*/ 14089 h 3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9845" h="35988">
                      <a:moveTo>
                        <a:pt x="37682" y="14089"/>
                      </a:moveTo>
                      <a:cubicBezTo>
                        <a:pt x="34007" y="11638"/>
                        <a:pt x="28896" y="12654"/>
                        <a:pt x="24940" y="13704"/>
                      </a:cubicBezTo>
                      <a:cubicBezTo>
                        <a:pt x="22595" y="14334"/>
                        <a:pt x="20180" y="15139"/>
                        <a:pt x="17904" y="16154"/>
                      </a:cubicBezTo>
                      <a:cubicBezTo>
                        <a:pt x="19200" y="13739"/>
                        <a:pt x="20425" y="11288"/>
                        <a:pt x="20985" y="8558"/>
                      </a:cubicBezTo>
                      <a:cubicBezTo>
                        <a:pt x="21650" y="5268"/>
                        <a:pt x="21335" y="332"/>
                        <a:pt x="17029" y="17"/>
                      </a:cubicBezTo>
                      <a:cubicBezTo>
                        <a:pt x="12934" y="-298"/>
                        <a:pt x="9468" y="3832"/>
                        <a:pt x="7403" y="6878"/>
                      </a:cubicBezTo>
                      <a:cubicBezTo>
                        <a:pt x="4953" y="10483"/>
                        <a:pt x="3377" y="14649"/>
                        <a:pt x="2152" y="18815"/>
                      </a:cubicBezTo>
                      <a:cubicBezTo>
                        <a:pt x="752" y="23715"/>
                        <a:pt x="-438" y="29106"/>
                        <a:pt x="157" y="34252"/>
                      </a:cubicBezTo>
                      <a:cubicBezTo>
                        <a:pt x="227" y="34952"/>
                        <a:pt x="717" y="35267"/>
                        <a:pt x="1242" y="35407"/>
                      </a:cubicBezTo>
                      <a:cubicBezTo>
                        <a:pt x="1732" y="35862"/>
                        <a:pt x="2397" y="36107"/>
                        <a:pt x="3237" y="35932"/>
                      </a:cubicBezTo>
                      <a:cubicBezTo>
                        <a:pt x="9818" y="34567"/>
                        <a:pt x="16434" y="33516"/>
                        <a:pt x="22840" y="31486"/>
                      </a:cubicBezTo>
                      <a:cubicBezTo>
                        <a:pt x="27811" y="29911"/>
                        <a:pt x="33237" y="27776"/>
                        <a:pt x="36982" y="23995"/>
                      </a:cubicBezTo>
                      <a:cubicBezTo>
                        <a:pt x="39572" y="21265"/>
                        <a:pt x="41533" y="16679"/>
                        <a:pt x="37682" y="14089"/>
                      </a:cubicBezTo>
                      <a:close/>
                    </a:path>
                  </a:pathLst>
                </a:custGeom>
                <a:solidFill>
                  <a:srgbClr val="F3BAAF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120" name="Graphic 116">
            <a:extLst>
              <a:ext uri="{FF2B5EF4-FFF2-40B4-BE49-F238E27FC236}">
                <a16:creationId xmlns:a16="http://schemas.microsoft.com/office/drawing/2014/main" id="{4E8B429C-68A7-49D8-8E88-B87FF753C727}"/>
              </a:ext>
            </a:extLst>
          </p:cNvPr>
          <p:cNvGrpSpPr/>
          <p:nvPr/>
        </p:nvGrpSpPr>
        <p:grpSpPr>
          <a:xfrm>
            <a:off x="7515873" y="2539245"/>
            <a:ext cx="313224" cy="147088"/>
            <a:chOff x="6436178" y="2498453"/>
            <a:chExt cx="1304178" cy="612437"/>
          </a:xfrm>
          <a:solidFill>
            <a:srgbClr val="202545"/>
          </a:solidFill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B8643CA-218C-4AF3-BF89-DFCD3FC66C45}"/>
                </a:ext>
              </a:extLst>
            </p:cNvPr>
            <p:cNvSpPr/>
            <p:nvPr/>
          </p:nvSpPr>
          <p:spPr>
            <a:xfrm>
              <a:off x="6436178" y="2498453"/>
              <a:ext cx="593729" cy="593729"/>
            </a:xfrm>
            <a:custGeom>
              <a:avLst/>
              <a:gdLst>
                <a:gd name="connsiteX0" fmla="*/ 289143 w 593729"/>
                <a:gd name="connsiteY0" fmla="*/ 593621 h 593729"/>
                <a:gd name="connsiteX1" fmla="*/ 109 w 593729"/>
                <a:gd name="connsiteY1" fmla="*/ 289143 h 593729"/>
                <a:gd name="connsiteX2" fmla="*/ 304587 w 593729"/>
                <a:gd name="connsiteY2" fmla="*/ 109 h 593729"/>
                <a:gd name="connsiteX3" fmla="*/ 593621 w 593729"/>
                <a:gd name="connsiteY3" fmla="*/ 304587 h 593729"/>
                <a:gd name="connsiteX4" fmla="*/ 289143 w 593729"/>
                <a:gd name="connsiteY4" fmla="*/ 593621 h 593729"/>
                <a:gd name="connsiteX5" fmla="*/ 302381 w 593729"/>
                <a:gd name="connsiteY5" fmla="*/ 68506 h 593729"/>
                <a:gd name="connsiteX6" fmla="*/ 68506 w 593729"/>
                <a:gd name="connsiteY6" fmla="*/ 291349 h 593729"/>
                <a:gd name="connsiteX7" fmla="*/ 291349 w 593729"/>
                <a:gd name="connsiteY7" fmla="*/ 524120 h 593729"/>
                <a:gd name="connsiteX8" fmla="*/ 525223 w 593729"/>
                <a:gd name="connsiteY8" fmla="*/ 302381 h 593729"/>
                <a:gd name="connsiteX9" fmla="*/ 302381 w 593729"/>
                <a:gd name="connsiteY9" fmla="*/ 68506 h 59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3729" h="593729">
                  <a:moveTo>
                    <a:pt x="289143" y="593621"/>
                  </a:moveTo>
                  <a:cubicBezTo>
                    <a:pt x="125872" y="589208"/>
                    <a:pt x="-4304" y="452413"/>
                    <a:pt x="109" y="289143"/>
                  </a:cubicBezTo>
                  <a:cubicBezTo>
                    <a:pt x="4522" y="125872"/>
                    <a:pt x="141316" y="-4304"/>
                    <a:pt x="304587" y="109"/>
                  </a:cubicBezTo>
                  <a:cubicBezTo>
                    <a:pt x="467858" y="4522"/>
                    <a:pt x="598033" y="141316"/>
                    <a:pt x="593621" y="304587"/>
                  </a:cubicBezTo>
                  <a:cubicBezTo>
                    <a:pt x="589208" y="467858"/>
                    <a:pt x="452413" y="598033"/>
                    <a:pt x="289143" y="593621"/>
                  </a:cubicBezTo>
                  <a:close/>
                  <a:moveTo>
                    <a:pt x="302381" y="68506"/>
                  </a:moveTo>
                  <a:cubicBezTo>
                    <a:pt x="176618" y="65197"/>
                    <a:pt x="71816" y="165586"/>
                    <a:pt x="68506" y="291349"/>
                  </a:cubicBezTo>
                  <a:cubicBezTo>
                    <a:pt x="65197" y="416008"/>
                    <a:pt x="165586" y="521914"/>
                    <a:pt x="291349" y="524120"/>
                  </a:cubicBezTo>
                  <a:cubicBezTo>
                    <a:pt x="417112" y="527430"/>
                    <a:pt x="521914" y="428143"/>
                    <a:pt x="525223" y="302381"/>
                  </a:cubicBezTo>
                  <a:cubicBezTo>
                    <a:pt x="527430" y="176618"/>
                    <a:pt x="428143" y="71816"/>
                    <a:pt x="302381" y="68506"/>
                  </a:cubicBezTo>
                  <a:close/>
                </a:path>
              </a:pathLst>
            </a:custGeom>
            <a:solidFill>
              <a:srgbClr val="202545"/>
            </a:solidFill>
            <a:ln w="24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93893AA-53AB-4323-8CE1-5A959254314F}"/>
                </a:ext>
              </a:extLst>
            </p:cNvPr>
            <p:cNvSpPr/>
            <p:nvPr/>
          </p:nvSpPr>
          <p:spPr>
            <a:xfrm>
              <a:off x="7146626" y="2517206"/>
              <a:ext cx="593729" cy="593683"/>
            </a:xfrm>
            <a:custGeom>
              <a:avLst/>
              <a:gdLst>
                <a:gd name="connsiteX0" fmla="*/ 289143 w 593729"/>
                <a:gd name="connsiteY0" fmla="*/ 593622 h 593683"/>
                <a:gd name="connsiteX1" fmla="*/ 109 w 593729"/>
                <a:gd name="connsiteY1" fmla="*/ 289143 h 593683"/>
                <a:gd name="connsiteX2" fmla="*/ 304587 w 593729"/>
                <a:gd name="connsiteY2" fmla="*/ 110 h 593683"/>
                <a:gd name="connsiteX3" fmla="*/ 593621 w 593729"/>
                <a:gd name="connsiteY3" fmla="*/ 304588 h 593683"/>
                <a:gd name="connsiteX4" fmla="*/ 289143 w 593729"/>
                <a:gd name="connsiteY4" fmla="*/ 593622 h 593683"/>
                <a:gd name="connsiteX5" fmla="*/ 302381 w 593729"/>
                <a:gd name="connsiteY5" fmla="*/ 68507 h 593683"/>
                <a:gd name="connsiteX6" fmla="*/ 68506 w 593729"/>
                <a:gd name="connsiteY6" fmla="*/ 290247 h 593683"/>
                <a:gd name="connsiteX7" fmla="*/ 291349 w 593729"/>
                <a:gd name="connsiteY7" fmla="*/ 524121 h 593683"/>
                <a:gd name="connsiteX8" fmla="*/ 525223 w 593729"/>
                <a:gd name="connsiteY8" fmla="*/ 302382 h 593683"/>
                <a:gd name="connsiteX9" fmla="*/ 302381 w 593729"/>
                <a:gd name="connsiteY9" fmla="*/ 68507 h 59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3729" h="593683">
                  <a:moveTo>
                    <a:pt x="289143" y="593622"/>
                  </a:moveTo>
                  <a:cubicBezTo>
                    <a:pt x="125872" y="589209"/>
                    <a:pt x="-4304" y="452414"/>
                    <a:pt x="109" y="289143"/>
                  </a:cubicBezTo>
                  <a:cubicBezTo>
                    <a:pt x="4522" y="124769"/>
                    <a:pt x="141316" y="-4303"/>
                    <a:pt x="304587" y="110"/>
                  </a:cubicBezTo>
                  <a:cubicBezTo>
                    <a:pt x="467858" y="4523"/>
                    <a:pt x="598033" y="141317"/>
                    <a:pt x="593621" y="304588"/>
                  </a:cubicBezTo>
                  <a:cubicBezTo>
                    <a:pt x="589208" y="467859"/>
                    <a:pt x="452413" y="596931"/>
                    <a:pt x="289143" y="593622"/>
                  </a:cubicBezTo>
                  <a:close/>
                  <a:moveTo>
                    <a:pt x="302381" y="68507"/>
                  </a:moveTo>
                  <a:cubicBezTo>
                    <a:pt x="176618" y="65198"/>
                    <a:pt x="71816" y="164484"/>
                    <a:pt x="68506" y="290247"/>
                  </a:cubicBezTo>
                  <a:cubicBezTo>
                    <a:pt x="65197" y="416009"/>
                    <a:pt x="165586" y="520812"/>
                    <a:pt x="291349" y="524121"/>
                  </a:cubicBezTo>
                  <a:cubicBezTo>
                    <a:pt x="417112" y="527431"/>
                    <a:pt x="521914" y="428144"/>
                    <a:pt x="525223" y="302382"/>
                  </a:cubicBezTo>
                  <a:cubicBezTo>
                    <a:pt x="527430" y="176619"/>
                    <a:pt x="428143" y="71817"/>
                    <a:pt x="302381" y="68507"/>
                  </a:cubicBezTo>
                  <a:close/>
                </a:path>
              </a:pathLst>
            </a:custGeom>
            <a:solidFill>
              <a:srgbClr val="202545"/>
            </a:solidFill>
            <a:ln w="24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F69AA014-EE2C-4A80-9A69-31A6A790D9E0}"/>
                </a:ext>
              </a:extLst>
            </p:cNvPr>
            <p:cNvSpPr/>
            <p:nvPr/>
          </p:nvSpPr>
          <p:spPr>
            <a:xfrm>
              <a:off x="6978247" y="2641432"/>
              <a:ext cx="233576" cy="87362"/>
            </a:xfrm>
            <a:custGeom>
              <a:avLst/>
              <a:gdLst>
                <a:gd name="connsiteX0" fmla="*/ 10733 w 233576"/>
                <a:gd name="connsiteY0" fmla="*/ 15988 h 87362"/>
                <a:gd name="connsiteX1" fmla="*/ 224751 w 233576"/>
                <a:gd name="connsiteY1" fmla="*/ 34742 h 87362"/>
                <a:gd name="connsiteX2" fmla="*/ 233576 w 233576"/>
                <a:gd name="connsiteY2" fmla="*/ 85488 h 87362"/>
                <a:gd name="connsiteX3" fmla="*/ 22868 w 233576"/>
                <a:gd name="connsiteY3" fmla="*/ 77766 h 87362"/>
                <a:gd name="connsiteX4" fmla="*/ 10733 w 233576"/>
                <a:gd name="connsiteY4" fmla="*/ 15988 h 87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576" h="87362">
                  <a:moveTo>
                    <a:pt x="10733" y="15988"/>
                  </a:moveTo>
                  <a:cubicBezTo>
                    <a:pt x="10733" y="15988"/>
                    <a:pt x="98988" y="-30346"/>
                    <a:pt x="224751" y="34742"/>
                  </a:cubicBezTo>
                  <a:lnTo>
                    <a:pt x="233576" y="85488"/>
                  </a:lnTo>
                  <a:cubicBezTo>
                    <a:pt x="233576" y="85488"/>
                    <a:pt x="65892" y="36948"/>
                    <a:pt x="22868" y="77766"/>
                  </a:cubicBezTo>
                  <a:cubicBezTo>
                    <a:pt x="-20156" y="118583"/>
                    <a:pt x="10733" y="15988"/>
                    <a:pt x="10733" y="15988"/>
                  </a:cubicBezTo>
                  <a:close/>
                </a:path>
              </a:pathLst>
            </a:custGeom>
            <a:solidFill>
              <a:srgbClr val="202545"/>
            </a:solidFill>
            <a:ln w="24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E6344DBE-1EB3-4C58-A8D2-3AB43825224A}"/>
              </a:ext>
            </a:extLst>
          </p:cNvPr>
          <p:cNvGrpSpPr/>
          <p:nvPr/>
        </p:nvGrpSpPr>
        <p:grpSpPr>
          <a:xfrm>
            <a:off x="7553093" y="2591617"/>
            <a:ext cx="235237" cy="49040"/>
            <a:chOff x="7553093" y="2579993"/>
            <a:chExt cx="235237" cy="49040"/>
          </a:xfrm>
        </p:grpSpPr>
        <p:sp>
          <p:nvSpPr>
            <p:cNvPr id="127" name="Arc 126">
              <a:extLst>
                <a:ext uri="{FF2B5EF4-FFF2-40B4-BE49-F238E27FC236}">
                  <a16:creationId xmlns:a16="http://schemas.microsoft.com/office/drawing/2014/main" id="{7489A58A-BA2C-4B2D-8939-47038D8D80CB}"/>
                </a:ext>
              </a:extLst>
            </p:cNvPr>
            <p:cNvSpPr/>
            <p:nvPr/>
          </p:nvSpPr>
          <p:spPr>
            <a:xfrm rot="16200000" flipV="1">
              <a:off x="7562823" y="2570263"/>
              <a:ext cx="49040" cy="68500"/>
            </a:xfrm>
            <a:prstGeom prst="arc">
              <a:avLst>
                <a:gd name="adj1" fmla="val 16200000"/>
                <a:gd name="adj2" fmla="val 5467483"/>
              </a:avLst>
            </a:prstGeom>
            <a:ln w="9525">
              <a:solidFill>
                <a:srgbClr val="2025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Arc 127">
              <a:extLst>
                <a:ext uri="{FF2B5EF4-FFF2-40B4-BE49-F238E27FC236}">
                  <a16:creationId xmlns:a16="http://schemas.microsoft.com/office/drawing/2014/main" id="{35893F89-3601-4935-8007-E6C9FB6BA272}"/>
                </a:ext>
              </a:extLst>
            </p:cNvPr>
            <p:cNvSpPr/>
            <p:nvPr/>
          </p:nvSpPr>
          <p:spPr>
            <a:xfrm rot="16200000" flipV="1">
              <a:off x="7729560" y="2570263"/>
              <a:ext cx="49040" cy="68500"/>
            </a:xfrm>
            <a:prstGeom prst="arc">
              <a:avLst>
                <a:gd name="adj1" fmla="val 16200000"/>
                <a:gd name="adj2" fmla="val 5467483"/>
              </a:avLst>
            </a:prstGeom>
            <a:ln w="9525">
              <a:solidFill>
                <a:srgbClr val="2025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131C956-C21F-43FF-9223-69C6226B07B0}"/>
              </a:ext>
            </a:extLst>
          </p:cNvPr>
          <p:cNvGrpSpPr/>
          <p:nvPr/>
        </p:nvGrpSpPr>
        <p:grpSpPr>
          <a:xfrm flipH="1">
            <a:off x="7899410" y="3624591"/>
            <a:ext cx="273725" cy="248891"/>
            <a:chOff x="5400675" y="3043237"/>
            <a:chExt cx="848511" cy="771525"/>
          </a:xfrm>
        </p:grpSpPr>
        <p:pic>
          <p:nvPicPr>
            <p:cNvPr id="106" name="Graphic 105">
              <a:extLst>
                <a:ext uri="{FF2B5EF4-FFF2-40B4-BE49-F238E27FC236}">
                  <a16:creationId xmlns:a16="http://schemas.microsoft.com/office/drawing/2014/main" id="{2A565B94-C87C-41A3-83E9-EB120A47F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976937" y="3199763"/>
              <a:ext cx="272249" cy="348479"/>
            </a:xfrm>
            <a:prstGeom prst="rect">
              <a:avLst/>
            </a:prstGeom>
          </p:spPr>
        </p:pic>
        <p:pic>
          <p:nvPicPr>
            <p:cNvPr id="107" name="Graphic 106">
              <a:extLst>
                <a:ext uri="{FF2B5EF4-FFF2-40B4-BE49-F238E27FC236}">
                  <a16:creationId xmlns:a16="http://schemas.microsoft.com/office/drawing/2014/main" id="{F0D10197-763D-43CC-8A76-AB4F145FF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400675" y="3043237"/>
              <a:ext cx="695325" cy="771525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BA7E308-977E-48CF-BF34-0AFFA78C5F24}"/>
              </a:ext>
            </a:extLst>
          </p:cNvPr>
          <p:cNvGrpSpPr/>
          <p:nvPr/>
        </p:nvGrpSpPr>
        <p:grpSpPr>
          <a:xfrm>
            <a:off x="7162089" y="3003406"/>
            <a:ext cx="795017" cy="824381"/>
            <a:chOff x="7479589" y="2991782"/>
            <a:chExt cx="795017" cy="824381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2FBAD81-6FF0-4684-A069-4291F23A6C50}"/>
                </a:ext>
              </a:extLst>
            </p:cNvPr>
            <p:cNvSpPr/>
            <p:nvPr/>
          </p:nvSpPr>
          <p:spPr>
            <a:xfrm>
              <a:off x="7562789" y="2991782"/>
              <a:ext cx="294648" cy="370667"/>
            </a:xfrm>
            <a:custGeom>
              <a:avLst/>
              <a:gdLst>
                <a:gd name="connsiteX0" fmla="*/ 237779 w 294648"/>
                <a:gd name="connsiteY0" fmla="*/ 1357 h 370667"/>
                <a:gd name="connsiteX1" fmla="*/ 184988 w 294648"/>
                <a:gd name="connsiteY1" fmla="*/ 7567 h 370667"/>
                <a:gd name="connsiteX2" fmla="*/ 145728 w 294648"/>
                <a:gd name="connsiteY2" fmla="*/ 49489 h 370667"/>
                <a:gd name="connsiteX3" fmla="*/ 145728 w 294648"/>
                <a:gd name="connsiteY3" fmla="*/ 49489 h 370667"/>
                <a:gd name="connsiteX4" fmla="*/ 0 w 294648"/>
                <a:gd name="connsiteY4" fmla="*/ 272406 h 370667"/>
                <a:gd name="connsiteX5" fmla="*/ 28835 w 294648"/>
                <a:gd name="connsiteY5" fmla="*/ 285049 h 370667"/>
                <a:gd name="connsiteX6" fmla="*/ 149277 w 294648"/>
                <a:gd name="connsiteY6" fmla="*/ 337840 h 370667"/>
                <a:gd name="connsiteX7" fmla="*/ 223583 w 294648"/>
                <a:gd name="connsiteY7" fmla="*/ 370446 h 370667"/>
                <a:gd name="connsiteX8" fmla="*/ 224248 w 294648"/>
                <a:gd name="connsiteY8" fmla="*/ 370668 h 370667"/>
                <a:gd name="connsiteX9" fmla="*/ 224026 w 294648"/>
                <a:gd name="connsiteY9" fmla="*/ 369780 h 370667"/>
                <a:gd name="connsiteX10" fmla="*/ 251974 w 294648"/>
                <a:gd name="connsiteY10" fmla="*/ 307896 h 370667"/>
                <a:gd name="connsiteX11" fmla="*/ 237779 w 294648"/>
                <a:gd name="connsiteY11" fmla="*/ 1357 h 37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648" h="370667">
                  <a:moveTo>
                    <a:pt x="237779" y="1357"/>
                  </a:moveTo>
                  <a:cubicBezTo>
                    <a:pt x="223361" y="-1527"/>
                    <a:pt x="205838" y="26"/>
                    <a:pt x="184988" y="7567"/>
                  </a:cubicBezTo>
                  <a:cubicBezTo>
                    <a:pt x="173676" y="13334"/>
                    <a:pt x="160367" y="27974"/>
                    <a:pt x="145728" y="49489"/>
                  </a:cubicBezTo>
                  <a:lnTo>
                    <a:pt x="145728" y="49489"/>
                  </a:lnTo>
                  <a:cubicBezTo>
                    <a:pt x="137521" y="61910"/>
                    <a:pt x="0" y="272406"/>
                    <a:pt x="0" y="272406"/>
                  </a:cubicBezTo>
                  <a:lnTo>
                    <a:pt x="28835" y="285049"/>
                  </a:lnTo>
                  <a:lnTo>
                    <a:pt x="149277" y="337840"/>
                  </a:lnTo>
                  <a:lnTo>
                    <a:pt x="223583" y="370446"/>
                  </a:lnTo>
                  <a:lnTo>
                    <a:pt x="224248" y="370668"/>
                  </a:lnTo>
                  <a:lnTo>
                    <a:pt x="224026" y="369780"/>
                  </a:lnTo>
                  <a:cubicBezTo>
                    <a:pt x="233121" y="351592"/>
                    <a:pt x="242215" y="331629"/>
                    <a:pt x="251974" y="307896"/>
                  </a:cubicBezTo>
                  <a:cubicBezTo>
                    <a:pt x="300772" y="190337"/>
                    <a:pt x="321622" y="17992"/>
                    <a:pt x="237779" y="1357"/>
                  </a:cubicBezTo>
                  <a:close/>
                </a:path>
              </a:pathLst>
            </a:custGeom>
            <a:solidFill>
              <a:srgbClr val="849EA0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B622401-5030-469F-9651-26753B401B2B}"/>
                </a:ext>
              </a:extLst>
            </p:cNvPr>
            <p:cNvSpPr/>
            <p:nvPr/>
          </p:nvSpPr>
          <p:spPr>
            <a:xfrm>
              <a:off x="7479589" y="3276388"/>
              <a:ext cx="795017" cy="539775"/>
            </a:xfrm>
            <a:custGeom>
              <a:avLst/>
              <a:gdLst>
                <a:gd name="connsiteX0" fmla="*/ 784114 w 795017"/>
                <a:gd name="connsiteY0" fmla="*/ 426094 h 539775"/>
                <a:gd name="connsiteX1" fmla="*/ 736647 w 795017"/>
                <a:gd name="connsiteY1" fmla="*/ 410789 h 539775"/>
                <a:gd name="connsiteX2" fmla="*/ 693838 w 795017"/>
                <a:gd name="connsiteY2" fmla="*/ 398811 h 539775"/>
                <a:gd name="connsiteX3" fmla="*/ 610438 w 795017"/>
                <a:gd name="connsiteY3" fmla="*/ 447388 h 539775"/>
                <a:gd name="connsiteX4" fmla="*/ 272402 w 795017"/>
                <a:gd name="connsiteY4" fmla="*/ 329829 h 539775"/>
                <a:gd name="connsiteX5" fmla="*/ 177024 w 795017"/>
                <a:gd name="connsiteY5" fmla="*/ 293896 h 539775"/>
                <a:gd name="connsiteX6" fmla="*/ 249999 w 795017"/>
                <a:gd name="connsiteY6" fmla="*/ 182326 h 539775"/>
                <a:gd name="connsiteX7" fmla="*/ 307004 w 795017"/>
                <a:gd name="connsiteY7" fmla="*/ 85396 h 539775"/>
                <a:gd name="connsiteX8" fmla="*/ 232698 w 795017"/>
                <a:gd name="connsiteY8" fmla="*/ 52790 h 539775"/>
                <a:gd name="connsiteX9" fmla="*/ 112256 w 795017"/>
                <a:gd name="connsiteY9" fmla="*/ 0 h 539775"/>
                <a:gd name="connsiteX10" fmla="*/ 6010 w 795017"/>
                <a:gd name="connsiteY10" fmla="*/ 272159 h 539775"/>
                <a:gd name="connsiteX11" fmla="*/ 77211 w 795017"/>
                <a:gd name="connsiteY11" fmla="*/ 401030 h 539775"/>
                <a:gd name="connsiteX12" fmla="*/ 265970 w 795017"/>
                <a:gd name="connsiteY12" fmla="*/ 441621 h 539775"/>
                <a:gd name="connsiteX13" fmla="*/ 616427 w 795017"/>
                <a:gd name="connsiteY13" fmla="*/ 518366 h 539775"/>
                <a:gd name="connsiteX14" fmla="*/ 683635 w 795017"/>
                <a:gd name="connsiteY14" fmla="*/ 535224 h 539775"/>
                <a:gd name="connsiteX15" fmla="*/ 737090 w 795017"/>
                <a:gd name="connsiteY15" fmla="*/ 531009 h 539775"/>
                <a:gd name="connsiteX16" fmla="*/ 748846 w 795017"/>
                <a:gd name="connsiteY16" fmla="*/ 514152 h 539775"/>
                <a:gd name="connsiteX17" fmla="*/ 780343 w 795017"/>
                <a:gd name="connsiteY17" fmla="*/ 477997 h 539775"/>
                <a:gd name="connsiteX18" fmla="*/ 773911 w 795017"/>
                <a:gd name="connsiteY18" fmla="*/ 458478 h 539775"/>
                <a:gd name="connsiteX19" fmla="*/ 794761 w 795017"/>
                <a:gd name="connsiteY19" fmla="*/ 443173 h 539775"/>
                <a:gd name="connsiteX20" fmla="*/ 784114 w 795017"/>
                <a:gd name="connsiteY20" fmla="*/ 426094 h 53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5017" h="539775">
                  <a:moveTo>
                    <a:pt x="784114" y="426094"/>
                  </a:moveTo>
                  <a:cubicBezTo>
                    <a:pt x="784114" y="426094"/>
                    <a:pt x="749512" y="412785"/>
                    <a:pt x="736647" y="410789"/>
                  </a:cubicBezTo>
                  <a:cubicBezTo>
                    <a:pt x="749734" y="384838"/>
                    <a:pt x="716019" y="387278"/>
                    <a:pt x="693838" y="398811"/>
                  </a:cubicBezTo>
                  <a:cubicBezTo>
                    <a:pt x="675650" y="408349"/>
                    <a:pt x="610438" y="447388"/>
                    <a:pt x="610438" y="447388"/>
                  </a:cubicBezTo>
                  <a:lnTo>
                    <a:pt x="272402" y="329829"/>
                  </a:lnTo>
                  <a:lnTo>
                    <a:pt x="177024" y="293896"/>
                  </a:lnTo>
                  <a:cubicBezTo>
                    <a:pt x="207190" y="246651"/>
                    <a:pt x="230480" y="212271"/>
                    <a:pt x="249999" y="182326"/>
                  </a:cubicBezTo>
                  <a:cubicBezTo>
                    <a:pt x="272180" y="148390"/>
                    <a:pt x="289703" y="119998"/>
                    <a:pt x="307004" y="85396"/>
                  </a:cubicBezTo>
                  <a:lnTo>
                    <a:pt x="232698" y="52790"/>
                  </a:lnTo>
                  <a:lnTo>
                    <a:pt x="112256" y="0"/>
                  </a:lnTo>
                  <a:cubicBezTo>
                    <a:pt x="71665" y="96487"/>
                    <a:pt x="33071" y="198519"/>
                    <a:pt x="6010" y="272159"/>
                  </a:cubicBezTo>
                  <a:cubicBezTo>
                    <a:pt x="-14396" y="327833"/>
                    <a:pt x="19097" y="388608"/>
                    <a:pt x="77211" y="401030"/>
                  </a:cubicBezTo>
                  <a:lnTo>
                    <a:pt x="265970" y="441621"/>
                  </a:lnTo>
                  <a:lnTo>
                    <a:pt x="616427" y="518366"/>
                  </a:lnTo>
                  <a:lnTo>
                    <a:pt x="683635" y="535224"/>
                  </a:lnTo>
                  <a:cubicBezTo>
                    <a:pt x="683635" y="535224"/>
                    <a:pt x="725113" y="547867"/>
                    <a:pt x="737090" y="531009"/>
                  </a:cubicBezTo>
                  <a:cubicBezTo>
                    <a:pt x="740418" y="526351"/>
                    <a:pt x="744632" y="522359"/>
                    <a:pt x="748846" y="514152"/>
                  </a:cubicBezTo>
                  <a:cubicBezTo>
                    <a:pt x="759493" y="493524"/>
                    <a:pt x="776351" y="492415"/>
                    <a:pt x="780343" y="477997"/>
                  </a:cubicBezTo>
                  <a:cubicBezTo>
                    <a:pt x="785001" y="461140"/>
                    <a:pt x="773911" y="458478"/>
                    <a:pt x="773911" y="458478"/>
                  </a:cubicBezTo>
                  <a:cubicBezTo>
                    <a:pt x="773911" y="458478"/>
                    <a:pt x="792099" y="461140"/>
                    <a:pt x="794761" y="443173"/>
                  </a:cubicBezTo>
                  <a:cubicBezTo>
                    <a:pt x="796979" y="429199"/>
                    <a:pt x="784114" y="426094"/>
                    <a:pt x="784114" y="426094"/>
                  </a:cubicBezTo>
                  <a:close/>
                </a:path>
              </a:pathLst>
            </a:custGeom>
            <a:solidFill>
              <a:srgbClr val="E59F77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8" name="Graphic 10">
            <a:extLst>
              <a:ext uri="{FF2B5EF4-FFF2-40B4-BE49-F238E27FC236}">
                <a16:creationId xmlns:a16="http://schemas.microsoft.com/office/drawing/2014/main" id="{30D6C1A9-3E72-470D-ADA8-70816727BAB1}"/>
              </a:ext>
            </a:extLst>
          </p:cNvPr>
          <p:cNvGrpSpPr/>
          <p:nvPr/>
        </p:nvGrpSpPr>
        <p:grpSpPr>
          <a:xfrm flipV="1">
            <a:off x="7607905" y="2723541"/>
            <a:ext cx="118533" cy="45719"/>
            <a:chOff x="13311235" y="3364908"/>
            <a:chExt cx="444723" cy="131095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9508114-5305-497A-8729-ABF304B888FB}"/>
                </a:ext>
              </a:extLst>
            </p:cNvPr>
            <p:cNvSpPr/>
            <p:nvPr/>
          </p:nvSpPr>
          <p:spPr>
            <a:xfrm>
              <a:off x="13311235" y="3429000"/>
              <a:ext cx="444723" cy="67003"/>
            </a:xfrm>
            <a:custGeom>
              <a:avLst/>
              <a:gdLst>
                <a:gd name="connsiteX0" fmla="*/ 420290 w 444723"/>
                <a:gd name="connsiteY0" fmla="*/ 66294 h 67003"/>
                <a:gd name="connsiteX1" fmla="*/ 24717 w 444723"/>
                <a:gd name="connsiteY1" fmla="*/ 65437 h 67003"/>
                <a:gd name="connsiteX2" fmla="*/ 1381 w 444723"/>
                <a:gd name="connsiteY2" fmla="*/ 54388 h 67003"/>
                <a:gd name="connsiteX3" fmla="*/ 1381 w 444723"/>
                <a:gd name="connsiteY3" fmla="*/ 54197 h 67003"/>
                <a:gd name="connsiteX4" fmla="*/ 13192 w 444723"/>
                <a:gd name="connsiteY4" fmla="*/ 28956 h 67003"/>
                <a:gd name="connsiteX5" fmla="*/ 430958 w 444723"/>
                <a:gd name="connsiteY5" fmla="*/ 29718 h 67003"/>
                <a:gd name="connsiteX6" fmla="*/ 443912 w 444723"/>
                <a:gd name="connsiteY6" fmla="*/ 53530 h 67003"/>
                <a:gd name="connsiteX7" fmla="*/ 443912 w 444723"/>
                <a:gd name="connsiteY7" fmla="*/ 53530 h 67003"/>
                <a:gd name="connsiteX8" fmla="*/ 420290 w 444723"/>
                <a:gd name="connsiteY8" fmla="*/ 66294 h 6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723" h="67003">
                  <a:moveTo>
                    <a:pt x="420290" y="66294"/>
                  </a:moveTo>
                  <a:cubicBezTo>
                    <a:pt x="227885" y="12954"/>
                    <a:pt x="74056" y="50197"/>
                    <a:pt x="24717" y="65437"/>
                  </a:cubicBezTo>
                  <a:cubicBezTo>
                    <a:pt x="15192" y="68389"/>
                    <a:pt x="5095" y="63532"/>
                    <a:pt x="1381" y="54388"/>
                  </a:cubicBezTo>
                  <a:lnTo>
                    <a:pt x="1381" y="54197"/>
                  </a:lnTo>
                  <a:cubicBezTo>
                    <a:pt x="-2715" y="43910"/>
                    <a:pt x="2619" y="32290"/>
                    <a:pt x="13192" y="28956"/>
                  </a:cubicBezTo>
                  <a:cubicBezTo>
                    <a:pt x="67008" y="11906"/>
                    <a:pt x="227123" y="-27051"/>
                    <a:pt x="430958" y="29718"/>
                  </a:cubicBezTo>
                  <a:cubicBezTo>
                    <a:pt x="441150" y="32575"/>
                    <a:pt x="446960" y="43434"/>
                    <a:pt x="443912" y="53530"/>
                  </a:cubicBezTo>
                  <a:lnTo>
                    <a:pt x="443912" y="53530"/>
                  </a:lnTo>
                  <a:cubicBezTo>
                    <a:pt x="440864" y="63532"/>
                    <a:pt x="430387" y="69056"/>
                    <a:pt x="420290" y="66294"/>
                  </a:cubicBezTo>
                  <a:close/>
                </a:path>
              </a:pathLst>
            </a:custGeom>
            <a:solidFill>
              <a:srgbClr val="3833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D735371-3BE4-4928-B824-3A694A02DD79}"/>
                </a:ext>
              </a:extLst>
            </p:cNvPr>
            <p:cNvSpPr/>
            <p:nvPr/>
          </p:nvSpPr>
          <p:spPr>
            <a:xfrm>
              <a:off x="13443203" y="3364908"/>
              <a:ext cx="155257" cy="28285"/>
            </a:xfrm>
            <a:custGeom>
              <a:avLst/>
              <a:gdLst>
                <a:gd name="connsiteX0" fmla="*/ 4858 w 155257"/>
                <a:gd name="connsiteY0" fmla="*/ 28286 h 28285"/>
                <a:gd name="connsiteX1" fmla="*/ 0 w 155257"/>
                <a:gd name="connsiteY1" fmla="*/ 9903 h 28285"/>
                <a:gd name="connsiteX2" fmla="*/ 155258 w 155257"/>
                <a:gd name="connsiteY2" fmla="*/ 9998 h 28285"/>
                <a:gd name="connsiteX3" fmla="*/ 149638 w 155257"/>
                <a:gd name="connsiteY3" fmla="*/ 28191 h 28285"/>
                <a:gd name="connsiteX4" fmla="*/ 4858 w 155257"/>
                <a:gd name="connsiteY4" fmla="*/ 28286 h 28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257" h="28285">
                  <a:moveTo>
                    <a:pt x="4858" y="28286"/>
                  </a:moveTo>
                  <a:lnTo>
                    <a:pt x="0" y="9903"/>
                  </a:lnTo>
                  <a:cubicBezTo>
                    <a:pt x="3429" y="9045"/>
                    <a:pt x="84392" y="-12005"/>
                    <a:pt x="155258" y="9998"/>
                  </a:cubicBezTo>
                  <a:lnTo>
                    <a:pt x="149638" y="28191"/>
                  </a:lnTo>
                  <a:cubicBezTo>
                    <a:pt x="83915" y="7807"/>
                    <a:pt x="5620" y="28095"/>
                    <a:pt x="4858" y="28286"/>
                  </a:cubicBezTo>
                  <a:close/>
                </a:path>
              </a:pathLst>
            </a:custGeom>
            <a:solidFill>
              <a:srgbClr val="AA59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092067C-6274-4082-8EB2-3770009BBB9D}"/>
              </a:ext>
            </a:extLst>
          </p:cNvPr>
          <p:cNvGrpSpPr/>
          <p:nvPr/>
        </p:nvGrpSpPr>
        <p:grpSpPr>
          <a:xfrm>
            <a:off x="9365529" y="4008209"/>
            <a:ext cx="595266" cy="293550"/>
            <a:chOff x="9334238" y="4055690"/>
            <a:chExt cx="595266" cy="293550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E48F2149-F3B8-414B-BCCE-F0449AA0ED91}"/>
                </a:ext>
              </a:extLst>
            </p:cNvPr>
            <p:cNvSpPr/>
            <p:nvPr/>
          </p:nvSpPr>
          <p:spPr>
            <a:xfrm>
              <a:off x="9334238" y="4055690"/>
              <a:ext cx="595266" cy="293531"/>
            </a:xfrm>
            <a:custGeom>
              <a:avLst/>
              <a:gdLst>
                <a:gd name="connsiteX0" fmla="*/ 59263 w 595266"/>
                <a:gd name="connsiteY0" fmla="*/ 143854 h 293531"/>
                <a:gd name="connsiteX1" fmla="*/ 92892 w 595266"/>
                <a:gd name="connsiteY1" fmla="*/ 181345 h 293531"/>
                <a:gd name="connsiteX2" fmla="*/ 177925 w 595266"/>
                <a:gd name="connsiteY2" fmla="*/ 206461 h 293531"/>
                <a:gd name="connsiteX3" fmla="*/ 310460 w 595266"/>
                <a:gd name="connsiteY3" fmla="*/ 178578 h 293531"/>
                <a:gd name="connsiteX4" fmla="*/ 383752 w 595266"/>
                <a:gd name="connsiteY4" fmla="*/ 150849 h 293531"/>
                <a:gd name="connsiteX5" fmla="*/ 419879 w 595266"/>
                <a:gd name="connsiteY5" fmla="*/ 127251 h 293531"/>
                <a:gd name="connsiteX6" fmla="*/ 411193 w 595266"/>
                <a:gd name="connsiteY6" fmla="*/ 150099 h 293531"/>
                <a:gd name="connsiteX7" fmla="*/ 477739 w 595266"/>
                <a:gd name="connsiteY7" fmla="*/ 107862 h 293531"/>
                <a:gd name="connsiteX8" fmla="*/ 471667 w 595266"/>
                <a:gd name="connsiteY8" fmla="*/ 135649 h 293531"/>
                <a:gd name="connsiteX9" fmla="*/ 542383 w 595266"/>
                <a:gd name="connsiteY9" fmla="*/ 75866 h 293531"/>
                <a:gd name="connsiteX10" fmla="*/ 595267 w 595266"/>
                <a:gd name="connsiteY10" fmla="*/ 0 h 293531"/>
                <a:gd name="connsiteX11" fmla="*/ 572073 w 595266"/>
                <a:gd name="connsiteY11" fmla="*/ 79921 h 293531"/>
                <a:gd name="connsiteX12" fmla="*/ 349162 w 595266"/>
                <a:gd name="connsiteY12" fmla="*/ 278811 h 293531"/>
                <a:gd name="connsiteX13" fmla="*/ 137782 w 595266"/>
                <a:gd name="connsiteY13" fmla="*/ 282654 h 293531"/>
                <a:gd name="connsiteX14" fmla="*/ 0 w 595266"/>
                <a:gd name="connsiteY14" fmla="*/ 219855 h 293531"/>
                <a:gd name="connsiteX15" fmla="*/ 59263 w 595266"/>
                <a:gd name="connsiteY15" fmla="*/ 143854 h 293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5266" h="293531">
                  <a:moveTo>
                    <a:pt x="59263" y="143854"/>
                  </a:moveTo>
                  <a:cubicBezTo>
                    <a:pt x="63222" y="155480"/>
                    <a:pt x="82631" y="176022"/>
                    <a:pt x="92892" y="181345"/>
                  </a:cubicBezTo>
                  <a:cubicBezTo>
                    <a:pt x="118815" y="194816"/>
                    <a:pt x="115164" y="211477"/>
                    <a:pt x="177925" y="206461"/>
                  </a:cubicBezTo>
                  <a:cubicBezTo>
                    <a:pt x="226235" y="202599"/>
                    <a:pt x="266570" y="189397"/>
                    <a:pt x="310460" y="178578"/>
                  </a:cubicBezTo>
                  <a:cubicBezTo>
                    <a:pt x="336499" y="172160"/>
                    <a:pt x="360192" y="163647"/>
                    <a:pt x="383752" y="150849"/>
                  </a:cubicBezTo>
                  <a:cubicBezTo>
                    <a:pt x="396377" y="143989"/>
                    <a:pt x="407580" y="133592"/>
                    <a:pt x="419879" y="127251"/>
                  </a:cubicBezTo>
                  <a:cubicBezTo>
                    <a:pt x="417650" y="134669"/>
                    <a:pt x="411769" y="142144"/>
                    <a:pt x="411193" y="150099"/>
                  </a:cubicBezTo>
                  <a:cubicBezTo>
                    <a:pt x="438057" y="144104"/>
                    <a:pt x="454968" y="120717"/>
                    <a:pt x="477739" y="107862"/>
                  </a:cubicBezTo>
                  <a:cubicBezTo>
                    <a:pt x="478124" y="117624"/>
                    <a:pt x="471936" y="126252"/>
                    <a:pt x="471667" y="135649"/>
                  </a:cubicBezTo>
                  <a:cubicBezTo>
                    <a:pt x="498896" y="125099"/>
                    <a:pt x="523013" y="96678"/>
                    <a:pt x="542383" y="75866"/>
                  </a:cubicBezTo>
                  <a:cubicBezTo>
                    <a:pt x="563944" y="52711"/>
                    <a:pt x="577338" y="25423"/>
                    <a:pt x="595267" y="0"/>
                  </a:cubicBezTo>
                  <a:cubicBezTo>
                    <a:pt x="595017" y="25462"/>
                    <a:pt x="581162" y="56400"/>
                    <a:pt x="572073" y="79921"/>
                  </a:cubicBezTo>
                  <a:cubicBezTo>
                    <a:pt x="534735" y="176714"/>
                    <a:pt x="448434" y="250736"/>
                    <a:pt x="349162" y="278811"/>
                  </a:cubicBezTo>
                  <a:cubicBezTo>
                    <a:pt x="283135" y="297489"/>
                    <a:pt x="204655" y="297970"/>
                    <a:pt x="137782" y="282654"/>
                  </a:cubicBezTo>
                  <a:cubicBezTo>
                    <a:pt x="93565" y="272527"/>
                    <a:pt x="29805" y="254790"/>
                    <a:pt x="0" y="219855"/>
                  </a:cubicBezTo>
                  <a:lnTo>
                    <a:pt x="59263" y="143854"/>
                  </a:ln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0D9BC928-81AE-4ADF-8E84-9F6D825DD083}"/>
                </a:ext>
              </a:extLst>
            </p:cNvPr>
            <p:cNvSpPr/>
            <p:nvPr/>
          </p:nvSpPr>
          <p:spPr>
            <a:xfrm>
              <a:off x="9334238" y="4055709"/>
              <a:ext cx="595266" cy="293531"/>
            </a:xfrm>
            <a:custGeom>
              <a:avLst/>
              <a:gdLst>
                <a:gd name="connsiteX0" fmla="*/ 579798 w 595266"/>
                <a:gd name="connsiteY0" fmla="*/ 40412 h 293531"/>
                <a:gd name="connsiteX1" fmla="*/ 356887 w 595266"/>
                <a:gd name="connsiteY1" fmla="*/ 239302 h 293531"/>
                <a:gd name="connsiteX2" fmla="*/ 145507 w 595266"/>
                <a:gd name="connsiteY2" fmla="*/ 243145 h 293531"/>
                <a:gd name="connsiteX3" fmla="*/ 20888 w 595266"/>
                <a:gd name="connsiteY3" fmla="*/ 193048 h 293531"/>
                <a:gd name="connsiteX4" fmla="*/ 0 w 595266"/>
                <a:gd name="connsiteY4" fmla="*/ 219855 h 293531"/>
                <a:gd name="connsiteX5" fmla="*/ 137782 w 595266"/>
                <a:gd name="connsiteY5" fmla="*/ 282654 h 293531"/>
                <a:gd name="connsiteX6" fmla="*/ 349162 w 595266"/>
                <a:gd name="connsiteY6" fmla="*/ 278811 h 293531"/>
                <a:gd name="connsiteX7" fmla="*/ 572073 w 595266"/>
                <a:gd name="connsiteY7" fmla="*/ 79921 h 293531"/>
                <a:gd name="connsiteX8" fmla="*/ 595267 w 595266"/>
                <a:gd name="connsiteY8" fmla="*/ 0 h 293531"/>
                <a:gd name="connsiteX9" fmla="*/ 594959 w 595266"/>
                <a:gd name="connsiteY9" fmla="*/ 442 h 293531"/>
                <a:gd name="connsiteX10" fmla="*/ 579798 w 595266"/>
                <a:gd name="connsiteY10" fmla="*/ 40412 h 293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5266" h="293531">
                  <a:moveTo>
                    <a:pt x="579798" y="40412"/>
                  </a:moveTo>
                  <a:cubicBezTo>
                    <a:pt x="542460" y="137205"/>
                    <a:pt x="456159" y="211227"/>
                    <a:pt x="356887" y="239302"/>
                  </a:cubicBezTo>
                  <a:cubicBezTo>
                    <a:pt x="290860" y="257980"/>
                    <a:pt x="212380" y="258461"/>
                    <a:pt x="145507" y="243145"/>
                  </a:cubicBezTo>
                  <a:cubicBezTo>
                    <a:pt x="107016" y="234325"/>
                    <a:pt x="53710" y="219740"/>
                    <a:pt x="20888" y="193048"/>
                  </a:cubicBezTo>
                  <a:lnTo>
                    <a:pt x="0" y="219855"/>
                  </a:lnTo>
                  <a:cubicBezTo>
                    <a:pt x="29805" y="254810"/>
                    <a:pt x="93565" y="272527"/>
                    <a:pt x="137782" y="282654"/>
                  </a:cubicBezTo>
                  <a:cubicBezTo>
                    <a:pt x="204655" y="297970"/>
                    <a:pt x="283135" y="297489"/>
                    <a:pt x="349162" y="278811"/>
                  </a:cubicBezTo>
                  <a:cubicBezTo>
                    <a:pt x="448434" y="250736"/>
                    <a:pt x="534716" y="176714"/>
                    <a:pt x="572073" y="79921"/>
                  </a:cubicBezTo>
                  <a:cubicBezTo>
                    <a:pt x="581162" y="56381"/>
                    <a:pt x="595017" y="25462"/>
                    <a:pt x="595267" y="0"/>
                  </a:cubicBezTo>
                  <a:cubicBezTo>
                    <a:pt x="595171" y="154"/>
                    <a:pt x="595055" y="307"/>
                    <a:pt x="594959" y="442"/>
                  </a:cubicBezTo>
                  <a:cubicBezTo>
                    <a:pt x="590271" y="14566"/>
                    <a:pt x="584410" y="28440"/>
                    <a:pt x="579798" y="40412"/>
                  </a:cubicBez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" name="Graphic 109">
            <a:extLst>
              <a:ext uri="{FF2B5EF4-FFF2-40B4-BE49-F238E27FC236}">
                <a16:creationId xmlns:a16="http://schemas.microsoft.com/office/drawing/2014/main" id="{AF592A64-76A2-43A9-9F58-A3D9C270CE93}"/>
              </a:ext>
            </a:extLst>
          </p:cNvPr>
          <p:cNvGrpSpPr/>
          <p:nvPr/>
        </p:nvGrpSpPr>
        <p:grpSpPr>
          <a:xfrm>
            <a:off x="8424938" y="3257516"/>
            <a:ext cx="1100390" cy="1167180"/>
            <a:chOff x="8424938" y="3245892"/>
            <a:chExt cx="1100390" cy="116718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037438B-256F-4239-A77A-205B5A336FDD}"/>
                </a:ext>
              </a:extLst>
            </p:cNvPr>
            <p:cNvSpPr/>
            <p:nvPr/>
          </p:nvSpPr>
          <p:spPr>
            <a:xfrm>
              <a:off x="8668864" y="3294108"/>
              <a:ext cx="99229" cy="100441"/>
            </a:xfrm>
            <a:custGeom>
              <a:avLst/>
              <a:gdLst>
                <a:gd name="connsiteX0" fmla="*/ 3734 w 99229"/>
                <a:gd name="connsiteY0" fmla="*/ 151 h 100441"/>
                <a:gd name="connsiteX1" fmla="*/ 9153 w 99229"/>
                <a:gd name="connsiteY1" fmla="*/ 100441 h 100441"/>
                <a:gd name="connsiteX2" fmla="*/ 99182 w 99229"/>
                <a:gd name="connsiteY2" fmla="*/ 85453 h 100441"/>
                <a:gd name="connsiteX3" fmla="*/ 3734 w 99229"/>
                <a:gd name="connsiteY3" fmla="*/ 151 h 100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229" h="100441">
                  <a:moveTo>
                    <a:pt x="3734" y="151"/>
                  </a:moveTo>
                  <a:cubicBezTo>
                    <a:pt x="-7124" y="8145"/>
                    <a:pt x="9153" y="67870"/>
                    <a:pt x="9153" y="100441"/>
                  </a:cubicBezTo>
                  <a:lnTo>
                    <a:pt x="99182" y="85453"/>
                  </a:lnTo>
                  <a:cubicBezTo>
                    <a:pt x="101641" y="82628"/>
                    <a:pt x="8980" y="-4096"/>
                    <a:pt x="3734" y="151"/>
                  </a:cubicBez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E93E77B-54A4-4382-88F1-92E589BB6EEF}"/>
                </a:ext>
              </a:extLst>
            </p:cNvPr>
            <p:cNvSpPr/>
            <p:nvPr/>
          </p:nvSpPr>
          <p:spPr>
            <a:xfrm>
              <a:off x="8677915" y="3314447"/>
              <a:ext cx="46297" cy="55429"/>
            </a:xfrm>
            <a:custGeom>
              <a:avLst/>
              <a:gdLst>
                <a:gd name="connsiteX0" fmla="*/ 8941 w 46297"/>
                <a:gd name="connsiteY0" fmla="*/ 55429 h 55429"/>
                <a:gd name="connsiteX1" fmla="*/ 1216 w 46297"/>
                <a:gd name="connsiteY1" fmla="*/ 28 h 55429"/>
                <a:gd name="connsiteX2" fmla="*/ 46298 w 46297"/>
                <a:gd name="connsiteY2" fmla="*/ 41901 h 55429"/>
                <a:gd name="connsiteX3" fmla="*/ 8941 w 46297"/>
                <a:gd name="connsiteY3" fmla="*/ 55429 h 5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97" h="55429">
                  <a:moveTo>
                    <a:pt x="8941" y="55429"/>
                  </a:moveTo>
                  <a:cubicBezTo>
                    <a:pt x="8941" y="55429"/>
                    <a:pt x="-3934" y="1316"/>
                    <a:pt x="1216" y="28"/>
                  </a:cubicBezTo>
                  <a:cubicBezTo>
                    <a:pt x="6366" y="-1259"/>
                    <a:pt x="46298" y="41901"/>
                    <a:pt x="46298" y="41901"/>
                  </a:cubicBezTo>
                  <a:lnTo>
                    <a:pt x="8941" y="55429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A933A0D-094A-431A-887F-F869F695934C}"/>
                </a:ext>
              </a:extLst>
            </p:cNvPr>
            <p:cNvSpPr/>
            <p:nvPr/>
          </p:nvSpPr>
          <p:spPr>
            <a:xfrm>
              <a:off x="8869470" y="3948309"/>
              <a:ext cx="522372" cy="435499"/>
            </a:xfrm>
            <a:custGeom>
              <a:avLst/>
              <a:gdLst>
                <a:gd name="connsiteX0" fmla="*/ 259979 w 522372"/>
                <a:gd name="connsiteY0" fmla="*/ 52845 h 435499"/>
                <a:gd name="connsiteX1" fmla="*/ 194797 w 522372"/>
                <a:gd name="connsiteY1" fmla="*/ 45178 h 435499"/>
                <a:gd name="connsiteX2" fmla="*/ 114126 w 522372"/>
                <a:gd name="connsiteY2" fmla="*/ 61819 h 435499"/>
                <a:gd name="connsiteX3" fmla="*/ 47465 w 522372"/>
                <a:gd name="connsiteY3" fmla="*/ 160092 h 435499"/>
                <a:gd name="connsiteX4" fmla="*/ 188801 w 522372"/>
                <a:gd name="connsiteY4" fmla="*/ 338555 h 435499"/>
                <a:gd name="connsiteX5" fmla="*/ 231154 w 522372"/>
                <a:gd name="connsiteY5" fmla="*/ 376257 h 435499"/>
                <a:gd name="connsiteX6" fmla="*/ 40508 w 522372"/>
                <a:gd name="connsiteY6" fmla="*/ 374470 h 435499"/>
                <a:gd name="connsiteX7" fmla="*/ 3574 w 522372"/>
                <a:gd name="connsiteY7" fmla="*/ 419994 h 435499"/>
                <a:gd name="connsiteX8" fmla="*/ 80421 w 522372"/>
                <a:gd name="connsiteY8" fmla="*/ 435425 h 435499"/>
                <a:gd name="connsiteX9" fmla="*/ 499166 w 522372"/>
                <a:gd name="connsiteY9" fmla="*/ 418514 h 435499"/>
                <a:gd name="connsiteX10" fmla="*/ 495880 w 522372"/>
                <a:gd name="connsiteY10" fmla="*/ 393514 h 435499"/>
                <a:gd name="connsiteX11" fmla="*/ 490903 w 522372"/>
                <a:gd name="connsiteY11" fmla="*/ 363017 h 435499"/>
                <a:gd name="connsiteX12" fmla="*/ 522110 w 522372"/>
                <a:gd name="connsiteY12" fmla="*/ 279272 h 435499"/>
                <a:gd name="connsiteX13" fmla="*/ 458619 w 522372"/>
                <a:gd name="connsiteY13" fmla="*/ 110014 h 435499"/>
                <a:gd name="connsiteX14" fmla="*/ 384924 w 522372"/>
                <a:gd name="connsiteY14" fmla="*/ 39951 h 435499"/>
                <a:gd name="connsiteX15" fmla="*/ 327967 w 522372"/>
                <a:gd name="connsiteY15" fmla="*/ 0 h 435499"/>
                <a:gd name="connsiteX16" fmla="*/ 259979 w 522372"/>
                <a:gd name="connsiteY16" fmla="*/ 52845 h 435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2372" h="435499">
                  <a:moveTo>
                    <a:pt x="259979" y="52845"/>
                  </a:moveTo>
                  <a:cubicBezTo>
                    <a:pt x="249448" y="36261"/>
                    <a:pt x="211746" y="44563"/>
                    <a:pt x="194797" y="45178"/>
                  </a:cubicBezTo>
                  <a:cubicBezTo>
                    <a:pt x="165799" y="46235"/>
                    <a:pt x="140241" y="49348"/>
                    <a:pt x="114126" y="61819"/>
                  </a:cubicBezTo>
                  <a:cubicBezTo>
                    <a:pt x="72542" y="81670"/>
                    <a:pt x="49444" y="117950"/>
                    <a:pt x="47465" y="160092"/>
                  </a:cubicBezTo>
                  <a:cubicBezTo>
                    <a:pt x="43814" y="238034"/>
                    <a:pt x="133766" y="291628"/>
                    <a:pt x="188801" y="338555"/>
                  </a:cubicBezTo>
                  <a:cubicBezTo>
                    <a:pt x="203425" y="351026"/>
                    <a:pt x="217069" y="363402"/>
                    <a:pt x="231154" y="376257"/>
                  </a:cubicBezTo>
                  <a:cubicBezTo>
                    <a:pt x="169412" y="371242"/>
                    <a:pt x="122101" y="370185"/>
                    <a:pt x="40508" y="374470"/>
                  </a:cubicBezTo>
                  <a:cubicBezTo>
                    <a:pt x="23156" y="375373"/>
                    <a:pt x="-11126" y="399682"/>
                    <a:pt x="3574" y="419994"/>
                  </a:cubicBezTo>
                  <a:cubicBezTo>
                    <a:pt x="15642" y="436654"/>
                    <a:pt x="61954" y="435598"/>
                    <a:pt x="80421" y="435425"/>
                  </a:cubicBezTo>
                  <a:cubicBezTo>
                    <a:pt x="167625" y="434598"/>
                    <a:pt x="436559" y="433657"/>
                    <a:pt x="499166" y="418514"/>
                  </a:cubicBezTo>
                  <a:cubicBezTo>
                    <a:pt x="506026" y="414229"/>
                    <a:pt x="500319" y="401892"/>
                    <a:pt x="495880" y="393514"/>
                  </a:cubicBezTo>
                  <a:cubicBezTo>
                    <a:pt x="489711" y="381849"/>
                    <a:pt x="486848" y="375565"/>
                    <a:pt x="490903" y="363017"/>
                  </a:cubicBezTo>
                  <a:cubicBezTo>
                    <a:pt x="499973" y="334980"/>
                    <a:pt x="520092" y="309019"/>
                    <a:pt x="522110" y="279272"/>
                  </a:cubicBezTo>
                  <a:cubicBezTo>
                    <a:pt x="525819" y="224275"/>
                    <a:pt x="489481" y="155595"/>
                    <a:pt x="458619" y="110014"/>
                  </a:cubicBezTo>
                  <a:cubicBezTo>
                    <a:pt x="439672" y="82016"/>
                    <a:pt x="411558" y="61473"/>
                    <a:pt x="384924" y="39951"/>
                  </a:cubicBezTo>
                  <a:cubicBezTo>
                    <a:pt x="367322" y="25731"/>
                    <a:pt x="343551" y="15585"/>
                    <a:pt x="327967" y="0"/>
                  </a:cubicBezTo>
                  <a:lnTo>
                    <a:pt x="259979" y="52845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4A0CF7F-B4E9-429C-9B57-41BAC1B3C154}"/>
                </a:ext>
              </a:extLst>
            </p:cNvPr>
            <p:cNvSpPr/>
            <p:nvPr/>
          </p:nvSpPr>
          <p:spPr>
            <a:xfrm>
              <a:off x="8430664" y="3340256"/>
              <a:ext cx="572475" cy="345414"/>
            </a:xfrm>
            <a:custGeom>
              <a:avLst/>
              <a:gdLst>
                <a:gd name="connsiteX0" fmla="*/ 572475 w 572475"/>
                <a:gd name="connsiteY0" fmla="*/ 222860 h 345414"/>
                <a:gd name="connsiteX1" fmla="*/ 486309 w 572475"/>
                <a:gd name="connsiteY1" fmla="*/ 42687 h 345414"/>
                <a:gd name="connsiteX2" fmla="*/ 376160 w 572475"/>
                <a:gd name="connsiteY2" fmla="*/ 180 h 345414"/>
                <a:gd name="connsiteX3" fmla="*/ 190664 w 572475"/>
                <a:gd name="connsiteY3" fmla="*/ 79409 h 345414"/>
                <a:gd name="connsiteX4" fmla="*/ 101769 w 572475"/>
                <a:gd name="connsiteY4" fmla="*/ 145110 h 345414"/>
                <a:gd name="connsiteX5" fmla="*/ 460 w 572475"/>
                <a:gd name="connsiteY5" fmla="*/ 175856 h 345414"/>
                <a:gd name="connsiteX6" fmla="*/ 107515 w 572475"/>
                <a:gd name="connsiteY6" fmla="*/ 312792 h 345414"/>
                <a:gd name="connsiteX7" fmla="*/ 215607 w 572475"/>
                <a:gd name="connsiteY7" fmla="*/ 318211 h 345414"/>
                <a:gd name="connsiteX8" fmla="*/ 303215 w 572475"/>
                <a:gd name="connsiteY8" fmla="*/ 345268 h 345414"/>
                <a:gd name="connsiteX9" fmla="*/ 572475 w 572475"/>
                <a:gd name="connsiteY9" fmla="*/ 222860 h 34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2475" h="345414">
                  <a:moveTo>
                    <a:pt x="572475" y="222860"/>
                  </a:moveTo>
                  <a:cubicBezTo>
                    <a:pt x="536406" y="163596"/>
                    <a:pt x="535119" y="103045"/>
                    <a:pt x="486309" y="42687"/>
                  </a:cubicBezTo>
                  <a:cubicBezTo>
                    <a:pt x="464037" y="15149"/>
                    <a:pt x="410058" y="1467"/>
                    <a:pt x="376160" y="180"/>
                  </a:cubicBezTo>
                  <a:cubicBezTo>
                    <a:pt x="308269" y="-2395"/>
                    <a:pt x="227810" y="22605"/>
                    <a:pt x="190664" y="79409"/>
                  </a:cubicBezTo>
                  <a:cubicBezTo>
                    <a:pt x="166279" y="116689"/>
                    <a:pt x="144391" y="131755"/>
                    <a:pt x="101769" y="145110"/>
                  </a:cubicBezTo>
                  <a:cubicBezTo>
                    <a:pt x="68237" y="155621"/>
                    <a:pt x="36645" y="172686"/>
                    <a:pt x="460" y="175856"/>
                  </a:cubicBezTo>
                  <a:cubicBezTo>
                    <a:pt x="-4594" y="200242"/>
                    <a:pt x="32033" y="276339"/>
                    <a:pt x="107515" y="312792"/>
                  </a:cubicBezTo>
                  <a:cubicBezTo>
                    <a:pt x="136455" y="326763"/>
                    <a:pt x="184035" y="319364"/>
                    <a:pt x="215607" y="318211"/>
                  </a:cubicBezTo>
                  <a:cubicBezTo>
                    <a:pt x="286458" y="315636"/>
                    <a:pt x="303330" y="347843"/>
                    <a:pt x="303215" y="345268"/>
                  </a:cubicBezTo>
                  <a:lnTo>
                    <a:pt x="572475" y="222860"/>
                  </a:ln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81D4AD2-3E64-4C50-9971-03C289E70D8E}"/>
                </a:ext>
              </a:extLst>
            </p:cNvPr>
            <p:cNvSpPr/>
            <p:nvPr/>
          </p:nvSpPr>
          <p:spPr>
            <a:xfrm>
              <a:off x="8808611" y="3245892"/>
              <a:ext cx="109740" cy="164088"/>
            </a:xfrm>
            <a:custGeom>
              <a:avLst/>
              <a:gdLst>
                <a:gd name="connsiteX0" fmla="*/ 73580 w 109740"/>
                <a:gd name="connsiteY0" fmla="*/ 82938 h 164088"/>
                <a:gd name="connsiteX1" fmla="*/ 23771 w 109740"/>
                <a:gd name="connsiteY1" fmla="*/ 0 h 164088"/>
                <a:gd name="connsiteX2" fmla="*/ 0 w 109740"/>
                <a:gd name="connsiteY2" fmla="*/ 134284 h 164088"/>
                <a:gd name="connsiteX3" fmla="*/ 108361 w 109740"/>
                <a:gd name="connsiteY3" fmla="*/ 164089 h 164088"/>
                <a:gd name="connsiteX4" fmla="*/ 73580 w 109740"/>
                <a:gd name="connsiteY4" fmla="*/ 82938 h 164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740" h="164088">
                  <a:moveTo>
                    <a:pt x="73580" y="82938"/>
                  </a:moveTo>
                  <a:cubicBezTo>
                    <a:pt x="58841" y="54767"/>
                    <a:pt x="44717" y="22099"/>
                    <a:pt x="23771" y="0"/>
                  </a:cubicBezTo>
                  <a:cubicBezTo>
                    <a:pt x="14162" y="961"/>
                    <a:pt x="269" y="90317"/>
                    <a:pt x="0" y="134284"/>
                  </a:cubicBezTo>
                  <a:lnTo>
                    <a:pt x="108361" y="164089"/>
                  </a:lnTo>
                  <a:cubicBezTo>
                    <a:pt x="117105" y="152367"/>
                    <a:pt x="81747" y="98542"/>
                    <a:pt x="73580" y="82938"/>
                  </a:cubicBez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" name="Graphic 109">
              <a:extLst>
                <a:ext uri="{FF2B5EF4-FFF2-40B4-BE49-F238E27FC236}">
                  <a16:creationId xmlns:a16="http://schemas.microsoft.com/office/drawing/2014/main" id="{AF592A64-76A2-43A9-9F58-A3D9C270CE93}"/>
                </a:ext>
              </a:extLst>
            </p:cNvPr>
            <p:cNvGrpSpPr/>
            <p:nvPr/>
          </p:nvGrpSpPr>
          <p:grpSpPr>
            <a:xfrm>
              <a:off x="8605856" y="3854418"/>
              <a:ext cx="306677" cy="391110"/>
              <a:chOff x="8605856" y="3854418"/>
              <a:chExt cx="306677" cy="39111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E83804C-2368-4AC4-BDBB-88C542663035}"/>
                  </a:ext>
                </a:extLst>
              </p:cNvPr>
              <p:cNvSpPr/>
              <p:nvPr/>
            </p:nvSpPr>
            <p:spPr>
              <a:xfrm>
                <a:off x="8605856" y="3854418"/>
                <a:ext cx="280235" cy="391110"/>
              </a:xfrm>
              <a:custGeom>
                <a:avLst/>
                <a:gdLst>
                  <a:gd name="connsiteX0" fmla="*/ 17432 w 280235"/>
                  <a:gd name="connsiteY0" fmla="*/ 120179 h 391110"/>
                  <a:gd name="connsiteX1" fmla="*/ 1771 w 280235"/>
                  <a:gd name="connsiteY1" fmla="*/ 295894 h 391110"/>
                  <a:gd name="connsiteX2" fmla="*/ 1367 w 280235"/>
                  <a:gd name="connsiteY2" fmla="*/ 335115 h 391110"/>
                  <a:gd name="connsiteX3" fmla="*/ 26867 w 280235"/>
                  <a:gd name="connsiteY3" fmla="*/ 364324 h 391110"/>
                  <a:gd name="connsiteX4" fmla="*/ 74543 w 280235"/>
                  <a:gd name="connsiteY4" fmla="*/ 382733 h 391110"/>
                  <a:gd name="connsiteX5" fmla="*/ 72026 w 280235"/>
                  <a:gd name="connsiteY5" fmla="*/ 326275 h 391110"/>
                  <a:gd name="connsiteX6" fmla="*/ 51772 w 280235"/>
                  <a:gd name="connsiteY6" fmla="*/ 301544 h 391110"/>
                  <a:gd name="connsiteX7" fmla="*/ 56884 w 280235"/>
                  <a:gd name="connsiteY7" fmla="*/ 269741 h 391110"/>
                  <a:gd name="connsiteX8" fmla="*/ 78944 w 280235"/>
                  <a:gd name="connsiteY8" fmla="*/ 199466 h 391110"/>
                  <a:gd name="connsiteX9" fmla="*/ 107980 w 280235"/>
                  <a:gd name="connsiteY9" fmla="*/ 169931 h 391110"/>
                  <a:gd name="connsiteX10" fmla="*/ 163688 w 280235"/>
                  <a:gd name="connsiteY10" fmla="*/ 160303 h 391110"/>
                  <a:gd name="connsiteX11" fmla="*/ 280236 w 280235"/>
                  <a:gd name="connsiteY11" fmla="*/ 139530 h 391110"/>
                  <a:gd name="connsiteX12" fmla="*/ 189400 w 280235"/>
                  <a:gd name="connsiteY12" fmla="*/ 0 h 391110"/>
                  <a:gd name="connsiteX13" fmla="*/ 17432 w 280235"/>
                  <a:gd name="connsiteY13" fmla="*/ 120179 h 391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80235" h="391110">
                    <a:moveTo>
                      <a:pt x="17432" y="120179"/>
                    </a:moveTo>
                    <a:cubicBezTo>
                      <a:pt x="4327" y="150388"/>
                      <a:pt x="2712" y="242146"/>
                      <a:pt x="1771" y="295894"/>
                    </a:cubicBezTo>
                    <a:cubicBezTo>
                      <a:pt x="1579" y="307232"/>
                      <a:pt x="-1842" y="324488"/>
                      <a:pt x="1367" y="335115"/>
                    </a:cubicBezTo>
                    <a:cubicBezTo>
                      <a:pt x="4980" y="347048"/>
                      <a:pt x="18086" y="356772"/>
                      <a:pt x="26867" y="364324"/>
                    </a:cubicBezTo>
                    <a:cubicBezTo>
                      <a:pt x="40511" y="376046"/>
                      <a:pt x="60708" y="405447"/>
                      <a:pt x="74543" y="382733"/>
                    </a:cubicBezTo>
                    <a:cubicBezTo>
                      <a:pt x="88091" y="360481"/>
                      <a:pt x="88687" y="346126"/>
                      <a:pt x="72026" y="326275"/>
                    </a:cubicBezTo>
                    <a:cubicBezTo>
                      <a:pt x="64916" y="317801"/>
                      <a:pt x="54539" y="311882"/>
                      <a:pt x="51772" y="301544"/>
                    </a:cubicBezTo>
                    <a:cubicBezTo>
                      <a:pt x="48947" y="290994"/>
                      <a:pt x="54328" y="279964"/>
                      <a:pt x="56884" y="269741"/>
                    </a:cubicBezTo>
                    <a:cubicBezTo>
                      <a:pt x="62821" y="245912"/>
                      <a:pt x="69432" y="222295"/>
                      <a:pt x="78944" y="199466"/>
                    </a:cubicBezTo>
                    <a:cubicBezTo>
                      <a:pt x="86534" y="181230"/>
                      <a:pt x="88764" y="174466"/>
                      <a:pt x="107980" y="169931"/>
                    </a:cubicBezTo>
                    <a:cubicBezTo>
                      <a:pt x="126370" y="165588"/>
                      <a:pt x="144491" y="162705"/>
                      <a:pt x="163688" y="160303"/>
                    </a:cubicBezTo>
                    <a:cubicBezTo>
                      <a:pt x="201564" y="155576"/>
                      <a:pt x="244340" y="152905"/>
                      <a:pt x="280236" y="139530"/>
                    </a:cubicBezTo>
                    <a:lnTo>
                      <a:pt x="189400" y="0"/>
                    </a:lnTo>
                    <a:cubicBezTo>
                      <a:pt x="164649" y="9205"/>
                      <a:pt x="34400" y="81055"/>
                      <a:pt x="17432" y="120179"/>
                    </a:cubicBezTo>
                    <a:close/>
                  </a:path>
                </a:pathLst>
              </a:custGeom>
              <a:solidFill>
                <a:srgbClr val="BA583A"/>
              </a:solidFill>
              <a:ln w="19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B30290C-4FDE-466A-ABBC-F483B25A0897}"/>
                  </a:ext>
                </a:extLst>
              </p:cNvPr>
              <p:cNvSpPr/>
              <p:nvPr/>
            </p:nvSpPr>
            <p:spPr>
              <a:xfrm>
                <a:off x="8905923" y="3953997"/>
                <a:ext cx="6610" cy="2690"/>
              </a:xfrm>
              <a:custGeom>
                <a:avLst/>
                <a:gdLst>
                  <a:gd name="connsiteX0" fmla="*/ 6610 w 6610"/>
                  <a:gd name="connsiteY0" fmla="*/ 0 h 2690"/>
                  <a:gd name="connsiteX1" fmla="*/ 0 w 6610"/>
                  <a:gd name="connsiteY1" fmla="*/ 1691 h 2690"/>
                  <a:gd name="connsiteX2" fmla="*/ 596 w 6610"/>
                  <a:gd name="connsiteY2" fmla="*/ 2690 h 2690"/>
                  <a:gd name="connsiteX3" fmla="*/ 6610 w 6610"/>
                  <a:gd name="connsiteY3" fmla="*/ 0 h 2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0" h="2690">
                    <a:moveTo>
                      <a:pt x="6610" y="0"/>
                    </a:moveTo>
                    <a:cubicBezTo>
                      <a:pt x="4420" y="615"/>
                      <a:pt x="2229" y="1172"/>
                      <a:pt x="0" y="1691"/>
                    </a:cubicBezTo>
                    <a:lnTo>
                      <a:pt x="596" y="2690"/>
                    </a:lnTo>
                    <a:cubicBezTo>
                      <a:pt x="2882" y="1922"/>
                      <a:pt x="4708" y="1845"/>
                      <a:pt x="6610" y="0"/>
                    </a:cubicBezTo>
                    <a:close/>
                  </a:path>
                </a:pathLst>
              </a:custGeom>
              <a:solidFill>
                <a:srgbClr val="DC6D42"/>
              </a:solidFill>
              <a:ln w="19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690ABD6-A2DA-4F22-A532-C1625E2CD68C}"/>
                </a:ext>
              </a:extLst>
            </p:cNvPr>
            <p:cNvSpPr/>
            <p:nvPr/>
          </p:nvSpPr>
          <p:spPr>
            <a:xfrm>
              <a:off x="8688797" y="3693249"/>
              <a:ext cx="76000" cy="185515"/>
            </a:xfrm>
            <a:custGeom>
              <a:avLst/>
              <a:gdLst>
                <a:gd name="connsiteX0" fmla="*/ 28344 w 76000"/>
                <a:gd name="connsiteY0" fmla="*/ 0 h 185515"/>
                <a:gd name="connsiteX1" fmla="*/ 0 w 76000"/>
                <a:gd name="connsiteY1" fmla="*/ 115952 h 185515"/>
                <a:gd name="connsiteX2" fmla="*/ 11664 w 76000"/>
                <a:gd name="connsiteY2" fmla="*/ 98369 h 185515"/>
                <a:gd name="connsiteX3" fmla="*/ 29632 w 76000"/>
                <a:gd name="connsiteY3" fmla="*/ 185515 h 185515"/>
                <a:gd name="connsiteX4" fmla="*/ 47983 w 76000"/>
                <a:gd name="connsiteY4" fmla="*/ 128443 h 185515"/>
                <a:gd name="connsiteX5" fmla="*/ 76001 w 76000"/>
                <a:gd name="connsiteY5" fmla="*/ 104345 h 185515"/>
                <a:gd name="connsiteX6" fmla="*/ 28344 w 76000"/>
                <a:gd name="connsiteY6" fmla="*/ 0 h 18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000" h="185515">
                  <a:moveTo>
                    <a:pt x="28344" y="0"/>
                  </a:moveTo>
                  <a:cubicBezTo>
                    <a:pt x="17698" y="21004"/>
                    <a:pt x="3863" y="51538"/>
                    <a:pt x="0" y="115952"/>
                  </a:cubicBezTo>
                  <a:cubicBezTo>
                    <a:pt x="1364" y="112627"/>
                    <a:pt x="9935" y="101251"/>
                    <a:pt x="11664" y="98369"/>
                  </a:cubicBezTo>
                  <a:cubicBezTo>
                    <a:pt x="11280" y="121640"/>
                    <a:pt x="21369" y="164665"/>
                    <a:pt x="29632" y="185515"/>
                  </a:cubicBezTo>
                  <a:cubicBezTo>
                    <a:pt x="37068" y="169758"/>
                    <a:pt x="35627" y="140741"/>
                    <a:pt x="47983" y="128443"/>
                  </a:cubicBezTo>
                  <a:cubicBezTo>
                    <a:pt x="54440" y="122024"/>
                    <a:pt x="75251" y="110706"/>
                    <a:pt x="76001" y="104345"/>
                  </a:cubicBezTo>
                  <a:lnTo>
                    <a:pt x="28344" y="0"/>
                  </a:ln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AB51ED3-1A18-4C00-9950-F972463D1CAB}"/>
                </a:ext>
              </a:extLst>
            </p:cNvPr>
            <p:cNvSpPr/>
            <p:nvPr/>
          </p:nvSpPr>
          <p:spPr>
            <a:xfrm>
              <a:off x="8697264" y="3381002"/>
              <a:ext cx="828064" cy="940326"/>
            </a:xfrm>
            <a:custGeom>
              <a:avLst/>
              <a:gdLst>
                <a:gd name="connsiteX0" fmla="*/ 636974 w 828064"/>
                <a:gd name="connsiteY0" fmla="*/ 386961 h 940326"/>
                <a:gd name="connsiteX1" fmla="*/ 357414 w 828064"/>
                <a:gd name="connsiteY1" fmla="*/ 231077 h 940326"/>
                <a:gd name="connsiteX2" fmla="*/ 273669 w 828064"/>
                <a:gd name="connsiteY2" fmla="*/ 109976 h 940326"/>
                <a:gd name="connsiteX3" fmla="*/ 188156 w 828064"/>
                <a:gd name="connsiteY3" fmla="*/ 0 h 940326"/>
                <a:gd name="connsiteX4" fmla="*/ 77988 w 828064"/>
                <a:gd name="connsiteY4" fmla="*/ 273661 h 940326"/>
                <a:gd name="connsiteX5" fmla="*/ 546 w 828064"/>
                <a:gd name="connsiteY5" fmla="*/ 251697 h 940326"/>
                <a:gd name="connsiteX6" fmla="*/ 39786 w 828064"/>
                <a:gd name="connsiteY6" fmla="*/ 548186 h 940326"/>
                <a:gd name="connsiteX7" fmla="*/ 56369 w 828064"/>
                <a:gd name="connsiteY7" fmla="*/ 525819 h 940326"/>
                <a:gd name="connsiteX8" fmla="*/ 76028 w 828064"/>
                <a:gd name="connsiteY8" fmla="*/ 625379 h 940326"/>
                <a:gd name="connsiteX9" fmla="*/ 86232 w 828064"/>
                <a:gd name="connsiteY9" fmla="*/ 611332 h 940326"/>
                <a:gd name="connsiteX10" fmla="*/ 219728 w 828064"/>
                <a:gd name="connsiteY10" fmla="*/ 647362 h 940326"/>
                <a:gd name="connsiteX11" fmla="*/ 509589 w 828064"/>
                <a:gd name="connsiteY11" fmla="*/ 763295 h 940326"/>
                <a:gd name="connsiteX12" fmla="*/ 772392 w 828064"/>
                <a:gd name="connsiteY12" fmla="*/ 915950 h 940326"/>
                <a:gd name="connsiteX13" fmla="*/ 636974 w 828064"/>
                <a:gd name="connsiteY13" fmla="*/ 386961 h 94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28064" h="940326">
                  <a:moveTo>
                    <a:pt x="636974" y="386961"/>
                  </a:moveTo>
                  <a:cubicBezTo>
                    <a:pt x="540431" y="316071"/>
                    <a:pt x="453688" y="301063"/>
                    <a:pt x="357414" y="231077"/>
                  </a:cubicBezTo>
                  <a:cubicBezTo>
                    <a:pt x="324169" y="206903"/>
                    <a:pt x="288216" y="149042"/>
                    <a:pt x="273669" y="109976"/>
                  </a:cubicBezTo>
                  <a:cubicBezTo>
                    <a:pt x="262792" y="80747"/>
                    <a:pt x="216558" y="14374"/>
                    <a:pt x="188156" y="0"/>
                  </a:cubicBezTo>
                  <a:lnTo>
                    <a:pt x="77988" y="273661"/>
                  </a:lnTo>
                  <a:lnTo>
                    <a:pt x="546" y="251697"/>
                  </a:lnTo>
                  <a:cubicBezTo>
                    <a:pt x="-4316" y="294030"/>
                    <a:pt x="24489" y="491863"/>
                    <a:pt x="39786" y="548186"/>
                  </a:cubicBezTo>
                  <a:cubicBezTo>
                    <a:pt x="44916" y="540538"/>
                    <a:pt x="50585" y="531987"/>
                    <a:pt x="56369" y="525819"/>
                  </a:cubicBezTo>
                  <a:cubicBezTo>
                    <a:pt x="54813" y="556277"/>
                    <a:pt x="64921" y="597899"/>
                    <a:pt x="76028" y="625379"/>
                  </a:cubicBezTo>
                  <a:cubicBezTo>
                    <a:pt x="78488" y="619979"/>
                    <a:pt x="83003" y="616136"/>
                    <a:pt x="86232" y="611332"/>
                  </a:cubicBezTo>
                  <a:cubicBezTo>
                    <a:pt x="101547" y="642212"/>
                    <a:pt x="191211" y="627839"/>
                    <a:pt x="219728" y="647362"/>
                  </a:cubicBezTo>
                  <a:cubicBezTo>
                    <a:pt x="360796" y="743983"/>
                    <a:pt x="484300" y="748191"/>
                    <a:pt x="509589" y="763295"/>
                  </a:cubicBezTo>
                  <a:cubicBezTo>
                    <a:pt x="584091" y="807800"/>
                    <a:pt x="680961" y="1009246"/>
                    <a:pt x="772392" y="915950"/>
                  </a:cubicBezTo>
                  <a:cubicBezTo>
                    <a:pt x="867052" y="819330"/>
                    <a:pt x="852851" y="545477"/>
                    <a:pt x="636974" y="386961"/>
                  </a:cubicBez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AA987D9-0830-4D4F-BE80-D208B29E536A}"/>
                </a:ext>
              </a:extLst>
            </p:cNvPr>
            <p:cNvSpPr/>
            <p:nvPr/>
          </p:nvSpPr>
          <p:spPr>
            <a:xfrm>
              <a:off x="8780267" y="3972810"/>
              <a:ext cx="161840" cy="440262"/>
            </a:xfrm>
            <a:custGeom>
              <a:avLst/>
              <a:gdLst>
                <a:gd name="connsiteX0" fmla="*/ 0 w 161840"/>
                <a:gd name="connsiteY0" fmla="*/ 0 h 440262"/>
                <a:gd name="connsiteX1" fmla="*/ 57976 w 161840"/>
                <a:gd name="connsiteY1" fmla="*/ 383905 h 440262"/>
                <a:gd name="connsiteX2" fmla="*/ 1729 w 161840"/>
                <a:gd name="connsiteY2" fmla="*/ 425836 h 440262"/>
                <a:gd name="connsiteX3" fmla="*/ 118527 w 161840"/>
                <a:gd name="connsiteY3" fmla="*/ 431581 h 440262"/>
                <a:gd name="connsiteX4" fmla="*/ 161841 w 161840"/>
                <a:gd name="connsiteY4" fmla="*/ 28498 h 440262"/>
                <a:gd name="connsiteX5" fmla="*/ 0 w 161840"/>
                <a:gd name="connsiteY5" fmla="*/ 0 h 440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40" h="440262">
                  <a:moveTo>
                    <a:pt x="0" y="0"/>
                  </a:moveTo>
                  <a:cubicBezTo>
                    <a:pt x="30765" y="97120"/>
                    <a:pt x="74713" y="322067"/>
                    <a:pt x="57976" y="383905"/>
                  </a:cubicBezTo>
                  <a:cubicBezTo>
                    <a:pt x="27787" y="388883"/>
                    <a:pt x="231" y="393763"/>
                    <a:pt x="1729" y="425836"/>
                  </a:cubicBezTo>
                  <a:cubicBezTo>
                    <a:pt x="7725" y="435444"/>
                    <a:pt x="64413" y="449626"/>
                    <a:pt x="118527" y="431581"/>
                  </a:cubicBezTo>
                  <a:cubicBezTo>
                    <a:pt x="126252" y="422569"/>
                    <a:pt x="158708" y="113338"/>
                    <a:pt x="161841" y="2849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63C5D04-8618-4CEC-9F96-A5988F5451E0}"/>
                </a:ext>
              </a:extLst>
            </p:cNvPr>
            <p:cNvSpPr/>
            <p:nvPr/>
          </p:nvSpPr>
          <p:spPr>
            <a:xfrm>
              <a:off x="9001122" y="3945456"/>
              <a:ext cx="336690" cy="169691"/>
            </a:xfrm>
            <a:custGeom>
              <a:avLst/>
              <a:gdLst>
                <a:gd name="connsiteX0" fmla="*/ 313784 w 336690"/>
                <a:gd name="connsiteY0" fmla="*/ 56543 h 169691"/>
                <a:gd name="connsiteX1" fmla="*/ 62126 w 336690"/>
                <a:gd name="connsiteY1" fmla="*/ 29909 h 169691"/>
                <a:gd name="connsiteX2" fmla="*/ 1998 w 336690"/>
                <a:gd name="connsiteY2" fmla="*/ 133832 h 169691"/>
                <a:gd name="connsiteX3" fmla="*/ 111685 w 336690"/>
                <a:gd name="connsiteY3" fmla="*/ 159735 h 169691"/>
                <a:gd name="connsiteX4" fmla="*/ 268164 w 336690"/>
                <a:gd name="connsiteY4" fmla="*/ 155911 h 169691"/>
                <a:gd name="connsiteX5" fmla="*/ 313784 w 336690"/>
                <a:gd name="connsiteY5" fmla="*/ 56543 h 169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690" h="169691">
                  <a:moveTo>
                    <a:pt x="313784" y="56543"/>
                  </a:moveTo>
                  <a:cubicBezTo>
                    <a:pt x="254521" y="-8735"/>
                    <a:pt x="130844" y="-17325"/>
                    <a:pt x="62126" y="29909"/>
                  </a:cubicBezTo>
                  <a:cubicBezTo>
                    <a:pt x="41910" y="43803"/>
                    <a:pt x="-10877" y="112367"/>
                    <a:pt x="1998" y="133832"/>
                  </a:cubicBezTo>
                  <a:cubicBezTo>
                    <a:pt x="9973" y="150704"/>
                    <a:pt x="91777" y="152606"/>
                    <a:pt x="111685" y="159735"/>
                  </a:cubicBezTo>
                  <a:cubicBezTo>
                    <a:pt x="155729" y="175512"/>
                    <a:pt x="223851" y="171265"/>
                    <a:pt x="268164" y="155911"/>
                  </a:cubicBezTo>
                  <a:cubicBezTo>
                    <a:pt x="334999" y="132794"/>
                    <a:pt x="358405" y="105680"/>
                    <a:pt x="313784" y="56543"/>
                  </a:cubicBez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C55F254-68D4-4D1A-A696-B87FFA10A420}"/>
                </a:ext>
              </a:extLst>
            </p:cNvPr>
            <p:cNvSpPr/>
            <p:nvPr/>
          </p:nvSpPr>
          <p:spPr>
            <a:xfrm>
              <a:off x="8940301" y="3981938"/>
              <a:ext cx="543049" cy="421202"/>
            </a:xfrm>
            <a:custGeom>
              <a:avLst/>
              <a:gdLst>
                <a:gd name="connsiteX0" fmla="*/ 540923 w 543049"/>
                <a:gd name="connsiteY0" fmla="*/ 260901 h 421202"/>
                <a:gd name="connsiteX1" fmla="*/ 469419 w 543049"/>
                <a:gd name="connsiteY1" fmla="*/ 96658 h 421202"/>
                <a:gd name="connsiteX2" fmla="*/ 314092 w 543049"/>
                <a:gd name="connsiteY2" fmla="*/ 6341 h 421202"/>
                <a:gd name="connsiteX3" fmla="*/ 115798 w 543049"/>
                <a:gd name="connsiteY3" fmla="*/ 29036 h 421202"/>
                <a:gd name="connsiteX4" fmla="*/ 47484 w 543049"/>
                <a:gd name="connsiteY4" fmla="*/ 145795 h 421202"/>
                <a:gd name="connsiteX5" fmla="*/ 188801 w 543049"/>
                <a:gd name="connsiteY5" fmla="*/ 324258 h 421202"/>
                <a:gd name="connsiteX6" fmla="*/ 231154 w 543049"/>
                <a:gd name="connsiteY6" fmla="*/ 361960 h 421202"/>
                <a:gd name="connsiteX7" fmla="*/ 40508 w 543049"/>
                <a:gd name="connsiteY7" fmla="*/ 360173 h 421202"/>
                <a:gd name="connsiteX8" fmla="*/ 3574 w 543049"/>
                <a:gd name="connsiteY8" fmla="*/ 405697 h 421202"/>
                <a:gd name="connsiteX9" fmla="*/ 80421 w 543049"/>
                <a:gd name="connsiteY9" fmla="*/ 421127 h 421202"/>
                <a:gd name="connsiteX10" fmla="*/ 499166 w 543049"/>
                <a:gd name="connsiteY10" fmla="*/ 404217 h 421202"/>
                <a:gd name="connsiteX11" fmla="*/ 495880 w 543049"/>
                <a:gd name="connsiteY11" fmla="*/ 379216 h 421202"/>
                <a:gd name="connsiteX12" fmla="*/ 490903 w 543049"/>
                <a:gd name="connsiteY12" fmla="*/ 348720 h 421202"/>
                <a:gd name="connsiteX13" fmla="*/ 540923 w 543049"/>
                <a:gd name="connsiteY13" fmla="*/ 260901 h 421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3049" h="421202">
                  <a:moveTo>
                    <a:pt x="540923" y="260901"/>
                  </a:moveTo>
                  <a:cubicBezTo>
                    <a:pt x="550589" y="187475"/>
                    <a:pt x="527395" y="158478"/>
                    <a:pt x="469419" y="96658"/>
                  </a:cubicBezTo>
                  <a:cubicBezTo>
                    <a:pt x="446301" y="72004"/>
                    <a:pt x="393495" y="31246"/>
                    <a:pt x="314092" y="6341"/>
                  </a:cubicBezTo>
                  <a:cubicBezTo>
                    <a:pt x="286402" y="-2345"/>
                    <a:pt x="171833" y="-7687"/>
                    <a:pt x="115798" y="29036"/>
                  </a:cubicBezTo>
                  <a:cubicBezTo>
                    <a:pt x="77250" y="54286"/>
                    <a:pt x="49444" y="103653"/>
                    <a:pt x="47484" y="145795"/>
                  </a:cubicBezTo>
                  <a:cubicBezTo>
                    <a:pt x="43833" y="223736"/>
                    <a:pt x="133785" y="277331"/>
                    <a:pt x="188801" y="324258"/>
                  </a:cubicBezTo>
                  <a:cubicBezTo>
                    <a:pt x="203425" y="336729"/>
                    <a:pt x="217069" y="349104"/>
                    <a:pt x="231154" y="361960"/>
                  </a:cubicBezTo>
                  <a:cubicBezTo>
                    <a:pt x="169412" y="356945"/>
                    <a:pt x="122101" y="355888"/>
                    <a:pt x="40508" y="360173"/>
                  </a:cubicBezTo>
                  <a:cubicBezTo>
                    <a:pt x="23156" y="361076"/>
                    <a:pt x="-11126" y="385385"/>
                    <a:pt x="3574" y="405697"/>
                  </a:cubicBezTo>
                  <a:cubicBezTo>
                    <a:pt x="15642" y="422357"/>
                    <a:pt x="61954" y="421300"/>
                    <a:pt x="80421" y="421127"/>
                  </a:cubicBezTo>
                  <a:cubicBezTo>
                    <a:pt x="167625" y="420301"/>
                    <a:pt x="436559" y="419360"/>
                    <a:pt x="499166" y="404217"/>
                  </a:cubicBezTo>
                  <a:cubicBezTo>
                    <a:pt x="506026" y="399932"/>
                    <a:pt x="500319" y="387595"/>
                    <a:pt x="495880" y="379216"/>
                  </a:cubicBezTo>
                  <a:cubicBezTo>
                    <a:pt x="489711" y="367552"/>
                    <a:pt x="486848" y="361268"/>
                    <a:pt x="490903" y="348720"/>
                  </a:cubicBezTo>
                  <a:cubicBezTo>
                    <a:pt x="499992" y="320702"/>
                    <a:pt x="537022" y="290456"/>
                    <a:pt x="540923" y="260901"/>
                  </a:cubicBez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F0FE3DD-FB08-456D-9ADA-FB0140D26324}"/>
                </a:ext>
              </a:extLst>
            </p:cNvPr>
            <p:cNvSpPr/>
            <p:nvPr/>
          </p:nvSpPr>
          <p:spPr>
            <a:xfrm>
              <a:off x="8822774" y="3271329"/>
              <a:ext cx="55381" cy="87612"/>
            </a:xfrm>
            <a:custGeom>
              <a:avLst/>
              <a:gdLst>
                <a:gd name="connsiteX0" fmla="*/ 0 w 55381"/>
                <a:gd name="connsiteY0" fmla="*/ 69568 h 87612"/>
                <a:gd name="connsiteX1" fmla="*/ 11587 w 55381"/>
                <a:gd name="connsiteY1" fmla="*/ 5 h 87612"/>
                <a:gd name="connsiteX2" fmla="*/ 55382 w 55381"/>
                <a:gd name="connsiteY2" fmla="*/ 87612 h 87612"/>
                <a:gd name="connsiteX3" fmla="*/ 0 w 55381"/>
                <a:gd name="connsiteY3" fmla="*/ 69568 h 8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381" h="87612">
                  <a:moveTo>
                    <a:pt x="0" y="69568"/>
                  </a:moveTo>
                  <a:cubicBezTo>
                    <a:pt x="0" y="69568"/>
                    <a:pt x="5803" y="-649"/>
                    <a:pt x="11587" y="5"/>
                  </a:cubicBezTo>
                  <a:cubicBezTo>
                    <a:pt x="17372" y="658"/>
                    <a:pt x="55382" y="87612"/>
                    <a:pt x="55382" y="87612"/>
                  </a:cubicBezTo>
                  <a:lnTo>
                    <a:pt x="0" y="69568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7E558E-7E9E-4DAA-AC9B-6ECB1FAFB0F5}"/>
                </a:ext>
              </a:extLst>
            </p:cNvPr>
            <p:cNvSpPr/>
            <p:nvPr/>
          </p:nvSpPr>
          <p:spPr>
            <a:xfrm>
              <a:off x="8424938" y="3508988"/>
              <a:ext cx="51838" cy="53488"/>
            </a:xfrm>
            <a:custGeom>
              <a:avLst/>
              <a:gdLst>
                <a:gd name="connsiteX0" fmla="*/ 32608 w 51838"/>
                <a:gd name="connsiteY0" fmla="*/ 1322 h 53488"/>
                <a:gd name="connsiteX1" fmla="*/ 6839 w 51838"/>
                <a:gd name="connsiteY1" fmla="*/ 1975 h 53488"/>
                <a:gd name="connsiteX2" fmla="*/ 3111 w 51838"/>
                <a:gd name="connsiteY2" fmla="*/ 25016 h 53488"/>
                <a:gd name="connsiteX3" fmla="*/ 13911 w 51838"/>
                <a:gd name="connsiteY3" fmla="*/ 47057 h 53488"/>
                <a:gd name="connsiteX4" fmla="*/ 31494 w 51838"/>
                <a:gd name="connsiteY4" fmla="*/ 51092 h 53488"/>
                <a:gd name="connsiteX5" fmla="*/ 36932 w 51838"/>
                <a:gd name="connsiteY5" fmla="*/ 29647 h 53488"/>
                <a:gd name="connsiteX6" fmla="*/ 51268 w 51838"/>
                <a:gd name="connsiteY6" fmla="*/ 17444 h 53488"/>
                <a:gd name="connsiteX7" fmla="*/ 32608 w 51838"/>
                <a:gd name="connsiteY7" fmla="*/ 1322 h 5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838" h="53488">
                  <a:moveTo>
                    <a:pt x="32608" y="1322"/>
                  </a:moveTo>
                  <a:cubicBezTo>
                    <a:pt x="23154" y="1341"/>
                    <a:pt x="15583" y="-2060"/>
                    <a:pt x="6839" y="1975"/>
                  </a:cubicBezTo>
                  <a:cubicBezTo>
                    <a:pt x="-3192" y="6587"/>
                    <a:pt x="-117" y="17617"/>
                    <a:pt x="3111" y="25016"/>
                  </a:cubicBezTo>
                  <a:cubicBezTo>
                    <a:pt x="5533" y="30531"/>
                    <a:pt x="12816" y="45308"/>
                    <a:pt x="13911" y="47057"/>
                  </a:cubicBezTo>
                  <a:cubicBezTo>
                    <a:pt x="17216" y="52245"/>
                    <a:pt x="25921" y="56242"/>
                    <a:pt x="31494" y="51092"/>
                  </a:cubicBezTo>
                  <a:cubicBezTo>
                    <a:pt x="36529" y="46442"/>
                    <a:pt x="32993" y="35392"/>
                    <a:pt x="36932" y="29647"/>
                  </a:cubicBezTo>
                  <a:cubicBezTo>
                    <a:pt x="40756" y="24074"/>
                    <a:pt x="49519" y="23978"/>
                    <a:pt x="51268" y="17444"/>
                  </a:cubicBezTo>
                  <a:cubicBezTo>
                    <a:pt x="54727" y="4646"/>
                    <a:pt x="41717" y="1303"/>
                    <a:pt x="32608" y="1322"/>
                  </a:cubicBezTo>
                  <a:close/>
                </a:path>
              </a:pathLst>
            </a:custGeom>
            <a:solidFill>
              <a:srgbClr val="231F20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5" name="Graphic 109">
              <a:extLst>
                <a:ext uri="{FF2B5EF4-FFF2-40B4-BE49-F238E27FC236}">
                  <a16:creationId xmlns:a16="http://schemas.microsoft.com/office/drawing/2014/main" id="{AF592A64-76A2-43A9-9F58-A3D9C270CE93}"/>
                </a:ext>
              </a:extLst>
            </p:cNvPr>
            <p:cNvGrpSpPr/>
            <p:nvPr/>
          </p:nvGrpSpPr>
          <p:grpSpPr>
            <a:xfrm>
              <a:off x="8705629" y="3425650"/>
              <a:ext cx="53304" cy="49895"/>
              <a:chOff x="8705629" y="3425650"/>
              <a:chExt cx="53304" cy="49895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17B2B03-7934-4683-84CB-2A147F6CA223}"/>
                  </a:ext>
                </a:extLst>
              </p:cNvPr>
              <p:cNvSpPr/>
              <p:nvPr/>
            </p:nvSpPr>
            <p:spPr>
              <a:xfrm>
                <a:off x="8705629" y="3425650"/>
                <a:ext cx="53304" cy="49895"/>
              </a:xfrm>
              <a:custGeom>
                <a:avLst/>
                <a:gdLst>
                  <a:gd name="connsiteX0" fmla="*/ 13434 w 53304"/>
                  <a:gd name="connsiteY0" fmla="*/ 36983 h 49895"/>
                  <a:gd name="connsiteX1" fmla="*/ 521 w 53304"/>
                  <a:gd name="connsiteY1" fmla="*/ 9254 h 49895"/>
                  <a:gd name="connsiteX2" fmla="*/ 26982 w 53304"/>
                  <a:gd name="connsiteY2" fmla="*/ 2720 h 49895"/>
                  <a:gd name="connsiteX3" fmla="*/ 52079 w 53304"/>
                  <a:gd name="connsiteY3" fmla="*/ 28605 h 49895"/>
                  <a:gd name="connsiteX4" fmla="*/ 37263 w 53304"/>
                  <a:gd name="connsiteY4" fmla="*/ 49858 h 49895"/>
                  <a:gd name="connsiteX5" fmla="*/ 14068 w 53304"/>
                  <a:gd name="connsiteY5" fmla="*/ 38905 h 49895"/>
                  <a:gd name="connsiteX6" fmla="*/ 13434 w 53304"/>
                  <a:gd name="connsiteY6" fmla="*/ 36983 h 49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304" h="49895">
                    <a:moveTo>
                      <a:pt x="13434" y="36983"/>
                    </a:moveTo>
                    <a:cubicBezTo>
                      <a:pt x="5460" y="31641"/>
                      <a:pt x="-2073" y="19169"/>
                      <a:pt x="521" y="9254"/>
                    </a:cubicBezTo>
                    <a:cubicBezTo>
                      <a:pt x="3499" y="-2180"/>
                      <a:pt x="18873" y="-1277"/>
                      <a:pt x="26982" y="2720"/>
                    </a:cubicBezTo>
                    <a:cubicBezTo>
                      <a:pt x="37455" y="7889"/>
                      <a:pt x="48293" y="17248"/>
                      <a:pt x="52079" y="28605"/>
                    </a:cubicBezTo>
                    <a:cubicBezTo>
                      <a:pt x="56210" y="40999"/>
                      <a:pt x="49561" y="49243"/>
                      <a:pt x="37263" y="49858"/>
                    </a:cubicBezTo>
                    <a:cubicBezTo>
                      <a:pt x="27789" y="50338"/>
                      <a:pt x="19891" y="46245"/>
                      <a:pt x="14068" y="38905"/>
                    </a:cubicBezTo>
                    <a:lnTo>
                      <a:pt x="13434" y="36983"/>
                    </a:lnTo>
                    <a:close/>
                  </a:path>
                </a:pathLst>
              </a:custGeom>
              <a:solidFill>
                <a:srgbClr val="BA583A"/>
              </a:solidFill>
              <a:ln w="19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EFEC3CBE-6749-44AE-A180-DC5C139A4659}"/>
                  </a:ext>
                </a:extLst>
              </p:cNvPr>
              <p:cNvSpPr/>
              <p:nvPr/>
            </p:nvSpPr>
            <p:spPr>
              <a:xfrm>
                <a:off x="8714566" y="3445896"/>
                <a:ext cx="28344" cy="28978"/>
              </a:xfrm>
              <a:custGeom>
                <a:avLst/>
                <a:gdLst>
                  <a:gd name="connsiteX0" fmla="*/ 28344 w 28344"/>
                  <a:gd name="connsiteY0" fmla="*/ 14489 h 28978"/>
                  <a:gd name="connsiteX1" fmla="*/ 14182 w 28344"/>
                  <a:gd name="connsiteY1" fmla="*/ 28978 h 28978"/>
                  <a:gd name="connsiteX2" fmla="*/ 0 w 28344"/>
                  <a:gd name="connsiteY2" fmla="*/ 14489 h 28978"/>
                  <a:gd name="connsiteX3" fmla="*/ 14182 w 28344"/>
                  <a:gd name="connsiteY3" fmla="*/ 0 h 28978"/>
                  <a:gd name="connsiteX4" fmla="*/ 28344 w 28344"/>
                  <a:gd name="connsiteY4" fmla="*/ 14489 h 28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344" h="28978">
                    <a:moveTo>
                      <a:pt x="28344" y="14489"/>
                    </a:moveTo>
                    <a:cubicBezTo>
                      <a:pt x="28344" y="22502"/>
                      <a:pt x="22003" y="28978"/>
                      <a:pt x="14182" y="28978"/>
                    </a:cubicBezTo>
                    <a:cubicBezTo>
                      <a:pt x="6361" y="28978"/>
                      <a:pt x="0" y="22483"/>
                      <a:pt x="0" y="14489"/>
                    </a:cubicBezTo>
                    <a:cubicBezTo>
                      <a:pt x="0" y="6476"/>
                      <a:pt x="6341" y="0"/>
                      <a:pt x="14182" y="0"/>
                    </a:cubicBezTo>
                    <a:cubicBezTo>
                      <a:pt x="21984" y="0"/>
                      <a:pt x="28344" y="6476"/>
                      <a:pt x="28344" y="14489"/>
                    </a:cubicBezTo>
                    <a:close/>
                  </a:path>
                </a:pathLst>
              </a:custGeom>
              <a:solidFill>
                <a:srgbClr val="231F20"/>
              </a:solidFill>
              <a:ln w="19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5963EF0-565F-484F-B342-2B61C363078F}"/>
                </a:ext>
              </a:extLst>
            </p:cNvPr>
            <p:cNvSpPr/>
            <p:nvPr/>
          </p:nvSpPr>
          <p:spPr>
            <a:xfrm>
              <a:off x="8488158" y="3599294"/>
              <a:ext cx="157013" cy="26482"/>
            </a:xfrm>
            <a:custGeom>
              <a:avLst/>
              <a:gdLst>
                <a:gd name="connsiteX0" fmla="*/ 0 w 157013"/>
                <a:gd name="connsiteY0" fmla="*/ 19837 h 26482"/>
                <a:gd name="connsiteX1" fmla="*/ 46350 w 157013"/>
                <a:gd name="connsiteY1" fmla="*/ 18896 h 26482"/>
                <a:gd name="connsiteX2" fmla="*/ 117681 w 157013"/>
                <a:gd name="connsiteY2" fmla="*/ 3119 h 26482"/>
                <a:gd name="connsiteX3" fmla="*/ 156671 w 157013"/>
                <a:gd name="connsiteY3" fmla="*/ 2158 h 26482"/>
                <a:gd name="connsiteX4" fmla="*/ 119834 w 157013"/>
                <a:gd name="connsiteY4" fmla="*/ 6982 h 26482"/>
                <a:gd name="connsiteX5" fmla="*/ 48790 w 157013"/>
                <a:gd name="connsiteY5" fmla="*/ 23950 h 26482"/>
                <a:gd name="connsiteX6" fmla="*/ 6092 w 157013"/>
                <a:gd name="connsiteY6" fmla="*/ 25083 h 26482"/>
                <a:gd name="connsiteX7" fmla="*/ 0 w 157013"/>
                <a:gd name="connsiteY7" fmla="*/ 19837 h 2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013" h="26482">
                  <a:moveTo>
                    <a:pt x="0" y="19837"/>
                  </a:moveTo>
                  <a:cubicBezTo>
                    <a:pt x="3997" y="20702"/>
                    <a:pt x="19582" y="23738"/>
                    <a:pt x="46350" y="18896"/>
                  </a:cubicBezTo>
                  <a:cubicBezTo>
                    <a:pt x="63510" y="15802"/>
                    <a:pt x="102962" y="6117"/>
                    <a:pt x="117681" y="3119"/>
                  </a:cubicBezTo>
                  <a:cubicBezTo>
                    <a:pt x="144469" y="-2358"/>
                    <a:pt x="159515" y="756"/>
                    <a:pt x="156671" y="2158"/>
                  </a:cubicBezTo>
                  <a:cubicBezTo>
                    <a:pt x="154807" y="3061"/>
                    <a:pt x="138031" y="3446"/>
                    <a:pt x="119834" y="6982"/>
                  </a:cubicBezTo>
                  <a:cubicBezTo>
                    <a:pt x="100194" y="10806"/>
                    <a:pt x="48790" y="23950"/>
                    <a:pt x="48790" y="23950"/>
                  </a:cubicBezTo>
                  <a:cubicBezTo>
                    <a:pt x="15085" y="28888"/>
                    <a:pt x="6092" y="25083"/>
                    <a:pt x="6092" y="25083"/>
                  </a:cubicBezTo>
                  <a:lnTo>
                    <a:pt x="0" y="19837"/>
                  </a:lnTo>
                  <a:close/>
                </a:path>
              </a:pathLst>
            </a:custGeom>
            <a:solidFill>
              <a:srgbClr val="231F20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6C2F501-843D-4802-96AB-0F2B24A8C471}"/>
                </a:ext>
              </a:extLst>
            </p:cNvPr>
            <p:cNvSpPr/>
            <p:nvPr/>
          </p:nvSpPr>
          <p:spPr>
            <a:xfrm>
              <a:off x="8760898" y="3704335"/>
              <a:ext cx="25310" cy="92383"/>
            </a:xfrm>
            <a:custGeom>
              <a:avLst/>
              <a:gdLst>
                <a:gd name="connsiteX0" fmla="*/ 690 w 25310"/>
                <a:gd name="connsiteY0" fmla="*/ 3077 h 92383"/>
                <a:gd name="connsiteX1" fmla="*/ 18850 w 25310"/>
                <a:gd name="connsiteY1" fmla="*/ 90243 h 92383"/>
                <a:gd name="connsiteX2" fmla="*/ 25057 w 25310"/>
                <a:gd name="connsiteY2" fmla="*/ 88532 h 92383"/>
                <a:gd name="connsiteX3" fmla="*/ 7128 w 25310"/>
                <a:gd name="connsiteY3" fmla="*/ 3077 h 92383"/>
                <a:gd name="connsiteX4" fmla="*/ 690 w 25310"/>
                <a:gd name="connsiteY4" fmla="*/ 3077 h 92383"/>
                <a:gd name="connsiteX5" fmla="*/ 690 w 25310"/>
                <a:gd name="connsiteY5" fmla="*/ 3077 h 9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310" h="92383">
                  <a:moveTo>
                    <a:pt x="690" y="3077"/>
                  </a:moveTo>
                  <a:cubicBezTo>
                    <a:pt x="-2788" y="33746"/>
                    <a:pt x="7435" y="62302"/>
                    <a:pt x="18850" y="90243"/>
                  </a:cubicBezTo>
                  <a:cubicBezTo>
                    <a:pt x="20406" y="94028"/>
                    <a:pt x="26632" y="92376"/>
                    <a:pt x="25057" y="88532"/>
                  </a:cubicBezTo>
                  <a:cubicBezTo>
                    <a:pt x="13854" y="61091"/>
                    <a:pt x="3707" y="33208"/>
                    <a:pt x="7128" y="3077"/>
                  </a:cubicBezTo>
                  <a:cubicBezTo>
                    <a:pt x="7589" y="-1054"/>
                    <a:pt x="1151" y="-997"/>
                    <a:pt x="690" y="3077"/>
                  </a:cubicBezTo>
                  <a:lnTo>
                    <a:pt x="690" y="3077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BEDB596-6EFE-41AE-9AEB-729C4448C34E}"/>
                </a:ext>
              </a:extLst>
            </p:cNvPr>
            <p:cNvSpPr/>
            <p:nvPr/>
          </p:nvSpPr>
          <p:spPr>
            <a:xfrm>
              <a:off x="8738378" y="3746834"/>
              <a:ext cx="23175" cy="52686"/>
            </a:xfrm>
            <a:custGeom>
              <a:avLst/>
              <a:gdLst>
                <a:gd name="connsiteX0" fmla="*/ 17 w 23175"/>
                <a:gd name="connsiteY0" fmla="*/ 3084 h 52686"/>
                <a:gd name="connsiteX1" fmla="*/ 17196 w 23175"/>
                <a:gd name="connsiteY1" fmla="*/ 51087 h 52686"/>
                <a:gd name="connsiteX2" fmla="*/ 22750 w 23175"/>
                <a:gd name="connsiteY2" fmla="*/ 47839 h 52686"/>
                <a:gd name="connsiteX3" fmla="*/ 6435 w 23175"/>
                <a:gd name="connsiteY3" fmla="*/ 3084 h 52686"/>
                <a:gd name="connsiteX4" fmla="*/ 17 w 23175"/>
                <a:gd name="connsiteY4" fmla="*/ 3084 h 52686"/>
                <a:gd name="connsiteX5" fmla="*/ 17 w 23175"/>
                <a:gd name="connsiteY5" fmla="*/ 3084 h 52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175" h="52686">
                  <a:moveTo>
                    <a:pt x="17" y="3084"/>
                  </a:moveTo>
                  <a:cubicBezTo>
                    <a:pt x="1650" y="20456"/>
                    <a:pt x="8991" y="35944"/>
                    <a:pt x="17196" y="51087"/>
                  </a:cubicBezTo>
                  <a:cubicBezTo>
                    <a:pt x="19175" y="54738"/>
                    <a:pt x="24748" y="51490"/>
                    <a:pt x="22750" y="47839"/>
                  </a:cubicBezTo>
                  <a:cubicBezTo>
                    <a:pt x="15121" y="33773"/>
                    <a:pt x="7972" y="19245"/>
                    <a:pt x="6435" y="3084"/>
                  </a:cubicBezTo>
                  <a:cubicBezTo>
                    <a:pt x="6070" y="-1009"/>
                    <a:pt x="-368" y="-1047"/>
                    <a:pt x="17" y="3084"/>
                  </a:cubicBezTo>
                  <a:lnTo>
                    <a:pt x="17" y="3084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0166649-CBEE-458D-B71C-0182D18A039E}"/>
                </a:ext>
              </a:extLst>
            </p:cNvPr>
            <p:cNvSpPr/>
            <p:nvPr/>
          </p:nvSpPr>
          <p:spPr>
            <a:xfrm>
              <a:off x="8757705" y="3838312"/>
              <a:ext cx="32052" cy="54131"/>
            </a:xfrm>
            <a:custGeom>
              <a:avLst/>
              <a:gdLst>
                <a:gd name="connsiteX0" fmla="*/ 22 w 32052"/>
                <a:gd name="connsiteY0" fmla="*/ 3077 h 54131"/>
                <a:gd name="connsiteX1" fmla="*/ 26733 w 32052"/>
                <a:gd name="connsiteY1" fmla="*/ 53021 h 54131"/>
                <a:gd name="connsiteX2" fmla="*/ 31287 w 32052"/>
                <a:gd name="connsiteY2" fmla="*/ 48466 h 54131"/>
                <a:gd name="connsiteX3" fmla="*/ 6459 w 32052"/>
                <a:gd name="connsiteY3" fmla="*/ 3077 h 54131"/>
                <a:gd name="connsiteX4" fmla="*/ 22 w 32052"/>
                <a:gd name="connsiteY4" fmla="*/ 3077 h 54131"/>
                <a:gd name="connsiteX5" fmla="*/ 22 w 32052"/>
                <a:gd name="connsiteY5" fmla="*/ 3077 h 5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52" h="54131">
                  <a:moveTo>
                    <a:pt x="22" y="3077"/>
                  </a:moveTo>
                  <a:cubicBezTo>
                    <a:pt x="2039" y="22390"/>
                    <a:pt x="15030" y="38378"/>
                    <a:pt x="26733" y="53021"/>
                  </a:cubicBezTo>
                  <a:cubicBezTo>
                    <a:pt x="29327" y="56268"/>
                    <a:pt x="33862" y="51675"/>
                    <a:pt x="31287" y="48466"/>
                  </a:cubicBezTo>
                  <a:cubicBezTo>
                    <a:pt x="20833" y="35380"/>
                    <a:pt x="8266" y="20372"/>
                    <a:pt x="6459" y="3077"/>
                  </a:cubicBezTo>
                  <a:cubicBezTo>
                    <a:pt x="6036" y="-997"/>
                    <a:pt x="-420" y="-1054"/>
                    <a:pt x="22" y="3077"/>
                  </a:cubicBezTo>
                  <a:lnTo>
                    <a:pt x="22" y="3077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800E92F-445A-4C7D-96BC-F9F928AD49F9}"/>
                </a:ext>
              </a:extLst>
            </p:cNvPr>
            <p:cNvSpPr/>
            <p:nvPr/>
          </p:nvSpPr>
          <p:spPr>
            <a:xfrm>
              <a:off x="8832448" y="3842049"/>
              <a:ext cx="21854" cy="45036"/>
            </a:xfrm>
            <a:custGeom>
              <a:avLst/>
              <a:gdLst>
                <a:gd name="connsiteX0" fmla="*/ 433 w 21854"/>
                <a:gd name="connsiteY0" fmla="*/ 4835 h 45036"/>
                <a:gd name="connsiteX1" fmla="*/ 15576 w 21854"/>
                <a:gd name="connsiteY1" fmla="*/ 42711 h 45036"/>
                <a:gd name="connsiteX2" fmla="*/ 21783 w 21854"/>
                <a:gd name="connsiteY2" fmla="*/ 41001 h 45036"/>
                <a:gd name="connsiteX3" fmla="*/ 6006 w 21854"/>
                <a:gd name="connsiteY3" fmla="*/ 1588 h 45036"/>
                <a:gd name="connsiteX4" fmla="*/ 433 w 21854"/>
                <a:gd name="connsiteY4" fmla="*/ 4835 h 45036"/>
                <a:gd name="connsiteX5" fmla="*/ 433 w 21854"/>
                <a:gd name="connsiteY5" fmla="*/ 4835 h 45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54" h="45036">
                  <a:moveTo>
                    <a:pt x="433" y="4835"/>
                  </a:moveTo>
                  <a:cubicBezTo>
                    <a:pt x="7082" y="16865"/>
                    <a:pt x="12905" y="29144"/>
                    <a:pt x="15576" y="42711"/>
                  </a:cubicBezTo>
                  <a:cubicBezTo>
                    <a:pt x="16383" y="46785"/>
                    <a:pt x="22590" y="45055"/>
                    <a:pt x="21783" y="41001"/>
                  </a:cubicBezTo>
                  <a:cubicBezTo>
                    <a:pt x="19016" y="26915"/>
                    <a:pt x="12885" y="14078"/>
                    <a:pt x="6006" y="1588"/>
                  </a:cubicBezTo>
                  <a:cubicBezTo>
                    <a:pt x="3988" y="-2044"/>
                    <a:pt x="-1584" y="1203"/>
                    <a:pt x="433" y="4835"/>
                  </a:cubicBezTo>
                  <a:lnTo>
                    <a:pt x="433" y="4835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7743E95-A037-4B01-9BC9-1C633353C38C}"/>
                </a:ext>
              </a:extLst>
            </p:cNvPr>
            <p:cNvSpPr/>
            <p:nvPr/>
          </p:nvSpPr>
          <p:spPr>
            <a:xfrm>
              <a:off x="8816885" y="3692769"/>
              <a:ext cx="24502" cy="46238"/>
            </a:xfrm>
            <a:custGeom>
              <a:avLst/>
              <a:gdLst>
                <a:gd name="connsiteX0" fmla="*/ 220 w 24502"/>
                <a:gd name="connsiteY0" fmla="*/ 3901 h 46238"/>
                <a:gd name="connsiteX1" fmla="*/ 18572 w 24502"/>
                <a:gd name="connsiteY1" fmla="*/ 44601 h 46238"/>
                <a:gd name="connsiteX2" fmla="*/ 24126 w 24502"/>
                <a:gd name="connsiteY2" fmla="*/ 41353 h 46238"/>
                <a:gd name="connsiteX3" fmla="*/ 6408 w 24502"/>
                <a:gd name="connsiteY3" fmla="*/ 2190 h 46238"/>
                <a:gd name="connsiteX4" fmla="*/ 220 w 24502"/>
                <a:gd name="connsiteY4" fmla="*/ 3901 h 46238"/>
                <a:gd name="connsiteX5" fmla="*/ 220 w 24502"/>
                <a:gd name="connsiteY5" fmla="*/ 3901 h 4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02" h="46238">
                  <a:moveTo>
                    <a:pt x="220" y="3901"/>
                  </a:moveTo>
                  <a:cubicBezTo>
                    <a:pt x="5390" y="17890"/>
                    <a:pt x="11923" y="31265"/>
                    <a:pt x="18572" y="44601"/>
                  </a:cubicBezTo>
                  <a:cubicBezTo>
                    <a:pt x="20436" y="48310"/>
                    <a:pt x="25990" y="45062"/>
                    <a:pt x="24126" y="41353"/>
                  </a:cubicBezTo>
                  <a:cubicBezTo>
                    <a:pt x="17707" y="28517"/>
                    <a:pt x="11404" y="15661"/>
                    <a:pt x="6408" y="2190"/>
                  </a:cubicBezTo>
                  <a:cubicBezTo>
                    <a:pt x="4986" y="-1672"/>
                    <a:pt x="-1240" y="0"/>
                    <a:pt x="220" y="3901"/>
                  </a:cubicBezTo>
                  <a:lnTo>
                    <a:pt x="220" y="3901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94FE7FA-1133-4BC9-A259-444F043A85A0}"/>
                </a:ext>
              </a:extLst>
            </p:cNvPr>
            <p:cNvSpPr/>
            <p:nvPr/>
          </p:nvSpPr>
          <p:spPr>
            <a:xfrm>
              <a:off x="9094071" y="3653952"/>
              <a:ext cx="6226" cy="6437"/>
            </a:xfrm>
            <a:custGeom>
              <a:avLst/>
              <a:gdLst>
                <a:gd name="connsiteX0" fmla="*/ 3113 w 6226"/>
                <a:gd name="connsiteY0" fmla="*/ 6437 h 6437"/>
                <a:gd name="connsiteX1" fmla="*/ 3113 w 6226"/>
                <a:gd name="connsiteY1" fmla="*/ 0 h 6437"/>
                <a:gd name="connsiteX2" fmla="*/ 3113 w 6226"/>
                <a:gd name="connsiteY2" fmla="*/ 6437 h 6437"/>
                <a:gd name="connsiteX3" fmla="*/ 3113 w 6226"/>
                <a:gd name="connsiteY3" fmla="*/ 6437 h 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26" h="6437">
                  <a:moveTo>
                    <a:pt x="3113" y="6437"/>
                  </a:moveTo>
                  <a:cubicBezTo>
                    <a:pt x="7264" y="6437"/>
                    <a:pt x="7264" y="0"/>
                    <a:pt x="3113" y="0"/>
                  </a:cubicBezTo>
                  <a:cubicBezTo>
                    <a:pt x="-1038" y="0"/>
                    <a:pt x="-1038" y="6437"/>
                    <a:pt x="3113" y="6437"/>
                  </a:cubicBezTo>
                  <a:lnTo>
                    <a:pt x="3113" y="6437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9566426-4D14-43E8-A8D0-F89F1D5632A4}"/>
                </a:ext>
              </a:extLst>
            </p:cNvPr>
            <p:cNvSpPr/>
            <p:nvPr/>
          </p:nvSpPr>
          <p:spPr>
            <a:xfrm>
              <a:off x="9096596" y="3653970"/>
              <a:ext cx="56590" cy="37405"/>
            </a:xfrm>
            <a:custGeom>
              <a:avLst/>
              <a:gdLst>
                <a:gd name="connsiteX0" fmla="*/ 2317 w 56590"/>
                <a:gd name="connsiteY0" fmla="*/ 6304 h 37405"/>
                <a:gd name="connsiteX1" fmla="*/ 51146 w 56590"/>
                <a:gd name="connsiteY1" fmla="*/ 36397 h 37405"/>
                <a:gd name="connsiteX2" fmla="*/ 55701 w 56590"/>
                <a:gd name="connsiteY2" fmla="*/ 31842 h 37405"/>
                <a:gd name="connsiteX3" fmla="*/ 4028 w 56590"/>
                <a:gd name="connsiteY3" fmla="*/ 97 h 37405"/>
                <a:gd name="connsiteX4" fmla="*/ 2317 w 56590"/>
                <a:gd name="connsiteY4" fmla="*/ 6304 h 37405"/>
                <a:gd name="connsiteX5" fmla="*/ 2317 w 56590"/>
                <a:gd name="connsiteY5" fmla="*/ 6304 h 3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590" h="37405">
                  <a:moveTo>
                    <a:pt x="2317" y="6304"/>
                  </a:moveTo>
                  <a:cubicBezTo>
                    <a:pt x="21245" y="10685"/>
                    <a:pt x="38041" y="22292"/>
                    <a:pt x="51146" y="36397"/>
                  </a:cubicBezTo>
                  <a:cubicBezTo>
                    <a:pt x="53971" y="39452"/>
                    <a:pt x="58525" y="34879"/>
                    <a:pt x="55701" y="31842"/>
                  </a:cubicBezTo>
                  <a:cubicBezTo>
                    <a:pt x="41903" y="16988"/>
                    <a:pt x="23993" y="4709"/>
                    <a:pt x="4028" y="97"/>
                  </a:cubicBezTo>
                  <a:cubicBezTo>
                    <a:pt x="-27" y="-845"/>
                    <a:pt x="-1737" y="5362"/>
                    <a:pt x="2317" y="6304"/>
                  </a:cubicBezTo>
                  <a:lnTo>
                    <a:pt x="2317" y="6304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BA9AEEA-B811-4EF3-A448-D8B71C8D8DD6}"/>
                </a:ext>
              </a:extLst>
            </p:cNvPr>
            <p:cNvSpPr/>
            <p:nvPr/>
          </p:nvSpPr>
          <p:spPr>
            <a:xfrm>
              <a:off x="9185640" y="3692426"/>
              <a:ext cx="39542" cy="28683"/>
            </a:xfrm>
            <a:custGeom>
              <a:avLst/>
              <a:gdLst>
                <a:gd name="connsiteX0" fmla="*/ 1400 w 39542"/>
                <a:gd name="connsiteY0" fmla="*/ 6165 h 28683"/>
                <a:gd name="connsiteX1" fmla="*/ 34894 w 39542"/>
                <a:gd name="connsiteY1" fmla="*/ 28072 h 28683"/>
                <a:gd name="connsiteX2" fmla="*/ 38142 w 39542"/>
                <a:gd name="connsiteY2" fmla="*/ 22518 h 28683"/>
                <a:gd name="connsiteX3" fmla="*/ 4648 w 39542"/>
                <a:gd name="connsiteY3" fmla="*/ 612 h 28683"/>
                <a:gd name="connsiteX4" fmla="*/ 1400 w 39542"/>
                <a:gd name="connsiteY4" fmla="*/ 6165 h 28683"/>
                <a:gd name="connsiteX5" fmla="*/ 1400 w 39542"/>
                <a:gd name="connsiteY5" fmla="*/ 6165 h 2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542" h="28683">
                  <a:moveTo>
                    <a:pt x="1400" y="6165"/>
                  </a:moveTo>
                  <a:cubicBezTo>
                    <a:pt x="12181" y="14063"/>
                    <a:pt x="24114" y="20174"/>
                    <a:pt x="34894" y="28072"/>
                  </a:cubicBezTo>
                  <a:cubicBezTo>
                    <a:pt x="38257" y="30532"/>
                    <a:pt x="41466" y="24940"/>
                    <a:pt x="38142" y="22518"/>
                  </a:cubicBezTo>
                  <a:cubicBezTo>
                    <a:pt x="27362" y="14621"/>
                    <a:pt x="15409" y="8510"/>
                    <a:pt x="4648" y="612"/>
                  </a:cubicBezTo>
                  <a:cubicBezTo>
                    <a:pt x="1285" y="-1848"/>
                    <a:pt x="-1924" y="3744"/>
                    <a:pt x="1400" y="6165"/>
                  </a:cubicBezTo>
                  <a:lnTo>
                    <a:pt x="1400" y="6165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E36620A-3010-4653-8987-3943C5A6F4F2}"/>
                </a:ext>
              </a:extLst>
            </p:cNvPr>
            <p:cNvSpPr/>
            <p:nvPr/>
          </p:nvSpPr>
          <p:spPr>
            <a:xfrm>
              <a:off x="9170028" y="3729975"/>
              <a:ext cx="39652" cy="25933"/>
            </a:xfrm>
            <a:custGeom>
              <a:avLst/>
              <a:gdLst>
                <a:gd name="connsiteX0" fmla="*/ 2312 w 39652"/>
                <a:gd name="connsiteY0" fmla="*/ 6300 h 25933"/>
                <a:gd name="connsiteX1" fmla="*/ 35037 w 39652"/>
                <a:gd name="connsiteY1" fmla="*/ 25305 h 25933"/>
                <a:gd name="connsiteX2" fmla="*/ 38285 w 39652"/>
                <a:gd name="connsiteY2" fmla="*/ 19752 h 25933"/>
                <a:gd name="connsiteX3" fmla="*/ 4022 w 39652"/>
                <a:gd name="connsiteY3" fmla="*/ 93 h 25933"/>
                <a:gd name="connsiteX4" fmla="*/ 2312 w 39652"/>
                <a:gd name="connsiteY4" fmla="*/ 6300 h 25933"/>
                <a:gd name="connsiteX5" fmla="*/ 2312 w 39652"/>
                <a:gd name="connsiteY5" fmla="*/ 6300 h 25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52" h="25933">
                  <a:moveTo>
                    <a:pt x="2312" y="6300"/>
                  </a:moveTo>
                  <a:cubicBezTo>
                    <a:pt x="15014" y="9202"/>
                    <a:pt x="24891" y="17619"/>
                    <a:pt x="35037" y="25305"/>
                  </a:cubicBezTo>
                  <a:cubicBezTo>
                    <a:pt x="38362" y="27803"/>
                    <a:pt x="41552" y="22211"/>
                    <a:pt x="38285" y="19752"/>
                  </a:cubicBezTo>
                  <a:cubicBezTo>
                    <a:pt x="27658" y="11719"/>
                    <a:pt x="17301" y="3129"/>
                    <a:pt x="4022" y="93"/>
                  </a:cubicBezTo>
                  <a:cubicBezTo>
                    <a:pt x="-13" y="-829"/>
                    <a:pt x="-1743" y="5378"/>
                    <a:pt x="2312" y="6300"/>
                  </a:cubicBezTo>
                  <a:lnTo>
                    <a:pt x="2312" y="6300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828373A-7354-4FB1-8104-9279384DA8A6}"/>
                </a:ext>
              </a:extLst>
            </p:cNvPr>
            <p:cNvSpPr/>
            <p:nvPr/>
          </p:nvSpPr>
          <p:spPr>
            <a:xfrm>
              <a:off x="9246065" y="3757004"/>
              <a:ext cx="48866" cy="43818"/>
            </a:xfrm>
            <a:custGeom>
              <a:avLst/>
              <a:gdLst>
                <a:gd name="connsiteX0" fmla="*/ 2295 w 48866"/>
                <a:gd name="connsiteY0" fmla="*/ 6327 h 43818"/>
                <a:gd name="connsiteX1" fmla="*/ 43380 w 48866"/>
                <a:gd name="connsiteY1" fmla="*/ 42858 h 43818"/>
                <a:gd name="connsiteX2" fmla="*/ 47934 w 48866"/>
                <a:gd name="connsiteY2" fmla="*/ 38304 h 43818"/>
                <a:gd name="connsiteX3" fmla="*/ 4006 w 48866"/>
                <a:gd name="connsiteY3" fmla="*/ 121 h 43818"/>
                <a:gd name="connsiteX4" fmla="*/ 2295 w 48866"/>
                <a:gd name="connsiteY4" fmla="*/ 6327 h 43818"/>
                <a:gd name="connsiteX5" fmla="*/ 2295 w 48866"/>
                <a:gd name="connsiteY5" fmla="*/ 6327 h 4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866" h="43818">
                  <a:moveTo>
                    <a:pt x="2295" y="6327"/>
                  </a:moveTo>
                  <a:cubicBezTo>
                    <a:pt x="20243" y="11074"/>
                    <a:pt x="31139" y="30367"/>
                    <a:pt x="43380" y="42858"/>
                  </a:cubicBezTo>
                  <a:cubicBezTo>
                    <a:pt x="46301" y="45817"/>
                    <a:pt x="50836" y="41263"/>
                    <a:pt x="47934" y="38304"/>
                  </a:cubicBezTo>
                  <a:cubicBezTo>
                    <a:pt x="34713" y="24833"/>
                    <a:pt x="23395" y="5232"/>
                    <a:pt x="4006" y="121"/>
                  </a:cubicBezTo>
                  <a:cubicBezTo>
                    <a:pt x="-30" y="-936"/>
                    <a:pt x="-1721" y="5271"/>
                    <a:pt x="2295" y="6327"/>
                  </a:cubicBezTo>
                  <a:lnTo>
                    <a:pt x="2295" y="6327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155C962-DDAA-4D12-A53F-DAAEFD3014F2}"/>
                </a:ext>
              </a:extLst>
            </p:cNvPr>
            <p:cNvSpPr/>
            <p:nvPr/>
          </p:nvSpPr>
          <p:spPr>
            <a:xfrm>
              <a:off x="9261580" y="3808423"/>
              <a:ext cx="26941" cy="23298"/>
            </a:xfrm>
            <a:custGeom>
              <a:avLst/>
              <a:gdLst>
                <a:gd name="connsiteX0" fmla="*/ 1461 w 26941"/>
                <a:gd name="connsiteY0" fmla="*/ 6121 h 23298"/>
                <a:gd name="connsiteX1" fmla="*/ 21427 w 26941"/>
                <a:gd name="connsiteY1" fmla="*/ 22359 h 23298"/>
                <a:gd name="connsiteX2" fmla="*/ 25981 w 26941"/>
                <a:gd name="connsiteY2" fmla="*/ 17804 h 23298"/>
                <a:gd name="connsiteX3" fmla="*/ 4708 w 26941"/>
                <a:gd name="connsiteY3" fmla="*/ 548 h 23298"/>
                <a:gd name="connsiteX4" fmla="*/ 1461 w 26941"/>
                <a:gd name="connsiteY4" fmla="*/ 6121 h 23298"/>
                <a:gd name="connsiteX5" fmla="*/ 1461 w 26941"/>
                <a:gd name="connsiteY5" fmla="*/ 6121 h 23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41" h="23298">
                  <a:moveTo>
                    <a:pt x="1461" y="6121"/>
                  </a:moveTo>
                  <a:cubicBezTo>
                    <a:pt x="8628" y="10944"/>
                    <a:pt x="15277" y="16286"/>
                    <a:pt x="21427" y="22359"/>
                  </a:cubicBezTo>
                  <a:cubicBezTo>
                    <a:pt x="24386" y="25280"/>
                    <a:pt x="28940" y="20725"/>
                    <a:pt x="25981" y="17804"/>
                  </a:cubicBezTo>
                  <a:cubicBezTo>
                    <a:pt x="19467" y="11348"/>
                    <a:pt x="12318" y="5679"/>
                    <a:pt x="4708" y="548"/>
                  </a:cubicBezTo>
                  <a:cubicBezTo>
                    <a:pt x="1249" y="-1758"/>
                    <a:pt x="-1960" y="3815"/>
                    <a:pt x="1461" y="6121"/>
                  </a:cubicBezTo>
                  <a:lnTo>
                    <a:pt x="1461" y="6121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23A0C90-1B56-4920-8FDA-5FFA22EB7C5F}"/>
                </a:ext>
              </a:extLst>
            </p:cNvPr>
            <p:cNvSpPr/>
            <p:nvPr/>
          </p:nvSpPr>
          <p:spPr>
            <a:xfrm>
              <a:off x="9412140" y="4101089"/>
              <a:ext cx="18692" cy="83510"/>
            </a:xfrm>
            <a:custGeom>
              <a:avLst/>
              <a:gdLst>
                <a:gd name="connsiteX0" fmla="*/ 155 w 18692"/>
                <a:gd name="connsiteY0" fmla="*/ 3968 h 83510"/>
                <a:gd name="connsiteX1" fmla="*/ 9168 w 18692"/>
                <a:gd name="connsiteY1" fmla="*/ 79546 h 83510"/>
                <a:gd name="connsiteX2" fmla="*/ 15375 w 18692"/>
                <a:gd name="connsiteY2" fmla="*/ 81257 h 83510"/>
                <a:gd name="connsiteX3" fmla="*/ 6362 w 18692"/>
                <a:gd name="connsiteY3" fmla="*/ 2239 h 83510"/>
                <a:gd name="connsiteX4" fmla="*/ 155 w 18692"/>
                <a:gd name="connsiteY4" fmla="*/ 3968 h 83510"/>
                <a:gd name="connsiteX5" fmla="*/ 155 w 18692"/>
                <a:gd name="connsiteY5" fmla="*/ 3968 h 8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92" h="83510">
                  <a:moveTo>
                    <a:pt x="155" y="3968"/>
                  </a:moveTo>
                  <a:cubicBezTo>
                    <a:pt x="7669" y="28777"/>
                    <a:pt x="17316" y="53585"/>
                    <a:pt x="9168" y="79546"/>
                  </a:cubicBezTo>
                  <a:cubicBezTo>
                    <a:pt x="7919" y="83524"/>
                    <a:pt x="14145" y="85215"/>
                    <a:pt x="15375" y="81257"/>
                  </a:cubicBezTo>
                  <a:cubicBezTo>
                    <a:pt x="23888" y="54104"/>
                    <a:pt x="14241" y="28239"/>
                    <a:pt x="6362" y="2239"/>
                  </a:cubicBezTo>
                  <a:cubicBezTo>
                    <a:pt x="5171" y="-1701"/>
                    <a:pt x="-1055" y="-10"/>
                    <a:pt x="155" y="3968"/>
                  </a:cubicBezTo>
                  <a:lnTo>
                    <a:pt x="155" y="3968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1612683-BFDD-4AC2-9D90-BC545A573A24}"/>
                </a:ext>
              </a:extLst>
            </p:cNvPr>
            <p:cNvSpPr/>
            <p:nvPr/>
          </p:nvSpPr>
          <p:spPr>
            <a:xfrm>
              <a:off x="9445752" y="4066151"/>
              <a:ext cx="17966" cy="46295"/>
            </a:xfrm>
            <a:custGeom>
              <a:avLst/>
              <a:gdLst>
                <a:gd name="connsiteX0" fmla="*/ 363 w 17966"/>
                <a:gd name="connsiteY0" fmla="*/ 4893 h 46295"/>
                <a:gd name="connsiteX1" fmla="*/ 11509 w 17966"/>
                <a:gd name="connsiteY1" fmla="*/ 43211 h 46295"/>
                <a:gd name="connsiteX2" fmla="*/ 17946 w 17966"/>
                <a:gd name="connsiteY2" fmla="*/ 43211 h 46295"/>
                <a:gd name="connsiteX3" fmla="*/ 5917 w 17966"/>
                <a:gd name="connsiteY3" fmla="*/ 1646 h 46295"/>
                <a:gd name="connsiteX4" fmla="*/ 363 w 17966"/>
                <a:gd name="connsiteY4" fmla="*/ 4893 h 46295"/>
                <a:gd name="connsiteX5" fmla="*/ 363 w 17966"/>
                <a:gd name="connsiteY5" fmla="*/ 4893 h 46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66" h="46295">
                  <a:moveTo>
                    <a:pt x="363" y="4893"/>
                  </a:moveTo>
                  <a:cubicBezTo>
                    <a:pt x="6301" y="17038"/>
                    <a:pt x="10164" y="29740"/>
                    <a:pt x="11509" y="43211"/>
                  </a:cubicBezTo>
                  <a:cubicBezTo>
                    <a:pt x="11932" y="47304"/>
                    <a:pt x="18369" y="47342"/>
                    <a:pt x="17946" y="43211"/>
                  </a:cubicBezTo>
                  <a:cubicBezTo>
                    <a:pt x="16467" y="28568"/>
                    <a:pt x="12374" y="14847"/>
                    <a:pt x="5917" y="1646"/>
                  </a:cubicBezTo>
                  <a:cubicBezTo>
                    <a:pt x="4091" y="-2082"/>
                    <a:pt x="-1462" y="1185"/>
                    <a:pt x="363" y="4893"/>
                  </a:cubicBezTo>
                  <a:lnTo>
                    <a:pt x="363" y="4893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FF62D754-50FA-43CA-BA7F-FEAABB3E2A9A}"/>
                </a:ext>
              </a:extLst>
            </p:cNvPr>
            <p:cNvSpPr/>
            <p:nvPr/>
          </p:nvSpPr>
          <p:spPr>
            <a:xfrm>
              <a:off x="9449375" y="4008420"/>
              <a:ext cx="14268" cy="25536"/>
            </a:xfrm>
            <a:custGeom>
              <a:avLst/>
              <a:gdLst>
                <a:gd name="connsiteX0" fmla="*/ 603 w 14268"/>
                <a:gd name="connsiteY0" fmla="*/ 4648 h 25536"/>
                <a:gd name="connsiteX1" fmla="*/ 8002 w 14268"/>
                <a:gd name="connsiteY1" fmla="*/ 23211 h 25536"/>
                <a:gd name="connsiteX2" fmla="*/ 14209 w 14268"/>
                <a:gd name="connsiteY2" fmla="*/ 21501 h 25536"/>
                <a:gd name="connsiteX3" fmla="*/ 6157 w 14268"/>
                <a:gd name="connsiteY3" fmla="*/ 1400 h 25536"/>
                <a:gd name="connsiteX4" fmla="*/ 603 w 14268"/>
                <a:gd name="connsiteY4" fmla="*/ 4648 h 25536"/>
                <a:gd name="connsiteX5" fmla="*/ 603 w 14268"/>
                <a:gd name="connsiteY5" fmla="*/ 4648 h 2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68" h="25536">
                  <a:moveTo>
                    <a:pt x="603" y="4648"/>
                  </a:moveTo>
                  <a:cubicBezTo>
                    <a:pt x="4639" y="10221"/>
                    <a:pt x="6810" y="16466"/>
                    <a:pt x="8002" y="23211"/>
                  </a:cubicBezTo>
                  <a:cubicBezTo>
                    <a:pt x="8732" y="27285"/>
                    <a:pt x="14939" y="25555"/>
                    <a:pt x="14209" y="21501"/>
                  </a:cubicBezTo>
                  <a:cubicBezTo>
                    <a:pt x="12921" y="14275"/>
                    <a:pt x="10481" y="7377"/>
                    <a:pt x="6157" y="1400"/>
                  </a:cubicBezTo>
                  <a:cubicBezTo>
                    <a:pt x="3755" y="-1924"/>
                    <a:pt x="-1837" y="1285"/>
                    <a:pt x="603" y="4648"/>
                  </a:cubicBezTo>
                  <a:lnTo>
                    <a:pt x="603" y="4648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0796174-0D27-4D0A-BBB1-0239AAACB278}"/>
                </a:ext>
              </a:extLst>
            </p:cNvPr>
            <p:cNvSpPr/>
            <p:nvPr/>
          </p:nvSpPr>
          <p:spPr>
            <a:xfrm>
              <a:off x="9408228" y="4025134"/>
              <a:ext cx="13076" cy="17748"/>
            </a:xfrm>
            <a:custGeom>
              <a:avLst/>
              <a:gdLst>
                <a:gd name="connsiteX0" fmla="*/ 204 w 13076"/>
                <a:gd name="connsiteY0" fmla="*/ 3923 h 17748"/>
                <a:gd name="connsiteX1" fmla="*/ 6969 w 13076"/>
                <a:gd name="connsiteY1" fmla="*/ 16279 h 17748"/>
                <a:gd name="connsiteX2" fmla="*/ 12522 w 13076"/>
                <a:gd name="connsiteY2" fmla="*/ 13031 h 17748"/>
                <a:gd name="connsiteX3" fmla="*/ 6411 w 13076"/>
                <a:gd name="connsiteY3" fmla="*/ 2212 h 17748"/>
                <a:gd name="connsiteX4" fmla="*/ 204 w 13076"/>
                <a:gd name="connsiteY4" fmla="*/ 3923 h 17748"/>
                <a:gd name="connsiteX5" fmla="*/ 204 w 13076"/>
                <a:gd name="connsiteY5" fmla="*/ 3923 h 1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76" h="17748">
                  <a:moveTo>
                    <a:pt x="204" y="3923"/>
                  </a:moveTo>
                  <a:cubicBezTo>
                    <a:pt x="1799" y="8400"/>
                    <a:pt x="4355" y="12359"/>
                    <a:pt x="6969" y="16279"/>
                  </a:cubicBezTo>
                  <a:cubicBezTo>
                    <a:pt x="9255" y="19719"/>
                    <a:pt x="14847" y="16490"/>
                    <a:pt x="12522" y="13031"/>
                  </a:cubicBezTo>
                  <a:cubicBezTo>
                    <a:pt x="10235" y="9591"/>
                    <a:pt x="7795" y="6113"/>
                    <a:pt x="6411" y="2212"/>
                  </a:cubicBezTo>
                  <a:cubicBezTo>
                    <a:pt x="5028" y="-1689"/>
                    <a:pt x="-1198" y="3"/>
                    <a:pt x="204" y="3923"/>
                  </a:cubicBezTo>
                  <a:lnTo>
                    <a:pt x="204" y="3923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73843BB-F48E-4002-80E9-BF7D336AFAE7}"/>
                </a:ext>
              </a:extLst>
            </p:cNvPr>
            <p:cNvSpPr/>
            <p:nvPr/>
          </p:nvSpPr>
          <p:spPr>
            <a:xfrm>
              <a:off x="9461098" y="4169374"/>
              <a:ext cx="16782" cy="68069"/>
            </a:xfrm>
            <a:custGeom>
              <a:avLst/>
              <a:gdLst>
                <a:gd name="connsiteX0" fmla="*/ 10345 w 16782"/>
                <a:gd name="connsiteY0" fmla="*/ 3113 h 68069"/>
                <a:gd name="connsiteX1" fmla="*/ 160 w 16782"/>
                <a:gd name="connsiteY1" fmla="*/ 64106 h 68069"/>
                <a:gd name="connsiteX2" fmla="*/ 6367 w 16782"/>
                <a:gd name="connsiteY2" fmla="*/ 65816 h 68069"/>
                <a:gd name="connsiteX3" fmla="*/ 16782 w 16782"/>
                <a:gd name="connsiteY3" fmla="*/ 3113 h 68069"/>
                <a:gd name="connsiteX4" fmla="*/ 10345 w 16782"/>
                <a:gd name="connsiteY4" fmla="*/ 3113 h 68069"/>
                <a:gd name="connsiteX5" fmla="*/ 10345 w 16782"/>
                <a:gd name="connsiteY5" fmla="*/ 3113 h 6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82" h="68069">
                  <a:moveTo>
                    <a:pt x="10345" y="3113"/>
                  </a:moveTo>
                  <a:cubicBezTo>
                    <a:pt x="10210" y="24021"/>
                    <a:pt x="6290" y="44179"/>
                    <a:pt x="160" y="64106"/>
                  </a:cubicBezTo>
                  <a:cubicBezTo>
                    <a:pt x="-1070" y="68084"/>
                    <a:pt x="5156" y="69775"/>
                    <a:pt x="6367" y="65816"/>
                  </a:cubicBezTo>
                  <a:cubicBezTo>
                    <a:pt x="12670" y="45370"/>
                    <a:pt x="16648" y="24578"/>
                    <a:pt x="16782" y="3113"/>
                  </a:cubicBezTo>
                  <a:cubicBezTo>
                    <a:pt x="16801" y="-1038"/>
                    <a:pt x="10364" y="-1038"/>
                    <a:pt x="10345" y="3113"/>
                  </a:cubicBezTo>
                  <a:lnTo>
                    <a:pt x="10345" y="3113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AF35542-B0A0-4CFD-B698-DEC7D32F07D0}"/>
                </a:ext>
              </a:extLst>
            </p:cNvPr>
            <p:cNvSpPr/>
            <p:nvPr/>
          </p:nvSpPr>
          <p:spPr>
            <a:xfrm>
              <a:off x="8688240" y="3357551"/>
              <a:ext cx="37128" cy="23344"/>
            </a:xfrm>
            <a:custGeom>
              <a:avLst/>
              <a:gdLst>
                <a:gd name="connsiteX0" fmla="*/ 4766 w 37128"/>
                <a:gd name="connsiteY0" fmla="*/ 22836 h 23344"/>
                <a:gd name="connsiteX1" fmla="*/ 34916 w 37128"/>
                <a:gd name="connsiteY1" fmla="*/ 6406 h 23344"/>
                <a:gd name="connsiteX2" fmla="*/ 33206 w 37128"/>
                <a:gd name="connsiteY2" fmla="*/ 199 h 23344"/>
                <a:gd name="connsiteX3" fmla="*/ 1518 w 37128"/>
                <a:gd name="connsiteY3" fmla="*/ 17263 h 23344"/>
                <a:gd name="connsiteX4" fmla="*/ 4766 w 37128"/>
                <a:gd name="connsiteY4" fmla="*/ 22836 h 23344"/>
                <a:gd name="connsiteX5" fmla="*/ 4766 w 37128"/>
                <a:gd name="connsiteY5" fmla="*/ 22836 h 2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128" h="23344">
                  <a:moveTo>
                    <a:pt x="4766" y="22836"/>
                  </a:moveTo>
                  <a:cubicBezTo>
                    <a:pt x="14508" y="16706"/>
                    <a:pt x="23982" y="10249"/>
                    <a:pt x="34916" y="6406"/>
                  </a:cubicBezTo>
                  <a:cubicBezTo>
                    <a:pt x="38817" y="5042"/>
                    <a:pt x="37126" y="-1184"/>
                    <a:pt x="33206" y="199"/>
                  </a:cubicBezTo>
                  <a:cubicBezTo>
                    <a:pt x="21714" y="4235"/>
                    <a:pt x="11760" y="10826"/>
                    <a:pt x="1518" y="17263"/>
                  </a:cubicBezTo>
                  <a:cubicBezTo>
                    <a:pt x="-1999" y="19473"/>
                    <a:pt x="1230" y="25046"/>
                    <a:pt x="4766" y="22836"/>
                  </a:cubicBezTo>
                  <a:lnTo>
                    <a:pt x="4766" y="22836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2BB2110-69DE-44FA-B991-E12C308E6D86}"/>
                </a:ext>
              </a:extLst>
            </p:cNvPr>
            <p:cNvSpPr/>
            <p:nvPr/>
          </p:nvSpPr>
          <p:spPr>
            <a:xfrm>
              <a:off x="8726763" y="3357719"/>
              <a:ext cx="21993" cy="14026"/>
            </a:xfrm>
            <a:custGeom>
              <a:avLst/>
              <a:gdLst>
                <a:gd name="connsiteX0" fmla="*/ 4887 w 21993"/>
                <a:gd name="connsiteY0" fmla="*/ 13656 h 14026"/>
                <a:gd name="connsiteX1" fmla="*/ 20356 w 21993"/>
                <a:gd name="connsiteY1" fmla="*/ 5931 h 14026"/>
                <a:gd name="connsiteX2" fmla="*/ 17109 w 21993"/>
                <a:gd name="connsiteY2" fmla="*/ 377 h 14026"/>
                <a:gd name="connsiteX3" fmla="*/ 1659 w 21993"/>
                <a:gd name="connsiteY3" fmla="*/ 8102 h 14026"/>
                <a:gd name="connsiteX4" fmla="*/ 4887 w 21993"/>
                <a:gd name="connsiteY4" fmla="*/ 13656 h 14026"/>
                <a:gd name="connsiteX5" fmla="*/ 4887 w 21993"/>
                <a:gd name="connsiteY5" fmla="*/ 13656 h 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93" h="14026">
                  <a:moveTo>
                    <a:pt x="4887" y="13656"/>
                  </a:moveTo>
                  <a:cubicBezTo>
                    <a:pt x="10037" y="11081"/>
                    <a:pt x="15187" y="8506"/>
                    <a:pt x="20356" y="5931"/>
                  </a:cubicBezTo>
                  <a:cubicBezTo>
                    <a:pt x="24065" y="4067"/>
                    <a:pt x="20817" y="-1487"/>
                    <a:pt x="17109" y="377"/>
                  </a:cubicBezTo>
                  <a:cubicBezTo>
                    <a:pt x="11959" y="2952"/>
                    <a:pt x="6809" y="5527"/>
                    <a:pt x="1659" y="8102"/>
                  </a:cubicBezTo>
                  <a:cubicBezTo>
                    <a:pt x="-2089" y="9947"/>
                    <a:pt x="1178" y="15501"/>
                    <a:pt x="4887" y="13656"/>
                  </a:cubicBezTo>
                  <a:lnTo>
                    <a:pt x="4887" y="13656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A1712B4-CF11-48A3-B6B5-3CECDECB85B1}"/>
                </a:ext>
              </a:extLst>
            </p:cNvPr>
            <p:cNvSpPr/>
            <p:nvPr/>
          </p:nvSpPr>
          <p:spPr>
            <a:xfrm>
              <a:off x="8874879" y="3472359"/>
              <a:ext cx="45090" cy="61749"/>
            </a:xfrm>
            <a:custGeom>
              <a:avLst/>
              <a:gdLst>
                <a:gd name="connsiteX0" fmla="*/ 1009 w 45090"/>
                <a:gd name="connsiteY0" fmla="*/ 5437 h 61749"/>
                <a:gd name="connsiteX1" fmla="*/ 38827 w 45090"/>
                <a:gd name="connsiteY1" fmla="*/ 59415 h 61749"/>
                <a:gd name="connsiteX2" fmla="*/ 45034 w 45090"/>
                <a:gd name="connsiteY2" fmla="*/ 57705 h 61749"/>
                <a:gd name="connsiteX3" fmla="*/ 5563 w 45090"/>
                <a:gd name="connsiteY3" fmla="*/ 882 h 61749"/>
                <a:gd name="connsiteX4" fmla="*/ 1009 w 45090"/>
                <a:gd name="connsiteY4" fmla="*/ 5437 h 61749"/>
                <a:gd name="connsiteX5" fmla="*/ 1009 w 45090"/>
                <a:gd name="connsiteY5" fmla="*/ 5437 h 6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90" h="61749">
                  <a:moveTo>
                    <a:pt x="1009" y="5437"/>
                  </a:moveTo>
                  <a:cubicBezTo>
                    <a:pt x="17593" y="20714"/>
                    <a:pt x="34734" y="36125"/>
                    <a:pt x="38827" y="59415"/>
                  </a:cubicBezTo>
                  <a:cubicBezTo>
                    <a:pt x="39538" y="63508"/>
                    <a:pt x="45745" y="61760"/>
                    <a:pt x="45034" y="57705"/>
                  </a:cubicBezTo>
                  <a:cubicBezTo>
                    <a:pt x="40749" y="33358"/>
                    <a:pt x="22935" y="16890"/>
                    <a:pt x="5563" y="882"/>
                  </a:cubicBezTo>
                  <a:cubicBezTo>
                    <a:pt x="2527" y="-1923"/>
                    <a:pt x="-2046" y="2612"/>
                    <a:pt x="1009" y="5437"/>
                  </a:cubicBezTo>
                  <a:lnTo>
                    <a:pt x="1009" y="5437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FF39F44-9558-4C3C-A99F-5B24B5FC4D99}"/>
                </a:ext>
              </a:extLst>
            </p:cNvPr>
            <p:cNvSpPr/>
            <p:nvPr/>
          </p:nvSpPr>
          <p:spPr>
            <a:xfrm>
              <a:off x="8881634" y="3433460"/>
              <a:ext cx="33458" cy="33458"/>
            </a:xfrm>
            <a:custGeom>
              <a:avLst/>
              <a:gdLst>
                <a:gd name="connsiteX0" fmla="*/ 1364 w 33458"/>
                <a:gd name="connsiteY0" fmla="*/ 6190 h 33458"/>
                <a:gd name="connsiteX1" fmla="*/ 27268 w 33458"/>
                <a:gd name="connsiteY1" fmla="*/ 32094 h 33458"/>
                <a:gd name="connsiteX2" fmla="*/ 32821 w 33458"/>
                <a:gd name="connsiteY2" fmla="*/ 28846 h 33458"/>
                <a:gd name="connsiteX3" fmla="*/ 4612 w 33458"/>
                <a:gd name="connsiteY3" fmla="*/ 637 h 33458"/>
                <a:gd name="connsiteX4" fmla="*/ 1364 w 33458"/>
                <a:gd name="connsiteY4" fmla="*/ 6190 h 33458"/>
                <a:gd name="connsiteX5" fmla="*/ 1364 w 33458"/>
                <a:gd name="connsiteY5" fmla="*/ 6190 h 3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458" h="33458">
                  <a:moveTo>
                    <a:pt x="1364" y="6190"/>
                  </a:moveTo>
                  <a:cubicBezTo>
                    <a:pt x="11126" y="13627"/>
                    <a:pt x="19831" y="22313"/>
                    <a:pt x="27268" y="32094"/>
                  </a:cubicBezTo>
                  <a:cubicBezTo>
                    <a:pt x="29747" y="35361"/>
                    <a:pt x="35339" y="32152"/>
                    <a:pt x="32821" y="28846"/>
                  </a:cubicBezTo>
                  <a:cubicBezTo>
                    <a:pt x="24674" y="18124"/>
                    <a:pt x="15335" y="8785"/>
                    <a:pt x="4612" y="637"/>
                  </a:cubicBezTo>
                  <a:cubicBezTo>
                    <a:pt x="1307" y="-1881"/>
                    <a:pt x="-1903" y="3711"/>
                    <a:pt x="1364" y="6190"/>
                  </a:cubicBezTo>
                  <a:lnTo>
                    <a:pt x="1364" y="6190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FA5C664-0A15-4C7C-AD94-397388156DF2}"/>
                </a:ext>
              </a:extLst>
            </p:cNvPr>
            <p:cNvSpPr/>
            <p:nvPr/>
          </p:nvSpPr>
          <p:spPr>
            <a:xfrm>
              <a:off x="8903097" y="3405542"/>
              <a:ext cx="18413" cy="20157"/>
            </a:xfrm>
            <a:custGeom>
              <a:avLst/>
              <a:gdLst>
                <a:gd name="connsiteX0" fmla="*/ 635 w 18413"/>
                <a:gd name="connsiteY0" fmla="*/ 4612 h 20157"/>
                <a:gd name="connsiteX1" fmla="*/ 12223 w 18413"/>
                <a:gd name="connsiteY1" fmla="*/ 18793 h 20157"/>
                <a:gd name="connsiteX2" fmla="*/ 17776 w 18413"/>
                <a:gd name="connsiteY2" fmla="*/ 15546 h 20157"/>
                <a:gd name="connsiteX3" fmla="*/ 6189 w 18413"/>
                <a:gd name="connsiteY3" fmla="*/ 1364 h 20157"/>
                <a:gd name="connsiteX4" fmla="*/ 635 w 18413"/>
                <a:gd name="connsiteY4" fmla="*/ 4612 h 20157"/>
                <a:gd name="connsiteX5" fmla="*/ 635 w 18413"/>
                <a:gd name="connsiteY5" fmla="*/ 4612 h 2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3" h="20157">
                  <a:moveTo>
                    <a:pt x="635" y="4612"/>
                  </a:moveTo>
                  <a:cubicBezTo>
                    <a:pt x="4325" y="9474"/>
                    <a:pt x="8533" y="13913"/>
                    <a:pt x="12223" y="18793"/>
                  </a:cubicBezTo>
                  <a:cubicBezTo>
                    <a:pt x="14702" y="22060"/>
                    <a:pt x="20294" y="18851"/>
                    <a:pt x="17776" y="15546"/>
                  </a:cubicBezTo>
                  <a:cubicBezTo>
                    <a:pt x="14087" y="10684"/>
                    <a:pt x="9878" y="6226"/>
                    <a:pt x="6189" y="1364"/>
                  </a:cubicBezTo>
                  <a:cubicBezTo>
                    <a:pt x="3729" y="-1903"/>
                    <a:pt x="-1882" y="1307"/>
                    <a:pt x="635" y="4612"/>
                  </a:cubicBezTo>
                  <a:lnTo>
                    <a:pt x="635" y="4612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637A3FA-A0B1-4B96-A667-42356E8350AF}"/>
                </a:ext>
              </a:extLst>
            </p:cNvPr>
            <p:cNvSpPr/>
            <p:nvPr/>
          </p:nvSpPr>
          <p:spPr>
            <a:xfrm>
              <a:off x="8937957" y="3487956"/>
              <a:ext cx="36364" cy="42126"/>
            </a:xfrm>
            <a:custGeom>
              <a:avLst/>
              <a:gdLst>
                <a:gd name="connsiteX0" fmla="*/ 231 w 36364"/>
                <a:gd name="connsiteY0" fmla="*/ 3887 h 42126"/>
                <a:gd name="connsiteX1" fmla="*/ 30689 w 36364"/>
                <a:gd name="connsiteY1" fmla="*/ 41378 h 42126"/>
                <a:gd name="connsiteX2" fmla="*/ 35243 w 36364"/>
                <a:gd name="connsiteY2" fmla="*/ 36824 h 42126"/>
                <a:gd name="connsiteX3" fmla="*/ 6438 w 36364"/>
                <a:gd name="connsiteY3" fmla="*/ 2177 h 42126"/>
                <a:gd name="connsiteX4" fmla="*/ 231 w 36364"/>
                <a:gd name="connsiteY4" fmla="*/ 3887 h 42126"/>
                <a:gd name="connsiteX5" fmla="*/ 231 w 36364"/>
                <a:gd name="connsiteY5" fmla="*/ 3887 h 4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4" h="42126">
                  <a:moveTo>
                    <a:pt x="231" y="3887"/>
                  </a:moveTo>
                  <a:cubicBezTo>
                    <a:pt x="6207" y="19260"/>
                    <a:pt x="17929" y="31309"/>
                    <a:pt x="30689" y="41378"/>
                  </a:cubicBezTo>
                  <a:cubicBezTo>
                    <a:pt x="33917" y="43915"/>
                    <a:pt x="38510" y="39399"/>
                    <a:pt x="35243" y="36824"/>
                  </a:cubicBezTo>
                  <a:cubicBezTo>
                    <a:pt x="23464" y="27542"/>
                    <a:pt x="11972" y="16416"/>
                    <a:pt x="6438" y="2177"/>
                  </a:cubicBezTo>
                  <a:cubicBezTo>
                    <a:pt x="4958" y="-1667"/>
                    <a:pt x="-1268" y="5"/>
                    <a:pt x="231" y="3887"/>
                  </a:cubicBezTo>
                  <a:lnTo>
                    <a:pt x="231" y="3887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7FFC2461-A9ED-4DA6-B520-824F91F7006D}"/>
              </a:ext>
            </a:extLst>
          </p:cNvPr>
          <p:cNvGrpSpPr/>
          <p:nvPr/>
        </p:nvGrpSpPr>
        <p:grpSpPr>
          <a:xfrm>
            <a:off x="2317026" y="3595091"/>
            <a:ext cx="214194" cy="545193"/>
            <a:chOff x="11380343" y="3220396"/>
            <a:chExt cx="214194" cy="545193"/>
          </a:xfrm>
          <a:solidFill>
            <a:srgbClr val="FF6A3B"/>
          </a:solidFill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4DB28F0B-F1A8-47C0-AFEC-8E3A7DE6EE6E}"/>
                </a:ext>
              </a:extLst>
            </p:cNvPr>
            <p:cNvSpPr/>
            <p:nvPr/>
          </p:nvSpPr>
          <p:spPr>
            <a:xfrm rot="1646279" flipH="1">
              <a:off x="11380343" y="3220396"/>
              <a:ext cx="108126" cy="49023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FDA5B858-331F-4DD2-934E-4D78FCA0210D}"/>
                </a:ext>
              </a:extLst>
            </p:cNvPr>
            <p:cNvSpPr/>
            <p:nvPr/>
          </p:nvSpPr>
          <p:spPr>
            <a:xfrm rot="1031555" flipH="1">
              <a:off x="11504198" y="3472312"/>
              <a:ext cx="90339" cy="293277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E034F87-B947-4864-BD38-A46563385A23}"/>
              </a:ext>
            </a:extLst>
          </p:cNvPr>
          <p:cNvGrpSpPr/>
          <p:nvPr/>
        </p:nvGrpSpPr>
        <p:grpSpPr>
          <a:xfrm>
            <a:off x="2098009" y="3597977"/>
            <a:ext cx="616209" cy="436672"/>
            <a:chOff x="11140731" y="3285066"/>
            <a:chExt cx="616209" cy="436672"/>
          </a:xfrm>
          <a:solidFill>
            <a:srgbClr val="F07010"/>
          </a:solidFill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6B15962-2244-4898-A10F-6A7B2D20C735}"/>
                </a:ext>
              </a:extLst>
            </p:cNvPr>
            <p:cNvSpPr/>
            <p:nvPr/>
          </p:nvSpPr>
          <p:spPr>
            <a:xfrm flipH="1">
              <a:off x="11157100" y="3285066"/>
              <a:ext cx="66439" cy="8731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3A04FE6C-7844-464B-80C6-EF6C38DB701A}"/>
                </a:ext>
              </a:extLst>
            </p:cNvPr>
            <p:cNvSpPr/>
            <p:nvPr/>
          </p:nvSpPr>
          <p:spPr>
            <a:xfrm rot="1031555" flipH="1">
              <a:off x="11292531" y="3428461"/>
              <a:ext cx="90339" cy="293277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BB9E0C8-6421-4DA3-BF9D-557AD3429DD3}"/>
                </a:ext>
              </a:extLst>
            </p:cNvPr>
            <p:cNvSpPr/>
            <p:nvPr/>
          </p:nvSpPr>
          <p:spPr>
            <a:xfrm rot="1031555" flipH="1">
              <a:off x="11672555" y="3305557"/>
              <a:ext cx="65175" cy="211585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8E39F4C-0EFA-4430-86D5-A7C04A75331E}"/>
                </a:ext>
              </a:extLst>
            </p:cNvPr>
            <p:cNvSpPr/>
            <p:nvPr/>
          </p:nvSpPr>
          <p:spPr>
            <a:xfrm rot="972709" flipH="1">
              <a:off x="11690501" y="3551767"/>
              <a:ext cx="66439" cy="8731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07B3424-715F-4EEE-BC81-FF0EC9B9B730}"/>
                </a:ext>
              </a:extLst>
            </p:cNvPr>
            <p:cNvSpPr/>
            <p:nvPr/>
          </p:nvSpPr>
          <p:spPr>
            <a:xfrm rot="20388371" flipH="1">
              <a:off x="11140731" y="3437295"/>
              <a:ext cx="63886" cy="164402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grpFill/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D2513EB-1C4C-4F77-B7B8-009CA83FBE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00200" y="442215"/>
            <a:ext cx="1465384" cy="1647754"/>
          </a:xfrm>
          <a:prstGeom prst="rect">
            <a:avLst/>
          </a:prstGeom>
        </p:spPr>
      </p:pic>
      <p:sp>
        <p:nvSpPr>
          <p:cNvPr id="142" name="Oval 141">
            <a:extLst>
              <a:ext uri="{FF2B5EF4-FFF2-40B4-BE49-F238E27FC236}">
                <a16:creationId xmlns:a16="http://schemas.microsoft.com/office/drawing/2014/main" id="{44B916CD-E603-49F3-B0B5-F67AE9B45578}"/>
              </a:ext>
            </a:extLst>
          </p:cNvPr>
          <p:cNvSpPr/>
          <p:nvPr/>
        </p:nvSpPr>
        <p:spPr>
          <a:xfrm>
            <a:off x="823965" y="2390704"/>
            <a:ext cx="3110468" cy="2609927"/>
          </a:xfrm>
          <a:prstGeom prst="ellipse">
            <a:avLst/>
          </a:prstGeom>
          <a:gradFill flip="none" rotWithShape="1">
            <a:gsLst>
              <a:gs pos="79000">
                <a:schemeClr val="accent2">
                  <a:alpha val="16000"/>
                </a:schemeClr>
              </a:gs>
              <a:gs pos="100000">
                <a:schemeClr val="accent4">
                  <a:lumMod val="20000"/>
                  <a:lumOff val="80000"/>
                  <a:alpha val="4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104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1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1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0" tmFilter="0, 0; .2, .5; .8, .5; 1, 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0" autoRev="1" fill="hold"/>
                                        <p:tgtEl>
                                          <p:spTgt spid="1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4D9B1AD-4FC9-4FD2-8EE1-5DB5CE77733F}"/>
              </a:ext>
            </a:extLst>
          </p:cNvPr>
          <p:cNvSpPr/>
          <p:nvPr/>
        </p:nvSpPr>
        <p:spPr>
          <a:xfrm>
            <a:off x="0" y="0"/>
            <a:ext cx="12192000" cy="3500438"/>
          </a:xfrm>
          <a:prstGeom prst="rect">
            <a:avLst/>
          </a:prstGeom>
          <a:solidFill>
            <a:srgbClr val="B8D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7ADEA06-05C2-41FF-9AA3-5DD570C39C19}"/>
              </a:ext>
            </a:extLst>
          </p:cNvPr>
          <p:cNvSpPr/>
          <p:nvPr/>
        </p:nvSpPr>
        <p:spPr>
          <a:xfrm>
            <a:off x="0" y="3500438"/>
            <a:ext cx="12192000" cy="3500438"/>
          </a:xfrm>
          <a:prstGeom prst="rect">
            <a:avLst/>
          </a:prstGeom>
          <a:solidFill>
            <a:srgbClr val="B8D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2745DBA-5A45-486C-B2BB-1F9DF8A8F5D1}"/>
              </a:ext>
            </a:extLst>
          </p:cNvPr>
          <p:cNvGrpSpPr/>
          <p:nvPr/>
        </p:nvGrpSpPr>
        <p:grpSpPr>
          <a:xfrm>
            <a:off x="-141824" y="202886"/>
            <a:ext cx="12333824" cy="6502875"/>
            <a:chOff x="-141824" y="202886"/>
            <a:chExt cx="12333824" cy="6502875"/>
          </a:xfrm>
          <a:solidFill>
            <a:srgbClr val="98BEB0">
              <a:alpha val="40000"/>
            </a:srgbClr>
          </a:solidFill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B0B094F-67E4-4444-8EE5-8B7C52D2AE1D}"/>
                </a:ext>
              </a:extLst>
            </p:cNvPr>
            <p:cNvGrpSpPr/>
            <p:nvPr/>
          </p:nvGrpSpPr>
          <p:grpSpPr>
            <a:xfrm>
              <a:off x="-141824" y="202886"/>
              <a:ext cx="4514856" cy="2117143"/>
              <a:chOff x="-141824" y="236752"/>
              <a:chExt cx="4514856" cy="2117143"/>
            </a:xfrm>
            <a:grpFill/>
          </p:grpSpPr>
          <p:sp>
            <p:nvSpPr>
              <p:cNvPr id="22" name="Freeform: Shape 147">
                <a:extLst>
                  <a:ext uri="{FF2B5EF4-FFF2-40B4-BE49-F238E27FC236}">
                    <a16:creationId xmlns:a16="http://schemas.microsoft.com/office/drawing/2014/main" id="{FC51D0D4-C85A-47FC-886F-3B809E9E6211}"/>
                  </a:ext>
                </a:extLst>
              </p:cNvPr>
              <p:cNvSpPr/>
              <p:nvPr/>
            </p:nvSpPr>
            <p:spPr>
              <a:xfrm rot="11139071">
                <a:off x="-141824" y="236752"/>
                <a:ext cx="1128189" cy="2082961"/>
              </a:xfrm>
              <a:custGeom>
                <a:avLst/>
                <a:gdLst>
                  <a:gd name="connsiteX0" fmla="*/ 10 w 713841"/>
                  <a:gd name="connsiteY0" fmla="*/ 1077082 h 1317955"/>
                  <a:gd name="connsiteX1" fmla="*/ 10868 w 713841"/>
                  <a:gd name="connsiteY1" fmla="*/ 1042019 h 1317955"/>
                  <a:gd name="connsiteX2" fmla="*/ 73114 w 713841"/>
                  <a:gd name="connsiteY2" fmla="*/ 1008540 h 1317955"/>
                  <a:gd name="connsiteX3" fmla="*/ 100410 w 713841"/>
                  <a:gd name="connsiteY3" fmla="*/ 1025581 h 1317955"/>
                  <a:gd name="connsiteX4" fmla="*/ 100825 w 713841"/>
                  <a:gd name="connsiteY4" fmla="*/ 1026298 h 1317955"/>
                  <a:gd name="connsiteX5" fmla="*/ 102673 w 713841"/>
                  <a:gd name="connsiteY5" fmla="*/ 1028145 h 1317955"/>
                  <a:gd name="connsiteX6" fmla="*/ 105689 w 713841"/>
                  <a:gd name="connsiteY6" fmla="*/ 1031350 h 1317955"/>
                  <a:gd name="connsiteX7" fmla="*/ 110515 w 713841"/>
                  <a:gd name="connsiteY7" fmla="*/ 1037458 h 1317955"/>
                  <a:gd name="connsiteX8" fmla="*/ 117867 w 713841"/>
                  <a:gd name="connsiteY8" fmla="*/ 1033386 h 1317955"/>
                  <a:gd name="connsiteX9" fmla="*/ 229163 w 713841"/>
                  <a:gd name="connsiteY9" fmla="*/ 935549 h 1317955"/>
                  <a:gd name="connsiteX10" fmla="*/ 253821 w 713841"/>
                  <a:gd name="connsiteY10" fmla="*/ 855357 h 1317955"/>
                  <a:gd name="connsiteX11" fmla="*/ 258231 w 713841"/>
                  <a:gd name="connsiteY11" fmla="*/ 821123 h 1317955"/>
                  <a:gd name="connsiteX12" fmla="*/ 260644 w 713841"/>
                  <a:gd name="connsiteY12" fmla="*/ 800689 h 1317955"/>
                  <a:gd name="connsiteX13" fmla="*/ 270145 w 713841"/>
                  <a:gd name="connsiteY13" fmla="*/ 743683 h 1317955"/>
                  <a:gd name="connsiteX14" fmla="*/ 276140 w 713841"/>
                  <a:gd name="connsiteY14" fmla="*/ 714163 h 1317955"/>
                  <a:gd name="connsiteX15" fmla="*/ 277007 w 713841"/>
                  <a:gd name="connsiteY15" fmla="*/ 706622 h 1317955"/>
                  <a:gd name="connsiteX16" fmla="*/ 278402 w 713841"/>
                  <a:gd name="connsiteY16" fmla="*/ 678044 h 1317955"/>
                  <a:gd name="connsiteX17" fmla="*/ 274708 w 713841"/>
                  <a:gd name="connsiteY17" fmla="*/ 673746 h 1317955"/>
                  <a:gd name="connsiteX18" fmla="*/ 270522 w 713841"/>
                  <a:gd name="connsiteY18" fmla="*/ 675066 h 1317955"/>
                  <a:gd name="connsiteX19" fmla="*/ 261361 w 713841"/>
                  <a:gd name="connsiteY19" fmla="*/ 686338 h 1317955"/>
                  <a:gd name="connsiteX20" fmla="*/ 248919 w 713841"/>
                  <a:gd name="connsiteY20" fmla="*/ 696329 h 1317955"/>
                  <a:gd name="connsiteX21" fmla="*/ 221999 w 713841"/>
                  <a:gd name="connsiteY21" fmla="*/ 713408 h 1317955"/>
                  <a:gd name="connsiteX22" fmla="*/ 163034 w 713841"/>
                  <a:gd name="connsiteY22" fmla="*/ 734484 h 1317955"/>
                  <a:gd name="connsiteX23" fmla="*/ 145465 w 713841"/>
                  <a:gd name="connsiteY23" fmla="*/ 736821 h 1317955"/>
                  <a:gd name="connsiteX24" fmla="*/ 139734 w 713841"/>
                  <a:gd name="connsiteY24" fmla="*/ 737312 h 1317955"/>
                  <a:gd name="connsiteX25" fmla="*/ 138226 w 713841"/>
                  <a:gd name="connsiteY25" fmla="*/ 741949 h 1317955"/>
                  <a:gd name="connsiteX26" fmla="*/ 134833 w 713841"/>
                  <a:gd name="connsiteY26" fmla="*/ 750583 h 1317955"/>
                  <a:gd name="connsiteX27" fmla="*/ 133702 w 713841"/>
                  <a:gd name="connsiteY27" fmla="*/ 752581 h 1317955"/>
                  <a:gd name="connsiteX28" fmla="*/ 133513 w 713841"/>
                  <a:gd name="connsiteY28" fmla="*/ 758161 h 1317955"/>
                  <a:gd name="connsiteX29" fmla="*/ 112739 w 713841"/>
                  <a:gd name="connsiteY29" fmla="*/ 775579 h 1317955"/>
                  <a:gd name="connsiteX30" fmla="*/ 63539 w 713841"/>
                  <a:gd name="connsiteY30" fmla="*/ 774637 h 1317955"/>
                  <a:gd name="connsiteX31" fmla="*/ 33489 w 713841"/>
                  <a:gd name="connsiteY31" fmla="*/ 722683 h 1317955"/>
                  <a:gd name="connsiteX32" fmla="*/ 41407 w 713841"/>
                  <a:gd name="connsiteY32" fmla="*/ 704888 h 1317955"/>
                  <a:gd name="connsiteX33" fmla="*/ 83822 w 713841"/>
                  <a:gd name="connsiteY33" fmla="*/ 679439 h 1317955"/>
                  <a:gd name="connsiteX34" fmla="*/ 120506 w 713841"/>
                  <a:gd name="connsiteY34" fmla="*/ 686866 h 1317955"/>
                  <a:gd name="connsiteX35" fmla="*/ 140413 w 713841"/>
                  <a:gd name="connsiteY35" fmla="*/ 717367 h 1317955"/>
                  <a:gd name="connsiteX36" fmla="*/ 141053 w 713841"/>
                  <a:gd name="connsiteY36" fmla="*/ 721741 h 1317955"/>
                  <a:gd name="connsiteX37" fmla="*/ 146143 w 713841"/>
                  <a:gd name="connsiteY37" fmla="*/ 724040 h 1317955"/>
                  <a:gd name="connsiteX38" fmla="*/ 186749 w 713841"/>
                  <a:gd name="connsiteY38" fmla="*/ 714200 h 1317955"/>
                  <a:gd name="connsiteX39" fmla="*/ 218607 w 713841"/>
                  <a:gd name="connsiteY39" fmla="*/ 701193 h 1317955"/>
                  <a:gd name="connsiteX40" fmla="*/ 271427 w 713841"/>
                  <a:gd name="connsiteY40" fmla="*/ 659645 h 1317955"/>
                  <a:gd name="connsiteX41" fmla="*/ 318215 w 713841"/>
                  <a:gd name="connsiteY41" fmla="*/ 569688 h 1317955"/>
                  <a:gd name="connsiteX42" fmla="*/ 321420 w 713841"/>
                  <a:gd name="connsiteY42" fmla="*/ 560640 h 1317955"/>
                  <a:gd name="connsiteX43" fmla="*/ 329149 w 713841"/>
                  <a:gd name="connsiteY43" fmla="*/ 539602 h 1317955"/>
                  <a:gd name="connsiteX44" fmla="*/ 354409 w 713841"/>
                  <a:gd name="connsiteY44" fmla="*/ 480938 h 1317955"/>
                  <a:gd name="connsiteX45" fmla="*/ 381743 w 713841"/>
                  <a:gd name="connsiteY45" fmla="*/ 423367 h 1317955"/>
                  <a:gd name="connsiteX46" fmla="*/ 392714 w 713841"/>
                  <a:gd name="connsiteY46" fmla="*/ 403272 h 1317955"/>
                  <a:gd name="connsiteX47" fmla="*/ 369000 w 713841"/>
                  <a:gd name="connsiteY47" fmla="*/ 412848 h 1317955"/>
                  <a:gd name="connsiteX48" fmla="*/ 327565 w 713841"/>
                  <a:gd name="connsiteY48" fmla="*/ 424234 h 1317955"/>
                  <a:gd name="connsiteX49" fmla="*/ 231916 w 713841"/>
                  <a:gd name="connsiteY49" fmla="*/ 426948 h 1317955"/>
                  <a:gd name="connsiteX50" fmla="*/ 223508 w 713841"/>
                  <a:gd name="connsiteY50" fmla="*/ 424762 h 1317955"/>
                  <a:gd name="connsiteX51" fmla="*/ 221887 w 713841"/>
                  <a:gd name="connsiteY51" fmla="*/ 431963 h 1317955"/>
                  <a:gd name="connsiteX52" fmla="*/ 220378 w 713841"/>
                  <a:gd name="connsiteY52" fmla="*/ 436713 h 1317955"/>
                  <a:gd name="connsiteX53" fmla="*/ 216986 w 713841"/>
                  <a:gd name="connsiteY53" fmla="*/ 442218 h 1317955"/>
                  <a:gd name="connsiteX54" fmla="*/ 215252 w 713841"/>
                  <a:gd name="connsiteY54" fmla="*/ 444103 h 1317955"/>
                  <a:gd name="connsiteX55" fmla="*/ 215289 w 713841"/>
                  <a:gd name="connsiteY55" fmla="*/ 446667 h 1317955"/>
                  <a:gd name="connsiteX56" fmla="*/ 214497 w 713841"/>
                  <a:gd name="connsiteY56" fmla="*/ 449193 h 1317955"/>
                  <a:gd name="connsiteX57" fmla="*/ 211933 w 713841"/>
                  <a:gd name="connsiteY57" fmla="*/ 451907 h 1317955"/>
                  <a:gd name="connsiteX58" fmla="*/ 164806 w 713841"/>
                  <a:gd name="connsiteY58" fmla="*/ 460051 h 1317955"/>
                  <a:gd name="connsiteX59" fmla="*/ 133815 w 713841"/>
                  <a:gd name="connsiteY59" fmla="*/ 422273 h 1317955"/>
                  <a:gd name="connsiteX60" fmla="*/ 137510 w 713841"/>
                  <a:gd name="connsiteY60" fmla="*/ 398446 h 1317955"/>
                  <a:gd name="connsiteX61" fmla="*/ 184034 w 713841"/>
                  <a:gd name="connsiteY61" fmla="*/ 364966 h 1317955"/>
                  <a:gd name="connsiteX62" fmla="*/ 221774 w 713841"/>
                  <a:gd name="connsiteY62" fmla="*/ 406853 h 1317955"/>
                  <a:gd name="connsiteX63" fmla="*/ 222754 w 713841"/>
                  <a:gd name="connsiteY63" fmla="*/ 411566 h 1317955"/>
                  <a:gd name="connsiteX64" fmla="*/ 227806 w 713841"/>
                  <a:gd name="connsiteY64" fmla="*/ 413413 h 1317955"/>
                  <a:gd name="connsiteX65" fmla="*/ 329752 w 713841"/>
                  <a:gd name="connsiteY65" fmla="*/ 411717 h 1317955"/>
                  <a:gd name="connsiteX66" fmla="*/ 447269 w 713841"/>
                  <a:gd name="connsiteY66" fmla="*/ 309280 h 1317955"/>
                  <a:gd name="connsiteX67" fmla="*/ 472191 w 713841"/>
                  <a:gd name="connsiteY67" fmla="*/ 269769 h 1317955"/>
                  <a:gd name="connsiteX68" fmla="*/ 499525 w 713841"/>
                  <a:gd name="connsiteY68" fmla="*/ 231765 h 1317955"/>
                  <a:gd name="connsiteX69" fmla="*/ 503181 w 713841"/>
                  <a:gd name="connsiteY69" fmla="*/ 225506 h 1317955"/>
                  <a:gd name="connsiteX70" fmla="*/ 511363 w 713841"/>
                  <a:gd name="connsiteY70" fmla="*/ 214497 h 1317955"/>
                  <a:gd name="connsiteX71" fmla="*/ 520261 w 713841"/>
                  <a:gd name="connsiteY71" fmla="*/ 197418 h 1317955"/>
                  <a:gd name="connsiteX72" fmla="*/ 520185 w 713841"/>
                  <a:gd name="connsiteY72" fmla="*/ 194666 h 1317955"/>
                  <a:gd name="connsiteX73" fmla="*/ 517508 w 713841"/>
                  <a:gd name="connsiteY73" fmla="*/ 194251 h 1317955"/>
                  <a:gd name="connsiteX74" fmla="*/ 494774 w 713841"/>
                  <a:gd name="connsiteY74" fmla="*/ 202018 h 1317955"/>
                  <a:gd name="connsiteX75" fmla="*/ 470192 w 713841"/>
                  <a:gd name="connsiteY75" fmla="*/ 207937 h 1317955"/>
                  <a:gd name="connsiteX76" fmla="*/ 414506 w 713841"/>
                  <a:gd name="connsiteY76" fmla="*/ 207937 h 1317955"/>
                  <a:gd name="connsiteX77" fmla="*/ 405383 w 713841"/>
                  <a:gd name="connsiteY77" fmla="*/ 205939 h 1317955"/>
                  <a:gd name="connsiteX78" fmla="*/ 400896 w 713841"/>
                  <a:gd name="connsiteY78" fmla="*/ 204808 h 1317955"/>
                  <a:gd name="connsiteX79" fmla="*/ 397993 w 713841"/>
                  <a:gd name="connsiteY79" fmla="*/ 207409 h 1317955"/>
                  <a:gd name="connsiteX80" fmla="*/ 384873 w 713841"/>
                  <a:gd name="connsiteY80" fmla="*/ 216043 h 1317955"/>
                  <a:gd name="connsiteX81" fmla="*/ 363308 w 713841"/>
                  <a:gd name="connsiteY81" fmla="*/ 224715 h 1317955"/>
                  <a:gd name="connsiteX82" fmla="*/ 327415 w 713841"/>
                  <a:gd name="connsiteY82" fmla="*/ 205298 h 1317955"/>
                  <a:gd name="connsiteX83" fmla="*/ 317574 w 713841"/>
                  <a:gd name="connsiteY83" fmla="*/ 149838 h 1317955"/>
                  <a:gd name="connsiteX84" fmla="*/ 322136 w 713841"/>
                  <a:gd name="connsiteY84" fmla="*/ 144108 h 1317955"/>
                  <a:gd name="connsiteX85" fmla="*/ 370433 w 713841"/>
                  <a:gd name="connsiteY85" fmla="*/ 137925 h 1317955"/>
                  <a:gd name="connsiteX86" fmla="*/ 407381 w 713841"/>
                  <a:gd name="connsiteY86" fmla="*/ 178077 h 1317955"/>
                  <a:gd name="connsiteX87" fmla="*/ 408059 w 713841"/>
                  <a:gd name="connsiteY87" fmla="*/ 188181 h 1317955"/>
                  <a:gd name="connsiteX88" fmla="*/ 407343 w 713841"/>
                  <a:gd name="connsiteY88" fmla="*/ 196061 h 1317955"/>
                  <a:gd name="connsiteX89" fmla="*/ 416240 w 713841"/>
                  <a:gd name="connsiteY89" fmla="*/ 197720 h 1317955"/>
                  <a:gd name="connsiteX90" fmla="*/ 498959 w 713841"/>
                  <a:gd name="connsiteY90" fmla="*/ 187277 h 1317955"/>
                  <a:gd name="connsiteX91" fmla="*/ 558754 w 713841"/>
                  <a:gd name="connsiteY91" fmla="*/ 152138 h 1317955"/>
                  <a:gd name="connsiteX92" fmla="*/ 570932 w 713841"/>
                  <a:gd name="connsiteY92" fmla="*/ 142901 h 1317955"/>
                  <a:gd name="connsiteX93" fmla="*/ 576814 w 713841"/>
                  <a:gd name="connsiteY93" fmla="*/ 134079 h 1317955"/>
                  <a:gd name="connsiteX94" fmla="*/ 580244 w 713841"/>
                  <a:gd name="connsiteY94" fmla="*/ 128876 h 1317955"/>
                  <a:gd name="connsiteX95" fmla="*/ 638758 w 713841"/>
                  <a:gd name="connsiteY95" fmla="*/ 65612 h 1317955"/>
                  <a:gd name="connsiteX96" fmla="*/ 644942 w 713841"/>
                  <a:gd name="connsiteY96" fmla="*/ 59127 h 1317955"/>
                  <a:gd name="connsiteX97" fmla="*/ 659231 w 713841"/>
                  <a:gd name="connsiteY97" fmla="*/ 45555 h 1317955"/>
                  <a:gd name="connsiteX98" fmla="*/ 680079 w 713841"/>
                  <a:gd name="connsiteY98" fmla="*/ 25761 h 1317955"/>
                  <a:gd name="connsiteX99" fmla="*/ 686074 w 713841"/>
                  <a:gd name="connsiteY99" fmla="*/ 19126 h 1317955"/>
                  <a:gd name="connsiteX100" fmla="*/ 694670 w 713841"/>
                  <a:gd name="connsiteY100" fmla="*/ 9549 h 1317955"/>
                  <a:gd name="connsiteX101" fmla="*/ 710279 w 713841"/>
                  <a:gd name="connsiteY101" fmla="*/ 124 h 1317955"/>
                  <a:gd name="connsiteX102" fmla="*/ 713823 w 713841"/>
                  <a:gd name="connsiteY102" fmla="*/ 7664 h 1317955"/>
                  <a:gd name="connsiteX103" fmla="*/ 708281 w 713841"/>
                  <a:gd name="connsiteY103" fmla="*/ 17957 h 1317955"/>
                  <a:gd name="connsiteX104" fmla="*/ 701796 w 713841"/>
                  <a:gd name="connsiteY104" fmla="*/ 23914 h 1317955"/>
                  <a:gd name="connsiteX105" fmla="*/ 687092 w 713841"/>
                  <a:gd name="connsiteY105" fmla="*/ 38014 h 1317955"/>
                  <a:gd name="connsiteX106" fmla="*/ 678911 w 713841"/>
                  <a:gd name="connsiteY106" fmla="*/ 46045 h 1317955"/>
                  <a:gd name="connsiteX107" fmla="*/ 591292 w 713841"/>
                  <a:gd name="connsiteY107" fmla="*/ 138226 h 1317955"/>
                  <a:gd name="connsiteX108" fmla="*/ 579302 w 713841"/>
                  <a:gd name="connsiteY108" fmla="*/ 151271 h 1317955"/>
                  <a:gd name="connsiteX109" fmla="*/ 564749 w 713841"/>
                  <a:gd name="connsiteY109" fmla="*/ 167483 h 1317955"/>
                  <a:gd name="connsiteX110" fmla="*/ 559584 w 713841"/>
                  <a:gd name="connsiteY110" fmla="*/ 175137 h 1317955"/>
                  <a:gd name="connsiteX111" fmla="*/ 554795 w 713841"/>
                  <a:gd name="connsiteY111" fmla="*/ 211067 h 1317955"/>
                  <a:gd name="connsiteX112" fmla="*/ 556002 w 713841"/>
                  <a:gd name="connsiteY112" fmla="*/ 228334 h 1317955"/>
                  <a:gd name="connsiteX113" fmla="*/ 619945 w 713841"/>
                  <a:gd name="connsiteY113" fmla="*/ 357727 h 1317955"/>
                  <a:gd name="connsiteX114" fmla="*/ 623564 w 713841"/>
                  <a:gd name="connsiteY114" fmla="*/ 360555 h 1317955"/>
                  <a:gd name="connsiteX115" fmla="*/ 627523 w 713841"/>
                  <a:gd name="connsiteY115" fmla="*/ 360367 h 1317955"/>
                  <a:gd name="connsiteX116" fmla="*/ 642189 w 713841"/>
                  <a:gd name="connsiteY116" fmla="*/ 363081 h 1317955"/>
                  <a:gd name="connsiteX117" fmla="*/ 644866 w 713841"/>
                  <a:gd name="connsiteY117" fmla="*/ 364627 h 1317955"/>
                  <a:gd name="connsiteX118" fmla="*/ 646864 w 713841"/>
                  <a:gd name="connsiteY118" fmla="*/ 366248 h 1317955"/>
                  <a:gd name="connsiteX119" fmla="*/ 649277 w 713841"/>
                  <a:gd name="connsiteY119" fmla="*/ 367002 h 1317955"/>
                  <a:gd name="connsiteX120" fmla="*/ 678836 w 713841"/>
                  <a:gd name="connsiteY120" fmla="*/ 385853 h 1317955"/>
                  <a:gd name="connsiteX121" fmla="*/ 690259 w 713841"/>
                  <a:gd name="connsiteY121" fmla="*/ 411151 h 1317955"/>
                  <a:gd name="connsiteX122" fmla="*/ 688072 w 713841"/>
                  <a:gd name="connsiteY122" fmla="*/ 420652 h 1317955"/>
                  <a:gd name="connsiteX123" fmla="*/ 636119 w 713841"/>
                  <a:gd name="connsiteY123" fmla="*/ 425516 h 1317955"/>
                  <a:gd name="connsiteX124" fmla="*/ 613800 w 713841"/>
                  <a:gd name="connsiteY124" fmla="*/ 406627 h 1317955"/>
                  <a:gd name="connsiteX125" fmla="*/ 611424 w 713841"/>
                  <a:gd name="connsiteY125" fmla="*/ 370207 h 1317955"/>
                  <a:gd name="connsiteX126" fmla="*/ 613837 w 713841"/>
                  <a:gd name="connsiteY126" fmla="*/ 365984 h 1317955"/>
                  <a:gd name="connsiteX127" fmla="*/ 609011 w 713841"/>
                  <a:gd name="connsiteY127" fmla="*/ 360329 h 1317955"/>
                  <a:gd name="connsiteX128" fmla="*/ 599359 w 713841"/>
                  <a:gd name="connsiteY128" fmla="*/ 351771 h 1317955"/>
                  <a:gd name="connsiteX129" fmla="*/ 590047 w 713841"/>
                  <a:gd name="connsiteY129" fmla="*/ 342383 h 1317955"/>
                  <a:gd name="connsiteX130" fmla="*/ 573948 w 713841"/>
                  <a:gd name="connsiteY130" fmla="*/ 322325 h 1317955"/>
                  <a:gd name="connsiteX131" fmla="*/ 551704 w 713841"/>
                  <a:gd name="connsiteY131" fmla="*/ 277309 h 1317955"/>
                  <a:gd name="connsiteX132" fmla="*/ 544729 w 713841"/>
                  <a:gd name="connsiteY132" fmla="*/ 242849 h 1317955"/>
                  <a:gd name="connsiteX133" fmla="*/ 544089 w 713841"/>
                  <a:gd name="connsiteY133" fmla="*/ 225695 h 1317955"/>
                  <a:gd name="connsiteX134" fmla="*/ 541450 w 713841"/>
                  <a:gd name="connsiteY134" fmla="*/ 203262 h 1317955"/>
                  <a:gd name="connsiteX135" fmla="*/ 514454 w 713841"/>
                  <a:gd name="connsiteY135" fmla="*/ 235271 h 1317955"/>
                  <a:gd name="connsiteX136" fmla="*/ 435544 w 713841"/>
                  <a:gd name="connsiteY136" fmla="*/ 353580 h 1317955"/>
                  <a:gd name="connsiteX137" fmla="*/ 425741 w 713841"/>
                  <a:gd name="connsiteY137" fmla="*/ 372054 h 1317955"/>
                  <a:gd name="connsiteX138" fmla="*/ 410095 w 713841"/>
                  <a:gd name="connsiteY138" fmla="*/ 474792 h 1317955"/>
                  <a:gd name="connsiteX139" fmla="*/ 439465 w 713841"/>
                  <a:gd name="connsiteY139" fmla="*/ 533570 h 1317955"/>
                  <a:gd name="connsiteX140" fmla="*/ 457072 w 713841"/>
                  <a:gd name="connsiteY140" fmla="*/ 553552 h 1317955"/>
                  <a:gd name="connsiteX141" fmla="*/ 461898 w 713841"/>
                  <a:gd name="connsiteY141" fmla="*/ 558566 h 1317955"/>
                  <a:gd name="connsiteX142" fmla="*/ 465253 w 713841"/>
                  <a:gd name="connsiteY142" fmla="*/ 562299 h 1317955"/>
                  <a:gd name="connsiteX143" fmla="*/ 494133 w 713841"/>
                  <a:gd name="connsiteY143" fmla="*/ 585108 h 1317955"/>
                  <a:gd name="connsiteX144" fmla="*/ 511325 w 713841"/>
                  <a:gd name="connsiteY144" fmla="*/ 578661 h 1317955"/>
                  <a:gd name="connsiteX145" fmla="*/ 514945 w 713841"/>
                  <a:gd name="connsiteY145" fmla="*/ 576475 h 1317955"/>
                  <a:gd name="connsiteX146" fmla="*/ 533343 w 713841"/>
                  <a:gd name="connsiteY146" fmla="*/ 575155 h 1317955"/>
                  <a:gd name="connsiteX147" fmla="*/ 575531 w 713841"/>
                  <a:gd name="connsiteY147" fmla="*/ 591442 h 1317955"/>
                  <a:gd name="connsiteX148" fmla="*/ 597965 w 713841"/>
                  <a:gd name="connsiteY148" fmla="*/ 622056 h 1317955"/>
                  <a:gd name="connsiteX149" fmla="*/ 597889 w 713841"/>
                  <a:gd name="connsiteY149" fmla="*/ 639362 h 1317955"/>
                  <a:gd name="connsiteX150" fmla="*/ 559584 w 713841"/>
                  <a:gd name="connsiteY150" fmla="*/ 659721 h 1317955"/>
                  <a:gd name="connsiteX151" fmla="*/ 484217 w 713841"/>
                  <a:gd name="connsiteY151" fmla="*/ 626015 h 1317955"/>
                  <a:gd name="connsiteX152" fmla="*/ 482408 w 713841"/>
                  <a:gd name="connsiteY152" fmla="*/ 605731 h 1317955"/>
                  <a:gd name="connsiteX153" fmla="*/ 486065 w 713841"/>
                  <a:gd name="connsiteY153" fmla="*/ 598606 h 1317955"/>
                  <a:gd name="connsiteX154" fmla="*/ 488779 w 713841"/>
                  <a:gd name="connsiteY154" fmla="*/ 594534 h 1317955"/>
                  <a:gd name="connsiteX155" fmla="*/ 483388 w 713841"/>
                  <a:gd name="connsiteY155" fmla="*/ 590500 h 1317955"/>
                  <a:gd name="connsiteX156" fmla="*/ 395391 w 713841"/>
                  <a:gd name="connsiteY156" fmla="*/ 464801 h 1317955"/>
                  <a:gd name="connsiteX157" fmla="*/ 390038 w 713841"/>
                  <a:gd name="connsiteY157" fmla="*/ 437241 h 1317955"/>
                  <a:gd name="connsiteX158" fmla="*/ 372054 w 713841"/>
                  <a:gd name="connsiteY158" fmla="*/ 475471 h 1317955"/>
                  <a:gd name="connsiteX159" fmla="*/ 351469 w 713841"/>
                  <a:gd name="connsiteY159" fmla="*/ 520148 h 1317955"/>
                  <a:gd name="connsiteX160" fmla="*/ 333485 w 713841"/>
                  <a:gd name="connsiteY160" fmla="*/ 565994 h 1317955"/>
                  <a:gd name="connsiteX161" fmla="*/ 325341 w 713841"/>
                  <a:gd name="connsiteY161" fmla="*/ 585674 h 1317955"/>
                  <a:gd name="connsiteX162" fmla="*/ 315237 w 713841"/>
                  <a:gd name="connsiteY162" fmla="*/ 613234 h 1317955"/>
                  <a:gd name="connsiteX163" fmla="*/ 316858 w 713841"/>
                  <a:gd name="connsiteY163" fmla="*/ 691164 h 1317955"/>
                  <a:gd name="connsiteX164" fmla="*/ 363797 w 713841"/>
                  <a:gd name="connsiteY164" fmla="*/ 747453 h 1317955"/>
                  <a:gd name="connsiteX165" fmla="*/ 391395 w 713841"/>
                  <a:gd name="connsiteY165" fmla="*/ 766342 h 1317955"/>
                  <a:gd name="connsiteX166" fmla="*/ 398031 w 713841"/>
                  <a:gd name="connsiteY166" fmla="*/ 770640 h 1317955"/>
                  <a:gd name="connsiteX167" fmla="*/ 441237 w 713841"/>
                  <a:gd name="connsiteY167" fmla="*/ 786739 h 1317955"/>
                  <a:gd name="connsiteX168" fmla="*/ 451982 w 713841"/>
                  <a:gd name="connsiteY168" fmla="*/ 781988 h 1317955"/>
                  <a:gd name="connsiteX169" fmla="*/ 454433 w 713841"/>
                  <a:gd name="connsiteY169" fmla="*/ 780556 h 1317955"/>
                  <a:gd name="connsiteX170" fmla="*/ 496886 w 713841"/>
                  <a:gd name="connsiteY170" fmla="*/ 779085 h 1317955"/>
                  <a:gd name="connsiteX171" fmla="*/ 534588 w 713841"/>
                  <a:gd name="connsiteY171" fmla="*/ 806042 h 1317955"/>
                  <a:gd name="connsiteX172" fmla="*/ 536548 w 713841"/>
                  <a:gd name="connsiteY172" fmla="*/ 821576 h 1317955"/>
                  <a:gd name="connsiteX173" fmla="*/ 498167 w 713841"/>
                  <a:gd name="connsiteY173" fmla="*/ 850078 h 1317955"/>
                  <a:gd name="connsiteX174" fmla="*/ 434866 w 713841"/>
                  <a:gd name="connsiteY174" fmla="*/ 826703 h 1317955"/>
                  <a:gd name="connsiteX175" fmla="*/ 425930 w 713841"/>
                  <a:gd name="connsiteY175" fmla="*/ 801066 h 1317955"/>
                  <a:gd name="connsiteX176" fmla="*/ 427438 w 713841"/>
                  <a:gd name="connsiteY176" fmla="*/ 796089 h 1317955"/>
                  <a:gd name="connsiteX177" fmla="*/ 421066 w 713841"/>
                  <a:gd name="connsiteY177" fmla="*/ 791678 h 1317955"/>
                  <a:gd name="connsiteX178" fmla="*/ 316142 w 713841"/>
                  <a:gd name="connsiteY178" fmla="*/ 712956 h 1317955"/>
                  <a:gd name="connsiteX179" fmla="*/ 301966 w 713841"/>
                  <a:gd name="connsiteY179" fmla="*/ 688374 h 1317955"/>
                  <a:gd name="connsiteX180" fmla="*/ 299741 w 713841"/>
                  <a:gd name="connsiteY180" fmla="*/ 686791 h 1317955"/>
                  <a:gd name="connsiteX181" fmla="*/ 297705 w 713841"/>
                  <a:gd name="connsiteY181" fmla="*/ 688525 h 1317955"/>
                  <a:gd name="connsiteX182" fmla="*/ 289411 w 713841"/>
                  <a:gd name="connsiteY182" fmla="*/ 718687 h 1317955"/>
                  <a:gd name="connsiteX183" fmla="*/ 287413 w 713841"/>
                  <a:gd name="connsiteY183" fmla="*/ 725172 h 1317955"/>
                  <a:gd name="connsiteX184" fmla="*/ 281493 w 713841"/>
                  <a:gd name="connsiteY184" fmla="*/ 754504 h 1317955"/>
                  <a:gd name="connsiteX185" fmla="*/ 272634 w 713841"/>
                  <a:gd name="connsiteY185" fmla="*/ 810793 h 1317955"/>
                  <a:gd name="connsiteX186" fmla="*/ 267732 w 713841"/>
                  <a:gd name="connsiteY186" fmla="*/ 853924 h 1317955"/>
                  <a:gd name="connsiteX187" fmla="*/ 264829 w 713841"/>
                  <a:gd name="connsiteY187" fmla="*/ 896037 h 1317955"/>
                  <a:gd name="connsiteX188" fmla="*/ 285981 w 713841"/>
                  <a:gd name="connsiteY188" fmla="*/ 961827 h 1317955"/>
                  <a:gd name="connsiteX189" fmla="*/ 409793 w 713841"/>
                  <a:gd name="connsiteY189" fmla="*/ 1066413 h 1317955"/>
                  <a:gd name="connsiteX190" fmla="*/ 416391 w 713841"/>
                  <a:gd name="connsiteY190" fmla="*/ 1069127 h 1317955"/>
                  <a:gd name="connsiteX191" fmla="*/ 421933 w 713841"/>
                  <a:gd name="connsiteY191" fmla="*/ 1065508 h 1317955"/>
                  <a:gd name="connsiteX192" fmla="*/ 425214 w 713841"/>
                  <a:gd name="connsiteY192" fmla="*/ 1062718 h 1317955"/>
                  <a:gd name="connsiteX193" fmla="*/ 465103 w 713841"/>
                  <a:gd name="connsiteY193" fmla="*/ 1050389 h 1317955"/>
                  <a:gd name="connsiteX194" fmla="*/ 501183 w 713841"/>
                  <a:gd name="connsiteY194" fmla="*/ 1063887 h 1317955"/>
                  <a:gd name="connsiteX195" fmla="*/ 514078 w 713841"/>
                  <a:gd name="connsiteY195" fmla="*/ 1087300 h 1317955"/>
                  <a:gd name="connsiteX196" fmla="*/ 456243 w 713841"/>
                  <a:gd name="connsiteY196" fmla="*/ 1133258 h 1317955"/>
                  <a:gd name="connsiteX197" fmla="*/ 416505 w 713841"/>
                  <a:gd name="connsiteY197" fmla="*/ 1125228 h 1317955"/>
                  <a:gd name="connsiteX198" fmla="*/ 406250 w 713841"/>
                  <a:gd name="connsiteY198" fmla="*/ 1118592 h 1317955"/>
                  <a:gd name="connsiteX199" fmla="*/ 400443 w 713841"/>
                  <a:gd name="connsiteY199" fmla="*/ 1105095 h 1317955"/>
                  <a:gd name="connsiteX200" fmla="*/ 399350 w 713841"/>
                  <a:gd name="connsiteY200" fmla="*/ 1097894 h 1317955"/>
                  <a:gd name="connsiteX201" fmla="*/ 404516 w 713841"/>
                  <a:gd name="connsiteY201" fmla="*/ 1081456 h 1317955"/>
                  <a:gd name="connsiteX202" fmla="*/ 408173 w 713841"/>
                  <a:gd name="connsiteY202" fmla="*/ 1076366 h 1317955"/>
                  <a:gd name="connsiteX203" fmla="*/ 401084 w 713841"/>
                  <a:gd name="connsiteY203" fmla="*/ 1073538 h 1317955"/>
                  <a:gd name="connsiteX204" fmla="*/ 333711 w 713841"/>
                  <a:gd name="connsiteY204" fmla="*/ 1033838 h 1317955"/>
                  <a:gd name="connsiteX205" fmla="*/ 280664 w 713841"/>
                  <a:gd name="connsiteY205" fmla="*/ 975890 h 1317955"/>
                  <a:gd name="connsiteX206" fmla="*/ 271088 w 713841"/>
                  <a:gd name="connsiteY206" fmla="*/ 963675 h 1317955"/>
                  <a:gd name="connsiteX207" fmla="*/ 268147 w 713841"/>
                  <a:gd name="connsiteY207" fmla="*/ 962732 h 1317955"/>
                  <a:gd name="connsiteX208" fmla="*/ 265432 w 713841"/>
                  <a:gd name="connsiteY208" fmla="*/ 964730 h 1317955"/>
                  <a:gd name="connsiteX209" fmla="*/ 260532 w 713841"/>
                  <a:gd name="connsiteY209" fmla="*/ 999152 h 1317955"/>
                  <a:gd name="connsiteX210" fmla="*/ 260606 w 713841"/>
                  <a:gd name="connsiteY210" fmla="*/ 1038664 h 1317955"/>
                  <a:gd name="connsiteX211" fmla="*/ 264829 w 713841"/>
                  <a:gd name="connsiteY211" fmla="*/ 1119196 h 1317955"/>
                  <a:gd name="connsiteX212" fmla="*/ 272747 w 713841"/>
                  <a:gd name="connsiteY212" fmla="*/ 1202140 h 1317955"/>
                  <a:gd name="connsiteX213" fmla="*/ 273237 w 713841"/>
                  <a:gd name="connsiteY213" fmla="*/ 1207381 h 1317955"/>
                  <a:gd name="connsiteX214" fmla="*/ 280061 w 713841"/>
                  <a:gd name="connsiteY214" fmla="*/ 1207871 h 1317955"/>
                  <a:gd name="connsiteX215" fmla="*/ 303474 w 713841"/>
                  <a:gd name="connsiteY215" fmla="*/ 1215034 h 1317955"/>
                  <a:gd name="connsiteX216" fmla="*/ 318140 w 713841"/>
                  <a:gd name="connsiteY216" fmla="*/ 1229361 h 1317955"/>
                  <a:gd name="connsiteX217" fmla="*/ 329941 w 713841"/>
                  <a:gd name="connsiteY217" fmla="*/ 1249758 h 1317955"/>
                  <a:gd name="connsiteX218" fmla="*/ 325341 w 713841"/>
                  <a:gd name="connsiteY218" fmla="*/ 1272794 h 1317955"/>
                  <a:gd name="connsiteX219" fmla="*/ 295669 w 713841"/>
                  <a:gd name="connsiteY219" fmla="*/ 1310232 h 1317955"/>
                  <a:gd name="connsiteX220" fmla="*/ 251709 w 713841"/>
                  <a:gd name="connsiteY220" fmla="*/ 1316226 h 1317955"/>
                  <a:gd name="connsiteX221" fmla="*/ 208390 w 713841"/>
                  <a:gd name="connsiteY221" fmla="*/ 1293454 h 1317955"/>
                  <a:gd name="connsiteX222" fmla="*/ 205147 w 713841"/>
                  <a:gd name="connsiteY222" fmla="*/ 1282898 h 1317955"/>
                  <a:gd name="connsiteX223" fmla="*/ 230973 w 713841"/>
                  <a:gd name="connsiteY223" fmla="*/ 1224083 h 1317955"/>
                  <a:gd name="connsiteX224" fmla="*/ 253670 w 713841"/>
                  <a:gd name="connsiteY224" fmla="*/ 1211565 h 1317955"/>
                  <a:gd name="connsiteX225" fmla="*/ 259890 w 713841"/>
                  <a:gd name="connsiteY225" fmla="*/ 1209416 h 1317955"/>
                  <a:gd name="connsiteX226" fmla="*/ 259363 w 713841"/>
                  <a:gd name="connsiteY226" fmla="*/ 1204289 h 1317955"/>
                  <a:gd name="connsiteX227" fmla="*/ 251558 w 713841"/>
                  <a:gd name="connsiteY227" fmla="*/ 1123230 h 1317955"/>
                  <a:gd name="connsiteX228" fmla="*/ 247261 w 713841"/>
                  <a:gd name="connsiteY228" fmla="*/ 1041793 h 1317955"/>
                  <a:gd name="connsiteX229" fmla="*/ 247261 w 713841"/>
                  <a:gd name="connsiteY229" fmla="*/ 992102 h 1317955"/>
                  <a:gd name="connsiteX230" fmla="*/ 247223 w 713841"/>
                  <a:gd name="connsiteY230" fmla="*/ 967558 h 1317955"/>
                  <a:gd name="connsiteX231" fmla="*/ 239230 w 713841"/>
                  <a:gd name="connsiteY231" fmla="*/ 952326 h 1317955"/>
                  <a:gd name="connsiteX232" fmla="*/ 227391 w 713841"/>
                  <a:gd name="connsiteY232" fmla="*/ 959565 h 1317955"/>
                  <a:gd name="connsiteX233" fmla="*/ 216495 w 713841"/>
                  <a:gd name="connsiteY233" fmla="*/ 972459 h 1317955"/>
                  <a:gd name="connsiteX234" fmla="*/ 189576 w 713841"/>
                  <a:gd name="connsiteY234" fmla="*/ 998436 h 1317955"/>
                  <a:gd name="connsiteX235" fmla="*/ 120657 w 713841"/>
                  <a:gd name="connsiteY235" fmla="*/ 1045224 h 1317955"/>
                  <a:gd name="connsiteX236" fmla="*/ 115642 w 713841"/>
                  <a:gd name="connsiteY236" fmla="*/ 1048014 h 1317955"/>
                  <a:gd name="connsiteX237" fmla="*/ 117038 w 713841"/>
                  <a:gd name="connsiteY237" fmla="*/ 1052991 h 1317955"/>
                  <a:gd name="connsiteX238" fmla="*/ 118772 w 713841"/>
                  <a:gd name="connsiteY238" fmla="*/ 1064264 h 1317955"/>
                  <a:gd name="connsiteX239" fmla="*/ 102635 w 713841"/>
                  <a:gd name="connsiteY239" fmla="*/ 1102003 h 1317955"/>
                  <a:gd name="connsiteX240" fmla="*/ 58071 w 713841"/>
                  <a:gd name="connsiteY240" fmla="*/ 1122777 h 1317955"/>
                  <a:gd name="connsiteX241" fmla="*/ 14676 w 713841"/>
                  <a:gd name="connsiteY241" fmla="*/ 1108450 h 1317955"/>
                  <a:gd name="connsiteX242" fmla="*/ 10 w 713841"/>
                  <a:gd name="connsiteY242" fmla="*/ 1077082 h 1317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713841" h="1317955">
                    <a:moveTo>
                      <a:pt x="10" y="1077082"/>
                    </a:moveTo>
                    <a:cubicBezTo>
                      <a:pt x="-216" y="1065432"/>
                      <a:pt x="3290" y="1052878"/>
                      <a:pt x="10868" y="1042019"/>
                    </a:cubicBezTo>
                    <a:cubicBezTo>
                      <a:pt x="23385" y="1024450"/>
                      <a:pt x="47251" y="1005637"/>
                      <a:pt x="73114" y="1008540"/>
                    </a:cubicBezTo>
                    <a:cubicBezTo>
                      <a:pt x="85104" y="1009822"/>
                      <a:pt x="94039" y="1015477"/>
                      <a:pt x="100410" y="1025581"/>
                    </a:cubicBezTo>
                    <a:lnTo>
                      <a:pt x="100825" y="1026298"/>
                    </a:lnTo>
                    <a:lnTo>
                      <a:pt x="102673" y="1028145"/>
                    </a:lnTo>
                    <a:cubicBezTo>
                      <a:pt x="103729" y="1029201"/>
                      <a:pt x="104784" y="1030256"/>
                      <a:pt x="105689" y="1031350"/>
                    </a:cubicBezTo>
                    <a:lnTo>
                      <a:pt x="110515" y="1037458"/>
                    </a:lnTo>
                    <a:lnTo>
                      <a:pt x="117867" y="1033386"/>
                    </a:lnTo>
                    <a:cubicBezTo>
                      <a:pt x="169707" y="1005109"/>
                      <a:pt x="207221" y="970913"/>
                      <a:pt x="229163" y="935549"/>
                    </a:cubicBezTo>
                    <a:cubicBezTo>
                      <a:pt x="246543" y="907913"/>
                      <a:pt x="250502" y="878242"/>
                      <a:pt x="253821" y="855357"/>
                    </a:cubicBezTo>
                    <a:cubicBezTo>
                      <a:pt x="255630" y="844008"/>
                      <a:pt x="256912" y="832547"/>
                      <a:pt x="258231" y="821123"/>
                    </a:cubicBezTo>
                    <a:cubicBezTo>
                      <a:pt x="259061" y="814299"/>
                      <a:pt x="259852" y="807437"/>
                      <a:pt x="260644" y="800689"/>
                    </a:cubicBezTo>
                    <a:cubicBezTo>
                      <a:pt x="262756" y="781498"/>
                      <a:pt x="266074" y="762534"/>
                      <a:pt x="270145" y="743683"/>
                    </a:cubicBezTo>
                    <a:lnTo>
                      <a:pt x="276140" y="714163"/>
                    </a:lnTo>
                    <a:cubicBezTo>
                      <a:pt x="276517" y="712315"/>
                      <a:pt x="276781" y="709638"/>
                      <a:pt x="277007" y="706622"/>
                    </a:cubicBezTo>
                    <a:cubicBezTo>
                      <a:pt x="277950" y="696970"/>
                      <a:pt x="281004" y="688073"/>
                      <a:pt x="278402" y="678044"/>
                    </a:cubicBezTo>
                    <a:cubicBezTo>
                      <a:pt x="277950" y="676272"/>
                      <a:pt x="276894" y="674161"/>
                      <a:pt x="274708" y="673746"/>
                    </a:cubicBezTo>
                    <a:cubicBezTo>
                      <a:pt x="273086" y="673444"/>
                      <a:pt x="271654" y="674236"/>
                      <a:pt x="270522" y="675066"/>
                    </a:cubicBezTo>
                    <a:cubicBezTo>
                      <a:pt x="265998" y="678233"/>
                      <a:pt x="264678" y="682719"/>
                      <a:pt x="261361" y="686338"/>
                    </a:cubicBezTo>
                    <a:cubicBezTo>
                      <a:pt x="257967" y="690033"/>
                      <a:pt x="253141" y="693200"/>
                      <a:pt x="248919" y="696329"/>
                    </a:cubicBezTo>
                    <a:cubicBezTo>
                      <a:pt x="240587" y="702513"/>
                      <a:pt x="231614" y="708243"/>
                      <a:pt x="221999" y="713408"/>
                    </a:cubicBezTo>
                    <a:cubicBezTo>
                      <a:pt x="204355" y="722872"/>
                      <a:pt x="184448" y="730488"/>
                      <a:pt x="163034" y="734484"/>
                    </a:cubicBezTo>
                    <a:cubicBezTo>
                      <a:pt x="157265" y="735540"/>
                      <a:pt x="151384" y="736369"/>
                      <a:pt x="145465" y="736821"/>
                    </a:cubicBezTo>
                    <a:lnTo>
                      <a:pt x="139734" y="737312"/>
                    </a:lnTo>
                    <a:lnTo>
                      <a:pt x="138226" y="741949"/>
                    </a:lnTo>
                    <a:cubicBezTo>
                      <a:pt x="137283" y="744927"/>
                      <a:pt x="136040" y="747793"/>
                      <a:pt x="134833" y="750583"/>
                    </a:cubicBezTo>
                    <a:lnTo>
                      <a:pt x="133702" y="752581"/>
                    </a:lnTo>
                    <a:lnTo>
                      <a:pt x="133513" y="758161"/>
                    </a:lnTo>
                    <a:cubicBezTo>
                      <a:pt x="130120" y="767850"/>
                      <a:pt x="120355" y="772940"/>
                      <a:pt x="112739" y="775579"/>
                    </a:cubicBezTo>
                    <a:cubicBezTo>
                      <a:pt x="97357" y="780857"/>
                      <a:pt x="77111" y="780631"/>
                      <a:pt x="63539" y="774637"/>
                    </a:cubicBezTo>
                    <a:cubicBezTo>
                      <a:pt x="41633" y="764947"/>
                      <a:pt x="29192" y="744249"/>
                      <a:pt x="33489" y="722683"/>
                    </a:cubicBezTo>
                    <a:cubicBezTo>
                      <a:pt x="34847" y="716387"/>
                      <a:pt x="37524" y="710392"/>
                      <a:pt x="41407" y="704888"/>
                    </a:cubicBezTo>
                    <a:cubicBezTo>
                      <a:pt x="50870" y="691579"/>
                      <a:pt x="67120" y="681814"/>
                      <a:pt x="83822" y="679439"/>
                    </a:cubicBezTo>
                    <a:cubicBezTo>
                      <a:pt x="93096" y="678082"/>
                      <a:pt x="106970" y="678421"/>
                      <a:pt x="120506" y="686866"/>
                    </a:cubicBezTo>
                    <a:cubicBezTo>
                      <a:pt x="134569" y="695651"/>
                      <a:pt x="139093" y="708281"/>
                      <a:pt x="140413" y="717367"/>
                    </a:cubicBezTo>
                    <a:lnTo>
                      <a:pt x="141053" y="721741"/>
                    </a:lnTo>
                    <a:lnTo>
                      <a:pt x="146143" y="724040"/>
                    </a:lnTo>
                    <a:cubicBezTo>
                      <a:pt x="152138" y="726416"/>
                      <a:pt x="170197" y="720421"/>
                      <a:pt x="186749" y="714200"/>
                    </a:cubicBezTo>
                    <a:cubicBezTo>
                      <a:pt x="203299" y="707904"/>
                      <a:pt x="218607" y="701193"/>
                      <a:pt x="218607" y="701193"/>
                    </a:cubicBezTo>
                    <a:cubicBezTo>
                      <a:pt x="238627" y="689882"/>
                      <a:pt x="255630" y="675744"/>
                      <a:pt x="271427" y="659645"/>
                    </a:cubicBezTo>
                    <a:cubicBezTo>
                      <a:pt x="297441" y="633103"/>
                      <a:pt x="305133" y="603884"/>
                      <a:pt x="318215" y="569688"/>
                    </a:cubicBezTo>
                    <a:lnTo>
                      <a:pt x="321420" y="560640"/>
                    </a:lnTo>
                    <a:cubicBezTo>
                      <a:pt x="323984" y="553703"/>
                      <a:pt x="326548" y="546690"/>
                      <a:pt x="329149" y="539602"/>
                    </a:cubicBezTo>
                    <a:cubicBezTo>
                      <a:pt x="336539" y="519620"/>
                      <a:pt x="345022" y="500090"/>
                      <a:pt x="354409" y="480938"/>
                    </a:cubicBezTo>
                    <a:cubicBezTo>
                      <a:pt x="363533" y="461710"/>
                      <a:pt x="372205" y="442293"/>
                      <a:pt x="381743" y="423367"/>
                    </a:cubicBezTo>
                    <a:lnTo>
                      <a:pt x="392714" y="403272"/>
                    </a:lnTo>
                    <a:lnTo>
                      <a:pt x="369000" y="412848"/>
                    </a:lnTo>
                    <a:cubicBezTo>
                      <a:pt x="355503" y="418202"/>
                      <a:pt x="340836" y="421708"/>
                      <a:pt x="327565" y="424234"/>
                    </a:cubicBezTo>
                    <a:cubicBezTo>
                      <a:pt x="297517" y="430191"/>
                      <a:pt x="264754" y="435356"/>
                      <a:pt x="231916" y="426948"/>
                    </a:cubicBezTo>
                    <a:lnTo>
                      <a:pt x="223508" y="424762"/>
                    </a:lnTo>
                    <a:lnTo>
                      <a:pt x="221887" y="431963"/>
                    </a:lnTo>
                    <a:cubicBezTo>
                      <a:pt x="221510" y="433659"/>
                      <a:pt x="221019" y="435243"/>
                      <a:pt x="220378" y="436713"/>
                    </a:cubicBezTo>
                    <a:cubicBezTo>
                      <a:pt x="219474" y="438862"/>
                      <a:pt x="218342" y="440672"/>
                      <a:pt x="216986" y="442218"/>
                    </a:cubicBezTo>
                    <a:lnTo>
                      <a:pt x="215252" y="444103"/>
                    </a:lnTo>
                    <a:lnTo>
                      <a:pt x="215289" y="446667"/>
                    </a:lnTo>
                    <a:cubicBezTo>
                      <a:pt x="215063" y="447722"/>
                      <a:pt x="214761" y="448514"/>
                      <a:pt x="214497" y="449193"/>
                    </a:cubicBezTo>
                    <a:cubicBezTo>
                      <a:pt x="213781" y="450852"/>
                      <a:pt x="213027" y="451455"/>
                      <a:pt x="211933" y="451907"/>
                    </a:cubicBezTo>
                    <a:cubicBezTo>
                      <a:pt x="196287" y="458543"/>
                      <a:pt x="181432" y="466234"/>
                      <a:pt x="164806" y="460051"/>
                    </a:cubicBezTo>
                    <a:cubicBezTo>
                      <a:pt x="149725" y="454433"/>
                      <a:pt x="135964" y="438410"/>
                      <a:pt x="133815" y="422273"/>
                    </a:cubicBezTo>
                    <a:cubicBezTo>
                      <a:pt x="132797" y="414846"/>
                      <a:pt x="134079" y="406589"/>
                      <a:pt x="137510" y="398446"/>
                    </a:cubicBezTo>
                    <a:cubicBezTo>
                      <a:pt x="146106" y="378049"/>
                      <a:pt x="165296" y="364175"/>
                      <a:pt x="184034" y="364966"/>
                    </a:cubicBezTo>
                    <a:cubicBezTo>
                      <a:pt x="207409" y="366022"/>
                      <a:pt x="218644" y="392074"/>
                      <a:pt x="221774" y="406853"/>
                    </a:cubicBezTo>
                    <a:lnTo>
                      <a:pt x="222754" y="411566"/>
                    </a:lnTo>
                    <a:lnTo>
                      <a:pt x="227806" y="413413"/>
                    </a:lnTo>
                    <a:cubicBezTo>
                      <a:pt x="264414" y="426722"/>
                      <a:pt x="302418" y="417448"/>
                      <a:pt x="329752" y="411717"/>
                    </a:cubicBezTo>
                    <a:cubicBezTo>
                      <a:pt x="395995" y="398974"/>
                      <a:pt x="420162" y="350489"/>
                      <a:pt x="447269" y="309280"/>
                    </a:cubicBezTo>
                    <a:cubicBezTo>
                      <a:pt x="447269" y="309280"/>
                      <a:pt x="459711" y="289525"/>
                      <a:pt x="472191" y="269769"/>
                    </a:cubicBezTo>
                    <a:cubicBezTo>
                      <a:pt x="485839" y="250805"/>
                      <a:pt x="499525" y="231765"/>
                      <a:pt x="499525" y="231765"/>
                    </a:cubicBezTo>
                    <a:cubicBezTo>
                      <a:pt x="500920" y="229654"/>
                      <a:pt x="502013" y="227693"/>
                      <a:pt x="503181" y="225506"/>
                    </a:cubicBezTo>
                    <a:cubicBezTo>
                      <a:pt x="505444" y="221322"/>
                      <a:pt x="509176" y="218645"/>
                      <a:pt x="511363" y="214497"/>
                    </a:cubicBezTo>
                    <a:lnTo>
                      <a:pt x="520261" y="197418"/>
                    </a:lnTo>
                    <a:cubicBezTo>
                      <a:pt x="520676" y="196627"/>
                      <a:pt x="521014" y="195496"/>
                      <a:pt x="520185" y="194666"/>
                    </a:cubicBezTo>
                    <a:cubicBezTo>
                      <a:pt x="519431" y="193950"/>
                      <a:pt x="518376" y="194063"/>
                      <a:pt x="517508" y="194251"/>
                    </a:cubicBezTo>
                    <a:cubicBezTo>
                      <a:pt x="509553" y="196099"/>
                      <a:pt x="502088" y="198813"/>
                      <a:pt x="494774" y="202018"/>
                    </a:cubicBezTo>
                    <a:cubicBezTo>
                      <a:pt x="487761" y="205110"/>
                      <a:pt x="478336" y="206542"/>
                      <a:pt x="470192" y="207937"/>
                    </a:cubicBezTo>
                    <a:cubicBezTo>
                      <a:pt x="452737" y="210916"/>
                      <a:pt x="433810" y="211481"/>
                      <a:pt x="414506" y="207937"/>
                    </a:cubicBezTo>
                    <a:lnTo>
                      <a:pt x="405383" y="205939"/>
                    </a:lnTo>
                    <a:lnTo>
                      <a:pt x="400896" y="204808"/>
                    </a:lnTo>
                    <a:lnTo>
                      <a:pt x="397993" y="207409"/>
                    </a:lnTo>
                    <a:cubicBezTo>
                      <a:pt x="394298" y="210765"/>
                      <a:pt x="389887" y="213668"/>
                      <a:pt x="384873" y="216043"/>
                    </a:cubicBezTo>
                    <a:cubicBezTo>
                      <a:pt x="378275" y="222943"/>
                      <a:pt x="371640" y="225393"/>
                      <a:pt x="363308" y="224715"/>
                    </a:cubicBezTo>
                    <a:cubicBezTo>
                      <a:pt x="351280" y="223734"/>
                      <a:pt x="337444" y="216383"/>
                      <a:pt x="327415" y="205298"/>
                    </a:cubicBezTo>
                    <a:cubicBezTo>
                      <a:pt x="311014" y="187239"/>
                      <a:pt x="306791" y="165523"/>
                      <a:pt x="317574" y="149838"/>
                    </a:cubicBezTo>
                    <a:cubicBezTo>
                      <a:pt x="318894" y="147840"/>
                      <a:pt x="320440" y="145955"/>
                      <a:pt x="322136" y="144108"/>
                    </a:cubicBezTo>
                    <a:cubicBezTo>
                      <a:pt x="333485" y="132119"/>
                      <a:pt x="352449" y="129706"/>
                      <a:pt x="370433" y="137925"/>
                    </a:cubicBezTo>
                    <a:cubicBezTo>
                      <a:pt x="389095" y="146445"/>
                      <a:pt x="403422" y="162356"/>
                      <a:pt x="407381" y="178077"/>
                    </a:cubicBezTo>
                    <a:cubicBezTo>
                      <a:pt x="408173" y="181244"/>
                      <a:pt x="408361" y="184449"/>
                      <a:pt x="408059" y="188181"/>
                    </a:cubicBezTo>
                    <a:lnTo>
                      <a:pt x="407343" y="196061"/>
                    </a:lnTo>
                    <a:lnTo>
                      <a:pt x="416240" y="197720"/>
                    </a:lnTo>
                    <a:cubicBezTo>
                      <a:pt x="445422" y="203149"/>
                      <a:pt x="474415" y="197343"/>
                      <a:pt x="498959" y="187277"/>
                    </a:cubicBezTo>
                    <a:cubicBezTo>
                      <a:pt x="523955" y="177474"/>
                      <a:pt x="545860" y="164278"/>
                      <a:pt x="558754" y="152138"/>
                    </a:cubicBezTo>
                    <a:cubicBezTo>
                      <a:pt x="563995" y="150329"/>
                      <a:pt x="567237" y="147765"/>
                      <a:pt x="570932" y="142901"/>
                    </a:cubicBezTo>
                    <a:cubicBezTo>
                      <a:pt x="573006" y="140149"/>
                      <a:pt x="575042" y="136944"/>
                      <a:pt x="576814" y="134079"/>
                    </a:cubicBezTo>
                    <a:cubicBezTo>
                      <a:pt x="578134" y="132043"/>
                      <a:pt x="579339" y="130196"/>
                      <a:pt x="580244" y="128876"/>
                    </a:cubicBezTo>
                    <a:lnTo>
                      <a:pt x="638758" y="65612"/>
                    </a:lnTo>
                    <a:cubicBezTo>
                      <a:pt x="638758" y="65612"/>
                      <a:pt x="641096" y="62898"/>
                      <a:pt x="644942" y="59127"/>
                    </a:cubicBezTo>
                    <a:cubicBezTo>
                      <a:pt x="648825" y="55433"/>
                      <a:pt x="654027" y="50494"/>
                      <a:pt x="659231" y="45555"/>
                    </a:cubicBezTo>
                    <a:cubicBezTo>
                      <a:pt x="669637" y="35677"/>
                      <a:pt x="680079" y="25761"/>
                      <a:pt x="680079" y="25761"/>
                    </a:cubicBezTo>
                    <a:cubicBezTo>
                      <a:pt x="682115" y="23499"/>
                      <a:pt x="684000" y="21425"/>
                      <a:pt x="686074" y="19126"/>
                    </a:cubicBezTo>
                    <a:cubicBezTo>
                      <a:pt x="688638" y="16147"/>
                      <a:pt x="691541" y="12716"/>
                      <a:pt x="694670" y="9549"/>
                    </a:cubicBezTo>
                    <a:cubicBezTo>
                      <a:pt x="705001" y="-894"/>
                      <a:pt x="709487" y="-140"/>
                      <a:pt x="710279" y="124"/>
                    </a:cubicBezTo>
                    <a:cubicBezTo>
                      <a:pt x="713219" y="3328"/>
                      <a:pt x="713973" y="5779"/>
                      <a:pt x="713823" y="7664"/>
                    </a:cubicBezTo>
                    <a:cubicBezTo>
                      <a:pt x="713559" y="11283"/>
                      <a:pt x="711900" y="14337"/>
                      <a:pt x="708281" y="17957"/>
                    </a:cubicBezTo>
                    <a:cubicBezTo>
                      <a:pt x="706886" y="19239"/>
                      <a:pt x="701796" y="23914"/>
                      <a:pt x="701796" y="23914"/>
                    </a:cubicBezTo>
                    <a:lnTo>
                      <a:pt x="687092" y="38014"/>
                    </a:lnTo>
                    <a:lnTo>
                      <a:pt x="678911" y="46045"/>
                    </a:lnTo>
                    <a:cubicBezTo>
                      <a:pt x="662510" y="58713"/>
                      <a:pt x="591292" y="138226"/>
                      <a:pt x="591292" y="138226"/>
                    </a:cubicBezTo>
                    <a:cubicBezTo>
                      <a:pt x="587597" y="142788"/>
                      <a:pt x="583449" y="147011"/>
                      <a:pt x="579302" y="151271"/>
                    </a:cubicBezTo>
                    <a:cubicBezTo>
                      <a:pt x="574212" y="156474"/>
                      <a:pt x="569122" y="161715"/>
                      <a:pt x="564749" y="167483"/>
                    </a:cubicBezTo>
                    <a:cubicBezTo>
                      <a:pt x="562902" y="169934"/>
                      <a:pt x="561168" y="172460"/>
                      <a:pt x="559584" y="175137"/>
                    </a:cubicBezTo>
                    <a:cubicBezTo>
                      <a:pt x="552609" y="187163"/>
                      <a:pt x="553665" y="199379"/>
                      <a:pt x="554795" y="211067"/>
                    </a:cubicBezTo>
                    <a:cubicBezTo>
                      <a:pt x="555248" y="216533"/>
                      <a:pt x="556040" y="222302"/>
                      <a:pt x="556002" y="228334"/>
                    </a:cubicBezTo>
                    <a:cubicBezTo>
                      <a:pt x="555248" y="279194"/>
                      <a:pt x="579717" y="326699"/>
                      <a:pt x="619945" y="357727"/>
                    </a:cubicBezTo>
                    <a:lnTo>
                      <a:pt x="623564" y="360555"/>
                    </a:lnTo>
                    <a:lnTo>
                      <a:pt x="627523" y="360367"/>
                    </a:lnTo>
                    <a:cubicBezTo>
                      <a:pt x="632085" y="360178"/>
                      <a:pt x="636873" y="361045"/>
                      <a:pt x="642189" y="363081"/>
                    </a:cubicBezTo>
                    <a:cubicBezTo>
                      <a:pt x="643170" y="363458"/>
                      <a:pt x="644037" y="363948"/>
                      <a:pt x="644866" y="364627"/>
                    </a:cubicBezTo>
                    <a:lnTo>
                      <a:pt x="646864" y="366248"/>
                    </a:lnTo>
                    <a:lnTo>
                      <a:pt x="649277" y="367002"/>
                    </a:lnTo>
                    <a:cubicBezTo>
                      <a:pt x="660512" y="370508"/>
                      <a:pt x="671220" y="377446"/>
                      <a:pt x="678836" y="385853"/>
                    </a:cubicBezTo>
                    <a:cubicBezTo>
                      <a:pt x="686338" y="394110"/>
                      <a:pt x="689882" y="402706"/>
                      <a:pt x="690259" y="411151"/>
                    </a:cubicBezTo>
                    <a:cubicBezTo>
                      <a:pt x="690335" y="414733"/>
                      <a:pt x="689618" y="417938"/>
                      <a:pt x="688072" y="420652"/>
                    </a:cubicBezTo>
                    <a:cubicBezTo>
                      <a:pt x="681173" y="432717"/>
                      <a:pt x="658363" y="434753"/>
                      <a:pt x="636119" y="425516"/>
                    </a:cubicBezTo>
                    <a:cubicBezTo>
                      <a:pt x="624054" y="420464"/>
                      <a:pt x="617306" y="412471"/>
                      <a:pt x="613800" y="406627"/>
                    </a:cubicBezTo>
                    <a:cubicBezTo>
                      <a:pt x="606673" y="394789"/>
                      <a:pt x="605769" y="380047"/>
                      <a:pt x="611424" y="370207"/>
                    </a:cubicBezTo>
                    <a:lnTo>
                      <a:pt x="613837" y="365984"/>
                    </a:lnTo>
                    <a:lnTo>
                      <a:pt x="609011" y="360329"/>
                    </a:lnTo>
                    <a:cubicBezTo>
                      <a:pt x="606522" y="357388"/>
                      <a:pt x="602300" y="354523"/>
                      <a:pt x="599359" y="351771"/>
                    </a:cubicBezTo>
                    <a:cubicBezTo>
                      <a:pt x="596118" y="348717"/>
                      <a:pt x="592950" y="345550"/>
                      <a:pt x="590047" y="342383"/>
                    </a:cubicBezTo>
                    <a:cubicBezTo>
                      <a:pt x="584128" y="335973"/>
                      <a:pt x="578737" y="329262"/>
                      <a:pt x="573948" y="322325"/>
                    </a:cubicBezTo>
                    <a:cubicBezTo>
                      <a:pt x="564033" y="307999"/>
                      <a:pt x="556643" y="292767"/>
                      <a:pt x="551704" y="277309"/>
                    </a:cubicBezTo>
                    <a:cubicBezTo>
                      <a:pt x="548084" y="265885"/>
                      <a:pt x="545785" y="254311"/>
                      <a:pt x="544729" y="242849"/>
                    </a:cubicBezTo>
                    <a:cubicBezTo>
                      <a:pt x="544202" y="237081"/>
                      <a:pt x="544390" y="231463"/>
                      <a:pt x="544089" y="225695"/>
                    </a:cubicBezTo>
                    <a:cubicBezTo>
                      <a:pt x="543749" y="218418"/>
                      <a:pt x="541939" y="210463"/>
                      <a:pt x="541450" y="203262"/>
                    </a:cubicBezTo>
                    <a:cubicBezTo>
                      <a:pt x="531269" y="212801"/>
                      <a:pt x="522599" y="224036"/>
                      <a:pt x="514454" y="235271"/>
                    </a:cubicBezTo>
                    <a:cubicBezTo>
                      <a:pt x="485613" y="272898"/>
                      <a:pt x="461031" y="313390"/>
                      <a:pt x="435544" y="353580"/>
                    </a:cubicBezTo>
                    <a:cubicBezTo>
                      <a:pt x="432114" y="359688"/>
                      <a:pt x="428833" y="365833"/>
                      <a:pt x="425741" y="372054"/>
                    </a:cubicBezTo>
                    <a:cubicBezTo>
                      <a:pt x="412470" y="399614"/>
                      <a:pt x="398031" y="433207"/>
                      <a:pt x="410095" y="474792"/>
                    </a:cubicBezTo>
                    <a:cubicBezTo>
                      <a:pt x="415562" y="494812"/>
                      <a:pt x="425440" y="514643"/>
                      <a:pt x="439465" y="533570"/>
                    </a:cubicBezTo>
                    <a:cubicBezTo>
                      <a:pt x="444592" y="540469"/>
                      <a:pt x="450852" y="547105"/>
                      <a:pt x="457072" y="553552"/>
                    </a:cubicBezTo>
                    <a:lnTo>
                      <a:pt x="461898" y="558566"/>
                    </a:lnTo>
                    <a:cubicBezTo>
                      <a:pt x="462614" y="559358"/>
                      <a:pt x="463783" y="560678"/>
                      <a:pt x="465253" y="562299"/>
                    </a:cubicBezTo>
                    <a:cubicBezTo>
                      <a:pt x="478148" y="576927"/>
                      <a:pt x="485839" y="583864"/>
                      <a:pt x="494133" y="585108"/>
                    </a:cubicBezTo>
                    <a:cubicBezTo>
                      <a:pt x="500014" y="585938"/>
                      <a:pt x="504577" y="583186"/>
                      <a:pt x="511325" y="578661"/>
                    </a:cubicBezTo>
                    <a:cubicBezTo>
                      <a:pt x="512720" y="577681"/>
                      <a:pt x="514040" y="576814"/>
                      <a:pt x="514945" y="576475"/>
                    </a:cubicBezTo>
                    <a:cubicBezTo>
                      <a:pt x="519695" y="574514"/>
                      <a:pt x="525690" y="574099"/>
                      <a:pt x="533343" y="575155"/>
                    </a:cubicBezTo>
                    <a:cubicBezTo>
                      <a:pt x="548348" y="577266"/>
                      <a:pt x="564862" y="583751"/>
                      <a:pt x="575531" y="591442"/>
                    </a:cubicBezTo>
                    <a:cubicBezTo>
                      <a:pt x="586729" y="599548"/>
                      <a:pt x="594609" y="610633"/>
                      <a:pt x="597965" y="622056"/>
                    </a:cubicBezTo>
                    <a:cubicBezTo>
                      <a:pt x="599737" y="628390"/>
                      <a:pt x="599699" y="634159"/>
                      <a:pt x="597889" y="639362"/>
                    </a:cubicBezTo>
                    <a:cubicBezTo>
                      <a:pt x="593591" y="651615"/>
                      <a:pt x="579302" y="659042"/>
                      <a:pt x="559584" y="659721"/>
                    </a:cubicBezTo>
                    <a:cubicBezTo>
                      <a:pt x="532212" y="660588"/>
                      <a:pt x="496244" y="649164"/>
                      <a:pt x="484217" y="626015"/>
                    </a:cubicBezTo>
                    <a:cubicBezTo>
                      <a:pt x="480598" y="619116"/>
                      <a:pt x="480033" y="612480"/>
                      <a:pt x="482408" y="605731"/>
                    </a:cubicBezTo>
                    <a:cubicBezTo>
                      <a:pt x="483275" y="603243"/>
                      <a:pt x="484519" y="600868"/>
                      <a:pt x="486065" y="598606"/>
                    </a:cubicBezTo>
                    <a:lnTo>
                      <a:pt x="488779" y="594534"/>
                    </a:lnTo>
                    <a:lnTo>
                      <a:pt x="483388" y="590500"/>
                    </a:lnTo>
                    <a:cubicBezTo>
                      <a:pt x="434904" y="554645"/>
                      <a:pt x="404402" y="510232"/>
                      <a:pt x="395391" y="464801"/>
                    </a:cubicBezTo>
                    <a:lnTo>
                      <a:pt x="390038" y="437241"/>
                    </a:lnTo>
                    <a:lnTo>
                      <a:pt x="372054" y="475471"/>
                    </a:lnTo>
                    <a:cubicBezTo>
                      <a:pt x="365229" y="490363"/>
                      <a:pt x="357840" y="505029"/>
                      <a:pt x="351469" y="520148"/>
                    </a:cubicBezTo>
                    <a:lnTo>
                      <a:pt x="333485" y="565994"/>
                    </a:lnTo>
                    <a:lnTo>
                      <a:pt x="325341" y="585674"/>
                    </a:lnTo>
                    <a:cubicBezTo>
                      <a:pt x="321345" y="594722"/>
                      <a:pt x="317725" y="603846"/>
                      <a:pt x="315237" y="613234"/>
                    </a:cubicBezTo>
                    <a:cubicBezTo>
                      <a:pt x="309016" y="634837"/>
                      <a:pt x="304266" y="661417"/>
                      <a:pt x="316858" y="691164"/>
                    </a:cubicBezTo>
                    <a:cubicBezTo>
                      <a:pt x="325869" y="710694"/>
                      <a:pt x="341779" y="729771"/>
                      <a:pt x="363797" y="747453"/>
                    </a:cubicBezTo>
                    <a:cubicBezTo>
                      <a:pt x="372431" y="754353"/>
                      <a:pt x="382083" y="760498"/>
                      <a:pt x="391395" y="766342"/>
                    </a:cubicBezTo>
                    <a:lnTo>
                      <a:pt x="398031" y="770640"/>
                    </a:lnTo>
                    <a:cubicBezTo>
                      <a:pt x="410510" y="778972"/>
                      <a:pt x="427702" y="789981"/>
                      <a:pt x="441237" y="786739"/>
                    </a:cubicBezTo>
                    <a:cubicBezTo>
                      <a:pt x="445837" y="785683"/>
                      <a:pt x="449116" y="783723"/>
                      <a:pt x="451982" y="781988"/>
                    </a:cubicBezTo>
                    <a:lnTo>
                      <a:pt x="454433" y="780556"/>
                    </a:lnTo>
                    <a:cubicBezTo>
                      <a:pt x="464348" y="775240"/>
                      <a:pt x="484368" y="775579"/>
                      <a:pt x="496886" y="779085"/>
                    </a:cubicBezTo>
                    <a:cubicBezTo>
                      <a:pt x="513851" y="783874"/>
                      <a:pt x="528970" y="794769"/>
                      <a:pt x="534588" y="806042"/>
                    </a:cubicBezTo>
                    <a:cubicBezTo>
                      <a:pt x="537113" y="811132"/>
                      <a:pt x="537754" y="816335"/>
                      <a:pt x="536548" y="821576"/>
                    </a:cubicBezTo>
                    <a:cubicBezTo>
                      <a:pt x="533758" y="836091"/>
                      <a:pt x="518526" y="847741"/>
                      <a:pt x="498167" y="850078"/>
                    </a:cubicBezTo>
                    <a:cubicBezTo>
                      <a:pt x="473171" y="853019"/>
                      <a:pt x="447345" y="840992"/>
                      <a:pt x="434866" y="826703"/>
                    </a:cubicBezTo>
                    <a:cubicBezTo>
                      <a:pt x="427551" y="818258"/>
                      <a:pt x="424158" y="809511"/>
                      <a:pt x="425930" y="801066"/>
                    </a:cubicBezTo>
                    <a:lnTo>
                      <a:pt x="427438" y="796089"/>
                    </a:lnTo>
                    <a:lnTo>
                      <a:pt x="421066" y="791678"/>
                    </a:lnTo>
                    <a:cubicBezTo>
                      <a:pt x="377370" y="775655"/>
                      <a:pt x="339404" y="746888"/>
                      <a:pt x="316142" y="712956"/>
                    </a:cubicBezTo>
                    <a:cubicBezTo>
                      <a:pt x="310675" y="705001"/>
                      <a:pt x="307772" y="696329"/>
                      <a:pt x="301966" y="688374"/>
                    </a:cubicBezTo>
                    <a:cubicBezTo>
                      <a:pt x="301476" y="687658"/>
                      <a:pt x="300722" y="686829"/>
                      <a:pt x="299741" y="686791"/>
                    </a:cubicBezTo>
                    <a:cubicBezTo>
                      <a:pt x="298610" y="686753"/>
                      <a:pt x="297970" y="687696"/>
                      <a:pt x="297705" y="688525"/>
                    </a:cubicBezTo>
                    <a:cubicBezTo>
                      <a:pt x="294199" y="698441"/>
                      <a:pt x="292728" y="708809"/>
                      <a:pt x="289411" y="718687"/>
                    </a:cubicBezTo>
                    <a:cubicBezTo>
                      <a:pt x="288506" y="721326"/>
                      <a:pt x="287752" y="723626"/>
                      <a:pt x="287413" y="725172"/>
                    </a:cubicBezTo>
                    <a:lnTo>
                      <a:pt x="281493" y="754504"/>
                    </a:lnTo>
                    <a:cubicBezTo>
                      <a:pt x="277271" y="773091"/>
                      <a:pt x="275046" y="791980"/>
                      <a:pt x="272634" y="810793"/>
                    </a:cubicBezTo>
                    <a:lnTo>
                      <a:pt x="267732" y="853924"/>
                    </a:lnTo>
                    <a:cubicBezTo>
                      <a:pt x="265847" y="867874"/>
                      <a:pt x="265961" y="882012"/>
                      <a:pt x="264829" y="896037"/>
                    </a:cubicBezTo>
                    <a:cubicBezTo>
                      <a:pt x="263472" y="918394"/>
                      <a:pt x="273614" y="940262"/>
                      <a:pt x="285981" y="961827"/>
                    </a:cubicBezTo>
                    <a:cubicBezTo>
                      <a:pt x="315237" y="1009256"/>
                      <a:pt x="357124" y="1046242"/>
                      <a:pt x="409793" y="1066413"/>
                    </a:cubicBezTo>
                    <a:lnTo>
                      <a:pt x="416391" y="1069127"/>
                    </a:lnTo>
                    <a:lnTo>
                      <a:pt x="421933" y="1065508"/>
                    </a:lnTo>
                    <a:lnTo>
                      <a:pt x="425214" y="1062718"/>
                    </a:lnTo>
                    <a:cubicBezTo>
                      <a:pt x="436713" y="1054084"/>
                      <a:pt x="450852" y="1049824"/>
                      <a:pt x="465103" y="1050389"/>
                    </a:cubicBezTo>
                    <a:cubicBezTo>
                      <a:pt x="478788" y="1050917"/>
                      <a:pt x="491268" y="1055705"/>
                      <a:pt x="501183" y="1063887"/>
                    </a:cubicBezTo>
                    <a:cubicBezTo>
                      <a:pt x="509365" y="1070711"/>
                      <a:pt x="513851" y="1078704"/>
                      <a:pt x="514078" y="1087300"/>
                    </a:cubicBezTo>
                    <a:cubicBezTo>
                      <a:pt x="514530" y="1106301"/>
                      <a:pt x="492776" y="1128583"/>
                      <a:pt x="456243" y="1133258"/>
                    </a:cubicBezTo>
                    <a:cubicBezTo>
                      <a:pt x="441840" y="1134993"/>
                      <a:pt x="427513" y="1132278"/>
                      <a:pt x="416505" y="1125228"/>
                    </a:cubicBezTo>
                    <a:cubicBezTo>
                      <a:pt x="411378" y="1122928"/>
                      <a:pt x="408474" y="1120968"/>
                      <a:pt x="406250" y="1118592"/>
                    </a:cubicBezTo>
                    <a:cubicBezTo>
                      <a:pt x="402781" y="1114860"/>
                      <a:pt x="400821" y="1110298"/>
                      <a:pt x="400443" y="1105095"/>
                    </a:cubicBezTo>
                    <a:cubicBezTo>
                      <a:pt x="399765" y="1102154"/>
                      <a:pt x="399425" y="1100043"/>
                      <a:pt x="399350" y="1097894"/>
                    </a:cubicBezTo>
                    <a:cubicBezTo>
                      <a:pt x="399199" y="1092050"/>
                      <a:pt x="400896" y="1086508"/>
                      <a:pt x="404516" y="1081456"/>
                    </a:cubicBezTo>
                    <a:lnTo>
                      <a:pt x="408173" y="1076366"/>
                    </a:lnTo>
                    <a:lnTo>
                      <a:pt x="401084" y="1073538"/>
                    </a:lnTo>
                    <a:cubicBezTo>
                      <a:pt x="376126" y="1063397"/>
                      <a:pt x="352487" y="1049673"/>
                      <a:pt x="333711" y="1033838"/>
                    </a:cubicBezTo>
                    <a:cubicBezTo>
                      <a:pt x="313880" y="1017551"/>
                      <a:pt x="292578" y="997418"/>
                      <a:pt x="280664" y="975890"/>
                    </a:cubicBezTo>
                    <a:cubicBezTo>
                      <a:pt x="278025" y="971102"/>
                      <a:pt x="276969" y="967256"/>
                      <a:pt x="271088" y="963675"/>
                    </a:cubicBezTo>
                    <a:cubicBezTo>
                      <a:pt x="270220" y="963147"/>
                      <a:pt x="269202" y="962619"/>
                      <a:pt x="268147" y="962732"/>
                    </a:cubicBezTo>
                    <a:cubicBezTo>
                      <a:pt x="266828" y="962845"/>
                      <a:pt x="265998" y="963825"/>
                      <a:pt x="265432" y="964730"/>
                    </a:cubicBezTo>
                    <a:cubicBezTo>
                      <a:pt x="258759" y="975249"/>
                      <a:pt x="260494" y="987578"/>
                      <a:pt x="260532" y="999152"/>
                    </a:cubicBezTo>
                    <a:lnTo>
                      <a:pt x="260606" y="1038664"/>
                    </a:lnTo>
                    <a:cubicBezTo>
                      <a:pt x="261323" y="1065545"/>
                      <a:pt x="263623" y="1092389"/>
                      <a:pt x="264829" y="1119196"/>
                    </a:cubicBezTo>
                    <a:cubicBezTo>
                      <a:pt x="265847" y="1146982"/>
                      <a:pt x="270485" y="1174467"/>
                      <a:pt x="272747" y="1202140"/>
                    </a:cubicBezTo>
                    <a:lnTo>
                      <a:pt x="273237" y="1207381"/>
                    </a:lnTo>
                    <a:lnTo>
                      <a:pt x="280061" y="1207871"/>
                    </a:lnTo>
                    <a:cubicBezTo>
                      <a:pt x="289034" y="1208474"/>
                      <a:pt x="296876" y="1210887"/>
                      <a:pt x="303474" y="1215034"/>
                    </a:cubicBezTo>
                    <a:cubicBezTo>
                      <a:pt x="309129" y="1218691"/>
                      <a:pt x="314068" y="1223517"/>
                      <a:pt x="318140" y="1229361"/>
                    </a:cubicBezTo>
                    <a:cubicBezTo>
                      <a:pt x="325002" y="1235921"/>
                      <a:pt x="328772" y="1242557"/>
                      <a:pt x="329941" y="1249758"/>
                    </a:cubicBezTo>
                    <a:cubicBezTo>
                      <a:pt x="330921" y="1258014"/>
                      <a:pt x="329300" y="1265216"/>
                      <a:pt x="325341" y="1272794"/>
                    </a:cubicBezTo>
                    <a:cubicBezTo>
                      <a:pt x="322212" y="1288176"/>
                      <a:pt x="311052" y="1301900"/>
                      <a:pt x="295669" y="1310232"/>
                    </a:cubicBezTo>
                    <a:cubicBezTo>
                      <a:pt x="286093" y="1315359"/>
                      <a:pt x="270749" y="1320826"/>
                      <a:pt x="251709" y="1316226"/>
                    </a:cubicBezTo>
                    <a:cubicBezTo>
                      <a:pt x="229955" y="1315698"/>
                      <a:pt x="214987" y="1307442"/>
                      <a:pt x="208390" y="1293454"/>
                    </a:cubicBezTo>
                    <a:cubicBezTo>
                      <a:pt x="206844" y="1290174"/>
                      <a:pt x="205751" y="1286630"/>
                      <a:pt x="205147" y="1282898"/>
                    </a:cubicBezTo>
                    <a:cubicBezTo>
                      <a:pt x="202244" y="1263783"/>
                      <a:pt x="211782" y="1239917"/>
                      <a:pt x="230973" y="1224083"/>
                    </a:cubicBezTo>
                    <a:cubicBezTo>
                      <a:pt x="237344" y="1218767"/>
                      <a:pt x="244998" y="1214582"/>
                      <a:pt x="253670" y="1211565"/>
                    </a:cubicBezTo>
                    <a:lnTo>
                      <a:pt x="259890" y="1209416"/>
                    </a:lnTo>
                    <a:lnTo>
                      <a:pt x="259363" y="1204289"/>
                    </a:lnTo>
                    <a:cubicBezTo>
                      <a:pt x="257100" y="1177257"/>
                      <a:pt x="252878" y="1150337"/>
                      <a:pt x="251558" y="1123230"/>
                    </a:cubicBezTo>
                    <a:lnTo>
                      <a:pt x="247261" y="1041793"/>
                    </a:lnTo>
                    <a:lnTo>
                      <a:pt x="247261" y="992102"/>
                    </a:lnTo>
                    <a:lnTo>
                      <a:pt x="247223" y="967558"/>
                    </a:lnTo>
                    <a:cubicBezTo>
                      <a:pt x="247223" y="962129"/>
                      <a:pt x="248995" y="953684"/>
                      <a:pt x="239230" y="952326"/>
                    </a:cubicBezTo>
                    <a:cubicBezTo>
                      <a:pt x="232367" y="951384"/>
                      <a:pt x="229879" y="955833"/>
                      <a:pt x="227391" y="959565"/>
                    </a:cubicBezTo>
                    <a:cubicBezTo>
                      <a:pt x="224300" y="964014"/>
                      <a:pt x="220265" y="968274"/>
                      <a:pt x="216495" y="972459"/>
                    </a:cubicBezTo>
                    <a:cubicBezTo>
                      <a:pt x="208352" y="981508"/>
                      <a:pt x="199304" y="990141"/>
                      <a:pt x="189576" y="998436"/>
                    </a:cubicBezTo>
                    <a:cubicBezTo>
                      <a:pt x="169254" y="1015703"/>
                      <a:pt x="145992" y="1031538"/>
                      <a:pt x="120657" y="1045224"/>
                    </a:cubicBezTo>
                    <a:lnTo>
                      <a:pt x="115642" y="1048014"/>
                    </a:lnTo>
                    <a:lnTo>
                      <a:pt x="117038" y="1052991"/>
                    </a:lnTo>
                    <a:cubicBezTo>
                      <a:pt x="118093" y="1056723"/>
                      <a:pt x="118658" y="1060493"/>
                      <a:pt x="118772" y="1064264"/>
                    </a:cubicBezTo>
                    <a:cubicBezTo>
                      <a:pt x="119149" y="1077572"/>
                      <a:pt x="113568" y="1090504"/>
                      <a:pt x="102635" y="1102003"/>
                    </a:cubicBezTo>
                    <a:cubicBezTo>
                      <a:pt x="91287" y="1113917"/>
                      <a:pt x="75037" y="1121609"/>
                      <a:pt x="58071" y="1122777"/>
                    </a:cubicBezTo>
                    <a:cubicBezTo>
                      <a:pt x="41934" y="1123871"/>
                      <a:pt x="26515" y="1118894"/>
                      <a:pt x="14676" y="1108450"/>
                    </a:cubicBezTo>
                    <a:cubicBezTo>
                      <a:pt x="5364" y="1100495"/>
                      <a:pt x="350" y="1089524"/>
                      <a:pt x="10" y="1077082"/>
                    </a:cubicBezTo>
                    <a:close/>
                  </a:path>
                </a:pathLst>
              </a:custGeom>
              <a:grpFill/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FFC6BA2A-14C2-42D4-ABFC-9DEA0C19285B}"/>
                  </a:ext>
                </a:extLst>
              </p:cNvPr>
              <p:cNvSpPr/>
              <p:nvPr/>
            </p:nvSpPr>
            <p:spPr>
              <a:xfrm>
                <a:off x="1551509" y="270934"/>
                <a:ext cx="1128189" cy="2082961"/>
              </a:xfrm>
              <a:custGeom>
                <a:avLst/>
                <a:gdLst>
                  <a:gd name="connsiteX0" fmla="*/ 10 w 713841"/>
                  <a:gd name="connsiteY0" fmla="*/ 1077082 h 1317955"/>
                  <a:gd name="connsiteX1" fmla="*/ 10868 w 713841"/>
                  <a:gd name="connsiteY1" fmla="*/ 1042019 h 1317955"/>
                  <a:gd name="connsiteX2" fmla="*/ 73114 w 713841"/>
                  <a:gd name="connsiteY2" fmla="*/ 1008540 h 1317955"/>
                  <a:gd name="connsiteX3" fmla="*/ 100410 w 713841"/>
                  <a:gd name="connsiteY3" fmla="*/ 1025581 h 1317955"/>
                  <a:gd name="connsiteX4" fmla="*/ 100825 w 713841"/>
                  <a:gd name="connsiteY4" fmla="*/ 1026298 h 1317955"/>
                  <a:gd name="connsiteX5" fmla="*/ 102673 w 713841"/>
                  <a:gd name="connsiteY5" fmla="*/ 1028145 h 1317955"/>
                  <a:gd name="connsiteX6" fmla="*/ 105689 w 713841"/>
                  <a:gd name="connsiteY6" fmla="*/ 1031350 h 1317955"/>
                  <a:gd name="connsiteX7" fmla="*/ 110515 w 713841"/>
                  <a:gd name="connsiteY7" fmla="*/ 1037458 h 1317955"/>
                  <a:gd name="connsiteX8" fmla="*/ 117867 w 713841"/>
                  <a:gd name="connsiteY8" fmla="*/ 1033386 h 1317955"/>
                  <a:gd name="connsiteX9" fmla="*/ 229163 w 713841"/>
                  <a:gd name="connsiteY9" fmla="*/ 935549 h 1317955"/>
                  <a:gd name="connsiteX10" fmla="*/ 253821 w 713841"/>
                  <a:gd name="connsiteY10" fmla="*/ 855357 h 1317955"/>
                  <a:gd name="connsiteX11" fmla="*/ 258231 w 713841"/>
                  <a:gd name="connsiteY11" fmla="*/ 821123 h 1317955"/>
                  <a:gd name="connsiteX12" fmla="*/ 260644 w 713841"/>
                  <a:gd name="connsiteY12" fmla="*/ 800689 h 1317955"/>
                  <a:gd name="connsiteX13" fmla="*/ 270145 w 713841"/>
                  <a:gd name="connsiteY13" fmla="*/ 743683 h 1317955"/>
                  <a:gd name="connsiteX14" fmla="*/ 276140 w 713841"/>
                  <a:gd name="connsiteY14" fmla="*/ 714163 h 1317955"/>
                  <a:gd name="connsiteX15" fmla="*/ 277007 w 713841"/>
                  <a:gd name="connsiteY15" fmla="*/ 706622 h 1317955"/>
                  <a:gd name="connsiteX16" fmla="*/ 278402 w 713841"/>
                  <a:gd name="connsiteY16" fmla="*/ 678044 h 1317955"/>
                  <a:gd name="connsiteX17" fmla="*/ 274708 w 713841"/>
                  <a:gd name="connsiteY17" fmla="*/ 673746 h 1317955"/>
                  <a:gd name="connsiteX18" fmla="*/ 270522 w 713841"/>
                  <a:gd name="connsiteY18" fmla="*/ 675066 h 1317955"/>
                  <a:gd name="connsiteX19" fmla="*/ 261361 w 713841"/>
                  <a:gd name="connsiteY19" fmla="*/ 686338 h 1317955"/>
                  <a:gd name="connsiteX20" fmla="*/ 248919 w 713841"/>
                  <a:gd name="connsiteY20" fmla="*/ 696329 h 1317955"/>
                  <a:gd name="connsiteX21" fmla="*/ 221999 w 713841"/>
                  <a:gd name="connsiteY21" fmla="*/ 713408 h 1317955"/>
                  <a:gd name="connsiteX22" fmla="*/ 163034 w 713841"/>
                  <a:gd name="connsiteY22" fmla="*/ 734484 h 1317955"/>
                  <a:gd name="connsiteX23" fmla="*/ 145465 w 713841"/>
                  <a:gd name="connsiteY23" fmla="*/ 736821 h 1317955"/>
                  <a:gd name="connsiteX24" fmla="*/ 139734 w 713841"/>
                  <a:gd name="connsiteY24" fmla="*/ 737312 h 1317955"/>
                  <a:gd name="connsiteX25" fmla="*/ 138226 w 713841"/>
                  <a:gd name="connsiteY25" fmla="*/ 741949 h 1317955"/>
                  <a:gd name="connsiteX26" fmla="*/ 134833 w 713841"/>
                  <a:gd name="connsiteY26" fmla="*/ 750583 h 1317955"/>
                  <a:gd name="connsiteX27" fmla="*/ 133702 w 713841"/>
                  <a:gd name="connsiteY27" fmla="*/ 752581 h 1317955"/>
                  <a:gd name="connsiteX28" fmla="*/ 133513 w 713841"/>
                  <a:gd name="connsiteY28" fmla="*/ 758161 h 1317955"/>
                  <a:gd name="connsiteX29" fmla="*/ 112739 w 713841"/>
                  <a:gd name="connsiteY29" fmla="*/ 775579 h 1317955"/>
                  <a:gd name="connsiteX30" fmla="*/ 63539 w 713841"/>
                  <a:gd name="connsiteY30" fmla="*/ 774637 h 1317955"/>
                  <a:gd name="connsiteX31" fmla="*/ 33489 w 713841"/>
                  <a:gd name="connsiteY31" fmla="*/ 722683 h 1317955"/>
                  <a:gd name="connsiteX32" fmla="*/ 41407 w 713841"/>
                  <a:gd name="connsiteY32" fmla="*/ 704888 h 1317955"/>
                  <a:gd name="connsiteX33" fmla="*/ 83822 w 713841"/>
                  <a:gd name="connsiteY33" fmla="*/ 679439 h 1317955"/>
                  <a:gd name="connsiteX34" fmla="*/ 120506 w 713841"/>
                  <a:gd name="connsiteY34" fmla="*/ 686866 h 1317955"/>
                  <a:gd name="connsiteX35" fmla="*/ 140413 w 713841"/>
                  <a:gd name="connsiteY35" fmla="*/ 717367 h 1317955"/>
                  <a:gd name="connsiteX36" fmla="*/ 141053 w 713841"/>
                  <a:gd name="connsiteY36" fmla="*/ 721741 h 1317955"/>
                  <a:gd name="connsiteX37" fmla="*/ 146143 w 713841"/>
                  <a:gd name="connsiteY37" fmla="*/ 724040 h 1317955"/>
                  <a:gd name="connsiteX38" fmla="*/ 186749 w 713841"/>
                  <a:gd name="connsiteY38" fmla="*/ 714200 h 1317955"/>
                  <a:gd name="connsiteX39" fmla="*/ 218607 w 713841"/>
                  <a:gd name="connsiteY39" fmla="*/ 701193 h 1317955"/>
                  <a:gd name="connsiteX40" fmla="*/ 271427 w 713841"/>
                  <a:gd name="connsiteY40" fmla="*/ 659645 h 1317955"/>
                  <a:gd name="connsiteX41" fmla="*/ 318215 w 713841"/>
                  <a:gd name="connsiteY41" fmla="*/ 569688 h 1317955"/>
                  <a:gd name="connsiteX42" fmla="*/ 321420 w 713841"/>
                  <a:gd name="connsiteY42" fmla="*/ 560640 h 1317955"/>
                  <a:gd name="connsiteX43" fmla="*/ 329149 w 713841"/>
                  <a:gd name="connsiteY43" fmla="*/ 539602 h 1317955"/>
                  <a:gd name="connsiteX44" fmla="*/ 354409 w 713841"/>
                  <a:gd name="connsiteY44" fmla="*/ 480938 h 1317955"/>
                  <a:gd name="connsiteX45" fmla="*/ 381743 w 713841"/>
                  <a:gd name="connsiteY45" fmla="*/ 423367 h 1317955"/>
                  <a:gd name="connsiteX46" fmla="*/ 392714 w 713841"/>
                  <a:gd name="connsiteY46" fmla="*/ 403272 h 1317955"/>
                  <a:gd name="connsiteX47" fmla="*/ 369000 w 713841"/>
                  <a:gd name="connsiteY47" fmla="*/ 412848 h 1317955"/>
                  <a:gd name="connsiteX48" fmla="*/ 327565 w 713841"/>
                  <a:gd name="connsiteY48" fmla="*/ 424234 h 1317955"/>
                  <a:gd name="connsiteX49" fmla="*/ 231916 w 713841"/>
                  <a:gd name="connsiteY49" fmla="*/ 426948 h 1317955"/>
                  <a:gd name="connsiteX50" fmla="*/ 223508 w 713841"/>
                  <a:gd name="connsiteY50" fmla="*/ 424762 h 1317955"/>
                  <a:gd name="connsiteX51" fmla="*/ 221887 w 713841"/>
                  <a:gd name="connsiteY51" fmla="*/ 431963 h 1317955"/>
                  <a:gd name="connsiteX52" fmla="*/ 220378 w 713841"/>
                  <a:gd name="connsiteY52" fmla="*/ 436713 h 1317955"/>
                  <a:gd name="connsiteX53" fmla="*/ 216986 w 713841"/>
                  <a:gd name="connsiteY53" fmla="*/ 442218 h 1317955"/>
                  <a:gd name="connsiteX54" fmla="*/ 215252 w 713841"/>
                  <a:gd name="connsiteY54" fmla="*/ 444103 h 1317955"/>
                  <a:gd name="connsiteX55" fmla="*/ 215289 w 713841"/>
                  <a:gd name="connsiteY55" fmla="*/ 446667 h 1317955"/>
                  <a:gd name="connsiteX56" fmla="*/ 214497 w 713841"/>
                  <a:gd name="connsiteY56" fmla="*/ 449193 h 1317955"/>
                  <a:gd name="connsiteX57" fmla="*/ 211933 w 713841"/>
                  <a:gd name="connsiteY57" fmla="*/ 451907 h 1317955"/>
                  <a:gd name="connsiteX58" fmla="*/ 164806 w 713841"/>
                  <a:gd name="connsiteY58" fmla="*/ 460051 h 1317955"/>
                  <a:gd name="connsiteX59" fmla="*/ 133815 w 713841"/>
                  <a:gd name="connsiteY59" fmla="*/ 422273 h 1317955"/>
                  <a:gd name="connsiteX60" fmla="*/ 137510 w 713841"/>
                  <a:gd name="connsiteY60" fmla="*/ 398446 h 1317955"/>
                  <a:gd name="connsiteX61" fmla="*/ 184034 w 713841"/>
                  <a:gd name="connsiteY61" fmla="*/ 364966 h 1317955"/>
                  <a:gd name="connsiteX62" fmla="*/ 221774 w 713841"/>
                  <a:gd name="connsiteY62" fmla="*/ 406853 h 1317955"/>
                  <a:gd name="connsiteX63" fmla="*/ 222754 w 713841"/>
                  <a:gd name="connsiteY63" fmla="*/ 411566 h 1317955"/>
                  <a:gd name="connsiteX64" fmla="*/ 227806 w 713841"/>
                  <a:gd name="connsiteY64" fmla="*/ 413413 h 1317955"/>
                  <a:gd name="connsiteX65" fmla="*/ 329752 w 713841"/>
                  <a:gd name="connsiteY65" fmla="*/ 411717 h 1317955"/>
                  <a:gd name="connsiteX66" fmla="*/ 447269 w 713841"/>
                  <a:gd name="connsiteY66" fmla="*/ 309280 h 1317955"/>
                  <a:gd name="connsiteX67" fmla="*/ 472191 w 713841"/>
                  <a:gd name="connsiteY67" fmla="*/ 269769 h 1317955"/>
                  <a:gd name="connsiteX68" fmla="*/ 499525 w 713841"/>
                  <a:gd name="connsiteY68" fmla="*/ 231765 h 1317955"/>
                  <a:gd name="connsiteX69" fmla="*/ 503181 w 713841"/>
                  <a:gd name="connsiteY69" fmla="*/ 225506 h 1317955"/>
                  <a:gd name="connsiteX70" fmla="*/ 511363 w 713841"/>
                  <a:gd name="connsiteY70" fmla="*/ 214497 h 1317955"/>
                  <a:gd name="connsiteX71" fmla="*/ 520261 w 713841"/>
                  <a:gd name="connsiteY71" fmla="*/ 197418 h 1317955"/>
                  <a:gd name="connsiteX72" fmla="*/ 520185 w 713841"/>
                  <a:gd name="connsiteY72" fmla="*/ 194666 h 1317955"/>
                  <a:gd name="connsiteX73" fmla="*/ 517508 w 713841"/>
                  <a:gd name="connsiteY73" fmla="*/ 194251 h 1317955"/>
                  <a:gd name="connsiteX74" fmla="*/ 494774 w 713841"/>
                  <a:gd name="connsiteY74" fmla="*/ 202018 h 1317955"/>
                  <a:gd name="connsiteX75" fmla="*/ 470192 w 713841"/>
                  <a:gd name="connsiteY75" fmla="*/ 207937 h 1317955"/>
                  <a:gd name="connsiteX76" fmla="*/ 414506 w 713841"/>
                  <a:gd name="connsiteY76" fmla="*/ 207937 h 1317955"/>
                  <a:gd name="connsiteX77" fmla="*/ 405383 w 713841"/>
                  <a:gd name="connsiteY77" fmla="*/ 205939 h 1317955"/>
                  <a:gd name="connsiteX78" fmla="*/ 400896 w 713841"/>
                  <a:gd name="connsiteY78" fmla="*/ 204808 h 1317955"/>
                  <a:gd name="connsiteX79" fmla="*/ 397993 w 713841"/>
                  <a:gd name="connsiteY79" fmla="*/ 207409 h 1317955"/>
                  <a:gd name="connsiteX80" fmla="*/ 384873 w 713841"/>
                  <a:gd name="connsiteY80" fmla="*/ 216043 h 1317955"/>
                  <a:gd name="connsiteX81" fmla="*/ 363308 w 713841"/>
                  <a:gd name="connsiteY81" fmla="*/ 224715 h 1317955"/>
                  <a:gd name="connsiteX82" fmla="*/ 327415 w 713841"/>
                  <a:gd name="connsiteY82" fmla="*/ 205298 h 1317955"/>
                  <a:gd name="connsiteX83" fmla="*/ 317574 w 713841"/>
                  <a:gd name="connsiteY83" fmla="*/ 149838 h 1317955"/>
                  <a:gd name="connsiteX84" fmla="*/ 322136 w 713841"/>
                  <a:gd name="connsiteY84" fmla="*/ 144108 h 1317955"/>
                  <a:gd name="connsiteX85" fmla="*/ 370433 w 713841"/>
                  <a:gd name="connsiteY85" fmla="*/ 137925 h 1317955"/>
                  <a:gd name="connsiteX86" fmla="*/ 407381 w 713841"/>
                  <a:gd name="connsiteY86" fmla="*/ 178077 h 1317955"/>
                  <a:gd name="connsiteX87" fmla="*/ 408059 w 713841"/>
                  <a:gd name="connsiteY87" fmla="*/ 188181 h 1317955"/>
                  <a:gd name="connsiteX88" fmla="*/ 407343 w 713841"/>
                  <a:gd name="connsiteY88" fmla="*/ 196061 h 1317955"/>
                  <a:gd name="connsiteX89" fmla="*/ 416240 w 713841"/>
                  <a:gd name="connsiteY89" fmla="*/ 197720 h 1317955"/>
                  <a:gd name="connsiteX90" fmla="*/ 498959 w 713841"/>
                  <a:gd name="connsiteY90" fmla="*/ 187277 h 1317955"/>
                  <a:gd name="connsiteX91" fmla="*/ 558754 w 713841"/>
                  <a:gd name="connsiteY91" fmla="*/ 152138 h 1317955"/>
                  <a:gd name="connsiteX92" fmla="*/ 570932 w 713841"/>
                  <a:gd name="connsiteY92" fmla="*/ 142901 h 1317955"/>
                  <a:gd name="connsiteX93" fmla="*/ 576814 w 713841"/>
                  <a:gd name="connsiteY93" fmla="*/ 134079 h 1317955"/>
                  <a:gd name="connsiteX94" fmla="*/ 580244 w 713841"/>
                  <a:gd name="connsiteY94" fmla="*/ 128876 h 1317955"/>
                  <a:gd name="connsiteX95" fmla="*/ 638758 w 713841"/>
                  <a:gd name="connsiteY95" fmla="*/ 65612 h 1317955"/>
                  <a:gd name="connsiteX96" fmla="*/ 644942 w 713841"/>
                  <a:gd name="connsiteY96" fmla="*/ 59127 h 1317955"/>
                  <a:gd name="connsiteX97" fmla="*/ 659231 w 713841"/>
                  <a:gd name="connsiteY97" fmla="*/ 45555 h 1317955"/>
                  <a:gd name="connsiteX98" fmla="*/ 680079 w 713841"/>
                  <a:gd name="connsiteY98" fmla="*/ 25761 h 1317955"/>
                  <a:gd name="connsiteX99" fmla="*/ 686074 w 713841"/>
                  <a:gd name="connsiteY99" fmla="*/ 19126 h 1317955"/>
                  <a:gd name="connsiteX100" fmla="*/ 694670 w 713841"/>
                  <a:gd name="connsiteY100" fmla="*/ 9549 h 1317955"/>
                  <a:gd name="connsiteX101" fmla="*/ 710279 w 713841"/>
                  <a:gd name="connsiteY101" fmla="*/ 124 h 1317955"/>
                  <a:gd name="connsiteX102" fmla="*/ 713823 w 713841"/>
                  <a:gd name="connsiteY102" fmla="*/ 7664 h 1317955"/>
                  <a:gd name="connsiteX103" fmla="*/ 708281 w 713841"/>
                  <a:gd name="connsiteY103" fmla="*/ 17957 h 1317955"/>
                  <a:gd name="connsiteX104" fmla="*/ 701796 w 713841"/>
                  <a:gd name="connsiteY104" fmla="*/ 23914 h 1317955"/>
                  <a:gd name="connsiteX105" fmla="*/ 687092 w 713841"/>
                  <a:gd name="connsiteY105" fmla="*/ 38014 h 1317955"/>
                  <a:gd name="connsiteX106" fmla="*/ 678911 w 713841"/>
                  <a:gd name="connsiteY106" fmla="*/ 46045 h 1317955"/>
                  <a:gd name="connsiteX107" fmla="*/ 591292 w 713841"/>
                  <a:gd name="connsiteY107" fmla="*/ 138226 h 1317955"/>
                  <a:gd name="connsiteX108" fmla="*/ 579302 w 713841"/>
                  <a:gd name="connsiteY108" fmla="*/ 151271 h 1317955"/>
                  <a:gd name="connsiteX109" fmla="*/ 564749 w 713841"/>
                  <a:gd name="connsiteY109" fmla="*/ 167483 h 1317955"/>
                  <a:gd name="connsiteX110" fmla="*/ 559584 w 713841"/>
                  <a:gd name="connsiteY110" fmla="*/ 175137 h 1317955"/>
                  <a:gd name="connsiteX111" fmla="*/ 554795 w 713841"/>
                  <a:gd name="connsiteY111" fmla="*/ 211067 h 1317955"/>
                  <a:gd name="connsiteX112" fmla="*/ 556002 w 713841"/>
                  <a:gd name="connsiteY112" fmla="*/ 228334 h 1317955"/>
                  <a:gd name="connsiteX113" fmla="*/ 619945 w 713841"/>
                  <a:gd name="connsiteY113" fmla="*/ 357727 h 1317955"/>
                  <a:gd name="connsiteX114" fmla="*/ 623564 w 713841"/>
                  <a:gd name="connsiteY114" fmla="*/ 360555 h 1317955"/>
                  <a:gd name="connsiteX115" fmla="*/ 627523 w 713841"/>
                  <a:gd name="connsiteY115" fmla="*/ 360367 h 1317955"/>
                  <a:gd name="connsiteX116" fmla="*/ 642189 w 713841"/>
                  <a:gd name="connsiteY116" fmla="*/ 363081 h 1317955"/>
                  <a:gd name="connsiteX117" fmla="*/ 644866 w 713841"/>
                  <a:gd name="connsiteY117" fmla="*/ 364627 h 1317955"/>
                  <a:gd name="connsiteX118" fmla="*/ 646864 w 713841"/>
                  <a:gd name="connsiteY118" fmla="*/ 366248 h 1317955"/>
                  <a:gd name="connsiteX119" fmla="*/ 649277 w 713841"/>
                  <a:gd name="connsiteY119" fmla="*/ 367002 h 1317955"/>
                  <a:gd name="connsiteX120" fmla="*/ 678836 w 713841"/>
                  <a:gd name="connsiteY120" fmla="*/ 385853 h 1317955"/>
                  <a:gd name="connsiteX121" fmla="*/ 690259 w 713841"/>
                  <a:gd name="connsiteY121" fmla="*/ 411151 h 1317955"/>
                  <a:gd name="connsiteX122" fmla="*/ 688072 w 713841"/>
                  <a:gd name="connsiteY122" fmla="*/ 420652 h 1317955"/>
                  <a:gd name="connsiteX123" fmla="*/ 636119 w 713841"/>
                  <a:gd name="connsiteY123" fmla="*/ 425516 h 1317955"/>
                  <a:gd name="connsiteX124" fmla="*/ 613800 w 713841"/>
                  <a:gd name="connsiteY124" fmla="*/ 406627 h 1317955"/>
                  <a:gd name="connsiteX125" fmla="*/ 611424 w 713841"/>
                  <a:gd name="connsiteY125" fmla="*/ 370207 h 1317955"/>
                  <a:gd name="connsiteX126" fmla="*/ 613837 w 713841"/>
                  <a:gd name="connsiteY126" fmla="*/ 365984 h 1317955"/>
                  <a:gd name="connsiteX127" fmla="*/ 609011 w 713841"/>
                  <a:gd name="connsiteY127" fmla="*/ 360329 h 1317955"/>
                  <a:gd name="connsiteX128" fmla="*/ 599359 w 713841"/>
                  <a:gd name="connsiteY128" fmla="*/ 351771 h 1317955"/>
                  <a:gd name="connsiteX129" fmla="*/ 590047 w 713841"/>
                  <a:gd name="connsiteY129" fmla="*/ 342383 h 1317955"/>
                  <a:gd name="connsiteX130" fmla="*/ 573948 w 713841"/>
                  <a:gd name="connsiteY130" fmla="*/ 322325 h 1317955"/>
                  <a:gd name="connsiteX131" fmla="*/ 551704 w 713841"/>
                  <a:gd name="connsiteY131" fmla="*/ 277309 h 1317955"/>
                  <a:gd name="connsiteX132" fmla="*/ 544729 w 713841"/>
                  <a:gd name="connsiteY132" fmla="*/ 242849 h 1317955"/>
                  <a:gd name="connsiteX133" fmla="*/ 544089 w 713841"/>
                  <a:gd name="connsiteY133" fmla="*/ 225695 h 1317955"/>
                  <a:gd name="connsiteX134" fmla="*/ 541450 w 713841"/>
                  <a:gd name="connsiteY134" fmla="*/ 203262 h 1317955"/>
                  <a:gd name="connsiteX135" fmla="*/ 514454 w 713841"/>
                  <a:gd name="connsiteY135" fmla="*/ 235271 h 1317955"/>
                  <a:gd name="connsiteX136" fmla="*/ 435544 w 713841"/>
                  <a:gd name="connsiteY136" fmla="*/ 353580 h 1317955"/>
                  <a:gd name="connsiteX137" fmla="*/ 425741 w 713841"/>
                  <a:gd name="connsiteY137" fmla="*/ 372054 h 1317955"/>
                  <a:gd name="connsiteX138" fmla="*/ 410095 w 713841"/>
                  <a:gd name="connsiteY138" fmla="*/ 474792 h 1317955"/>
                  <a:gd name="connsiteX139" fmla="*/ 439465 w 713841"/>
                  <a:gd name="connsiteY139" fmla="*/ 533570 h 1317955"/>
                  <a:gd name="connsiteX140" fmla="*/ 457072 w 713841"/>
                  <a:gd name="connsiteY140" fmla="*/ 553552 h 1317955"/>
                  <a:gd name="connsiteX141" fmla="*/ 461898 w 713841"/>
                  <a:gd name="connsiteY141" fmla="*/ 558566 h 1317955"/>
                  <a:gd name="connsiteX142" fmla="*/ 465253 w 713841"/>
                  <a:gd name="connsiteY142" fmla="*/ 562299 h 1317955"/>
                  <a:gd name="connsiteX143" fmla="*/ 494133 w 713841"/>
                  <a:gd name="connsiteY143" fmla="*/ 585108 h 1317955"/>
                  <a:gd name="connsiteX144" fmla="*/ 511325 w 713841"/>
                  <a:gd name="connsiteY144" fmla="*/ 578661 h 1317955"/>
                  <a:gd name="connsiteX145" fmla="*/ 514945 w 713841"/>
                  <a:gd name="connsiteY145" fmla="*/ 576475 h 1317955"/>
                  <a:gd name="connsiteX146" fmla="*/ 533343 w 713841"/>
                  <a:gd name="connsiteY146" fmla="*/ 575155 h 1317955"/>
                  <a:gd name="connsiteX147" fmla="*/ 575531 w 713841"/>
                  <a:gd name="connsiteY147" fmla="*/ 591442 h 1317955"/>
                  <a:gd name="connsiteX148" fmla="*/ 597965 w 713841"/>
                  <a:gd name="connsiteY148" fmla="*/ 622056 h 1317955"/>
                  <a:gd name="connsiteX149" fmla="*/ 597889 w 713841"/>
                  <a:gd name="connsiteY149" fmla="*/ 639362 h 1317955"/>
                  <a:gd name="connsiteX150" fmla="*/ 559584 w 713841"/>
                  <a:gd name="connsiteY150" fmla="*/ 659721 h 1317955"/>
                  <a:gd name="connsiteX151" fmla="*/ 484217 w 713841"/>
                  <a:gd name="connsiteY151" fmla="*/ 626015 h 1317955"/>
                  <a:gd name="connsiteX152" fmla="*/ 482408 w 713841"/>
                  <a:gd name="connsiteY152" fmla="*/ 605731 h 1317955"/>
                  <a:gd name="connsiteX153" fmla="*/ 486065 w 713841"/>
                  <a:gd name="connsiteY153" fmla="*/ 598606 h 1317955"/>
                  <a:gd name="connsiteX154" fmla="*/ 488779 w 713841"/>
                  <a:gd name="connsiteY154" fmla="*/ 594534 h 1317955"/>
                  <a:gd name="connsiteX155" fmla="*/ 483388 w 713841"/>
                  <a:gd name="connsiteY155" fmla="*/ 590500 h 1317955"/>
                  <a:gd name="connsiteX156" fmla="*/ 395391 w 713841"/>
                  <a:gd name="connsiteY156" fmla="*/ 464801 h 1317955"/>
                  <a:gd name="connsiteX157" fmla="*/ 390038 w 713841"/>
                  <a:gd name="connsiteY157" fmla="*/ 437241 h 1317955"/>
                  <a:gd name="connsiteX158" fmla="*/ 372054 w 713841"/>
                  <a:gd name="connsiteY158" fmla="*/ 475471 h 1317955"/>
                  <a:gd name="connsiteX159" fmla="*/ 351469 w 713841"/>
                  <a:gd name="connsiteY159" fmla="*/ 520148 h 1317955"/>
                  <a:gd name="connsiteX160" fmla="*/ 333485 w 713841"/>
                  <a:gd name="connsiteY160" fmla="*/ 565994 h 1317955"/>
                  <a:gd name="connsiteX161" fmla="*/ 325341 w 713841"/>
                  <a:gd name="connsiteY161" fmla="*/ 585674 h 1317955"/>
                  <a:gd name="connsiteX162" fmla="*/ 315237 w 713841"/>
                  <a:gd name="connsiteY162" fmla="*/ 613234 h 1317955"/>
                  <a:gd name="connsiteX163" fmla="*/ 316858 w 713841"/>
                  <a:gd name="connsiteY163" fmla="*/ 691164 h 1317955"/>
                  <a:gd name="connsiteX164" fmla="*/ 363797 w 713841"/>
                  <a:gd name="connsiteY164" fmla="*/ 747453 h 1317955"/>
                  <a:gd name="connsiteX165" fmla="*/ 391395 w 713841"/>
                  <a:gd name="connsiteY165" fmla="*/ 766342 h 1317955"/>
                  <a:gd name="connsiteX166" fmla="*/ 398031 w 713841"/>
                  <a:gd name="connsiteY166" fmla="*/ 770640 h 1317955"/>
                  <a:gd name="connsiteX167" fmla="*/ 441237 w 713841"/>
                  <a:gd name="connsiteY167" fmla="*/ 786739 h 1317955"/>
                  <a:gd name="connsiteX168" fmla="*/ 451982 w 713841"/>
                  <a:gd name="connsiteY168" fmla="*/ 781988 h 1317955"/>
                  <a:gd name="connsiteX169" fmla="*/ 454433 w 713841"/>
                  <a:gd name="connsiteY169" fmla="*/ 780556 h 1317955"/>
                  <a:gd name="connsiteX170" fmla="*/ 496886 w 713841"/>
                  <a:gd name="connsiteY170" fmla="*/ 779085 h 1317955"/>
                  <a:gd name="connsiteX171" fmla="*/ 534588 w 713841"/>
                  <a:gd name="connsiteY171" fmla="*/ 806042 h 1317955"/>
                  <a:gd name="connsiteX172" fmla="*/ 536548 w 713841"/>
                  <a:gd name="connsiteY172" fmla="*/ 821576 h 1317955"/>
                  <a:gd name="connsiteX173" fmla="*/ 498167 w 713841"/>
                  <a:gd name="connsiteY173" fmla="*/ 850078 h 1317955"/>
                  <a:gd name="connsiteX174" fmla="*/ 434866 w 713841"/>
                  <a:gd name="connsiteY174" fmla="*/ 826703 h 1317955"/>
                  <a:gd name="connsiteX175" fmla="*/ 425930 w 713841"/>
                  <a:gd name="connsiteY175" fmla="*/ 801066 h 1317955"/>
                  <a:gd name="connsiteX176" fmla="*/ 427438 w 713841"/>
                  <a:gd name="connsiteY176" fmla="*/ 796089 h 1317955"/>
                  <a:gd name="connsiteX177" fmla="*/ 421066 w 713841"/>
                  <a:gd name="connsiteY177" fmla="*/ 791678 h 1317955"/>
                  <a:gd name="connsiteX178" fmla="*/ 316142 w 713841"/>
                  <a:gd name="connsiteY178" fmla="*/ 712956 h 1317955"/>
                  <a:gd name="connsiteX179" fmla="*/ 301966 w 713841"/>
                  <a:gd name="connsiteY179" fmla="*/ 688374 h 1317955"/>
                  <a:gd name="connsiteX180" fmla="*/ 299741 w 713841"/>
                  <a:gd name="connsiteY180" fmla="*/ 686791 h 1317955"/>
                  <a:gd name="connsiteX181" fmla="*/ 297705 w 713841"/>
                  <a:gd name="connsiteY181" fmla="*/ 688525 h 1317955"/>
                  <a:gd name="connsiteX182" fmla="*/ 289411 w 713841"/>
                  <a:gd name="connsiteY182" fmla="*/ 718687 h 1317955"/>
                  <a:gd name="connsiteX183" fmla="*/ 287413 w 713841"/>
                  <a:gd name="connsiteY183" fmla="*/ 725172 h 1317955"/>
                  <a:gd name="connsiteX184" fmla="*/ 281493 w 713841"/>
                  <a:gd name="connsiteY184" fmla="*/ 754504 h 1317955"/>
                  <a:gd name="connsiteX185" fmla="*/ 272634 w 713841"/>
                  <a:gd name="connsiteY185" fmla="*/ 810793 h 1317955"/>
                  <a:gd name="connsiteX186" fmla="*/ 267732 w 713841"/>
                  <a:gd name="connsiteY186" fmla="*/ 853924 h 1317955"/>
                  <a:gd name="connsiteX187" fmla="*/ 264829 w 713841"/>
                  <a:gd name="connsiteY187" fmla="*/ 896037 h 1317955"/>
                  <a:gd name="connsiteX188" fmla="*/ 285981 w 713841"/>
                  <a:gd name="connsiteY188" fmla="*/ 961827 h 1317955"/>
                  <a:gd name="connsiteX189" fmla="*/ 409793 w 713841"/>
                  <a:gd name="connsiteY189" fmla="*/ 1066413 h 1317955"/>
                  <a:gd name="connsiteX190" fmla="*/ 416391 w 713841"/>
                  <a:gd name="connsiteY190" fmla="*/ 1069127 h 1317955"/>
                  <a:gd name="connsiteX191" fmla="*/ 421933 w 713841"/>
                  <a:gd name="connsiteY191" fmla="*/ 1065508 h 1317955"/>
                  <a:gd name="connsiteX192" fmla="*/ 425214 w 713841"/>
                  <a:gd name="connsiteY192" fmla="*/ 1062718 h 1317955"/>
                  <a:gd name="connsiteX193" fmla="*/ 465103 w 713841"/>
                  <a:gd name="connsiteY193" fmla="*/ 1050389 h 1317955"/>
                  <a:gd name="connsiteX194" fmla="*/ 501183 w 713841"/>
                  <a:gd name="connsiteY194" fmla="*/ 1063887 h 1317955"/>
                  <a:gd name="connsiteX195" fmla="*/ 514078 w 713841"/>
                  <a:gd name="connsiteY195" fmla="*/ 1087300 h 1317955"/>
                  <a:gd name="connsiteX196" fmla="*/ 456243 w 713841"/>
                  <a:gd name="connsiteY196" fmla="*/ 1133258 h 1317955"/>
                  <a:gd name="connsiteX197" fmla="*/ 416505 w 713841"/>
                  <a:gd name="connsiteY197" fmla="*/ 1125228 h 1317955"/>
                  <a:gd name="connsiteX198" fmla="*/ 406250 w 713841"/>
                  <a:gd name="connsiteY198" fmla="*/ 1118592 h 1317955"/>
                  <a:gd name="connsiteX199" fmla="*/ 400443 w 713841"/>
                  <a:gd name="connsiteY199" fmla="*/ 1105095 h 1317955"/>
                  <a:gd name="connsiteX200" fmla="*/ 399350 w 713841"/>
                  <a:gd name="connsiteY200" fmla="*/ 1097894 h 1317955"/>
                  <a:gd name="connsiteX201" fmla="*/ 404516 w 713841"/>
                  <a:gd name="connsiteY201" fmla="*/ 1081456 h 1317955"/>
                  <a:gd name="connsiteX202" fmla="*/ 408173 w 713841"/>
                  <a:gd name="connsiteY202" fmla="*/ 1076366 h 1317955"/>
                  <a:gd name="connsiteX203" fmla="*/ 401084 w 713841"/>
                  <a:gd name="connsiteY203" fmla="*/ 1073538 h 1317955"/>
                  <a:gd name="connsiteX204" fmla="*/ 333711 w 713841"/>
                  <a:gd name="connsiteY204" fmla="*/ 1033838 h 1317955"/>
                  <a:gd name="connsiteX205" fmla="*/ 280664 w 713841"/>
                  <a:gd name="connsiteY205" fmla="*/ 975890 h 1317955"/>
                  <a:gd name="connsiteX206" fmla="*/ 271088 w 713841"/>
                  <a:gd name="connsiteY206" fmla="*/ 963675 h 1317955"/>
                  <a:gd name="connsiteX207" fmla="*/ 268147 w 713841"/>
                  <a:gd name="connsiteY207" fmla="*/ 962732 h 1317955"/>
                  <a:gd name="connsiteX208" fmla="*/ 265432 w 713841"/>
                  <a:gd name="connsiteY208" fmla="*/ 964730 h 1317955"/>
                  <a:gd name="connsiteX209" fmla="*/ 260532 w 713841"/>
                  <a:gd name="connsiteY209" fmla="*/ 999152 h 1317955"/>
                  <a:gd name="connsiteX210" fmla="*/ 260606 w 713841"/>
                  <a:gd name="connsiteY210" fmla="*/ 1038664 h 1317955"/>
                  <a:gd name="connsiteX211" fmla="*/ 264829 w 713841"/>
                  <a:gd name="connsiteY211" fmla="*/ 1119196 h 1317955"/>
                  <a:gd name="connsiteX212" fmla="*/ 272747 w 713841"/>
                  <a:gd name="connsiteY212" fmla="*/ 1202140 h 1317955"/>
                  <a:gd name="connsiteX213" fmla="*/ 273237 w 713841"/>
                  <a:gd name="connsiteY213" fmla="*/ 1207381 h 1317955"/>
                  <a:gd name="connsiteX214" fmla="*/ 280061 w 713841"/>
                  <a:gd name="connsiteY214" fmla="*/ 1207871 h 1317955"/>
                  <a:gd name="connsiteX215" fmla="*/ 303474 w 713841"/>
                  <a:gd name="connsiteY215" fmla="*/ 1215034 h 1317955"/>
                  <a:gd name="connsiteX216" fmla="*/ 318140 w 713841"/>
                  <a:gd name="connsiteY216" fmla="*/ 1229361 h 1317955"/>
                  <a:gd name="connsiteX217" fmla="*/ 329941 w 713841"/>
                  <a:gd name="connsiteY217" fmla="*/ 1249758 h 1317955"/>
                  <a:gd name="connsiteX218" fmla="*/ 325341 w 713841"/>
                  <a:gd name="connsiteY218" fmla="*/ 1272794 h 1317955"/>
                  <a:gd name="connsiteX219" fmla="*/ 295669 w 713841"/>
                  <a:gd name="connsiteY219" fmla="*/ 1310232 h 1317955"/>
                  <a:gd name="connsiteX220" fmla="*/ 251709 w 713841"/>
                  <a:gd name="connsiteY220" fmla="*/ 1316226 h 1317955"/>
                  <a:gd name="connsiteX221" fmla="*/ 208390 w 713841"/>
                  <a:gd name="connsiteY221" fmla="*/ 1293454 h 1317955"/>
                  <a:gd name="connsiteX222" fmla="*/ 205147 w 713841"/>
                  <a:gd name="connsiteY222" fmla="*/ 1282898 h 1317955"/>
                  <a:gd name="connsiteX223" fmla="*/ 230973 w 713841"/>
                  <a:gd name="connsiteY223" fmla="*/ 1224083 h 1317955"/>
                  <a:gd name="connsiteX224" fmla="*/ 253670 w 713841"/>
                  <a:gd name="connsiteY224" fmla="*/ 1211565 h 1317955"/>
                  <a:gd name="connsiteX225" fmla="*/ 259890 w 713841"/>
                  <a:gd name="connsiteY225" fmla="*/ 1209416 h 1317955"/>
                  <a:gd name="connsiteX226" fmla="*/ 259363 w 713841"/>
                  <a:gd name="connsiteY226" fmla="*/ 1204289 h 1317955"/>
                  <a:gd name="connsiteX227" fmla="*/ 251558 w 713841"/>
                  <a:gd name="connsiteY227" fmla="*/ 1123230 h 1317955"/>
                  <a:gd name="connsiteX228" fmla="*/ 247261 w 713841"/>
                  <a:gd name="connsiteY228" fmla="*/ 1041793 h 1317955"/>
                  <a:gd name="connsiteX229" fmla="*/ 247261 w 713841"/>
                  <a:gd name="connsiteY229" fmla="*/ 992102 h 1317955"/>
                  <a:gd name="connsiteX230" fmla="*/ 247223 w 713841"/>
                  <a:gd name="connsiteY230" fmla="*/ 967558 h 1317955"/>
                  <a:gd name="connsiteX231" fmla="*/ 239230 w 713841"/>
                  <a:gd name="connsiteY231" fmla="*/ 952326 h 1317955"/>
                  <a:gd name="connsiteX232" fmla="*/ 227391 w 713841"/>
                  <a:gd name="connsiteY232" fmla="*/ 959565 h 1317955"/>
                  <a:gd name="connsiteX233" fmla="*/ 216495 w 713841"/>
                  <a:gd name="connsiteY233" fmla="*/ 972459 h 1317955"/>
                  <a:gd name="connsiteX234" fmla="*/ 189576 w 713841"/>
                  <a:gd name="connsiteY234" fmla="*/ 998436 h 1317955"/>
                  <a:gd name="connsiteX235" fmla="*/ 120657 w 713841"/>
                  <a:gd name="connsiteY235" fmla="*/ 1045224 h 1317955"/>
                  <a:gd name="connsiteX236" fmla="*/ 115642 w 713841"/>
                  <a:gd name="connsiteY236" fmla="*/ 1048014 h 1317955"/>
                  <a:gd name="connsiteX237" fmla="*/ 117038 w 713841"/>
                  <a:gd name="connsiteY237" fmla="*/ 1052991 h 1317955"/>
                  <a:gd name="connsiteX238" fmla="*/ 118772 w 713841"/>
                  <a:gd name="connsiteY238" fmla="*/ 1064264 h 1317955"/>
                  <a:gd name="connsiteX239" fmla="*/ 102635 w 713841"/>
                  <a:gd name="connsiteY239" fmla="*/ 1102003 h 1317955"/>
                  <a:gd name="connsiteX240" fmla="*/ 58071 w 713841"/>
                  <a:gd name="connsiteY240" fmla="*/ 1122777 h 1317955"/>
                  <a:gd name="connsiteX241" fmla="*/ 14676 w 713841"/>
                  <a:gd name="connsiteY241" fmla="*/ 1108450 h 1317955"/>
                  <a:gd name="connsiteX242" fmla="*/ 10 w 713841"/>
                  <a:gd name="connsiteY242" fmla="*/ 1077082 h 1317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713841" h="1317955">
                    <a:moveTo>
                      <a:pt x="10" y="1077082"/>
                    </a:moveTo>
                    <a:cubicBezTo>
                      <a:pt x="-216" y="1065432"/>
                      <a:pt x="3290" y="1052878"/>
                      <a:pt x="10868" y="1042019"/>
                    </a:cubicBezTo>
                    <a:cubicBezTo>
                      <a:pt x="23385" y="1024450"/>
                      <a:pt x="47251" y="1005637"/>
                      <a:pt x="73114" y="1008540"/>
                    </a:cubicBezTo>
                    <a:cubicBezTo>
                      <a:pt x="85104" y="1009822"/>
                      <a:pt x="94039" y="1015477"/>
                      <a:pt x="100410" y="1025581"/>
                    </a:cubicBezTo>
                    <a:lnTo>
                      <a:pt x="100825" y="1026298"/>
                    </a:lnTo>
                    <a:lnTo>
                      <a:pt x="102673" y="1028145"/>
                    </a:lnTo>
                    <a:cubicBezTo>
                      <a:pt x="103729" y="1029201"/>
                      <a:pt x="104784" y="1030256"/>
                      <a:pt x="105689" y="1031350"/>
                    </a:cubicBezTo>
                    <a:lnTo>
                      <a:pt x="110515" y="1037458"/>
                    </a:lnTo>
                    <a:lnTo>
                      <a:pt x="117867" y="1033386"/>
                    </a:lnTo>
                    <a:cubicBezTo>
                      <a:pt x="169707" y="1005109"/>
                      <a:pt x="207221" y="970913"/>
                      <a:pt x="229163" y="935549"/>
                    </a:cubicBezTo>
                    <a:cubicBezTo>
                      <a:pt x="246543" y="907913"/>
                      <a:pt x="250502" y="878242"/>
                      <a:pt x="253821" y="855357"/>
                    </a:cubicBezTo>
                    <a:cubicBezTo>
                      <a:pt x="255630" y="844008"/>
                      <a:pt x="256912" y="832547"/>
                      <a:pt x="258231" y="821123"/>
                    </a:cubicBezTo>
                    <a:cubicBezTo>
                      <a:pt x="259061" y="814299"/>
                      <a:pt x="259852" y="807437"/>
                      <a:pt x="260644" y="800689"/>
                    </a:cubicBezTo>
                    <a:cubicBezTo>
                      <a:pt x="262756" y="781498"/>
                      <a:pt x="266074" y="762534"/>
                      <a:pt x="270145" y="743683"/>
                    </a:cubicBezTo>
                    <a:lnTo>
                      <a:pt x="276140" y="714163"/>
                    </a:lnTo>
                    <a:cubicBezTo>
                      <a:pt x="276517" y="712315"/>
                      <a:pt x="276781" y="709638"/>
                      <a:pt x="277007" y="706622"/>
                    </a:cubicBezTo>
                    <a:cubicBezTo>
                      <a:pt x="277950" y="696970"/>
                      <a:pt x="281004" y="688073"/>
                      <a:pt x="278402" y="678044"/>
                    </a:cubicBezTo>
                    <a:cubicBezTo>
                      <a:pt x="277950" y="676272"/>
                      <a:pt x="276894" y="674161"/>
                      <a:pt x="274708" y="673746"/>
                    </a:cubicBezTo>
                    <a:cubicBezTo>
                      <a:pt x="273086" y="673444"/>
                      <a:pt x="271654" y="674236"/>
                      <a:pt x="270522" y="675066"/>
                    </a:cubicBezTo>
                    <a:cubicBezTo>
                      <a:pt x="265998" y="678233"/>
                      <a:pt x="264678" y="682719"/>
                      <a:pt x="261361" y="686338"/>
                    </a:cubicBezTo>
                    <a:cubicBezTo>
                      <a:pt x="257967" y="690033"/>
                      <a:pt x="253141" y="693200"/>
                      <a:pt x="248919" y="696329"/>
                    </a:cubicBezTo>
                    <a:cubicBezTo>
                      <a:pt x="240587" y="702513"/>
                      <a:pt x="231614" y="708243"/>
                      <a:pt x="221999" y="713408"/>
                    </a:cubicBezTo>
                    <a:cubicBezTo>
                      <a:pt x="204355" y="722872"/>
                      <a:pt x="184448" y="730488"/>
                      <a:pt x="163034" y="734484"/>
                    </a:cubicBezTo>
                    <a:cubicBezTo>
                      <a:pt x="157265" y="735540"/>
                      <a:pt x="151384" y="736369"/>
                      <a:pt x="145465" y="736821"/>
                    </a:cubicBezTo>
                    <a:lnTo>
                      <a:pt x="139734" y="737312"/>
                    </a:lnTo>
                    <a:lnTo>
                      <a:pt x="138226" y="741949"/>
                    </a:lnTo>
                    <a:cubicBezTo>
                      <a:pt x="137283" y="744927"/>
                      <a:pt x="136040" y="747793"/>
                      <a:pt x="134833" y="750583"/>
                    </a:cubicBezTo>
                    <a:lnTo>
                      <a:pt x="133702" y="752581"/>
                    </a:lnTo>
                    <a:lnTo>
                      <a:pt x="133513" y="758161"/>
                    </a:lnTo>
                    <a:cubicBezTo>
                      <a:pt x="130120" y="767850"/>
                      <a:pt x="120355" y="772940"/>
                      <a:pt x="112739" y="775579"/>
                    </a:cubicBezTo>
                    <a:cubicBezTo>
                      <a:pt x="97357" y="780857"/>
                      <a:pt x="77111" y="780631"/>
                      <a:pt x="63539" y="774637"/>
                    </a:cubicBezTo>
                    <a:cubicBezTo>
                      <a:pt x="41633" y="764947"/>
                      <a:pt x="29192" y="744249"/>
                      <a:pt x="33489" y="722683"/>
                    </a:cubicBezTo>
                    <a:cubicBezTo>
                      <a:pt x="34847" y="716387"/>
                      <a:pt x="37524" y="710392"/>
                      <a:pt x="41407" y="704888"/>
                    </a:cubicBezTo>
                    <a:cubicBezTo>
                      <a:pt x="50870" y="691579"/>
                      <a:pt x="67120" y="681814"/>
                      <a:pt x="83822" y="679439"/>
                    </a:cubicBezTo>
                    <a:cubicBezTo>
                      <a:pt x="93096" y="678082"/>
                      <a:pt x="106970" y="678421"/>
                      <a:pt x="120506" y="686866"/>
                    </a:cubicBezTo>
                    <a:cubicBezTo>
                      <a:pt x="134569" y="695651"/>
                      <a:pt x="139093" y="708281"/>
                      <a:pt x="140413" y="717367"/>
                    </a:cubicBezTo>
                    <a:lnTo>
                      <a:pt x="141053" y="721741"/>
                    </a:lnTo>
                    <a:lnTo>
                      <a:pt x="146143" y="724040"/>
                    </a:lnTo>
                    <a:cubicBezTo>
                      <a:pt x="152138" y="726416"/>
                      <a:pt x="170197" y="720421"/>
                      <a:pt x="186749" y="714200"/>
                    </a:cubicBezTo>
                    <a:cubicBezTo>
                      <a:pt x="203299" y="707904"/>
                      <a:pt x="218607" y="701193"/>
                      <a:pt x="218607" y="701193"/>
                    </a:cubicBezTo>
                    <a:cubicBezTo>
                      <a:pt x="238627" y="689882"/>
                      <a:pt x="255630" y="675744"/>
                      <a:pt x="271427" y="659645"/>
                    </a:cubicBezTo>
                    <a:cubicBezTo>
                      <a:pt x="297441" y="633103"/>
                      <a:pt x="305133" y="603884"/>
                      <a:pt x="318215" y="569688"/>
                    </a:cubicBezTo>
                    <a:lnTo>
                      <a:pt x="321420" y="560640"/>
                    </a:lnTo>
                    <a:cubicBezTo>
                      <a:pt x="323984" y="553703"/>
                      <a:pt x="326548" y="546690"/>
                      <a:pt x="329149" y="539602"/>
                    </a:cubicBezTo>
                    <a:cubicBezTo>
                      <a:pt x="336539" y="519620"/>
                      <a:pt x="345022" y="500090"/>
                      <a:pt x="354409" y="480938"/>
                    </a:cubicBezTo>
                    <a:cubicBezTo>
                      <a:pt x="363533" y="461710"/>
                      <a:pt x="372205" y="442293"/>
                      <a:pt x="381743" y="423367"/>
                    </a:cubicBezTo>
                    <a:lnTo>
                      <a:pt x="392714" y="403272"/>
                    </a:lnTo>
                    <a:lnTo>
                      <a:pt x="369000" y="412848"/>
                    </a:lnTo>
                    <a:cubicBezTo>
                      <a:pt x="355503" y="418202"/>
                      <a:pt x="340836" y="421708"/>
                      <a:pt x="327565" y="424234"/>
                    </a:cubicBezTo>
                    <a:cubicBezTo>
                      <a:pt x="297517" y="430191"/>
                      <a:pt x="264754" y="435356"/>
                      <a:pt x="231916" y="426948"/>
                    </a:cubicBezTo>
                    <a:lnTo>
                      <a:pt x="223508" y="424762"/>
                    </a:lnTo>
                    <a:lnTo>
                      <a:pt x="221887" y="431963"/>
                    </a:lnTo>
                    <a:cubicBezTo>
                      <a:pt x="221510" y="433659"/>
                      <a:pt x="221019" y="435243"/>
                      <a:pt x="220378" y="436713"/>
                    </a:cubicBezTo>
                    <a:cubicBezTo>
                      <a:pt x="219474" y="438862"/>
                      <a:pt x="218342" y="440672"/>
                      <a:pt x="216986" y="442218"/>
                    </a:cubicBezTo>
                    <a:lnTo>
                      <a:pt x="215252" y="444103"/>
                    </a:lnTo>
                    <a:lnTo>
                      <a:pt x="215289" y="446667"/>
                    </a:lnTo>
                    <a:cubicBezTo>
                      <a:pt x="215063" y="447722"/>
                      <a:pt x="214761" y="448514"/>
                      <a:pt x="214497" y="449193"/>
                    </a:cubicBezTo>
                    <a:cubicBezTo>
                      <a:pt x="213781" y="450852"/>
                      <a:pt x="213027" y="451455"/>
                      <a:pt x="211933" y="451907"/>
                    </a:cubicBezTo>
                    <a:cubicBezTo>
                      <a:pt x="196287" y="458543"/>
                      <a:pt x="181432" y="466234"/>
                      <a:pt x="164806" y="460051"/>
                    </a:cubicBezTo>
                    <a:cubicBezTo>
                      <a:pt x="149725" y="454433"/>
                      <a:pt x="135964" y="438410"/>
                      <a:pt x="133815" y="422273"/>
                    </a:cubicBezTo>
                    <a:cubicBezTo>
                      <a:pt x="132797" y="414846"/>
                      <a:pt x="134079" y="406589"/>
                      <a:pt x="137510" y="398446"/>
                    </a:cubicBezTo>
                    <a:cubicBezTo>
                      <a:pt x="146106" y="378049"/>
                      <a:pt x="165296" y="364175"/>
                      <a:pt x="184034" y="364966"/>
                    </a:cubicBezTo>
                    <a:cubicBezTo>
                      <a:pt x="207409" y="366022"/>
                      <a:pt x="218644" y="392074"/>
                      <a:pt x="221774" y="406853"/>
                    </a:cubicBezTo>
                    <a:lnTo>
                      <a:pt x="222754" y="411566"/>
                    </a:lnTo>
                    <a:lnTo>
                      <a:pt x="227806" y="413413"/>
                    </a:lnTo>
                    <a:cubicBezTo>
                      <a:pt x="264414" y="426722"/>
                      <a:pt x="302418" y="417448"/>
                      <a:pt x="329752" y="411717"/>
                    </a:cubicBezTo>
                    <a:cubicBezTo>
                      <a:pt x="395995" y="398974"/>
                      <a:pt x="420162" y="350489"/>
                      <a:pt x="447269" y="309280"/>
                    </a:cubicBezTo>
                    <a:cubicBezTo>
                      <a:pt x="447269" y="309280"/>
                      <a:pt x="459711" y="289525"/>
                      <a:pt x="472191" y="269769"/>
                    </a:cubicBezTo>
                    <a:cubicBezTo>
                      <a:pt x="485839" y="250805"/>
                      <a:pt x="499525" y="231765"/>
                      <a:pt x="499525" y="231765"/>
                    </a:cubicBezTo>
                    <a:cubicBezTo>
                      <a:pt x="500920" y="229654"/>
                      <a:pt x="502013" y="227693"/>
                      <a:pt x="503181" y="225506"/>
                    </a:cubicBezTo>
                    <a:cubicBezTo>
                      <a:pt x="505444" y="221322"/>
                      <a:pt x="509176" y="218645"/>
                      <a:pt x="511363" y="214497"/>
                    </a:cubicBezTo>
                    <a:lnTo>
                      <a:pt x="520261" y="197418"/>
                    </a:lnTo>
                    <a:cubicBezTo>
                      <a:pt x="520676" y="196627"/>
                      <a:pt x="521014" y="195496"/>
                      <a:pt x="520185" y="194666"/>
                    </a:cubicBezTo>
                    <a:cubicBezTo>
                      <a:pt x="519431" y="193950"/>
                      <a:pt x="518376" y="194063"/>
                      <a:pt x="517508" y="194251"/>
                    </a:cubicBezTo>
                    <a:cubicBezTo>
                      <a:pt x="509553" y="196099"/>
                      <a:pt x="502088" y="198813"/>
                      <a:pt x="494774" y="202018"/>
                    </a:cubicBezTo>
                    <a:cubicBezTo>
                      <a:pt x="487761" y="205110"/>
                      <a:pt x="478336" y="206542"/>
                      <a:pt x="470192" y="207937"/>
                    </a:cubicBezTo>
                    <a:cubicBezTo>
                      <a:pt x="452737" y="210916"/>
                      <a:pt x="433810" y="211481"/>
                      <a:pt x="414506" y="207937"/>
                    </a:cubicBezTo>
                    <a:lnTo>
                      <a:pt x="405383" y="205939"/>
                    </a:lnTo>
                    <a:lnTo>
                      <a:pt x="400896" y="204808"/>
                    </a:lnTo>
                    <a:lnTo>
                      <a:pt x="397993" y="207409"/>
                    </a:lnTo>
                    <a:cubicBezTo>
                      <a:pt x="394298" y="210765"/>
                      <a:pt x="389887" y="213668"/>
                      <a:pt x="384873" y="216043"/>
                    </a:cubicBezTo>
                    <a:cubicBezTo>
                      <a:pt x="378275" y="222943"/>
                      <a:pt x="371640" y="225393"/>
                      <a:pt x="363308" y="224715"/>
                    </a:cubicBezTo>
                    <a:cubicBezTo>
                      <a:pt x="351280" y="223734"/>
                      <a:pt x="337444" y="216383"/>
                      <a:pt x="327415" y="205298"/>
                    </a:cubicBezTo>
                    <a:cubicBezTo>
                      <a:pt x="311014" y="187239"/>
                      <a:pt x="306791" y="165523"/>
                      <a:pt x="317574" y="149838"/>
                    </a:cubicBezTo>
                    <a:cubicBezTo>
                      <a:pt x="318894" y="147840"/>
                      <a:pt x="320440" y="145955"/>
                      <a:pt x="322136" y="144108"/>
                    </a:cubicBezTo>
                    <a:cubicBezTo>
                      <a:pt x="333485" y="132119"/>
                      <a:pt x="352449" y="129706"/>
                      <a:pt x="370433" y="137925"/>
                    </a:cubicBezTo>
                    <a:cubicBezTo>
                      <a:pt x="389095" y="146445"/>
                      <a:pt x="403422" y="162356"/>
                      <a:pt x="407381" y="178077"/>
                    </a:cubicBezTo>
                    <a:cubicBezTo>
                      <a:pt x="408173" y="181244"/>
                      <a:pt x="408361" y="184449"/>
                      <a:pt x="408059" y="188181"/>
                    </a:cubicBezTo>
                    <a:lnTo>
                      <a:pt x="407343" y="196061"/>
                    </a:lnTo>
                    <a:lnTo>
                      <a:pt x="416240" y="197720"/>
                    </a:lnTo>
                    <a:cubicBezTo>
                      <a:pt x="445422" y="203149"/>
                      <a:pt x="474415" y="197343"/>
                      <a:pt x="498959" y="187277"/>
                    </a:cubicBezTo>
                    <a:cubicBezTo>
                      <a:pt x="523955" y="177474"/>
                      <a:pt x="545860" y="164278"/>
                      <a:pt x="558754" y="152138"/>
                    </a:cubicBezTo>
                    <a:cubicBezTo>
                      <a:pt x="563995" y="150329"/>
                      <a:pt x="567237" y="147765"/>
                      <a:pt x="570932" y="142901"/>
                    </a:cubicBezTo>
                    <a:cubicBezTo>
                      <a:pt x="573006" y="140149"/>
                      <a:pt x="575042" y="136944"/>
                      <a:pt x="576814" y="134079"/>
                    </a:cubicBezTo>
                    <a:cubicBezTo>
                      <a:pt x="578134" y="132043"/>
                      <a:pt x="579339" y="130196"/>
                      <a:pt x="580244" y="128876"/>
                    </a:cubicBezTo>
                    <a:lnTo>
                      <a:pt x="638758" y="65612"/>
                    </a:lnTo>
                    <a:cubicBezTo>
                      <a:pt x="638758" y="65612"/>
                      <a:pt x="641096" y="62898"/>
                      <a:pt x="644942" y="59127"/>
                    </a:cubicBezTo>
                    <a:cubicBezTo>
                      <a:pt x="648825" y="55433"/>
                      <a:pt x="654027" y="50494"/>
                      <a:pt x="659231" y="45555"/>
                    </a:cubicBezTo>
                    <a:cubicBezTo>
                      <a:pt x="669637" y="35677"/>
                      <a:pt x="680079" y="25761"/>
                      <a:pt x="680079" y="25761"/>
                    </a:cubicBezTo>
                    <a:cubicBezTo>
                      <a:pt x="682115" y="23499"/>
                      <a:pt x="684000" y="21425"/>
                      <a:pt x="686074" y="19126"/>
                    </a:cubicBezTo>
                    <a:cubicBezTo>
                      <a:pt x="688638" y="16147"/>
                      <a:pt x="691541" y="12716"/>
                      <a:pt x="694670" y="9549"/>
                    </a:cubicBezTo>
                    <a:cubicBezTo>
                      <a:pt x="705001" y="-894"/>
                      <a:pt x="709487" y="-140"/>
                      <a:pt x="710279" y="124"/>
                    </a:cubicBezTo>
                    <a:cubicBezTo>
                      <a:pt x="713219" y="3328"/>
                      <a:pt x="713973" y="5779"/>
                      <a:pt x="713823" y="7664"/>
                    </a:cubicBezTo>
                    <a:cubicBezTo>
                      <a:pt x="713559" y="11283"/>
                      <a:pt x="711900" y="14337"/>
                      <a:pt x="708281" y="17957"/>
                    </a:cubicBezTo>
                    <a:cubicBezTo>
                      <a:pt x="706886" y="19239"/>
                      <a:pt x="701796" y="23914"/>
                      <a:pt x="701796" y="23914"/>
                    </a:cubicBezTo>
                    <a:lnTo>
                      <a:pt x="687092" y="38014"/>
                    </a:lnTo>
                    <a:lnTo>
                      <a:pt x="678911" y="46045"/>
                    </a:lnTo>
                    <a:cubicBezTo>
                      <a:pt x="662510" y="58713"/>
                      <a:pt x="591292" y="138226"/>
                      <a:pt x="591292" y="138226"/>
                    </a:cubicBezTo>
                    <a:cubicBezTo>
                      <a:pt x="587597" y="142788"/>
                      <a:pt x="583449" y="147011"/>
                      <a:pt x="579302" y="151271"/>
                    </a:cubicBezTo>
                    <a:cubicBezTo>
                      <a:pt x="574212" y="156474"/>
                      <a:pt x="569122" y="161715"/>
                      <a:pt x="564749" y="167483"/>
                    </a:cubicBezTo>
                    <a:cubicBezTo>
                      <a:pt x="562902" y="169934"/>
                      <a:pt x="561168" y="172460"/>
                      <a:pt x="559584" y="175137"/>
                    </a:cubicBezTo>
                    <a:cubicBezTo>
                      <a:pt x="552609" y="187163"/>
                      <a:pt x="553665" y="199379"/>
                      <a:pt x="554795" y="211067"/>
                    </a:cubicBezTo>
                    <a:cubicBezTo>
                      <a:pt x="555248" y="216533"/>
                      <a:pt x="556040" y="222302"/>
                      <a:pt x="556002" y="228334"/>
                    </a:cubicBezTo>
                    <a:cubicBezTo>
                      <a:pt x="555248" y="279194"/>
                      <a:pt x="579717" y="326699"/>
                      <a:pt x="619945" y="357727"/>
                    </a:cubicBezTo>
                    <a:lnTo>
                      <a:pt x="623564" y="360555"/>
                    </a:lnTo>
                    <a:lnTo>
                      <a:pt x="627523" y="360367"/>
                    </a:lnTo>
                    <a:cubicBezTo>
                      <a:pt x="632085" y="360178"/>
                      <a:pt x="636873" y="361045"/>
                      <a:pt x="642189" y="363081"/>
                    </a:cubicBezTo>
                    <a:cubicBezTo>
                      <a:pt x="643170" y="363458"/>
                      <a:pt x="644037" y="363948"/>
                      <a:pt x="644866" y="364627"/>
                    </a:cubicBezTo>
                    <a:lnTo>
                      <a:pt x="646864" y="366248"/>
                    </a:lnTo>
                    <a:lnTo>
                      <a:pt x="649277" y="367002"/>
                    </a:lnTo>
                    <a:cubicBezTo>
                      <a:pt x="660512" y="370508"/>
                      <a:pt x="671220" y="377446"/>
                      <a:pt x="678836" y="385853"/>
                    </a:cubicBezTo>
                    <a:cubicBezTo>
                      <a:pt x="686338" y="394110"/>
                      <a:pt x="689882" y="402706"/>
                      <a:pt x="690259" y="411151"/>
                    </a:cubicBezTo>
                    <a:cubicBezTo>
                      <a:pt x="690335" y="414733"/>
                      <a:pt x="689618" y="417938"/>
                      <a:pt x="688072" y="420652"/>
                    </a:cubicBezTo>
                    <a:cubicBezTo>
                      <a:pt x="681173" y="432717"/>
                      <a:pt x="658363" y="434753"/>
                      <a:pt x="636119" y="425516"/>
                    </a:cubicBezTo>
                    <a:cubicBezTo>
                      <a:pt x="624054" y="420464"/>
                      <a:pt x="617306" y="412471"/>
                      <a:pt x="613800" y="406627"/>
                    </a:cubicBezTo>
                    <a:cubicBezTo>
                      <a:pt x="606673" y="394789"/>
                      <a:pt x="605769" y="380047"/>
                      <a:pt x="611424" y="370207"/>
                    </a:cubicBezTo>
                    <a:lnTo>
                      <a:pt x="613837" y="365984"/>
                    </a:lnTo>
                    <a:lnTo>
                      <a:pt x="609011" y="360329"/>
                    </a:lnTo>
                    <a:cubicBezTo>
                      <a:pt x="606522" y="357388"/>
                      <a:pt x="602300" y="354523"/>
                      <a:pt x="599359" y="351771"/>
                    </a:cubicBezTo>
                    <a:cubicBezTo>
                      <a:pt x="596118" y="348717"/>
                      <a:pt x="592950" y="345550"/>
                      <a:pt x="590047" y="342383"/>
                    </a:cubicBezTo>
                    <a:cubicBezTo>
                      <a:pt x="584128" y="335973"/>
                      <a:pt x="578737" y="329262"/>
                      <a:pt x="573948" y="322325"/>
                    </a:cubicBezTo>
                    <a:cubicBezTo>
                      <a:pt x="564033" y="307999"/>
                      <a:pt x="556643" y="292767"/>
                      <a:pt x="551704" y="277309"/>
                    </a:cubicBezTo>
                    <a:cubicBezTo>
                      <a:pt x="548084" y="265885"/>
                      <a:pt x="545785" y="254311"/>
                      <a:pt x="544729" y="242849"/>
                    </a:cubicBezTo>
                    <a:cubicBezTo>
                      <a:pt x="544202" y="237081"/>
                      <a:pt x="544390" y="231463"/>
                      <a:pt x="544089" y="225695"/>
                    </a:cubicBezTo>
                    <a:cubicBezTo>
                      <a:pt x="543749" y="218418"/>
                      <a:pt x="541939" y="210463"/>
                      <a:pt x="541450" y="203262"/>
                    </a:cubicBezTo>
                    <a:cubicBezTo>
                      <a:pt x="531269" y="212801"/>
                      <a:pt x="522599" y="224036"/>
                      <a:pt x="514454" y="235271"/>
                    </a:cubicBezTo>
                    <a:cubicBezTo>
                      <a:pt x="485613" y="272898"/>
                      <a:pt x="461031" y="313390"/>
                      <a:pt x="435544" y="353580"/>
                    </a:cubicBezTo>
                    <a:cubicBezTo>
                      <a:pt x="432114" y="359688"/>
                      <a:pt x="428833" y="365833"/>
                      <a:pt x="425741" y="372054"/>
                    </a:cubicBezTo>
                    <a:cubicBezTo>
                      <a:pt x="412470" y="399614"/>
                      <a:pt x="398031" y="433207"/>
                      <a:pt x="410095" y="474792"/>
                    </a:cubicBezTo>
                    <a:cubicBezTo>
                      <a:pt x="415562" y="494812"/>
                      <a:pt x="425440" y="514643"/>
                      <a:pt x="439465" y="533570"/>
                    </a:cubicBezTo>
                    <a:cubicBezTo>
                      <a:pt x="444592" y="540469"/>
                      <a:pt x="450852" y="547105"/>
                      <a:pt x="457072" y="553552"/>
                    </a:cubicBezTo>
                    <a:lnTo>
                      <a:pt x="461898" y="558566"/>
                    </a:lnTo>
                    <a:cubicBezTo>
                      <a:pt x="462614" y="559358"/>
                      <a:pt x="463783" y="560678"/>
                      <a:pt x="465253" y="562299"/>
                    </a:cubicBezTo>
                    <a:cubicBezTo>
                      <a:pt x="478148" y="576927"/>
                      <a:pt x="485839" y="583864"/>
                      <a:pt x="494133" y="585108"/>
                    </a:cubicBezTo>
                    <a:cubicBezTo>
                      <a:pt x="500014" y="585938"/>
                      <a:pt x="504577" y="583186"/>
                      <a:pt x="511325" y="578661"/>
                    </a:cubicBezTo>
                    <a:cubicBezTo>
                      <a:pt x="512720" y="577681"/>
                      <a:pt x="514040" y="576814"/>
                      <a:pt x="514945" y="576475"/>
                    </a:cubicBezTo>
                    <a:cubicBezTo>
                      <a:pt x="519695" y="574514"/>
                      <a:pt x="525690" y="574099"/>
                      <a:pt x="533343" y="575155"/>
                    </a:cubicBezTo>
                    <a:cubicBezTo>
                      <a:pt x="548348" y="577266"/>
                      <a:pt x="564862" y="583751"/>
                      <a:pt x="575531" y="591442"/>
                    </a:cubicBezTo>
                    <a:cubicBezTo>
                      <a:pt x="586729" y="599548"/>
                      <a:pt x="594609" y="610633"/>
                      <a:pt x="597965" y="622056"/>
                    </a:cubicBezTo>
                    <a:cubicBezTo>
                      <a:pt x="599737" y="628390"/>
                      <a:pt x="599699" y="634159"/>
                      <a:pt x="597889" y="639362"/>
                    </a:cubicBezTo>
                    <a:cubicBezTo>
                      <a:pt x="593591" y="651615"/>
                      <a:pt x="579302" y="659042"/>
                      <a:pt x="559584" y="659721"/>
                    </a:cubicBezTo>
                    <a:cubicBezTo>
                      <a:pt x="532212" y="660588"/>
                      <a:pt x="496244" y="649164"/>
                      <a:pt x="484217" y="626015"/>
                    </a:cubicBezTo>
                    <a:cubicBezTo>
                      <a:pt x="480598" y="619116"/>
                      <a:pt x="480033" y="612480"/>
                      <a:pt x="482408" y="605731"/>
                    </a:cubicBezTo>
                    <a:cubicBezTo>
                      <a:pt x="483275" y="603243"/>
                      <a:pt x="484519" y="600868"/>
                      <a:pt x="486065" y="598606"/>
                    </a:cubicBezTo>
                    <a:lnTo>
                      <a:pt x="488779" y="594534"/>
                    </a:lnTo>
                    <a:lnTo>
                      <a:pt x="483388" y="590500"/>
                    </a:lnTo>
                    <a:cubicBezTo>
                      <a:pt x="434904" y="554645"/>
                      <a:pt x="404402" y="510232"/>
                      <a:pt x="395391" y="464801"/>
                    </a:cubicBezTo>
                    <a:lnTo>
                      <a:pt x="390038" y="437241"/>
                    </a:lnTo>
                    <a:lnTo>
                      <a:pt x="372054" y="475471"/>
                    </a:lnTo>
                    <a:cubicBezTo>
                      <a:pt x="365229" y="490363"/>
                      <a:pt x="357840" y="505029"/>
                      <a:pt x="351469" y="520148"/>
                    </a:cubicBezTo>
                    <a:lnTo>
                      <a:pt x="333485" y="565994"/>
                    </a:lnTo>
                    <a:lnTo>
                      <a:pt x="325341" y="585674"/>
                    </a:lnTo>
                    <a:cubicBezTo>
                      <a:pt x="321345" y="594722"/>
                      <a:pt x="317725" y="603846"/>
                      <a:pt x="315237" y="613234"/>
                    </a:cubicBezTo>
                    <a:cubicBezTo>
                      <a:pt x="309016" y="634837"/>
                      <a:pt x="304266" y="661417"/>
                      <a:pt x="316858" y="691164"/>
                    </a:cubicBezTo>
                    <a:cubicBezTo>
                      <a:pt x="325869" y="710694"/>
                      <a:pt x="341779" y="729771"/>
                      <a:pt x="363797" y="747453"/>
                    </a:cubicBezTo>
                    <a:cubicBezTo>
                      <a:pt x="372431" y="754353"/>
                      <a:pt x="382083" y="760498"/>
                      <a:pt x="391395" y="766342"/>
                    </a:cubicBezTo>
                    <a:lnTo>
                      <a:pt x="398031" y="770640"/>
                    </a:lnTo>
                    <a:cubicBezTo>
                      <a:pt x="410510" y="778972"/>
                      <a:pt x="427702" y="789981"/>
                      <a:pt x="441237" y="786739"/>
                    </a:cubicBezTo>
                    <a:cubicBezTo>
                      <a:pt x="445837" y="785683"/>
                      <a:pt x="449116" y="783723"/>
                      <a:pt x="451982" y="781988"/>
                    </a:cubicBezTo>
                    <a:lnTo>
                      <a:pt x="454433" y="780556"/>
                    </a:lnTo>
                    <a:cubicBezTo>
                      <a:pt x="464348" y="775240"/>
                      <a:pt x="484368" y="775579"/>
                      <a:pt x="496886" y="779085"/>
                    </a:cubicBezTo>
                    <a:cubicBezTo>
                      <a:pt x="513851" y="783874"/>
                      <a:pt x="528970" y="794769"/>
                      <a:pt x="534588" y="806042"/>
                    </a:cubicBezTo>
                    <a:cubicBezTo>
                      <a:pt x="537113" y="811132"/>
                      <a:pt x="537754" y="816335"/>
                      <a:pt x="536548" y="821576"/>
                    </a:cubicBezTo>
                    <a:cubicBezTo>
                      <a:pt x="533758" y="836091"/>
                      <a:pt x="518526" y="847741"/>
                      <a:pt x="498167" y="850078"/>
                    </a:cubicBezTo>
                    <a:cubicBezTo>
                      <a:pt x="473171" y="853019"/>
                      <a:pt x="447345" y="840992"/>
                      <a:pt x="434866" y="826703"/>
                    </a:cubicBezTo>
                    <a:cubicBezTo>
                      <a:pt x="427551" y="818258"/>
                      <a:pt x="424158" y="809511"/>
                      <a:pt x="425930" y="801066"/>
                    </a:cubicBezTo>
                    <a:lnTo>
                      <a:pt x="427438" y="796089"/>
                    </a:lnTo>
                    <a:lnTo>
                      <a:pt x="421066" y="791678"/>
                    </a:lnTo>
                    <a:cubicBezTo>
                      <a:pt x="377370" y="775655"/>
                      <a:pt x="339404" y="746888"/>
                      <a:pt x="316142" y="712956"/>
                    </a:cubicBezTo>
                    <a:cubicBezTo>
                      <a:pt x="310675" y="705001"/>
                      <a:pt x="307772" y="696329"/>
                      <a:pt x="301966" y="688374"/>
                    </a:cubicBezTo>
                    <a:cubicBezTo>
                      <a:pt x="301476" y="687658"/>
                      <a:pt x="300722" y="686829"/>
                      <a:pt x="299741" y="686791"/>
                    </a:cubicBezTo>
                    <a:cubicBezTo>
                      <a:pt x="298610" y="686753"/>
                      <a:pt x="297970" y="687696"/>
                      <a:pt x="297705" y="688525"/>
                    </a:cubicBezTo>
                    <a:cubicBezTo>
                      <a:pt x="294199" y="698441"/>
                      <a:pt x="292728" y="708809"/>
                      <a:pt x="289411" y="718687"/>
                    </a:cubicBezTo>
                    <a:cubicBezTo>
                      <a:pt x="288506" y="721326"/>
                      <a:pt x="287752" y="723626"/>
                      <a:pt x="287413" y="725172"/>
                    </a:cubicBezTo>
                    <a:lnTo>
                      <a:pt x="281493" y="754504"/>
                    </a:lnTo>
                    <a:cubicBezTo>
                      <a:pt x="277271" y="773091"/>
                      <a:pt x="275046" y="791980"/>
                      <a:pt x="272634" y="810793"/>
                    </a:cubicBezTo>
                    <a:lnTo>
                      <a:pt x="267732" y="853924"/>
                    </a:lnTo>
                    <a:cubicBezTo>
                      <a:pt x="265847" y="867874"/>
                      <a:pt x="265961" y="882012"/>
                      <a:pt x="264829" y="896037"/>
                    </a:cubicBezTo>
                    <a:cubicBezTo>
                      <a:pt x="263472" y="918394"/>
                      <a:pt x="273614" y="940262"/>
                      <a:pt x="285981" y="961827"/>
                    </a:cubicBezTo>
                    <a:cubicBezTo>
                      <a:pt x="315237" y="1009256"/>
                      <a:pt x="357124" y="1046242"/>
                      <a:pt x="409793" y="1066413"/>
                    </a:cubicBezTo>
                    <a:lnTo>
                      <a:pt x="416391" y="1069127"/>
                    </a:lnTo>
                    <a:lnTo>
                      <a:pt x="421933" y="1065508"/>
                    </a:lnTo>
                    <a:lnTo>
                      <a:pt x="425214" y="1062718"/>
                    </a:lnTo>
                    <a:cubicBezTo>
                      <a:pt x="436713" y="1054084"/>
                      <a:pt x="450852" y="1049824"/>
                      <a:pt x="465103" y="1050389"/>
                    </a:cubicBezTo>
                    <a:cubicBezTo>
                      <a:pt x="478788" y="1050917"/>
                      <a:pt x="491268" y="1055705"/>
                      <a:pt x="501183" y="1063887"/>
                    </a:cubicBezTo>
                    <a:cubicBezTo>
                      <a:pt x="509365" y="1070711"/>
                      <a:pt x="513851" y="1078704"/>
                      <a:pt x="514078" y="1087300"/>
                    </a:cubicBezTo>
                    <a:cubicBezTo>
                      <a:pt x="514530" y="1106301"/>
                      <a:pt x="492776" y="1128583"/>
                      <a:pt x="456243" y="1133258"/>
                    </a:cubicBezTo>
                    <a:cubicBezTo>
                      <a:pt x="441840" y="1134993"/>
                      <a:pt x="427513" y="1132278"/>
                      <a:pt x="416505" y="1125228"/>
                    </a:cubicBezTo>
                    <a:cubicBezTo>
                      <a:pt x="411378" y="1122928"/>
                      <a:pt x="408474" y="1120968"/>
                      <a:pt x="406250" y="1118592"/>
                    </a:cubicBezTo>
                    <a:cubicBezTo>
                      <a:pt x="402781" y="1114860"/>
                      <a:pt x="400821" y="1110298"/>
                      <a:pt x="400443" y="1105095"/>
                    </a:cubicBezTo>
                    <a:cubicBezTo>
                      <a:pt x="399765" y="1102154"/>
                      <a:pt x="399425" y="1100043"/>
                      <a:pt x="399350" y="1097894"/>
                    </a:cubicBezTo>
                    <a:cubicBezTo>
                      <a:pt x="399199" y="1092050"/>
                      <a:pt x="400896" y="1086508"/>
                      <a:pt x="404516" y="1081456"/>
                    </a:cubicBezTo>
                    <a:lnTo>
                      <a:pt x="408173" y="1076366"/>
                    </a:lnTo>
                    <a:lnTo>
                      <a:pt x="401084" y="1073538"/>
                    </a:lnTo>
                    <a:cubicBezTo>
                      <a:pt x="376126" y="1063397"/>
                      <a:pt x="352487" y="1049673"/>
                      <a:pt x="333711" y="1033838"/>
                    </a:cubicBezTo>
                    <a:cubicBezTo>
                      <a:pt x="313880" y="1017551"/>
                      <a:pt x="292578" y="997418"/>
                      <a:pt x="280664" y="975890"/>
                    </a:cubicBezTo>
                    <a:cubicBezTo>
                      <a:pt x="278025" y="971102"/>
                      <a:pt x="276969" y="967256"/>
                      <a:pt x="271088" y="963675"/>
                    </a:cubicBezTo>
                    <a:cubicBezTo>
                      <a:pt x="270220" y="963147"/>
                      <a:pt x="269202" y="962619"/>
                      <a:pt x="268147" y="962732"/>
                    </a:cubicBezTo>
                    <a:cubicBezTo>
                      <a:pt x="266828" y="962845"/>
                      <a:pt x="265998" y="963825"/>
                      <a:pt x="265432" y="964730"/>
                    </a:cubicBezTo>
                    <a:cubicBezTo>
                      <a:pt x="258759" y="975249"/>
                      <a:pt x="260494" y="987578"/>
                      <a:pt x="260532" y="999152"/>
                    </a:cubicBezTo>
                    <a:lnTo>
                      <a:pt x="260606" y="1038664"/>
                    </a:lnTo>
                    <a:cubicBezTo>
                      <a:pt x="261323" y="1065545"/>
                      <a:pt x="263623" y="1092389"/>
                      <a:pt x="264829" y="1119196"/>
                    </a:cubicBezTo>
                    <a:cubicBezTo>
                      <a:pt x="265847" y="1146982"/>
                      <a:pt x="270485" y="1174467"/>
                      <a:pt x="272747" y="1202140"/>
                    </a:cubicBezTo>
                    <a:lnTo>
                      <a:pt x="273237" y="1207381"/>
                    </a:lnTo>
                    <a:lnTo>
                      <a:pt x="280061" y="1207871"/>
                    </a:lnTo>
                    <a:cubicBezTo>
                      <a:pt x="289034" y="1208474"/>
                      <a:pt x="296876" y="1210887"/>
                      <a:pt x="303474" y="1215034"/>
                    </a:cubicBezTo>
                    <a:cubicBezTo>
                      <a:pt x="309129" y="1218691"/>
                      <a:pt x="314068" y="1223517"/>
                      <a:pt x="318140" y="1229361"/>
                    </a:cubicBezTo>
                    <a:cubicBezTo>
                      <a:pt x="325002" y="1235921"/>
                      <a:pt x="328772" y="1242557"/>
                      <a:pt x="329941" y="1249758"/>
                    </a:cubicBezTo>
                    <a:cubicBezTo>
                      <a:pt x="330921" y="1258014"/>
                      <a:pt x="329300" y="1265216"/>
                      <a:pt x="325341" y="1272794"/>
                    </a:cubicBezTo>
                    <a:cubicBezTo>
                      <a:pt x="322212" y="1288176"/>
                      <a:pt x="311052" y="1301900"/>
                      <a:pt x="295669" y="1310232"/>
                    </a:cubicBezTo>
                    <a:cubicBezTo>
                      <a:pt x="286093" y="1315359"/>
                      <a:pt x="270749" y="1320826"/>
                      <a:pt x="251709" y="1316226"/>
                    </a:cubicBezTo>
                    <a:cubicBezTo>
                      <a:pt x="229955" y="1315698"/>
                      <a:pt x="214987" y="1307442"/>
                      <a:pt x="208390" y="1293454"/>
                    </a:cubicBezTo>
                    <a:cubicBezTo>
                      <a:pt x="206844" y="1290174"/>
                      <a:pt x="205751" y="1286630"/>
                      <a:pt x="205147" y="1282898"/>
                    </a:cubicBezTo>
                    <a:cubicBezTo>
                      <a:pt x="202244" y="1263783"/>
                      <a:pt x="211782" y="1239917"/>
                      <a:pt x="230973" y="1224083"/>
                    </a:cubicBezTo>
                    <a:cubicBezTo>
                      <a:pt x="237344" y="1218767"/>
                      <a:pt x="244998" y="1214582"/>
                      <a:pt x="253670" y="1211565"/>
                    </a:cubicBezTo>
                    <a:lnTo>
                      <a:pt x="259890" y="1209416"/>
                    </a:lnTo>
                    <a:lnTo>
                      <a:pt x="259363" y="1204289"/>
                    </a:lnTo>
                    <a:cubicBezTo>
                      <a:pt x="257100" y="1177257"/>
                      <a:pt x="252878" y="1150337"/>
                      <a:pt x="251558" y="1123230"/>
                    </a:cubicBezTo>
                    <a:lnTo>
                      <a:pt x="247261" y="1041793"/>
                    </a:lnTo>
                    <a:lnTo>
                      <a:pt x="247261" y="992102"/>
                    </a:lnTo>
                    <a:lnTo>
                      <a:pt x="247223" y="967558"/>
                    </a:lnTo>
                    <a:cubicBezTo>
                      <a:pt x="247223" y="962129"/>
                      <a:pt x="248995" y="953684"/>
                      <a:pt x="239230" y="952326"/>
                    </a:cubicBezTo>
                    <a:cubicBezTo>
                      <a:pt x="232367" y="951384"/>
                      <a:pt x="229879" y="955833"/>
                      <a:pt x="227391" y="959565"/>
                    </a:cubicBezTo>
                    <a:cubicBezTo>
                      <a:pt x="224300" y="964014"/>
                      <a:pt x="220265" y="968274"/>
                      <a:pt x="216495" y="972459"/>
                    </a:cubicBezTo>
                    <a:cubicBezTo>
                      <a:pt x="208352" y="981508"/>
                      <a:pt x="199304" y="990141"/>
                      <a:pt x="189576" y="998436"/>
                    </a:cubicBezTo>
                    <a:cubicBezTo>
                      <a:pt x="169254" y="1015703"/>
                      <a:pt x="145992" y="1031538"/>
                      <a:pt x="120657" y="1045224"/>
                    </a:cubicBezTo>
                    <a:lnTo>
                      <a:pt x="115642" y="1048014"/>
                    </a:lnTo>
                    <a:lnTo>
                      <a:pt x="117038" y="1052991"/>
                    </a:lnTo>
                    <a:cubicBezTo>
                      <a:pt x="118093" y="1056723"/>
                      <a:pt x="118658" y="1060493"/>
                      <a:pt x="118772" y="1064264"/>
                    </a:cubicBezTo>
                    <a:cubicBezTo>
                      <a:pt x="119149" y="1077572"/>
                      <a:pt x="113568" y="1090504"/>
                      <a:pt x="102635" y="1102003"/>
                    </a:cubicBezTo>
                    <a:cubicBezTo>
                      <a:pt x="91287" y="1113917"/>
                      <a:pt x="75037" y="1121609"/>
                      <a:pt x="58071" y="1122777"/>
                    </a:cubicBezTo>
                    <a:cubicBezTo>
                      <a:pt x="41934" y="1123871"/>
                      <a:pt x="26515" y="1118894"/>
                      <a:pt x="14676" y="1108450"/>
                    </a:cubicBezTo>
                    <a:cubicBezTo>
                      <a:pt x="5364" y="1100495"/>
                      <a:pt x="350" y="1089524"/>
                      <a:pt x="10" y="1077082"/>
                    </a:cubicBezTo>
                    <a:close/>
                  </a:path>
                </a:pathLst>
              </a:custGeom>
              <a:grpFill/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0DED0C06-9EFD-416D-85EA-A1F016F45CE2}"/>
                  </a:ext>
                </a:extLst>
              </p:cNvPr>
              <p:cNvSpPr/>
              <p:nvPr/>
            </p:nvSpPr>
            <p:spPr>
              <a:xfrm rot="11139071">
                <a:off x="3244843" y="253843"/>
                <a:ext cx="1128189" cy="2082961"/>
              </a:xfrm>
              <a:custGeom>
                <a:avLst/>
                <a:gdLst>
                  <a:gd name="connsiteX0" fmla="*/ 10 w 713841"/>
                  <a:gd name="connsiteY0" fmla="*/ 1077082 h 1317955"/>
                  <a:gd name="connsiteX1" fmla="*/ 10868 w 713841"/>
                  <a:gd name="connsiteY1" fmla="*/ 1042019 h 1317955"/>
                  <a:gd name="connsiteX2" fmla="*/ 73114 w 713841"/>
                  <a:gd name="connsiteY2" fmla="*/ 1008540 h 1317955"/>
                  <a:gd name="connsiteX3" fmla="*/ 100410 w 713841"/>
                  <a:gd name="connsiteY3" fmla="*/ 1025581 h 1317955"/>
                  <a:gd name="connsiteX4" fmla="*/ 100825 w 713841"/>
                  <a:gd name="connsiteY4" fmla="*/ 1026298 h 1317955"/>
                  <a:gd name="connsiteX5" fmla="*/ 102673 w 713841"/>
                  <a:gd name="connsiteY5" fmla="*/ 1028145 h 1317955"/>
                  <a:gd name="connsiteX6" fmla="*/ 105689 w 713841"/>
                  <a:gd name="connsiteY6" fmla="*/ 1031350 h 1317955"/>
                  <a:gd name="connsiteX7" fmla="*/ 110515 w 713841"/>
                  <a:gd name="connsiteY7" fmla="*/ 1037458 h 1317955"/>
                  <a:gd name="connsiteX8" fmla="*/ 117867 w 713841"/>
                  <a:gd name="connsiteY8" fmla="*/ 1033386 h 1317955"/>
                  <a:gd name="connsiteX9" fmla="*/ 229163 w 713841"/>
                  <a:gd name="connsiteY9" fmla="*/ 935549 h 1317955"/>
                  <a:gd name="connsiteX10" fmla="*/ 253821 w 713841"/>
                  <a:gd name="connsiteY10" fmla="*/ 855357 h 1317955"/>
                  <a:gd name="connsiteX11" fmla="*/ 258231 w 713841"/>
                  <a:gd name="connsiteY11" fmla="*/ 821123 h 1317955"/>
                  <a:gd name="connsiteX12" fmla="*/ 260644 w 713841"/>
                  <a:gd name="connsiteY12" fmla="*/ 800689 h 1317955"/>
                  <a:gd name="connsiteX13" fmla="*/ 270145 w 713841"/>
                  <a:gd name="connsiteY13" fmla="*/ 743683 h 1317955"/>
                  <a:gd name="connsiteX14" fmla="*/ 276140 w 713841"/>
                  <a:gd name="connsiteY14" fmla="*/ 714163 h 1317955"/>
                  <a:gd name="connsiteX15" fmla="*/ 277007 w 713841"/>
                  <a:gd name="connsiteY15" fmla="*/ 706622 h 1317955"/>
                  <a:gd name="connsiteX16" fmla="*/ 278402 w 713841"/>
                  <a:gd name="connsiteY16" fmla="*/ 678044 h 1317955"/>
                  <a:gd name="connsiteX17" fmla="*/ 274708 w 713841"/>
                  <a:gd name="connsiteY17" fmla="*/ 673746 h 1317955"/>
                  <a:gd name="connsiteX18" fmla="*/ 270522 w 713841"/>
                  <a:gd name="connsiteY18" fmla="*/ 675066 h 1317955"/>
                  <a:gd name="connsiteX19" fmla="*/ 261361 w 713841"/>
                  <a:gd name="connsiteY19" fmla="*/ 686338 h 1317955"/>
                  <a:gd name="connsiteX20" fmla="*/ 248919 w 713841"/>
                  <a:gd name="connsiteY20" fmla="*/ 696329 h 1317955"/>
                  <a:gd name="connsiteX21" fmla="*/ 221999 w 713841"/>
                  <a:gd name="connsiteY21" fmla="*/ 713408 h 1317955"/>
                  <a:gd name="connsiteX22" fmla="*/ 163034 w 713841"/>
                  <a:gd name="connsiteY22" fmla="*/ 734484 h 1317955"/>
                  <a:gd name="connsiteX23" fmla="*/ 145465 w 713841"/>
                  <a:gd name="connsiteY23" fmla="*/ 736821 h 1317955"/>
                  <a:gd name="connsiteX24" fmla="*/ 139734 w 713841"/>
                  <a:gd name="connsiteY24" fmla="*/ 737312 h 1317955"/>
                  <a:gd name="connsiteX25" fmla="*/ 138226 w 713841"/>
                  <a:gd name="connsiteY25" fmla="*/ 741949 h 1317955"/>
                  <a:gd name="connsiteX26" fmla="*/ 134833 w 713841"/>
                  <a:gd name="connsiteY26" fmla="*/ 750583 h 1317955"/>
                  <a:gd name="connsiteX27" fmla="*/ 133702 w 713841"/>
                  <a:gd name="connsiteY27" fmla="*/ 752581 h 1317955"/>
                  <a:gd name="connsiteX28" fmla="*/ 133513 w 713841"/>
                  <a:gd name="connsiteY28" fmla="*/ 758161 h 1317955"/>
                  <a:gd name="connsiteX29" fmla="*/ 112739 w 713841"/>
                  <a:gd name="connsiteY29" fmla="*/ 775579 h 1317955"/>
                  <a:gd name="connsiteX30" fmla="*/ 63539 w 713841"/>
                  <a:gd name="connsiteY30" fmla="*/ 774637 h 1317955"/>
                  <a:gd name="connsiteX31" fmla="*/ 33489 w 713841"/>
                  <a:gd name="connsiteY31" fmla="*/ 722683 h 1317955"/>
                  <a:gd name="connsiteX32" fmla="*/ 41407 w 713841"/>
                  <a:gd name="connsiteY32" fmla="*/ 704888 h 1317955"/>
                  <a:gd name="connsiteX33" fmla="*/ 83822 w 713841"/>
                  <a:gd name="connsiteY33" fmla="*/ 679439 h 1317955"/>
                  <a:gd name="connsiteX34" fmla="*/ 120506 w 713841"/>
                  <a:gd name="connsiteY34" fmla="*/ 686866 h 1317955"/>
                  <a:gd name="connsiteX35" fmla="*/ 140413 w 713841"/>
                  <a:gd name="connsiteY35" fmla="*/ 717367 h 1317955"/>
                  <a:gd name="connsiteX36" fmla="*/ 141053 w 713841"/>
                  <a:gd name="connsiteY36" fmla="*/ 721741 h 1317955"/>
                  <a:gd name="connsiteX37" fmla="*/ 146143 w 713841"/>
                  <a:gd name="connsiteY37" fmla="*/ 724040 h 1317955"/>
                  <a:gd name="connsiteX38" fmla="*/ 186749 w 713841"/>
                  <a:gd name="connsiteY38" fmla="*/ 714200 h 1317955"/>
                  <a:gd name="connsiteX39" fmla="*/ 218607 w 713841"/>
                  <a:gd name="connsiteY39" fmla="*/ 701193 h 1317955"/>
                  <a:gd name="connsiteX40" fmla="*/ 271427 w 713841"/>
                  <a:gd name="connsiteY40" fmla="*/ 659645 h 1317955"/>
                  <a:gd name="connsiteX41" fmla="*/ 318215 w 713841"/>
                  <a:gd name="connsiteY41" fmla="*/ 569688 h 1317955"/>
                  <a:gd name="connsiteX42" fmla="*/ 321420 w 713841"/>
                  <a:gd name="connsiteY42" fmla="*/ 560640 h 1317955"/>
                  <a:gd name="connsiteX43" fmla="*/ 329149 w 713841"/>
                  <a:gd name="connsiteY43" fmla="*/ 539602 h 1317955"/>
                  <a:gd name="connsiteX44" fmla="*/ 354409 w 713841"/>
                  <a:gd name="connsiteY44" fmla="*/ 480938 h 1317955"/>
                  <a:gd name="connsiteX45" fmla="*/ 381743 w 713841"/>
                  <a:gd name="connsiteY45" fmla="*/ 423367 h 1317955"/>
                  <a:gd name="connsiteX46" fmla="*/ 392714 w 713841"/>
                  <a:gd name="connsiteY46" fmla="*/ 403272 h 1317955"/>
                  <a:gd name="connsiteX47" fmla="*/ 369000 w 713841"/>
                  <a:gd name="connsiteY47" fmla="*/ 412848 h 1317955"/>
                  <a:gd name="connsiteX48" fmla="*/ 327565 w 713841"/>
                  <a:gd name="connsiteY48" fmla="*/ 424234 h 1317955"/>
                  <a:gd name="connsiteX49" fmla="*/ 231916 w 713841"/>
                  <a:gd name="connsiteY49" fmla="*/ 426948 h 1317955"/>
                  <a:gd name="connsiteX50" fmla="*/ 223508 w 713841"/>
                  <a:gd name="connsiteY50" fmla="*/ 424762 h 1317955"/>
                  <a:gd name="connsiteX51" fmla="*/ 221887 w 713841"/>
                  <a:gd name="connsiteY51" fmla="*/ 431963 h 1317955"/>
                  <a:gd name="connsiteX52" fmla="*/ 220378 w 713841"/>
                  <a:gd name="connsiteY52" fmla="*/ 436713 h 1317955"/>
                  <a:gd name="connsiteX53" fmla="*/ 216986 w 713841"/>
                  <a:gd name="connsiteY53" fmla="*/ 442218 h 1317955"/>
                  <a:gd name="connsiteX54" fmla="*/ 215252 w 713841"/>
                  <a:gd name="connsiteY54" fmla="*/ 444103 h 1317955"/>
                  <a:gd name="connsiteX55" fmla="*/ 215289 w 713841"/>
                  <a:gd name="connsiteY55" fmla="*/ 446667 h 1317955"/>
                  <a:gd name="connsiteX56" fmla="*/ 214497 w 713841"/>
                  <a:gd name="connsiteY56" fmla="*/ 449193 h 1317955"/>
                  <a:gd name="connsiteX57" fmla="*/ 211933 w 713841"/>
                  <a:gd name="connsiteY57" fmla="*/ 451907 h 1317955"/>
                  <a:gd name="connsiteX58" fmla="*/ 164806 w 713841"/>
                  <a:gd name="connsiteY58" fmla="*/ 460051 h 1317955"/>
                  <a:gd name="connsiteX59" fmla="*/ 133815 w 713841"/>
                  <a:gd name="connsiteY59" fmla="*/ 422273 h 1317955"/>
                  <a:gd name="connsiteX60" fmla="*/ 137510 w 713841"/>
                  <a:gd name="connsiteY60" fmla="*/ 398446 h 1317955"/>
                  <a:gd name="connsiteX61" fmla="*/ 184034 w 713841"/>
                  <a:gd name="connsiteY61" fmla="*/ 364966 h 1317955"/>
                  <a:gd name="connsiteX62" fmla="*/ 221774 w 713841"/>
                  <a:gd name="connsiteY62" fmla="*/ 406853 h 1317955"/>
                  <a:gd name="connsiteX63" fmla="*/ 222754 w 713841"/>
                  <a:gd name="connsiteY63" fmla="*/ 411566 h 1317955"/>
                  <a:gd name="connsiteX64" fmla="*/ 227806 w 713841"/>
                  <a:gd name="connsiteY64" fmla="*/ 413413 h 1317955"/>
                  <a:gd name="connsiteX65" fmla="*/ 329752 w 713841"/>
                  <a:gd name="connsiteY65" fmla="*/ 411717 h 1317955"/>
                  <a:gd name="connsiteX66" fmla="*/ 447269 w 713841"/>
                  <a:gd name="connsiteY66" fmla="*/ 309280 h 1317955"/>
                  <a:gd name="connsiteX67" fmla="*/ 472191 w 713841"/>
                  <a:gd name="connsiteY67" fmla="*/ 269769 h 1317955"/>
                  <a:gd name="connsiteX68" fmla="*/ 499525 w 713841"/>
                  <a:gd name="connsiteY68" fmla="*/ 231765 h 1317955"/>
                  <a:gd name="connsiteX69" fmla="*/ 503181 w 713841"/>
                  <a:gd name="connsiteY69" fmla="*/ 225506 h 1317955"/>
                  <a:gd name="connsiteX70" fmla="*/ 511363 w 713841"/>
                  <a:gd name="connsiteY70" fmla="*/ 214497 h 1317955"/>
                  <a:gd name="connsiteX71" fmla="*/ 520261 w 713841"/>
                  <a:gd name="connsiteY71" fmla="*/ 197418 h 1317955"/>
                  <a:gd name="connsiteX72" fmla="*/ 520185 w 713841"/>
                  <a:gd name="connsiteY72" fmla="*/ 194666 h 1317955"/>
                  <a:gd name="connsiteX73" fmla="*/ 517508 w 713841"/>
                  <a:gd name="connsiteY73" fmla="*/ 194251 h 1317955"/>
                  <a:gd name="connsiteX74" fmla="*/ 494774 w 713841"/>
                  <a:gd name="connsiteY74" fmla="*/ 202018 h 1317955"/>
                  <a:gd name="connsiteX75" fmla="*/ 470192 w 713841"/>
                  <a:gd name="connsiteY75" fmla="*/ 207937 h 1317955"/>
                  <a:gd name="connsiteX76" fmla="*/ 414506 w 713841"/>
                  <a:gd name="connsiteY76" fmla="*/ 207937 h 1317955"/>
                  <a:gd name="connsiteX77" fmla="*/ 405383 w 713841"/>
                  <a:gd name="connsiteY77" fmla="*/ 205939 h 1317955"/>
                  <a:gd name="connsiteX78" fmla="*/ 400896 w 713841"/>
                  <a:gd name="connsiteY78" fmla="*/ 204808 h 1317955"/>
                  <a:gd name="connsiteX79" fmla="*/ 397993 w 713841"/>
                  <a:gd name="connsiteY79" fmla="*/ 207409 h 1317955"/>
                  <a:gd name="connsiteX80" fmla="*/ 384873 w 713841"/>
                  <a:gd name="connsiteY80" fmla="*/ 216043 h 1317955"/>
                  <a:gd name="connsiteX81" fmla="*/ 363308 w 713841"/>
                  <a:gd name="connsiteY81" fmla="*/ 224715 h 1317955"/>
                  <a:gd name="connsiteX82" fmla="*/ 327415 w 713841"/>
                  <a:gd name="connsiteY82" fmla="*/ 205298 h 1317955"/>
                  <a:gd name="connsiteX83" fmla="*/ 317574 w 713841"/>
                  <a:gd name="connsiteY83" fmla="*/ 149838 h 1317955"/>
                  <a:gd name="connsiteX84" fmla="*/ 322136 w 713841"/>
                  <a:gd name="connsiteY84" fmla="*/ 144108 h 1317955"/>
                  <a:gd name="connsiteX85" fmla="*/ 370433 w 713841"/>
                  <a:gd name="connsiteY85" fmla="*/ 137925 h 1317955"/>
                  <a:gd name="connsiteX86" fmla="*/ 407381 w 713841"/>
                  <a:gd name="connsiteY86" fmla="*/ 178077 h 1317955"/>
                  <a:gd name="connsiteX87" fmla="*/ 408059 w 713841"/>
                  <a:gd name="connsiteY87" fmla="*/ 188181 h 1317955"/>
                  <a:gd name="connsiteX88" fmla="*/ 407343 w 713841"/>
                  <a:gd name="connsiteY88" fmla="*/ 196061 h 1317955"/>
                  <a:gd name="connsiteX89" fmla="*/ 416240 w 713841"/>
                  <a:gd name="connsiteY89" fmla="*/ 197720 h 1317955"/>
                  <a:gd name="connsiteX90" fmla="*/ 498959 w 713841"/>
                  <a:gd name="connsiteY90" fmla="*/ 187277 h 1317955"/>
                  <a:gd name="connsiteX91" fmla="*/ 558754 w 713841"/>
                  <a:gd name="connsiteY91" fmla="*/ 152138 h 1317955"/>
                  <a:gd name="connsiteX92" fmla="*/ 570932 w 713841"/>
                  <a:gd name="connsiteY92" fmla="*/ 142901 h 1317955"/>
                  <a:gd name="connsiteX93" fmla="*/ 576814 w 713841"/>
                  <a:gd name="connsiteY93" fmla="*/ 134079 h 1317955"/>
                  <a:gd name="connsiteX94" fmla="*/ 580244 w 713841"/>
                  <a:gd name="connsiteY94" fmla="*/ 128876 h 1317955"/>
                  <a:gd name="connsiteX95" fmla="*/ 638758 w 713841"/>
                  <a:gd name="connsiteY95" fmla="*/ 65612 h 1317955"/>
                  <a:gd name="connsiteX96" fmla="*/ 644942 w 713841"/>
                  <a:gd name="connsiteY96" fmla="*/ 59127 h 1317955"/>
                  <a:gd name="connsiteX97" fmla="*/ 659231 w 713841"/>
                  <a:gd name="connsiteY97" fmla="*/ 45555 h 1317955"/>
                  <a:gd name="connsiteX98" fmla="*/ 680079 w 713841"/>
                  <a:gd name="connsiteY98" fmla="*/ 25761 h 1317955"/>
                  <a:gd name="connsiteX99" fmla="*/ 686074 w 713841"/>
                  <a:gd name="connsiteY99" fmla="*/ 19126 h 1317955"/>
                  <a:gd name="connsiteX100" fmla="*/ 694670 w 713841"/>
                  <a:gd name="connsiteY100" fmla="*/ 9549 h 1317955"/>
                  <a:gd name="connsiteX101" fmla="*/ 710279 w 713841"/>
                  <a:gd name="connsiteY101" fmla="*/ 124 h 1317955"/>
                  <a:gd name="connsiteX102" fmla="*/ 713823 w 713841"/>
                  <a:gd name="connsiteY102" fmla="*/ 7664 h 1317955"/>
                  <a:gd name="connsiteX103" fmla="*/ 708281 w 713841"/>
                  <a:gd name="connsiteY103" fmla="*/ 17957 h 1317955"/>
                  <a:gd name="connsiteX104" fmla="*/ 701796 w 713841"/>
                  <a:gd name="connsiteY104" fmla="*/ 23914 h 1317955"/>
                  <a:gd name="connsiteX105" fmla="*/ 687092 w 713841"/>
                  <a:gd name="connsiteY105" fmla="*/ 38014 h 1317955"/>
                  <a:gd name="connsiteX106" fmla="*/ 678911 w 713841"/>
                  <a:gd name="connsiteY106" fmla="*/ 46045 h 1317955"/>
                  <a:gd name="connsiteX107" fmla="*/ 591292 w 713841"/>
                  <a:gd name="connsiteY107" fmla="*/ 138226 h 1317955"/>
                  <a:gd name="connsiteX108" fmla="*/ 579302 w 713841"/>
                  <a:gd name="connsiteY108" fmla="*/ 151271 h 1317955"/>
                  <a:gd name="connsiteX109" fmla="*/ 564749 w 713841"/>
                  <a:gd name="connsiteY109" fmla="*/ 167483 h 1317955"/>
                  <a:gd name="connsiteX110" fmla="*/ 559584 w 713841"/>
                  <a:gd name="connsiteY110" fmla="*/ 175137 h 1317955"/>
                  <a:gd name="connsiteX111" fmla="*/ 554795 w 713841"/>
                  <a:gd name="connsiteY111" fmla="*/ 211067 h 1317955"/>
                  <a:gd name="connsiteX112" fmla="*/ 556002 w 713841"/>
                  <a:gd name="connsiteY112" fmla="*/ 228334 h 1317955"/>
                  <a:gd name="connsiteX113" fmla="*/ 619945 w 713841"/>
                  <a:gd name="connsiteY113" fmla="*/ 357727 h 1317955"/>
                  <a:gd name="connsiteX114" fmla="*/ 623564 w 713841"/>
                  <a:gd name="connsiteY114" fmla="*/ 360555 h 1317955"/>
                  <a:gd name="connsiteX115" fmla="*/ 627523 w 713841"/>
                  <a:gd name="connsiteY115" fmla="*/ 360367 h 1317955"/>
                  <a:gd name="connsiteX116" fmla="*/ 642189 w 713841"/>
                  <a:gd name="connsiteY116" fmla="*/ 363081 h 1317955"/>
                  <a:gd name="connsiteX117" fmla="*/ 644866 w 713841"/>
                  <a:gd name="connsiteY117" fmla="*/ 364627 h 1317955"/>
                  <a:gd name="connsiteX118" fmla="*/ 646864 w 713841"/>
                  <a:gd name="connsiteY118" fmla="*/ 366248 h 1317955"/>
                  <a:gd name="connsiteX119" fmla="*/ 649277 w 713841"/>
                  <a:gd name="connsiteY119" fmla="*/ 367002 h 1317955"/>
                  <a:gd name="connsiteX120" fmla="*/ 678836 w 713841"/>
                  <a:gd name="connsiteY120" fmla="*/ 385853 h 1317955"/>
                  <a:gd name="connsiteX121" fmla="*/ 690259 w 713841"/>
                  <a:gd name="connsiteY121" fmla="*/ 411151 h 1317955"/>
                  <a:gd name="connsiteX122" fmla="*/ 688072 w 713841"/>
                  <a:gd name="connsiteY122" fmla="*/ 420652 h 1317955"/>
                  <a:gd name="connsiteX123" fmla="*/ 636119 w 713841"/>
                  <a:gd name="connsiteY123" fmla="*/ 425516 h 1317955"/>
                  <a:gd name="connsiteX124" fmla="*/ 613800 w 713841"/>
                  <a:gd name="connsiteY124" fmla="*/ 406627 h 1317955"/>
                  <a:gd name="connsiteX125" fmla="*/ 611424 w 713841"/>
                  <a:gd name="connsiteY125" fmla="*/ 370207 h 1317955"/>
                  <a:gd name="connsiteX126" fmla="*/ 613837 w 713841"/>
                  <a:gd name="connsiteY126" fmla="*/ 365984 h 1317955"/>
                  <a:gd name="connsiteX127" fmla="*/ 609011 w 713841"/>
                  <a:gd name="connsiteY127" fmla="*/ 360329 h 1317955"/>
                  <a:gd name="connsiteX128" fmla="*/ 599359 w 713841"/>
                  <a:gd name="connsiteY128" fmla="*/ 351771 h 1317955"/>
                  <a:gd name="connsiteX129" fmla="*/ 590047 w 713841"/>
                  <a:gd name="connsiteY129" fmla="*/ 342383 h 1317955"/>
                  <a:gd name="connsiteX130" fmla="*/ 573948 w 713841"/>
                  <a:gd name="connsiteY130" fmla="*/ 322325 h 1317955"/>
                  <a:gd name="connsiteX131" fmla="*/ 551704 w 713841"/>
                  <a:gd name="connsiteY131" fmla="*/ 277309 h 1317955"/>
                  <a:gd name="connsiteX132" fmla="*/ 544729 w 713841"/>
                  <a:gd name="connsiteY132" fmla="*/ 242849 h 1317955"/>
                  <a:gd name="connsiteX133" fmla="*/ 544089 w 713841"/>
                  <a:gd name="connsiteY133" fmla="*/ 225695 h 1317955"/>
                  <a:gd name="connsiteX134" fmla="*/ 541450 w 713841"/>
                  <a:gd name="connsiteY134" fmla="*/ 203262 h 1317955"/>
                  <a:gd name="connsiteX135" fmla="*/ 514454 w 713841"/>
                  <a:gd name="connsiteY135" fmla="*/ 235271 h 1317955"/>
                  <a:gd name="connsiteX136" fmla="*/ 435544 w 713841"/>
                  <a:gd name="connsiteY136" fmla="*/ 353580 h 1317955"/>
                  <a:gd name="connsiteX137" fmla="*/ 425741 w 713841"/>
                  <a:gd name="connsiteY137" fmla="*/ 372054 h 1317955"/>
                  <a:gd name="connsiteX138" fmla="*/ 410095 w 713841"/>
                  <a:gd name="connsiteY138" fmla="*/ 474792 h 1317955"/>
                  <a:gd name="connsiteX139" fmla="*/ 439465 w 713841"/>
                  <a:gd name="connsiteY139" fmla="*/ 533570 h 1317955"/>
                  <a:gd name="connsiteX140" fmla="*/ 457072 w 713841"/>
                  <a:gd name="connsiteY140" fmla="*/ 553552 h 1317955"/>
                  <a:gd name="connsiteX141" fmla="*/ 461898 w 713841"/>
                  <a:gd name="connsiteY141" fmla="*/ 558566 h 1317955"/>
                  <a:gd name="connsiteX142" fmla="*/ 465253 w 713841"/>
                  <a:gd name="connsiteY142" fmla="*/ 562299 h 1317955"/>
                  <a:gd name="connsiteX143" fmla="*/ 494133 w 713841"/>
                  <a:gd name="connsiteY143" fmla="*/ 585108 h 1317955"/>
                  <a:gd name="connsiteX144" fmla="*/ 511325 w 713841"/>
                  <a:gd name="connsiteY144" fmla="*/ 578661 h 1317955"/>
                  <a:gd name="connsiteX145" fmla="*/ 514945 w 713841"/>
                  <a:gd name="connsiteY145" fmla="*/ 576475 h 1317955"/>
                  <a:gd name="connsiteX146" fmla="*/ 533343 w 713841"/>
                  <a:gd name="connsiteY146" fmla="*/ 575155 h 1317955"/>
                  <a:gd name="connsiteX147" fmla="*/ 575531 w 713841"/>
                  <a:gd name="connsiteY147" fmla="*/ 591442 h 1317955"/>
                  <a:gd name="connsiteX148" fmla="*/ 597965 w 713841"/>
                  <a:gd name="connsiteY148" fmla="*/ 622056 h 1317955"/>
                  <a:gd name="connsiteX149" fmla="*/ 597889 w 713841"/>
                  <a:gd name="connsiteY149" fmla="*/ 639362 h 1317955"/>
                  <a:gd name="connsiteX150" fmla="*/ 559584 w 713841"/>
                  <a:gd name="connsiteY150" fmla="*/ 659721 h 1317955"/>
                  <a:gd name="connsiteX151" fmla="*/ 484217 w 713841"/>
                  <a:gd name="connsiteY151" fmla="*/ 626015 h 1317955"/>
                  <a:gd name="connsiteX152" fmla="*/ 482408 w 713841"/>
                  <a:gd name="connsiteY152" fmla="*/ 605731 h 1317955"/>
                  <a:gd name="connsiteX153" fmla="*/ 486065 w 713841"/>
                  <a:gd name="connsiteY153" fmla="*/ 598606 h 1317955"/>
                  <a:gd name="connsiteX154" fmla="*/ 488779 w 713841"/>
                  <a:gd name="connsiteY154" fmla="*/ 594534 h 1317955"/>
                  <a:gd name="connsiteX155" fmla="*/ 483388 w 713841"/>
                  <a:gd name="connsiteY155" fmla="*/ 590500 h 1317955"/>
                  <a:gd name="connsiteX156" fmla="*/ 395391 w 713841"/>
                  <a:gd name="connsiteY156" fmla="*/ 464801 h 1317955"/>
                  <a:gd name="connsiteX157" fmla="*/ 390038 w 713841"/>
                  <a:gd name="connsiteY157" fmla="*/ 437241 h 1317955"/>
                  <a:gd name="connsiteX158" fmla="*/ 372054 w 713841"/>
                  <a:gd name="connsiteY158" fmla="*/ 475471 h 1317955"/>
                  <a:gd name="connsiteX159" fmla="*/ 351469 w 713841"/>
                  <a:gd name="connsiteY159" fmla="*/ 520148 h 1317955"/>
                  <a:gd name="connsiteX160" fmla="*/ 333485 w 713841"/>
                  <a:gd name="connsiteY160" fmla="*/ 565994 h 1317955"/>
                  <a:gd name="connsiteX161" fmla="*/ 325341 w 713841"/>
                  <a:gd name="connsiteY161" fmla="*/ 585674 h 1317955"/>
                  <a:gd name="connsiteX162" fmla="*/ 315237 w 713841"/>
                  <a:gd name="connsiteY162" fmla="*/ 613234 h 1317955"/>
                  <a:gd name="connsiteX163" fmla="*/ 316858 w 713841"/>
                  <a:gd name="connsiteY163" fmla="*/ 691164 h 1317955"/>
                  <a:gd name="connsiteX164" fmla="*/ 363797 w 713841"/>
                  <a:gd name="connsiteY164" fmla="*/ 747453 h 1317955"/>
                  <a:gd name="connsiteX165" fmla="*/ 391395 w 713841"/>
                  <a:gd name="connsiteY165" fmla="*/ 766342 h 1317955"/>
                  <a:gd name="connsiteX166" fmla="*/ 398031 w 713841"/>
                  <a:gd name="connsiteY166" fmla="*/ 770640 h 1317955"/>
                  <a:gd name="connsiteX167" fmla="*/ 441237 w 713841"/>
                  <a:gd name="connsiteY167" fmla="*/ 786739 h 1317955"/>
                  <a:gd name="connsiteX168" fmla="*/ 451982 w 713841"/>
                  <a:gd name="connsiteY168" fmla="*/ 781988 h 1317955"/>
                  <a:gd name="connsiteX169" fmla="*/ 454433 w 713841"/>
                  <a:gd name="connsiteY169" fmla="*/ 780556 h 1317955"/>
                  <a:gd name="connsiteX170" fmla="*/ 496886 w 713841"/>
                  <a:gd name="connsiteY170" fmla="*/ 779085 h 1317955"/>
                  <a:gd name="connsiteX171" fmla="*/ 534588 w 713841"/>
                  <a:gd name="connsiteY171" fmla="*/ 806042 h 1317955"/>
                  <a:gd name="connsiteX172" fmla="*/ 536548 w 713841"/>
                  <a:gd name="connsiteY172" fmla="*/ 821576 h 1317955"/>
                  <a:gd name="connsiteX173" fmla="*/ 498167 w 713841"/>
                  <a:gd name="connsiteY173" fmla="*/ 850078 h 1317955"/>
                  <a:gd name="connsiteX174" fmla="*/ 434866 w 713841"/>
                  <a:gd name="connsiteY174" fmla="*/ 826703 h 1317955"/>
                  <a:gd name="connsiteX175" fmla="*/ 425930 w 713841"/>
                  <a:gd name="connsiteY175" fmla="*/ 801066 h 1317955"/>
                  <a:gd name="connsiteX176" fmla="*/ 427438 w 713841"/>
                  <a:gd name="connsiteY176" fmla="*/ 796089 h 1317955"/>
                  <a:gd name="connsiteX177" fmla="*/ 421066 w 713841"/>
                  <a:gd name="connsiteY177" fmla="*/ 791678 h 1317955"/>
                  <a:gd name="connsiteX178" fmla="*/ 316142 w 713841"/>
                  <a:gd name="connsiteY178" fmla="*/ 712956 h 1317955"/>
                  <a:gd name="connsiteX179" fmla="*/ 301966 w 713841"/>
                  <a:gd name="connsiteY179" fmla="*/ 688374 h 1317955"/>
                  <a:gd name="connsiteX180" fmla="*/ 299741 w 713841"/>
                  <a:gd name="connsiteY180" fmla="*/ 686791 h 1317955"/>
                  <a:gd name="connsiteX181" fmla="*/ 297705 w 713841"/>
                  <a:gd name="connsiteY181" fmla="*/ 688525 h 1317955"/>
                  <a:gd name="connsiteX182" fmla="*/ 289411 w 713841"/>
                  <a:gd name="connsiteY182" fmla="*/ 718687 h 1317955"/>
                  <a:gd name="connsiteX183" fmla="*/ 287413 w 713841"/>
                  <a:gd name="connsiteY183" fmla="*/ 725172 h 1317955"/>
                  <a:gd name="connsiteX184" fmla="*/ 281493 w 713841"/>
                  <a:gd name="connsiteY184" fmla="*/ 754504 h 1317955"/>
                  <a:gd name="connsiteX185" fmla="*/ 272634 w 713841"/>
                  <a:gd name="connsiteY185" fmla="*/ 810793 h 1317955"/>
                  <a:gd name="connsiteX186" fmla="*/ 267732 w 713841"/>
                  <a:gd name="connsiteY186" fmla="*/ 853924 h 1317955"/>
                  <a:gd name="connsiteX187" fmla="*/ 264829 w 713841"/>
                  <a:gd name="connsiteY187" fmla="*/ 896037 h 1317955"/>
                  <a:gd name="connsiteX188" fmla="*/ 285981 w 713841"/>
                  <a:gd name="connsiteY188" fmla="*/ 961827 h 1317955"/>
                  <a:gd name="connsiteX189" fmla="*/ 409793 w 713841"/>
                  <a:gd name="connsiteY189" fmla="*/ 1066413 h 1317955"/>
                  <a:gd name="connsiteX190" fmla="*/ 416391 w 713841"/>
                  <a:gd name="connsiteY190" fmla="*/ 1069127 h 1317955"/>
                  <a:gd name="connsiteX191" fmla="*/ 421933 w 713841"/>
                  <a:gd name="connsiteY191" fmla="*/ 1065508 h 1317955"/>
                  <a:gd name="connsiteX192" fmla="*/ 425214 w 713841"/>
                  <a:gd name="connsiteY192" fmla="*/ 1062718 h 1317955"/>
                  <a:gd name="connsiteX193" fmla="*/ 465103 w 713841"/>
                  <a:gd name="connsiteY193" fmla="*/ 1050389 h 1317955"/>
                  <a:gd name="connsiteX194" fmla="*/ 501183 w 713841"/>
                  <a:gd name="connsiteY194" fmla="*/ 1063887 h 1317955"/>
                  <a:gd name="connsiteX195" fmla="*/ 514078 w 713841"/>
                  <a:gd name="connsiteY195" fmla="*/ 1087300 h 1317955"/>
                  <a:gd name="connsiteX196" fmla="*/ 456243 w 713841"/>
                  <a:gd name="connsiteY196" fmla="*/ 1133258 h 1317955"/>
                  <a:gd name="connsiteX197" fmla="*/ 416505 w 713841"/>
                  <a:gd name="connsiteY197" fmla="*/ 1125228 h 1317955"/>
                  <a:gd name="connsiteX198" fmla="*/ 406250 w 713841"/>
                  <a:gd name="connsiteY198" fmla="*/ 1118592 h 1317955"/>
                  <a:gd name="connsiteX199" fmla="*/ 400443 w 713841"/>
                  <a:gd name="connsiteY199" fmla="*/ 1105095 h 1317955"/>
                  <a:gd name="connsiteX200" fmla="*/ 399350 w 713841"/>
                  <a:gd name="connsiteY200" fmla="*/ 1097894 h 1317955"/>
                  <a:gd name="connsiteX201" fmla="*/ 404516 w 713841"/>
                  <a:gd name="connsiteY201" fmla="*/ 1081456 h 1317955"/>
                  <a:gd name="connsiteX202" fmla="*/ 408173 w 713841"/>
                  <a:gd name="connsiteY202" fmla="*/ 1076366 h 1317955"/>
                  <a:gd name="connsiteX203" fmla="*/ 401084 w 713841"/>
                  <a:gd name="connsiteY203" fmla="*/ 1073538 h 1317955"/>
                  <a:gd name="connsiteX204" fmla="*/ 333711 w 713841"/>
                  <a:gd name="connsiteY204" fmla="*/ 1033838 h 1317955"/>
                  <a:gd name="connsiteX205" fmla="*/ 280664 w 713841"/>
                  <a:gd name="connsiteY205" fmla="*/ 975890 h 1317955"/>
                  <a:gd name="connsiteX206" fmla="*/ 271088 w 713841"/>
                  <a:gd name="connsiteY206" fmla="*/ 963675 h 1317955"/>
                  <a:gd name="connsiteX207" fmla="*/ 268147 w 713841"/>
                  <a:gd name="connsiteY207" fmla="*/ 962732 h 1317955"/>
                  <a:gd name="connsiteX208" fmla="*/ 265432 w 713841"/>
                  <a:gd name="connsiteY208" fmla="*/ 964730 h 1317955"/>
                  <a:gd name="connsiteX209" fmla="*/ 260532 w 713841"/>
                  <a:gd name="connsiteY209" fmla="*/ 999152 h 1317955"/>
                  <a:gd name="connsiteX210" fmla="*/ 260606 w 713841"/>
                  <a:gd name="connsiteY210" fmla="*/ 1038664 h 1317955"/>
                  <a:gd name="connsiteX211" fmla="*/ 264829 w 713841"/>
                  <a:gd name="connsiteY211" fmla="*/ 1119196 h 1317955"/>
                  <a:gd name="connsiteX212" fmla="*/ 272747 w 713841"/>
                  <a:gd name="connsiteY212" fmla="*/ 1202140 h 1317955"/>
                  <a:gd name="connsiteX213" fmla="*/ 273237 w 713841"/>
                  <a:gd name="connsiteY213" fmla="*/ 1207381 h 1317955"/>
                  <a:gd name="connsiteX214" fmla="*/ 280061 w 713841"/>
                  <a:gd name="connsiteY214" fmla="*/ 1207871 h 1317955"/>
                  <a:gd name="connsiteX215" fmla="*/ 303474 w 713841"/>
                  <a:gd name="connsiteY215" fmla="*/ 1215034 h 1317955"/>
                  <a:gd name="connsiteX216" fmla="*/ 318140 w 713841"/>
                  <a:gd name="connsiteY216" fmla="*/ 1229361 h 1317955"/>
                  <a:gd name="connsiteX217" fmla="*/ 329941 w 713841"/>
                  <a:gd name="connsiteY217" fmla="*/ 1249758 h 1317955"/>
                  <a:gd name="connsiteX218" fmla="*/ 325341 w 713841"/>
                  <a:gd name="connsiteY218" fmla="*/ 1272794 h 1317955"/>
                  <a:gd name="connsiteX219" fmla="*/ 295669 w 713841"/>
                  <a:gd name="connsiteY219" fmla="*/ 1310232 h 1317955"/>
                  <a:gd name="connsiteX220" fmla="*/ 251709 w 713841"/>
                  <a:gd name="connsiteY220" fmla="*/ 1316226 h 1317955"/>
                  <a:gd name="connsiteX221" fmla="*/ 208390 w 713841"/>
                  <a:gd name="connsiteY221" fmla="*/ 1293454 h 1317955"/>
                  <a:gd name="connsiteX222" fmla="*/ 205147 w 713841"/>
                  <a:gd name="connsiteY222" fmla="*/ 1282898 h 1317955"/>
                  <a:gd name="connsiteX223" fmla="*/ 230973 w 713841"/>
                  <a:gd name="connsiteY223" fmla="*/ 1224083 h 1317955"/>
                  <a:gd name="connsiteX224" fmla="*/ 253670 w 713841"/>
                  <a:gd name="connsiteY224" fmla="*/ 1211565 h 1317955"/>
                  <a:gd name="connsiteX225" fmla="*/ 259890 w 713841"/>
                  <a:gd name="connsiteY225" fmla="*/ 1209416 h 1317955"/>
                  <a:gd name="connsiteX226" fmla="*/ 259363 w 713841"/>
                  <a:gd name="connsiteY226" fmla="*/ 1204289 h 1317955"/>
                  <a:gd name="connsiteX227" fmla="*/ 251558 w 713841"/>
                  <a:gd name="connsiteY227" fmla="*/ 1123230 h 1317955"/>
                  <a:gd name="connsiteX228" fmla="*/ 247261 w 713841"/>
                  <a:gd name="connsiteY228" fmla="*/ 1041793 h 1317955"/>
                  <a:gd name="connsiteX229" fmla="*/ 247261 w 713841"/>
                  <a:gd name="connsiteY229" fmla="*/ 992102 h 1317955"/>
                  <a:gd name="connsiteX230" fmla="*/ 247223 w 713841"/>
                  <a:gd name="connsiteY230" fmla="*/ 967558 h 1317955"/>
                  <a:gd name="connsiteX231" fmla="*/ 239230 w 713841"/>
                  <a:gd name="connsiteY231" fmla="*/ 952326 h 1317955"/>
                  <a:gd name="connsiteX232" fmla="*/ 227391 w 713841"/>
                  <a:gd name="connsiteY232" fmla="*/ 959565 h 1317955"/>
                  <a:gd name="connsiteX233" fmla="*/ 216495 w 713841"/>
                  <a:gd name="connsiteY233" fmla="*/ 972459 h 1317955"/>
                  <a:gd name="connsiteX234" fmla="*/ 189576 w 713841"/>
                  <a:gd name="connsiteY234" fmla="*/ 998436 h 1317955"/>
                  <a:gd name="connsiteX235" fmla="*/ 120657 w 713841"/>
                  <a:gd name="connsiteY235" fmla="*/ 1045224 h 1317955"/>
                  <a:gd name="connsiteX236" fmla="*/ 115642 w 713841"/>
                  <a:gd name="connsiteY236" fmla="*/ 1048014 h 1317955"/>
                  <a:gd name="connsiteX237" fmla="*/ 117038 w 713841"/>
                  <a:gd name="connsiteY237" fmla="*/ 1052991 h 1317955"/>
                  <a:gd name="connsiteX238" fmla="*/ 118772 w 713841"/>
                  <a:gd name="connsiteY238" fmla="*/ 1064264 h 1317955"/>
                  <a:gd name="connsiteX239" fmla="*/ 102635 w 713841"/>
                  <a:gd name="connsiteY239" fmla="*/ 1102003 h 1317955"/>
                  <a:gd name="connsiteX240" fmla="*/ 58071 w 713841"/>
                  <a:gd name="connsiteY240" fmla="*/ 1122777 h 1317955"/>
                  <a:gd name="connsiteX241" fmla="*/ 14676 w 713841"/>
                  <a:gd name="connsiteY241" fmla="*/ 1108450 h 1317955"/>
                  <a:gd name="connsiteX242" fmla="*/ 10 w 713841"/>
                  <a:gd name="connsiteY242" fmla="*/ 1077082 h 1317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713841" h="1317955">
                    <a:moveTo>
                      <a:pt x="10" y="1077082"/>
                    </a:moveTo>
                    <a:cubicBezTo>
                      <a:pt x="-216" y="1065432"/>
                      <a:pt x="3290" y="1052878"/>
                      <a:pt x="10868" y="1042019"/>
                    </a:cubicBezTo>
                    <a:cubicBezTo>
                      <a:pt x="23385" y="1024450"/>
                      <a:pt x="47251" y="1005637"/>
                      <a:pt x="73114" y="1008540"/>
                    </a:cubicBezTo>
                    <a:cubicBezTo>
                      <a:pt x="85104" y="1009822"/>
                      <a:pt x="94039" y="1015477"/>
                      <a:pt x="100410" y="1025581"/>
                    </a:cubicBezTo>
                    <a:lnTo>
                      <a:pt x="100825" y="1026298"/>
                    </a:lnTo>
                    <a:lnTo>
                      <a:pt x="102673" y="1028145"/>
                    </a:lnTo>
                    <a:cubicBezTo>
                      <a:pt x="103729" y="1029201"/>
                      <a:pt x="104784" y="1030256"/>
                      <a:pt x="105689" y="1031350"/>
                    </a:cubicBezTo>
                    <a:lnTo>
                      <a:pt x="110515" y="1037458"/>
                    </a:lnTo>
                    <a:lnTo>
                      <a:pt x="117867" y="1033386"/>
                    </a:lnTo>
                    <a:cubicBezTo>
                      <a:pt x="169707" y="1005109"/>
                      <a:pt x="207221" y="970913"/>
                      <a:pt x="229163" y="935549"/>
                    </a:cubicBezTo>
                    <a:cubicBezTo>
                      <a:pt x="246543" y="907913"/>
                      <a:pt x="250502" y="878242"/>
                      <a:pt x="253821" y="855357"/>
                    </a:cubicBezTo>
                    <a:cubicBezTo>
                      <a:pt x="255630" y="844008"/>
                      <a:pt x="256912" y="832547"/>
                      <a:pt x="258231" y="821123"/>
                    </a:cubicBezTo>
                    <a:cubicBezTo>
                      <a:pt x="259061" y="814299"/>
                      <a:pt x="259852" y="807437"/>
                      <a:pt x="260644" y="800689"/>
                    </a:cubicBezTo>
                    <a:cubicBezTo>
                      <a:pt x="262756" y="781498"/>
                      <a:pt x="266074" y="762534"/>
                      <a:pt x="270145" y="743683"/>
                    </a:cubicBezTo>
                    <a:lnTo>
                      <a:pt x="276140" y="714163"/>
                    </a:lnTo>
                    <a:cubicBezTo>
                      <a:pt x="276517" y="712315"/>
                      <a:pt x="276781" y="709638"/>
                      <a:pt x="277007" y="706622"/>
                    </a:cubicBezTo>
                    <a:cubicBezTo>
                      <a:pt x="277950" y="696970"/>
                      <a:pt x="281004" y="688073"/>
                      <a:pt x="278402" y="678044"/>
                    </a:cubicBezTo>
                    <a:cubicBezTo>
                      <a:pt x="277950" y="676272"/>
                      <a:pt x="276894" y="674161"/>
                      <a:pt x="274708" y="673746"/>
                    </a:cubicBezTo>
                    <a:cubicBezTo>
                      <a:pt x="273086" y="673444"/>
                      <a:pt x="271654" y="674236"/>
                      <a:pt x="270522" y="675066"/>
                    </a:cubicBezTo>
                    <a:cubicBezTo>
                      <a:pt x="265998" y="678233"/>
                      <a:pt x="264678" y="682719"/>
                      <a:pt x="261361" y="686338"/>
                    </a:cubicBezTo>
                    <a:cubicBezTo>
                      <a:pt x="257967" y="690033"/>
                      <a:pt x="253141" y="693200"/>
                      <a:pt x="248919" y="696329"/>
                    </a:cubicBezTo>
                    <a:cubicBezTo>
                      <a:pt x="240587" y="702513"/>
                      <a:pt x="231614" y="708243"/>
                      <a:pt x="221999" y="713408"/>
                    </a:cubicBezTo>
                    <a:cubicBezTo>
                      <a:pt x="204355" y="722872"/>
                      <a:pt x="184448" y="730488"/>
                      <a:pt x="163034" y="734484"/>
                    </a:cubicBezTo>
                    <a:cubicBezTo>
                      <a:pt x="157265" y="735540"/>
                      <a:pt x="151384" y="736369"/>
                      <a:pt x="145465" y="736821"/>
                    </a:cubicBezTo>
                    <a:lnTo>
                      <a:pt x="139734" y="737312"/>
                    </a:lnTo>
                    <a:lnTo>
                      <a:pt x="138226" y="741949"/>
                    </a:lnTo>
                    <a:cubicBezTo>
                      <a:pt x="137283" y="744927"/>
                      <a:pt x="136040" y="747793"/>
                      <a:pt x="134833" y="750583"/>
                    </a:cubicBezTo>
                    <a:lnTo>
                      <a:pt x="133702" y="752581"/>
                    </a:lnTo>
                    <a:lnTo>
                      <a:pt x="133513" y="758161"/>
                    </a:lnTo>
                    <a:cubicBezTo>
                      <a:pt x="130120" y="767850"/>
                      <a:pt x="120355" y="772940"/>
                      <a:pt x="112739" y="775579"/>
                    </a:cubicBezTo>
                    <a:cubicBezTo>
                      <a:pt x="97357" y="780857"/>
                      <a:pt x="77111" y="780631"/>
                      <a:pt x="63539" y="774637"/>
                    </a:cubicBezTo>
                    <a:cubicBezTo>
                      <a:pt x="41633" y="764947"/>
                      <a:pt x="29192" y="744249"/>
                      <a:pt x="33489" y="722683"/>
                    </a:cubicBezTo>
                    <a:cubicBezTo>
                      <a:pt x="34847" y="716387"/>
                      <a:pt x="37524" y="710392"/>
                      <a:pt x="41407" y="704888"/>
                    </a:cubicBezTo>
                    <a:cubicBezTo>
                      <a:pt x="50870" y="691579"/>
                      <a:pt x="67120" y="681814"/>
                      <a:pt x="83822" y="679439"/>
                    </a:cubicBezTo>
                    <a:cubicBezTo>
                      <a:pt x="93096" y="678082"/>
                      <a:pt x="106970" y="678421"/>
                      <a:pt x="120506" y="686866"/>
                    </a:cubicBezTo>
                    <a:cubicBezTo>
                      <a:pt x="134569" y="695651"/>
                      <a:pt x="139093" y="708281"/>
                      <a:pt x="140413" y="717367"/>
                    </a:cubicBezTo>
                    <a:lnTo>
                      <a:pt x="141053" y="721741"/>
                    </a:lnTo>
                    <a:lnTo>
                      <a:pt x="146143" y="724040"/>
                    </a:lnTo>
                    <a:cubicBezTo>
                      <a:pt x="152138" y="726416"/>
                      <a:pt x="170197" y="720421"/>
                      <a:pt x="186749" y="714200"/>
                    </a:cubicBezTo>
                    <a:cubicBezTo>
                      <a:pt x="203299" y="707904"/>
                      <a:pt x="218607" y="701193"/>
                      <a:pt x="218607" y="701193"/>
                    </a:cubicBezTo>
                    <a:cubicBezTo>
                      <a:pt x="238627" y="689882"/>
                      <a:pt x="255630" y="675744"/>
                      <a:pt x="271427" y="659645"/>
                    </a:cubicBezTo>
                    <a:cubicBezTo>
                      <a:pt x="297441" y="633103"/>
                      <a:pt x="305133" y="603884"/>
                      <a:pt x="318215" y="569688"/>
                    </a:cubicBezTo>
                    <a:lnTo>
                      <a:pt x="321420" y="560640"/>
                    </a:lnTo>
                    <a:cubicBezTo>
                      <a:pt x="323984" y="553703"/>
                      <a:pt x="326548" y="546690"/>
                      <a:pt x="329149" y="539602"/>
                    </a:cubicBezTo>
                    <a:cubicBezTo>
                      <a:pt x="336539" y="519620"/>
                      <a:pt x="345022" y="500090"/>
                      <a:pt x="354409" y="480938"/>
                    </a:cubicBezTo>
                    <a:cubicBezTo>
                      <a:pt x="363533" y="461710"/>
                      <a:pt x="372205" y="442293"/>
                      <a:pt x="381743" y="423367"/>
                    </a:cubicBezTo>
                    <a:lnTo>
                      <a:pt x="392714" y="403272"/>
                    </a:lnTo>
                    <a:lnTo>
                      <a:pt x="369000" y="412848"/>
                    </a:lnTo>
                    <a:cubicBezTo>
                      <a:pt x="355503" y="418202"/>
                      <a:pt x="340836" y="421708"/>
                      <a:pt x="327565" y="424234"/>
                    </a:cubicBezTo>
                    <a:cubicBezTo>
                      <a:pt x="297517" y="430191"/>
                      <a:pt x="264754" y="435356"/>
                      <a:pt x="231916" y="426948"/>
                    </a:cubicBezTo>
                    <a:lnTo>
                      <a:pt x="223508" y="424762"/>
                    </a:lnTo>
                    <a:lnTo>
                      <a:pt x="221887" y="431963"/>
                    </a:lnTo>
                    <a:cubicBezTo>
                      <a:pt x="221510" y="433659"/>
                      <a:pt x="221019" y="435243"/>
                      <a:pt x="220378" y="436713"/>
                    </a:cubicBezTo>
                    <a:cubicBezTo>
                      <a:pt x="219474" y="438862"/>
                      <a:pt x="218342" y="440672"/>
                      <a:pt x="216986" y="442218"/>
                    </a:cubicBezTo>
                    <a:lnTo>
                      <a:pt x="215252" y="444103"/>
                    </a:lnTo>
                    <a:lnTo>
                      <a:pt x="215289" y="446667"/>
                    </a:lnTo>
                    <a:cubicBezTo>
                      <a:pt x="215063" y="447722"/>
                      <a:pt x="214761" y="448514"/>
                      <a:pt x="214497" y="449193"/>
                    </a:cubicBezTo>
                    <a:cubicBezTo>
                      <a:pt x="213781" y="450852"/>
                      <a:pt x="213027" y="451455"/>
                      <a:pt x="211933" y="451907"/>
                    </a:cubicBezTo>
                    <a:cubicBezTo>
                      <a:pt x="196287" y="458543"/>
                      <a:pt x="181432" y="466234"/>
                      <a:pt x="164806" y="460051"/>
                    </a:cubicBezTo>
                    <a:cubicBezTo>
                      <a:pt x="149725" y="454433"/>
                      <a:pt x="135964" y="438410"/>
                      <a:pt x="133815" y="422273"/>
                    </a:cubicBezTo>
                    <a:cubicBezTo>
                      <a:pt x="132797" y="414846"/>
                      <a:pt x="134079" y="406589"/>
                      <a:pt x="137510" y="398446"/>
                    </a:cubicBezTo>
                    <a:cubicBezTo>
                      <a:pt x="146106" y="378049"/>
                      <a:pt x="165296" y="364175"/>
                      <a:pt x="184034" y="364966"/>
                    </a:cubicBezTo>
                    <a:cubicBezTo>
                      <a:pt x="207409" y="366022"/>
                      <a:pt x="218644" y="392074"/>
                      <a:pt x="221774" y="406853"/>
                    </a:cubicBezTo>
                    <a:lnTo>
                      <a:pt x="222754" y="411566"/>
                    </a:lnTo>
                    <a:lnTo>
                      <a:pt x="227806" y="413413"/>
                    </a:lnTo>
                    <a:cubicBezTo>
                      <a:pt x="264414" y="426722"/>
                      <a:pt x="302418" y="417448"/>
                      <a:pt x="329752" y="411717"/>
                    </a:cubicBezTo>
                    <a:cubicBezTo>
                      <a:pt x="395995" y="398974"/>
                      <a:pt x="420162" y="350489"/>
                      <a:pt x="447269" y="309280"/>
                    </a:cubicBezTo>
                    <a:cubicBezTo>
                      <a:pt x="447269" y="309280"/>
                      <a:pt x="459711" y="289525"/>
                      <a:pt x="472191" y="269769"/>
                    </a:cubicBezTo>
                    <a:cubicBezTo>
                      <a:pt x="485839" y="250805"/>
                      <a:pt x="499525" y="231765"/>
                      <a:pt x="499525" y="231765"/>
                    </a:cubicBezTo>
                    <a:cubicBezTo>
                      <a:pt x="500920" y="229654"/>
                      <a:pt x="502013" y="227693"/>
                      <a:pt x="503181" y="225506"/>
                    </a:cubicBezTo>
                    <a:cubicBezTo>
                      <a:pt x="505444" y="221322"/>
                      <a:pt x="509176" y="218645"/>
                      <a:pt x="511363" y="214497"/>
                    </a:cubicBezTo>
                    <a:lnTo>
                      <a:pt x="520261" y="197418"/>
                    </a:lnTo>
                    <a:cubicBezTo>
                      <a:pt x="520676" y="196627"/>
                      <a:pt x="521014" y="195496"/>
                      <a:pt x="520185" y="194666"/>
                    </a:cubicBezTo>
                    <a:cubicBezTo>
                      <a:pt x="519431" y="193950"/>
                      <a:pt x="518376" y="194063"/>
                      <a:pt x="517508" y="194251"/>
                    </a:cubicBezTo>
                    <a:cubicBezTo>
                      <a:pt x="509553" y="196099"/>
                      <a:pt x="502088" y="198813"/>
                      <a:pt x="494774" y="202018"/>
                    </a:cubicBezTo>
                    <a:cubicBezTo>
                      <a:pt x="487761" y="205110"/>
                      <a:pt x="478336" y="206542"/>
                      <a:pt x="470192" y="207937"/>
                    </a:cubicBezTo>
                    <a:cubicBezTo>
                      <a:pt x="452737" y="210916"/>
                      <a:pt x="433810" y="211481"/>
                      <a:pt x="414506" y="207937"/>
                    </a:cubicBezTo>
                    <a:lnTo>
                      <a:pt x="405383" y="205939"/>
                    </a:lnTo>
                    <a:lnTo>
                      <a:pt x="400896" y="204808"/>
                    </a:lnTo>
                    <a:lnTo>
                      <a:pt x="397993" y="207409"/>
                    </a:lnTo>
                    <a:cubicBezTo>
                      <a:pt x="394298" y="210765"/>
                      <a:pt x="389887" y="213668"/>
                      <a:pt x="384873" y="216043"/>
                    </a:cubicBezTo>
                    <a:cubicBezTo>
                      <a:pt x="378275" y="222943"/>
                      <a:pt x="371640" y="225393"/>
                      <a:pt x="363308" y="224715"/>
                    </a:cubicBezTo>
                    <a:cubicBezTo>
                      <a:pt x="351280" y="223734"/>
                      <a:pt x="337444" y="216383"/>
                      <a:pt x="327415" y="205298"/>
                    </a:cubicBezTo>
                    <a:cubicBezTo>
                      <a:pt x="311014" y="187239"/>
                      <a:pt x="306791" y="165523"/>
                      <a:pt x="317574" y="149838"/>
                    </a:cubicBezTo>
                    <a:cubicBezTo>
                      <a:pt x="318894" y="147840"/>
                      <a:pt x="320440" y="145955"/>
                      <a:pt x="322136" y="144108"/>
                    </a:cubicBezTo>
                    <a:cubicBezTo>
                      <a:pt x="333485" y="132119"/>
                      <a:pt x="352449" y="129706"/>
                      <a:pt x="370433" y="137925"/>
                    </a:cubicBezTo>
                    <a:cubicBezTo>
                      <a:pt x="389095" y="146445"/>
                      <a:pt x="403422" y="162356"/>
                      <a:pt x="407381" y="178077"/>
                    </a:cubicBezTo>
                    <a:cubicBezTo>
                      <a:pt x="408173" y="181244"/>
                      <a:pt x="408361" y="184449"/>
                      <a:pt x="408059" y="188181"/>
                    </a:cubicBezTo>
                    <a:lnTo>
                      <a:pt x="407343" y="196061"/>
                    </a:lnTo>
                    <a:lnTo>
                      <a:pt x="416240" y="197720"/>
                    </a:lnTo>
                    <a:cubicBezTo>
                      <a:pt x="445422" y="203149"/>
                      <a:pt x="474415" y="197343"/>
                      <a:pt x="498959" y="187277"/>
                    </a:cubicBezTo>
                    <a:cubicBezTo>
                      <a:pt x="523955" y="177474"/>
                      <a:pt x="545860" y="164278"/>
                      <a:pt x="558754" y="152138"/>
                    </a:cubicBezTo>
                    <a:cubicBezTo>
                      <a:pt x="563995" y="150329"/>
                      <a:pt x="567237" y="147765"/>
                      <a:pt x="570932" y="142901"/>
                    </a:cubicBezTo>
                    <a:cubicBezTo>
                      <a:pt x="573006" y="140149"/>
                      <a:pt x="575042" y="136944"/>
                      <a:pt x="576814" y="134079"/>
                    </a:cubicBezTo>
                    <a:cubicBezTo>
                      <a:pt x="578134" y="132043"/>
                      <a:pt x="579339" y="130196"/>
                      <a:pt x="580244" y="128876"/>
                    </a:cubicBezTo>
                    <a:lnTo>
                      <a:pt x="638758" y="65612"/>
                    </a:lnTo>
                    <a:cubicBezTo>
                      <a:pt x="638758" y="65612"/>
                      <a:pt x="641096" y="62898"/>
                      <a:pt x="644942" y="59127"/>
                    </a:cubicBezTo>
                    <a:cubicBezTo>
                      <a:pt x="648825" y="55433"/>
                      <a:pt x="654027" y="50494"/>
                      <a:pt x="659231" y="45555"/>
                    </a:cubicBezTo>
                    <a:cubicBezTo>
                      <a:pt x="669637" y="35677"/>
                      <a:pt x="680079" y="25761"/>
                      <a:pt x="680079" y="25761"/>
                    </a:cubicBezTo>
                    <a:cubicBezTo>
                      <a:pt x="682115" y="23499"/>
                      <a:pt x="684000" y="21425"/>
                      <a:pt x="686074" y="19126"/>
                    </a:cubicBezTo>
                    <a:cubicBezTo>
                      <a:pt x="688638" y="16147"/>
                      <a:pt x="691541" y="12716"/>
                      <a:pt x="694670" y="9549"/>
                    </a:cubicBezTo>
                    <a:cubicBezTo>
                      <a:pt x="705001" y="-894"/>
                      <a:pt x="709487" y="-140"/>
                      <a:pt x="710279" y="124"/>
                    </a:cubicBezTo>
                    <a:cubicBezTo>
                      <a:pt x="713219" y="3328"/>
                      <a:pt x="713973" y="5779"/>
                      <a:pt x="713823" y="7664"/>
                    </a:cubicBezTo>
                    <a:cubicBezTo>
                      <a:pt x="713559" y="11283"/>
                      <a:pt x="711900" y="14337"/>
                      <a:pt x="708281" y="17957"/>
                    </a:cubicBezTo>
                    <a:cubicBezTo>
                      <a:pt x="706886" y="19239"/>
                      <a:pt x="701796" y="23914"/>
                      <a:pt x="701796" y="23914"/>
                    </a:cubicBezTo>
                    <a:lnTo>
                      <a:pt x="687092" y="38014"/>
                    </a:lnTo>
                    <a:lnTo>
                      <a:pt x="678911" y="46045"/>
                    </a:lnTo>
                    <a:cubicBezTo>
                      <a:pt x="662510" y="58713"/>
                      <a:pt x="591292" y="138226"/>
                      <a:pt x="591292" y="138226"/>
                    </a:cubicBezTo>
                    <a:cubicBezTo>
                      <a:pt x="587597" y="142788"/>
                      <a:pt x="583449" y="147011"/>
                      <a:pt x="579302" y="151271"/>
                    </a:cubicBezTo>
                    <a:cubicBezTo>
                      <a:pt x="574212" y="156474"/>
                      <a:pt x="569122" y="161715"/>
                      <a:pt x="564749" y="167483"/>
                    </a:cubicBezTo>
                    <a:cubicBezTo>
                      <a:pt x="562902" y="169934"/>
                      <a:pt x="561168" y="172460"/>
                      <a:pt x="559584" y="175137"/>
                    </a:cubicBezTo>
                    <a:cubicBezTo>
                      <a:pt x="552609" y="187163"/>
                      <a:pt x="553665" y="199379"/>
                      <a:pt x="554795" y="211067"/>
                    </a:cubicBezTo>
                    <a:cubicBezTo>
                      <a:pt x="555248" y="216533"/>
                      <a:pt x="556040" y="222302"/>
                      <a:pt x="556002" y="228334"/>
                    </a:cubicBezTo>
                    <a:cubicBezTo>
                      <a:pt x="555248" y="279194"/>
                      <a:pt x="579717" y="326699"/>
                      <a:pt x="619945" y="357727"/>
                    </a:cubicBezTo>
                    <a:lnTo>
                      <a:pt x="623564" y="360555"/>
                    </a:lnTo>
                    <a:lnTo>
                      <a:pt x="627523" y="360367"/>
                    </a:lnTo>
                    <a:cubicBezTo>
                      <a:pt x="632085" y="360178"/>
                      <a:pt x="636873" y="361045"/>
                      <a:pt x="642189" y="363081"/>
                    </a:cubicBezTo>
                    <a:cubicBezTo>
                      <a:pt x="643170" y="363458"/>
                      <a:pt x="644037" y="363948"/>
                      <a:pt x="644866" y="364627"/>
                    </a:cubicBezTo>
                    <a:lnTo>
                      <a:pt x="646864" y="366248"/>
                    </a:lnTo>
                    <a:lnTo>
                      <a:pt x="649277" y="367002"/>
                    </a:lnTo>
                    <a:cubicBezTo>
                      <a:pt x="660512" y="370508"/>
                      <a:pt x="671220" y="377446"/>
                      <a:pt x="678836" y="385853"/>
                    </a:cubicBezTo>
                    <a:cubicBezTo>
                      <a:pt x="686338" y="394110"/>
                      <a:pt x="689882" y="402706"/>
                      <a:pt x="690259" y="411151"/>
                    </a:cubicBezTo>
                    <a:cubicBezTo>
                      <a:pt x="690335" y="414733"/>
                      <a:pt x="689618" y="417938"/>
                      <a:pt x="688072" y="420652"/>
                    </a:cubicBezTo>
                    <a:cubicBezTo>
                      <a:pt x="681173" y="432717"/>
                      <a:pt x="658363" y="434753"/>
                      <a:pt x="636119" y="425516"/>
                    </a:cubicBezTo>
                    <a:cubicBezTo>
                      <a:pt x="624054" y="420464"/>
                      <a:pt x="617306" y="412471"/>
                      <a:pt x="613800" y="406627"/>
                    </a:cubicBezTo>
                    <a:cubicBezTo>
                      <a:pt x="606673" y="394789"/>
                      <a:pt x="605769" y="380047"/>
                      <a:pt x="611424" y="370207"/>
                    </a:cubicBezTo>
                    <a:lnTo>
                      <a:pt x="613837" y="365984"/>
                    </a:lnTo>
                    <a:lnTo>
                      <a:pt x="609011" y="360329"/>
                    </a:lnTo>
                    <a:cubicBezTo>
                      <a:pt x="606522" y="357388"/>
                      <a:pt x="602300" y="354523"/>
                      <a:pt x="599359" y="351771"/>
                    </a:cubicBezTo>
                    <a:cubicBezTo>
                      <a:pt x="596118" y="348717"/>
                      <a:pt x="592950" y="345550"/>
                      <a:pt x="590047" y="342383"/>
                    </a:cubicBezTo>
                    <a:cubicBezTo>
                      <a:pt x="584128" y="335973"/>
                      <a:pt x="578737" y="329262"/>
                      <a:pt x="573948" y="322325"/>
                    </a:cubicBezTo>
                    <a:cubicBezTo>
                      <a:pt x="564033" y="307999"/>
                      <a:pt x="556643" y="292767"/>
                      <a:pt x="551704" y="277309"/>
                    </a:cubicBezTo>
                    <a:cubicBezTo>
                      <a:pt x="548084" y="265885"/>
                      <a:pt x="545785" y="254311"/>
                      <a:pt x="544729" y="242849"/>
                    </a:cubicBezTo>
                    <a:cubicBezTo>
                      <a:pt x="544202" y="237081"/>
                      <a:pt x="544390" y="231463"/>
                      <a:pt x="544089" y="225695"/>
                    </a:cubicBezTo>
                    <a:cubicBezTo>
                      <a:pt x="543749" y="218418"/>
                      <a:pt x="541939" y="210463"/>
                      <a:pt x="541450" y="203262"/>
                    </a:cubicBezTo>
                    <a:cubicBezTo>
                      <a:pt x="531269" y="212801"/>
                      <a:pt x="522599" y="224036"/>
                      <a:pt x="514454" y="235271"/>
                    </a:cubicBezTo>
                    <a:cubicBezTo>
                      <a:pt x="485613" y="272898"/>
                      <a:pt x="461031" y="313390"/>
                      <a:pt x="435544" y="353580"/>
                    </a:cubicBezTo>
                    <a:cubicBezTo>
                      <a:pt x="432114" y="359688"/>
                      <a:pt x="428833" y="365833"/>
                      <a:pt x="425741" y="372054"/>
                    </a:cubicBezTo>
                    <a:cubicBezTo>
                      <a:pt x="412470" y="399614"/>
                      <a:pt x="398031" y="433207"/>
                      <a:pt x="410095" y="474792"/>
                    </a:cubicBezTo>
                    <a:cubicBezTo>
                      <a:pt x="415562" y="494812"/>
                      <a:pt x="425440" y="514643"/>
                      <a:pt x="439465" y="533570"/>
                    </a:cubicBezTo>
                    <a:cubicBezTo>
                      <a:pt x="444592" y="540469"/>
                      <a:pt x="450852" y="547105"/>
                      <a:pt x="457072" y="553552"/>
                    </a:cubicBezTo>
                    <a:lnTo>
                      <a:pt x="461898" y="558566"/>
                    </a:lnTo>
                    <a:cubicBezTo>
                      <a:pt x="462614" y="559358"/>
                      <a:pt x="463783" y="560678"/>
                      <a:pt x="465253" y="562299"/>
                    </a:cubicBezTo>
                    <a:cubicBezTo>
                      <a:pt x="478148" y="576927"/>
                      <a:pt x="485839" y="583864"/>
                      <a:pt x="494133" y="585108"/>
                    </a:cubicBezTo>
                    <a:cubicBezTo>
                      <a:pt x="500014" y="585938"/>
                      <a:pt x="504577" y="583186"/>
                      <a:pt x="511325" y="578661"/>
                    </a:cubicBezTo>
                    <a:cubicBezTo>
                      <a:pt x="512720" y="577681"/>
                      <a:pt x="514040" y="576814"/>
                      <a:pt x="514945" y="576475"/>
                    </a:cubicBezTo>
                    <a:cubicBezTo>
                      <a:pt x="519695" y="574514"/>
                      <a:pt x="525690" y="574099"/>
                      <a:pt x="533343" y="575155"/>
                    </a:cubicBezTo>
                    <a:cubicBezTo>
                      <a:pt x="548348" y="577266"/>
                      <a:pt x="564862" y="583751"/>
                      <a:pt x="575531" y="591442"/>
                    </a:cubicBezTo>
                    <a:cubicBezTo>
                      <a:pt x="586729" y="599548"/>
                      <a:pt x="594609" y="610633"/>
                      <a:pt x="597965" y="622056"/>
                    </a:cubicBezTo>
                    <a:cubicBezTo>
                      <a:pt x="599737" y="628390"/>
                      <a:pt x="599699" y="634159"/>
                      <a:pt x="597889" y="639362"/>
                    </a:cubicBezTo>
                    <a:cubicBezTo>
                      <a:pt x="593591" y="651615"/>
                      <a:pt x="579302" y="659042"/>
                      <a:pt x="559584" y="659721"/>
                    </a:cubicBezTo>
                    <a:cubicBezTo>
                      <a:pt x="532212" y="660588"/>
                      <a:pt x="496244" y="649164"/>
                      <a:pt x="484217" y="626015"/>
                    </a:cubicBezTo>
                    <a:cubicBezTo>
                      <a:pt x="480598" y="619116"/>
                      <a:pt x="480033" y="612480"/>
                      <a:pt x="482408" y="605731"/>
                    </a:cubicBezTo>
                    <a:cubicBezTo>
                      <a:pt x="483275" y="603243"/>
                      <a:pt x="484519" y="600868"/>
                      <a:pt x="486065" y="598606"/>
                    </a:cubicBezTo>
                    <a:lnTo>
                      <a:pt x="488779" y="594534"/>
                    </a:lnTo>
                    <a:lnTo>
                      <a:pt x="483388" y="590500"/>
                    </a:lnTo>
                    <a:cubicBezTo>
                      <a:pt x="434904" y="554645"/>
                      <a:pt x="404402" y="510232"/>
                      <a:pt x="395391" y="464801"/>
                    </a:cubicBezTo>
                    <a:lnTo>
                      <a:pt x="390038" y="437241"/>
                    </a:lnTo>
                    <a:lnTo>
                      <a:pt x="372054" y="475471"/>
                    </a:lnTo>
                    <a:cubicBezTo>
                      <a:pt x="365229" y="490363"/>
                      <a:pt x="357840" y="505029"/>
                      <a:pt x="351469" y="520148"/>
                    </a:cubicBezTo>
                    <a:lnTo>
                      <a:pt x="333485" y="565994"/>
                    </a:lnTo>
                    <a:lnTo>
                      <a:pt x="325341" y="585674"/>
                    </a:lnTo>
                    <a:cubicBezTo>
                      <a:pt x="321345" y="594722"/>
                      <a:pt x="317725" y="603846"/>
                      <a:pt x="315237" y="613234"/>
                    </a:cubicBezTo>
                    <a:cubicBezTo>
                      <a:pt x="309016" y="634837"/>
                      <a:pt x="304266" y="661417"/>
                      <a:pt x="316858" y="691164"/>
                    </a:cubicBezTo>
                    <a:cubicBezTo>
                      <a:pt x="325869" y="710694"/>
                      <a:pt x="341779" y="729771"/>
                      <a:pt x="363797" y="747453"/>
                    </a:cubicBezTo>
                    <a:cubicBezTo>
                      <a:pt x="372431" y="754353"/>
                      <a:pt x="382083" y="760498"/>
                      <a:pt x="391395" y="766342"/>
                    </a:cubicBezTo>
                    <a:lnTo>
                      <a:pt x="398031" y="770640"/>
                    </a:lnTo>
                    <a:cubicBezTo>
                      <a:pt x="410510" y="778972"/>
                      <a:pt x="427702" y="789981"/>
                      <a:pt x="441237" y="786739"/>
                    </a:cubicBezTo>
                    <a:cubicBezTo>
                      <a:pt x="445837" y="785683"/>
                      <a:pt x="449116" y="783723"/>
                      <a:pt x="451982" y="781988"/>
                    </a:cubicBezTo>
                    <a:lnTo>
                      <a:pt x="454433" y="780556"/>
                    </a:lnTo>
                    <a:cubicBezTo>
                      <a:pt x="464348" y="775240"/>
                      <a:pt x="484368" y="775579"/>
                      <a:pt x="496886" y="779085"/>
                    </a:cubicBezTo>
                    <a:cubicBezTo>
                      <a:pt x="513851" y="783874"/>
                      <a:pt x="528970" y="794769"/>
                      <a:pt x="534588" y="806042"/>
                    </a:cubicBezTo>
                    <a:cubicBezTo>
                      <a:pt x="537113" y="811132"/>
                      <a:pt x="537754" y="816335"/>
                      <a:pt x="536548" y="821576"/>
                    </a:cubicBezTo>
                    <a:cubicBezTo>
                      <a:pt x="533758" y="836091"/>
                      <a:pt x="518526" y="847741"/>
                      <a:pt x="498167" y="850078"/>
                    </a:cubicBezTo>
                    <a:cubicBezTo>
                      <a:pt x="473171" y="853019"/>
                      <a:pt x="447345" y="840992"/>
                      <a:pt x="434866" y="826703"/>
                    </a:cubicBezTo>
                    <a:cubicBezTo>
                      <a:pt x="427551" y="818258"/>
                      <a:pt x="424158" y="809511"/>
                      <a:pt x="425930" y="801066"/>
                    </a:cubicBezTo>
                    <a:lnTo>
                      <a:pt x="427438" y="796089"/>
                    </a:lnTo>
                    <a:lnTo>
                      <a:pt x="421066" y="791678"/>
                    </a:lnTo>
                    <a:cubicBezTo>
                      <a:pt x="377370" y="775655"/>
                      <a:pt x="339404" y="746888"/>
                      <a:pt x="316142" y="712956"/>
                    </a:cubicBezTo>
                    <a:cubicBezTo>
                      <a:pt x="310675" y="705001"/>
                      <a:pt x="307772" y="696329"/>
                      <a:pt x="301966" y="688374"/>
                    </a:cubicBezTo>
                    <a:cubicBezTo>
                      <a:pt x="301476" y="687658"/>
                      <a:pt x="300722" y="686829"/>
                      <a:pt x="299741" y="686791"/>
                    </a:cubicBezTo>
                    <a:cubicBezTo>
                      <a:pt x="298610" y="686753"/>
                      <a:pt x="297970" y="687696"/>
                      <a:pt x="297705" y="688525"/>
                    </a:cubicBezTo>
                    <a:cubicBezTo>
                      <a:pt x="294199" y="698441"/>
                      <a:pt x="292728" y="708809"/>
                      <a:pt x="289411" y="718687"/>
                    </a:cubicBezTo>
                    <a:cubicBezTo>
                      <a:pt x="288506" y="721326"/>
                      <a:pt x="287752" y="723626"/>
                      <a:pt x="287413" y="725172"/>
                    </a:cubicBezTo>
                    <a:lnTo>
                      <a:pt x="281493" y="754504"/>
                    </a:lnTo>
                    <a:cubicBezTo>
                      <a:pt x="277271" y="773091"/>
                      <a:pt x="275046" y="791980"/>
                      <a:pt x="272634" y="810793"/>
                    </a:cubicBezTo>
                    <a:lnTo>
                      <a:pt x="267732" y="853924"/>
                    </a:lnTo>
                    <a:cubicBezTo>
                      <a:pt x="265847" y="867874"/>
                      <a:pt x="265961" y="882012"/>
                      <a:pt x="264829" y="896037"/>
                    </a:cubicBezTo>
                    <a:cubicBezTo>
                      <a:pt x="263472" y="918394"/>
                      <a:pt x="273614" y="940262"/>
                      <a:pt x="285981" y="961827"/>
                    </a:cubicBezTo>
                    <a:cubicBezTo>
                      <a:pt x="315237" y="1009256"/>
                      <a:pt x="357124" y="1046242"/>
                      <a:pt x="409793" y="1066413"/>
                    </a:cubicBezTo>
                    <a:lnTo>
                      <a:pt x="416391" y="1069127"/>
                    </a:lnTo>
                    <a:lnTo>
                      <a:pt x="421933" y="1065508"/>
                    </a:lnTo>
                    <a:lnTo>
                      <a:pt x="425214" y="1062718"/>
                    </a:lnTo>
                    <a:cubicBezTo>
                      <a:pt x="436713" y="1054084"/>
                      <a:pt x="450852" y="1049824"/>
                      <a:pt x="465103" y="1050389"/>
                    </a:cubicBezTo>
                    <a:cubicBezTo>
                      <a:pt x="478788" y="1050917"/>
                      <a:pt x="491268" y="1055705"/>
                      <a:pt x="501183" y="1063887"/>
                    </a:cubicBezTo>
                    <a:cubicBezTo>
                      <a:pt x="509365" y="1070711"/>
                      <a:pt x="513851" y="1078704"/>
                      <a:pt x="514078" y="1087300"/>
                    </a:cubicBezTo>
                    <a:cubicBezTo>
                      <a:pt x="514530" y="1106301"/>
                      <a:pt x="492776" y="1128583"/>
                      <a:pt x="456243" y="1133258"/>
                    </a:cubicBezTo>
                    <a:cubicBezTo>
                      <a:pt x="441840" y="1134993"/>
                      <a:pt x="427513" y="1132278"/>
                      <a:pt x="416505" y="1125228"/>
                    </a:cubicBezTo>
                    <a:cubicBezTo>
                      <a:pt x="411378" y="1122928"/>
                      <a:pt x="408474" y="1120968"/>
                      <a:pt x="406250" y="1118592"/>
                    </a:cubicBezTo>
                    <a:cubicBezTo>
                      <a:pt x="402781" y="1114860"/>
                      <a:pt x="400821" y="1110298"/>
                      <a:pt x="400443" y="1105095"/>
                    </a:cubicBezTo>
                    <a:cubicBezTo>
                      <a:pt x="399765" y="1102154"/>
                      <a:pt x="399425" y="1100043"/>
                      <a:pt x="399350" y="1097894"/>
                    </a:cubicBezTo>
                    <a:cubicBezTo>
                      <a:pt x="399199" y="1092050"/>
                      <a:pt x="400896" y="1086508"/>
                      <a:pt x="404516" y="1081456"/>
                    </a:cubicBezTo>
                    <a:lnTo>
                      <a:pt x="408173" y="1076366"/>
                    </a:lnTo>
                    <a:lnTo>
                      <a:pt x="401084" y="1073538"/>
                    </a:lnTo>
                    <a:cubicBezTo>
                      <a:pt x="376126" y="1063397"/>
                      <a:pt x="352487" y="1049673"/>
                      <a:pt x="333711" y="1033838"/>
                    </a:cubicBezTo>
                    <a:cubicBezTo>
                      <a:pt x="313880" y="1017551"/>
                      <a:pt x="292578" y="997418"/>
                      <a:pt x="280664" y="975890"/>
                    </a:cubicBezTo>
                    <a:cubicBezTo>
                      <a:pt x="278025" y="971102"/>
                      <a:pt x="276969" y="967256"/>
                      <a:pt x="271088" y="963675"/>
                    </a:cubicBezTo>
                    <a:cubicBezTo>
                      <a:pt x="270220" y="963147"/>
                      <a:pt x="269202" y="962619"/>
                      <a:pt x="268147" y="962732"/>
                    </a:cubicBezTo>
                    <a:cubicBezTo>
                      <a:pt x="266828" y="962845"/>
                      <a:pt x="265998" y="963825"/>
                      <a:pt x="265432" y="964730"/>
                    </a:cubicBezTo>
                    <a:cubicBezTo>
                      <a:pt x="258759" y="975249"/>
                      <a:pt x="260494" y="987578"/>
                      <a:pt x="260532" y="999152"/>
                    </a:cubicBezTo>
                    <a:lnTo>
                      <a:pt x="260606" y="1038664"/>
                    </a:lnTo>
                    <a:cubicBezTo>
                      <a:pt x="261323" y="1065545"/>
                      <a:pt x="263623" y="1092389"/>
                      <a:pt x="264829" y="1119196"/>
                    </a:cubicBezTo>
                    <a:cubicBezTo>
                      <a:pt x="265847" y="1146982"/>
                      <a:pt x="270485" y="1174467"/>
                      <a:pt x="272747" y="1202140"/>
                    </a:cubicBezTo>
                    <a:lnTo>
                      <a:pt x="273237" y="1207381"/>
                    </a:lnTo>
                    <a:lnTo>
                      <a:pt x="280061" y="1207871"/>
                    </a:lnTo>
                    <a:cubicBezTo>
                      <a:pt x="289034" y="1208474"/>
                      <a:pt x="296876" y="1210887"/>
                      <a:pt x="303474" y="1215034"/>
                    </a:cubicBezTo>
                    <a:cubicBezTo>
                      <a:pt x="309129" y="1218691"/>
                      <a:pt x="314068" y="1223517"/>
                      <a:pt x="318140" y="1229361"/>
                    </a:cubicBezTo>
                    <a:cubicBezTo>
                      <a:pt x="325002" y="1235921"/>
                      <a:pt x="328772" y="1242557"/>
                      <a:pt x="329941" y="1249758"/>
                    </a:cubicBezTo>
                    <a:cubicBezTo>
                      <a:pt x="330921" y="1258014"/>
                      <a:pt x="329300" y="1265216"/>
                      <a:pt x="325341" y="1272794"/>
                    </a:cubicBezTo>
                    <a:cubicBezTo>
                      <a:pt x="322212" y="1288176"/>
                      <a:pt x="311052" y="1301900"/>
                      <a:pt x="295669" y="1310232"/>
                    </a:cubicBezTo>
                    <a:cubicBezTo>
                      <a:pt x="286093" y="1315359"/>
                      <a:pt x="270749" y="1320826"/>
                      <a:pt x="251709" y="1316226"/>
                    </a:cubicBezTo>
                    <a:cubicBezTo>
                      <a:pt x="229955" y="1315698"/>
                      <a:pt x="214987" y="1307442"/>
                      <a:pt x="208390" y="1293454"/>
                    </a:cubicBezTo>
                    <a:cubicBezTo>
                      <a:pt x="206844" y="1290174"/>
                      <a:pt x="205751" y="1286630"/>
                      <a:pt x="205147" y="1282898"/>
                    </a:cubicBezTo>
                    <a:cubicBezTo>
                      <a:pt x="202244" y="1263783"/>
                      <a:pt x="211782" y="1239917"/>
                      <a:pt x="230973" y="1224083"/>
                    </a:cubicBezTo>
                    <a:cubicBezTo>
                      <a:pt x="237344" y="1218767"/>
                      <a:pt x="244998" y="1214582"/>
                      <a:pt x="253670" y="1211565"/>
                    </a:cubicBezTo>
                    <a:lnTo>
                      <a:pt x="259890" y="1209416"/>
                    </a:lnTo>
                    <a:lnTo>
                      <a:pt x="259363" y="1204289"/>
                    </a:lnTo>
                    <a:cubicBezTo>
                      <a:pt x="257100" y="1177257"/>
                      <a:pt x="252878" y="1150337"/>
                      <a:pt x="251558" y="1123230"/>
                    </a:cubicBezTo>
                    <a:lnTo>
                      <a:pt x="247261" y="1041793"/>
                    </a:lnTo>
                    <a:lnTo>
                      <a:pt x="247261" y="992102"/>
                    </a:lnTo>
                    <a:lnTo>
                      <a:pt x="247223" y="967558"/>
                    </a:lnTo>
                    <a:cubicBezTo>
                      <a:pt x="247223" y="962129"/>
                      <a:pt x="248995" y="953684"/>
                      <a:pt x="239230" y="952326"/>
                    </a:cubicBezTo>
                    <a:cubicBezTo>
                      <a:pt x="232367" y="951384"/>
                      <a:pt x="229879" y="955833"/>
                      <a:pt x="227391" y="959565"/>
                    </a:cubicBezTo>
                    <a:cubicBezTo>
                      <a:pt x="224300" y="964014"/>
                      <a:pt x="220265" y="968274"/>
                      <a:pt x="216495" y="972459"/>
                    </a:cubicBezTo>
                    <a:cubicBezTo>
                      <a:pt x="208352" y="981508"/>
                      <a:pt x="199304" y="990141"/>
                      <a:pt x="189576" y="998436"/>
                    </a:cubicBezTo>
                    <a:cubicBezTo>
                      <a:pt x="169254" y="1015703"/>
                      <a:pt x="145992" y="1031538"/>
                      <a:pt x="120657" y="1045224"/>
                    </a:cubicBezTo>
                    <a:lnTo>
                      <a:pt x="115642" y="1048014"/>
                    </a:lnTo>
                    <a:lnTo>
                      <a:pt x="117038" y="1052991"/>
                    </a:lnTo>
                    <a:cubicBezTo>
                      <a:pt x="118093" y="1056723"/>
                      <a:pt x="118658" y="1060493"/>
                      <a:pt x="118772" y="1064264"/>
                    </a:cubicBezTo>
                    <a:cubicBezTo>
                      <a:pt x="119149" y="1077572"/>
                      <a:pt x="113568" y="1090504"/>
                      <a:pt x="102635" y="1102003"/>
                    </a:cubicBezTo>
                    <a:cubicBezTo>
                      <a:pt x="91287" y="1113917"/>
                      <a:pt x="75037" y="1121609"/>
                      <a:pt x="58071" y="1122777"/>
                    </a:cubicBezTo>
                    <a:cubicBezTo>
                      <a:pt x="41934" y="1123871"/>
                      <a:pt x="26515" y="1118894"/>
                      <a:pt x="14676" y="1108450"/>
                    </a:cubicBezTo>
                    <a:cubicBezTo>
                      <a:pt x="5364" y="1100495"/>
                      <a:pt x="350" y="1089524"/>
                      <a:pt x="10" y="1077082"/>
                    </a:cubicBezTo>
                    <a:close/>
                  </a:path>
                </a:pathLst>
              </a:custGeom>
              <a:grpFill/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633A5668-E8A0-4C63-BB93-C5FD84BE8B29}"/>
                </a:ext>
              </a:extLst>
            </p:cNvPr>
            <p:cNvGrpSpPr/>
            <p:nvPr/>
          </p:nvGrpSpPr>
          <p:grpSpPr>
            <a:xfrm>
              <a:off x="7677144" y="202886"/>
              <a:ext cx="4514856" cy="2117143"/>
              <a:chOff x="-141824" y="236752"/>
              <a:chExt cx="4514856" cy="2117143"/>
            </a:xfrm>
            <a:grpFill/>
          </p:grpSpPr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4DB5C725-64FF-4A76-87B4-48387FD59854}"/>
                  </a:ext>
                </a:extLst>
              </p:cNvPr>
              <p:cNvSpPr/>
              <p:nvPr/>
            </p:nvSpPr>
            <p:spPr>
              <a:xfrm rot="11139071">
                <a:off x="-141824" y="236752"/>
                <a:ext cx="1128189" cy="2082961"/>
              </a:xfrm>
              <a:custGeom>
                <a:avLst/>
                <a:gdLst>
                  <a:gd name="connsiteX0" fmla="*/ 10 w 713841"/>
                  <a:gd name="connsiteY0" fmla="*/ 1077082 h 1317955"/>
                  <a:gd name="connsiteX1" fmla="*/ 10868 w 713841"/>
                  <a:gd name="connsiteY1" fmla="*/ 1042019 h 1317955"/>
                  <a:gd name="connsiteX2" fmla="*/ 73114 w 713841"/>
                  <a:gd name="connsiteY2" fmla="*/ 1008540 h 1317955"/>
                  <a:gd name="connsiteX3" fmla="*/ 100410 w 713841"/>
                  <a:gd name="connsiteY3" fmla="*/ 1025581 h 1317955"/>
                  <a:gd name="connsiteX4" fmla="*/ 100825 w 713841"/>
                  <a:gd name="connsiteY4" fmla="*/ 1026298 h 1317955"/>
                  <a:gd name="connsiteX5" fmla="*/ 102673 w 713841"/>
                  <a:gd name="connsiteY5" fmla="*/ 1028145 h 1317955"/>
                  <a:gd name="connsiteX6" fmla="*/ 105689 w 713841"/>
                  <a:gd name="connsiteY6" fmla="*/ 1031350 h 1317955"/>
                  <a:gd name="connsiteX7" fmla="*/ 110515 w 713841"/>
                  <a:gd name="connsiteY7" fmla="*/ 1037458 h 1317955"/>
                  <a:gd name="connsiteX8" fmla="*/ 117867 w 713841"/>
                  <a:gd name="connsiteY8" fmla="*/ 1033386 h 1317955"/>
                  <a:gd name="connsiteX9" fmla="*/ 229163 w 713841"/>
                  <a:gd name="connsiteY9" fmla="*/ 935549 h 1317955"/>
                  <a:gd name="connsiteX10" fmla="*/ 253821 w 713841"/>
                  <a:gd name="connsiteY10" fmla="*/ 855357 h 1317955"/>
                  <a:gd name="connsiteX11" fmla="*/ 258231 w 713841"/>
                  <a:gd name="connsiteY11" fmla="*/ 821123 h 1317955"/>
                  <a:gd name="connsiteX12" fmla="*/ 260644 w 713841"/>
                  <a:gd name="connsiteY12" fmla="*/ 800689 h 1317955"/>
                  <a:gd name="connsiteX13" fmla="*/ 270145 w 713841"/>
                  <a:gd name="connsiteY13" fmla="*/ 743683 h 1317955"/>
                  <a:gd name="connsiteX14" fmla="*/ 276140 w 713841"/>
                  <a:gd name="connsiteY14" fmla="*/ 714163 h 1317955"/>
                  <a:gd name="connsiteX15" fmla="*/ 277007 w 713841"/>
                  <a:gd name="connsiteY15" fmla="*/ 706622 h 1317955"/>
                  <a:gd name="connsiteX16" fmla="*/ 278402 w 713841"/>
                  <a:gd name="connsiteY16" fmla="*/ 678044 h 1317955"/>
                  <a:gd name="connsiteX17" fmla="*/ 274708 w 713841"/>
                  <a:gd name="connsiteY17" fmla="*/ 673746 h 1317955"/>
                  <a:gd name="connsiteX18" fmla="*/ 270522 w 713841"/>
                  <a:gd name="connsiteY18" fmla="*/ 675066 h 1317955"/>
                  <a:gd name="connsiteX19" fmla="*/ 261361 w 713841"/>
                  <a:gd name="connsiteY19" fmla="*/ 686338 h 1317955"/>
                  <a:gd name="connsiteX20" fmla="*/ 248919 w 713841"/>
                  <a:gd name="connsiteY20" fmla="*/ 696329 h 1317955"/>
                  <a:gd name="connsiteX21" fmla="*/ 221999 w 713841"/>
                  <a:gd name="connsiteY21" fmla="*/ 713408 h 1317955"/>
                  <a:gd name="connsiteX22" fmla="*/ 163034 w 713841"/>
                  <a:gd name="connsiteY22" fmla="*/ 734484 h 1317955"/>
                  <a:gd name="connsiteX23" fmla="*/ 145465 w 713841"/>
                  <a:gd name="connsiteY23" fmla="*/ 736821 h 1317955"/>
                  <a:gd name="connsiteX24" fmla="*/ 139734 w 713841"/>
                  <a:gd name="connsiteY24" fmla="*/ 737312 h 1317955"/>
                  <a:gd name="connsiteX25" fmla="*/ 138226 w 713841"/>
                  <a:gd name="connsiteY25" fmla="*/ 741949 h 1317955"/>
                  <a:gd name="connsiteX26" fmla="*/ 134833 w 713841"/>
                  <a:gd name="connsiteY26" fmla="*/ 750583 h 1317955"/>
                  <a:gd name="connsiteX27" fmla="*/ 133702 w 713841"/>
                  <a:gd name="connsiteY27" fmla="*/ 752581 h 1317955"/>
                  <a:gd name="connsiteX28" fmla="*/ 133513 w 713841"/>
                  <a:gd name="connsiteY28" fmla="*/ 758161 h 1317955"/>
                  <a:gd name="connsiteX29" fmla="*/ 112739 w 713841"/>
                  <a:gd name="connsiteY29" fmla="*/ 775579 h 1317955"/>
                  <a:gd name="connsiteX30" fmla="*/ 63539 w 713841"/>
                  <a:gd name="connsiteY30" fmla="*/ 774637 h 1317955"/>
                  <a:gd name="connsiteX31" fmla="*/ 33489 w 713841"/>
                  <a:gd name="connsiteY31" fmla="*/ 722683 h 1317955"/>
                  <a:gd name="connsiteX32" fmla="*/ 41407 w 713841"/>
                  <a:gd name="connsiteY32" fmla="*/ 704888 h 1317955"/>
                  <a:gd name="connsiteX33" fmla="*/ 83822 w 713841"/>
                  <a:gd name="connsiteY33" fmla="*/ 679439 h 1317955"/>
                  <a:gd name="connsiteX34" fmla="*/ 120506 w 713841"/>
                  <a:gd name="connsiteY34" fmla="*/ 686866 h 1317955"/>
                  <a:gd name="connsiteX35" fmla="*/ 140413 w 713841"/>
                  <a:gd name="connsiteY35" fmla="*/ 717367 h 1317955"/>
                  <a:gd name="connsiteX36" fmla="*/ 141053 w 713841"/>
                  <a:gd name="connsiteY36" fmla="*/ 721741 h 1317955"/>
                  <a:gd name="connsiteX37" fmla="*/ 146143 w 713841"/>
                  <a:gd name="connsiteY37" fmla="*/ 724040 h 1317955"/>
                  <a:gd name="connsiteX38" fmla="*/ 186749 w 713841"/>
                  <a:gd name="connsiteY38" fmla="*/ 714200 h 1317955"/>
                  <a:gd name="connsiteX39" fmla="*/ 218607 w 713841"/>
                  <a:gd name="connsiteY39" fmla="*/ 701193 h 1317955"/>
                  <a:gd name="connsiteX40" fmla="*/ 271427 w 713841"/>
                  <a:gd name="connsiteY40" fmla="*/ 659645 h 1317955"/>
                  <a:gd name="connsiteX41" fmla="*/ 318215 w 713841"/>
                  <a:gd name="connsiteY41" fmla="*/ 569688 h 1317955"/>
                  <a:gd name="connsiteX42" fmla="*/ 321420 w 713841"/>
                  <a:gd name="connsiteY42" fmla="*/ 560640 h 1317955"/>
                  <a:gd name="connsiteX43" fmla="*/ 329149 w 713841"/>
                  <a:gd name="connsiteY43" fmla="*/ 539602 h 1317955"/>
                  <a:gd name="connsiteX44" fmla="*/ 354409 w 713841"/>
                  <a:gd name="connsiteY44" fmla="*/ 480938 h 1317955"/>
                  <a:gd name="connsiteX45" fmla="*/ 381743 w 713841"/>
                  <a:gd name="connsiteY45" fmla="*/ 423367 h 1317955"/>
                  <a:gd name="connsiteX46" fmla="*/ 392714 w 713841"/>
                  <a:gd name="connsiteY46" fmla="*/ 403272 h 1317955"/>
                  <a:gd name="connsiteX47" fmla="*/ 369000 w 713841"/>
                  <a:gd name="connsiteY47" fmla="*/ 412848 h 1317955"/>
                  <a:gd name="connsiteX48" fmla="*/ 327565 w 713841"/>
                  <a:gd name="connsiteY48" fmla="*/ 424234 h 1317955"/>
                  <a:gd name="connsiteX49" fmla="*/ 231916 w 713841"/>
                  <a:gd name="connsiteY49" fmla="*/ 426948 h 1317955"/>
                  <a:gd name="connsiteX50" fmla="*/ 223508 w 713841"/>
                  <a:gd name="connsiteY50" fmla="*/ 424762 h 1317955"/>
                  <a:gd name="connsiteX51" fmla="*/ 221887 w 713841"/>
                  <a:gd name="connsiteY51" fmla="*/ 431963 h 1317955"/>
                  <a:gd name="connsiteX52" fmla="*/ 220378 w 713841"/>
                  <a:gd name="connsiteY52" fmla="*/ 436713 h 1317955"/>
                  <a:gd name="connsiteX53" fmla="*/ 216986 w 713841"/>
                  <a:gd name="connsiteY53" fmla="*/ 442218 h 1317955"/>
                  <a:gd name="connsiteX54" fmla="*/ 215252 w 713841"/>
                  <a:gd name="connsiteY54" fmla="*/ 444103 h 1317955"/>
                  <a:gd name="connsiteX55" fmla="*/ 215289 w 713841"/>
                  <a:gd name="connsiteY55" fmla="*/ 446667 h 1317955"/>
                  <a:gd name="connsiteX56" fmla="*/ 214497 w 713841"/>
                  <a:gd name="connsiteY56" fmla="*/ 449193 h 1317955"/>
                  <a:gd name="connsiteX57" fmla="*/ 211933 w 713841"/>
                  <a:gd name="connsiteY57" fmla="*/ 451907 h 1317955"/>
                  <a:gd name="connsiteX58" fmla="*/ 164806 w 713841"/>
                  <a:gd name="connsiteY58" fmla="*/ 460051 h 1317955"/>
                  <a:gd name="connsiteX59" fmla="*/ 133815 w 713841"/>
                  <a:gd name="connsiteY59" fmla="*/ 422273 h 1317955"/>
                  <a:gd name="connsiteX60" fmla="*/ 137510 w 713841"/>
                  <a:gd name="connsiteY60" fmla="*/ 398446 h 1317955"/>
                  <a:gd name="connsiteX61" fmla="*/ 184034 w 713841"/>
                  <a:gd name="connsiteY61" fmla="*/ 364966 h 1317955"/>
                  <a:gd name="connsiteX62" fmla="*/ 221774 w 713841"/>
                  <a:gd name="connsiteY62" fmla="*/ 406853 h 1317955"/>
                  <a:gd name="connsiteX63" fmla="*/ 222754 w 713841"/>
                  <a:gd name="connsiteY63" fmla="*/ 411566 h 1317955"/>
                  <a:gd name="connsiteX64" fmla="*/ 227806 w 713841"/>
                  <a:gd name="connsiteY64" fmla="*/ 413413 h 1317955"/>
                  <a:gd name="connsiteX65" fmla="*/ 329752 w 713841"/>
                  <a:gd name="connsiteY65" fmla="*/ 411717 h 1317955"/>
                  <a:gd name="connsiteX66" fmla="*/ 447269 w 713841"/>
                  <a:gd name="connsiteY66" fmla="*/ 309280 h 1317955"/>
                  <a:gd name="connsiteX67" fmla="*/ 472191 w 713841"/>
                  <a:gd name="connsiteY67" fmla="*/ 269769 h 1317955"/>
                  <a:gd name="connsiteX68" fmla="*/ 499525 w 713841"/>
                  <a:gd name="connsiteY68" fmla="*/ 231765 h 1317955"/>
                  <a:gd name="connsiteX69" fmla="*/ 503181 w 713841"/>
                  <a:gd name="connsiteY69" fmla="*/ 225506 h 1317955"/>
                  <a:gd name="connsiteX70" fmla="*/ 511363 w 713841"/>
                  <a:gd name="connsiteY70" fmla="*/ 214497 h 1317955"/>
                  <a:gd name="connsiteX71" fmla="*/ 520261 w 713841"/>
                  <a:gd name="connsiteY71" fmla="*/ 197418 h 1317955"/>
                  <a:gd name="connsiteX72" fmla="*/ 520185 w 713841"/>
                  <a:gd name="connsiteY72" fmla="*/ 194666 h 1317955"/>
                  <a:gd name="connsiteX73" fmla="*/ 517508 w 713841"/>
                  <a:gd name="connsiteY73" fmla="*/ 194251 h 1317955"/>
                  <a:gd name="connsiteX74" fmla="*/ 494774 w 713841"/>
                  <a:gd name="connsiteY74" fmla="*/ 202018 h 1317955"/>
                  <a:gd name="connsiteX75" fmla="*/ 470192 w 713841"/>
                  <a:gd name="connsiteY75" fmla="*/ 207937 h 1317955"/>
                  <a:gd name="connsiteX76" fmla="*/ 414506 w 713841"/>
                  <a:gd name="connsiteY76" fmla="*/ 207937 h 1317955"/>
                  <a:gd name="connsiteX77" fmla="*/ 405383 w 713841"/>
                  <a:gd name="connsiteY77" fmla="*/ 205939 h 1317955"/>
                  <a:gd name="connsiteX78" fmla="*/ 400896 w 713841"/>
                  <a:gd name="connsiteY78" fmla="*/ 204808 h 1317955"/>
                  <a:gd name="connsiteX79" fmla="*/ 397993 w 713841"/>
                  <a:gd name="connsiteY79" fmla="*/ 207409 h 1317955"/>
                  <a:gd name="connsiteX80" fmla="*/ 384873 w 713841"/>
                  <a:gd name="connsiteY80" fmla="*/ 216043 h 1317955"/>
                  <a:gd name="connsiteX81" fmla="*/ 363308 w 713841"/>
                  <a:gd name="connsiteY81" fmla="*/ 224715 h 1317955"/>
                  <a:gd name="connsiteX82" fmla="*/ 327415 w 713841"/>
                  <a:gd name="connsiteY82" fmla="*/ 205298 h 1317955"/>
                  <a:gd name="connsiteX83" fmla="*/ 317574 w 713841"/>
                  <a:gd name="connsiteY83" fmla="*/ 149838 h 1317955"/>
                  <a:gd name="connsiteX84" fmla="*/ 322136 w 713841"/>
                  <a:gd name="connsiteY84" fmla="*/ 144108 h 1317955"/>
                  <a:gd name="connsiteX85" fmla="*/ 370433 w 713841"/>
                  <a:gd name="connsiteY85" fmla="*/ 137925 h 1317955"/>
                  <a:gd name="connsiteX86" fmla="*/ 407381 w 713841"/>
                  <a:gd name="connsiteY86" fmla="*/ 178077 h 1317955"/>
                  <a:gd name="connsiteX87" fmla="*/ 408059 w 713841"/>
                  <a:gd name="connsiteY87" fmla="*/ 188181 h 1317955"/>
                  <a:gd name="connsiteX88" fmla="*/ 407343 w 713841"/>
                  <a:gd name="connsiteY88" fmla="*/ 196061 h 1317955"/>
                  <a:gd name="connsiteX89" fmla="*/ 416240 w 713841"/>
                  <a:gd name="connsiteY89" fmla="*/ 197720 h 1317955"/>
                  <a:gd name="connsiteX90" fmla="*/ 498959 w 713841"/>
                  <a:gd name="connsiteY90" fmla="*/ 187277 h 1317955"/>
                  <a:gd name="connsiteX91" fmla="*/ 558754 w 713841"/>
                  <a:gd name="connsiteY91" fmla="*/ 152138 h 1317955"/>
                  <a:gd name="connsiteX92" fmla="*/ 570932 w 713841"/>
                  <a:gd name="connsiteY92" fmla="*/ 142901 h 1317955"/>
                  <a:gd name="connsiteX93" fmla="*/ 576814 w 713841"/>
                  <a:gd name="connsiteY93" fmla="*/ 134079 h 1317955"/>
                  <a:gd name="connsiteX94" fmla="*/ 580244 w 713841"/>
                  <a:gd name="connsiteY94" fmla="*/ 128876 h 1317955"/>
                  <a:gd name="connsiteX95" fmla="*/ 638758 w 713841"/>
                  <a:gd name="connsiteY95" fmla="*/ 65612 h 1317955"/>
                  <a:gd name="connsiteX96" fmla="*/ 644942 w 713841"/>
                  <a:gd name="connsiteY96" fmla="*/ 59127 h 1317955"/>
                  <a:gd name="connsiteX97" fmla="*/ 659231 w 713841"/>
                  <a:gd name="connsiteY97" fmla="*/ 45555 h 1317955"/>
                  <a:gd name="connsiteX98" fmla="*/ 680079 w 713841"/>
                  <a:gd name="connsiteY98" fmla="*/ 25761 h 1317955"/>
                  <a:gd name="connsiteX99" fmla="*/ 686074 w 713841"/>
                  <a:gd name="connsiteY99" fmla="*/ 19126 h 1317955"/>
                  <a:gd name="connsiteX100" fmla="*/ 694670 w 713841"/>
                  <a:gd name="connsiteY100" fmla="*/ 9549 h 1317955"/>
                  <a:gd name="connsiteX101" fmla="*/ 710279 w 713841"/>
                  <a:gd name="connsiteY101" fmla="*/ 124 h 1317955"/>
                  <a:gd name="connsiteX102" fmla="*/ 713823 w 713841"/>
                  <a:gd name="connsiteY102" fmla="*/ 7664 h 1317955"/>
                  <a:gd name="connsiteX103" fmla="*/ 708281 w 713841"/>
                  <a:gd name="connsiteY103" fmla="*/ 17957 h 1317955"/>
                  <a:gd name="connsiteX104" fmla="*/ 701796 w 713841"/>
                  <a:gd name="connsiteY104" fmla="*/ 23914 h 1317955"/>
                  <a:gd name="connsiteX105" fmla="*/ 687092 w 713841"/>
                  <a:gd name="connsiteY105" fmla="*/ 38014 h 1317955"/>
                  <a:gd name="connsiteX106" fmla="*/ 678911 w 713841"/>
                  <a:gd name="connsiteY106" fmla="*/ 46045 h 1317955"/>
                  <a:gd name="connsiteX107" fmla="*/ 591292 w 713841"/>
                  <a:gd name="connsiteY107" fmla="*/ 138226 h 1317955"/>
                  <a:gd name="connsiteX108" fmla="*/ 579302 w 713841"/>
                  <a:gd name="connsiteY108" fmla="*/ 151271 h 1317955"/>
                  <a:gd name="connsiteX109" fmla="*/ 564749 w 713841"/>
                  <a:gd name="connsiteY109" fmla="*/ 167483 h 1317955"/>
                  <a:gd name="connsiteX110" fmla="*/ 559584 w 713841"/>
                  <a:gd name="connsiteY110" fmla="*/ 175137 h 1317955"/>
                  <a:gd name="connsiteX111" fmla="*/ 554795 w 713841"/>
                  <a:gd name="connsiteY111" fmla="*/ 211067 h 1317955"/>
                  <a:gd name="connsiteX112" fmla="*/ 556002 w 713841"/>
                  <a:gd name="connsiteY112" fmla="*/ 228334 h 1317955"/>
                  <a:gd name="connsiteX113" fmla="*/ 619945 w 713841"/>
                  <a:gd name="connsiteY113" fmla="*/ 357727 h 1317955"/>
                  <a:gd name="connsiteX114" fmla="*/ 623564 w 713841"/>
                  <a:gd name="connsiteY114" fmla="*/ 360555 h 1317955"/>
                  <a:gd name="connsiteX115" fmla="*/ 627523 w 713841"/>
                  <a:gd name="connsiteY115" fmla="*/ 360367 h 1317955"/>
                  <a:gd name="connsiteX116" fmla="*/ 642189 w 713841"/>
                  <a:gd name="connsiteY116" fmla="*/ 363081 h 1317955"/>
                  <a:gd name="connsiteX117" fmla="*/ 644866 w 713841"/>
                  <a:gd name="connsiteY117" fmla="*/ 364627 h 1317955"/>
                  <a:gd name="connsiteX118" fmla="*/ 646864 w 713841"/>
                  <a:gd name="connsiteY118" fmla="*/ 366248 h 1317955"/>
                  <a:gd name="connsiteX119" fmla="*/ 649277 w 713841"/>
                  <a:gd name="connsiteY119" fmla="*/ 367002 h 1317955"/>
                  <a:gd name="connsiteX120" fmla="*/ 678836 w 713841"/>
                  <a:gd name="connsiteY120" fmla="*/ 385853 h 1317955"/>
                  <a:gd name="connsiteX121" fmla="*/ 690259 w 713841"/>
                  <a:gd name="connsiteY121" fmla="*/ 411151 h 1317955"/>
                  <a:gd name="connsiteX122" fmla="*/ 688072 w 713841"/>
                  <a:gd name="connsiteY122" fmla="*/ 420652 h 1317955"/>
                  <a:gd name="connsiteX123" fmla="*/ 636119 w 713841"/>
                  <a:gd name="connsiteY123" fmla="*/ 425516 h 1317955"/>
                  <a:gd name="connsiteX124" fmla="*/ 613800 w 713841"/>
                  <a:gd name="connsiteY124" fmla="*/ 406627 h 1317955"/>
                  <a:gd name="connsiteX125" fmla="*/ 611424 w 713841"/>
                  <a:gd name="connsiteY125" fmla="*/ 370207 h 1317955"/>
                  <a:gd name="connsiteX126" fmla="*/ 613837 w 713841"/>
                  <a:gd name="connsiteY126" fmla="*/ 365984 h 1317955"/>
                  <a:gd name="connsiteX127" fmla="*/ 609011 w 713841"/>
                  <a:gd name="connsiteY127" fmla="*/ 360329 h 1317955"/>
                  <a:gd name="connsiteX128" fmla="*/ 599359 w 713841"/>
                  <a:gd name="connsiteY128" fmla="*/ 351771 h 1317955"/>
                  <a:gd name="connsiteX129" fmla="*/ 590047 w 713841"/>
                  <a:gd name="connsiteY129" fmla="*/ 342383 h 1317955"/>
                  <a:gd name="connsiteX130" fmla="*/ 573948 w 713841"/>
                  <a:gd name="connsiteY130" fmla="*/ 322325 h 1317955"/>
                  <a:gd name="connsiteX131" fmla="*/ 551704 w 713841"/>
                  <a:gd name="connsiteY131" fmla="*/ 277309 h 1317955"/>
                  <a:gd name="connsiteX132" fmla="*/ 544729 w 713841"/>
                  <a:gd name="connsiteY132" fmla="*/ 242849 h 1317955"/>
                  <a:gd name="connsiteX133" fmla="*/ 544089 w 713841"/>
                  <a:gd name="connsiteY133" fmla="*/ 225695 h 1317955"/>
                  <a:gd name="connsiteX134" fmla="*/ 541450 w 713841"/>
                  <a:gd name="connsiteY134" fmla="*/ 203262 h 1317955"/>
                  <a:gd name="connsiteX135" fmla="*/ 514454 w 713841"/>
                  <a:gd name="connsiteY135" fmla="*/ 235271 h 1317955"/>
                  <a:gd name="connsiteX136" fmla="*/ 435544 w 713841"/>
                  <a:gd name="connsiteY136" fmla="*/ 353580 h 1317955"/>
                  <a:gd name="connsiteX137" fmla="*/ 425741 w 713841"/>
                  <a:gd name="connsiteY137" fmla="*/ 372054 h 1317955"/>
                  <a:gd name="connsiteX138" fmla="*/ 410095 w 713841"/>
                  <a:gd name="connsiteY138" fmla="*/ 474792 h 1317955"/>
                  <a:gd name="connsiteX139" fmla="*/ 439465 w 713841"/>
                  <a:gd name="connsiteY139" fmla="*/ 533570 h 1317955"/>
                  <a:gd name="connsiteX140" fmla="*/ 457072 w 713841"/>
                  <a:gd name="connsiteY140" fmla="*/ 553552 h 1317955"/>
                  <a:gd name="connsiteX141" fmla="*/ 461898 w 713841"/>
                  <a:gd name="connsiteY141" fmla="*/ 558566 h 1317955"/>
                  <a:gd name="connsiteX142" fmla="*/ 465253 w 713841"/>
                  <a:gd name="connsiteY142" fmla="*/ 562299 h 1317955"/>
                  <a:gd name="connsiteX143" fmla="*/ 494133 w 713841"/>
                  <a:gd name="connsiteY143" fmla="*/ 585108 h 1317955"/>
                  <a:gd name="connsiteX144" fmla="*/ 511325 w 713841"/>
                  <a:gd name="connsiteY144" fmla="*/ 578661 h 1317955"/>
                  <a:gd name="connsiteX145" fmla="*/ 514945 w 713841"/>
                  <a:gd name="connsiteY145" fmla="*/ 576475 h 1317955"/>
                  <a:gd name="connsiteX146" fmla="*/ 533343 w 713841"/>
                  <a:gd name="connsiteY146" fmla="*/ 575155 h 1317955"/>
                  <a:gd name="connsiteX147" fmla="*/ 575531 w 713841"/>
                  <a:gd name="connsiteY147" fmla="*/ 591442 h 1317955"/>
                  <a:gd name="connsiteX148" fmla="*/ 597965 w 713841"/>
                  <a:gd name="connsiteY148" fmla="*/ 622056 h 1317955"/>
                  <a:gd name="connsiteX149" fmla="*/ 597889 w 713841"/>
                  <a:gd name="connsiteY149" fmla="*/ 639362 h 1317955"/>
                  <a:gd name="connsiteX150" fmla="*/ 559584 w 713841"/>
                  <a:gd name="connsiteY150" fmla="*/ 659721 h 1317955"/>
                  <a:gd name="connsiteX151" fmla="*/ 484217 w 713841"/>
                  <a:gd name="connsiteY151" fmla="*/ 626015 h 1317955"/>
                  <a:gd name="connsiteX152" fmla="*/ 482408 w 713841"/>
                  <a:gd name="connsiteY152" fmla="*/ 605731 h 1317955"/>
                  <a:gd name="connsiteX153" fmla="*/ 486065 w 713841"/>
                  <a:gd name="connsiteY153" fmla="*/ 598606 h 1317955"/>
                  <a:gd name="connsiteX154" fmla="*/ 488779 w 713841"/>
                  <a:gd name="connsiteY154" fmla="*/ 594534 h 1317955"/>
                  <a:gd name="connsiteX155" fmla="*/ 483388 w 713841"/>
                  <a:gd name="connsiteY155" fmla="*/ 590500 h 1317955"/>
                  <a:gd name="connsiteX156" fmla="*/ 395391 w 713841"/>
                  <a:gd name="connsiteY156" fmla="*/ 464801 h 1317955"/>
                  <a:gd name="connsiteX157" fmla="*/ 390038 w 713841"/>
                  <a:gd name="connsiteY157" fmla="*/ 437241 h 1317955"/>
                  <a:gd name="connsiteX158" fmla="*/ 372054 w 713841"/>
                  <a:gd name="connsiteY158" fmla="*/ 475471 h 1317955"/>
                  <a:gd name="connsiteX159" fmla="*/ 351469 w 713841"/>
                  <a:gd name="connsiteY159" fmla="*/ 520148 h 1317955"/>
                  <a:gd name="connsiteX160" fmla="*/ 333485 w 713841"/>
                  <a:gd name="connsiteY160" fmla="*/ 565994 h 1317955"/>
                  <a:gd name="connsiteX161" fmla="*/ 325341 w 713841"/>
                  <a:gd name="connsiteY161" fmla="*/ 585674 h 1317955"/>
                  <a:gd name="connsiteX162" fmla="*/ 315237 w 713841"/>
                  <a:gd name="connsiteY162" fmla="*/ 613234 h 1317955"/>
                  <a:gd name="connsiteX163" fmla="*/ 316858 w 713841"/>
                  <a:gd name="connsiteY163" fmla="*/ 691164 h 1317955"/>
                  <a:gd name="connsiteX164" fmla="*/ 363797 w 713841"/>
                  <a:gd name="connsiteY164" fmla="*/ 747453 h 1317955"/>
                  <a:gd name="connsiteX165" fmla="*/ 391395 w 713841"/>
                  <a:gd name="connsiteY165" fmla="*/ 766342 h 1317955"/>
                  <a:gd name="connsiteX166" fmla="*/ 398031 w 713841"/>
                  <a:gd name="connsiteY166" fmla="*/ 770640 h 1317955"/>
                  <a:gd name="connsiteX167" fmla="*/ 441237 w 713841"/>
                  <a:gd name="connsiteY167" fmla="*/ 786739 h 1317955"/>
                  <a:gd name="connsiteX168" fmla="*/ 451982 w 713841"/>
                  <a:gd name="connsiteY168" fmla="*/ 781988 h 1317955"/>
                  <a:gd name="connsiteX169" fmla="*/ 454433 w 713841"/>
                  <a:gd name="connsiteY169" fmla="*/ 780556 h 1317955"/>
                  <a:gd name="connsiteX170" fmla="*/ 496886 w 713841"/>
                  <a:gd name="connsiteY170" fmla="*/ 779085 h 1317955"/>
                  <a:gd name="connsiteX171" fmla="*/ 534588 w 713841"/>
                  <a:gd name="connsiteY171" fmla="*/ 806042 h 1317955"/>
                  <a:gd name="connsiteX172" fmla="*/ 536548 w 713841"/>
                  <a:gd name="connsiteY172" fmla="*/ 821576 h 1317955"/>
                  <a:gd name="connsiteX173" fmla="*/ 498167 w 713841"/>
                  <a:gd name="connsiteY173" fmla="*/ 850078 h 1317955"/>
                  <a:gd name="connsiteX174" fmla="*/ 434866 w 713841"/>
                  <a:gd name="connsiteY174" fmla="*/ 826703 h 1317955"/>
                  <a:gd name="connsiteX175" fmla="*/ 425930 w 713841"/>
                  <a:gd name="connsiteY175" fmla="*/ 801066 h 1317955"/>
                  <a:gd name="connsiteX176" fmla="*/ 427438 w 713841"/>
                  <a:gd name="connsiteY176" fmla="*/ 796089 h 1317955"/>
                  <a:gd name="connsiteX177" fmla="*/ 421066 w 713841"/>
                  <a:gd name="connsiteY177" fmla="*/ 791678 h 1317955"/>
                  <a:gd name="connsiteX178" fmla="*/ 316142 w 713841"/>
                  <a:gd name="connsiteY178" fmla="*/ 712956 h 1317955"/>
                  <a:gd name="connsiteX179" fmla="*/ 301966 w 713841"/>
                  <a:gd name="connsiteY179" fmla="*/ 688374 h 1317955"/>
                  <a:gd name="connsiteX180" fmla="*/ 299741 w 713841"/>
                  <a:gd name="connsiteY180" fmla="*/ 686791 h 1317955"/>
                  <a:gd name="connsiteX181" fmla="*/ 297705 w 713841"/>
                  <a:gd name="connsiteY181" fmla="*/ 688525 h 1317955"/>
                  <a:gd name="connsiteX182" fmla="*/ 289411 w 713841"/>
                  <a:gd name="connsiteY182" fmla="*/ 718687 h 1317955"/>
                  <a:gd name="connsiteX183" fmla="*/ 287413 w 713841"/>
                  <a:gd name="connsiteY183" fmla="*/ 725172 h 1317955"/>
                  <a:gd name="connsiteX184" fmla="*/ 281493 w 713841"/>
                  <a:gd name="connsiteY184" fmla="*/ 754504 h 1317955"/>
                  <a:gd name="connsiteX185" fmla="*/ 272634 w 713841"/>
                  <a:gd name="connsiteY185" fmla="*/ 810793 h 1317955"/>
                  <a:gd name="connsiteX186" fmla="*/ 267732 w 713841"/>
                  <a:gd name="connsiteY186" fmla="*/ 853924 h 1317955"/>
                  <a:gd name="connsiteX187" fmla="*/ 264829 w 713841"/>
                  <a:gd name="connsiteY187" fmla="*/ 896037 h 1317955"/>
                  <a:gd name="connsiteX188" fmla="*/ 285981 w 713841"/>
                  <a:gd name="connsiteY188" fmla="*/ 961827 h 1317955"/>
                  <a:gd name="connsiteX189" fmla="*/ 409793 w 713841"/>
                  <a:gd name="connsiteY189" fmla="*/ 1066413 h 1317955"/>
                  <a:gd name="connsiteX190" fmla="*/ 416391 w 713841"/>
                  <a:gd name="connsiteY190" fmla="*/ 1069127 h 1317955"/>
                  <a:gd name="connsiteX191" fmla="*/ 421933 w 713841"/>
                  <a:gd name="connsiteY191" fmla="*/ 1065508 h 1317955"/>
                  <a:gd name="connsiteX192" fmla="*/ 425214 w 713841"/>
                  <a:gd name="connsiteY192" fmla="*/ 1062718 h 1317955"/>
                  <a:gd name="connsiteX193" fmla="*/ 465103 w 713841"/>
                  <a:gd name="connsiteY193" fmla="*/ 1050389 h 1317955"/>
                  <a:gd name="connsiteX194" fmla="*/ 501183 w 713841"/>
                  <a:gd name="connsiteY194" fmla="*/ 1063887 h 1317955"/>
                  <a:gd name="connsiteX195" fmla="*/ 514078 w 713841"/>
                  <a:gd name="connsiteY195" fmla="*/ 1087300 h 1317955"/>
                  <a:gd name="connsiteX196" fmla="*/ 456243 w 713841"/>
                  <a:gd name="connsiteY196" fmla="*/ 1133258 h 1317955"/>
                  <a:gd name="connsiteX197" fmla="*/ 416505 w 713841"/>
                  <a:gd name="connsiteY197" fmla="*/ 1125228 h 1317955"/>
                  <a:gd name="connsiteX198" fmla="*/ 406250 w 713841"/>
                  <a:gd name="connsiteY198" fmla="*/ 1118592 h 1317955"/>
                  <a:gd name="connsiteX199" fmla="*/ 400443 w 713841"/>
                  <a:gd name="connsiteY199" fmla="*/ 1105095 h 1317955"/>
                  <a:gd name="connsiteX200" fmla="*/ 399350 w 713841"/>
                  <a:gd name="connsiteY200" fmla="*/ 1097894 h 1317955"/>
                  <a:gd name="connsiteX201" fmla="*/ 404516 w 713841"/>
                  <a:gd name="connsiteY201" fmla="*/ 1081456 h 1317955"/>
                  <a:gd name="connsiteX202" fmla="*/ 408173 w 713841"/>
                  <a:gd name="connsiteY202" fmla="*/ 1076366 h 1317955"/>
                  <a:gd name="connsiteX203" fmla="*/ 401084 w 713841"/>
                  <a:gd name="connsiteY203" fmla="*/ 1073538 h 1317955"/>
                  <a:gd name="connsiteX204" fmla="*/ 333711 w 713841"/>
                  <a:gd name="connsiteY204" fmla="*/ 1033838 h 1317955"/>
                  <a:gd name="connsiteX205" fmla="*/ 280664 w 713841"/>
                  <a:gd name="connsiteY205" fmla="*/ 975890 h 1317955"/>
                  <a:gd name="connsiteX206" fmla="*/ 271088 w 713841"/>
                  <a:gd name="connsiteY206" fmla="*/ 963675 h 1317955"/>
                  <a:gd name="connsiteX207" fmla="*/ 268147 w 713841"/>
                  <a:gd name="connsiteY207" fmla="*/ 962732 h 1317955"/>
                  <a:gd name="connsiteX208" fmla="*/ 265432 w 713841"/>
                  <a:gd name="connsiteY208" fmla="*/ 964730 h 1317955"/>
                  <a:gd name="connsiteX209" fmla="*/ 260532 w 713841"/>
                  <a:gd name="connsiteY209" fmla="*/ 999152 h 1317955"/>
                  <a:gd name="connsiteX210" fmla="*/ 260606 w 713841"/>
                  <a:gd name="connsiteY210" fmla="*/ 1038664 h 1317955"/>
                  <a:gd name="connsiteX211" fmla="*/ 264829 w 713841"/>
                  <a:gd name="connsiteY211" fmla="*/ 1119196 h 1317955"/>
                  <a:gd name="connsiteX212" fmla="*/ 272747 w 713841"/>
                  <a:gd name="connsiteY212" fmla="*/ 1202140 h 1317955"/>
                  <a:gd name="connsiteX213" fmla="*/ 273237 w 713841"/>
                  <a:gd name="connsiteY213" fmla="*/ 1207381 h 1317955"/>
                  <a:gd name="connsiteX214" fmla="*/ 280061 w 713841"/>
                  <a:gd name="connsiteY214" fmla="*/ 1207871 h 1317955"/>
                  <a:gd name="connsiteX215" fmla="*/ 303474 w 713841"/>
                  <a:gd name="connsiteY215" fmla="*/ 1215034 h 1317955"/>
                  <a:gd name="connsiteX216" fmla="*/ 318140 w 713841"/>
                  <a:gd name="connsiteY216" fmla="*/ 1229361 h 1317955"/>
                  <a:gd name="connsiteX217" fmla="*/ 329941 w 713841"/>
                  <a:gd name="connsiteY217" fmla="*/ 1249758 h 1317955"/>
                  <a:gd name="connsiteX218" fmla="*/ 325341 w 713841"/>
                  <a:gd name="connsiteY218" fmla="*/ 1272794 h 1317955"/>
                  <a:gd name="connsiteX219" fmla="*/ 295669 w 713841"/>
                  <a:gd name="connsiteY219" fmla="*/ 1310232 h 1317955"/>
                  <a:gd name="connsiteX220" fmla="*/ 251709 w 713841"/>
                  <a:gd name="connsiteY220" fmla="*/ 1316226 h 1317955"/>
                  <a:gd name="connsiteX221" fmla="*/ 208390 w 713841"/>
                  <a:gd name="connsiteY221" fmla="*/ 1293454 h 1317955"/>
                  <a:gd name="connsiteX222" fmla="*/ 205147 w 713841"/>
                  <a:gd name="connsiteY222" fmla="*/ 1282898 h 1317955"/>
                  <a:gd name="connsiteX223" fmla="*/ 230973 w 713841"/>
                  <a:gd name="connsiteY223" fmla="*/ 1224083 h 1317955"/>
                  <a:gd name="connsiteX224" fmla="*/ 253670 w 713841"/>
                  <a:gd name="connsiteY224" fmla="*/ 1211565 h 1317955"/>
                  <a:gd name="connsiteX225" fmla="*/ 259890 w 713841"/>
                  <a:gd name="connsiteY225" fmla="*/ 1209416 h 1317955"/>
                  <a:gd name="connsiteX226" fmla="*/ 259363 w 713841"/>
                  <a:gd name="connsiteY226" fmla="*/ 1204289 h 1317955"/>
                  <a:gd name="connsiteX227" fmla="*/ 251558 w 713841"/>
                  <a:gd name="connsiteY227" fmla="*/ 1123230 h 1317955"/>
                  <a:gd name="connsiteX228" fmla="*/ 247261 w 713841"/>
                  <a:gd name="connsiteY228" fmla="*/ 1041793 h 1317955"/>
                  <a:gd name="connsiteX229" fmla="*/ 247261 w 713841"/>
                  <a:gd name="connsiteY229" fmla="*/ 992102 h 1317955"/>
                  <a:gd name="connsiteX230" fmla="*/ 247223 w 713841"/>
                  <a:gd name="connsiteY230" fmla="*/ 967558 h 1317955"/>
                  <a:gd name="connsiteX231" fmla="*/ 239230 w 713841"/>
                  <a:gd name="connsiteY231" fmla="*/ 952326 h 1317955"/>
                  <a:gd name="connsiteX232" fmla="*/ 227391 w 713841"/>
                  <a:gd name="connsiteY232" fmla="*/ 959565 h 1317955"/>
                  <a:gd name="connsiteX233" fmla="*/ 216495 w 713841"/>
                  <a:gd name="connsiteY233" fmla="*/ 972459 h 1317955"/>
                  <a:gd name="connsiteX234" fmla="*/ 189576 w 713841"/>
                  <a:gd name="connsiteY234" fmla="*/ 998436 h 1317955"/>
                  <a:gd name="connsiteX235" fmla="*/ 120657 w 713841"/>
                  <a:gd name="connsiteY235" fmla="*/ 1045224 h 1317955"/>
                  <a:gd name="connsiteX236" fmla="*/ 115642 w 713841"/>
                  <a:gd name="connsiteY236" fmla="*/ 1048014 h 1317955"/>
                  <a:gd name="connsiteX237" fmla="*/ 117038 w 713841"/>
                  <a:gd name="connsiteY237" fmla="*/ 1052991 h 1317955"/>
                  <a:gd name="connsiteX238" fmla="*/ 118772 w 713841"/>
                  <a:gd name="connsiteY238" fmla="*/ 1064264 h 1317955"/>
                  <a:gd name="connsiteX239" fmla="*/ 102635 w 713841"/>
                  <a:gd name="connsiteY239" fmla="*/ 1102003 h 1317955"/>
                  <a:gd name="connsiteX240" fmla="*/ 58071 w 713841"/>
                  <a:gd name="connsiteY240" fmla="*/ 1122777 h 1317955"/>
                  <a:gd name="connsiteX241" fmla="*/ 14676 w 713841"/>
                  <a:gd name="connsiteY241" fmla="*/ 1108450 h 1317955"/>
                  <a:gd name="connsiteX242" fmla="*/ 10 w 713841"/>
                  <a:gd name="connsiteY242" fmla="*/ 1077082 h 1317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713841" h="1317955">
                    <a:moveTo>
                      <a:pt x="10" y="1077082"/>
                    </a:moveTo>
                    <a:cubicBezTo>
                      <a:pt x="-216" y="1065432"/>
                      <a:pt x="3290" y="1052878"/>
                      <a:pt x="10868" y="1042019"/>
                    </a:cubicBezTo>
                    <a:cubicBezTo>
                      <a:pt x="23385" y="1024450"/>
                      <a:pt x="47251" y="1005637"/>
                      <a:pt x="73114" y="1008540"/>
                    </a:cubicBezTo>
                    <a:cubicBezTo>
                      <a:pt x="85104" y="1009822"/>
                      <a:pt x="94039" y="1015477"/>
                      <a:pt x="100410" y="1025581"/>
                    </a:cubicBezTo>
                    <a:lnTo>
                      <a:pt x="100825" y="1026298"/>
                    </a:lnTo>
                    <a:lnTo>
                      <a:pt x="102673" y="1028145"/>
                    </a:lnTo>
                    <a:cubicBezTo>
                      <a:pt x="103729" y="1029201"/>
                      <a:pt x="104784" y="1030256"/>
                      <a:pt x="105689" y="1031350"/>
                    </a:cubicBezTo>
                    <a:lnTo>
                      <a:pt x="110515" y="1037458"/>
                    </a:lnTo>
                    <a:lnTo>
                      <a:pt x="117867" y="1033386"/>
                    </a:lnTo>
                    <a:cubicBezTo>
                      <a:pt x="169707" y="1005109"/>
                      <a:pt x="207221" y="970913"/>
                      <a:pt x="229163" y="935549"/>
                    </a:cubicBezTo>
                    <a:cubicBezTo>
                      <a:pt x="246543" y="907913"/>
                      <a:pt x="250502" y="878242"/>
                      <a:pt x="253821" y="855357"/>
                    </a:cubicBezTo>
                    <a:cubicBezTo>
                      <a:pt x="255630" y="844008"/>
                      <a:pt x="256912" y="832547"/>
                      <a:pt x="258231" y="821123"/>
                    </a:cubicBezTo>
                    <a:cubicBezTo>
                      <a:pt x="259061" y="814299"/>
                      <a:pt x="259852" y="807437"/>
                      <a:pt x="260644" y="800689"/>
                    </a:cubicBezTo>
                    <a:cubicBezTo>
                      <a:pt x="262756" y="781498"/>
                      <a:pt x="266074" y="762534"/>
                      <a:pt x="270145" y="743683"/>
                    </a:cubicBezTo>
                    <a:lnTo>
                      <a:pt x="276140" y="714163"/>
                    </a:lnTo>
                    <a:cubicBezTo>
                      <a:pt x="276517" y="712315"/>
                      <a:pt x="276781" y="709638"/>
                      <a:pt x="277007" y="706622"/>
                    </a:cubicBezTo>
                    <a:cubicBezTo>
                      <a:pt x="277950" y="696970"/>
                      <a:pt x="281004" y="688073"/>
                      <a:pt x="278402" y="678044"/>
                    </a:cubicBezTo>
                    <a:cubicBezTo>
                      <a:pt x="277950" y="676272"/>
                      <a:pt x="276894" y="674161"/>
                      <a:pt x="274708" y="673746"/>
                    </a:cubicBezTo>
                    <a:cubicBezTo>
                      <a:pt x="273086" y="673444"/>
                      <a:pt x="271654" y="674236"/>
                      <a:pt x="270522" y="675066"/>
                    </a:cubicBezTo>
                    <a:cubicBezTo>
                      <a:pt x="265998" y="678233"/>
                      <a:pt x="264678" y="682719"/>
                      <a:pt x="261361" y="686338"/>
                    </a:cubicBezTo>
                    <a:cubicBezTo>
                      <a:pt x="257967" y="690033"/>
                      <a:pt x="253141" y="693200"/>
                      <a:pt x="248919" y="696329"/>
                    </a:cubicBezTo>
                    <a:cubicBezTo>
                      <a:pt x="240587" y="702513"/>
                      <a:pt x="231614" y="708243"/>
                      <a:pt x="221999" y="713408"/>
                    </a:cubicBezTo>
                    <a:cubicBezTo>
                      <a:pt x="204355" y="722872"/>
                      <a:pt x="184448" y="730488"/>
                      <a:pt x="163034" y="734484"/>
                    </a:cubicBezTo>
                    <a:cubicBezTo>
                      <a:pt x="157265" y="735540"/>
                      <a:pt x="151384" y="736369"/>
                      <a:pt x="145465" y="736821"/>
                    </a:cubicBezTo>
                    <a:lnTo>
                      <a:pt x="139734" y="737312"/>
                    </a:lnTo>
                    <a:lnTo>
                      <a:pt x="138226" y="741949"/>
                    </a:lnTo>
                    <a:cubicBezTo>
                      <a:pt x="137283" y="744927"/>
                      <a:pt x="136040" y="747793"/>
                      <a:pt x="134833" y="750583"/>
                    </a:cubicBezTo>
                    <a:lnTo>
                      <a:pt x="133702" y="752581"/>
                    </a:lnTo>
                    <a:lnTo>
                      <a:pt x="133513" y="758161"/>
                    </a:lnTo>
                    <a:cubicBezTo>
                      <a:pt x="130120" y="767850"/>
                      <a:pt x="120355" y="772940"/>
                      <a:pt x="112739" y="775579"/>
                    </a:cubicBezTo>
                    <a:cubicBezTo>
                      <a:pt x="97357" y="780857"/>
                      <a:pt x="77111" y="780631"/>
                      <a:pt x="63539" y="774637"/>
                    </a:cubicBezTo>
                    <a:cubicBezTo>
                      <a:pt x="41633" y="764947"/>
                      <a:pt x="29192" y="744249"/>
                      <a:pt x="33489" y="722683"/>
                    </a:cubicBezTo>
                    <a:cubicBezTo>
                      <a:pt x="34847" y="716387"/>
                      <a:pt x="37524" y="710392"/>
                      <a:pt x="41407" y="704888"/>
                    </a:cubicBezTo>
                    <a:cubicBezTo>
                      <a:pt x="50870" y="691579"/>
                      <a:pt x="67120" y="681814"/>
                      <a:pt x="83822" y="679439"/>
                    </a:cubicBezTo>
                    <a:cubicBezTo>
                      <a:pt x="93096" y="678082"/>
                      <a:pt x="106970" y="678421"/>
                      <a:pt x="120506" y="686866"/>
                    </a:cubicBezTo>
                    <a:cubicBezTo>
                      <a:pt x="134569" y="695651"/>
                      <a:pt x="139093" y="708281"/>
                      <a:pt x="140413" y="717367"/>
                    </a:cubicBezTo>
                    <a:lnTo>
                      <a:pt x="141053" y="721741"/>
                    </a:lnTo>
                    <a:lnTo>
                      <a:pt x="146143" y="724040"/>
                    </a:lnTo>
                    <a:cubicBezTo>
                      <a:pt x="152138" y="726416"/>
                      <a:pt x="170197" y="720421"/>
                      <a:pt x="186749" y="714200"/>
                    </a:cubicBezTo>
                    <a:cubicBezTo>
                      <a:pt x="203299" y="707904"/>
                      <a:pt x="218607" y="701193"/>
                      <a:pt x="218607" y="701193"/>
                    </a:cubicBezTo>
                    <a:cubicBezTo>
                      <a:pt x="238627" y="689882"/>
                      <a:pt x="255630" y="675744"/>
                      <a:pt x="271427" y="659645"/>
                    </a:cubicBezTo>
                    <a:cubicBezTo>
                      <a:pt x="297441" y="633103"/>
                      <a:pt x="305133" y="603884"/>
                      <a:pt x="318215" y="569688"/>
                    </a:cubicBezTo>
                    <a:lnTo>
                      <a:pt x="321420" y="560640"/>
                    </a:lnTo>
                    <a:cubicBezTo>
                      <a:pt x="323984" y="553703"/>
                      <a:pt x="326548" y="546690"/>
                      <a:pt x="329149" y="539602"/>
                    </a:cubicBezTo>
                    <a:cubicBezTo>
                      <a:pt x="336539" y="519620"/>
                      <a:pt x="345022" y="500090"/>
                      <a:pt x="354409" y="480938"/>
                    </a:cubicBezTo>
                    <a:cubicBezTo>
                      <a:pt x="363533" y="461710"/>
                      <a:pt x="372205" y="442293"/>
                      <a:pt x="381743" y="423367"/>
                    </a:cubicBezTo>
                    <a:lnTo>
                      <a:pt x="392714" y="403272"/>
                    </a:lnTo>
                    <a:lnTo>
                      <a:pt x="369000" y="412848"/>
                    </a:lnTo>
                    <a:cubicBezTo>
                      <a:pt x="355503" y="418202"/>
                      <a:pt x="340836" y="421708"/>
                      <a:pt x="327565" y="424234"/>
                    </a:cubicBezTo>
                    <a:cubicBezTo>
                      <a:pt x="297517" y="430191"/>
                      <a:pt x="264754" y="435356"/>
                      <a:pt x="231916" y="426948"/>
                    </a:cubicBezTo>
                    <a:lnTo>
                      <a:pt x="223508" y="424762"/>
                    </a:lnTo>
                    <a:lnTo>
                      <a:pt x="221887" y="431963"/>
                    </a:lnTo>
                    <a:cubicBezTo>
                      <a:pt x="221510" y="433659"/>
                      <a:pt x="221019" y="435243"/>
                      <a:pt x="220378" y="436713"/>
                    </a:cubicBezTo>
                    <a:cubicBezTo>
                      <a:pt x="219474" y="438862"/>
                      <a:pt x="218342" y="440672"/>
                      <a:pt x="216986" y="442218"/>
                    </a:cubicBezTo>
                    <a:lnTo>
                      <a:pt x="215252" y="444103"/>
                    </a:lnTo>
                    <a:lnTo>
                      <a:pt x="215289" y="446667"/>
                    </a:lnTo>
                    <a:cubicBezTo>
                      <a:pt x="215063" y="447722"/>
                      <a:pt x="214761" y="448514"/>
                      <a:pt x="214497" y="449193"/>
                    </a:cubicBezTo>
                    <a:cubicBezTo>
                      <a:pt x="213781" y="450852"/>
                      <a:pt x="213027" y="451455"/>
                      <a:pt x="211933" y="451907"/>
                    </a:cubicBezTo>
                    <a:cubicBezTo>
                      <a:pt x="196287" y="458543"/>
                      <a:pt x="181432" y="466234"/>
                      <a:pt x="164806" y="460051"/>
                    </a:cubicBezTo>
                    <a:cubicBezTo>
                      <a:pt x="149725" y="454433"/>
                      <a:pt x="135964" y="438410"/>
                      <a:pt x="133815" y="422273"/>
                    </a:cubicBezTo>
                    <a:cubicBezTo>
                      <a:pt x="132797" y="414846"/>
                      <a:pt x="134079" y="406589"/>
                      <a:pt x="137510" y="398446"/>
                    </a:cubicBezTo>
                    <a:cubicBezTo>
                      <a:pt x="146106" y="378049"/>
                      <a:pt x="165296" y="364175"/>
                      <a:pt x="184034" y="364966"/>
                    </a:cubicBezTo>
                    <a:cubicBezTo>
                      <a:pt x="207409" y="366022"/>
                      <a:pt x="218644" y="392074"/>
                      <a:pt x="221774" y="406853"/>
                    </a:cubicBezTo>
                    <a:lnTo>
                      <a:pt x="222754" y="411566"/>
                    </a:lnTo>
                    <a:lnTo>
                      <a:pt x="227806" y="413413"/>
                    </a:lnTo>
                    <a:cubicBezTo>
                      <a:pt x="264414" y="426722"/>
                      <a:pt x="302418" y="417448"/>
                      <a:pt x="329752" y="411717"/>
                    </a:cubicBezTo>
                    <a:cubicBezTo>
                      <a:pt x="395995" y="398974"/>
                      <a:pt x="420162" y="350489"/>
                      <a:pt x="447269" y="309280"/>
                    </a:cubicBezTo>
                    <a:cubicBezTo>
                      <a:pt x="447269" y="309280"/>
                      <a:pt x="459711" y="289525"/>
                      <a:pt x="472191" y="269769"/>
                    </a:cubicBezTo>
                    <a:cubicBezTo>
                      <a:pt x="485839" y="250805"/>
                      <a:pt x="499525" y="231765"/>
                      <a:pt x="499525" y="231765"/>
                    </a:cubicBezTo>
                    <a:cubicBezTo>
                      <a:pt x="500920" y="229654"/>
                      <a:pt x="502013" y="227693"/>
                      <a:pt x="503181" y="225506"/>
                    </a:cubicBezTo>
                    <a:cubicBezTo>
                      <a:pt x="505444" y="221322"/>
                      <a:pt x="509176" y="218645"/>
                      <a:pt x="511363" y="214497"/>
                    </a:cubicBezTo>
                    <a:lnTo>
                      <a:pt x="520261" y="197418"/>
                    </a:lnTo>
                    <a:cubicBezTo>
                      <a:pt x="520676" y="196627"/>
                      <a:pt x="521014" y="195496"/>
                      <a:pt x="520185" y="194666"/>
                    </a:cubicBezTo>
                    <a:cubicBezTo>
                      <a:pt x="519431" y="193950"/>
                      <a:pt x="518376" y="194063"/>
                      <a:pt x="517508" y="194251"/>
                    </a:cubicBezTo>
                    <a:cubicBezTo>
                      <a:pt x="509553" y="196099"/>
                      <a:pt x="502088" y="198813"/>
                      <a:pt x="494774" y="202018"/>
                    </a:cubicBezTo>
                    <a:cubicBezTo>
                      <a:pt x="487761" y="205110"/>
                      <a:pt x="478336" y="206542"/>
                      <a:pt x="470192" y="207937"/>
                    </a:cubicBezTo>
                    <a:cubicBezTo>
                      <a:pt x="452737" y="210916"/>
                      <a:pt x="433810" y="211481"/>
                      <a:pt x="414506" y="207937"/>
                    </a:cubicBezTo>
                    <a:lnTo>
                      <a:pt x="405383" y="205939"/>
                    </a:lnTo>
                    <a:lnTo>
                      <a:pt x="400896" y="204808"/>
                    </a:lnTo>
                    <a:lnTo>
                      <a:pt x="397993" y="207409"/>
                    </a:lnTo>
                    <a:cubicBezTo>
                      <a:pt x="394298" y="210765"/>
                      <a:pt x="389887" y="213668"/>
                      <a:pt x="384873" y="216043"/>
                    </a:cubicBezTo>
                    <a:cubicBezTo>
                      <a:pt x="378275" y="222943"/>
                      <a:pt x="371640" y="225393"/>
                      <a:pt x="363308" y="224715"/>
                    </a:cubicBezTo>
                    <a:cubicBezTo>
                      <a:pt x="351280" y="223734"/>
                      <a:pt x="337444" y="216383"/>
                      <a:pt x="327415" y="205298"/>
                    </a:cubicBezTo>
                    <a:cubicBezTo>
                      <a:pt x="311014" y="187239"/>
                      <a:pt x="306791" y="165523"/>
                      <a:pt x="317574" y="149838"/>
                    </a:cubicBezTo>
                    <a:cubicBezTo>
                      <a:pt x="318894" y="147840"/>
                      <a:pt x="320440" y="145955"/>
                      <a:pt x="322136" y="144108"/>
                    </a:cubicBezTo>
                    <a:cubicBezTo>
                      <a:pt x="333485" y="132119"/>
                      <a:pt x="352449" y="129706"/>
                      <a:pt x="370433" y="137925"/>
                    </a:cubicBezTo>
                    <a:cubicBezTo>
                      <a:pt x="389095" y="146445"/>
                      <a:pt x="403422" y="162356"/>
                      <a:pt x="407381" y="178077"/>
                    </a:cubicBezTo>
                    <a:cubicBezTo>
                      <a:pt x="408173" y="181244"/>
                      <a:pt x="408361" y="184449"/>
                      <a:pt x="408059" y="188181"/>
                    </a:cubicBezTo>
                    <a:lnTo>
                      <a:pt x="407343" y="196061"/>
                    </a:lnTo>
                    <a:lnTo>
                      <a:pt x="416240" y="197720"/>
                    </a:lnTo>
                    <a:cubicBezTo>
                      <a:pt x="445422" y="203149"/>
                      <a:pt x="474415" y="197343"/>
                      <a:pt x="498959" y="187277"/>
                    </a:cubicBezTo>
                    <a:cubicBezTo>
                      <a:pt x="523955" y="177474"/>
                      <a:pt x="545860" y="164278"/>
                      <a:pt x="558754" y="152138"/>
                    </a:cubicBezTo>
                    <a:cubicBezTo>
                      <a:pt x="563995" y="150329"/>
                      <a:pt x="567237" y="147765"/>
                      <a:pt x="570932" y="142901"/>
                    </a:cubicBezTo>
                    <a:cubicBezTo>
                      <a:pt x="573006" y="140149"/>
                      <a:pt x="575042" y="136944"/>
                      <a:pt x="576814" y="134079"/>
                    </a:cubicBezTo>
                    <a:cubicBezTo>
                      <a:pt x="578134" y="132043"/>
                      <a:pt x="579339" y="130196"/>
                      <a:pt x="580244" y="128876"/>
                    </a:cubicBezTo>
                    <a:lnTo>
                      <a:pt x="638758" y="65612"/>
                    </a:lnTo>
                    <a:cubicBezTo>
                      <a:pt x="638758" y="65612"/>
                      <a:pt x="641096" y="62898"/>
                      <a:pt x="644942" y="59127"/>
                    </a:cubicBezTo>
                    <a:cubicBezTo>
                      <a:pt x="648825" y="55433"/>
                      <a:pt x="654027" y="50494"/>
                      <a:pt x="659231" y="45555"/>
                    </a:cubicBezTo>
                    <a:cubicBezTo>
                      <a:pt x="669637" y="35677"/>
                      <a:pt x="680079" y="25761"/>
                      <a:pt x="680079" y="25761"/>
                    </a:cubicBezTo>
                    <a:cubicBezTo>
                      <a:pt x="682115" y="23499"/>
                      <a:pt x="684000" y="21425"/>
                      <a:pt x="686074" y="19126"/>
                    </a:cubicBezTo>
                    <a:cubicBezTo>
                      <a:pt x="688638" y="16147"/>
                      <a:pt x="691541" y="12716"/>
                      <a:pt x="694670" y="9549"/>
                    </a:cubicBezTo>
                    <a:cubicBezTo>
                      <a:pt x="705001" y="-894"/>
                      <a:pt x="709487" y="-140"/>
                      <a:pt x="710279" y="124"/>
                    </a:cubicBezTo>
                    <a:cubicBezTo>
                      <a:pt x="713219" y="3328"/>
                      <a:pt x="713973" y="5779"/>
                      <a:pt x="713823" y="7664"/>
                    </a:cubicBezTo>
                    <a:cubicBezTo>
                      <a:pt x="713559" y="11283"/>
                      <a:pt x="711900" y="14337"/>
                      <a:pt x="708281" y="17957"/>
                    </a:cubicBezTo>
                    <a:cubicBezTo>
                      <a:pt x="706886" y="19239"/>
                      <a:pt x="701796" y="23914"/>
                      <a:pt x="701796" y="23914"/>
                    </a:cubicBezTo>
                    <a:lnTo>
                      <a:pt x="687092" y="38014"/>
                    </a:lnTo>
                    <a:lnTo>
                      <a:pt x="678911" y="46045"/>
                    </a:lnTo>
                    <a:cubicBezTo>
                      <a:pt x="662510" y="58713"/>
                      <a:pt x="591292" y="138226"/>
                      <a:pt x="591292" y="138226"/>
                    </a:cubicBezTo>
                    <a:cubicBezTo>
                      <a:pt x="587597" y="142788"/>
                      <a:pt x="583449" y="147011"/>
                      <a:pt x="579302" y="151271"/>
                    </a:cubicBezTo>
                    <a:cubicBezTo>
                      <a:pt x="574212" y="156474"/>
                      <a:pt x="569122" y="161715"/>
                      <a:pt x="564749" y="167483"/>
                    </a:cubicBezTo>
                    <a:cubicBezTo>
                      <a:pt x="562902" y="169934"/>
                      <a:pt x="561168" y="172460"/>
                      <a:pt x="559584" y="175137"/>
                    </a:cubicBezTo>
                    <a:cubicBezTo>
                      <a:pt x="552609" y="187163"/>
                      <a:pt x="553665" y="199379"/>
                      <a:pt x="554795" y="211067"/>
                    </a:cubicBezTo>
                    <a:cubicBezTo>
                      <a:pt x="555248" y="216533"/>
                      <a:pt x="556040" y="222302"/>
                      <a:pt x="556002" y="228334"/>
                    </a:cubicBezTo>
                    <a:cubicBezTo>
                      <a:pt x="555248" y="279194"/>
                      <a:pt x="579717" y="326699"/>
                      <a:pt x="619945" y="357727"/>
                    </a:cubicBezTo>
                    <a:lnTo>
                      <a:pt x="623564" y="360555"/>
                    </a:lnTo>
                    <a:lnTo>
                      <a:pt x="627523" y="360367"/>
                    </a:lnTo>
                    <a:cubicBezTo>
                      <a:pt x="632085" y="360178"/>
                      <a:pt x="636873" y="361045"/>
                      <a:pt x="642189" y="363081"/>
                    </a:cubicBezTo>
                    <a:cubicBezTo>
                      <a:pt x="643170" y="363458"/>
                      <a:pt x="644037" y="363948"/>
                      <a:pt x="644866" y="364627"/>
                    </a:cubicBezTo>
                    <a:lnTo>
                      <a:pt x="646864" y="366248"/>
                    </a:lnTo>
                    <a:lnTo>
                      <a:pt x="649277" y="367002"/>
                    </a:lnTo>
                    <a:cubicBezTo>
                      <a:pt x="660512" y="370508"/>
                      <a:pt x="671220" y="377446"/>
                      <a:pt x="678836" y="385853"/>
                    </a:cubicBezTo>
                    <a:cubicBezTo>
                      <a:pt x="686338" y="394110"/>
                      <a:pt x="689882" y="402706"/>
                      <a:pt x="690259" y="411151"/>
                    </a:cubicBezTo>
                    <a:cubicBezTo>
                      <a:pt x="690335" y="414733"/>
                      <a:pt x="689618" y="417938"/>
                      <a:pt x="688072" y="420652"/>
                    </a:cubicBezTo>
                    <a:cubicBezTo>
                      <a:pt x="681173" y="432717"/>
                      <a:pt x="658363" y="434753"/>
                      <a:pt x="636119" y="425516"/>
                    </a:cubicBezTo>
                    <a:cubicBezTo>
                      <a:pt x="624054" y="420464"/>
                      <a:pt x="617306" y="412471"/>
                      <a:pt x="613800" y="406627"/>
                    </a:cubicBezTo>
                    <a:cubicBezTo>
                      <a:pt x="606673" y="394789"/>
                      <a:pt x="605769" y="380047"/>
                      <a:pt x="611424" y="370207"/>
                    </a:cubicBezTo>
                    <a:lnTo>
                      <a:pt x="613837" y="365984"/>
                    </a:lnTo>
                    <a:lnTo>
                      <a:pt x="609011" y="360329"/>
                    </a:lnTo>
                    <a:cubicBezTo>
                      <a:pt x="606522" y="357388"/>
                      <a:pt x="602300" y="354523"/>
                      <a:pt x="599359" y="351771"/>
                    </a:cubicBezTo>
                    <a:cubicBezTo>
                      <a:pt x="596118" y="348717"/>
                      <a:pt x="592950" y="345550"/>
                      <a:pt x="590047" y="342383"/>
                    </a:cubicBezTo>
                    <a:cubicBezTo>
                      <a:pt x="584128" y="335973"/>
                      <a:pt x="578737" y="329262"/>
                      <a:pt x="573948" y="322325"/>
                    </a:cubicBezTo>
                    <a:cubicBezTo>
                      <a:pt x="564033" y="307999"/>
                      <a:pt x="556643" y="292767"/>
                      <a:pt x="551704" y="277309"/>
                    </a:cubicBezTo>
                    <a:cubicBezTo>
                      <a:pt x="548084" y="265885"/>
                      <a:pt x="545785" y="254311"/>
                      <a:pt x="544729" y="242849"/>
                    </a:cubicBezTo>
                    <a:cubicBezTo>
                      <a:pt x="544202" y="237081"/>
                      <a:pt x="544390" y="231463"/>
                      <a:pt x="544089" y="225695"/>
                    </a:cubicBezTo>
                    <a:cubicBezTo>
                      <a:pt x="543749" y="218418"/>
                      <a:pt x="541939" y="210463"/>
                      <a:pt x="541450" y="203262"/>
                    </a:cubicBezTo>
                    <a:cubicBezTo>
                      <a:pt x="531269" y="212801"/>
                      <a:pt x="522599" y="224036"/>
                      <a:pt x="514454" y="235271"/>
                    </a:cubicBezTo>
                    <a:cubicBezTo>
                      <a:pt x="485613" y="272898"/>
                      <a:pt x="461031" y="313390"/>
                      <a:pt x="435544" y="353580"/>
                    </a:cubicBezTo>
                    <a:cubicBezTo>
                      <a:pt x="432114" y="359688"/>
                      <a:pt x="428833" y="365833"/>
                      <a:pt x="425741" y="372054"/>
                    </a:cubicBezTo>
                    <a:cubicBezTo>
                      <a:pt x="412470" y="399614"/>
                      <a:pt x="398031" y="433207"/>
                      <a:pt x="410095" y="474792"/>
                    </a:cubicBezTo>
                    <a:cubicBezTo>
                      <a:pt x="415562" y="494812"/>
                      <a:pt x="425440" y="514643"/>
                      <a:pt x="439465" y="533570"/>
                    </a:cubicBezTo>
                    <a:cubicBezTo>
                      <a:pt x="444592" y="540469"/>
                      <a:pt x="450852" y="547105"/>
                      <a:pt x="457072" y="553552"/>
                    </a:cubicBezTo>
                    <a:lnTo>
                      <a:pt x="461898" y="558566"/>
                    </a:lnTo>
                    <a:cubicBezTo>
                      <a:pt x="462614" y="559358"/>
                      <a:pt x="463783" y="560678"/>
                      <a:pt x="465253" y="562299"/>
                    </a:cubicBezTo>
                    <a:cubicBezTo>
                      <a:pt x="478148" y="576927"/>
                      <a:pt x="485839" y="583864"/>
                      <a:pt x="494133" y="585108"/>
                    </a:cubicBezTo>
                    <a:cubicBezTo>
                      <a:pt x="500014" y="585938"/>
                      <a:pt x="504577" y="583186"/>
                      <a:pt x="511325" y="578661"/>
                    </a:cubicBezTo>
                    <a:cubicBezTo>
                      <a:pt x="512720" y="577681"/>
                      <a:pt x="514040" y="576814"/>
                      <a:pt x="514945" y="576475"/>
                    </a:cubicBezTo>
                    <a:cubicBezTo>
                      <a:pt x="519695" y="574514"/>
                      <a:pt x="525690" y="574099"/>
                      <a:pt x="533343" y="575155"/>
                    </a:cubicBezTo>
                    <a:cubicBezTo>
                      <a:pt x="548348" y="577266"/>
                      <a:pt x="564862" y="583751"/>
                      <a:pt x="575531" y="591442"/>
                    </a:cubicBezTo>
                    <a:cubicBezTo>
                      <a:pt x="586729" y="599548"/>
                      <a:pt x="594609" y="610633"/>
                      <a:pt x="597965" y="622056"/>
                    </a:cubicBezTo>
                    <a:cubicBezTo>
                      <a:pt x="599737" y="628390"/>
                      <a:pt x="599699" y="634159"/>
                      <a:pt x="597889" y="639362"/>
                    </a:cubicBezTo>
                    <a:cubicBezTo>
                      <a:pt x="593591" y="651615"/>
                      <a:pt x="579302" y="659042"/>
                      <a:pt x="559584" y="659721"/>
                    </a:cubicBezTo>
                    <a:cubicBezTo>
                      <a:pt x="532212" y="660588"/>
                      <a:pt x="496244" y="649164"/>
                      <a:pt x="484217" y="626015"/>
                    </a:cubicBezTo>
                    <a:cubicBezTo>
                      <a:pt x="480598" y="619116"/>
                      <a:pt x="480033" y="612480"/>
                      <a:pt x="482408" y="605731"/>
                    </a:cubicBezTo>
                    <a:cubicBezTo>
                      <a:pt x="483275" y="603243"/>
                      <a:pt x="484519" y="600868"/>
                      <a:pt x="486065" y="598606"/>
                    </a:cubicBezTo>
                    <a:lnTo>
                      <a:pt x="488779" y="594534"/>
                    </a:lnTo>
                    <a:lnTo>
                      <a:pt x="483388" y="590500"/>
                    </a:lnTo>
                    <a:cubicBezTo>
                      <a:pt x="434904" y="554645"/>
                      <a:pt x="404402" y="510232"/>
                      <a:pt x="395391" y="464801"/>
                    </a:cubicBezTo>
                    <a:lnTo>
                      <a:pt x="390038" y="437241"/>
                    </a:lnTo>
                    <a:lnTo>
                      <a:pt x="372054" y="475471"/>
                    </a:lnTo>
                    <a:cubicBezTo>
                      <a:pt x="365229" y="490363"/>
                      <a:pt x="357840" y="505029"/>
                      <a:pt x="351469" y="520148"/>
                    </a:cubicBezTo>
                    <a:lnTo>
                      <a:pt x="333485" y="565994"/>
                    </a:lnTo>
                    <a:lnTo>
                      <a:pt x="325341" y="585674"/>
                    </a:lnTo>
                    <a:cubicBezTo>
                      <a:pt x="321345" y="594722"/>
                      <a:pt x="317725" y="603846"/>
                      <a:pt x="315237" y="613234"/>
                    </a:cubicBezTo>
                    <a:cubicBezTo>
                      <a:pt x="309016" y="634837"/>
                      <a:pt x="304266" y="661417"/>
                      <a:pt x="316858" y="691164"/>
                    </a:cubicBezTo>
                    <a:cubicBezTo>
                      <a:pt x="325869" y="710694"/>
                      <a:pt x="341779" y="729771"/>
                      <a:pt x="363797" y="747453"/>
                    </a:cubicBezTo>
                    <a:cubicBezTo>
                      <a:pt x="372431" y="754353"/>
                      <a:pt x="382083" y="760498"/>
                      <a:pt x="391395" y="766342"/>
                    </a:cubicBezTo>
                    <a:lnTo>
                      <a:pt x="398031" y="770640"/>
                    </a:lnTo>
                    <a:cubicBezTo>
                      <a:pt x="410510" y="778972"/>
                      <a:pt x="427702" y="789981"/>
                      <a:pt x="441237" y="786739"/>
                    </a:cubicBezTo>
                    <a:cubicBezTo>
                      <a:pt x="445837" y="785683"/>
                      <a:pt x="449116" y="783723"/>
                      <a:pt x="451982" y="781988"/>
                    </a:cubicBezTo>
                    <a:lnTo>
                      <a:pt x="454433" y="780556"/>
                    </a:lnTo>
                    <a:cubicBezTo>
                      <a:pt x="464348" y="775240"/>
                      <a:pt x="484368" y="775579"/>
                      <a:pt x="496886" y="779085"/>
                    </a:cubicBezTo>
                    <a:cubicBezTo>
                      <a:pt x="513851" y="783874"/>
                      <a:pt x="528970" y="794769"/>
                      <a:pt x="534588" y="806042"/>
                    </a:cubicBezTo>
                    <a:cubicBezTo>
                      <a:pt x="537113" y="811132"/>
                      <a:pt x="537754" y="816335"/>
                      <a:pt x="536548" y="821576"/>
                    </a:cubicBezTo>
                    <a:cubicBezTo>
                      <a:pt x="533758" y="836091"/>
                      <a:pt x="518526" y="847741"/>
                      <a:pt x="498167" y="850078"/>
                    </a:cubicBezTo>
                    <a:cubicBezTo>
                      <a:pt x="473171" y="853019"/>
                      <a:pt x="447345" y="840992"/>
                      <a:pt x="434866" y="826703"/>
                    </a:cubicBezTo>
                    <a:cubicBezTo>
                      <a:pt x="427551" y="818258"/>
                      <a:pt x="424158" y="809511"/>
                      <a:pt x="425930" y="801066"/>
                    </a:cubicBezTo>
                    <a:lnTo>
                      <a:pt x="427438" y="796089"/>
                    </a:lnTo>
                    <a:lnTo>
                      <a:pt x="421066" y="791678"/>
                    </a:lnTo>
                    <a:cubicBezTo>
                      <a:pt x="377370" y="775655"/>
                      <a:pt x="339404" y="746888"/>
                      <a:pt x="316142" y="712956"/>
                    </a:cubicBezTo>
                    <a:cubicBezTo>
                      <a:pt x="310675" y="705001"/>
                      <a:pt x="307772" y="696329"/>
                      <a:pt x="301966" y="688374"/>
                    </a:cubicBezTo>
                    <a:cubicBezTo>
                      <a:pt x="301476" y="687658"/>
                      <a:pt x="300722" y="686829"/>
                      <a:pt x="299741" y="686791"/>
                    </a:cubicBezTo>
                    <a:cubicBezTo>
                      <a:pt x="298610" y="686753"/>
                      <a:pt x="297970" y="687696"/>
                      <a:pt x="297705" y="688525"/>
                    </a:cubicBezTo>
                    <a:cubicBezTo>
                      <a:pt x="294199" y="698441"/>
                      <a:pt x="292728" y="708809"/>
                      <a:pt x="289411" y="718687"/>
                    </a:cubicBezTo>
                    <a:cubicBezTo>
                      <a:pt x="288506" y="721326"/>
                      <a:pt x="287752" y="723626"/>
                      <a:pt x="287413" y="725172"/>
                    </a:cubicBezTo>
                    <a:lnTo>
                      <a:pt x="281493" y="754504"/>
                    </a:lnTo>
                    <a:cubicBezTo>
                      <a:pt x="277271" y="773091"/>
                      <a:pt x="275046" y="791980"/>
                      <a:pt x="272634" y="810793"/>
                    </a:cubicBezTo>
                    <a:lnTo>
                      <a:pt x="267732" y="853924"/>
                    </a:lnTo>
                    <a:cubicBezTo>
                      <a:pt x="265847" y="867874"/>
                      <a:pt x="265961" y="882012"/>
                      <a:pt x="264829" y="896037"/>
                    </a:cubicBezTo>
                    <a:cubicBezTo>
                      <a:pt x="263472" y="918394"/>
                      <a:pt x="273614" y="940262"/>
                      <a:pt x="285981" y="961827"/>
                    </a:cubicBezTo>
                    <a:cubicBezTo>
                      <a:pt x="315237" y="1009256"/>
                      <a:pt x="357124" y="1046242"/>
                      <a:pt x="409793" y="1066413"/>
                    </a:cubicBezTo>
                    <a:lnTo>
                      <a:pt x="416391" y="1069127"/>
                    </a:lnTo>
                    <a:lnTo>
                      <a:pt x="421933" y="1065508"/>
                    </a:lnTo>
                    <a:lnTo>
                      <a:pt x="425214" y="1062718"/>
                    </a:lnTo>
                    <a:cubicBezTo>
                      <a:pt x="436713" y="1054084"/>
                      <a:pt x="450852" y="1049824"/>
                      <a:pt x="465103" y="1050389"/>
                    </a:cubicBezTo>
                    <a:cubicBezTo>
                      <a:pt x="478788" y="1050917"/>
                      <a:pt x="491268" y="1055705"/>
                      <a:pt x="501183" y="1063887"/>
                    </a:cubicBezTo>
                    <a:cubicBezTo>
                      <a:pt x="509365" y="1070711"/>
                      <a:pt x="513851" y="1078704"/>
                      <a:pt x="514078" y="1087300"/>
                    </a:cubicBezTo>
                    <a:cubicBezTo>
                      <a:pt x="514530" y="1106301"/>
                      <a:pt x="492776" y="1128583"/>
                      <a:pt x="456243" y="1133258"/>
                    </a:cubicBezTo>
                    <a:cubicBezTo>
                      <a:pt x="441840" y="1134993"/>
                      <a:pt x="427513" y="1132278"/>
                      <a:pt x="416505" y="1125228"/>
                    </a:cubicBezTo>
                    <a:cubicBezTo>
                      <a:pt x="411378" y="1122928"/>
                      <a:pt x="408474" y="1120968"/>
                      <a:pt x="406250" y="1118592"/>
                    </a:cubicBezTo>
                    <a:cubicBezTo>
                      <a:pt x="402781" y="1114860"/>
                      <a:pt x="400821" y="1110298"/>
                      <a:pt x="400443" y="1105095"/>
                    </a:cubicBezTo>
                    <a:cubicBezTo>
                      <a:pt x="399765" y="1102154"/>
                      <a:pt x="399425" y="1100043"/>
                      <a:pt x="399350" y="1097894"/>
                    </a:cubicBezTo>
                    <a:cubicBezTo>
                      <a:pt x="399199" y="1092050"/>
                      <a:pt x="400896" y="1086508"/>
                      <a:pt x="404516" y="1081456"/>
                    </a:cubicBezTo>
                    <a:lnTo>
                      <a:pt x="408173" y="1076366"/>
                    </a:lnTo>
                    <a:lnTo>
                      <a:pt x="401084" y="1073538"/>
                    </a:lnTo>
                    <a:cubicBezTo>
                      <a:pt x="376126" y="1063397"/>
                      <a:pt x="352487" y="1049673"/>
                      <a:pt x="333711" y="1033838"/>
                    </a:cubicBezTo>
                    <a:cubicBezTo>
                      <a:pt x="313880" y="1017551"/>
                      <a:pt x="292578" y="997418"/>
                      <a:pt x="280664" y="975890"/>
                    </a:cubicBezTo>
                    <a:cubicBezTo>
                      <a:pt x="278025" y="971102"/>
                      <a:pt x="276969" y="967256"/>
                      <a:pt x="271088" y="963675"/>
                    </a:cubicBezTo>
                    <a:cubicBezTo>
                      <a:pt x="270220" y="963147"/>
                      <a:pt x="269202" y="962619"/>
                      <a:pt x="268147" y="962732"/>
                    </a:cubicBezTo>
                    <a:cubicBezTo>
                      <a:pt x="266828" y="962845"/>
                      <a:pt x="265998" y="963825"/>
                      <a:pt x="265432" y="964730"/>
                    </a:cubicBezTo>
                    <a:cubicBezTo>
                      <a:pt x="258759" y="975249"/>
                      <a:pt x="260494" y="987578"/>
                      <a:pt x="260532" y="999152"/>
                    </a:cubicBezTo>
                    <a:lnTo>
                      <a:pt x="260606" y="1038664"/>
                    </a:lnTo>
                    <a:cubicBezTo>
                      <a:pt x="261323" y="1065545"/>
                      <a:pt x="263623" y="1092389"/>
                      <a:pt x="264829" y="1119196"/>
                    </a:cubicBezTo>
                    <a:cubicBezTo>
                      <a:pt x="265847" y="1146982"/>
                      <a:pt x="270485" y="1174467"/>
                      <a:pt x="272747" y="1202140"/>
                    </a:cubicBezTo>
                    <a:lnTo>
                      <a:pt x="273237" y="1207381"/>
                    </a:lnTo>
                    <a:lnTo>
                      <a:pt x="280061" y="1207871"/>
                    </a:lnTo>
                    <a:cubicBezTo>
                      <a:pt x="289034" y="1208474"/>
                      <a:pt x="296876" y="1210887"/>
                      <a:pt x="303474" y="1215034"/>
                    </a:cubicBezTo>
                    <a:cubicBezTo>
                      <a:pt x="309129" y="1218691"/>
                      <a:pt x="314068" y="1223517"/>
                      <a:pt x="318140" y="1229361"/>
                    </a:cubicBezTo>
                    <a:cubicBezTo>
                      <a:pt x="325002" y="1235921"/>
                      <a:pt x="328772" y="1242557"/>
                      <a:pt x="329941" y="1249758"/>
                    </a:cubicBezTo>
                    <a:cubicBezTo>
                      <a:pt x="330921" y="1258014"/>
                      <a:pt x="329300" y="1265216"/>
                      <a:pt x="325341" y="1272794"/>
                    </a:cubicBezTo>
                    <a:cubicBezTo>
                      <a:pt x="322212" y="1288176"/>
                      <a:pt x="311052" y="1301900"/>
                      <a:pt x="295669" y="1310232"/>
                    </a:cubicBezTo>
                    <a:cubicBezTo>
                      <a:pt x="286093" y="1315359"/>
                      <a:pt x="270749" y="1320826"/>
                      <a:pt x="251709" y="1316226"/>
                    </a:cubicBezTo>
                    <a:cubicBezTo>
                      <a:pt x="229955" y="1315698"/>
                      <a:pt x="214987" y="1307442"/>
                      <a:pt x="208390" y="1293454"/>
                    </a:cubicBezTo>
                    <a:cubicBezTo>
                      <a:pt x="206844" y="1290174"/>
                      <a:pt x="205751" y="1286630"/>
                      <a:pt x="205147" y="1282898"/>
                    </a:cubicBezTo>
                    <a:cubicBezTo>
                      <a:pt x="202244" y="1263783"/>
                      <a:pt x="211782" y="1239917"/>
                      <a:pt x="230973" y="1224083"/>
                    </a:cubicBezTo>
                    <a:cubicBezTo>
                      <a:pt x="237344" y="1218767"/>
                      <a:pt x="244998" y="1214582"/>
                      <a:pt x="253670" y="1211565"/>
                    </a:cubicBezTo>
                    <a:lnTo>
                      <a:pt x="259890" y="1209416"/>
                    </a:lnTo>
                    <a:lnTo>
                      <a:pt x="259363" y="1204289"/>
                    </a:lnTo>
                    <a:cubicBezTo>
                      <a:pt x="257100" y="1177257"/>
                      <a:pt x="252878" y="1150337"/>
                      <a:pt x="251558" y="1123230"/>
                    </a:cubicBezTo>
                    <a:lnTo>
                      <a:pt x="247261" y="1041793"/>
                    </a:lnTo>
                    <a:lnTo>
                      <a:pt x="247261" y="992102"/>
                    </a:lnTo>
                    <a:lnTo>
                      <a:pt x="247223" y="967558"/>
                    </a:lnTo>
                    <a:cubicBezTo>
                      <a:pt x="247223" y="962129"/>
                      <a:pt x="248995" y="953684"/>
                      <a:pt x="239230" y="952326"/>
                    </a:cubicBezTo>
                    <a:cubicBezTo>
                      <a:pt x="232367" y="951384"/>
                      <a:pt x="229879" y="955833"/>
                      <a:pt x="227391" y="959565"/>
                    </a:cubicBezTo>
                    <a:cubicBezTo>
                      <a:pt x="224300" y="964014"/>
                      <a:pt x="220265" y="968274"/>
                      <a:pt x="216495" y="972459"/>
                    </a:cubicBezTo>
                    <a:cubicBezTo>
                      <a:pt x="208352" y="981508"/>
                      <a:pt x="199304" y="990141"/>
                      <a:pt x="189576" y="998436"/>
                    </a:cubicBezTo>
                    <a:cubicBezTo>
                      <a:pt x="169254" y="1015703"/>
                      <a:pt x="145992" y="1031538"/>
                      <a:pt x="120657" y="1045224"/>
                    </a:cubicBezTo>
                    <a:lnTo>
                      <a:pt x="115642" y="1048014"/>
                    </a:lnTo>
                    <a:lnTo>
                      <a:pt x="117038" y="1052991"/>
                    </a:lnTo>
                    <a:cubicBezTo>
                      <a:pt x="118093" y="1056723"/>
                      <a:pt x="118658" y="1060493"/>
                      <a:pt x="118772" y="1064264"/>
                    </a:cubicBezTo>
                    <a:cubicBezTo>
                      <a:pt x="119149" y="1077572"/>
                      <a:pt x="113568" y="1090504"/>
                      <a:pt x="102635" y="1102003"/>
                    </a:cubicBezTo>
                    <a:cubicBezTo>
                      <a:pt x="91287" y="1113917"/>
                      <a:pt x="75037" y="1121609"/>
                      <a:pt x="58071" y="1122777"/>
                    </a:cubicBezTo>
                    <a:cubicBezTo>
                      <a:pt x="41934" y="1123871"/>
                      <a:pt x="26515" y="1118894"/>
                      <a:pt x="14676" y="1108450"/>
                    </a:cubicBezTo>
                    <a:cubicBezTo>
                      <a:pt x="5364" y="1100495"/>
                      <a:pt x="350" y="1089524"/>
                      <a:pt x="10" y="1077082"/>
                    </a:cubicBezTo>
                    <a:close/>
                  </a:path>
                </a:pathLst>
              </a:custGeom>
              <a:grpFill/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F553F80C-9E2D-4AE9-88C9-A75662191F84}"/>
                  </a:ext>
                </a:extLst>
              </p:cNvPr>
              <p:cNvSpPr/>
              <p:nvPr/>
            </p:nvSpPr>
            <p:spPr>
              <a:xfrm>
                <a:off x="1551509" y="270934"/>
                <a:ext cx="1128189" cy="2082961"/>
              </a:xfrm>
              <a:custGeom>
                <a:avLst/>
                <a:gdLst>
                  <a:gd name="connsiteX0" fmla="*/ 10 w 713841"/>
                  <a:gd name="connsiteY0" fmla="*/ 1077082 h 1317955"/>
                  <a:gd name="connsiteX1" fmla="*/ 10868 w 713841"/>
                  <a:gd name="connsiteY1" fmla="*/ 1042019 h 1317955"/>
                  <a:gd name="connsiteX2" fmla="*/ 73114 w 713841"/>
                  <a:gd name="connsiteY2" fmla="*/ 1008540 h 1317955"/>
                  <a:gd name="connsiteX3" fmla="*/ 100410 w 713841"/>
                  <a:gd name="connsiteY3" fmla="*/ 1025581 h 1317955"/>
                  <a:gd name="connsiteX4" fmla="*/ 100825 w 713841"/>
                  <a:gd name="connsiteY4" fmla="*/ 1026298 h 1317955"/>
                  <a:gd name="connsiteX5" fmla="*/ 102673 w 713841"/>
                  <a:gd name="connsiteY5" fmla="*/ 1028145 h 1317955"/>
                  <a:gd name="connsiteX6" fmla="*/ 105689 w 713841"/>
                  <a:gd name="connsiteY6" fmla="*/ 1031350 h 1317955"/>
                  <a:gd name="connsiteX7" fmla="*/ 110515 w 713841"/>
                  <a:gd name="connsiteY7" fmla="*/ 1037458 h 1317955"/>
                  <a:gd name="connsiteX8" fmla="*/ 117867 w 713841"/>
                  <a:gd name="connsiteY8" fmla="*/ 1033386 h 1317955"/>
                  <a:gd name="connsiteX9" fmla="*/ 229163 w 713841"/>
                  <a:gd name="connsiteY9" fmla="*/ 935549 h 1317955"/>
                  <a:gd name="connsiteX10" fmla="*/ 253821 w 713841"/>
                  <a:gd name="connsiteY10" fmla="*/ 855357 h 1317955"/>
                  <a:gd name="connsiteX11" fmla="*/ 258231 w 713841"/>
                  <a:gd name="connsiteY11" fmla="*/ 821123 h 1317955"/>
                  <a:gd name="connsiteX12" fmla="*/ 260644 w 713841"/>
                  <a:gd name="connsiteY12" fmla="*/ 800689 h 1317955"/>
                  <a:gd name="connsiteX13" fmla="*/ 270145 w 713841"/>
                  <a:gd name="connsiteY13" fmla="*/ 743683 h 1317955"/>
                  <a:gd name="connsiteX14" fmla="*/ 276140 w 713841"/>
                  <a:gd name="connsiteY14" fmla="*/ 714163 h 1317955"/>
                  <a:gd name="connsiteX15" fmla="*/ 277007 w 713841"/>
                  <a:gd name="connsiteY15" fmla="*/ 706622 h 1317955"/>
                  <a:gd name="connsiteX16" fmla="*/ 278402 w 713841"/>
                  <a:gd name="connsiteY16" fmla="*/ 678044 h 1317955"/>
                  <a:gd name="connsiteX17" fmla="*/ 274708 w 713841"/>
                  <a:gd name="connsiteY17" fmla="*/ 673746 h 1317955"/>
                  <a:gd name="connsiteX18" fmla="*/ 270522 w 713841"/>
                  <a:gd name="connsiteY18" fmla="*/ 675066 h 1317955"/>
                  <a:gd name="connsiteX19" fmla="*/ 261361 w 713841"/>
                  <a:gd name="connsiteY19" fmla="*/ 686338 h 1317955"/>
                  <a:gd name="connsiteX20" fmla="*/ 248919 w 713841"/>
                  <a:gd name="connsiteY20" fmla="*/ 696329 h 1317955"/>
                  <a:gd name="connsiteX21" fmla="*/ 221999 w 713841"/>
                  <a:gd name="connsiteY21" fmla="*/ 713408 h 1317955"/>
                  <a:gd name="connsiteX22" fmla="*/ 163034 w 713841"/>
                  <a:gd name="connsiteY22" fmla="*/ 734484 h 1317955"/>
                  <a:gd name="connsiteX23" fmla="*/ 145465 w 713841"/>
                  <a:gd name="connsiteY23" fmla="*/ 736821 h 1317955"/>
                  <a:gd name="connsiteX24" fmla="*/ 139734 w 713841"/>
                  <a:gd name="connsiteY24" fmla="*/ 737312 h 1317955"/>
                  <a:gd name="connsiteX25" fmla="*/ 138226 w 713841"/>
                  <a:gd name="connsiteY25" fmla="*/ 741949 h 1317955"/>
                  <a:gd name="connsiteX26" fmla="*/ 134833 w 713841"/>
                  <a:gd name="connsiteY26" fmla="*/ 750583 h 1317955"/>
                  <a:gd name="connsiteX27" fmla="*/ 133702 w 713841"/>
                  <a:gd name="connsiteY27" fmla="*/ 752581 h 1317955"/>
                  <a:gd name="connsiteX28" fmla="*/ 133513 w 713841"/>
                  <a:gd name="connsiteY28" fmla="*/ 758161 h 1317955"/>
                  <a:gd name="connsiteX29" fmla="*/ 112739 w 713841"/>
                  <a:gd name="connsiteY29" fmla="*/ 775579 h 1317955"/>
                  <a:gd name="connsiteX30" fmla="*/ 63539 w 713841"/>
                  <a:gd name="connsiteY30" fmla="*/ 774637 h 1317955"/>
                  <a:gd name="connsiteX31" fmla="*/ 33489 w 713841"/>
                  <a:gd name="connsiteY31" fmla="*/ 722683 h 1317955"/>
                  <a:gd name="connsiteX32" fmla="*/ 41407 w 713841"/>
                  <a:gd name="connsiteY32" fmla="*/ 704888 h 1317955"/>
                  <a:gd name="connsiteX33" fmla="*/ 83822 w 713841"/>
                  <a:gd name="connsiteY33" fmla="*/ 679439 h 1317955"/>
                  <a:gd name="connsiteX34" fmla="*/ 120506 w 713841"/>
                  <a:gd name="connsiteY34" fmla="*/ 686866 h 1317955"/>
                  <a:gd name="connsiteX35" fmla="*/ 140413 w 713841"/>
                  <a:gd name="connsiteY35" fmla="*/ 717367 h 1317955"/>
                  <a:gd name="connsiteX36" fmla="*/ 141053 w 713841"/>
                  <a:gd name="connsiteY36" fmla="*/ 721741 h 1317955"/>
                  <a:gd name="connsiteX37" fmla="*/ 146143 w 713841"/>
                  <a:gd name="connsiteY37" fmla="*/ 724040 h 1317955"/>
                  <a:gd name="connsiteX38" fmla="*/ 186749 w 713841"/>
                  <a:gd name="connsiteY38" fmla="*/ 714200 h 1317955"/>
                  <a:gd name="connsiteX39" fmla="*/ 218607 w 713841"/>
                  <a:gd name="connsiteY39" fmla="*/ 701193 h 1317955"/>
                  <a:gd name="connsiteX40" fmla="*/ 271427 w 713841"/>
                  <a:gd name="connsiteY40" fmla="*/ 659645 h 1317955"/>
                  <a:gd name="connsiteX41" fmla="*/ 318215 w 713841"/>
                  <a:gd name="connsiteY41" fmla="*/ 569688 h 1317955"/>
                  <a:gd name="connsiteX42" fmla="*/ 321420 w 713841"/>
                  <a:gd name="connsiteY42" fmla="*/ 560640 h 1317955"/>
                  <a:gd name="connsiteX43" fmla="*/ 329149 w 713841"/>
                  <a:gd name="connsiteY43" fmla="*/ 539602 h 1317955"/>
                  <a:gd name="connsiteX44" fmla="*/ 354409 w 713841"/>
                  <a:gd name="connsiteY44" fmla="*/ 480938 h 1317955"/>
                  <a:gd name="connsiteX45" fmla="*/ 381743 w 713841"/>
                  <a:gd name="connsiteY45" fmla="*/ 423367 h 1317955"/>
                  <a:gd name="connsiteX46" fmla="*/ 392714 w 713841"/>
                  <a:gd name="connsiteY46" fmla="*/ 403272 h 1317955"/>
                  <a:gd name="connsiteX47" fmla="*/ 369000 w 713841"/>
                  <a:gd name="connsiteY47" fmla="*/ 412848 h 1317955"/>
                  <a:gd name="connsiteX48" fmla="*/ 327565 w 713841"/>
                  <a:gd name="connsiteY48" fmla="*/ 424234 h 1317955"/>
                  <a:gd name="connsiteX49" fmla="*/ 231916 w 713841"/>
                  <a:gd name="connsiteY49" fmla="*/ 426948 h 1317955"/>
                  <a:gd name="connsiteX50" fmla="*/ 223508 w 713841"/>
                  <a:gd name="connsiteY50" fmla="*/ 424762 h 1317955"/>
                  <a:gd name="connsiteX51" fmla="*/ 221887 w 713841"/>
                  <a:gd name="connsiteY51" fmla="*/ 431963 h 1317955"/>
                  <a:gd name="connsiteX52" fmla="*/ 220378 w 713841"/>
                  <a:gd name="connsiteY52" fmla="*/ 436713 h 1317955"/>
                  <a:gd name="connsiteX53" fmla="*/ 216986 w 713841"/>
                  <a:gd name="connsiteY53" fmla="*/ 442218 h 1317955"/>
                  <a:gd name="connsiteX54" fmla="*/ 215252 w 713841"/>
                  <a:gd name="connsiteY54" fmla="*/ 444103 h 1317955"/>
                  <a:gd name="connsiteX55" fmla="*/ 215289 w 713841"/>
                  <a:gd name="connsiteY55" fmla="*/ 446667 h 1317955"/>
                  <a:gd name="connsiteX56" fmla="*/ 214497 w 713841"/>
                  <a:gd name="connsiteY56" fmla="*/ 449193 h 1317955"/>
                  <a:gd name="connsiteX57" fmla="*/ 211933 w 713841"/>
                  <a:gd name="connsiteY57" fmla="*/ 451907 h 1317955"/>
                  <a:gd name="connsiteX58" fmla="*/ 164806 w 713841"/>
                  <a:gd name="connsiteY58" fmla="*/ 460051 h 1317955"/>
                  <a:gd name="connsiteX59" fmla="*/ 133815 w 713841"/>
                  <a:gd name="connsiteY59" fmla="*/ 422273 h 1317955"/>
                  <a:gd name="connsiteX60" fmla="*/ 137510 w 713841"/>
                  <a:gd name="connsiteY60" fmla="*/ 398446 h 1317955"/>
                  <a:gd name="connsiteX61" fmla="*/ 184034 w 713841"/>
                  <a:gd name="connsiteY61" fmla="*/ 364966 h 1317955"/>
                  <a:gd name="connsiteX62" fmla="*/ 221774 w 713841"/>
                  <a:gd name="connsiteY62" fmla="*/ 406853 h 1317955"/>
                  <a:gd name="connsiteX63" fmla="*/ 222754 w 713841"/>
                  <a:gd name="connsiteY63" fmla="*/ 411566 h 1317955"/>
                  <a:gd name="connsiteX64" fmla="*/ 227806 w 713841"/>
                  <a:gd name="connsiteY64" fmla="*/ 413413 h 1317955"/>
                  <a:gd name="connsiteX65" fmla="*/ 329752 w 713841"/>
                  <a:gd name="connsiteY65" fmla="*/ 411717 h 1317955"/>
                  <a:gd name="connsiteX66" fmla="*/ 447269 w 713841"/>
                  <a:gd name="connsiteY66" fmla="*/ 309280 h 1317955"/>
                  <a:gd name="connsiteX67" fmla="*/ 472191 w 713841"/>
                  <a:gd name="connsiteY67" fmla="*/ 269769 h 1317955"/>
                  <a:gd name="connsiteX68" fmla="*/ 499525 w 713841"/>
                  <a:gd name="connsiteY68" fmla="*/ 231765 h 1317955"/>
                  <a:gd name="connsiteX69" fmla="*/ 503181 w 713841"/>
                  <a:gd name="connsiteY69" fmla="*/ 225506 h 1317955"/>
                  <a:gd name="connsiteX70" fmla="*/ 511363 w 713841"/>
                  <a:gd name="connsiteY70" fmla="*/ 214497 h 1317955"/>
                  <a:gd name="connsiteX71" fmla="*/ 520261 w 713841"/>
                  <a:gd name="connsiteY71" fmla="*/ 197418 h 1317955"/>
                  <a:gd name="connsiteX72" fmla="*/ 520185 w 713841"/>
                  <a:gd name="connsiteY72" fmla="*/ 194666 h 1317955"/>
                  <a:gd name="connsiteX73" fmla="*/ 517508 w 713841"/>
                  <a:gd name="connsiteY73" fmla="*/ 194251 h 1317955"/>
                  <a:gd name="connsiteX74" fmla="*/ 494774 w 713841"/>
                  <a:gd name="connsiteY74" fmla="*/ 202018 h 1317955"/>
                  <a:gd name="connsiteX75" fmla="*/ 470192 w 713841"/>
                  <a:gd name="connsiteY75" fmla="*/ 207937 h 1317955"/>
                  <a:gd name="connsiteX76" fmla="*/ 414506 w 713841"/>
                  <a:gd name="connsiteY76" fmla="*/ 207937 h 1317955"/>
                  <a:gd name="connsiteX77" fmla="*/ 405383 w 713841"/>
                  <a:gd name="connsiteY77" fmla="*/ 205939 h 1317955"/>
                  <a:gd name="connsiteX78" fmla="*/ 400896 w 713841"/>
                  <a:gd name="connsiteY78" fmla="*/ 204808 h 1317955"/>
                  <a:gd name="connsiteX79" fmla="*/ 397993 w 713841"/>
                  <a:gd name="connsiteY79" fmla="*/ 207409 h 1317955"/>
                  <a:gd name="connsiteX80" fmla="*/ 384873 w 713841"/>
                  <a:gd name="connsiteY80" fmla="*/ 216043 h 1317955"/>
                  <a:gd name="connsiteX81" fmla="*/ 363308 w 713841"/>
                  <a:gd name="connsiteY81" fmla="*/ 224715 h 1317955"/>
                  <a:gd name="connsiteX82" fmla="*/ 327415 w 713841"/>
                  <a:gd name="connsiteY82" fmla="*/ 205298 h 1317955"/>
                  <a:gd name="connsiteX83" fmla="*/ 317574 w 713841"/>
                  <a:gd name="connsiteY83" fmla="*/ 149838 h 1317955"/>
                  <a:gd name="connsiteX84" fmla="*/ 322136 w 713841"/>
                  <a:gd name="connsiteY84" fmla="*/ 144108 h 1317955"/>
                  <a:gd name="connsiteX85" fmla="*/ 370433 w 713841"/>
                  <a:gd name="connsiteY85" fmla="*/ 137925 h 1317955"/>
                  <a:gd name="connsiteX86" fmla="*/ 407381 w 713841"/>
                  <a:gd name="connsiteY86" fmla="*/ 178077 h 1317955"/>
                  <a:gd name="connsiteX87" fmla="*/ 408059 w 713841"/>
                  <a:gd name="connsiteY87" fmla="*/ 188181 h 1317955"/>
                  <a:gd name="connsiteX88" fmla="*/ 407343 w 713841"/>
                  <a:gd name="connsiteY88" fmla="*/ 196061 h 1317955"/>
                  <a:gd name="connsiteX89" fmla="*/ 416240 w 713841"/>
                  <a:gd name="connsiteY89" fmla="*/ 197720 h 1317955"/>
                  <a:gd name="connsiteX90" fmla="*/ 498959 w 713841"/>
                  <a:gd name="connsiteY90" fmla="*/ 187277 h 1317955"/>
                  <a:gd name="connsiteX91" fmla="*/ 558754 w 713841"/>
                  <a:gd name="connsiteY91" fmla="*/ 152138 h 1317955"/>
                  <a:gd name="connsiteX92" fmla="*/ 570932 w 713841"/>
                  <a:gd name="connsiteY92" fmla="*/ 142901 h 1317955"/>
                  <a:gd name="connsiteX93" fmla="*/ 576814 w 713841"/>
                  <a:gd name="connsiteY93" fmla="*/ 134079 h 1317955"/>
                  <a:gd name="connsiteX94" fmla="*/ 580244 w 713841"/>
                  <a:gd name="connsiteY94" fmla="*/ 128876 h 1317955"/>
                  <a:gd name="connsiteX95" fmla="*/ 638758 w 713841"/>
                  <a:gd name="connsiteY95" fmla="*/ 65612 h 1317955"/>
                  <a:gd name="connsiteX96" fmla="*/ 644942 w 713841"/>
                  <a:gd name="connsiteY96" fmla="*/ 59127 h 1317955"/>
                  <a:gd name="connsiteX97" fmla="*/ 659231 w 713841"/>
                  <a:gd name="connsiteY97" fmla="*/ 45555 h 1317955"/>
                  <a:gd name="connsiteX98" fmla="*/ 680079 w 713841"/>
                  <a:gd name="connsiteY98" fmla="*/ 25761 h 1317955"/>
                  <a:gd name="connsiteX99" fmla="*/ 686074 w 713841"/>
                  <a:gd name="connsiteY99" fmla="*/ 19126 h 1317955"/>
                  <a:gd name="connsiteX100" fmla="*/ 694670 w 713841"/>
                  <a:gd name="connsiteY100" fmla="*/ 9549 h 1317955"/>
                  <a:gd name="connsiteX101" fmla="*/ 710279 w 713841"/>
                  <a:gd name="connsiteY101" fmla="*/ 124 h 1317955"/>
                  <a:gd name="connsiteX102" fmla="*/ 713823 w 713841"/>
                  <a:gd name="connsiteY102" fmla="*/ 7664 h 1317955"/>
                  <a:gd name="connsiteX103" fmla="*/ 708281 w 713841"/>
                  <a:gd name="connsiteY103" fmla="*/ 17957 h 1317955"/>
                  <a:gd name="connsiteX104" fmla="*/ 701796 w 713841"/>
                  <a:gd name="connsiteY104" fmla="*/ 23914 h 1317955"/>
                  <a:gd name="connsiteX105" fmla="*/ 687092 w 713841"/>
                  <a:gd name="connsiteY105" fmla="*/ 38014 h 1317955"/>
                  <a:gd name="connsiteX106" fmla="*/ 678911 w 713841"/>
                  <a:gd name="connsiteY106" fmla="*/ 46045 h 1317955"/>
                  <a:gd name="connsiteX107" fmla="*/ 591292 w 713841"/>
                  <a:gd name="connsiteY107" fmla="*/ 138226 h 1317955"/>
                  <a:gd name="connsiteX108" fmla="*/ 579302 w 713841"/>
                  <a:gd name="connsiteY108" fmla="*/ 151271 h 1317955"/>
                  <a:gd name="connsiteX109" fmla="*/ 564749 w 713841"/>
                  <a:gd name="connsiteY109" fmla="*/ 167483 h 1317955"/>
                  <a:gd name="connsiteX110" fmla="*/ 559584 w 713841"/>
                  <a:gd name="connsiteY110" fmla="*/ 175137 h 1317955"/>
                  <a:gd name="connsiteX111" fmla="*/ 554795 w 713841"/>
                  <a:gd name="connsiteY111" fmla="*/ 211067 h 1317955"/>
                  <a:gd name="connsiteX112" fmla="*/ 556002 w 713841"/>
                  <a:gd name="connsiteY112" fmla="*/ 228334 h 1317955"/>
                  <a:gd name="connsiteX113" fmla="*/ 619945 w 713841"/>
                  <a:gd name="connsiteY113" fmla="*/ 357727 h 1317955"/>
                  <a:gd name="connsiteX114" fmla="*/ 623564 w 713841"/>
                  <a:gd name="connsiteY114" fmla="*/ 360555 h 1317955"/>
                  <a:gd name="connsiteX115" fmla="*/ 627523 w 713841"/>
                  <a:gd name="connsiteY115" fmla="*/ 360367 h 1317955"/>
                  <a:gd name="connsiteX116" fmla="*/ 642189 w 713841"/>
                  <a:gd name="connsiteY116" fmla="*/ 363081 h 1317955"/>
                  <a:gd name="connsiteX117" fmla="*/ 644866 w 713841"/>
                  <a:gd name="connsiteY117" fmla="*/ 364627 h 1317955"/>
                  <a:gd name="connsiteX118" fmla="*/ 646864 w 713841"/>
                  <a:gd name="connsiteY118" fmla="*/ 366248 h 1317955"/>
                  <a:gd name="connsiteX119" fmla="*/ 649277 w 713841"/>
                  <a:gd name="connsiteY119" fmla="*/ 367002 h 1317955"/>
                  <a:gd name="connsiteX120" fmla="*/ 678836 w 713841"/>
                  <a:gd name="connsiteY120" fmla="*/ 385853 h 1317955"/>
                  <a:gd name="connsiteX121" fmla="*/ 690259 w 713841"/>
                  <a:gd name="connsiteY121" fmla="*/ 411151 h 1317955"/>
                  <a:gd name="connsiteX122" fmla="*/ 688072 w 713841"/>
                  <a:gd name="connsiteY122" fmla="*/ 420652 h 1317955"/>
                  <a:gd name="connsiteX123" fmla="*/ 636119 w 713841"/>
                  <a:gd name="connsiteY123" fmla="*/ 425516 h 1317955"/>
                  <a:gd name="connsiteX124" fmla="*/ 613800 w 713841"/>
                  <a:gd name="connsiteY124" fmla="*/ 406627 h 1317955"/>
                  <a:gd name="connsiteX125" fmla="*/ 611424 w 713841"/>
                  <a:gd name="connsiteY125" fmla="*/ 370207 h 1317955"/>
                  <a:gd name="connsiteX126" fmla="*/ 613837 w 713841"/>
                  <a:gd name="connsiteY126" fmla="*/ 365984 h 1317955"/>
                  <a:gd name="connsiteX127" fmla="*/ 609011 w 713841"/>
                  <a:gd name="connsiteY127" fmla="*/ 360329 h 1317955"/>
                  <a:gd name="connsiteX128" fmla="*/ 599359 w 713841"/>
                  <a:gd name="connsiteY128" fmla="*/ 351771 h 1317955"/>
                  <a:gd name="connsiteX129" fmla="*/ 590047 w 713841"/>
                  <a:gd name="connsiteY129" fmla="*/ 342383 h 1317955"/>
                  <a:gd name="connsiteX130" fmla="*/ 573948 w 713841"/>
                  <a:gd name="connsiteY130" fmla="*/ 322325 h 1317955"/>
                  <a:gd name="connsiteX131" fmla="*/ 551704 w 713841"/>
                  <a:gd name="connsiteY131" fmla="*/ 277309 h 1317955"/>
                  <a:gd name="connsiteX132" fmla="*/ 544729 w 713841"/>
                  <a:gd name="connsiteY132" fmla="*/ 242849 h 1317955"/>
                  <a:gd name="connsiteX133" fmla="*/ 544089 w 713841"/>
                  <a:gd name="connsiteY133" fmla="*/ 225695 h 1317955"/>
                  <a:gd name="connsiteX134" fmla="*/ 541450 w 713841"/>
                  <a:gd name="connsiteY134" fmla="*/ 203262 h 1317955"/>
                  <a:gd name="connsiteX135" fmla="*/ 514454 w 713841"/>
                  <a:gd name="connsiteY135" fmla="*/ 235271 h 1317955"/>
                  <a:gd name="connsiteX136" fmla="*/ 435544 w 713841"/>
                  <a:gd name="connsiteY136" fmla="*/ 353580 h 1317955"/>
                  <a:gd name="connsiteX137" fmla="*/ 425741 w 713841"/>
                  <a:gd name="connsiteY137" fmla="*/ 372054 h 1317955"/>
                  <a:gd name="connsiteX138" fmla="*/ 410095 w 713841"/>
                  <a:gd name="connsiteY138" fmla="*/ 474792 h 1317955"/>
                  <a:gd name="connsiteX139" fmla="*/ 439465 w 713841"/>
                  <a:gd name="connsiteY139" fmla="*/ 533570 h 1317955"/>
                  <a:gd name="connsiteX140" fmla="*/ 457072 w 713841"/>
                  <a:gd name="connsiteY140" fmla="*/ 553552 h 1317955"/>
                  <a:gd name="connsiteX141" fmla="*/ 461898 w 713841"/>
                  <a:gd name="connsiteY141" fmla="*/ 558566 h 1317955"/>
                  <a:gd name="connsiteX142" fmla="*/ 465253 w 713841"/>
                  <a:gd name="connsiteY142" fmla="*/ 562299 h 1317955"/>
                  <a:gd name="connsiteX143" fmla="*/ 494133 w 713841"/>
                  <a:gd name="connsiteY143" fmla="*/ 585108 h 1317955"/>
                  <a:gd name="connsiteX144" fmla="*/ 511325 w 713841"/>
                  <a:gd name="connsiteY144" fmla="*/ 578661 h 1317955"/>
                  <a:gd name="connsiteX145" fmla="*/ 514945 w 713841"/>
                  <a:gd name="connsiteY145" fmla="*/ 576475 h 1317955"/>
                  <a:gd name="connsiteX146" fmla="*/ 533343 w 713841"/>
                  <a:gd name="connsiteY146" fmla="*/ 575155 h 1317955"/>
                  <a:gd name="connsiteX147" fmla="*/ 575531 w 713841"/>
                  <a:gd name="connsiteY147" fmla="*/ 591442 h 1317955"/>
                  <a:gd name="connsiteX148" fmla="*/ 597965 w 713841"/>
                  <a:gd name="connsiteY148" fmla="*/ 622056 h 1317955"/>
                  <a:gd name="connsiteX149" fmla="*/ 597889 w 713841"/>
                  <a:gd name="connsiteY149" fmla="*/ 639362 h 1317955"/>
                  <a:gd name="connsiteX150" fmla="*/ 559584 w 713841"/>
                  <a:gd name="connsiteY150" fmla="*/ 659721 h 1317955"/>
                  <a:gd name="connsiteX151" fmla="*/ 484217 w 713841"/>
                  <a:gd name="connsiteY151" fmla="*/ 626015 h 1317955"/>
                  <a:gd name="connsiteX152" fmla="*/ 482408 w 713841"/>
                  <a:gd name="connsiteY152" fmla="*/ 605731 h 1317955"/>
                  <a:gd name="connsiteX153" fmla="*/ 486065 w 713841"/>
                  <a:gd name="connsiteY153" fmla="*/ 598606 h 1317955"/>
                  <a:gd name="connsiteX154" fmla="*/ 488779 w 713841"/>
                  <a:gd name="connsiteY154" fmla="*/ 594534 h 1317955"/>
                  <a:gd name="connsiteX155" fmla="*/ 483388 w 713841"/>
                  <a:gd name="connsiteY155" fmla="*/ 590500 h 1317955"/>
                  <a:gd name="connsiteX156" fmla="*/ 395391 w 713841"/>
                  <a:gd name="connsiteY156" fmla="*/ 464801 h 1317955"/>
                  <a:gd name="connsiteX157" fmla="*/ 390038 w 713841"/>
                  <a:gd name="connsiteY157" fmla="*/ 437241 h 1317955"/>
                  <a:gd name="connsiteX158" fmla="*/ 372054 w 713841"/>
                  <a:gd name="connsiteY158" fmla="*/ 475471 h 1317955"/>
                  <a:gd name="connsiteX159" fmla="*/ 351469 w 713841"/>
                  <a:gd name="connsiteY159" fmla="*/ 520148 h 1317955"/>
                  <a:gd name="connsiteX160" fmla="*/ 333485 w 713841"/>
                  <a:gd name="connsiteY160" fmla="*/ 565994 h 1317955"/>
                  <a:gd name="connsiteX161" fmla="*/ 325341 w 713841"/>
                  <a:gd name="connsiteY161" fmla="*/ 585674 h 1317955"/>
                  <a:gd name="connsiteX162" fmla="*/ 315237 w 713841"/>
                  <a:gd name="connsiteY162" fmla="*/ 613234 h 1317955"/>
                  <a:gd name="connsiteX163" fmla="*/ 316858 w 713841"/>
                  <a:gd name="connsiteY163" fmla="*/ 691164 h 1317955"/>
                  <a:gd name="connsiteX164" fmla="*/ 363797 w 713841"/>
                  <a:gd name="connsiteY164" fmla="*/ 747453 h 1317955"/>
                  <a:gd name="connsiteX165" fmla="*/ 391395 w 713841"/>
                  <a:gd name="connsiteY165" fmla="*/ 766342 h 1317955"/>
                  <a:gd name="connsiteX166" fmla="*/ 398031 w 713841"/>
                  <a:gd name="connsiteY166" fmla="*/ 770640 h 1317955"/>
                  <a:gd name="connsiteX167" fmla="*/ 441237 w 713841"/>
                  <a:gd name="connsiteY167" fmla="*/ 786739 h 1317955"/>
                  <a:gd name="connsiteX168" fmla="*/ 451982 w 713841"/>
                  <a:gd name="connsiteY168" fmla="*/ 781988 h 1317955"/>
                  <a:gd name="connsiteX169" fmla="*/ 454433 w 713841"/>
                  <a:gd name="connsiteY169" fmla="*/ 780556 h 1317955"/>
                  <a:gd name="connsiteX170" fmla="*/ 496886 w 713841"/>
                  <a:gd name="connsiteY170" fmla="*/ 779085 h 1317955"/>
                  <a:gd name="connsiteX171" fmla="*/ 534588 w 713841"/>
                  <a:gd name="connsiteY171" fmla="*/ 806042 h 1317955"/>
                  <a:gd name="connsiteX172" fmla="*/ 536548 w 713841"/>
                  <a:gd name="connsiteY172" fmla="*/ 821576 h 1317955"/>
                  <a:gd name="connsiteX173" fmla="*/ 498167 w 713841"/>
                  <a:gd name="connsiteY173" fmla="*/ 850078 h 1317955"/>
                  <a:gd name="connsiteX174" fmla="*/ 434866 w 713841"/>
                  <a:gd name="connsiteY174" fmla="*/ 826703 h 1317955"/>
                  <a:gd name="connsiteX175" fmla="*/ 425930 w 713841"/>
                  <a:gd name="connsiteY175" fmla="*/ 801066 h 1317955"/>
                  <a:gd name="connsiteX176" fmla="*/ 427438 w 713841"/>
                  <a:gd name="connsiteY176" fmla="*/ 796089 h 1317955"/>
                  <a:gd name="connsiteX177" fmla="*/ 421066 w 713841"/>
                  <a:gd name="connsiteY177" fmla="*/ 791678 h 1317955"/>
                  <a:gd name="connsiteX178" fmla="*/ 316142 w 713841"/>
                  <a:gd name="connsiteY178" fmla="*/ 712956 h 1317955"/>
                  <a:gd name="connsiteX179" fmla="*/ 301966 w 713841"/>
                  <a:gd name="connsiteY179" fmla="*/ 688374 h 1317955"/>
                  <a:gd name="connsiteX180" fmla="*/ 299741 w 713841"/>
                  <a:gd name="connsiteY180" fmla="*/ 686791 h 1317955"/>
                  <a:gd name="connsiteX181" fmla="*/ 297705 w 713841"/>
                  <a:gd name="connsiteY181" fmla="*/ 688525 h 1317955"/>
                  <a:gd name="connsiteX182" fmla="*/ 289411 w 713841"/>
                  <a:gd name="connsiteY182" fmla="*/ 718687 h 1317955"/>
                  <a:gd name="connsiteX183" fmla="*/ 287413 w 713841"/>
                  <a:gd name="connsiteY183" fmla="*/ 725172 h 1317955"/>
                  <a:gd name="connsiteX184" fmla="*/ 281493 w 713841"/>
                  <a:gd name="connsiteY184" fmla="*/ 754504 h 1317955"/>
                  <a:gd name="connsiteX185" fmla="*/ 272634 w 713841"/>
                  <a:gd name="connsiteY185" fmla="*/ 810793 h 1317955"/>
                  <a:gd name="connsiteX186" fmla="*/ 267732 w 713841"/>
                  <a:gd name="connsiteY186" fmla="*/ 853924 h 1317955"/>
                  <a:gd name="connsiteX187" fmla="*/ 264829 w 713841"/>
                  <a:gd name="connsiteY187" fmla="*/ 896037 h 1317955"/>
                  <a:gd name="connsiteX188" fmla="*/ 285981 w 713841"/>
                  <a:gd name="connsiteY188" fmla="*/ 961827 h 1317955"/>
                  <a:gd name="connsiteX189" fmla="*/ 409793 w 713841"/>
                  <a:gd name="connsiteY189" fmla="*/ 1066413 h 1317955"/>
                  <a:gd name="connsiteX190" fmla="*/ 416391 w 713841"/>
                  <a:gd name="connsiteY190" fmla="*/ 1069127 h 1317955"/>
                  <a:gd name="connsiteX191" fmla="*/ 421933 w 713841"/>
                  <a:gd name="connsiteY191" fmla="*/ 1065508 h 1317955"/>
                  <a:gd name="connsiteX192" fmla="*/ 425214 w 713841"/>
                  <a:gd name="connsiteY192" fmla="*/ 1062718 h 1317955"/>
                  <a:gd name="connsiteX193" fmla="*/ 465103 w 713841"/>
                  <a:gd name="connsiteY193" fmla="*/ 1050389 h 1317955"/>
                  <a:gd name="connsiteX194" fmla="*/ 501183 w 713841"/>
                  <a:gd name="connsiteY194" fmla="*/ 1063887 h 1317955"/>
                  <a:gd name="connsiteX195" fmla="*/ 514078 w 713841"/>
                  <a:gd name="connsiteY195" fmla="*/ 1087300 h 1317955"/>
                  <a:gd name="connsiteX196" fmla="*/ 456243 w 713841"/>
                  <a:gd name="connsiteY196" fmla="*/ 1133258 h 1317955"/>
                  <a:gd name="connsiteX197" fmla="*/ 416505 w 713841"/>
                  <a:gd name="connsiteY197" fmla="*/ 1125228 h 1317955"/>
                  <a:gd name="connsiteX198" fmla="*/ 406250 w 713841"/>
                  <a:gd name="connsiteY198" fmla="*/ 1118592 h 1317955"/>
                  <a:gd name="connsiteX199" fmla="*/ 400443 w 713841"/>
                  <a:gd name="connsiteY199" fmla="*/ 1105095 h 1317955"/>
                  <a:gd name="connsiteX200" fmla="*/ 399350 w 713841"/>
                  <a:gd name="connsiteY200" fmla="*/ 1097894 h 1317955"/>
                  <a:gd name="connsiteX201" fmla="*/ 404516 w 713841"/>
                  <a:gd name="connsiteY201" fmla="*/ 1081456 h 1317955"/>
                  <a:gd name="connsiteX202" fmla="*/ 408173 w 713841"/>
                  <a:gd name="connsiteY202" fmla="*/ 1076366 h 1317955"/>
                  <a:gd name="connsiteX203" fmla="*/ 401084 w 713841"/>
                  <a:gd name="connsiteY203" fmla="*/ 1073538 h 1317955"/>
                  <a:gd name="connsiteX204" fmla="*/ 333711 w 713841"/>
                  <a:gd name="connsiteY204" fmla="*/ 1033838 h 1317955"/>
                  <a:gd name="connsiteX205" fmla="*/ 280664 w 713841"/>
                  <a:gd name="connsiteY205" fmla="*/ 975890 h 1317955"/>
                  <a:gd name="connsiteX206" fmla="*/ 271088 w 713841"/>
                  <a:gd name="connsiteY206" fmla="*/ 963675 h 1317955"/>
                  <a:gd name="connsiteX207" fmla="*/ 268147 w 713841"/>
                  <a:gd name="connsiteY207" fmla="*/ 962732 h 1317955"/>
                  <a:gd name="connsiteX208" fmla="*/ 265432 w 713841"/>
                  <a:gd name="connsiteY208" fmla="*/ 964730 h 1317955"/>
                  <a:gd name="connsiteX209" fmla="*/ 260532 w 713841"/>
                  <a:gd name="connsiteY209" fmla="*/ 999152 h 1317955"/>
                  <a:gd name="connsiteX210" fmla="*/ 260606 w 713841"/>
                  <a:gd name="connsiteY210" fmla="*/ 1038664 h 1317955"/>
                  <a:gd name="connsiteX211" fmla="*/ 264829 w 713841"/>
                  <a:gd name="connsiteY211" fmla="*/ 1119196 h 1317955"/>
                  <a:gd name="connsiteX212" fmla="*/ 272747 w 713841"/>
                  <a:gd name="connsiteY212" fmla="*/ 1202140 h 1317955"/>
                  <a:gd name="connsiteX213" fmla="*/ 273237 w 713841"/>
                  <a:gd name="connsiteY213" fmla="*/ 1207381 h 1317955"/>
                  <a:gd name="connsiteX214" fmla="*/ 280061 w 713841"/>
                  <a:gd name="connsiteY214" fmla="*/ 1207871 h 1317955"/>
                  <a:gd name="connsiteX215" fmla="*/ 303474 w 713841"/>
                  <a:gd name="connsiteY215" fmla="*/ 1215034 h 1317955"/>
                  <a:gd name="connsiteX216" fmla="*/ 318140 w 713841"/>
                  <a:gd name="connsiteY216" fmla="*/ 1229361 h 1317955"/>
                  <a:gd name="connsiteX217" fmla="*/ 329941 w 713841"/>
                  <a:gd name="connsiteY217" fmla="*/ 1249758 h 1317955"/>
                  <a:gd name="connsiteX218" fmla="*/ 325341 w 713841"/>
                  <a:gd name="connsiteY218" fmla="*/ 1272794 h 1317955"/>
                  <a:gd name="connsiteX219" fmla="*/ 295669 w 713841"/>
                  <a:gd name="connsiteY219" fmla="*/ 1310232 h 1317955"/>
                  <a:gd name="connsiteX220" fmla="*/ 251709 w 713841"/>
                  <a:gd name="connsiteY220" fmla="*/ 1316226 h 1317955"/>
                  <a:gd name="connsiteX221" fmla="*/ 208390 w 713841"/>
                  <a:gd name="connsiteY221" fmla="*/ 1293454 h 1317955"/>
                  <a:gd name="connsiteX222" fmla="*/ 205147 w 713841"/>
                  <a:gd name="connsiteY222" fmla="*/ 1282898 h 1317955"/>
                  <a:gd name="connsiteX223" fmla="*/ 230973 w 713841"/>
                  <a:gd name="connsiteY223" fmla="*/ 1224083 h 1317955"/>
                  <a:gd name="connsiteX224" fmla="*/ 253670 w 713841"/>
                  <a:gd name="connsiteY224" fmla="*/ 1211565 h 1317955"/>
                  <a:gd name="connsiteX225" fmla="*/ 259890 w 713841"/>
                  <a:gd name="connsiteY225" fmla="*/ 1209416 h 1317955"/>
                  <a:gd name="connsiteX226" fmla="*/ 259363 w 713841"/>
                  <a:gd name="connsiteY226" fmla="*/ 1204289 h 1317955"/>
                  <a:gd name="connsiteX227" fmla="*/ 251558 w 713841"/>
                  <a:gd name="connsiteY227" fmla="*/ 1123230 h 1317955"/>
                  <a:gd name="connsiteX228" fmla="*/ 247261 w 713841"/>
                  <a:gd name="connsiteY228" fmla="*/ 1041793 h 1317955"/>
                  <a:gd name="connsiteX229" fmla="*/ 247261 w 713841"/>
                  <a:gd name="connsiteY229" fmla="*/ 992102 h 1317955"/>
                  <a:gd name="connsiteX230" fmla="*/ 247223 w 713841"/>
                  <a:gd name="connsiteY230" fmla="*/ 967558 h 1317955"/>
                  <a:gd name="connsiteX231" fmla="*/ 239230 w 713841"/>
                  <a:gd name="connsiteY231" fmla="*/ 952326 h 1317955"/>
                  <a:gd name="connsiteX232" fmla="*/ 227391 w 713841"/>
                  <a:gd name="connsiteY232" fmla="*/ 959565 h 1317955"/>
                  <a:gd name="connsiteX233" fmla="*/ 216495 w 713841"/>
                  <a:gd name="connsiteY233" fmla="*/ 972459 h 1317955"/>
                  <a:gd name="connsiteX234" fmla="*/ 189576 w 713841"/>
                  <a:gd name="connsiteY234" fmla="*/ 998436 h 1317955"/>
                  <a:gd name="connsiteX235" fmla="*/ 120657 w 713841"/>
                  <a:gd name="connsiteY235" fmla="*/ 1045224 h 1317955"/>
                  <a:gd name="connsiteX236" fmla="*/ 115642 w 713841"/>
                  <a:gd name="connsiteY236" fmla="*/ 1048014 h 1317955"/>
                  <a:gd name="connsiteX237" fmla="*/ 117038 w 713841"/>
                  <a:gd name="connsiteY237" fmla="*/ 1052991 h 1317955"/>
                  <a:gd name="connsiteX238" fmla="*/ 118772 w 713841"/>
                  <a:gd name="connsiteY238" fmla="*/ 1064264 h 1317955"/>
                  <a:gd name="connsiteX239" fmla="*/ 102635 w 713841"/>
                  <a:gd name="connsiteY239" fmla="*/ 1102003 h 1317955"/>
                  <a:gd name="connsiteX240" fmla="*/ 58071 w 713841"/>
                  <a:gd name="connsiteY240" fmla="*/ 1122777 h 1317955"/>
                  <a:gd name="connsiteX241" fmla="*/ 14676 w 713841"/>
                  <a:gd name="connsiteY241" fmla="*/ 1108450 h 1317955"/>
                  <a:gd name="connsiteX242" fmla="*/ 10 w 713841"/>
                  <a:gd name="connsiteY242" fmla="*/ 1077082 h 1317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713841" h="1317955">
                    <a:moveTo>
                      <a:pt x="10" y="1077082"/>
                    </a:moveTo>
                    <a:cubicBezTo>
                      <a:pt x="-216" y="1065432"/>
                      <a:pt x="3290" y="1052878"/>
                      <a:pt x="10868" y="1042019"/>
                    </a:cubicBezTo>
                    <a:cubicBezTo>
                      <a:pt x="23385" y="1024450"/>
                      <a:pt x="47251" y="1005637"/>
                      <a:pt x="73114" y="1008540"/>
                    </a:cubicBezTo>
                    <a:cubicBezTo>
                      <a:pt x="85104" y="1009822"/>
                      <a:pt x="94039" y="1015477"/>
                      <a:pt x="100410" y="1025581"/>
                    </a:cubicBezTo>
                    <a:lnTo>
                      <a:pt x="100825" y="1026298"/>
                    </a:lnTo>
                    <a:lnTo>
                      <a:pt x="102673" y="1028145"/>
                    </a:lnTo>
                    <a:cubicBezTo>
                      <a:pt x="103729" y="1029201"/>
                      <a:pt x="104784" y="1030256"/>
                      <a:pt x="105689" y="1031350"/>
                    </a:cubicBezTo>
                    <a:lnTo>
                      <a:pt x="110515" y="1037458"/>
                    </a:lnTo>
                    <a:lnTo>
                      <a:pt x="117867" y="1033386"/>
                    </a:lnTo>
                    <a:cubicBezTo>
                      <a:pt x="169707" y="1005109"/>
                      <a:pt x="207221" y="970913"/>
                      <a:pt x="229163" y="935549"/>
                    </a:cubicBezTo>
                    <a:cubicBezTo>
                      <a:pt x="246543" y="907913"/>
                      <a:pt x="250502" y="878242"/>
                      <a:pt x="253821" y="855357"/>
                    </a:cubicBezTo>
                    <a:cubicBezTo>
                      <a:pt x="255630" y="844008"/>
                      <a:pt x="256912" y="832547"/>
                      <a:pt x="258231" y="821123"/>
                    </a:cubicBezTo>
                    <a:cubicBezTo>
                      <a:pt x="259061" y="814299"/>
                      <a:pt x="259852" y="807437"/>
                      <a:pt x="260644" y="800689"/>
                    </a:cubicBezTo>
                    <a:cubicBezTo>
                      <a:pt x="262756" y="781498"/>
                      <a:pt x="266074" y="762534"/>
                      <a:pt x="270145" y="743683"/>
                    </a:cubicBezTo>
                    <a:lnTo>
                      <a:pt x="276140" y="714163"/>
                    </a:lnTo>
                    <a:cubicBezTo>
                      <a:pt x="276517" y="712315"/>
                      <a:pt x="276781" y="709638"/>
                      <a:pt x="277007" y="706622"/>
                    </a:cubicBezTo>
                    <a:cubicBezTo>
                      <a:pt x="277950" y="696970"/>
                      <a:pt x="281004" y="688073"/>
                      <a:pt x="278402" y="678044"/>
                    </a:cubicBezTo>
                    <a:cubicBezTo>
                      <a:pt x="277950" y="676272"/>
                      <a:pt x="276894" y="674161"/>
                      <a:pt x="274708" y="673746"/>
                    </a:cubicBezTo>
                    <a:cubicBezTo>
                      <a:pt x="273086" y="673444"/>
                      <a:pt x="271654" y="674236"/>
                      <a:pt x="270522" y="675066"/>
                    </a:cubicBezTo>
                    <a:cubicBezTo>
                      <a:pt x="265998" y="678233"/>
                      <a:pt x="264678" y="682719"/>
                      <a:pt x="261361" y="686338"/>
                    </a:cubicBezTo>
                    <a:cubicBezTo>
                      <a:pt x="257967" y="690033"/>
                      <a:pt x="253141" y="693200"/>
                      <a:pt x="248919" y="696329"/>
                    </a:cubicBezTo>
                    <a:cubicBezTo>
                      <a:pt x="240587" y="702513"/>
                      <a:pt x="231614" y="708243"/>
                      <a:pt x="221999" y="713408"/>
                    </a:cubicBezTo>
                    <a:cubicBezTo>
                      <a:pt x="204355" y="722872"/>
                      <a:pt x="184448" y="730488"/>
                      <a:pt x="163034" y="734484"/>
                    </a:cubicBezTo>
                    <a:cubicBezTo>
                      <a:pt x="157265" y="735540"/>
                      <a:pt x="151384" y="736369"/>
                      <a:pt x="145465" y="736821"/>
                    </a:cubicBezTo>
                    <a:lnTo>
                      <a:pt x="139734" y="737312"/>
                    </a:lnTo>
                    <a:lnTo>
                      <a:pt x="138226" y="741949"/>
                    </a:lnTo>
                    <a:cubicBezTo>
                      <a:pt x="137283" y="744927"/>
                      <a:pt x="136040" y="747793"/>
                      <a:pt x="134833" y="750583"/>
                    </a:cubicBezTo>
                    <a:lnTo>
                      <a:pt x="133702" y="752581"/>
                    </a:lnTo>
                    <a:lnTo>
                      <a:pt x="133513" y="758161"/>
                    </a:lnTo>
                    <a:cubicBezTo>
                      <a:pt x="130120" y="767850"/>
                      <a:pt x="120355" y="772940"/>
                      <a:pt x="112739" y="775579"/>
                    </a:cubicBezTo>
                    <a:cubicBezTo>
                      <a:pt x="97357" y="780857"/>
                      <a:pt x="77111" y="780631"/>
                      <a:pt x="63539" y="774637"/>
                    </a:cubicBezTo>
                    <a:cubicBezTo>
                      <a:pt x="41633" y="764947"/>
                      <a:pt x="29192" y="744249"/>
                      <a:pt x="33489" y="722683"/>
                    </a:cubicBezTo>
                    <a:cubicBezTo>
                      <a:pt x="34847" y="716387"/>
                      <a:pt x="37524" y="710392"/>
                      <a:pt x="41407" y="704888"/>
                    </a:cubicBezTo>
                    <a:cubicBezTo>
                      <a:pt x="50870" y="691579"/>
                      <a:pt x="67120" y="681814"/>
                      <a:pt x="83822" y="679439"/>
                    </a:cubicBezTo>
                    <a:cubicBezTo>
                      <a:pt x="93096" y="678082"/>
                      <a:pt x="106970" y="678421"/>
                      <a:pt x="120506" y="686866"/>
                    </a:cubicBezTo>
                    <a:cubicBezTo>
                      <a:pt x="134569" y="695651"/>
                      <a:pt x="139093" y="708281"/>
                      <a:pt x="140413" y="717367"/>
                    </a:cubicBezTo>
                    <a:lnTo>
                      <a:pt x="141053" y="721741"/>
                    </a:lnTo>
                    <a:lnTo>
                      <a:pt x="146143" y="724040"/>
                    </a:lnTo>
                    <a:cubicBezTo>
                      <a:pt x="152138" y="726416"/>
                      <a:pt x="170197" y="720421"/>
                      <a:pt x="186749" y="714200"/>
                    </a:cubicBezTo>
                    <a:cubicBezTo>
                      <a:pt x="203299" y="707904"/>
                      <a:pt x="218607" y="701193"/>
                      <a:pt x="218607" y="701193"/>
                    </a:cubicBezTo>
                    <a:cubicBezTo>
                      <a:pt x="238627" y="689882"/>
                      <a:pt x="255630" y="675744"/>
                      <a:pt x="271427" y="659645"/>
                    </a:cubicBezTo>
                    <a:cubicBezTo>
                      <a:pt x="297441" y="633103"/>
                      <a:pt x="305133" y="603884"/>
                      <a:pt x="318215" y="569688"/>
                    </a:cubicBezTo>
                    <a:lnTo>
                      <a:pt x="321420" y="560640"/>
                    </a:lnTo>
                    <a:cubicBezTo>
                      <a:pt x="323984" y="553703"/>
                      <a:pt x="326548" y="546690"/>
                      <a:pt x="329149" y="539602"/>
                    </a:cubicBezTo>
                    <a:cubicBezTo>
                      <a:pt x="336539" y="519620"/>
                      <a:pt x="345022" y="500090"/>
                      <a:pt x="354409" y="480938"/>
                    </a:cubicBezTo>
                    <a:cubicBezTo>
                      <a:pt x="363533" y="461710"/>
                      <a:pt x="372205" y="442293"/>
                      <a:pt x="381743" y="423367"/>
                    </a:cubicBezTo>
                    <a:lnTo>
                      <a:pt x="392714" y="403272"/>
                    </a:lnTo>
                    <a:lnTo>
                      <a:pt x="369000" y="412848"/>
                    </a:lnTo>
                    <a:cubicBezTo>
                      <a:pt x="355503" y="418202"/>
                      <a:pt x="340836" y="421708"/>
                      <a:pt x="327565" y="424234"/>
                    </a:cubicBezTo>
                    <a:cubicBezTo>
                      <a:pt x="297517" y="430191"/>
                      <a:pt x="264754" y="435356"/>
                      <a:pt x="231916" y="426948"/>
                    </a:cubicBezTo>
                    <a:lnTo>
                      <a:pt x="223508" y="424762"/>
                    </a:lnTo>
                    <a:lnTo>
                      <a:pt x="221887" y="431963"/>
                    </a:lnTo>
                    <a:cubicBezTo>
                      <a:pt x="221510" y="433659"/>
                      <a:pt x="221019" y="435243"/>
                      <a:pt x="220378" y="436713"/>
                    </a:cubicBezTo>
                    <a:cubicBezTo>
                      <a:pt x="219474" y="438862"/>
                      <a:pt x="218342" y="440672"/>
                      <a:pt x="216986" y="442218"/>
                    </a:cubicBezTo>
                    <a:lnTo>
                      <a:pt x="215252" y="444103"/>
                    </a:lnTo>
                    <a:lnTo>
                      <a:pt x="215289" y="446667"/>
                    </a:lnTo>
                    <a:cubicBezTo>
                      <a:pt x="215063" y="447722"/>
                      <a:pt x="214761" y="448514"/>
                      <a:pt x="214497" y="449193"/>
                    </a:cubicBezTo>
                    <a:cubicBezTo>
                      <a:pt x="213781" y="450852"/>
                      <a:pt x="213027" y="451455"/>
                      <a:pt x="211933" y="451907"/>
                    </a:cubicBezTo>
                    <a:cubicBezTo>
                      <a:pt x="196287" y="458543"/>
                      <a:pt x="181432" y="466234"/>
                      <a:pt x="164806" y="460051"/>
                    </a:cubicBezTo>
                    <a:cubicBezTo>
                      <a:pt x="149725" y="454433"/>
                      <a:pt x="135964" y="438410"/>
                      <a:pt x="133815" y="422273"/>
                    </a:cubicBezTo>
                    <a:cubicBezTo>
                      <a:pt x="132797" y="414846"/>
                      <a:pt x="134079" y="406589"/>
                      <a:pt x="137510" y="398446"/>
                    </a:cubicBezTo>
                    <a:cubicBezTo>
                      <a:pt x="146106" y="378049"/>
                      <a:pt x="165296" y="364175"/>
                      <a:pt x="184034" y="364966"/>
                    </a:cubicBezTo>
                    <a:cubicBezTo>
                      <a:pt x="207409" y="366022"/>
                      <a:pt x="218644" y="392074"/>
                      <a:pt x="221774" y="406853"/>
                    </a:cubicBezTo>
                    <a:lnTo>
                      <a:pt x="222754" y="411566"/>
                    </a:lnTo>
                    <a:lnTo>
                      <a:pt x="227806" y="413413"/>
                    </a:lnTo>
                    <a:cubicBezTo>
                      <a:pt x="264414" y="426722"/>
                      <a:pt x="302418" y="417448"/>
                      <a:pt x="329752" y="411717"/>
                    </a:cubicBezTo>
                    <a:cubicBezTo>
                      <a:pt x="395995" y="398974"/>
                      <a:pt x="420162" y="350489"/>
                      <a:pt x="447269" y="309280"/>
                    </a:cubicBezTo>
                    <a:cubicBezTo>
                      <a:pt x="447269" y="309280"/>
                      <a:pt x="459711" y="289525"/>
                      <a:pt x="472191" y="269769"/>
                    </a:cubicBezTo>
                    <a:cubicBezTo>
                      <a:pt x="485839" y="250805"/>
                      <a:pt x="499525" y="231765"/>
                      <a:pt x="499525" y="231765"/>
                    </a:cubicBezTo>
                    <a:cubicBezTo>
                      <a:pt x="500920" y="229654"/>
                      <a:pt x="502013" y="227693"/>
                      <a:pt x="503181" y="225506"/>
                    </a:cubicBezTo>
                    <a:cubicBezTo>
                      <a:pt x="505444" y="221322"/>
                      <a:pt x="509176" y="218645"/>
                      <a:pt x="511363" y="214497"/>
                    </a:cubicBezTo>
                    <a:lnTo>
                      <a:pt x="520261" y="197418"/>
                    </a:lnTo>
                    <a:cubicBezTo>
                      <a:pt x="520676" y="196627"/>
                      <a:pt x="521014" y="195496"/>
                      <a:pt x="520185" y="194666"/>
                    </a:cubicBezTo>
                    <a:cubicBezTo>
                      <a:pt x="519431" y="193950"/>
                      <a:pt x="518376" y="194063"/>
                      <a:pt x="517508" y="194251"/>
                    </a:cubicBezTo>
                    <a:cubicBezTo>
                      <a:pt x="509553" y="196099"/>
                      <a:pt x="502088" y="198813"/>
                      <a:pt x="494774" y="202018"/>
                    </a:cubicBezTo>
                    <a:cubicBezTo>
                      <a:pt x="487761" y="205110"/>
                      <a:pt x="478336" y="206542"/>
                      <a:pt x="470192" y="207937"/>
                    </a:cubicBezTo>
                    <a:cubicBezTo>
                      <a:pt x="452737" y="210916"/>
                      <a:pt x="433810" y="211481"/>
                      <a:pt x="414506" y="207937"/>
                    </a:cubicBezTo>
                    <a:lnTo>
                      <a:pt x="405383" y="205939"/>
                    </a:lnTo>
                    <a:lnTo>
                      <a:pt x="400896" y="204808"/>
                    </a:lnTo>
                    <a:lnTo>
                      <a:pt x="397993" y="207409"/>
                    </a:lnTo>
                    <a:cubicBezTo>
                      <a:pt x="394298" y="210765"/>
                      <a:pt x="389887" y="213668"/>
                      <a:pt x="384873" y="216043"/>
                    </a:cubicBezTo>
                    <a:cubicBezTo>
                      <a:pt x="378275" y="222943"/>
                      <a:pt x="371640" y="225393"/>
                      <a:pt x="363308" y="224715"/>
                    </a:cubicBezTo>
                    <a:cubicBezTo>
                      <a:pt x="351280" y="223734"/>
                      <a:pt x="337444" y="216383"/>
                      <a:pt x="327415" y="205298"/>
                    </a:cubicBezTo>
                    <a:cubicBezTo>
                      <a:pt x="311014" y="187239"/>
                      <a:pt x="306791" y="165523"/>
                      <a:pt x="317574" y="149838"/>
                    </a:cubicBezTo>
                    <a:cubicBezTo>
                      <a:pt x="318894" y="147840"/>
                      <a:pt x="320440" y="145955"/>
                      <a:pt x="322136" y="144108"/>
                    </a:cubicBezTo>
                    <a:cubicBezTo>
                      <a:pt x="333485" y="132119"/>
                      <a:pt x="352449" y="129706"/>
                      <a:pt x="370433" y="137925"/>
                    </a:cubicBezTo>
                    <a:cubicBezTo>
                      <a:pt x="389095" y="146445"/>
                      <a:pt x="403422" y="162356"/>
                      <a:pt x="407381" y="178077"/>
                    </a:cubicBezTo>
                    <a:cubicBezTo>
                      <a:pt x="408173" y="181244"/>
                      <a:pt x="408361" y="184449"/>
                      <a:pt x="408059" y="188181"/>
                    </a:cubicBezTo>
                    <a:lnTo>
                      <a:pt x="407343" y="196061"/>
                    </a:lnTo>
                    <a:lnTo>
                      <a:pt x="416240" y="197720"/>
                    </a:lnTo>
                    <a:cubicBezTo>
                      <a:pt x="445422" y="203149"/>
                      <a:pt x="474415" y="197343"/>
                      <a:pt x="498959" y="187277"/>
                    </a:cubicBezTo>
                    <a:cubicBezTo>
                      <a:pt x="523955" y="177474"/>
                      <a:pt x="545860" y="164278"/>
                      <a:pt x="558754" y="152138"/>
                    </a:cubicBezTo>
                    <a:cubicBezTo>
                      <a:pt x="563995" y="150329"/>
                      <a:pt x="567237" y="147765"/>
                      <a:pt x="570932" y="142901"/>
                    </a:cubicBezTo>
                    <a:cubicBezTo>
                      <a:pt x="573006" y="140149"/>
                      <a:pt x="575042" y="136944"/>
                      <a:pt x="576814" y="134079"/>
                    </a:cubicBezTo>
                    <a:cubicBezTo>
                      <a:pt x="578134" y="132043"/>
                      <a:pt x="579339" y="130196"/>
                      <a:pt x="580244" y="128876"/>
                    </a:cubicBezTo>
                    <a:lnTo>
                      <a:pt x="638758" y="65612"/>
                    </a:lnTo>
                    <a:cubicBezTo>
                      <a:pt x="638758" y="65612"/>
                      <a:pt x="641096" y="62898"/>
                      <a:pt x="644942" y="59127"/>
                    </a:cubicBezTo>
                    <a:cubicBezTo>
                      <a:pt x="648825" y="55433"/>
                      <a:pt x="654027" y="50494"/>
                      <a:pt x="659231" y="45555"/>
                    </a:cubicBezTo>
                    <a:cubicBezTo>
                      <a:pt x="669637" y="35677"/>
                      <a:pt x="680079" y="25761"/>
                      <a:pt x="680079" y="25761"/>
                    </a:cubicBezTo>
                    <a:cubicBezTo>
                      <a:pt x="682115" y="23499"/>
                      <a:pt x="684000" y="21425"/>
                      <a:pt x="686074" y="19126"/>
                    </a:cubicBezTo>
                    <a:cubicBezTo>
                      <a:pt x="688638" y="16147"/>
                      <a:pt x="691541" y="12716"/>
                      <a:pt x="694670" y="9549"/>
                    </a:cubicBezTo>
                    <a:cubicBezTo>
                      <a:pt x="705001" y="-894"/>
                      <a:pt x="709487" y="-140"/>
                      <a:pt x="710279" y="124"/>
                    </a:cubicBezTo>
                    <a:cubicBezTo>
                      <a:pt x="713219" y="3328"/>
                      <a:pt x="713973" y="5779"/>
                      <a:pt x="713823" y="7664"/>
                    </a:cubicBezTo>
                    <a:cubicBezTo>
                      <a:pt x="713559" y="11283"/>
                      <a:pt x="711900" y="14337"/>
                      <a:pt x="708281" y="17957"/>
                    </a:cubicBezTo>
                    <a:cubicBezTo>
                      <a:pt x="706886" y="19239"/>
                      <a:pt x="701796" y="23914"/>
                      <a:pt x="701796" y="23914"/>
                    </a:cubicBezTo>
                    <a:lnTo>
                      <a:pt x="687092" y="38014"/>
                    </a:lnTo>
                    <a:lnTo>
                      <a:pt x="678911" y="46045"/>
                    </a:lnTo>
                    <a:cubicBezTo>
                      <a:pt x="662510" y="58713"/>
                      <a:pt x="591292" y="138226"/>
                      <a:pt x="591292" y="138226"/>
                    </a:cubicBezTo>
                    <a:cubicBezTo>
                      <a:pt x="587597" y="142788"/>
                      <a:pt x="583449" y="147011"/>
                      <a:pt x="579302" y="151271"/>
                    </a:cubicBezTo>
                    <a:cubicBezTo>
                      <a:pt x="574212" y="156474"/>
                      <a:pt x="569122" y="161715"/>
                      <a:pt x="564749" y="167483"/>
                    </a:cubicBezTo>
                    <a:cubicBezTo>
                      <a:pt x="562902" y="169934"/>
                      <a:pt x="561168" y="172460"/>
                      <a:pt x="559584" y="175137"/>
                    </a:cubicBezTo>
                    <a:cubicBezTo>
                      <a:pt x="552609" y="187163"/>
                      <a:pt x="553665" y="199379"/>
                      <a:pt x="554795" y="211067"/>
                    </a:cubicBezTo>
                    <a:cubicBezTo>
                      <a:pt x="555248" y="216533"/>
                      <a:pt x="556040" y="222302"/>
                      <a:pt x="556002" y="228334"/>
                    </a:cubicBezTo>
                    <a:cubicBezTo>
                      <a:pt x="555248" y="279194"/>
                      <a:pt x="579717" y="326699"/>
                      <a:pt x="619945" y="357727"/>
                    </a:cubicBezTo>
                    <a:lnTo>
                      <a:pt x="623564" y="360555"/>
                    </a:lnTo>
                    <a:lnTo>
                      <a:pt x="627523" y="360367"/>
                    </a:lnTo>
                    <a:cubicBezTo>
                      <a:pt x="632085" y="360178"/>
                      <a:pt x="636873" y="361045"/>
                      <a:pt x="642189" y="363081"/>
                    </a:cubicBezTo>
                    <a:cubicBezTo>
                      <a:pt x="643170" y="363458"/>
                      <a:pt x="644037" y="363948"/>
                      <a:pt x="644866" y="364627"/>
                    </a:cubicBezTo>
                    <a:lnTo>
                      <a:pt x="646864" y="366248"/>
                    </a:lnTo>
                    <a:lnTo>
                      <a:pt x="649277" y="367002"/>
                    </a:lnTo>
                    <a:cubicBezTo>
                      <a:pt x="660512" y="370508"/>
                      <a:pt x="671220" y="377446"/>
                      <a:pt x="678836" y="385853"/>
                    </a:cubicBezTo>
                    <a:cubicBezTo>
                      <a:pt x="686338" y="394110"/>
                      <a:pt x="689882" y="402706"/>
                      <a:pt x="690259" y="411151"/>
                    </a:cubicBezTo>
                    <a:cubicBezTo>
                      <a:pt x="690335" y="414733"/>
                      <a:pt x="689618" y="417938"/>
                      <a:pt x="688072" y="420652"/>
                    </a:cubicBezTo>
                    <a:cubicBezTo>
                      <a:pt x="681173" y="432717"/>
                      <a:pt x="658363" y="434753"/>
                      <a:pt x="636119" y="425516"/>
                    </a:cubicBezTo>
                    <a:cubicBezTo>
                      <a:pt x="624054" y="420464"/>
                      <a:pt x="617306" y="412471"/>
                      <a:pt x="613800" y="406627"/>
                    </a:cubicBezTo>
                    <a:cubicBezTo>
                      <a:pt x="606673" y="394789"/>
                      <a:pt x="605769" y="380047"/>
                      <a:pt x="611424" y="370207"/>
                    </a:cubicBezTo>
                    <a:lnTo>
                      <a:pt x="613837" y="365984"/>
                    </a:lnTo>
                    <a:lnTo>
                      <a:pt x="609011" y="360329"/>
                    </a:lnTo>
                    <a:cubicBezTo>
                      <a:pt x="606522" y="357388"/>
                      <a:pt x="602300" y="354523"/>
                      <a:pt x="599359" y="351771"/>
                    </a:cubicBezTo>
                    <a:cubicBezTo>
                      <a:pt x="596118" y="348717"/>
                      <a:pt x="592950" y="345550"/>
                      <a:pt x="590047" y="342383"/>
                    </a:cubicBezTo>
                    <a:cubicBezTo>
                      <a:pt x="584128" y="335973"/>
                      <a:pt x="578737" y="329262"/>
                      <a:pt x="573948" y="322325"/>
                    </a:cubicBezTo>
                    <a:cubicBezTo>
                      <a:pt x="564033" y="307999"/>
                      <a:pt x="556643" y="292767"/>
                      <a:pt x="551704" y="277309"/>
                    </a:cubicBezTo>
                    <a:cubicBezTo>
                      <a:pt x="548084" y="265885"/>
                      <a:pt x="545785" y="254311"/>
                      <a:pt x="544729" y="242849"/>
                    </a:cubicBezTo>
                    <a:cubicBezTo>
                      <a:pt x="544202" y="237081"/>
                      <a:pt x="544390" y="231463"/>
                      <a:pt x="544089" y="225695"/>
                    </a:cubicBezTo>
                    <a:cubicBezTo>
                      <a:pt x="543749" y="218418"/>
                      <a:pt x="541939" y="210463"/>
                      <a:pt x="541450" y="203262"/>
                    </a:cubicBezTo>
                    <a:cubicBezTo>
                      <a:pt x="531269" y="212801"/>
                      <a:pt x="522599" y="224036"/>
                      <a:pt x="514454" y="235271"/>
                    </a:cubicBezTo>
                    <a:cubicBezTo>
                      <a:pt x="485613" y="272898"/>
                      <a:pt x="461031" y="313390"/>
                      <a:pt x="435544" y="353580"/>
                    </a:cubicBezTo>
                    <a:cubicBezTo>
                      <a:pt x="432114" y="359688"/>
                      <a:pt x="428833" y="365833"/>
                      <a:pt x="425741" y="372054"/>
                    </a:cubicBezTo>
                    <a:cubicBezTo>
                      <a:pt x="412470" y="399614"/>
                      <a:pt x="398031" y="433207"/>
                      <a:pt x="410095" y="474792"/>
                    </a:cubicBezTo>
                    <a:cubicBezTo>
                      <a:pt x="415562" y="494812"/>
                      <a:pt x="425440" y="514643"/>
                      <a:pt x="439465" y="533570"/>
                    </a:cubicBezTo>
                    <a:cubicBezTo>
                      <a:pt x="444592" y="540469"/>
                      <a:pt x="450852" y="547105"/>
                      <a:pt x="457072" y="553552"/>
                    </a:cubicBezTo>
                    <a:lnTo>
                      <a:pt x="461898" y="558566"/>
                    </a:lnTo>
                    <a:cubicBezTo>
                      <a:pt x="462614" y="559358"/>
                      <a:pt x="463783" y="560678"/>
                      <a:pt x="465253" y="562299"/>
                    </a:cubicBezTo>
                    <a:cubicBezTo>
                      <a:pt x="478148" y="576927"/>
                      <a:pt x="485839" y="583864"/>
                      <a:pt x="494133" y="585108"/>
                    </a:cubicBezTo>
                    <a:cubicBezTo>
                      <a:pt x="500014" y="585938"/>
                      <a:pt x="504577" y="583186"/>
                      <a:pt x="511325" y="578661"/>
                    </a:cubicBezTo>
                    <a:cubicBezTo>
                      <a:pt x="512720" y="577681"/>
                      <a:pt x="514040" y="576814"/>
                      <a:pt x="514945" y="576475"/>
                    </a:cubicBezTo>
                    <a:cubicBezTo>
                      <a:pt x="519695" y="574514"/>
                      <a:pt x="525690" y="574099"/>
                      <a:pt x="533343" y="575155"/>
                    </a:cubicBezTo>
                    <a:cubicBezTo>
                      <a:pt x="548348" y="577266"/>
                      <a:pt x="564862" y="583751"/>
                      <a:pt x="575531" y="591442"/>
                    </a:cubicBezTo>
                    <a:cubicBezTo>
                      <a:pt x="586729" y="599548"/>
                      <a:pt x="594609" y="610633"/>
                      <a:pt x="597965" y="622056"/>
                    </a:cubicBezTo>
                    <a:cubicBezTo>
                      <a:pt x="599737" y="628390"/>
                      <a:pt x="599699" y="634159"/>
                      <a:pt x="597889" y="639362"/>
                    </a:cubicBezTo>
                    <a:cubicBezTo>
                      <a:pt x="593591" y="651615"/>
                      <a:pt x="579302" y="659042"/>
                      <a:pt x="559584" y="659721"/>
                    </a:cubicBezTo>
                    <a:cubicBezTo>
                      <a:pt x="532212" y="660588"/>
                      <a:pt x="496244" y="649164"/>
                      <a:pt x="484217" y="626015"/>
                    </a:cubicBezTo>
                    <a:cubicBezTo>
                      <a:pt x="480598" y="619116"/>
                      <a:pt x="480033" y="612480"/>
                      <a:pt x="482408" y="605731"/>
                    </a:cubicBezTo>
                    <a:cubicBezTo>
                      <a:pt x="483275" y="603243"/>
                      <a:pt x="484519" y="600868"/>
                      <a:pt x="486065" y="598606"/>
                    </a:cubicBezTo>
                    <a:lnTo>
                      <a:pt x="488779" y="594534"/>
                    </a:lnTo>
                    <a:lnTo>
                      <a:pt x="483388" y="590500"/>
                    </a:lnTo>
                    <a:cubicBezTo>
                      <a:pt x="434904" y="554645"/>
                      <a:pt x="404402" y="510232"/>
                      <a:pt x="395391" y="464801"/>
                    </a:cubicBezTo>
                    <a:lnTo>
                      <a:pt x="390038" y="437241"/>
                    </a:lnTo>
                    <a:lnTo>
                      <a:pt x="372054" y="475471"/>
                    </a:lnTo>
                    <a:cubicBezTo>
                      <a:pt x="365229" y="490363"/>
                      <a:pt x="357840" y="505029"/>
                      <a:pt x="351469" y="520148"/>
                    </a:cubicBezTo>
                    <a:lnTo>
                      <a:pt x="333485" y="565994"/>
                    </a:lnTo>
                    <a:lnTo>
                      <a:pt x="325341" y="585674"/>
                    </a:lnTo>
                    <a:cubicBezTo>
                      <a:pt x="321345" y="594722"/>
                      <a:pt x="317725" y="603846"/>
                      <a:pt x="315237" y="613234"/>
                    </a:cubicBezTo>
                    <a:cubicBezTo>
                      <a:pt x="309016" y="634837"/>
                      <a:pt x="304266" y="661417"/>
                      <a:pt x="316858" y="691164"/>
                    </a:cubicBezTo>
                    <a:cubicBezTo>
                      <a:pt x="325869" y="710694"/>
                      <a:pt x="341779" y="729771"/>
                      <a:pt x="363797" y="747453"/>
                    </a:cubicBezTo>
                    <a:cubicBezTo>
                      <a:pt x="372431" y="754353"/>
                      <a:pt x="382083" y="760498"/>
                      <a:pt x="391395" y="766342"/>
                    </a:cubicBezTo>
                    <a:lnTo>
                      <a:pt x="398031" y="770640"/>
                    </a:lnTo>
                    <a:cubicBezTo>
                      <a:pt x="410510" y="778972"/>
                      <a:pt x="427702" y="789981"/>
                      <a:pt x="441237" y="786739"/>
                    </a:cubicBezTo>
                    <a:cubicBezTo>
                      <a:pt x="445837" y="785683"/>
                      <a:pt x="449116" y="783723"/>
                      <a:pt x="451982" y="781988"/>
                    </a:cubicBezTo>
                    <a:lnTo>
                      <a:pt x="454433" y="780556"/>
                    </a:lnTo>
                    <a:cubicBezTo>
                      <a:pt x="464348" y="775240"/>
                      <a:pt x="484368" y="775579"/>
                      <a:pt x="496886" y="779085"/>
                    </a:cubicBezTo>
                    <a:cubicBezTo>
                      <a:pt x="513851" y="783874"/>
                      <a:pt x="528970" y="794769"/>
                      <a:pt x="534588" y="806042"/>
                    </a:cubicBezTo>
                    <a:cubicBezTo>
                      <a:pt x="537113" y="811132"/>
                      <a:pt x="537754" y="816335"/>
                      <a:pt x="536548" y="821576"/>
                    </a:cubicBezTo>
                    <a:cubicBezTo>
                      <a:pt x="533758" y="836091"/>
                      <a:pt x="518526" y="847741"/>
                      <a:pt x="498167" y="850078"/>
                    </a:cubicBezTo>
                    <a:cubicBezTo>
                      <a:pt x="473171" y="853019"/>
                      <a:pt x="447345" y="840992"/>
                      <a:pt x="434866" y="826703"/>
                    </a:cubicBezTo>
                    <a:cubicBezTo>
                      <a:pt x="427551" y="818258"/>
                      <a:pt x="424158" y="809511"/>
                      <a:pt x="425930" y="801066"/>
                    </a:cubicBezTo>
                    <a:lnTo>
                      <a:pt x="427438" y="796089"/>
                    </a:lnTo>
                    <a:lnTo>
                      <a:pt x="421066" y="791678"/>
                    </a:lnTo>
                    <a:cubicBezTo>
                      <a:pt x="377370" y="775655"/>
                      <a:pt x="339404" y="746888"/>
                      <a:pt x="316142" y="712956"/>
                    </a:cubicBezTo>
                    <a:cubicBezTo>
                      <a:pt x="310675" y="705001"/>
                      <a:pt x="307772" y="696329"/>
                      <a:pt x="301966" y="688374"/>
                    </a:cubicBezTo>
                    <a:cubicBezTo>
                      <a:pt x="301476" y="687658"/>
                      <a:pt x="300722" y="686829"/>
                      <a:pt x="299741" y="686791"/>
                    </a:cubicBezTo>
                    <a:cubicBezTo>
                      <a:pt x="298610" y="686753"/>
                      <a:pt x="297970" y="687696"/>
                      <a:pt x="297705" y="688525"/>
                    </a:cubicBezTo>
                    <a:cubicBezTo>
                      <a:pt x="294199" y="698441"/>
                      <a:pt x="292728" y="708809"/>
                      <a:pt x="289411" y="718687"/>
                    </a:cubicBezTo>
                    <a:cubicBezTo>
                      <a:pt x="288506" y="721326"/>
                      <a:pt x="287752" y="723626"/>
                      <a:pt x="287413" y="725172"/>
                    </a:cubicBezTo>
                    <a:lnTo>
                      <a:pt x="281493" y="754504"/>
                    </a:lnTo>
                    <a:cubicBezTo>
                      <a:pt x="277271" y="773091"/>
                      <a:pt x="275046" y="791980"/>
                      <a:pt x="272634" y="810793"/>
                    </a:cubicBezTo>
                    <a:lnTo>
                      <a:pt x="267732" y="853924"/>
                    </a:lnTo>
                    <a:cubicBezTo>
                      <a:pt x="265847" y="867874"/>
                      <a:pt x="265961" y="882012"/>
                      <a:pt x="264829" y="896037"/>
                    </a:cubicBezTo>
                    <a:cubicBezTo>
                      <a:pt x="263472" y="918394"/>
                      <a:pt x="273614" y="940262"/>
                      <a:pt x="285981" y="961827"/>
                    </a:cubicBezTo>
                    <a:cubicBezTo>
                      <a:pt x="315237" y="1009256"/>
                      <a:pt x="357124" y="1046242"/>
                      <a:pt x="409793" y="1066413"/>
                    </a:cubicBezTo>
                    <a:lnTo>
                      <a:pt x="416391" y="1069127"/>
                    </a:lnTo>
                    <a:lnTo>
                      <a:pt x="421933" y="1065508"/>
                    </a:lnTo>
                    <a:lnTo>
                      <a:pt x="425214" y="1062718"/>
                    </a:lnTo>
                    <a:cubicBezTo>
                      <a:pt x="436713" y="1054084"/>
                      <a:pt x="450852" y="1049824"/>
                      <a:pt x="465103" y="1050389"/>
                    </a:cubicBezTo>
                    <a:cubicBezTo>
                      <a:pt x="478788" y="1050917"/>
                      <a:pt x="491268" y="1055705"/>
                      <a:pt x="501183" y="1063887"/>
                    </a:cubicBezTo>
                    <a:cubicBezTo>
                      <a:pt x="509365" y="1070711"/>
                      <a:pt x="513851" y="1078704"/>
                      <a:pt x="514078" y="1087300"/>
                    </a:cubicBezTo>
                    <a:cubicBezTo>
                      <a:pt x="514530" y="1106301"/>
                      <a:pt x="492776" y="1128583"/>
                      <a:pt x="456243" y="1133258"/>
                    </a:cubicBezTo>
                    <a:cubicBezTo>
                      <a:pt x="441840" y="1134993"/>
                      <a:pt x="427513" y="1132278"/>
                      <a:pt x="416505" y="1125228"/>
                    </a:cubicBezTo>
                    <a:cubicBezTo>
                      <a:pt x="411378" y="1122928"/>
                      <a:pt x="408474" y="1120968"/>
                      <a:pt x="406250" y="1118592"/>
                    </a:cubicBezTo>
                    <a:cubicBezTo>
                      <a:pt x="402781" y="1114860"/>
                      <a:pt x="400821" y="1110298"/>
                      <a:pt x="400443" y="1105095"/>
                    </a:cubicBezTo>
                    <a:cubicBezTo>
                      <a:pt x="399765" y="1102154"/>
                      <a:pt x="399425" y="1100043"/>
                      <a:pt x="399350" y="1097894"/>
                    </a:cubicBezTo>
                    <a:cubicBezTo>
                      <a:pt x="399199" y="1092050"/>
                      <a:pt x="400896" y="1086508"/>
                      <a:pt x="404516" y="1081456"/>
                    </a:cubicBezTo>
                    <a:lnTo>
                      <a:pt x="408173" y="1076366"/>
                    </a:lnTo>
                    <a:lnTo>
                      <a:pt x="401084" y="1073538"/>
                    </a:lnTo>
                    <a:cubicBezTo>
                      <a:pt x="376126" y="1063397"/>
                      <a:pt x="352487" y="1049673"/>
                      <a:pt x="333711" y="1033838"/>
                    </a:cubicBezTo>
                    <a:cubicBezTo>
                      <a:pt x="313880" y="1017551"/>
                      <a:pt x="292578" y="997418"/>
                      <a:pt x="280664" y="975890"/>
                    </a:cubicBezTo>
                    <a:cubicBezTo>
                      <a:pt x="278025" y="971102"/>
                      <a:pt x="276969" y="967256"/>
                      <a:pt x="271088" y="963675"/>
                    </a:cubicBezTo>
                    <a:cubicBezTo>
                      <a:pt x="270220" y="963147"/>
                      <a:pt x="269202" y="962619"/>
                      <a:pt x="268147" y="962732"/>
                    </a:cubicBezTo>
                    <a:cubicBezTo>
                      <a:pt x="266828" y="962845"/>
                      <a:pt x="265998" y="963825"/>
                      <a:pt x="265432" y="964730"/>
                    </a:cubicBezTo>
                    <a:cubicBezTo>
                      <a:pt x="258759" y="975249"/>
                      <a:pt x="260494" y="987578"/>
                      <a:pt x="260532" y="999152"/>
                    </a:cubicBezTo>
                    <a:lnTo>
                      <a:pt x="260606" y="1038664"/>
                    </a:lnTo>
                    <a:cubicBezTo>
                      <a:pt x="261323" y="1065545"/>
                      <a:pt x="263623" y="1092389"/>
                      <a:pt x="264829" y="1119196"/>
                    </a:cubicBezTo>
                    <a:cubicBezTo>
                      <a:pt x="265847" y="1146982"/>
                      <a:pt x="270485" y="1174467"/>
                      <a:pt x="272747" y="1202140"/>
                    </a:cubicBezTo>
                    <a:lnTo>
                      <a:pt x="273237" y="1207381"/>
                    </a:lnTo>
                    <a:lnTo>
                      <a:pt x="280061" y="1207871"/>
                    </a:lnTo>
                    <a:cubicBezTo>
                      <a:pt x="289034" y="1208474"/>
                      <a:pt x="296876" y="1210887"/>
                      <a:pt x="303474" y="1215034"/>
                    </a:cubicBezTo>
                    <a:cubicBezTo>
                      <a:pt x="309129" y="1218691"/>
                      <a:pt x="314068" y="1223517"/>
                      <a:pt x="318140" y="1229361"/>
                    </a:cubicBezTo>
                    <a:cubicBezTo>
                      <a:pt x="325002" y="1235921"/>
                      <a:pt x="328772" y="1242557"/>
                      <a:pt x="329941" y="1249758"/>
                    </a:cubicBezTo>
                    <a:cubicBezTo>
                      <a:pt x="330921" y="1258014"/>
                      <a:pt x="329300" y="1265216"/>
                      <a:pt x="325341" y="1272794"/>
                    </a:cubicBezTo>
                    <a:cubicBezTo>
                      <a:pt x="322212" y="1288176"/>
                      <a:pt x="311052" y="1301900"/>
                      <a:pt x="295669" y="1310232"/>
                    </a:cubicBezTo>
                    <a:cubicBezTo>
                      <a:pt x="286093" y="1315359"/>
                      <a:pt x="270749" y="1320826"/>
                      <a:pt x="251709" y="1316226"/>
                    </a:cubicBezTo>
                    <a:cubicBezTo>
                      <a:pt x="229955" y="1315698"/>
                      <a:pt x="214987" y="1307442"/>
                      <a:pt x="208390" y="1293454"/>
                    </a:cubicBezTo>
                    <a:cubicBezTo>
                      <a:pt x="206844" y="1290174"/>
                      <a:pt x="205751" y="1286630"/>
                      <a:pt x="205147" y="1282898"/>
                    </a:cubicBezTo>
                    <a:cubicBezTo>
                      <a:pt x="202244" y="1263783"/>
                      <a:pt x="211782" y="1239917"/>
                      <a:pt x="230973" y="1224083"/>
                    </a:cubicBezTo>
                    <a:cubicBezTo>
                      <a:pt x="237344" y="1218767"/>
                      <a:pt x="244998" y="1214582"/>
                      <a:pt x="253670" y="1211565"/>
                    </a:cubicBezTo>
                    <a:lnTo>
                      <a:pt x="259890" y="1209416"/>
                    </a:lnTo>
                    <a:lnTo>
                      <a:pt x="259363" y="1204289"/>
                    </a:lnTo>
                    <a:cubicBezTo>
                      <a:pt x="257100" y="1177257"/>
                      <a:pt x="252878" y="1150337"/>
                      <a:pt x="251558" y="1123230"/>
                    </a:cubicBezTo>
                    <a:lnTo>
                      <a:pt x="247261" y="1041793"/>
                    </a:lnTo>
                    <a:lnTo>
                      <a:pt x="247261" y="992102"/>
                    </a:lnTo>
                    <a:lnTo>
                      <a:pt x="247223" y="967558"/>
                    </a:lnTo>
                    <a:cubicBezTo>
                      <a:pt x="247223" y="962129"/>
                      <a:pt x="248995" y="953684"/>
                      <a:pt x="239230" y="952326"/>
                    </a:cubicBezTo>
                    <a:cubicBezTo>
                      <a:pt x="232367" y="951384"/>
                      <a:pt x="229879" y="955833"/>
                      <a:pt x="227391" y="959565"/>
                    </a:cubicBezTo>
                    <a:cubicBezTo>
                      <a:pt x="224300" y="964014"/>
                      <a:pt x="220265" y="968274"/>
                      <a:pt x="216495" y="972459"/>
                    </a:cubicBezTo>
                    <a:cubicBezTo>
                      <a:pt x="208352" y="981508"/>
                      <a:pt x="199304" y="990141"/>
                      <a:pt x="189576" y="998436"/>
                    </a:cubicBezTo>
                    <a:cubicBezTo>
                      <a:pt x="169254" y="1015703"/>
                      <a:pt x="145992" y="1031538"/>
                      <a:pt x="120657" y="1045224"/>
                    </a:cubicBezTo>
                    <a:lnTo>
                      <a:pt x="115642" y="1048014"/>
                    </a:lnTo>
                    <a:lnTo>
                      <a:pt x="117038" y="1052991"/>
                    </a:lnTo>
                    <a:cubicBezTo>
                      <a:pt x="118093" y="1056723"/>
                      <a:pt x="118658" y="1060493"/>
                      <a:pt x="118772" y="1064264"/>
                    </a:cubicBezTo>
                    <a:cubicBezTo>
                      <a:pt x="119149" y="1077572"/>
                      <a:pt x="113568" y="1090504"/>
                      <a:pt x="102635" y="1102003"/>
                    </a:cubicBezTo>
                    <a:cubicBezTo>
                      <a:pt x="91287" y="1113917"/>
                      <a:pt x="75037" y="1121609"/>
                      <a:pt x="58071" y="1122777"/>
                    </a:cubicBezTo>
                    <a:cubicBezTo>
                      <a:pt x="41934" y="1123871"/>
                      <a:pt x="26515" y="1118894"/>
                      <a:pt x="14676" y="1108450"/>
                    </a:cubicBezTo>
                    <a:cubicBezTo>
                      <a:pt x="5364" y="1100495"/>
                      <a:pt x="350" y="1089524"/>
                      <a:pt x="10" y="1077082"/>
                    </a:cubicBezTo>
                    <a:close/>
                  </a:path>
                </a:pathLst>
              </a:custGeom>
              <a:grpFill/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38278B5E-1260-483E-80BF-B0DF1B1EC3C3}"/>
                  </a:ext>
                </a:extLst>
              </p:cNvPr>
              <p:cNvSpPr/>
              <p:nvPr/>
            </p:nvSpPr>
            <p:spPr>
              <a:xfrm rot="11139071">
                <a:off x="3244843" y="253843"/>
                <a:ext cx="1128189" cy="2082961"/>
              </a:xfrm>
              <a:custGeom>
                <a:avLst/>
                <a:gdLst>
                  <a:gd name="connsiteX0" fmla="*/ 10 w 713841"/>
                  <a:gd name="connsiteY0" fmla="*/ 1077082 h 1317955"/>
                  <a:gd name="connsiteX1" fmla="*/ 10868 w 713841"/>
                  <a:gd name="connsiteY1" fmla="*/ 1042019 h 1317955"/>
                  <a:gd name="connsiteX2" fmla="*/ 73114 w 713841"/>
                  <a:gd name="connsiteY2" fmla="*/ 1008540 h 1317955"/>
                  <a:gd name="connsiteX3" fmla="*/ 100410 w 713841"/>
                  <a:gd name="connsiteY3" fmla="*/ 1025581 h 1317955"/>
                  <a:gd name="connsiteX4" fmla="*/ 100825 w 713841"/>
                  <a:gd name="connsiteY4" fmla="*/ 1026298 h 1317955"/>
                  <a:gd name="connsiteX5" fmla="*/ 102673 w 713841"/>
                  <a:gd name="connsiteY5" fmla="*/ 1028145 h 1317955"/>
                  <a:gd name="connsiteX6" fmla="*/ 105689 w 713841"/>
                  <a:gd name="connsiteY6" fmla="*/ 1031350 h 1317955"/>
                  <a:gd name="connsiteX7" fmla="*/ 110515 w 713841"/>
                  <a:gd name="connsiteY7" fmla="*/ 1037458 h 1317955"/>
                  <a:gd name="connsiteX8" fmla="*/ 117867 w 713841"/>
                  <a:gd name="connsiteY8" fmla="*/ 1033386 h 1317955"/>
                  <a:gd name="connsiteX9" fmla="*/ 229163 w 713841"/>
                  <a:gd name="connsiteY9" fmla="*/ 935549 h 1317955"/>
                  <a:gd name="connsiteX10" fmla="*/ 253821 w 713841"/>
                  <a:gd name="connsiteY10" fmla="*/ 855357 h 1317955"/>
                  <a:gd name="connsiteX11" fmla="*/ 258231 w 713841"/>
                  <a:gd name="connsiteY11" fmla="*/ 821123 h 1317955"/>
                  <a:gd name="connsiteX12" fmla="*/ 260644 w 713841"/>
                  <a:gd name="connsiteY12" fmla="*/ 800689 h 1317955"/>
                  <a:gd name="connsiteX13" fmla="*/ 270145 w 713841"/>
                  <a:gd name="connsiteY13" fmla="*/ 743683 h 1317955"/>
                  <a:gd name="connsiteX14" fmla="*/ 276140 w 713841"/>
                  <a:gd name="connsiteY14" fmla="*/ 714163 h 1317955"/>
                  <a:gd name="connsiteX15" fmla="*/ 277007 w 713841"/>
                  <a:gd name="connsiteY15" fmla="*/ 706622 h 1317955"/>
                  <a:gd name="connsiteX16" fmla="*/ 278402 w 713841"/>
                  <a:gd name="connsiteY16" fmla="*/ 678044 h 1317955"/>
                  <a:gd name="connsiteX17" fmla="*/ 274708 w 713841"/>
                  <a:gd name="connsiteY17" fmla="*/ 673746 h 1317955"/>
                  <a:gd name="connsiteX18" fmla="*/ 270522 w 713841"/>
                  <a:gd name="connsiteY18" fmla="*/ 675066 h 1317955"/>
                  <a:gd name="connsiteX19" fmla="*/ 261361 w 713841"/>
                  <a:gd name="connsiteY19" fmla="*/ 686338 h 1317955"/>
                  <a:gd name="connsiteX20" fmla="*/ 248919 w 713841"/>
                  <a:gd name="connsiteY20" fmla="*/ 696329 h 1317955"/>
                  <a:gd name="connsiteX21" fmla="*/ 221999 w 713841"/>
                  <a:gd name="connsiteY21" fmla="*/ 713408 h 1317955"/>
                  <a:gd name="connsiteX22" fmla="*/ 163034 w 713841"/>
                  <a:gd name="connsiteY22" fmla="*/ 734484 h 1317955"/>
                  <a:gd name="connsiteX23" fmla="*/ 145465 w 713841"/>
                  <a:gd name="connsiteY23" fmla="*/ 736821 h 1317955"/>
                  <a:gd name="connsiteX24" fmla="*/ 139734 w 713841"/>
                  <a:gd name="connsiteY24" fmla="*/ 737312 h 1317955"/>
                  <a:gd name="connsiteX25" fmla="*/ 138226 w 713841"/>
                  <a:gd name="connsiteY25" fmla="*/ 741949 h 1317955"/>
                  <a:gd name="connsiteX26" fmla="*/ 134833 w 713841"/>
                  <a:gd name="connsiteY26" fmla="*/ 750583 h 1317955"/>
                  <a:gd name="connsiteX27" fmla="*/ 133702 w 713841"/>
                  <a:gd name="connsiteY27" fmla="*/ 752581 h 1317955"/>
                  <a:gd name="connsiteX28" fmla="*/ 133513 w 713841"/>
                  <a:gd name="connsiteY28" fmla="*/ 758161 h 1317955"/>
                  <a:gd name="connsiteX29" fmla="*/ 112739 w 713841"/>
                  <a:gd name="connsiteY29" fmla="*/ 775579 h 1317955"/>
                  <a:gd name="connsiteX30" fmla="*/ 63539 w 713841"/>
                  <a:gd name="connsiteY30" fmla="*/ 774637 h 1317955"/>
                  <a:gd name="connsiteX31" fmla="*/ 33489 w 713841"/>
                  <a:gd name="connsiteY31" fmla="*/ 722683 h 1317955"/>
                  <a:gd name="connsiteX32" fmla="*/ 41407 w 713841"/>
                  <a:gd name="connsiteY32" fmla="*/ 704888 h 1317955"/>
                  <a:gd name="connsiteX33" fmla="*/ 83822 w 713841"/>
                  <a:gd name="connsiteY33" fmla="*/ 679439 h 1317955"/>
                  <a:gd name="connsiteX34" fmla="*/ 120506 w 713841"/>
                  <a:gd name="connsiteY34" fmla="*/ 686866 h 1317955"/>
                  <a:gd name="connsiteX35" fmla="*/ 140413 w 713841"/>
                  <a:gd name="connsiteY35" fmla="*/ 717367 h 1317955"/>
                  <a:gd name="connsiteX36" fmla="*/ 141053 w 713841"/>
                  <a:gd name="connsiteY36" fmla="*/ 721741 h 1317955"/>
                  <a:gd name="connsiteX37" fmla="*/ 146143 w 713841"/>
                  <a:gd name="connsiteY37" fmla="*/ 724040 h 1317955"/>
                  <a:gd name="connsiteX38" fmla="*/ 186749 w 713841"/>
                  <a:gd name="connsiteY38" fmla="*/ 714200 h 1317955"/>
                  <a:gd name="connsiteX39" fmla="*/ 218607 w 713841"/>
                  <a:gd name="connsiteY39" fmla="*/ 701193 h 1317955"/>
                  <a:gd name="connsiteX40" fmla="*/ 271427 w 713841"/>
                  <a:gd name="connsiteY40" fmla="*/ 659645 h 1317955"/>
                  <a:gd name="connsiteX41" fmla="*/ 318215 w 713841"/>
                  <a:gd name="connsiteY41" fmla="*/ 569688 h 1317955"/>
                  <a:gd name="connsiteX42" fmla="*/ 321420 w 713841"/>
                  <a:gd name="connsiteY42" fmla="*/ 560640 h 1317955"/>
                  <a:gd name="connsiteX43" fmla="*/ 329149 w 713841"/>
                  <a:gd name="connsiteY43" fmla="*/ 539602 h 1317955"/>
                  <a:gd name="connsiteX44" fmla="*/ 354409 w 713841"/>
                  <a:gd name="connsiteY44" fmla="*/ 480938 h 1317955"/>
                  <a:gd name="connsiteX45" fmla="*/ 381743 w 713841"/>
                  <a:gd name="connsiteY45" fmla="*/ 423367 h 1317955"/>
                  <a:gd name="connsiteX46" fmla="*/ 392714 w 713841"/>
                  <a:gd name="connsiteY46" fmla="*/ 403272 h 1317955"/>
                  <a:gd name="connsiteX47" fmla="*/ 369000 w 713841"/>
                  <a:gd name="connsiteY47" fmla="*/ 412848 h 1317955"/>
                  <a:gd name="connsiteX48" fmla="*/ 327565 w 713841"/>
                  <a:gd name="connsiteY48" fmla="*/ 424234 h 1317955"/>
                  <a:gd name="connsiteX49" fmla="*/ 231916 w 713841"/>
                  <a:gd name="connsiteY49" fmla="*/ 426948 h 1317955"/>
                  <a:gd name="connsiteX50" fmla="*/ 223508 w 713841"/>
                  <a:gd name="connsiteY50" fmla="*/ 424762 h 1317955"/>
                  <a:gd name="connsiteX51" fmla="*/ 221887 w 713841"/>
                  <a:gd name="connsiteY51" fmla="*/ 431963 h 1317955"/>
                  <a:gd name="connsiteX52" fmla="*/ 220378 w 713841"/>
                  <a:gd name="connsiteY52" fmla="*/ 436713 h 1317955"/>
                  <a:gd name="connsiteX53" fmla="*/ 216986 w 713841"/>
                  <a:gd name="connsiteY53" fmla="*/ 442218 h 1317955"/>
                  <a:gd name="connsiteX54" fmla="*/ 215252 w 713841"/>
                  <a:gd name="connsiteY54" fmla="*/ 444103 h 1317955"/>
                  <a:gd name="connsiteX55" fmla="*/ 215289 w 713841"/>
                  <a:gd name="connsiteY55" fmla="*/ 446667 h 1317955"/>
                  <a:gd name="connsiteX56" fmla="*/ 214497 w 713841"/>
                  <a:gd name="connsiteY56" fmla="*/ 449193 h 1317955"/>
                  <a:gd name="connsiteX57" fmla="*/ 211933 w 713841"/>
                  <a:gd name="connsiteY57" fmla="*/ 451907 h 1317955"/>
                  <a:gd name="connsiteX58" fmla="*/ 164806 w 713841"/>
                  <a:gd name="connsiteY58" fmla="*/ 460051 h 1317955"/>
                  <a:gd name="connsiteX59" fmla="*/ 133815 w 713841"/>
                  <a:gd name="connsiteY59" fmla="*/ 422273 h 1317955"/>
                  <a:gd name="connsiteX60" fmla="*/ 137510 w 713841"/>
                  <a:gd name="connsiteY60" fmla="*/ 398446 h 1317955"/>
                  <a:gd name="connsiteX61" fmla="*/ 184034 w 713841"/>
                  <a:gd name="connsiteY61" fmla="*/ 364966 h 1317955"/>
                  <a:gd name="connsiteX62" fmla="*/ 221774 w 713841"/>
                  <a:gd name="connsiteY62" fmla="*/ 406853 h 1317955"/>
                  <a:gd name="connsiteX63" fmla="*/ 222754 w 713841"/>
                  <a:gd name="connsiteY63" fmla="*/ 411566 h 1317955"/>
                  <a:gd name="connsiteX64" fmla="*/ 227806 w 713841"/>
                  <a:gd name="connsiteY64" fmla="*/ 413413 h 1317955"/>
                  <a:gd name="connsiteX65" fmla="*/ 329752 w 713841"/>
                  <a:gd name="connsiteY65" fmla="*/ 411717 h 1317955"/>
                  <a:gd name="connsiteX66" fmla="*/ 447269 w 713841"/>
                  <a:gd name="connsiteY66" fmla="*/ 309280 h 1317955"/>
                  <a:gd name="connsiteX67" fmla="*/ 472191 w 713841"/>
                  <a:gd name="connsiteY67" fmla="*/ 269769 h 1317955"/>
                  <a:gd name="connsiteX68" fmla="*/ 499525 w 713841"/>
                  <a:gd name="connsiteY68" fmla="*/ 231765 h 1317955"/>
                  <a:gd name="connsiteX69" fmla="*/ 503181 w 713841"/>
                  <a:gd name="connsiteY69" fmla="*/ 225506 h 1317955"/>
                  <a:gd name="connsiteX70" fmla="*/ 511363 w 713841"/>
                  <a:gd name="connsiteY70" fmla="*/ 214497 h 1317955"/>
                  <a:gd name="connsiteX71" fmla="*/ 520261 w 713841"/>
                  <a:gd name="connsiteY71" fmla="*/ 197418 h 1317955"/>
                  <a:gd name="connsiteX72" fmla="*/ 520185 w 713841"/>
                  <a:gd name="connsiteY72" fmla="*/ 194666 h 1317955"/>
                  <a:gd name="connsiteX73" fmla="*/ 517508 w 713841"/>
                  <a:gd name="connsiteY73" fmla="*/ 194251 h 1317955"/>
                  <a:gd name="connsiteX74" fmla="*/ 494774 w 713841"/>
                  <a:gd name="connsiteY74" fmla="*/ 202018 h 1317955"/>
                  <a:gd name="connsiteX75" fmla="*/ 470192 w 713841"/>
                  <a:gd name="connsiteY75" fmla="*/ 207937 h 1317955"/>
                  <a:gd name="connsiteX76" fmla="*/ 414506 w 713841"/>
                  <a:gd name="connsiteY76" fmla="*/ 207937 h 1317955"/>
                  <a:gd name="connsiteX77" fmla="*/ 405383 w 713841"/>
                  <a:gd name="connsiteY77" fmla="*/ 205939 h 1317955"/>
                  <a:gd name="connsiteX78" fmla="*/ 400896 w 713841"/>
                  <a:gd name="connsiteY78" fmla="*/ 204808 h 1317955"/>
                  <a:gd name="connsiteX79" fmla="*/ 397993 w 713841"/>
                  <a:gd name="connsiteY79" fmla="*/ 207409 h 1317955"/>
                  <a:gd name="connsiteX80" fmla="*/ 384873 w 713841"/>
                  <a:gd name="connsiteY80" fmla="*/ 216043 h 1317955"/>
                  <a:gd name="connsiteX81" fmla="*/ 363308 w 713841"/>
                  <a:gd name="connsiteY81" fmla="*/ 224715 h 1317955"/>
                  <a:gd name="connsiteX82" fmla="*/ 327415 w 713841"/>
                  <a:gd name="connsiteY82" fmla="*/ 205298 h 1317955"/>
                  <a:gd name="connsiteX83" fmla="*/ 317574 w 713841"/>
                  <a:gd name="connsiteY83" fmla="*/ 149838 h 1317955"/>
                  <a:gd name="connsiteX84" fmla="*/ 322136 w 713841"/>
                  <a:gd name="connsiteY84" fmla="*/ 144108 h 1317955"/>
                  <a:gd name="connsiteX85" fmla="*/ 370433 w 713841"/>
                  <a:gd name="connsiteY85" fmla="*/ 137925 h 1317955"/>
                  <a:gd name="connsiteX86" fmla="*/ 407381 w 713841"/>
                  <a:gd name="connsiteY86" fmla="*/ 178077 h 1317955"/>
                  <a:gd name="connsiteX87" fmla="*/ 408059 w 713841"/>
                  <a:gd name="connsiteY87" fmla="*/ 188181 h 1317955"/>
                  <a:gd name="connsiteX88" fmla="*/ 407343 w 713841"/>
                  <a:gd name="connsiteY88" fmla="*/ 196061 h 1317955"/>
                  <a:gd name="connsiteX89" fmla="*/ 416240 w 713841"/>
                  <a:gd name="connsiteY89" fmla="*/ 197720 h 1317955"/>
                  <a:gd name="connsiteX90" fmla="*/ 498959 w 713841"/>
                  <a:gd name="connsiteY90" fmla="*/ 187277 h 1317955"/>
                  <a:gd name="connsiteX91" fmla="*/ 558754 w 713841"/>
                  <a:gd name="connsiteY91" fmla="*/ 152138 h 1317955"/>
                  <a:gd name="connsiteX92" fmla="*/ 570932 w 713841"/>
                  <a:gd name="connsiteY92" fmla="*/ 142901 h 1317955"/>
                  <a:gd name="connsiteX93" fmla="*/ 576814 w 713841"/>
                  <a:gd name="connsiteY93" fmla="*/ 134079 h 1317955"/>
                  <a:gd name="connsiteX94" fmla="*/ 580244 w 713841"/>
                  <a:gd name="connsiteY94" fmla="*/ 128876 h 1317955"/>
                  <a:gd name="connsiteX95" fmla="*/ 638758 w 713841"/>
                  <a:gd name="connsiteY95" fmla="*/ 65612 h 1317955"/>
                  <a:gd name="connsiteX96" fmla="*/ 644942 w 713841"/>
                  <a:gd name="connsiteY96" fmla="*/ 59127 h 1317955"/>
                  <a:gd name="connsiteX97" fmla="*/ 659231 w 713841"/>
                  <a:gd name="connsiteY97" fmla="*/ 45555 h 1317955"/>
                  <a:gd name="connsiteX98" fmla="*/ 680079 w 713841"/>
                  <a:gd name="connsiteY98" fmla="*/ 25761 h 1317955"/>
                  <a:gd name="connsiteX99" fmla="*/ 686074 w 713841"/>
                  <a:gd name="connsiteY99" fmla="*/ 19126 h 1317955"/>
                  <a:gd name="connsiteX100" fmla="*/ 694670 w 713841"/>
                  <a:gd name="connsiteY100" fmla="*/ 9549 h 1317955"/>
                  <a:gd name="connsiteX101" fmla="*/ 710279 w 713841"/>
                  <a:gd name="connsiteY101" fmla="*/ 124 h 1317955"/>
                  <a:gd name="connsiteX102" fmla="*/ 713823 w 713841"/>
                  <a:gd name="connsiteY102" fmla="*/ 7664 h 1317955"/>
                  <a:gd name="connsiteX103" fmla="*/ 708281 w 713841"/>
                  <a:gd name="connsiteY103" fmla="*/ 17957 h 1317955"/>
                  <a:gd name="connsiteX104" fmla="*/ 701796 w 713841"/>
                  <a:gd name="connsiteY104" fmla="*/ 23914 h 1317955"/>
                  <a:gd name="connsiteX105" fmla="*/ 687092 w 713841"/>
                  <a:gd name="connsiteY105" fmla="*/ 38014 h 1317955"/>
                  <a:gd name="connsiteX106" fmla="*/ 678911 w 713841"/>
                  <a:gd name="connsiteY106" fmla="*/ 46045 h 1317955"/>
                  <a:gd name="connsiteX107" fmla="*/ 591292 w 713841"/>
                  <a:gd name="connsiteY107" fmla="*/ 138226 h 1317955"/>
                  <a:gd name="connsiteX108" fmla="*/ 579302 w 713841"/>
                  <a:gd name="connsiteY108" fmla="*/ 151271 h 1317955"/>
                  <a:gd name="connsiteX109" fmla="*/ 564749 w 713841"/>
                  <a:gd name="connsiteY109" fmla="*/ 167483 h 1317955"/>
                  <a:gd name="connsiteX110" fmla="*/ 559584 w 713841"/>
                  <a:gd name="connsiteY110" fmla="*/ 175137 h 1317955"/>
                  <a:gd name="connsiteX111" fmla="*/ 554795 w 713841"/>
                  <a:gd name="connsiteY111" fmla="*/ 211067 h 1317955"/>
                  <a:gd name="connsiteX112" fmla="*/ 556002 w 713841"/>
                  <a:gd name="connsiteY112" fmla="*/ 228334 h 1317955"/>
                  <a:gd name="connsiteX113" fmla="*/ 619945 w 713841"/>
                  <a:gd name="connsiteY113" fmla="*/ 357727 h 1317955"/>
                  <a:gd name="connsiteX114" fmla="*/ 623564 w 713841"/>
                  <a:gd name="connsiteY114" fmla="*/ 360555 h 1317955"/>
                  <a:gd name="connsiteX115" fmla="*/ 627523 w 713841"/>
                  <a:gd name="connsiteY115" fmla="*/ 360367 h 1317955"/>
                  <a:gd name="connsiteX116" fmla="*/ 642189 w 713841"/>
                  <a:gd name="connsiteY116" fmla="*/ 363081 h 1317955"/>
                  <a:gd name="connsiteX117" fmla="*/ 644866 w 713841"/>
                  <a:gd name="connsiteY117" fmla="*/ 364627 h 1317955"/>
                  <a:gd name="connsiteX118" fmla="*/ 646864 w 713841"/>
                  <a:gd name="connsiteY118" fmla="*/ 366248 h 1317955"/>
                  <a:gd name="connsiteX119" fmla="*/ 649277 w 713841"/>
                  <a:gd name="connsiteY119" fmla="*/ 367002 h 1317955"/>
                  <a:gd name="connsiteX120" fmla="*/ 678836 w 713841"/>
                  <a:gd name="connsiteY120" fmla="*/ 385853 h 1317955"/>
                  <a:gd name="connsiteX121" fmla="*/ 690259 w 713841"/>
                  <a:gd name="connsiteY121" fmla="*/ 411151 h 1317955"/>
                  <a:gd name="connsiteX122" fmla="*/ 688072 w 713841"/>
                  <a:gd name="connsiteY122" fmla="*/ 420652 h 1317955"/>
                  <a:gd name="connsiteX123" fmla="*/ 636119 w 713841"/>
                  <a:gd name="connsiteY123" fmla="*/ 425516 h 1317955"/>
                  <a:gd name="connsiteX124" fmla="*/ 613800 w 713841"/>
                  <a:gd name="connsiteY124" fmla="*/ 406627 h 1317955"/>
                  <a:gd name="connsiteX125" fmla="*/ 611424 w 713841"/>
                  <a:gd name="connsiteY125" fmla="*/ 370207 h 1317955"/>
                  <a:gd name="connsiteX126" fmla="*/ 613837 w 713841"/>
                  <a:gd name="connsiteY126" fmla="*/ 365984 h 1317955"/>
                  <a:gd name="connsiteX127" fmla="*/ 609011 w 713841"/>
                  <a:gd name="connsiteY127" fmla="*/ 360329 h 1317955"/>
                  <a:gd name="connsiteX128" fmla="*/ 599359 w 713841"/>
                  <a:gd name="connsiteY128" fmla="*/ 351771 h 1317955"/>
                  <a:gd name="connsiteX129" fmla="*/ 590047 w 713841"/>
                  <a:gd name="connsiteY129" fmla="*/ 342383 h 1317955"/>
                  <a:gd name="connsiteX130" fmla="*/ 573948 w 713841"/>
                  <a:gd name="connsiteY130" fmla="*/ 322325 h 1317955"/>
                  <a:gd name="connsiteX131" fmla="*/ 551704 w 713841"/>
                  <a:gd name="connsiteY131" fmla="*/ 277309 h 1317955"/>
                  <a:gd name="connsiteX132" fmla="*/ 544729 w 713841"/>
                  <a:gd name="connsiteY132" fmla="*/ 242849 h 1317955"/>
                  <a:gd name="connsiteX133" fmla="*/ 544089 w 713841"/>
                  <a:gd name="connsiteY133" fmla="*/ 225695 h 1317955"/>
                  <a:gd name="connsiteX134" fmla="*/ 541450 w 713841"/>
                  <a:gd name="connsiteY134" fmla="*/ 203262 h 1317955"/>
                  <a:gd name="connsiteX135" fmla="*/ 514454 w 713841"/>
                  <a:gd name="connsiteY135" fmla="*/ 235271 h 1317955"/>
                  <a:gd name="connsiteX136" fmla="*/ 435544 w 713841"/>
                  <a:gd name="connsiteY136" fmla="*/ 353580 h 1317955"/>
                  <a:gd name="connsiteX137" fmla="*/ 425741 w 713841"/>
                  <a:gd name="connsiteY137" fmla="*/ 372054 h 1317955"/>
                  <a:gd name="connsiteX138" fmla="*/ 410095 w 713841"/>
                  <a:gd name="connsiteY138" fmla="*/ 474792 h 1317955"/>
                  <a:gd name="connsiteX139" fmla="*/ 439465 w 713841"/>
                  <a:gd name="connsiteY139" fmla="*/ 533570 h 1317955"/>
                  <a:gd name="connsiteX140" fmla="*/ 457072 w 713841"/>
                  <a:gd name="connsiteY140" fmla="*/ 553552 h 1317955"/>
                  <a:gd name="connsiteX141" fmla="*/ 461898 w 713841"/>
                  <a:gd name="connsiteY141" fmla="*/ 558566 h 1317955"/>
                  <a:gd name="connsiteX142" fmla="*/ 465253 w 713841"/>
                  <a:gd name="connsiteY142" fmla="*/ 562299 h 1317955"/>
                  <a:gd name="connsiteX143" fmla="*/ 494133 w 713841"/>
                  <a:gd name="connsiteY143" fmla="*/ 585108 h 1317955"/>
                  <a:gd name="connsiteX144" fmla="*/ 511325 w 713841"/>
                  <a:gd name="connsiteY144" fmla="*/ 578661 h 1317955"/>
                  <a:gd name="connsiteX145" fmla="*/ 514945 w 713841"/>
                  <a:gd name="connsiteY145" fmla="*/ 576475 h 1317955"/>
                  <a:gd name="connsiteX146" fmla="*/ 533343 w 713841"/>
                  <a:gd name="connsiteY146" fmla="*/ 575155 h 1317955"/>
                  <a:gd name="connsiteX147" fmla="*/ 575531 w 713841"/>
                  <a:gd name="connsiteY147" fmla="*/ 591442 h 1317955"/>
                  <a:gd name="connsiteX148" fmla="*/ 597965 w 713841"/>
                  <a:gd name="connsiteY148" fmla="*/ 622056 h 1317955"/>
                  <a:gd name="connsiteX149" fmla="*/ 597889 w 713841"/>
                  <a:gd name="connsiteY149" fmla="*/ 639362 h 1317955"/>
                  <a:gd name="connsiteX150" fmla="*/ 559584 w 713841"/>
                  <a:gd name="connsiteY150" fmla="*/ 659721 h 1317955"/>
                  <a:gd name="connsiteX151" fmla="*/ 484217 w 713841"/>
                  <a:gd name="connsiteY151" fmla="*/ 626015 h 1317955"/>
                  <a:gd name="connsiteX152" fmla="*/ 482408 w 713841"/>
                  <a:gd name="connsiteY152" fmla="*/ 605731 h 1317955"/>
                  <a:gd name="connsiteX153" fmla="*/ 486065 w 713841"/>
                  <a:gd name="connsiteY153" fmla="*/ 598606 h 1317955"/>
                  <a:gd name="connsiteX154" fmla="*/ 488779 w 713841"/>
                  <a:gd name="connsiteY154" fmla="*/ 594534 h 1317955"/>
                  <a:gd name="connsiteX155" fmla="*/ 483388 w 713841"/>
                  <a:gd name="connsiteY155" fmla="*/ 590500 h 1317955"/>
                  <a:gd name="connsiteX156" fmla="*/ 395391 w 713841"/>
                  <a:gd name="connsiteY156" fmla="*/ 464801 h 1317955"/>
                  <a:gd name="connsiteX157" fmla="*/ 390038 w 713841"/>
                  <a:gd name="connsiteY157" fmla="*/ 437241 h 1317955"/>
                  <a:gd name="connsiteX158" fmla="*/ 372054 w 713841"/>
                  <a:gd name="connsiteY158" fmla="*/ 475471 h 1317955"/>
                  <a:gd name="connsiteX159" fmla="*/ 351469 w 713841"/>
                  <a:gd name="connsiteY159" fmla="*/ 520148 h 1317955"/>
                  <a:gd name="connsiteX160" fmla="*/ 333485 w 713841"/>
                  <a:gd name="connsiteY160" fmla="*/ 565994 h 1317955"/>
                  <a:gd name="connsiteX161" fmla="*/ 325341 w 713841"/>
                  <a:gd name="connsiteY161" fmla="*/ 585674 h 1317955"/>
                  <a:gd name="connsiteX162" fmla="*/ 315237 w 713841"/>
                  <a:gd name="connsiteY162" fmla="*/ 613234 h 1317955"/>
                  <a:gd name="connsiteX163" fmla="*/ 316858 w 713841"/>
                  <a:gd name="connsiteY163" fmla="*/ 691164 h 1317955"/>
                  <a:gd name="connsiteX164" fmla="*/ 363797 w 713841"/>
                  <a:gd name="connsiteY164" fmla="*/ 747453 h 1317955"/>
                  <a:gd name="connsiteX165" fmla="*/ 391395 w 713841"/>
                  <a:gd name="connsiteY165" fmla="*/ 766342 h 1317955"/>
                  <a:gd name="connsiteX166" fmla="*/ 398031 w 713841"/>
                  <a:gd name="connsiteY166" fmla="*/ 770640 h 1317955"/>
                  <a:gd name="connsiteX167" fmla="*/ 441237 w 713841"/>
                  <a:gd name="connsiteY167" fmla="*/ 786739 h 1317955"/>
                  <a:gd name="connsiteX168" fmla="*/ 451982 w 713841"/>
                  <a:gd name="connsiteY168" fmla="*/ 781988 h 1317955"/>
                  <a:gd name="connsiteX169" fmla="*/ 454433 w 713841"/>
                  <a:gd name="connsiteY169" fmla="*/ 780556 h 1317955"/>
                  <a:gd name="connsiteX170" fmla="*/ 496886 w 713841"/>
                  <a:gd name="connsiteY170" fmla="*/ 779085 h 1317955"/>
                  <a:gd name="connsiteX171" fmla="*/ 534588 w 713841"/>
                  <a:gd name="connsiteY171" fmla="*/ 806042 h 1317955"/>
                  <a:gd name="connsiteX172" fmla="*/ 536548 w 713841"/>
                  <a:gd name="connsiteY172" fmla="*/ 821576 h 1317955"/>
                  <a:gd name="connsiteX173" fmla="*/ 498167 w 713841"/>
                  <a:gd name="connsiteY173" fmla="*/ 850078 h 1317955"/>
                  <a:gd name="connsiteX174" fmla="*/ 434866 w 713841"/>
                  <a:gd name="connsiteY174" fmla="*/ 826703 h 1317955"/>
                  <a:gd name="connsiteX175" fmla="*/ 425930 w 713841"/>
                  <a:gd name="connsiteY175" fmla="*/ 801066 h 1317955"/>
                  <a:gd name="connsiteX176" fmla="*/ 427438 w 713841"/>
                  <a:gd name="connsiteY176" fmla="*/ 796089 h 1317955"/>
                  <a:gd name="connsiteX177" fmla="*/ 421066 w 713841"/>
                  <a:gd name="connsiteY177" fmla="*/ 791678 h 1317955"/>
                  <a:gd name="connsiteX178" fmla="*/ 316142 w 713841"/>
                  <a:gd name="connsiteY178" fmla="*/ 712956 h 1317955"/>
                  <a:gd name="connsiteX179" fmla="*/ 301966 w 713841"/>
                  <a:gd name="connsiteY179" fmla="*/ 688374 h 1317955"/>
                  <a:gd name="connsiteX180" fmla="*/ 299741 w 713841"/>
                  <a:gd name="connsiteY180" fmla="*/ 686791 h 1317955"/>
                  <a:gd name="connsiteX181" fmla="*/ 297705 w 713841"/>
                  <a:gd name="connsiteY181" fmla="*/ 688525 h 1317955"/>
                  <a:gd name="connsiteX182" fmla="*/ 289411 w 713841"/>
                  <a:gd name="connsiteY182" fmla="*/ 718687 h 1317955"/>
                  <a:gd name="connsiteX183" fmla="*/ 287413 w 713841"/>
                  <a:gd name="connsiteY183" fmla="*/ 725172 h 1317955"/>
                  <a:gd name="connsiteX184" fmla="*/ 281493 w 713841"/>
                  <a:gd name="connsiteY184" fmla="*/ 754504 h 1317955"/>
                  <a:gd name="connsiteX185" fmla="*/ 272634 w 713841"/>
                  <a:gd name="connsiteY185" fmla="*/ 810793 h 1317955"/>
                  <a:gd name="connsiteX186" fmla="*/ 267732 w 713841"/>
                  <a:gd name="connsiteY186" fmla="*/ 853924 h 1317955"/>
                  <a:gd name="connsiteX187" fmla="*/ 264829 w 713841"/>
                  <a:gd name="connsiteY187" fmla="*/ 896037 h 1317955"/>
                  <a:gd name="connsiteX188" fmla="*/ 285981 w 713841"/>
                  <a:gd name="connsiteY188" fmla="*/ 961827 h 1317955"/>
                  <a:gd name="connsiteX189" fmla="*/ 409793 w 713841"/>
                  <a:gd name="connsiteY189" fmla="*/ 1066413 h 1317955"/>
                  <a:gd name="connsiteX190" fmla="*/ 416391 w 713841"/>
                  <a:gd name="connsiteY190" fmla="*/ 1069127 h 1317955"/>
                  <a:gd name="connsiteX191" fmla="*/ 421933 w 713841"/>
                  <a:gd name="connsiteY191" fmla="*/ 1065508 h 1317955"/>
                  <a:gd name="connsiteX192" fmla="*/ 425214 w 713841"/>
                  <a:gd name="connsiteY192" fmla="*/ 1062718 h 1317955"/>
                  <a:gd name="connsiteX193" fmla="*/ 465103 w 713841"/>
                  <a:gd name="connsiteY193" fmla="*/ 1050389 h 1317955"/>
                  <a:gd name="connsiteX194" fmla="*/ 501183 w 713841"/>
                  <a:gd name="connsiteY194" fmla="*/ 1063887 h 1317955"/>
                  <a:gd name="connsiteX195" fmla="*/ 514078 w 713841"/>
                  <a:gd name="connsiteY195" fmla="*/ 1087300 h 1317955"/>
                  <a:gd name="connsiteX196" fmla="*/ 456243 w 713841"/>
                  <a:gd name="connsiteY196" fmla="*/ 1133258 h 1317955"/>
                  <a:gd name="connsiteX197" fmla="*/ 416505 w 713841"/>
                  <a:gd name="connsiteY197" fmla="*/ 1125228 h 1317955"/>
                  <a:gd name="connsiteX198" fmla="*/ 406250 w 713841"/>
                  <a:gd name="connsiteY198" fmla="*/ 1118592 h 1317955"/>
                  <a:gd name="connsiteX199" fmla="*/ 400443 w 713841"/>
                  <a:gd name="connsiteY199" fmla="*/ 1105095 h 1317955"/>
                  <a:gd name="connsiteX200" fmla="*/ 399350 w 713841"/>
                  <a:gd name="connsiteY200" fmla="*/ 1097894 h 1317955"/>
                  <a:gd name="connsiteX201" fmla="*/ 404516 w 713841"/>
                  <a:gd name="connsiteY201" fmla="*/ 1081456 h 1317955"/>
                  <a:gd name="connsiteX202" fmla="*/ 408173 w 713841"/>
                  <a:gd name="connsiteY202" fmla="*/ 1076366 h 1317955"/>
                  <a:gd name="connsiteX203" fmla="*/ 401084 w 713841"/>
                  <a:gd name="connsiteY203" fmla="*/ 1073538 h 1317955"/>
                  <a:gd name="connsiteX204" fmla="*/ 333711 w 713841"/>
                  <a:gd name="connsiteY204" fmla="*/ 1033838 h 1317955"/>
                  <a:gd name="connsiteX205" fmla="*/ 280664 w 713841"/>
                  <a:gd name="connsiteY205" fmla="*/ 975890 h 1317955"/>
                  <a:gd name="connsiteX206" fmla="*/ 271088 w 713841"/>
                  <a:gd name="connsiteY206" fmla="*/ 963675 h 1317955"/>
                  <a:gd name="connsiteX207" fmla="*/ 268147 w 713841"/>
                  <a:gd name="connsiteY207" fmla="*/ 962732 h 1317955"/>
                  <a:gd name="connsiteX208" fmla="*/ 265432 w 713841"/>
                  <a:gd name="connsiteY208" fmla="*/ 964730 h 1317955"/>
                  <a:gd name="connsiteX209" fmla="*/ 260532 w 713841"/>
                  <a:gd name="connsiteY209" fmla="*/ 999152 h 1317955"/>
                  <a:gd name="connsiteX210" fmla="*/ 260606 w 713841"/>
                  <a:gd name="connsiteY210" fmla="*/ 1038664 h 1317955"/>
                  <a:gd name="connsiteX211" fmla="*/ 264829 w 713841"/>
                  <a:gd name="connsiteY211" fmla="*/ 1119196 h 1317955"/>
                  <a:gd name="connsiteX212" fmla="*/ 272747 w 713841"/>
                  <a:gd name="connsiteY212" fmla="*/ 1202140 h 1317955"/>
                  <a:gd name="connsiteX213" fmla="*/ 273237 w 713841"/>
                  <a:gd name="connsiteY213" fmla="*/ 1207381 h 1317955"/>
                  <a:gd name="connsiteX214" fmla="*/ 280061 w 713841"/>
                  <a:gd name="connsiteY214" fmla="*/ 1207871 h 1317955"/>
                  <a:gd name="connsiteX215" fmla="*/ 303474 w 713841"/>
                  <a:gd name="connsiteY215" fmla="*/ 1215034 h 1317955"/>
                  <a:gd name="connsiteX216" fmla="*/ 318140 w 713841"/>
                  <a:gd name="connsiteY216" fmla="*/ 1229361 h 1317955"/>
                  <a:gd name="connsiteX217" fmla="*/ 329941 w 713841"/>
                  <a:gd name="connsiteY217" fmla="*/ 1249758 h 1317955"/>
                  <a:gd name="connsiteX218" fmla="*/ 325341 w 713841"/>
                  <a:gd name="connsiteY218" fmla="*/ 1272794 h 1317955"/>
                  <a:gd name="connsiteX219" fmla="*/ 295669 w 713841"/>
                  <a:gd name="connsiteY219" fmla="*/ 1310232 h 1317955"/>
                  <a:gd name="connsiteX220" fmla="*/ 251709 w 713841"/>
                  <a:gd name="connsiteY220" fmla="*/ 1316226 h 1317955"/>
                  <a:gd name="connsiteX221" fmla="*/ 208390 w 713841"/>
                  <a:gd name="connsiteY221" fmla="*/ 1293454 h 1317955"/>
                  <a:gd name="connsiteX222" fmla="*/ 205147 w 713841"/>
                  <a:gd name="connsiteY222" fmla="*/ 1282898 h 1317955"/>
                  <a:gd name="connsiteX223" fmla="*/ 230973 w 713841"/>
                  <a:gd name="connsiteY223" fmla="*/ 1224083 h 1317955"/>
                  <a:gd name="connsiteX224" fmla="*/ 253670 w 713841"/>
                  <a:gd name="connsiteY224" fmla="*/ 1211565 h 1317955"/>
                  <a:gd name="connsiteX225" fmla="*/ 259890 w 713841"/>
                  <a:gd name="connsiteY225" fmla="*/ 1209416 h 1317955"/>
                  <a:gd name="connsiteX226" fmla="*/ 259363 w 713841"/>
                  <a:gd name="connsiteY226" fmla="*/ 1204289 h 1317955"/>
                  <a:gd name="connsiteX227" fmla="*/ 251558 w 713841"/>
                  <a:gd name="connsiteY227" fmla="*/ 1123230 h 1317955"/>
                  <a:gd name="connsiteX228" fmla="*/ 247261 w 713841"/>
                  <a:gd name="connsiteY228" fmla="*/ 1041793 h 1317955"/>
                  <a:gd name="connsiteX229" fmla="*/ 247261 w 713841"/>
                  <a:gd name="connsiteY229" fmla="*/ 992102 h 1317955"/>
                  <a:gd name="connsiteX230" fmla="*/ 247223 w 713841"/>
                  <a:gd name="connsiteY230" fmla="*/ 967558 h 1317955"/>
                  <a:gd name="connsiteX231" fmla="*/ 239230 w 713841"/>
                  <a:gd name="connsiteY231" fmla="*/ 952326 h 1317955"/>
                  <a:gd name="connsiteX232" fmla="*/ 227391 w 713841"/>
                  <a:gd name="connsiteY232" fmla="*/ 959565 h 1317955"/>
                  <a:gd name="connsiteX233" fmla="*/ 216495 w 713841"/>
                  <a:gd name="connsiteY233" fmla="*/ 972459 h 1317955"/>
                  <a:gd name="connsiteX234" fmla="*/ 189576 w 713841"/>
                  <a:gd name="connsiteY234" fmla="*/ 998436 h 1317955"/>
                  <a:gd name="connsiteX235" fmla="*/ 120657 w 713841"/>
                  <a:gd name="connsiteY235" fmla="*/ 1045224 h 1317955"/>
                  <a:gd name="connsiteX236" fmla="*/ 115642 w 713841"/>
                  <a:gd name="connsiteY236" fmla="*/ 1048014 h 1317955"/>
                  <a:gd name="connsiteX237" fmla="*/ 117038 w 713841"/>
                  <a:gd name="connsiteY237" fmla="*/ 1052991 h 1317955"/>
                  <a:gd name="connsiteX238" fmla="*/ 118772 w 713841"/>
                  <a:gd name="connsiteY238" fmla="*/ 1064264 h 1317955"/>
                  <a:gd name="connsiteX239" fmla="*/ 102635 w 713841"/>
                  <a:gd name="connsiteY239" fmla="*/ 1102003 h 1317955"/>
                  <a:gd name="connsiteX240" fmla="*/ 58071 w 713841"/>
                  <a:gd name="connsiteY240" fmla="*/ 1122777 h 1317955"/>
                  <a:gd name="connsiteX241" fmla="*/ 14676 w 713841"/>
                  <a:gd name="connsiteY241" fmla="*/ 1108450 h 1317955"/>
                  <a:gd name="connsiteX242" fmla="*/ 10 w 713841"/>
                  <a:gd name="connsiteY242" fmla="*/ 1077082 h 1317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713841" h="1317955">
                    <a:moveTo>
                      <a:pt x="10" y="1077082"/>
                    </a:moveTo>
                    <a:cubicBezTo>
                      <a:pt x="-216" y="1065432"/>
                      <a:pt x="3290" y="1052878"/>
                      <a:pt x="10868" y="1042019"/>
                    </a:cubicBezTo>
                    <a:cubicBezTo>
                      <a:pt x="23385" y="1024450"/>
                      <a:pt x="47251" y="1005637"/>
                      <a:pt x="73114" y="1008540"/>
                    </a:cubicBezTo>
                    <a:cubicBezTo>
                      <a:pt x="85104" y="1009822"/>
                      <a:pt x="94039" y="1015477"/>
                      <a:pt x="100410" y="1025581"/>
                    </a:cubicBezTo>
                    <a:lnTo>
                      <a:pt x="100825" y="1026298"/>
                    </a:lnTo>
                    <a:lnTo>
                      <a:pt x="102673" y="1028145"/>
                    </a:lnTo>
                    <a:cubicBezTo>
                      <a:pt x="103729" y="1029201"/>
                      <a:pt x="104784" y="1030256"/>
                      <a:pt x="105689" y="1031350"/>
                    </a:cubicBezTo>
                    <a:lnTo>
                      <a:pt x="110515" y="1037458"/>
                    </a:lnTo>
                    <a:lnTo>
                      <a:pt x="117867" y="1033386"/>
                    </a:lnTo>
                    <a:cubicBezTo>
                      <a:pt x="169707" y="1005109"/>
                      <a:pt x="207221" y="970913"/>
                      <a:pt x="229163" y="935549"/>
                    </a:cubicBezTo>
                    <a:cubicBezTo>
                      <a:pt x="246543" y="907913"/>
                      <a:pt x="250502" y="878242"/>
                      <a:pt x="253821" y="855357"/>
                    </a:cubicBezTo>
                    <a:cubicBezTo>
                      <a:pt x="255630" y="844008"/>
                      <a:pt x="256912" y="832547"/>
                      <a:pt x="258231" y="821123"/>
                    </a:cubicBezTo>
                    <a:cubicBezTo>
                      <a:pt x="259061" y="814299"/>
                      <a:pt x="259852" y="807437"/>
                      <a:pt x="260644" y="800689"/>
                    </a:cubicBezTo>
                    <a:cubicBezTo>
                      <a:pt x="262756" y="781498"/>
                      <a:pt x="266074" y="762534"/>
                      <a:pt x="270145" y="743683"/>
                    </a:cubicBezTo>
                    <a:lnTo>
                      <a:pt x="276140" y="714163"/>
                    </a:lnTo>
                    <a:cubicBezTo>
                      <a:pt x="276517" y="712315"/>
                      <a:pt x="276781" y="709638"/>
                      <a:pt x="277007" y="706622"/>
                    </a:cubicBezTo>
                    <a:cubicBezTo>
                      <a:pt x="277950" y="696970"/>
                      <a:pt x="281004" y="688073"/>
                      <a:pt x="278402" y="678044"/>
                    </a:cubicBezTo>
                    <a:cubicBezTo>
                      <a:pt x="277950" y="676272"/>
                      <a:pt x="276894" y="674161"/>
                      <a:pt x="274708" y="673746"/>
                    </a:cubicBezTo>
                    <a:cubicBezTo>
                      <a:pt x="273086" y="673444"/>
                      <a:pt x="271654" y="674236"/>
                      <a:pt x="270522" y="675066"/>
                    </a:cubicBezTo>
                    <a:cubicBezTo>
                      <a:pt x="265998" y="678233"/>
                      <a:pt x="264678" y="682719"/>
                      <a:pt x="261361" y="686338"/>
                    </a:cubicBezTo>
                    <a:cubicBezTo>
                      <a:pt x="257967" y="690033"/>
                      <a:pt x="253141" y="693200"/>
                      <a:pt x="248919" y="696329"/>
                    </a:cubicBezTo>
                    <a:cubicBezTo>
                      <a:pt x="240587" y="702513"/>
                      <a:pt x="231614" y="708243"/>
                      <a:pt x="221999" y="713408"/>
                    </a:cubicBezTo>
                    <a:cubicBezTo>
                      <a:pt x="204355" y="722872"/>
                      <a:pt x="184448" y="730488"/>
                      <a:pt x="163034" y="734484"/>
                    </a:cubicBezTo>
                    <a:cubicBezTo>
                      <a:pt x="157265" y="735540"/>
                      <a:pt x="151384" y="736369"/>
                      <a:pt x="145465" y="736821"/>
                    </a:cubicBezTo>
                    <a:lnTo>
                      <a:pt x="139734" y="737312"/>
                    </a:lnTo>
                    <a:lnTo>
                      <a:pt x="138226" y="741949"/>
                    </a:lnTo>
                    <a:cubicBezTo>
                      <a:pt x="137283" y="744927"/>
                      <a:pt x="136040" y="747793"/>
                      <a:pt x="134833" y="750583"/>
                    </a:cubicBezTo>
                    <a:lnTo>
                      <a:pt x="133702" y="752581"/>
                    </a:lnTo>
                    <a:lnTo>
                      <a:pt x="133513" y="758161"/>
                    </a:lnTo>
                    <a:cubicBezTo>
                      <a:pt x="130120" y="767850"/>
                      <a:pt x="120355" y="772940"/>
                      <a:pt x="112739" y="775579"/>
                    </a:cubicBezTo>
                    <a:cubicBezTo>
                      <a:pt x="97357" y="780857"/>
                      <a:pt x="77111" y="780631"/>
                      <a:pt x="63539" y="774637"/>
                    </a:cubicBezTo>
                    <a:cubicBezTo>
                      <a:pt x="41633" y="764947"/>
                      <a:pt x="29192" y="744249"/>
                      <a:pt x="33489" y="722683"/>
                    </a:cubicBezTo>
                    <a:cubicBezTo>
                      <a:pt x="34847" y="716387"/>
                      <a:pt x="37524" y="710392"/>
                      <a:pt x="41407" y="704888"/>
                    </a:cubicBezTo>
                    <a:cubicBezTo>
                      <a:pt x="50870" y="691579"/>
                      <a:pt x="67120" y="681814"/>
                      <a:pt x="83822" y="679439"/>
                    </a:cubicBezTo>
                    <a:cubicBezTo>
                      <a:pt x="93096" y="678082"/>
                      <a:pt x="106970" y="678421"/>
                      <a:pt x="120506" y="686866"/>
                    </a:cubicBezTo>
                    <a:cubicBezTo>
                      <a:pt x="134569" y="695651"/>
                      <a:pt x="139093" y="708281"/>
                      <a:pt x="140413" y="717367"/>
                    </a:cubicBezTo>
                    <a:lnTo>
                      <a:pt x="141053" y="721741"/>
                    </a:lnTo>
                    <a:lnTo>
                      <a:pt x="146143" y="724040"/>
                    </a:lnTo>
                    <a:cubicBezTo>
                      <a:pt x="152138" y="726416"/>
                      <a:pt x="170197" y="720421"/>
                      <a:pt x="186749" y="714200"/>
                    </a:cubicBezTo>
                    <a:cubicBezTo>
                      <a:pt x="203299" y="707904"/>
                      <a:pt x="218607" y="701193"/>
                      <a:pt x="218607" y="701193"/>
                    </a:cubicBezTo>
                    <a:cubicBezTo>
                      <a:pt x="238627" y="689882"/>
                      <a:pt x="255630" y="675744"/>
                      <a:pt x="271427" y="659645"/>
                    </a:cubicBezTo>
                    <a:cubicBezTo>
                      <a:pt x="297441" y="633103"/>
                      <a:pt x="305133" y="603884"/>
                      <a:pt x="318215" y="569688"/>
                    </a:cubicBezTo>
                    <a:lnTo>
                      <a:pt x="321420" y="560640"/>
                    </a:lnTo>
                    <a:cubicBezTo>
                      <a:pt x="323984" y="553703"/>
                      <a:pt x="326548" y="546690"/>
                      <a:pt x="329149" y="539602"/>
                    </a:cubicBezTo>
                    <a:cubicBezTo>
                      <a:pt x="336539" y="519620"/>
                      <a:pt x="345022" y="500090"/>
                      <a:pt x="354409" y="480938"/>
                    </a:cubicBezTo>
                    <a:cubicBezTo>
                      <a:pt x="363533" y="461710"/>
                      <a:pt x="372205" y="442293"/>
                      <a:pt x="381743" y="423367"/>
                    </a:cubicBezTo>
                    <a:lnTo>
                      <a:pt x="392714" y="403272"/>
                    </a:lnTo>
                    <a:lnTo>
                      <a:pt x="369000" y="412848"/>
                    </a:lnTo>
                    <a:cubicBezTo>
                      <a:pt x="355503" y="418202"/>
                      <a:pt x="340836" y="421708"/>
                      <a:pt x="327565" y="424234"/>
                    </a:cubicBezTo>
                    <a:cubicBezTo>
                      <a:pt x="297517" y="430191"/>
                      <a:pt x="264754" y="435356"/>
                      <a:pt x="231916" y="426948"/>
                    </a:cubicBezTo>
                    <a:lnTo>
                      <a:pt x="223508" y="424762"/>
                    </a:lnTo>
                    <a:lnTo>
                      <a:pt x="221887" y="431963"/>
                    </a:lnTo>
                    <a:cubicBezTo>
                      <a:pt x="221510" y="433659"/>
                      <a:pt x="221019" y="435243"/>
                      <a:pt x="220378" y="436713"/>
                    </a:cubicBezTo>
                    <a:cubicBezTo>
                      <a:pt x="219474" y="438862"/>
                      <a:pt x="218342" y="440672"/>
                      <a:pt x="216986" y="442218"/>
                    </a:cubicBezTo>
                    <a:lnTo>
                      <a:pt x="215252" y="444103"/>
                    </a:lnTo>
                    <a:lnTo>
                      <a:pt x="215289" y="446667"/>
                    </a:lnTo>
                    <a:cubicBezTo>
                      <a:pt x="215063" y="447722"/>
                      <a:pt x="214761" y="448514"/>
                      <a:pt x="214497" y="449193"/>
                    </a:cubicBezTo>
                    <a:cubicBezTo>
                      <a:pt x="213781" y="450852"/>
                      <a:pt x="213027" y="451455"/>
                      <a:pt x="211933" y="451907"/>
                    </a:cubicBezTo>
                    <a:cubicBezTo>
                      <a:pt x="196287" y="458543"/>
                      <a:pt x="181432" y="466234"/>
                      <a:pt x="164806" y="460051"/>
                    </a:cubicBezTo>
                    <a:cubicBezTo>
                      <a:pt x="149725" y="454433"/>
                      <a:pt x="135964" y="438410"/>
                      <a:pt x="133815" y="422273"/>
                    </a:cubicBezTo>
                    <a:cubicBezTo>
                      <a:pt x="132797" y="414846"/>
                      <a:pt x="134079" y="406589"/>
                      <a:pt x="137510" y="398446"/>
                    </a:cubicBezTo>
                    <a:cubicBezTo>
                      <a:pt x="146106" y="378049"/>
                      <a:pt x="165296" y="364175"/>
                      <a:pt x="184034" y="364966"/>
                    </a:cubicBezTo>
                    <a:cubicBezTo>
                      <a:pt x="207409" y="366022"/>
                      <a:pt x="218644" y="392074"/>
                      <a:pt x="221774" y="406853"/>
                    </a:cubicBezTo>
                    <a:lnTo>
                      <a:pt x="222754" y="411566"/>
                    </a:lnTo>
                    <a:lnTo>
                      <a:pt x="227806" y="413413"/>
                    </a:lnTo>
                    <a:cubicBezTo>
                      <a:pt x="264414" y="426722"/>
                      <a:pt x="302418" y="417448"/>
                      <a:pt x="329752" y="411717"/>
                    </a:cubicBezTo>
                    <a:cubicBezTo>
                      <a:pt x="395995" y="398974"/>
                      <a:pt x="420162" y="350489"/>
                      <a:pt x="447269" y="309280"/>
                    </a:cubicBezTo>
                    <a:cubicBezTo>
                      <a:pt x="447269" y="309280"/>
                      <a:pt x="459711" y="289525"/>
                      <a:pt x="472191" y="269769"/>
                    </a:cubicBezTo>
                    <a:cubicBezTo>
                      <a:pt x="485839" y="250805"/>
                      <a:pt x="499525" y="231765"/>
                      <a:pt x="499525" y="231765"/>
                    </a:cubicBezTo>
                    <a:cubicBezTo>
                      <a:pt x="500920" y="229654"/>
                      <a:pt x="502013" y="227693"/>
                      <a:pt x="503181" y="225506"/>
                    </a:cubicBezTo>
                    <a:cubicBezTo>
                      <a:pt x="505444" y="221322"/>
                      <a:pt x="509176" y="218645"/>
                      <a:pt x="511363" y="214497"/>
                    </a:cubicBezTo>
                    <a:lnTo>
                      <a:pt x="520261" y="197418"/>
                    </a:lnTo>
                    <a:cubicBezTo>
                      <a:pt x="520676" y="196627"/>
                      <a:pt x="521014" y="195496"/>
                      <a:pt x="520185" y="194666"/>
                    </a:cubicBezTo>
                    <a:cubicBezTo>
                      <a:pt x="519431" y="193950"/>
                      <a:pt x="518376" y="194063"/>
                      <a:pt x="517508" y="194251"/>
                    </a:cubicBezTo>
                    <a:cubicBezTo>
                      <a:pt x="509553" y="196099"/>
                      <a:pt x="502088" y="198813"/>
                      <a:pt x="494774" y="202018"/>
                    </a:cubicBezTo>
                    <a:cubicBezTo>
                      <a:pt x="487761" y="205110"/>
                      <a:pt x="478336" y="206542"/>
                      <a:pt x="470192" y="207937"/>
                    </a:cubicBezTo>
                    <a:cubicBezTo>
                      <a:pt x="452737" y="210916"/>
                      <a:pt x="433810" y="211481"/>
                      <a:pt x="414506" y="207937"/>
                    </a:cubicBezTo>
                    <a:lnTo>
                      <a:pt x="405383" y="205939"/>
                    </a:lnTo>
                    <a:lnTo>
                      <a:pt x="400896" y="204808"/>
                    </a:lnTo>
                    <a:lnTo>
                      <a:pt x="397993" y="207409"/>
                    </a:lnTo>
                    <a:cubicBezTo>
                      <a:pt x="394298" y="210765"/>
                      <a:pt x="389887" y="213668"/>
                      <a:pt x="384873" y="216043"/>
                    </a:cubicBezTo>
                    <a:cubicBezTo>
                      <a:pt x="378275" y="222943"/>
                      <a:pt x="371640" y="225393"/>
                      <a:pt x="363308" y="224715"/>
                    </a:cubicBezTo>
                    <a:cubicBezTo>
                      <a:pt x="351280" y="223734"/>
                      <a:pt x="337444" y="216383"/>
                      <a:pt x="327415" y="205298"/>
                    </a:cubicBezTo>
                    <a:cubicBezTo>
                      <a:pt x="311014" y="187239"/>
                      <a:pt x="306791" y="165523"/>
                      <a:pt x="317574" y="149838"/>
                    </a:cubicBezTo>
                    <a:cubicBezTo>
                      <a:pt x="318894" y="147840"/>
                      <a:pt x="320440" y="145955"/>
                      <a:pt x="322136" y="144108"/>
                    </a:cubicBezTo>
                    <a:cubicBezTo>
                      <a:pt x="333485" y="132119"/>
                      <a:pt x="352449" y="129706"/>
                      <a:pt x="370433" y="137925"/>
                    </a:cubicBezTo>
                    <a:cubicBezTo>
                      <a:pt x="389095" y="146445"/>
                      <a:pt x="403422" y="162356"/>
                      <a:pt x="407381" y="178077"/>
                    </a:cubicBezTo>
                    <a:cubicBezTo>
                      <a:pt x="408173" y="181244"/>
                      <a:pt x="408361" y="184449"/>
                      <a:pt x="408059" y="188181"/>
                    </a:cubicBezTo>
                    <a:lnTo>
                      <a:pt x="407343" y="196061"/>
                    </a:lnTo>
                    <a:lnTo>
                      <a:pt x="416240" y="197720"/>
                    </a:lnTo>
                    <a:cubicBezTo>
                      <a:pt x="445422" y="203149"/>
                      <a:pt x="474415" y="197343"/>
                      <a:pt x="498959" y="187277"/>
                    </a:cubicBezTo>
                    <a:cubicBezTo>
                      <a:pt x="523955" y="177474"/>
                      <a:pt x="545860" y="164278"/>
                      <a:pt x="558754" y="152138"/>
                    </a:cubicBezTo>
                    <a:cubicBezTo>
                      <a:pt x="563995" y="150329"/>
                      <a:pt x="567237" y="147765"/>
                      <a:pt x="570932" y="142901"/>
                    </a:cubicBezTo>
                    <a:cubicBezTo>
                      <a:pt x="573006" y="140149"/>
                      <a:pt x="575042" y="136944"/>
                      <a:pt x="576814" y="134079"/>
                    </a:cubicBezTo>
                    <a:cubicBezTo>
                      <a:pt x="578134" y="132043"/>
                      <a:pt x="579339" y="130196"/>
                      <a:pt x="580244" y="128876"/>
                    </a:cubicBezTo>
                    <a:lnTo>
                      <a:pt x="638758" y="65612"/>
                    </a:lnTo>
                    <a:cubicBezTo>
                      <a:pt x="638758" y="65612"/>
                      <a:pt x="641096" y="62898"/>
                      <a:pt x="644942" y="59127"/>
                    </a:cubicBezTo>
                    <a:cubicBezTo>
                      <a:pt x="648825" y="55433"/>
                      <a:pt x="654027" y="50494"/>
                      <a:pt x="659231" y="45555"/>
                    </a:cubicBezTo>
                    <a:cubicBezTo>
                      <a:pt x="669637" y="35677"/>
                      <a:pt x="680079" y="25761"/>
                      <a:pt x="680079" y="25761"/>
                    </a:cubicBezTo>
                    <a:cubicBezTo>
                      <a:pt x="682115" y="23499"/>
                      <a:pt x="684000" y="21425"/>
                      <a:pt x="686074" y="19126"/>
                    </a:cubicBezTo>
                    <a:cubicBezTo>
                      <a:pt x="688638" y="16147"/>
                      <a:pt x="691541" y="12716"/>
                      <a:pt x="694670" y="9549"/>
                    </a:cubicBezTo>
                    <a:cubicBezTo>
                      <a:pt x="705001" y="-894"/>
                      <a:pt x="709487" y="-140"/>
                      <a:pt x="710279" y="124"/>
                    </a:cubicBezTo>
                    <a:cubicBezTo>
                      <a:pt x="713219" y="3328"/>
                      <a:pt x="713973" y="5779"/>
                      <a:pt x="713823" y="7664"/>
                    </a:cubicBezTo>
                    <a:cubicBezTo>
                      <a:pt x="713559" y="11283"/>
                      <a:pt x="711900" y="14337"/>
                      <a:pt x="708281" y="17957"/>
                    </a:cubicBezTo>
                    <a:cubicBezTo>
                      <a:pt x="706886" y="19239"/>
                      <a:pt x="701796" y="23914"/>
                      <a:pt x="701796" y="23914"/>
                    </a:cubicBezTo>
                    <a:lnTo>
                      <a:pt x="687092" y="38014"/>
                    </a:lnTo>
                    <a:lnTo>
                      <a:pt x="678911" y="46045"/>
                    </a:lnTo>
                    <a:cubicBezTo>
                      <a:pt x="662510" y="58713"/>
                      <a:pt x="591292" y="138226"/>
                      <a:pt x="591292" y="138226"/>
                    </a:cubicBezTo>
                    <a:cubicBezTo>
                      <a:pt x="587597" y="142788"/>
                      <a:pt x="583449" y="147011"/>
                      <a:pt x="579302" y="151271"/>
                    </a:cubicBezTo>
                    <a:cubicBezTo>
                      <a:pt x="574212" y="156474"/>
                      <a:pt x="569122" y="161715"/>
                      <a:pt x="564749" y="167483"/>
                    </a:cubicBezTo>
                    <a:cubicBezTo>
                      <a:pt x="562902" y="169934"/>
                      <a:pt x="561168" y="172460"/>
                      <a:pt x="559584" y="175137"/>
                    </a:cubicBezTo>
                    <a:cubicBezTo>
                      <a:pt x="552609" y="187163"/>
                      <a:pt x="553665" y="199379"/>
                      <a:pt x="554795" y="211067"/>
                    </a:cubicBezTo>
                    <a:cubicBezTo>
                      <a:pt x="555248" y="216533"/>
                      <a:pt x="556040" y="222302"/>
                      <a:pt x="556002" y="228334"/>
                    </a:cubicBezTo>
                    <a:cubicBezTo>
                      <a:pt x="555248" y="279194"/>
                      <a:pt x="579717" y="326699"/>
                      <a:pt x="619945" y="357727"/>
                    </a:cubicBezTo>
                    <a:lnTo>
                      <a:pt x="623564" y="360555"/>
                    </a:lnTo>
                    <a:lnTo>
                      <a:pt x="627523" y="360367"/>
                    </a:lnTo>
                    <a:cubicBezTo>
                      <a:pt x="632085" y="360178"/>
                      <a:pt x="636873" y="361045"/>
                      <a:pt x="642189" y="363081"/>
                    </a:cubicBezTo>
                    <a:cubicBezTo>
                      <a:pt x="643170" y="363458"/>
                      <a:pt x="644037" y="363948"/>
                      <a:pt x="644866" y="364627"/>
                    </a:cubicBezTo>
                    <a:lnTo>
                      <a:pt x="646864" y="366248"/>
                    </a:lnTo>
                    <a:lnTo>
                      <a:pt x="649277" y="367002"/>
                    </a:lnTo>
                    <a:cubicBezTo>
                      <a:pt x="660512" y="370508"/>
                      <a:pt x="671220" y="377446"/>
                      <a:pt x="678836" y="385853"/>
                    </a:cubicBezTo>
                    <a:cubicBezTo>
                      <a:pt x="686338" y="394110"/>
                      <a:pt x="689882" y="402706"/>
                      <a:pt x="690259" y="411151"/>
                    </a:cubicBezTo>
                    <a:cubicBezTo>
                      <a:pt x="690335" y="414733"/>
                      <a:pt x="689618" y="417938"/>
                      <a:pt x="688072" y="420652"/>
                    </a:cubicBezTo>
                    <a:cubicBezTo>
                      <a:pt x="681173" y="432717"/>
                      <a:pt x="658363" y="434753"/>
                      <a:pt x="636119" y="425516"/>
                    </a:cubicBezTo>
                    <a:cubicBezTo>
                      <a:pt x="624054" y="420464"/>
                      <a:pt x="617306" y="412471"/>
                      <a:pt x="613800" y="406627"/>
                    </a:cubicBezTo>
                    <a:cubicBezTo>
                      <a:pt x="606673" y="394789"/>
                      <a:pt x="605769" y="380047"/>
                      <a:pt x="611424" y="370207"/>
                    </a:cubicBezTo>
                    <a:lnTo>
                      <a:pt x="613837" y="365984"/>
                    </a:lnTo>
                    <a:lnTo>
                      <a:pt x="609011" y="360329"/>
                    </a:lnTo>
                    <a:cubicBezTo>
                      <a:pt x="606522" y="357388"/>
                      <a:pt x="602300" y="354523"/>
                      <a:pt x="599359" y="351771"/>
                    </a:cubicBezTo>
                    <a:cubicBezTo>
                      <a:pt x="596118" y="348717"/>
                      <a:pt x="592950" y="345550"/>
                      <a:pt x="590047" y="342383"/>
                    </a:cubicBezTo>
                    <a:cubicBezTo>
                      <a:pt x="584128" y="335973"/>
                      <a:pt x="578737" y="329262"/>
                      <a:pt x="573948" y="322325"/>
                    </a:cubicBezTo>
                    <a:cubicBezTo>
                      <a:pt x="564033" y="307999"/>
                      <a:pt x="556643" y="292767"/>
                      <a:pt x="551704" y="277309"/>
                    </a:cubicBezTo>
                    <a:cubicBezTo>
                      <a:pt x="548084" y="265885"/>
                      <a:pt x="545785" y="254311"/>
                      <a:pt x="544729" y="242849"/>
                    </a:cubicBezTo>
                    <a:cubicBezTo>
                      <a:pt x="544202" y="237081"/>
                      <a:pt x="544390" y="231463"/>
                      <a:pt x="544089" y="225695"/>
                    </a:cubicBezTo>
                    <a:cubicBezTo>
                      <a:pt x="543749" y="218418"/>
                      <a:pt x="541939" y="210463"/>
                      <a:pt x="541450" y="203262"/>
                    </a:cubicBezTo>
                    <a:cubicBezTo>
                      <a:pt x="531269" y="212801"/>
                      <a:pt x="522599" y="224036"/>
                      <a:pt x="514454" y="235271"/>
                    </a:cubicBezTo>
                    <a:cubicBezTo>
                      <a:pt x="485613" y="272898"/>
                      <a:pt x="461031" y="313390"/>
                      <a:pt x="435544" y="353580"/>
                    </a:cubicBezTo>
                    <a:cubicBezTo>
                      <a:pt x="432114" y="359688"/>
                      <a:pt x="428833" y="365833"/>
                      <a:pt x="425741" y="372054"/>
                    </a:cubicBezTo>
                    <a:cubicBezTo>
                      <a:pt x="412470" y="399614"/>
                      <a:pt x="398031" y="433207"/>
                      <a:pt x="410095" y="474792"/>
                    </a:cubicBezTo>
                    <a:cubicBezTo>
                      <a:pt x="415562" y="494812"/>
                      <a:pt x="425440" y="514643"/>
                      <a:pt x="439465" y="533570"/>
                    </a:cubicBezTo>
                    <a:cubicBezTo>
                      <a:pt x="444592" y="540469"/>
                      <a:pt x="450852" y="547105"/>
                      <a:pt x="457072" y="553552"/>
                    </a:cubicBezTo>
                    <a:lnTo>
                      <a:pt x="461898" y="558566"/>
                    </a:lnTo>
                    <a:cubicBezTo>
                      <a:pt x="462614" y="559358"/>
                      <a:pt x="463783" y="560678"/>
                      <a:pt x="465253" y="562299"/>
                    </a:cubicBezTo>
                    <a:cubicBezTo>
                      <a:pt x="478148" y="576927"/>
                      <a:pt x="485839" y="583864"/>
                      <a:pt x="494133" y="585108"/>
                    </a:cubicBezTo>
                    <a:cubicBezTo>
                      <a:pt x="500014" y="585938"/>
                      <a:pt x="504577" y="583186"/>
                      <a:pt x="511325" y="578661"/>
                    </a:cubicBezTo>
                    <a:cubicBezTo>
                      <a:pt x="512720" y="577681"/>
                      <a:pt x="514040" y="576814"/>
                      <a:pt x="514945" y="576475"/>
                    </a:cubicBezTo>
                    <a:cubicBezTo>
                      <a:pt x="519695" y="574514"/>
                      <a:pt x="525690" y="574099"/>
                      <a:pt x="533343" y="575155"/>
                    </a:cubicBezTo>
                    <a:cubicBezTo>
                      <a:pt x="548348" y="577266"/>
                      <a:pt x="564862" y="583751"/>
                      <a:pt x="575531" y="591442"/>
                    </a:cubicBezTo>
                    <a:cubicBezTo>
                      <a:pt x="586729" y="599548"/>
                      <a:pt x="594609" y="610633"/>
                      <a:pt x="597965" y="622056"/>
                    </a:cubicBezTo>
                    <a:cubicBezTo>
                      <a:pt x="599737" y="628390"/>
                      <a:pt x="599699" y="634159"/>
                      <a:pt x="597889" y="639362"/>
                    </a:cubicBezTo>
                    <a:cubicBezTo>
                      <a:pt x="593591" y="651615"/>
                      <a:pt x="579302" y="659042"/>
                      <a:pt x="559584" y="659721"/>
                    </a:cubicBezTo>
                    <a:cubicBezTo>
                      <a:pt x="532212" y="660588"/>
                      <a:pt x="496244" y="649164"/>
                      <a:pt x="484217" y="626015"/>
                    </a:cubicBezTo>
                    <a:cubicBezTo>
                      <a:pt x="480598" y="619116"/>
                      <a:pt x="480033" y="612480"/>
                      <a:pt x="482408" y="605731"/>
                    </a:cubicBezTo>
                    <a:cubicBezTo>
                      <a:pt x="483275" y="603243"/>
                      <a:pt x="484519" y="600868"/>
                      <a:pt x="486065" y="598606"/>
                    </a:cubicBezTo>
                    <a:lnTo>
                      <a:pt x="488779" y="594534"/>
                    </a:lnTo>
                    <a:lnTo>
                      <a:pt x="483388" y="590500"/>
                    </a:lnTo>
                    <a:cubicBezTo>
                      <a:pt x="434904" y="554645"/>
                      <a:pt x="404402" y="510232"/>
                      <a:pt x="395391" y="464801"/>
                    </a:cubicBezTo>
                    <a:lnTo>
                      <a:pt x="390038" y="437241"/>
                    </a:lnTo>
                    <a:lnTo>
                      <a:pt x="372054" y="475471"/>
                    </a:lnTo>
                    <a:cubicBezTo>
                      <a:pt x="365229" y="490363"/>
                      <a:pt x="357840" y="505029"/>
                      <a:pt x="351469" y="520148"/>
                    </a:cubicBezTo>
                    <a:lnTo>
                      <a:pt x="333485" y="565994"/>
                    </a:lnTo>
                    <a:lnTo>
                      <a:pt x="325341" y="585674"/>
                    </a:lnTo>
                    <a:cubicBezTo>
                      <a:pt x="321345" y="594722"/>
                      <a:pt x="317725" y="603846"/>
                      <a:pt x="315237" y="613234"/>
                    </a:cubicBezTo>
                    <a:cubicBezTo>
                      <a:pt x="309016" y="634837"/>
                      <a:pt x="304266" y="661417"/>
                      <a:pt x="316858" y="691164"/>
                    </a:cubicBezTo>
                    <a:cubicBezTo>
                      <a:pt x="325869" y="710694"/>
                      <a:pt x="341779" y="729771"/>
                      <a:pt x="363797" y="747453"/>
                    </a:cubicBezTo>
                    <a:cubicBezTo>
                      <a:pt x="372431" y="754353"/>
                      <a:pt x="382083" y="760498"/>
                      <a:pt x="391395" y="766342"/>
                    </a:cubicBezTo>
                    <a:lnTo>
                      <a:pt x="398031" y="770640"/>
                    </a:lnTo>
                    <a:cubicBezTo>
                      <a:pt x="410510" y="778972"/>
                      <a:pt x="427702" y="789981"/>
                      <a:pt x="441237" y="786739"/>
                    </a:cubicBezTo>
                    <a:cubicBezTo>
                      <a:pt x="445837" y="785683"/>
                      <a:pt x="449116" y="783723"/>
                      <a:pt x="451982" y="781988"/>
                    </a:cubicBezTo>
                    <a:lnTo>
                      <a:pt x="454433" y="780556"/>
                    </a:lnTo>
                    <a:cubicBezTo>
                      <a:pt x="464348" y="775240"/>
                      <a:pt x="484368" y="775579"/>
                      <a:pt x="496886" y="779085"/>
                    </a:cubicBezTo>
                    <a:cubicBezTo>
                      <a:pt x="513851" y="783874"/>
                      <a:pt x="528970" y="794769"/>
                      <a:pt x="534588" y="806042"/>
                    </a:cubicBezTo>
                    <a:cubicBezTo>
                      <a:pt x="537113" y="811132"/>
                      <a:pt x="537754" y="816335"/>
                      <a:pt x="536548" y="821576"/>
                    </a:cubicBezTo>
                    <a:cubicBezTo>
                      <a:pt x="533758" y="836091"/>
                      <a:pt x="518526" y="847741"/>
                      <a:pt x="498167" y="850078"/>
                    </a:cubicBezTo>
                    <a:cubicBezTo>
                      <a:pt x="473171" y="853019"/>
                      <a:pt x="447345" y="840992"/>
                      <a:pt x="434866" y="826703"/>
                    </a:cubicBezTo>
                    <a:cubicBezTo>
                      <a:pt x="427551" y="818258"/>
                      <a:pt x="424158" y="809511"/>
                      <a:pt x="425930" y="801066"/>
                    </a:cubicBezTo>
                    <a:lnTo>
                      <a:pt x="427438" y="796089"/>
                    </a:lnTo>
                    <a:lnTo>
                      <a:pt x="421066" y="791678"/>
                    </a:lnTo>
                    <a:cubicBezTo>
                      <a:pt x="377370" y="775655"/>
                      <a:pt x="339404" y="746888"/>
                      <a:pt x="316142" y="712956"/>
                    </a:cubicBezTo>
                    <a:cubicBezTo>
                      <a:pt x="310675" y="705001"/>
                      <a:pt x="307772" y="696329"/>
                      <a:pt x="301966" y="688374"/>
                    </a:cubicBezTo>
                    <a:cubicBezTo>
                      <a:pt x="301476" y="687658"/>
                      <a:pt x="300722" y="686829"/>
                      <a:pt x="299741" y="686791"/>
                    </a:cubicBezTo>
                    <a:cubicBezTo>
                      <a:pt x="298610" y="686753"/>
                      <a:pt x="297970" y="687696"/>
                      <a:pt x="297705" y="688525"/>
                    </a:cubicBezTo>
                    <a:cubicBezTo>
                      <a:pt x="294199" y="698441"/>
                      <a:pt x="292728" y="708809"/>
                      <a:pt x="289411" y="718687"/>
                    </a:cubicBezTo>
                    <a:cubicBezTo>
                      <a:pt x="288506" y="721326"/>
                      <a:pt x="287752" y="723626"/>
                      <a:pt x="287413" y="725172"/>
                    </a:cubicBezTo>
                    <a:lnTo>
                      <a:pt x="281493" y="754504"/>
                    </a:lnTo>
                    <a:cubicBezTo>
                      <a:pt x="277271" y="773091"/>
                      <a:pt x="275046" y="791980"/>
                      <a:pt x="272634" y="810793"/>
                    </a:cubicBezTo>
                    <a:lnTo>
                      <a:pt x="267732" y="853924"/>
                    </a:lnTo>
                    <a:cubicBezTo>
                      <a:pt x="265847" y="867874"/>
                      <a:pt x="265961" y="882012"/>
                      <a:pt x="264829" y="896037"/>
                    </a:cubicBezTo>
                    <a:cubicBezTo>
                      <a:pt x="263472" y="918394"/>
                      <a:pt x="273614" y="940262"/>
                      <a:pt x="285981" y="961827"/>
                    </a:cubicBezTo>
                    <a:cubicBezTo>
                      <a:pt x="315237" y="1009256"/>
                      <a:pt x="357124" y="1046242"/>
                      <a:pt x="409793" y="1066413"/>
                    </a:cubicBezTo>
                    <a:lnTo>
                      <a:pt x="416391" y="1069127"/>
                    </a:lnTo>
                    <a:lnTo>
                      <a:pt x="421933" y="1065508"/>
                    </a:lnTo>
                    <a:lnTo>
                      <a:pt x="425214" y="1062718"/>
                    </a:lnTo>
                    <a:cubicBezTo>
                      <a:pt x="436713" y="1054084"/>
                      <a:pt x="450852" y="1049824"/>
                      <a:pt x="465103" y="1050389"/>
                    </a:cubicBezTo>
                    <a:cubicBezTo>
                      <a:pt x="478788" y="1050917"/>
                      <a:pt x="491268" y="1055705"/>
                      <a:pt x="501183" y="1063887"/>
                    </a:cubicBezTo>
                    <a:cubicBezTo>
                      <a:pt x="509365" y="1070711"/>
                      <a:pt x="513851" y="1078704"/>
                      <a:pt x="514078" y="1087300"/>
                    </a:cubicBezTo>
                    <a:cubicBezTo>
                      <a:pt x="514530" y="1106301"/>
                      <a:pt x="492776" y="1128583"/>
                      <a:pt x="456243" y="1133258"/>
                    </a:cubicBezTo>
                    <a:cubicBezTo>
                      <a:pt x="441840" y="1134993"/>
                      <a:pt x="427513" y="1132278"/>
                      <a:pt x="416505" y="1125228"/>
                    </a:cubicBezTo>
                    <a:cubicBezTo>
                      <a:pt x="411378" y="1122928"/>
                      <a:pt x="408474" y="1120968"/>
                      <a:pt x="406250" y="1118592"/>
                    </a:cubicBezTo>
                    <a:cubicBezTo>
                      <a:pt x="402781" y="1114860"/>
                      <a:pt x="400821" y="1110298"/>
                      <a:pt x="400443" y="1105095"/>
                    </a:cubicBezTo>
                    <a:cubicBezTo>
                      <a:pt x="399765" y="1102154"/>
                      <a:pt x="399425" y="1100043"/>
                      <a:pt x="399350" y="1097894"/>
                    </a:cubicBezTo>
                    <a:cubicBezTo>
                      <a:pt x="399199" y="1092050"/>
                      <a:pt x="400896" y="1086508"/>
                      <a:pt x="404516" y="1081456"/>
                    </a:cubicBezTo>
                    <a:lnTo>
                      <a:pt x="408173" y="1076366"/>
                    </a:lnTo>
                    <a:lnTo>
                      <a:pt x="401084" y="1073538"/>
                    </a:lnTo>
                    <a:cubicBezTo>
                      <a:pt x="376126" y="1063397"/>
                      <a:pt x="352487" y="1049673"/>
                      <a:pt x="333711" y="1033838"/>
                    </a:cubicBezTo>
                    <a:cubicBezTo>
                      <a:pt x="313880" y="1017551"/>
                      <a:pt x="292578" y="997418"/>
                      <a:pt x="280664" y="975890"/>
                    </a:cubicBezTo>
                    <a:cubicBezTo>
                      <a:pt x="278025" y="971102"/>
                      <a:pt x="276969" y="967256"/>
                      <a:pt x="271088" y="963675"/>
                    </a:cubicBezTo>
                    <a:cubicBezTo>
                      <a:pt x="270220" y="963147"/>
                      <a:pt x="269202" y="962619"/>
                      <a:pt x="268147" y="962732"/>
                    </a:cubicBezTo>
                    <a:cubicBezTo>
                      <a:pt x="266828" y="962845"/>
                      <a:pt x="265998" y="963825"/>
                      <a:pt x="265432" y="964730"/>
                    </a:cubicBezTo>
                    <a:cubicBezTo>
                      <a:pt x="258759" y="975249"/>
                      <a:pt x="260494" y="987578"/>
                      <a:pt x="260532" y="999152"/>
                    </a:cubicBezTo>
                    <a:lnTo>
                      <a:pt x="260606" y="1038664"/>
                    </a:lnTo>
                    <a:cubicBezTo>
                      <a:pt x="261323" y="1065545"/>
                      <a:pt x="263623" y="1092389"/>
                      <a:pt x="264829" y="1119196"/>
                    </a:cubicBezTo>
                    <a:cubicBezTo>
                      <a:pt x="265847" y="1146982"/>
                      <a:pt x="270485" y="1174467"/>
                      <a:pt x="272747" y="1202140"/>
                    </a:cubicBezTo>
                    <a:lnTo>
                      <a:pt x="273237" y="1207381"/>
                    </a:lnTo>
                    <a:lnTo>
                      <a:pt x="280061" y="1207871"/>
                    </a:lnTo>
                    <a:cubicBezTo>
                      <a:pt x="289034" y="1208474"/>
                      <a:pt x="296876" y="1210887"/>
                      <a:pt x="303474" y="1215034"/>
                    </a:cubicBezTo>
                    <a:cubicBezTo>
                      <a:pt x="309129" y="1218691"/>
                      <a:pt x="314068" y="1223517"/>
                      <a:pt x="318140" y="1229361"/>
                    </a:cubicBezTo>
                    <a:cubicBezTo>
                      <a:pt x="325002" y="1235921"/>
                      <a:pt x="328772" y="1242557"/>
                      <a:pt x="329941" y="1249758"/>
                    </a:cubicBezTo>
                    <a:cubicBezTo>
                      <a:pt x="330921" y="1258014"/>
                      <a:pt x="329300" y="1265216"/>
                      <a:pt x="325341" y="1272794"/>
                    </a:cubicBezTo>
                    <a:cubicBezTo>
                      <a:pt x="322212" y="1288176"/>
                      <a:pt x="311052" y="1301900"/>
                      <a:pt x="295669" y="1310232"/>
                    </a:cubicBezTo>
                    <a:cubicBezTo>
                      <a:pt x="286093" y="1315359"/>
                      <a:pt x="270749" y="1320826"/>
                      <a:pt x="251709" y="1316226"/>
                    </a:cubicBezTo>
                    <a:cubicBezTo>
                      <a:pt x="229955" y="1315698"/>
                      <a:pt x="214987" y="1307442"/>
                      <a:pt x="208390" y="1293454"/>
                    </a:cubicBezTo>
                    <a:cubicBezTo>
                      <a:pt x="206844" y="1290174"/>
                      <a:pt x="205751" y="1286630"/>
                      <a:pt x="205147" y="1282898"/>
                    </a:cubicBezTo>
                    <a:cubicBezTo>
                      <a:pt x="202244" y="1263783"/>
                      <a:pt x="211782" y="1239917"/>
                      <a:pt x="230973" y="1224083"/>
                    </a:cubicBezTo>
                    <a:cubicBezTo>
                      <a:pt x="237344" y="1218767"/>
                      <a:pt x="244998" y="1214582"/>
                      <a:pt x="253670" y="1211565"/>
                    </a:cubicBezTo>
                    <a:lnTo>
                      <a:pt x="259890" y="1209416"/>
                    </a:lnTo>
                    <a:lnTo>
                      <a:pt x="259363" y="1204289"/>
                    </a:lnTo>
                    <a:cubicBezTo>
                      <a:pt x="257100" y="1177257"/>
                      <a:pt x="252878" y="1150337"/>
                      <a:pt x="251558" y="1123230"/>
                    </a:cubicBezTo>
                    <a:lnTo>
                      <a:pt x="247261" y="1041793"/>
                    </a:lnTo>
                    <a:lnTo>
                      <a:pt x="247261" y="992102"/>
                    </a:lnTo>
                    <a:lnTo>
                      <a:pt x="247223" y="967558"/>
                    </a:lnTo>
                    <a:cubicBezTo>
                      <a:pt x="247223" y="962129"/>
                      <a:pt x="248995" y="953684"/>
                      <a:pt x="239230" y="952326"/>
                    </a:cubicBezTo>
                    <a:cubicBezTo>
                      <a:pt x="232367" y="951384"/>
                      <a:pt x="229879" y="955833"/>
                      <a:pt x="227391" y="959565"/>
                    </a:cubicBezTo>
                    <a:cubicBezTo>
                      <a:pt x="224300" y="964014"/>
                      <a:pt x="220265" y="968274"/>
                      <a:pt x="216495" y="972459"/>
                    </a:cubicBezTo>
                    <a:cubicBezTo>
                      <a:pt x="208352" y="981508"/>
                      <a:pt x="199304" y="990141"/>
                      <a:pt x="189576" y="998436"/>
                    </a:cubicBezTo>
                    <a:cubicBezTo>
                      <a:pt x="169254" y="1015703"/>
                      <a:pt x="145992" y="1031538"/>
                      <a:pt x="120657" y="1045224"/>
                    </a:cubicBezTo>
                    <a:lnTo>
                      <a:pt x="115642" y="1048014"/>
                    </a:lnTo>
                    <a:lnTo>
                      <a:pt x="117038" y="1052991"/>
                    </a:lnTo>
                    <a:cubicBezTo>
                      <a:pt x="118093" y="1056723"/>
                      <a:pt x="118658" y="1060493"/>
                      <a:pt x="118772" y="1064264"/>
                    </a:cubicBezTo>
                    <a:cubicBezTo>
                      <a:pt x="119149" y="1077572"/>
                      <a:pt x="113568" y="1090504"/>
                      <a:pt x="102635" y="1102003"/>
                    </a:cubicBezTo>
                    <a:cubicBezTo>
                      <a:pt x="91287" y="1113917"/>
                      <a:pt x="75037" y="1121609"/>
                      <a:pt x="58071" y="1122777"/>
                    </a:cubicBezTo>
                    <a:cubicBezTo>
                      <a:pt x="41934" y="1123871"/>
                      <a:pt x="26515" y="1118894"/>
                      <a:pt x="14676" y="1108450"/>
                    </a:cubicBezTo>
                    <a:cubicBezTo>
                      <a:pt x="5364" y="1100495"/>
                      <a:pt x="350" y="1089524"/>
                      <a:pt x="10" y="1077082"/>
                    </a:cubicBezTo>
                    <a:close/>
                  </a:path>
                </a:pathLst>
              </a:custGeom>
              <a:grpFill/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83D91CEA-47C8-41E5-B8CB-872E773B935B}"/>
                </a:ext>
              </a:extLst>
            </p:cNvPr>
            <p:cNvGrpSpPr/>
            <p:nvPr/>
          </p:nvGrpSpPr>
          <p:grpSpPr>
            <a:xfrm>
              <a:off x="-141824" y="4588618"/>
              <a:ext cx="4514856" cy="2117143"/>
              <a:chOff x="-141824" y="236752"/>
              <a:chExt cx="4514856" cy="2117143"/>
            </a:xfrm>
            <a:grpFill/>
          </p:grpSpPr>
          <p:sp>
            <p:nvSpPr>
              <p:cNvPr id="177" name="Freeform: Shape 147">
                <a:extLst>
                  <a:ext uri="{FF2B5EF4-FFF2-40B4-BE49-F238E27FC236}">
                    <a16:creationId xmlns:a16="http://schemas.microsoft.com/office/drawing/2014/main" id="{CBE91CA2-B804-43FC-B0E1-CD9F0DD30D26}"/>
                  </a:ext>
                </a:extLst>
              </p:cNvPr>
              <p:cNvSpPr/>
              <p:nvPr/>
            </p:nvSpPr>
            <p:spPr>
              <a:xfrm rot="11139071">
                <a:off x="-141824" y="236752"/>
                <a:ext cx="1128189" cy="2082961"/>
              </a:xfrm>
              <a:custGeom>
                <a:avLst/>
                <a:gdLst>
                  <a:gd name="connsiteX0" fmla="*/ 10 w 713841"/>
                  <a:gd name="connsiteY0" fmla="*/ 1077082 h 1317955"/>
                  <a:gd name="connsiteX1" fmla="*/ 10868 w 713841"/>
                  <a:gd name="connsiteY1" fmla="*/ 1042019 h 1317955"/>
                  <a:gd name="connsiteX2" fmla="*/ 73114 w 713841"/>
                  <a:gd name="connsiteY2" fmla="*/ 1008540 h 1317955"/>
                  <a:gd name="connsiteX3" fmla="*/ 100410 w 713841"/>
                  <a:gd name="connsiteY3" fmla="*/ 1025581 h 1317955"/>
                  <a:gd name="connsiteX4" fmla="*/ 100825 w 713841"/>
                  <a:gd name="connsiteY4" fmla="*/ 1026298 h 1317955"/>
                  <a:gd name="connsiteX5" fmla="*/ 102673 w 713841"/>
                  <a:gd name="connsiteY5" fmla="*/ 1028145 h 1317955"/>
                  <a:gd name="connsiteX6" fmla="*/ 105689 w 713841"/>
                  <a:gd name="connsiteY6" fmla="*/ 1031350 h 1317955"/>
                  <a:gd name="connsiteX7" fmla="*/ 110515 w 713841"/>
                  <a:gd name="connsiteY7" fmla="*/ 1037458 h 1317955"/>
                  <a:gd name="connsiteX8" fmla="*/ 117867 w 713841"/>
                  <a:gd name="connsiteY8" fmla="*/ 1033386 h 1317955"/>
                  <a:gd name="connsiteX9" fmla="*/ 229163 w 713841"/>
                  <a:gd name="connsiteY9" fmla="*/ 935549 h 1317955"/>
                  <a:gd name="connsiteX10" fmla="*/ 253821 w 713841"/>
                  <a:gd name="connsiteY10" fmla="*/ 855357 h 1317955"/>
                  <a:gd name="connsiteX11" fmla="*/ 258231 w 713841"/>
                  <a:gd name="connsiteY11" fmla="*/ 821123 h 1317955"/>
                  <a:gd name="connsiteX12" fmla="*/ 260644 w 713841"/>
                  <a:gd name="connsiteY12" fmla="*/ 800689 h 1317955"/>
                  <a:gd name="connsiteX13" fmla="*/ 270145 w 713841"/>
                  <a:gd name="connsiteY13" fmla="*/ 743683 h 1317955"/>
                  <a:gd name="connsiteX14" fmla="*/ 276140 w 713841"/>
                  <a:gd name="connsiteY14" fmla="*/ 714163 h 1317955"/>
                  <a:gd name="connsiteX15" fmla="*/ 277007 w 713841"/>
                  <a:gd name="connsiteY15" fmla="*/ 706622 h 1317955"/>
                  <a:gd name="connsiteX16" fmla="*/ 278402 w 713841"/>
                  <a:gd name="connsiteY16" fmla="*/ 678044 h 1317955"/>
                  <a:gd name="connsiteX17" fmla="*/ 274708 w 713841"/>
                  <a:gd name="connsiteY17" fmla="*/ 673746 h 1317955"/>
                  <a:gd name="connsiteX18" fmla="*/ 270522 w 713841"/>
                  <a:gd name="connsiteY18" fmla="*/ 675066 h 1317955"/>
                  <a:gd name="connsiteX19" fmla="*/ 261361 w 713841"/>
                  <a:gd name="connsiteY19" fmla="*/ 686338 h 1317955"/>
                  <a:gd name="connsiteX20" fmla="*/ 248919 w 713841"/>
                  <a:gd name="connsiteY20" fmla="*/ 696329 h 1317955"/>
                  <a:gd name="connsiteX21" fmla="*/ 221999 w 713841"/>
                  <a:gd name="connsiteY21" fmla="*/ 713408 h 1317955"/>
                  <a:gd name="connsiteX22" fmla="*/ 163034 w 713841"/>
                  <a:gd name="connsiteY22" fmla="*/ 734484 h 1317955"/>
                  <a:gd name="connsiteX23" fmla="*/ 145465 w 713841"/>
                  <a:gd name="connsiteY23" fmla="*/ 736821 h 1317955"/>
                  <a:gd name="connsiteX24" fmla="*/ 139734 w 713841"/>
                  <a:gd name="connsiteY24" fmla="*/ 737312 h 1317955"/>
                  <a:gd name="connsiteX25" fmla="*/ 138226 w 713841"/>
                  <a:gd name="connsiteY25" fmla="*/ 741949 h 1317955"/>
                  <a:gd name="connsiteX26" fmla="*/ 134833 w 713841"/>
                  <a:gd name="connsiteY26" fmla="*/ 750583 h 1317955"/>
                  <a:gd name="connsiteX27" fmla="*/ 133702 w 713841"/>
                  <a:gd name="connsiteY27" fmla="*/ 752581 h 1317955"/>
                  <a:gd name="connsiteX28" fmla="*/ 133513 w 713841"/>
                  <a:gd name="connsiteY28" fmla="*/ 758161 h 1317955"/>
                  <a:gd name="connsiteX29" fmla="*/ 112739 w 713841"/>
                  <a:gd name="connsiteY29" fmla="*/ 775579 h 1317955"/>
                  <a:gd name="connsiteX30" fmla="*/ 63539 w 713841"/>
                  <a:gd name="connsiteY30" fmla="*/ 774637 h 1317955"/>
                  <a:gd name="connsiteX31" fmla="*/ 33489 w 713841"/>
                  <a:gd name="connsiteY31" fmla="*/ 722683 h 1317955"/>
                  <a:gd name="connsiteX32" fmla="*/ 41407 w 713841"/>
                  <a:gd name="connsiteY32" fmla="*/ 704888 h 1317955"/>
                  <a:gd name="connsiteX33" fmla="*/ 83822 w 713841"/>
                  <a:gd name="connsiteY33" fmla="*/ 679439 h 1317955"/>
                  <a:gd name="connsiteX34" fmla="*/ 120506 w 713841"/>
                  <a:gd name="connsiteY34" fmla="*/ 686866 h 1317955"/>
                  <a:gd name="connsiteX35" fmla="*/ 140413 w 713841"/>
                  <a:gd name="connsiteY35" fmla="*/ 717367 h 1317955"/>
                  <a:gd name="connsiteX36" fmla="*/ 141053 w 713841"/>
                  <a:gd name="connsiteY36" fmla="*/ 721741 h 1317955"/>
                  <a:gd name="connsiteX37" fmla="*/ 146143 w 713841"/>
                  <a:gd name="connsiteY37" fmla="*/ 724040 h 1317955"/>
                  <a:gd name="connsiteX38" fmla="*/ 186749 w 713841"/>
                  <a:gd name="connsiteY38" fmla="*/ 714200 h 1317955"/>
                  <a:gd name="connsiteX39" fmla="*/ 218607 w 713841"/>
                  <a:gd name="connsiteY39" fmla="*/ 701193 h 1317955"/>
                  <a:gd name="connsiteX40" fmla="*/ 271427 w 713841"/>
                  <a:gd name="connsiteY40" fmla="*/ 659645 h 1317955"/>
                  <a:gd name="connsiteX41" fmla="*/ 318215 w 713841"/>
                  <a:gd name="connsiteY41" fmla="*/ 569688 h 1317955"/>
                  <a:gd name="connsiteX42" fmla="*/ 321420 w 713841"/>
                  <a:gd name="connsiteY42" fmla="*/ 560640 h 1317955"/>
                  <a:gd name="connsiteX43" fmla="*/ 329149 w 713841"/>
                  <a:gd name="connsiteY43" fmla="*/ 539602 h 1317955"/>
                  <a:gd name="connsiteX44" fmla="*/ 354409 w 713841"/>
                  <a:gd name="connsiteY44" fmla="*/ 480938 h 1317955"/>
                  <a:gd name="connsiteX45" fmla="*/ 381743 w 713841"/>
                  <a:gd name="connsiteY45" fmla="*/ 423367 h 1317955"/>
                  <a:gd name="connsiteX46" fmla="*/ 392714 w 713841"/>
                  <a:gd name="connsiteY46" fmla="*/ 403272 h 1317955"/>
                  <a:gd name="connsiteX47" fmla="*/ 369000 w 713841"/>
                  <a:gd name="connsiteY47" fmla="*/ 412848 h 1317955"/>
                  <a:gd name="connsiteX48" fmla="*/ 327565 w 713841"/>
                  <a:gd name="connsiteY48" fmla="*/ 424234 h 1317955"/>
                  <a:gd name="connsiteX49" fmla="*/ 231916 w 713841"/>
                  <a:gd name="connsiteY49" fmla="*/ 426948 h 1317955"/>
                  <a:gd name="connsiteX50" fmla="*/ 223508 w 713841"/>
                  <a:gd name="connsiteY50" fmla="*/ 424762 h 1317955"/>
                  <a:gd name="connsiteX51" fmla="*/ 221887 w 713841"/>
                  <a:gd name="connsiteY51" fmla="*/ 431963 h 1317955"/>
                  <a:gd name="connsiteX52" fmla="*/ 220378 w 713841"/>
                  <a:gd name="connsiteY52" fmla="*/ 436713 h 1317955"/>
                  <a:gd name="connsiteX53" fmla="*/ 216986 w 713841"/>
                  <a:gd name="connsiteY53" fmla="*/ 442218 h 1317955"/>
                  <a:gd name="connsiteX54" fmla="*/ 215252 w 713841"/>
                  <a:gd name="connsiteY54" fmla="*/ 444103 h 1317955"/>
                  <a:gd name="connsiteX55" fmla="*/ 215289 w 713841"/>
                  <a:gd name="connsiteY55" fmla="*/ 446667 h 1317955"/>
                  <a:gd name="connsiteX56" fmla="*/ 214497 w 713841"/>
                  <a:gd name="connsiteY56" fmla="*/ 449193 h 1317955"/>
                  <a:gd name="connsiteX57" fmla="*/ 211933 w 713841"/>
                  <a:gd name="connsiteY57" fmla="*/ 451907 h 1317955"/>
                  <a:gd name="connsiteX58" fmla="*/ 164806 w 713841"/>
                  <a:gd name="connsiteY58" fmla="*/ 460051 h 1317955"/>
                  <a:gd name="connsiteX59" fmla="*/ 133815 w 713841"/>
                  <a:gd name="connsiteY59" fmla="*/ 422273 h 1317955"/>
                  <a:gd name="connsiteX60" fmla="*/ 137510 w 713841"/>
                  <a:gd name="connsiteY60" fmla="*/ 398446 h 1317955"/>
                  <a:gd name="connsiteX61" fmla="*/ 184034 w 713841"/>
                  <a:gd name="connsiteY61" fmla="*/ 364966 h 1317955"/>
                  <a:gd name="connsiteX62" fmla="*/ 221774 w 713841"/>
                  <a:gd name="connsiteY62" fmla="*/ 406853 h 1317955"/>
                  <a:gd name="connsiteX63" fmla="*/ 222754 w 713841"/>
                  <a:gd name="connsiteY63" fmla="*/ 411566 h 1317955"/>
                  <a:gd name="connsiteX64" fmla="*/ 227806 w 713841"/>
                  <a:gd name="connsiteY64" fmla="*/ 413413 h 1317955"/>
                  <a:gd name="connsiteX65" fmla="*/ 329752 w 713841"/>
                  <a:gd name="connsiteY65" fmla="*/ 411717 h 1317955"/>
                  <a:gd name="connsiteX66" fmla="*/ 447269 w 713841"/>
                  <a:gd name="connsiteY66" fmla="*/ 309280 h 1317955"/>
                  <a:gd name="connsiteX67" fmla="*/ 472191 w 713841"/>
                  <a:gd name="connsiteY67" fmla="*/ 269769 h 1317955"/>
                  <a:gd name="connsiteX68" fmla="*/ 499525 w 713841"/>
                  <a:gd name="connsiteY68" fmla="*/ 231765 h 1317955"/>
                  <a:gd name="connsiteX69" fmla="*/ 503181 w 713841"/>
                  <a:gd name="connsiteY69" fmla="*/ 225506 h 1317955"/>
                  <a:gd name="connsiteX70" fmla="*/ 511363 w 713841"/>
                  <a:gd name="connsiteY70" fmla="*/ 214497 h 1317955"/>
                  <a:gd name="connsiteX71" fmla="*/ 520261 w 713841"/>
                  <a:gd name="connsiteY71" fmla="*/ 197418 h 1317955"/>
                  <a:gd name="connsiteX72" fmla="*/ 520185 w 713841"/>
                  <a:gd name="connsiteY72" fmla="*/ 194666 h 1317955"/>
                  <a:gd name="connsiteX73" fmla="*/ 517508 w 713841"/>
                  <a:gd name="connsiteY73" fmla="*/ 194251 h 1317955"/>
                  <a:gd name="connsiteX74" fmla="*/ 494774 w 713841"/>
                  <a:gd name="connsiteY74" fmla="*/ 202018 h 1317955"/>
                  <a:gd name="connsiteX75" fmla="*/ 470192 w 713841"/>
                  <a:gd name="connsiteY75" fmla="*/ 207937 h 1317955"/>
                  <a:gd name="connsiteX76" fmla="*/ 414506 w 713841"/>
                  <a:gd name="connsiteY76" fmla="*/ 207937 h 1317955"/>
                  <a:gd name="connsiteX77" fmla="*/ 405383 w 713841"/>
                  <a:gd name="connsiteY77" fmla="*/ 205939 h 1317955"/>
                  <a:gd name="connsiteX78" fmla="*/ 400896 w 713841"/>
                  <a:gd name="connsiteY78" fmla="*/ 204808 h 1317955"/>
                  <a:gd name="connsiteX79" fmla="*/ 397993 w 713841"/>
                  <a:gd name="connsiteY79" fmla="*/ 207409 h 1317955"/>
                  <a:gd name="connsiteX80" fmla="*/ 384873 w 713841"/>
                  <a:gd name="connsiteY80" fmla="*/ 216043 h 1317955"/>
                  <a:gd name="connsiteX81" fmla="*/ 363308 w 713841"/>
                  <a:gd name="connsiteY81" fmla="*/ 224715 h 1317955"/>
                  <a:gd name="connsiteX82" fmla="*/ 327415 w 713841"/>
                  <a:gd name="connsiteY82" fmla="*/ 205298 h 1317955"/>
                  <a:gd name="connsiteX83" fmla="*/ 317574 w 713841"/>
                  <a:gd name="connsiteY83" fmla="*/ 149838 h 1317955"/>
                  <a:gd name="connsiteX84" fmla="*/ 322136 w 713841"/>
                  <a:gd name="connsiteY84" fmla="*/ 144108 h 1317955"/>
                  <a:gd name="connsiteX85" fmla="*/ 370433 w 713841"/>
                  <a:gd name="connsiteY85" fmla="*/ 137925 h 1317955"/>
                  <a:gd name="connsiteX86" fmla="*/ 407381 w 713841"/>
                  <a:gd name="connsiteY86" fmla="*/ 178077 h 1317955"/>
                  <a:gd name="connsiteX87" fmla="*/ 408059 w 713841"/>
                  <a:gd name="connsiteY87" fmla="*/ 188181 h 1317955"/>
                  <a:gd name="connsiteX88" fmla="*/ 407343 w 713841"/>
                  <a:gd name="connsiteY88" fmla="*/ 196061 h 1317955"/>
                  <a:gd name="connsiteX89" fmla="*/ 416240 w 713841"/>
                  <a:gd name="connsiteY89" fmla="*/ 197720 h 1317955"/>
                  <a:gd name="connsiteX90" fmla="*/ 498959 w 713841"/>
                  <a:gd name="connsiteY90" fmla="*/ 187277 h 1317955"/>
                  <a:gd name="connsiteX91" fmla="*/ 558754 w 713841"/>
                  <a:gd name="connsiteY91" fmla="*/ 152138 h 1317955"/>
                  <a:gd name="connsiteX92" fmla="*/ 570932 w 713841"/>
                  <a:gd name="connsiteY92" fmla="*/ 142901 h 1317955"/>
                  <a:gd name="connsiteX93" fmla="*/ 576814 w 713841"/>
                  <a:gd name="connsiteY93" fmla="*/ 134079 h 1317955"/>
                  <a:gd name="connsiteX94" fmla="*/ 580244 w 713841"/>
                  <a:gd name="connsiteY94" fmla="*/ 128876 h 1317955"/>
                  <a:gd name="connsiteX95" fmla="*/ 638758 w 713841"/>
                  <a:gd name="connsiteY95" fmla="*/ 65612 h 1317955"/>
                  <a:gd name="connsiteX96" fmla="*/ 644942 w 713841"/>
                  <a:gd name="connsiteY96" fmla="*/ 59127 h 1317955"/>
                  <a:gd name="connsiteX97" fmla="*/ 659231 w 713841"/>
                  <a:gd name="connsiteY97" fmla="*/ 45555 h 1317955"/>
                  <a:gd name="connsiteX98" fmla="*/ 680079 w 713841"/>
                  <a:gd name="connsiteY98" fmla="*/ 25761 h 1317955"/>
                  <a:gd name="connsiteX99" fmla="*/ 686074 w 713841"/>
                  <a:gd name="connsiteY99" fmla="*/ 19126 h 1317955"/>
                  <a:gd name="connsiteX100" fmla="*/ 694670 w 713841"/>
                  <a:gd name="connsiteY100" fmla="*/ 9549 h 1317955"/>
                  <a:gd name="connsiteX101" fmla="*/ 710279 w 713841"/>
                  <a:gd name="connsiteY101" fmla="*/ 124 h 1317955"/>
                  <a:gd name="connsiteX102" fmla="*/ 713823 w 713841"/>
                  <a:gd name="connsiteY102" fmla="*/ 7664 h 1317955"/>
                  <a:gd name="connsiteX103" fmla="*/ 708281 w 713841"/>
                  <a:gd name="connsiteY103" fmla="*/ 17957 h 1317955"/>
                  <a:gd name="connsiteX104" fmla="*/ 701796 w 713841"/>
                  <a:gd name="connsiteY104" fmla="*/ 23914 h 1317955"/>
                  <a:gd name="connsiteX105" fmla="*/ 687092 w 713841"/>
                  <a:gd name="connsiteY105" fmla="*/ 38014 h 1317955"/>
                  <a:gd name="connsiteX106" fmla="*/ 678911 w 713841"/>
                  <a:gd name="connsiteY106" fmla="*/ 46045 h 1317955"/>
                  <a:gd name="connsiteX107" fmla="*/ 591292 w 713841"/>
                  <a:gd name="connsiteY107" fmla="*/ 138226 h 1317955"/>
                  <a:gd name="connsiteX108" fmla="*/ 579302 w 713841"/>
                  <a:gd name="connsiteY108" fmla="*/ 151271 h 1317955"/>
                  <a:gd name="connsiteX109" fmla="*/ 564749 w 713841"/>
                  <a:gd name="connsiteY109" fmla="*/ 167483 h 1317955"/>
                  <a:gd name="connsiteX110" fmla="*/ 559584 w 713841"/>
                  <a:gd name="connsiteY110" fmla="*/ 175137 h 1317955"/>
                  <a:gd name="connsiteX111" fmla="*/ 554795 w 713841"/>
                  <a:gd name="connsiteY111" fmla="*/ 211067 h 1317955"/>
                  <a:gd name="connsiteX112" fmla="*/ 556002 w 713841"/>
                  <a:gd name="connsiteY112" fmla="*/ 228334 h 1317955"/>
                  <a:gd name="connsiteX113" fmla="*/ 619945 w 713841"/>
                  <a:gd name="connsiteY113" fmla="*/ 357727 h 1317955"/>
                  <a:gd name="connsiteX114" fmla="*/ 623564 w 713841"/>
                  <a:gd name="connsiteY114" fmla="*/ 360555 h 1317955"/>
                  <a:gd name="connsiteX115" fmla="*/ 627523 w 713841"/>
                  <a:gd name="connsiteY115" fmla="*/ 360367 h 1317955"/>
                  <a:gd name="connsiteX116" fmla="*/ 642189 w 713841"/>
                  <a:gd name="connsiteY116" fmla="*/ 363081 h 1317955"/>
                  <a:gd name="connsiteX117" fmla="*/ 644866 w 713841"/>
                  <a:gd name="connsiteY117" fmla="*/ 364627 h 1317955"/>
                  <a:gd name="connsiteX118" fmla="*/ 646864 w 713841"/>
                  <a:gd name="connsiteY118" fmla="*/ 366248 h 1317955"/>
                  <a:gd name="connsiteX119" fmla="*/ 649277 w 713841"/>
                  <a:gd name="connsiteY119" fmla="*/ 367002 h 1317955"/>
                  <a:gd name="connsiteX120" fmla="*/ 678836 w 713841"/>
                  <a:gd name="connsiteY120" fmla="*/ 385853 h 1317955"/>
                  <a:gd name="connsiteX121" fmla="*/ 690259 w 713841"/>
                  <a:gd name="connsiteY121" fmla="*/ 411151 h 1317955"/>
                  <a:gd name="connsiteX122" fmla="*/ 688072 w 713841"/>
                  <a:gd name="connsiteY122" fmla="*/ 420652 h 1317955"/>
                  <a:gd name="connsiteX123" fmla="*/ 636119 w 713841"/>
                  <a:gd name="connsiteY123" fmla="*/ 425516 h 1317955"/>
                  <a:gd name="connsiteX124" fmla="*/ 613800 w 713841"/>
                  <a:gd name="connsiteY124" fmla="*/ 406627 h 1317955"/>
                  <a:gd name="connsiteX125" fmla="*/ 611424 w 713841"/>
                  <a:gd name="connsiteY125" fmla="*/ 370207 h 1317955"/>
                  <a:gd name="connsiteX126" fmla="*/ 613837 w 713841"/>
                  <a:gd name="connsiteY126" fmla="*/ 365984 h 1317955"/>
                  <a:gd name="connsiteX127" fmla="*/ 609011 w 713841"/>
                  <a:gd name="connsiteY127" fmla="*/ 360329 h 1317955"/>
                  <a:gd name="connsiteX128" fmla="*/ 599359 w 713841"/>
                  <a:gd name="connsiteY128" fmla="*/ 351771 h 1317955"/>
                  <a:gd name="connsiteX129" fmla="*/ 590047 w 713841"/>
                  <a:gd name="connsiteY129" fmla="*/ 342383 h 1317955"/>
                  <a:gd name="connsiteX130" fmla="*/ 573948 w 713841"/>
                  <a:gd name="connsiteY130" fmla="*/ 322325 h 1317955"/>
                  <a:gd name="connsiteX131" fmla="*/ 551704 w 713841"/>
                  <a:gd name="connsiteY131" fmla="*/ 277309 h 1317955"/>
                  <a:gd name="connsiteX132" fmla="*/ 544729 w 713841"/>
                  <a:gd name="connsiteY132" fmla="*/ 242849 h 1317955"/>
                  <a:gd name="connsiteX133" fmla="*/ 544089 w 713841"/>
                  <a:gd name="connsiteY133" fmla="*/ 225695 h 1317955"/>
                  <a:gd name="connsiteX134" fmla="*/ 541450 w 713841"/>
                  <a:gd name="connsiteY134" fmla="*/ 203262 h 1317955"/>
                  <a:gd name="connsiteX135" fmla="*/ 514454 w 713841"/>
                  <a:gd name="connsiteY135" fmla="*/ 235271 h 1317955"/>
                  <a:gd name="connsiteX136" fmla="*/ 435544 w 713841"/>
                  <a:gd name="connsiteY136" fmla="*/ 353580 h 1317955"/>
                  <a:gd name="connsiteX137" fmla="*/ 425741 w 713841"/>
                  <a:gd name="connsiteY137" fmla="*/ 372054 h 1317955"/>
                  <a:gd name="connsiteX138" fmla="*/ 410095 w 713841"/>
                  <a:gd name="connsiteY138" fmla="*/ 474792 h 1317955"/>
                  <a:gd name="connsiteX139" fmla="*/ 439465 w 713841"/>
                  <a:gd name="connsiteY139" fmla="*/ 533570 h 1317955"/>
                  <a:gd name="connsiteX140" fmla="*/ 457072 w 713841"/>
                  <a:gd name="connsiteY140" fmla="*/ 553552 h 1317955"/>
                  <a:gd name="connsiteX141" fmla="*/ 461898 w 713841"/>
                  <a:gd name="connsiteY141" fmla="*/ 558566 h 1317955"/>
                  <a:gd name="connsiteX142" fmla="*/ 465253 w 713841"/>
                  <a:gd name="connsiteY142" fmla="*/ 562299 h 1317955"/>
                  <a:gd name="connsiteX143" fmla="*/ 494133 w 713841"/>
                  <a:gd name="connsiteY143" fmla="*/ 585108 h 1317955"/>
                  <a:gd name="connsiteX144" fmla="*/ 511325 w 713841"/>
                  <a:gd name="connsiteY144" fmla="*/ 578661 h 1317955"/>
                  <a:gd name="connsiteX145" fmla="*/ 514945 w 713841"/>
                  <a:gd name="connsiteY145" fmla="*/ 576475 h 1317955"/>
                  <a:gd name="connsiteX146" fmla="*/ 533343 w 713841"/>
                  <a:gd name="connsiteY146" fmla="*/ 575155 h 1317955"/>
                  <a:gd name="connsiteX147" fmla="*/ 575531 w 713841"/>
                  <a:gd name="connsiteY147" fmla="*/ 591442 h 1317955"/>
                  <a:gd name="connsiteX148" fmla="*/ 597965 w 713841"/>
                  <a:gd name="connsiteY148" fmla="*/ 622056 h 1317955"/>
                  <a:gd name="connsiteX149" fmla="*/ 597889 w 713841"/>
                  <a:gd name="connsiteY149" fmla="*/ 639362 h 1317955"/>
                  <a:gd name="connsiteX150" fmla="*/ 559584 w 713841"/>
                  <a:gd name="connsiteY150" fmla="*/ 659721 h 1317955"/>
                  <a:gd name="connsiteX151" fmla="*/ 484217 w 713841"/>
                  <a:gd name="connsiteY151" fmla="*/ 626015 h 1317955"/>
                  <a:gd name="connsiteX152" fmla="*/ 482408 w 713841"/>
                  <a:gd name="connsiteY152" fmla="*/ 605731 h 1317955"/>
                  <a:gd name="connsiteX153" fmla="*/ 486065 w 713841"/>
                  <a:gd name="connsiteY153" fmla="*/ 598606 h 1317955"/>
                  <a:gd name="connsiteX154" fmla="*/ 488779 w 713841"/>
                  <a:gd name="connsiteY154" fmla="*/ 594534 h 1317955"/>
                  <a:gd name="connsiteX155" fmla="*/ 483388 w 713841"/>
                  <a:gd name="connsiteY155" fmla="*/ 590500 h 1317955"/>
                  <a:gd name="connsiteX156" fmla="*/ 395391 w 713841"/>
                  <a:gd name="connsiteY156" fmla="*/ 464801 h 1317955"/>
                  <a:gd name="connsiteX157" fmla="*/ 390038 w 713841"/>
                  <a:gd name="connsiteY157" fmla="*/ 437241 h 1317955"/>
                  <a:gd name="connsiteX158" fmla="*/ 372054 w 713841"/>
                  <a:gd name="connsiteY158" fmla="*/ 475471 h 1317955"/>
                  <a:gd name="connsiteX159" fmla="*/ 351469 w 713841"/>
                  <a:gd name="connsiteY159" fmla="*/ 520148 h 1317955"/>
                  <a:gd name="connsiteX160" fmla="*/ 333485 w 713841"/>
                  <a:gd name="connsiteY160" fmla="*/ 565994 h 1317955"/>
                  <a:gd name="connsiteX161" fmla="*/ 325341 w 713841"/>
                  <a:gd name="connsiteY161" fmla="*/ 585674 h 1317955"/>
                  <a:gd name="connsiteX162" fmla="*/ 315237 w 713841"/>
                  <a:gd name="connsiteY162" fmla="*/ 613234 h 1317955"/>
                  <a:gd name="connsiteX163" fmla="*/ 316858 w 713841"/>
                  <a:gd name="connsiteY163" fmla="*/ 691164 h 1317955"/>
                  <a:gd name="connsiteX164" fmla="*/ 363797 w 713841"/>
                  <a:gd name="connsiteY164" fmla="*/ 747453 h 1317955"/>
                  <a:gd name="connsiteX165" fmla="*/ 391395 w 713841"/>
                  <a:gd name="connsiteY165" fmla="*/ 766342 h 1317955"/>
                  <a:gd name="connsiteX166" fmla="*/ 398031 w 713841"/>
                  <a:gd name="connsiteY166" fmla="*/ 770640 h 1317955"/>
                  <a:gd name="connsiteX167" fmla="*/ 441237 w 713841"/>
                  <a:gd name="connsiteY167" fmla="*/ 786739 h 1317955"/>
                  <a:gd name="connsiteX168" fmla="*/ 451982 w 713841"/>
                  <a:gd name="connsiteY168" fmla="*/ 781988 h 1317955"/>
                  <a:gd name="connsiteX169" fmla="*/ 454433 w 713841"/>
                  <a:gd name="connsiteY169" fmla="*/ 780556 h 1317955"/>
                  <a:gd name="connsiteX170" fmla="*/ 496886 w 713841"/>
                  <a:gd name="connsiteY170" fmla="*/ 779085 h 1317955"/>
                  <a:gd name="connsiteX171" fmla="*/ 534588 w 713841"/>
                  <a:gd name="connsiteY171" fmla="*/ 806042 h 1317955"/>
                  <a:gd name="connsiteX172" fmla="*/ 536548 w 713841"/>
                  <a:gd name="connsiteY172" fmla="*/ 821576 h 1317955"/>
                  <a:gd name="connsiteX173" fmla="*/ 498167 w 713841"/>
                  <a:gd name="connsiteY173" fmla="*/ 850078 h 1317955"/>
                  <a:gd name="connsiteX174" fmla="*/ 434866 w 713841"/>
                  <a:gd name="connsiteY174" fmla="*/ 826703 h 1317955"/>
                  <a:gd name="connsiteX175" fmla="*/ 425930 w 713841"/>
                  <a:gd name="connsiteY175" fmla="*/ 801066 h 1317955"/>
                  <a:gd name="connsiteX176" fmla="*/ 427438 w 713841"/>
                  <a:gd name="connsiteY176" fmla="*/ 796089 h 1317955"/>
                  <a:gd name="connsiteX177" fmla="*/ 421066 w 713841"/>
                  <a:gd name="connsiteY177" fmla="*/ 791678 h 1317955"/>
                  <a:gd name="connsiteX178" fmla="*/ 316142 w 713841"/>
                  <a:gd name="connsiteY178" fmla="*/ 712956 h 1317955"/>
                  <a:gd name="connsiteX179" fmla="*/ 301966 w 713841"/>
                  <a:gd name="connsiteY179" fmla="*/ 688374 h 1317955"/>
                  <a:gd name="connsiteX180" fmla="*/ 299741 w 713841"/>
                  <a:gd name="connsiteY180" fmla="*/ 686791 h 1317955"/>
                  <a:gd name="connsiteX181" fmla="*/ 297705 w 713841"/>
                  <a:gd name="connsiteY181" fmla="*/ 688525 h 1317955"/>
                  <a:gd name="connsiteX182" fmla="*/ 289411 w 713841"/>
                  <a:gd name="connsiteY182" fmla="*/ 718687 h 1317955"/>
                  <a:gd name="connsiteX183" fmla="*/ 287413 w 713841"/>
                  <a:gd name="connsiteY183" fmla="*/ 725172 h 1317955"/>
                  <a:gd name="connsiteX184" fmla="*/ 281493 w 713841"/>
                  <a:gd name="connsiteY184" fmla="*/ 754504 h 1317955"/>
                  <a:gd name="connsiteX185" fmla="*/ 272634 w 713841"/>
                  <a:gd name="connsiteY185" fmla="*/ 810793 h 1317955"/>
                  <a:gd name="connsiteX186" fmla="*/ 267732 w 713841"/>
                  <a:gd name="connsiteY186" fmla="*/ 853924 h 1317955"/>
                  <a:gd name="connsiteX187" fmla="*/ 264829 w 713841"/>
                  <a:gd name="connsiteY187" fmla="*/ 896037 h 1317955"/>
                  <a:gd name="connsiteX188" fmla="*/ 285981 w 713841"/>
                  <a:gd name="connsiteY188" fmla="*/ 961827 h 1317955"/>
                  <a:gd name="connsiteX189" fmla="*/ 409793 w 713841"/>
                  <a:gd name="connsiteY189" fmla="*/ 1066413 h 1317955"/>
                  <a:gd name="connsiteX190" fmla="*/ 416391 w 713841"/>
                  <a:gd name="connsiteY190" fmla="*/ 1069127 h 1317955"/>
                  <a:gd name="connsiteX191" fmla="*/ 421933 w 713841"/>
                  <a:gd name="connsiteY191" fmla="*/ 1065508 h 1317955"/>
                  <a:gd name="connsiteX192" fmla="*/ 425214 w 713841"/>
                  <a:gd name="connsiteY192" fmla="*/ 1062718 h 1317955"/>
                  <a:gd name="connsiteX193" fmla="*/ 465103 w 713841"/>
                  <a:gd name="connsiteY193" fmla="*/ 1050389 h 1317955"/>
                  <a:gd name="connsiteX194" fmla="*/ 501183 w 713841"/>
                  <a:gd name="connsiteY194" fmla="*/ 1063887 h 1317955"/>
                  <a:gd name="connsiteX195" fmla="*/ 514078 w 713841"/>
                  <a:gd name="connsiteY195" fmla="*/ 1087300 h 1317955"/>
                  <a:gd name="connsiteX196" fmla="*/ 456243 w 713841"/>
                  <a:gd name="connsiteY196" fmla="*/ 1133258 h 1317955"/>
                  <a:gd name="connsiteX197" fmla="*/ 416505 w 713841"/>
                  <a:gd name="connsiteY197" fmla="*/ 1125228 h 1317955"/>
                  <a:gd name="connsiteX198" fmla="*/ 406250 w 713841"/>
                  <a:gd name="connsiteY198" fmla="*/ 1118592 h 1317955"/>
                  <a:gd name="connsiteX199" fmla="*/ 400443 w 713841"/>
                  <a:gd name="connsiteY199" fmla="*/ 1105095 h 1317955"/>
                  <a:gd name="connsiteX200" fmla="*/ 399350 w 713841"/>
                  <a:gd name="connsiteY200" fmla="*/ 1097894 h 1317955"/>
                  <a:gd name="connsiteX201" fmla="*/ 404516 w 713841"/>
                  <a:gd name="connsiteY201" fmla="*/ 1081456 h 1317955"/>
                  <a:gd name="connsiteX202" fmla="*/ 408173 w 713841"/>
                  <a:gd name="connsiteY202" fmla="*/ 1076366 h 1317955"/>
                  <a:gd name="connsiteX203" fmla="*/ 401084 w 713841"/>
                  <a:gd name="connsiteY203" fmla="*/ 1073538 h 1317955"/>
                  <a:gd name="connsiteX204" fmla="*/ 333711 w 713841"/>
                  <a:gd name="connsiteY204" fmla="*/ 1033838 h 1317955"/>
                  <a:gd name="connsiteX205" fmla="*/ 280664 w 713841"/>
                  <a:gd name="connsiteY205" fmla="*/ 975890 h 1317955"/>
                  <a:gd name="connsiteX206" fmla="*/ 271088 w 713841"/>
                  <a:gd name="connsiteY206" fmla="*/ 963675 h 1317955"/>
                  <a:gd name="connsiteX207" fmla="*/ 268147 w 713841"/>
                  <a:gd name="connsiteY207" fmla="*/ 962732 h 1317955"/>
                  <a:gd name="connsiteX208" fmla="*/ 265432 w 713841"/>
                  <a:gd name="connsiteY208" fmla="*/ 964730 h 1317955"/>
                  <a:gd name="connsiteX209" fmla="*/ 260532 w 713841"/>
                  <a:gd name="connsiteY209" fmla="*/ 999152 h 1317955"/>
                  <a:gd name="connsiteX210" fmla="*/ 260606 w 713841"/>
                  <a:gd name="connsiteY210" fmla="*/ 1038664 h 1317955"/>
                  <a:gd name="connsiteX211" fmla="*/ 264829 w 713841"/>
                  <a:gd name="connsiteY211" fmla="*/ 1119196 h 1317955"/>
                  <a:gd name="connsiteX212" fmla="*/ 272747 w 713841"/>
                  <a:gd name="connsiteY212" fmla="*/ 1202140 h 1317955"/>
                  <a:gd name="connsiteX213" fmla="*/ 273237 w 713841"/>
                  <a:gd name="connsiteY213" fmla="*/ 1207381 h 1317955"/>
                  <a:gd name="connsiteX214" fmla="*/ 280061 w 713841"/>
                  <a:gd name="connsiteY214" fmla="*/ 1207871 h 1317955"/>
                  <a:gd name="connsiteX215" fmla="*/ 303474 w 713841"/>
                  <a:gd name="connsiteY215" fmla="*/ 1215034 h 1317955"/>
                  <a:gd name="connsiteX216" fmla="*/ 318140 w 713841"/>
                  <a:gd name="connsiteY216" fmla="*/ 1229361 h 1317955"/>
                  <a:gd name="connsiteX217" fmla="*/ 329941 w 713841"/>
                  <a:gd name="connsiteY217" fmla="*/ 1249758 h 1317955"/>
                  <a:gd name="connsiteX218" fmla="*/ 325341 w 713841"/>
                  <a:gd name="connsiteY218" fmla="*/ 1272794 h 1317955"/>
                  <a:gd name="connsiteX219" fmla="*/ 295669 w 713841"/>
                  <a:gd name="connsiteY219" fmla="*/ 1310232 h 1317955"/>
                  <a:gd name="connsiteX220" fmla="*/ 251709 w 713841"/>
                  <a:gd name="connsiteY220" fmla="*/ 1316226 h 1317955"/>
                  <a:gd name="connsiteX221" fmla="*/ 208390 w 713841"/>
                  <a:gd name="connsiteY221" fmla="*/ 1293454 h 1317955"/>
                  <a:gd name="connsiteX222" fmla="*/ 205147 w 713841"/>
                  <a:gd name="connsiteY222" fmla="*/ 1282898 h 1317955"/>
                  <a:gd name="connsiteX223" fmla="*/ 230973 w 713841"/>
                  <a:gd name="connsiteY223" fmla="*/ 1224083 h 1317955"/>
                  <a:gd name="connsiteX224" fmla="*/ 253670 w 713841"/>
                  <a:gd name="connsiteY224" fmla="*/ 1211565 h 1317955"/>
                  <a:gd name="connsiteX225" fmla="*/ 259890 w 713841"/>
                  <a:gd name="connsiteY225" fmla="*/ 1209416 h 1317955"/>
                  <a:gd name="connsiteX226" fmla="*/ 259363 w 713841"/>
                  <a:gd name="connsiteY226" fmla="*/ 1204289 h 1317955"/>
                  <a:gd name="connsiteX227" fmla="*/ 251558 w 713841"/>
                  <a:gd name="connsiteY227" fmla="*/ 1123230 h 1317955"/>
                  <a:gd name="connsiteX228" fmla="*/ 247261 w 713841"/>
                  <a:gd name="connsiteY228" fmla="*/ 1041793 h 1317955"/>
                  <a:gd name="connsiteX229" fmla="*/ 247261 w 713841"/>
                  <a:gd name="connsiteY229" fmla="*/ 992102 h 1317955"/>
                  <a:gd name="connsiteX230" fmla="*/ 247223 w 713841"/>
                  <a:gd name="connsiteY230" fmla="*/ 967558 h 1317955"/>
                  <a:gd name="connsiteX231" fmla="*/ 239230 w 713841"/>
                  <a:gd name="connsiteY231" fmla="*/ 952326 h 1317955"/>
                  <a:gd name="connsiteX232" fmla="*/ 227391 w 713841"/>
                  <a:gd name="connsiteY232" fmla="*/ 959565 h 1317955"/>
                  <a:gd name="connsiteX233" fmla="*/ 216495 w 713841"/>
                  <a:gd name="connsiteY233" fmla="*/ 972459 h 1317955"/>
                  <a:gd name="connsiteX234" fmla="*/ 189576 w 713841"/>
                  <a:gd name="connsiteY234" fmla="*/ 998436 h 1317955"/>
                  <a:gd name="connsiteX235" fmla="*/ 120657 w 713841"/>
                  <a:gd name="connsiteY235" fmla="*/ 1045224 h 1317955"/>
                  <a:gd name="connsiteX236" fmla="*/ 115642 w 713841"/>
                  <a:gd name="connsiteY236" fmla="*/ 1048014 h 1317955"/>
                  <a:gd name="connsiteX237" fmla="*/ 117038 w 713841"/>
                  <a:gd name="connsiteY237" fmla="*/ 1052991 h 1317955"/>
                  <a:gd name="connsiteX238" fmla="*/ 118772 w 713841"/>
                  <a:gd name="connsiteY238" fmla="*/ 1064264 h 1317955"/>
                  <a:gd name="connsiteX239" fmla="*/ 102635 w 713841"/>
                  <a:gd name="connsiteY239" fmla="*/ 1102003 h 1317955"/>
                  <a:gd name="connsiteX240" fmla="*/ 58071 w 713841"/>
                  <a:gd name="connsiteY240" fmla="*/ 1122777 h 1317955"/>
                  <a:gd name="connsiteX241" fmla="*/ 14676 w 713841"/>
                  <a:gd name="connsiteY241" fmla="*/ 1108450 h 1317955"/>
                  <a:gd name="connsiteX242" fmla="*/ 10 w 713841"/>
                  <a:gd name="connsiteY242" fmla="*/ 1077082 h 1317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713841" h="1317955">
                    <a:moveTo>
                      <a:pt x="10" y="1077082"/>
                    </a:moveTo>
                    <a:cubicBezTo>
                      <a:pt x="-216" y="1065432"/>
                      <a:pt x="3290" y="1052878"/>
                      <a:pt x="10868" y="1042019"/>
                    </a:cubicBezTo>
                    <a:cubicBezTo>
                      <a:pt x="23385" y="1024450"/>
                      <a:pt x="47251" y="1005637"/>
                      <a:pt x="73114" y="1008540"/>
                    </a:cubicBezTo>
                    <a:cubicBezTo>
                      <a:pt x="85104" y="1009822"/>
                      <a:pt x="94039" y="1015477"/>
                      <a:pt x="100410" y="1025581"/>
                    </a:cubicBezTo>
                    <a:lnTo>
                      <a:pt x="100825" y="1026298"/>
                    </a:lnTo>
                    <a:lnTo>
                      <a:pt x="102673" y="1028145"/>
                    </a:lnTo>
                    <a:cubicBezTo>
                      <a:pt x="103729" y="1029201"/>
                      <a:pt x="104784" y="1030256"/>
                      <a:pt x="105689" y="1031350"/>
                    </a:cubicBezTo>
                    <a:lnTo>
                      <a:pt x="110515" y="1037458"/>
                    </a:lnTo>
                    <a:lnTo>
                      <a:pt x="117867" y="1033386"/>
                    </a:lnTo>
                    <a:cubicBezTo>
                      <a:pt x="169707" y="1005109"/>
                      <a:pt x="207221" y="970913"/>
                      <a:pt x="229163" y="935549"/>
                    </a:cubicBezTo>
                    <a:cubicBezTo>
                      <a:pt x="246543" y="907913"/>
                      <a:pt x="250502" y="878242"/>
                      <a:pt x="253821" y="855357"/>
                    </a:cubicBezTo>
                    <a:cubicBezTo>
                      <a:pt x="255630" y="844008"/>
                      <a:pt x="256912" y="832547"/>
                      <a:pt x="258231" y="821123"/>
                    </a:cubicBezTo>
                    <a:cubicBezTo>
                      <a:pt x="259061" y="814299"/>
                      <a:pt x="259852" y="807437"/>
                      <a:pt x="260644" y="800689"/>
                    </a:cubicBezTo>
                    <a:cubicBezTo>
                      <a:pt x="262756" y="781498"/>
                      <a:pt x="266074" y="762534"/>
                      <a:pt x="270145" y="743683"/>
                    </a:cubicBezTo>
                    <a:lnTo>
                      <a:pt x="276140" y="714163"/>
                    </a:lnTo>
                    <a:cubicBezTo>
                      <a:pt x="276517" y="712315"/>
                      <a:pt x="276781" y="709638"/>
                      <a:pt x="277007" y="706622"/>
                    </a:cubicBezTo>
                    <a:cubicBezTo>
                      <a:pt x="277950" y="696970"/>
                      <a:pt x="281004" y="688073"/>
                      <a:pt x="278402" y="678044"/>
                    </a:cubicBezTo>
                    <a:cubicBezTo>
                      <a:pt x="277950" y="676272"/>
                      <a:pt x="276894" y="674161"/>
                      <a:pt x="274708" y="673746"/>
                    </a:cubicBezTo>
                    <a:cubicBezTo>
                      <a:pt x="273086" y="673444"/>
                      <a:pt x="271654" y="674236"/>
                      <a:pt x="270522" y="675066"/>
                    </a:cubicBezTo>
                    <a:cubicBezTo>
                      <a:pt x="265998" y="678233"/>
                      <a:pt x="264678" y="682719"/>
                      <a:pt x="261361" y="686338"/>
                    </a:cubicBezTo>
                    <a:cubicBezTo>
                      <a:pt x="257967" y="690033"/>
                      <a:pt x="253141" y="693200"/>
                      <a:pt x="248919" y="696329"/>
                    </a:cubicBezTo>
                    <a:cubicBezTo>
                      <a:pt x="240587" y="702513"/>
                      <a:pt x="231614" y="708243"/>
                      <a:pt x="221999" y="713408"/>
                    </a:cubicBezTo>
                    <a:cubicBezTo>
                      <a:pt x="204355" y="722872"/>
                      <a:pt x="184448" y="730488"/>
                      <a:pt x="163034" y="734484"/>
                    </a:cubicBezTo>
                    <a:cubicBezTo>
                      <a:pt x="157265" y="735540"/>
                      <a:pt x="151384" y="736369"/>
                      <a:pt x="145465" y="736821"/>
                    </a:cubicBezTo>
                    <a:lnTo>
                      <a:pt x="139734" y="737312"/>
                    </a:lnTo>
                    <a:lnTo>
                      <a:pt x="138226" y="741949"/>
                    </a:lnTo>
                    <a:cubicBezTo>
                      <a:pt x="137283" y="744927"/>
                      <a:pt x="136040" y="747793"/>
                      <a:pt x="134833" y="750583"/>
                    </a:cubicBezTo>
                    <a:lnTo>
                      <a:pt x="133702" y="752581"/>
                    </a:lnTo>
                    <a:lnTo>
                      <a:pt x="133513" y="758161"/>
                    </a:lnTo>
                    <a:cubicBezTo>
                      <a:pt x="130120" y="767850"/>
                      <a:pt x="120355" y="772940"/>
                      <a:pt x="112739" y="775579"/>
                    </a:cubicBezTo>
                    <a:cubicBezTo>
                      <a:pt x="97357" y="780857"/>
                      <a:pt x="77111" y="780631"/>
                      <a:pt x="63539" y="774637"/>
                    </a:cubicBezTo>
                    <a:cubicBezTo>
                      <a:pt x="41633" y="764947"/>
                      <a:pt x="29192" y="744249"/>
                      <a:pt x="33489" y="722683"/>
                    </a:cubicBezTo>
                    <a:cubicBezTo>
                      <a:pt x="34847" y="716387"/>
                      <a:pt x="37524" y="710392"/>
                      <a:pt x="41407" y="704888"/>
                    </a:cubicBezTo>
                    <a:cubicBezTo>
                      <a:pt x="50870" y="691579"/>
                      <a:pt x="67120" y="681814"/>
                      <a:pt x="83822" y="679439"/>
                    </a:cubicBezTo>
                    <a:cubicBezTo>
                      <a:pt x="93096" y="678082"/>
                      <a:pt x="106970" y="678421"/>
                      <a:pt x="120506" y="686866"/>
                    </a:cubicBezTo>
                    <a:cubicBezTo>
                      <a:pt x="134569" y="695651"/>
                      <a:pt x="139093" y="708281"/>
                      <a:pt x="140413" y="717367"/>
                    </a:cubicBezTo>
                    <a:lnTo>
                      <a:pt x="141053" y="721741"/>
                    </a:lnTo>
                    <a:lnTo>
                      <a:pt x="146143" y="724040"/>
                    </a:lnTo>
                    <a:cubicBezTo>
                      <a:pt x="152138" y="726416"/>
                      <a:pt x="170197" y="720421"/>
                      <a:pt x="186749" y="714200"/>
                    </a:cubicBezTo>
                    <a:cubicBezTo>
                      <a:pt x="203299" y="707904"/>
                      <a:pt x="218607" y="701193"/>
                      <a:pt x="218607" y="701193"/>
                    </a:cubicBezTo>
                    <a:cubicBezTo>
                      <a:pt x="238627" y="689882"/>
                      <a:pt x="255630" y="675744"/>
                      <a:pt x="271427" y="659645"/>
                    </a:cubicBezTo>
                    <a:cubicBezTo>
                      <a:pt x="297441" y="633103"/>
                      <a:pt x="305133" y="603884"/>
                      <a:pt x="318215" y="569688"/>
                    </a:cubicBezTo>
                    <a:lnTo>
                      <a:pt x="321420" y="560640"/>
                    </a:lnTo>
                    <a:cubicBezTo>
                      <a:pt x="323984" y="553703"/>
                      <a:pt x="326548" y="546690"/>
                      <a:pt x="329149" y="539602"/>
                    </a:cubicBezTo>
                    <a:cubicBezTo>
                      <a:pt x="336539" y="519620"/>
                      <a:pt x="345022" y="500090"/>
                      <a:pt x="354409" y="480938"/>
                    </a:cubicBezTo>
                    <a:cubicBezTo>
                      <a:pt x="363533" y="461710"/>
                      <a:pt x="372205" y="442293"/>
                      <a:pt x="381743" y="423367"/>
                    </a:cubicBezTo>
                    <a:lnTo>
                      <a:pt x="392714" y="403272"/>
                    </a:lnTo>
                    <a:lnTo>
                      <a:pt x="369000" y="412848"/>
                    </a:lnTo>
                    <a:cubicBezTo>
                      <a:pt x="355503" y="418202"/>
                      <a:pt x="340836" y="421708"/>
                      <a:pt x="327565" y="424234"/>
                    </a:cubicBezTo>
                    <a:cubicBezTo>
                      <a:pt x="297517" y="430191"/>
                      <a:pt x="264754" y="435356"/>
                      <a:pt x="231916" y="426948"/>
                    </a:cubicBezTo>
                    <a:lnTo>
                      <a:pt x="223508" y="424762"/>
                    </a:lnTo>
                    <a:lnTo>
                      <a:pt x="221887" y="431963"/>
                    </a:lnTo>
                    <a:cubicBezTo>
                      <a:pt x="221510" y="433659"/>
                      <a:pt x="221019" y="435243"/>
                      <a:pt x="220378" y="436713"/>
                    </a:cubicBezTo>
                    <a:cubicBezTo>
                      <a:pt x="219474" y="438862"/>
                      <a:pt x="218342" y="440672"/>
                      <a:pt x="216986" y="442218"/>
                    </a:cubicBezTo>
                    <a:lnTo>
                      <a:pt x="215252" y="444103"/>
                    </a:lnTo>
                    <a:lnTo>
                      <a:pt x="215289" y="446667"/>
                    </a:lnTo>
                    <a:cubicBezTo>
                      <a:pt x="215063" y="447722"/>
                      <a:pt x="214761" y="448514"/>
                      <a:pt x="214497" y="449193"/>
                    </a:cubicBezTo>
                    <a:cubicBezTo>
                      <a:pt x="213781" y="450852"/>
                      <a:pt x="213027" y="451455"/>
                      <a:pt x="211933" y="451907"/>
                    </a:cubicBezTo>
                    <a:cubicBezTo>
                      <a:pt x="196287" y="458543"/>
                      <a:pt x="181432" y="466234"/>
                      <a:pt x="164806" y="460051"/>
                    </a:cubicBezTo>
                    <a:cubicBezTo>
                      <a:pt x="149725" y="454433"/>
                      <a:pt x="135964" y="438410"/>
                      <a:pt x="133815" y="422273"/>
                    </a:cubicBezTo>
                    <a:cubicBezTo>
                      <a:pt x="132797" y="414846"/>
                      <a:pt x="134079" y="406589"/>
                      <a:pt x="137510" y="398446"/>
                    </a:cubicBezTo>
                    <a:cubicBezTo>
                      <a:pt x="146106" y="378049"/>
                      <a:pt x="165296" y="364175"/>
                      <a:pt x="184034" y="364966"/>
                    </a:cubicBezTo>
                    <a:cubicBezTo>
                      <a:pt x="207409" y="366022"/>
                      <a:pt x="218644" y="392074"/>
                      <a:pt x="221774" y="406853"/>
                    </a:cubicBezTo>
                    <a:lnTo>
                      <a:pt x="222754" y="411566"/>
                    </a:lnTo>
                    <a:lnTo>
                      <a:pt x="227806" y="413413"/>
                    </a:lnTo>
                    <a:cubicBezTo>
                      <a:pt x="264414" y="426722"/>
                      <a:pt x="302418" y="417448"/>
                      <a:pt x="329752" y="411717"/>
                    </a:cubicBezTo>
                    <a:cubicBezTo>
                      <a:pt x="395995" y="398974"/>
                      <a:pt x="420162" y="350489"/>
                      <a:pt x="447269" y="309280"/>
                    </a:cubicBezTo>
                    <a:cubicBezTo>
                      <a:pt x="447269" y="309280"/>
                      <a:pt x="459711" y="289525"/>
                      <a:pt x="472191" y="269769"/>
                    </a:cubicBezTo>
                    <a:cubicBezTo>
                      <a:pt x="485839" y="250805"/>
                      <a:pt x="499525" y="231765"/>
                      <a:pt x="499525" y="231765"/>
                    </a:cubicBezTo>
                    <a:cubicBezTo>
                      <a:pt x="500920" y="229654"/>
                      <a:pt x="502013" y="227693"/>
                      <a:pt x="503181" y="225506"/>
                    </a:cubicBezTo>
                    <a:cubicBezTo>
                      <a:pt x="505444" y="221322"/>
                      <a:pt x="509176" y="218645"/>
                      <a:pt x="511363" y="214497"/>
                    </a:cubicBezTo>
                    <a:lnTo>
                      <a:pt x="520261" y="197418"/>
                    </a:lnTo>
                    <a:cubicBezTo>
                      <a:pt x="520676" y="196627"/>
                      <a:pt x="521014" y="195496"/>
                      <a:pt x="520185" y="194666"/>
                    </a:cubicBezTo>
                    <a:cubicBezTo>
                      <a:pt x="519431" y="193950"/>
                      <a:pt x="518376" y="194063"/>
                      <a:pt x="517508" y="194251"/>
                    </a:cubicBezTo>
                    <a:cubicBezTo>
                      <a:pt x="509553" y="196099"/>
                      <a:pt x="502088" y="198813"/>
                      <a:pt x="494774" y="202018"/>
                    </a:cubicBezTo>
                    <a:cubicBezTo>
                      <a:pt x="487761" y="205110"/>
                      <a:pt x="478336" y="206542"/>
                      <a:pt x="470192" y="207937"/>
                    </a:cubicBezTo>
                    <a:cubicBezTo>
                      <a:pt x="452737" y="210916"/>
                      <a:pt x="433810" y="211481"/>
                      <a:pt x="414506" y="207937"/>
                    </a:cubicBezTo>
                    <a:lnTo>
                      <a:pt x="405383" y="205939"/>
                    </a:lnTo>
                    <a:lnTo>
                      <a:pt x="400896" y="204808"/>
                    </a:lnTo>
                    <a:lnTo>
                      <a:pt x="397993" y="207409"/>
                    </a:lnTo>
                    <a:cubicBezTo>
                      <a:pt x="394298" y="210765"/>
                      <a:pt x="389887" y="213668"/>
                      <a:pt x="384873" y="216043"/>
                    </a:cubicBezTo>
                    <a:cubicBezTo>
                      <a:pt x="378275" y="222943"/>
                      <a:pt x="371640" y="225393"/>
                      <a:pt x="363308" y="224715"/>
                    </a:cubicBezTo>
                    <a:cubicBezTo>
                      <a:pt x="351280" y="223734"/>
                      <a:pt x="337444" y="216383"/>
                      <a:pt x="327415" y="205298"/>
                    </a:cubicBezTo>
                    <a:cubicBezTo>
                      <a:pt x="311014" y="187239"/>
                      <a:pt x="306791" y="165523"/>
                      <a:pt x="317574" y="149838"/>
                    </a:cubicBezTo>
                    <a:cubicBezTo>
                      <a:pt x="318894" y="147840"/>
                      <a:pt x="320440" y="145955"/>
                      <a:pt x="322136" y="144108"/>
                    </a:cubicBezTo>
                    <a:cubicBezTo>
                      <a:pt x="333485" y="132119"/>
                      <a:pt x="352449" y="129706"/>
                      <a:pt x="370433" y="137925"/>
                    </a:cubicBezTo>
                    <a:cubicBezTo>
                      <a:pt x="389095" y="146445"/>
                      <a:pt x="403422" y="162356"/>
                      <a:pt x="407381" y="178077"/>
                    </a:cubicBezTo>
                    <a:cubicBezTo>
                      <a:pt x="408173" y="181244"/>
                      <a:pt x="408361" y="184449"/>
                      <a:pt x="408059" y="188181"/>
                    </a:cubicBezTo>
                    <a:lnTo>
                      <a:pt x="407343" y="196061"/>
                    </a:lnTo>
                    <a:lnTo>
                      <a:pt x="416240" y="197720"/>
                    </a:lnTo>
                    <a:cubicBezTo>
                      <a:pt x="445422" y="203149"/>
                      <a:pt x="474415" y="197343"/>
                      <a:pt x="498959" y="187277"/>
                    </a:cubicBezTo>
                    <a:cubicBezTo>
                      <a:pt x="523955" y="177474"/>
                      <a:pt x="545860" y="164278"/>
                      <a:pt x="558754" y="152138"/>
                    </a:cubicBezTo>
                    <a:cubicBezTo>
                      <a:pt x="563995" y="150329"/>
                      <a:pt x="567237" y="147765"/>
                      <a:pt x="570932" y="142901"/>
                    </a:cubicBezTo>
                    <a:cubicBezTo>
                      <a:pt x="573006" y="140149"/>
                      <a:pt x="575042" y="136944"/>
                      <a:pt x="576814" y="134079"/>
                    </a:cubicBezTo>
                    <a:cubicBezTo>
                      <a:pt x="578134" y="132043"/>
                      <a:pt x="579339" y="130196"/>
                      <a:pt x="580244" y="128876"/>
                    </a:cubicBezTo>
                    <a:lnTo>
                      <a:pt x="638758" y="65612"/>
                    </a:lnTo>
                    <a:cubicBezTo>
                      <a:pt x="638758" y="65612"/>
                      <a:pt x="641096" y="62898"/>
                      <a:pt x="644942" y="59127"/>
                    </a:cubicBezTo>
                    <a:cubicBezTo>
                      <a:pt x="648825" y="55433"/>
                      <a:pt x="654027" y="50494"/>
                      <a:pt x="659231" y="45555"/>
                    </a:cubicBezTo>
                    <a:cubicBezTo>
                      <a:pt x="669637" y="35677"/>
                      <a:pt x="680079" y="25761"/>
                      <a:pt x="680079" y="25761"/>
                    </a:cubicBezTo>
                    <a:cubicBezTo>
                      <a:pt x="682115" y="23499"/>
                      <a:pt x="684000" y="21425"/>
                      <a:pt x="686074" y="19126"/>
                    </a:cubicBezTo>
                    <a:cubicBezTo>
                      <a:pt x="688638" y="16147"/>
                      <a:pt x="691541" y="12716"/>
                      <a:pt x="694670" y="9549"/>
                    </a:cubicBezTo>
                    <a:cubicBezTo>
                      <a:pt x="705001" y="-894"/>
                      <a:pt x="709487" y="-140"/>
                      <a:pt x="710279" y="124"/>
                    </a:cubicBezTo>
                    <a:cubicBezTo>
                      <a:pt x="713219" y="3328"/>
                      <a:pt x="713973" y="5779"/>
                      <a:pt x="713823" y="7664"/>
                    </a:cubicBezTo>
                    <a:cubicBezTo>
                      <a:pt x="713559" y="11283"/>
                      <a:pt x="711900" y="14337"/>
                      <a:pt x="708281" y="17957"/>
                    </a:cubicBezTo>
                    <a:cubicBezTo>
                      <a:pt x="706886" y="19239"/>
                      <a:pt x="701796" y="23914"/>
                      <a:pt x="701796" y="23914"/>
                    </a:cubicBezTo>
                    <a:lnTo>
                      <a:pt x="687092" y="38014"/>
                    </a:lnTo>
                    <a:lnTo>
                      <a:pt x="678911" y="46045"/>
                    </a:lnTo>
                    <a:cubicBezTo>
                      <a:pt x="662510" y="58713"/>
                      <a:pt x="591292" y="138226"/>
                      <a:pt x="591292" y="138226"/>
                    </a:cubicBezTo>
                    <a:cubicBezTo>
                      <a:pt x="587597" y="142788"/>
                      <a:pt x="583449" y="147011"/>
                      <a:pt x="579302" y="151271"/>
                    </a:cubicBezTo>
                    <a:cubicBezTo>
                      <a:pt x="574212" y="156474"/>
                      <a:pt x="569122" y="161715"/>
                      <a:pt x="564749" y="167483"/>
                    </a:cubicBezTo>
                    <a:cubicBezTo>
                      <a:pt x="562902" y="169934"/>
                      <a:pt x="561168" y="172460"/>
                      <a:pt x="559584" y="175137"/>
                    </a:cubicBezTo>
                    <a:cubicBezTo>
                      <a:pt x="552609" y="187163"/>
                      <a:pt x="553665" y="199379"/>
                      <a:pt x="554795" y="211067"/>
                    </a:cubicBezTo>
                    <a:cubicBezTo>
                      <a:pt x="555248" y="216533"/>
                      <a:pt x="556040" y="222302"/>
                      <a:pt x="556002" y="228334"/>
                    </a:cubicBezTo>
                    <a:cubicBezTo>
                      <a:pt x="555248" y="279194"/>
                      <a:pt x="579717" y="326699"/>
                      <a:pt x="619945" y="357727"/>
                    </a:cubicBezTo>
                    <a:lnTo>
                      <a:pt x="623564" y="360555"/>
                    </a:lnTo>
                    <a:lnTo>
                      <a:pt x="627523" y="360367"/>
                    </a:lnTo>
                    <a:cubicBezTo>
                      <a:pt x="632085" y="360178"/>
                      <a:pt x="636873" y="361045"/>
                      <a:pt x="642189" y="363081"/>
                    </a:cubicBezTo>
                    <a:cubicBezTo>
                      <a:pt x="643170" y="363458"/>
                      <a:pt x="644037" y="363948"/>
                      <a:pt x="644866" y="364627"/>
                    </a:cubicBezTo>
                    <a:lnTo>
                      <a:pt x="646864" y="366248"/>
                    </a:lnTo>
                    <a:lnTo>
                      <a:pt x="649277" y="367002"/>
                    </a:lnTo>
                    <a:cubicBezTo>
                      <a:pt x="660512" y="370508"/>
                      <a:pt x="671220" y="377446"/>
                      <a:pt x="678836" y="385853"/>
                    </a:cubicBezTo>
                    <a:cubicBezTo>
                      <a:pt x="686338" y="394110"/>
                      <a:pt x="689882" y="402706"/>
                      <a:pt x="690259" y="411151"/>
                    </a:cubicBezTo>
                    <a:cubicBezTo>
                      <a:pt x="690335" y="414733"/>
                      <a:pt x="689618" y="417938"/>
                      <a:pt x="688072" y="420652"/>
                    </a:cubicBezTo>
                    <a:cubicBezTo>
                      <a:pt x="681173" y="432717"/>
                      <a:pt x="658363" y="434753"/>
                      <a:pt x="636119" y="425516"/>
                    </a:cubicBezTo>
                    <a:cubicBezTo>
                      <a:pt x="624054" y="420464"/>
                      <a:pt x="617306" y="412471"/>
                      <a:pt x="613800" y="406627"/>
                    </a:cubicBezTo>
                    <a:cubicBezTo>
                      <a:pt x="606673" y="394789"/>
                      <a:pt x="605769" y="380047"/>
                      <a:pt x="611424" y="370207"/>
                    </a:cubicBezTo>
                    <a:lnTo>
                      <a:pt x="613837" y="365984"/>
                    </a:lnTo>
                    <a:lnTo>
                      <a:pt x="609011" y="360329"/>
                    </a:lnTo>
                    <a:cubicBezTo>
                      <a:pt x="606522" y="357388"/>
                      <a:pt x="602300" y="354523"/>
                      <a:pt x="599359" y="351771"/>
                    </a:cubicBezTo>
                    <a:cubicBezTo>
                      <a:pt x="596118" y="348717"/>
                      <a:pt x="592950" y="345550"/>
                      <a:pt x="590047" y="342383"/>
                    </a:cubicBezTo>
                    <a:cubicBezTo>
                      <a:pt x="584128" y="335973"/>
                      <a:pt x="578737" y="329262"/>
                      <a:pt x="573948" y="322325"/>
                    </a:cubicBezTo>
                    <a:cubicBezTo>
                      <a:pt x="564033" y="307999"/>
                      <a:pt x="556643" y="292767"/>
                      <a:pt x="551704" y="277309"/>
                    </a:cubicBezTo>
                    <a:cubicBezTo>
                      <a:pt x="548084" y="265885"/>
                      <a:pt x="545785" y="254311"/>
                      <a:pt x="544729" y="242849"/>
                    </a:cubicBezTo>
                    <a:cubicBezTo>
                      <a:pt x="544202" y="237081"/>
                      <a:pt x="544390" y="231463"/>
                      <a:pt x="544089" y="225695"/>
                    </a:cubicBezTo>
                    <a:cubicBezTo>
                      <a:pt x="543749" y="218418"/>
                      <a:pt x="541939" y="210463"/>
                      <a:pt x="541450" y="203262"/>
                    </a:cubicBezTo>
                    <a:cubicBezTo>
                      <a:pt x="531269" y="212801"/>
                      <a:pt x="522599" y="224036"/>
                      <a:pt x="514454" y="235271"/>
                    </a:cubicBezTo>
                    <a:cubicBezTo>
                      <a:pt x="485613" y="272898"/>
                      <a:pt x="461031" y="313390"/>
                      <a:pt x="435544" y="353580"/>
                    </a:cubicBezTo>
                    <a:cubicBezTo>
                      <a:pt x="432114" y="359688"/>
                      <a:pt x="428833" y="365833"/>
                      <a:pt x="425741" y="372054"/>
                    </a:cubicBezTo>
                    <a:cubicBezTo>
                      <a:pt x="412470" y="399614"/>
                      <a:pt x="398031" y="433207"/>
                      <a:pt x="410095" y="474792"/>
                    </a:cubicBezTo>
                    <a:cubicBezTo>
                      <a:pt x="415562" y="494812"/>
                      <a:pt x="425440" y="514643"/>
                      <a:pt x="439465" y="533570"/>
                    </a:cubicBezTo>
                    <a:cubicBezTo>
                      <a:pt x="444592" y="540469"/>
                      <a:pt x="450852" y="547105"/>
                      <a:pt x="457072" y="553552"/>
                    </a:cubicBezTo>
                    <a:lnTo>
                      <a:pt x="461898" y="558566"/>
                    </a:lnTo>
                    <a:cubicBezTo>
                      <a:pt x="462614" y="559358"/>
                      <a:pt x="463783" y="560678"/>
                      <a:pt x="465253" y="562299"/>
                    </a:cubicBezTo>
                    <a:cubicBezTo>
                      <a:pt x="478148" y="576927"/>
                      <a:pt x="485839" y="583864"/>
                      <a:pt x="494133" y="585108"/>
                    </a:cubicBezTo>
                    <a:cubicBezTo>
                      <a:pt x="500014" y="585938"/>
                      <a:pt x="504577" y="583186"/>
                      <a:pt x="511325" y="578661"/>
                    </a:cubicBezTo>
                    <a:cubicBezTo>
                      <a:pt x="512720" y="577681"/>
                      <a:pt x="514040" y="576814"/>
                      <a:pt x="514945" y="576475"/>
                    </a:cubicBezTo>
                    <a:cubicBezTo>
                      <a:pt x="519695" y="574514"/>
                      <a:pt x="525690" y="574099"/>
                      <a:pt x="533343" y="575155"/>
                    </a:cubicBezTo>
                    <a:cubicBezTo>
                      <a:pt x="548348" y="577266"/>
                      <a:pt x="564862" y="583751"/>
                      <a:pt x="575531" y="591442"/>
                    </a:cubicBezTo>
                    <a:cubicBezTo>
                      <a:pt x="586729" y="599548"/>
                      <a:pt x="594609" y="610633"/>
                      <a:pt x="597965" y="622056"/>
                    </a:cubicBezTo>
                    <a:cubicBezTo>
                      <a:pt x="599737" y="628390"/>
                      <a:pt x="599699" y="634159"/>
                      <a:pt x="597889" y="639362"/>
                    </a:cubicBezTo>
                    <a:cubicBezTo>
                      <a:pt x="593591" y="651615"/>
                      <a:pt x="579302" y="659042"/>
                      <a:pt x="559584" y="659721"/>
                    </a:cubicBezTo>
                    <a:cubicBezTo>
                      <a:pt x="532212" y="660588"/>
                      <a:pt x="496244" y="649164"/>
                      <a:pt x="484217" y="626015"/>
                    </a:cubicBezTo>
                    <a:cubicBezTo>
                      <a:pt x="480598" y="619116"/>
                      <a:pt x="480033" y="612480"/>
                      <a:pt x="482408" y="605731"/>
                    </a:cubicBezTo>
                    <a:cubicBezTo>
                      <a:pt x="483275" y="603243"/>
                      <a:pt x="484519" y="600868"/>
                      <a:pt x="486065" y="598606"/>
                    </a:cubicBezTo>
                    <a:lnTo>
                      <a:pt x="488779" y="594534"/>
                    </a:lnTo>
                    <a:lnTo>
                      <a:pt x="483388" y="590500"/>
                    </a:lnTo>
                    <a:cubicBezTo>
                      <a:pt x="434904" y="554645"/>
                      <a:pt x="404402" y="510232"/>
                      <a:pt x="395391" y="464801"/>
                    </a:cubicBezTo>
                    <a:lnTo>
                      <a:pt x="390038" y="437241"/>
                    </a:lnTo>
                    <a:lnTo>
                      <a:pt x="372054" y="475471"/>
                    </a:lnTo>
                    <a:cubicBezTo>
                      <a:pt x="365229" y="490363"/>
                      <a:pt x="357840" y="505029"/>
                      <a:pt x="351469" y="520148"/>
                    </a:cubicBezTo>
                    <a:lnTo>
                      <a:pt x="333485" y="565994"/>
                    </a:lnTo>
                    <a:lnTo>
                      <a:pt x="325341" y="585674"/>
                    </a:lnTo>
                    <a:cubicBezTo>
                      <a:pt x="321345" y="594722"/>
                      <a:pt x="317725" y="603846"/>
                      <a:pt x="315237" y="613234"/>
                    </a:cubicBezTo>
                    <a:cubicBezTo>
                      <a:pt x="309016" y="634837"/>
                      <a:pt x="304266" y="661417"/>
                      <a:pt x="316858" y="691164"/>
                    </a:cubicBezTo>
                    <a:cubicBezTo>
                      <a:pt x="325869" y="710694"/>
                      <a:pt x="341779" y="729771"/>
                      <a:pt x="363797" y="747453"/>
                    </a:cubicBezTo>
                    <a:cubicBezTo>
                      <a:pt x="372431" y="754353"/>
                      <a:pt x="382083" y="760498"/>
                      <a:pt x="391395" y="766342"/>
                    </a:cubicBezTo>
                    <a:lnTo>
                      <a:pt x="398031" y="770640"/>
                    </a:lnTo>
                    <a:cubicBezTo>
                      <a:pt x="410510" y="778972"/>
                      <a:pt x="427702" y="789981"/>
                      <a:pt x="441237" y="786739"/>
                    </a:cubicBezTo>
                    <a:cubicBezTo>
                      <a:pt x="445837" y="785683"/>
                      <a:pt x="449116" y="783723"/>
                      <a:pt x="451982" y="781988"/>
                    </a:cubicBezTo>
                    <a:lnTo>
                      <a:pt x="454433" y="780556"/>
                    </a:lnTo>
                    <a:cubicBezTo>
                      <a:pt x="464348" y="775240"/>
                      <a:pt x="484368" y="775579"/>
                      <a:pt x="496886" y="779085"/>
                    </a:cubicBezTo>
                    <a:cubicBezTo>
                      <a:pt x="513851" y="783874"/>
                      <a:pt x="528970" y="794769"/>
                      <a:pt x="534588" y="806042"/>
                    </a:cubicBezTo>
                    <a:cubicBezTo>
                      <a:pt x="537113" y="811132"/>
                      <a:pt x="537754" y="816335"/>
                      <a:pt x="536548" y="821576"/>
                    </a:cubicBezTo>
                    <a:cubicBezTo>
                      <a:pt x="533758" y="836091"/>
                      <a:pt x="518526" y="847741"/>
                      <a:pt x="498167" y="850078"/>
                    </a:cubicBezTo>
                    <a:cubicBezTo>
                      <a:pt x="473171" y="853019"/>
                      <a:pt x="447345" y="840992"/>
                      <a:pt x="434866" y="826703"/>
                    </a:cubicBezTo>
                    <a:cubicBezTo>
                      <a:pt x="427551" y="818258"/>
                      <a:pt x="424158" y="809511"/>
                      <a:pt x="425930" y="801066"/>
                    </a:cubicBezTo>
                    <a:lnTo>
                      <a:pt x="427438" y="796089"/>
                    </a:lnTo>
                    <a:lnTo>
                      <a:pt x="421066" y="791678"/>
                    </a:lnTo>
                    <a:cubicBezTo>
                      <a:pt x="377370" y="775655"/>
                      <a:pt x="339404" y="746888"/>
                      <a:pt x="316142" y="712956"/>
                    </a:cubicBezTo>
                    <a:cubicBezTo>
                      <a:pt x="310675" y="705001"/>
                      <a:pt x="307772" y="696329"/>
                      <a:pt x="301966" y="688374"/>
                    </a:cubicBezTo>
                    <a:cubicBezTo>
                      <a:pt x="301476" y="687658"/>
                      <a:pt x="300722" y="686829"/>
                      <a:pt x="299741" y="686791"/>
                    </a:cubicBezTo>
                    <a:cubicBezTo>
                      <a:pt x="298610" y="686753"/>
                      <a:pt x="297970" y="687696"/>
                      <a:pt x="297705" y="688525"/>
                    </a:cubicBezTo>
                    <a:cubicBezTo>
                      <a:pt x="294199" y="698441"/>
                      <a:pt x="292728" y="708809"/>
                      <a:pt x="289411" y="718687"/>
                    </a:cubicBezTo>
                    <a:cubicBezTo>
                      <a:pt x="288506" y="721326"/>
                      <a:pt x="287752" y="723626"/>
                      <a:pt x="287413" y="725172"/>
                    </a:cubicBezTo>
                    <a:lnTo>
                      <a:pt x="281493" y="754504"/>
                    </a:lnTo>
                    <a:cubicBezTo>
                      <a:pt x="277271" y="773091"/>
                      <a:pt x="275046" y="791980"/>
                      <a:pt x="272634" y="810793"/>
                    </a:cubicBezTo>
                    <a:lnTo>
                      <a:pt x="267732" y="853924"/>
                    </a:lnTo>
                    <a:cubicBezTo>
                      <a:pt x="265847" y="867874"/>
                      <a:pt x="265961" y="882012"/>
                      <a:pt x="264829" y="896037"/>
                    </a:cubicBezTo>
                    <a:cubicBezTo>
                      <a:pt x="263472" y="918394"/>
                      <a:pt x="273614" y="940262"/>
                      <a:pt x="285981" y="961827"/>
                    </a:cubicBezTo>
                    <a:cubicBezTo>
                      <a:pt x="315237" y="1009256"/>
                      <a:pt x="357124" y="1046242"/>
                      <a:pt x="409793" y="1066413"/>
                    </a:cubicBezTo>
                    <a:lnTo>
                      <a:pt x="416391" y="1069127"/>
                    </a:lnTo>
                    <a:lnTo>
                      <a:pt x="421933" y="1065508"/>
                    </a:lnTo>
                    <a:lnTo>
                      <a:pt x="425214" y="1062718"/>
                    </a:lnTo>
                    <a:cubicBezTo>
                      <a:pt x="436713" y="1054084"/>
                      <a:pt x="450852" y="1049824"/>
                      <a:pt x="465103" y="1050389"/>
                    </a:cubicBezTo>
                    <a:cubicBezTo>
                      <a:pt x="478788" y="1050917"/>
                      <a:pt x="491268" y="1055705"/>
                      <a:pt x="501183" y="1063887"/>
                    </a:cubicBezTo>
                    <a:cubicBezTo>
                      <a:pt x="509365" y="1070711"/>
                      <a:pt x="513851" y="1078704"/>
                      <a:pt x="514078" y="1087300"/>
                    </a:cubicBezTo>
                    <a:cubicBezTo>
                      <a:pt x="514530" y="1106301"/>
                      <a:pt x="492776" y="1128583"/>
                      <a:pt x="456243" y="1133258"/>
                    </a:cubicBezTo>
                    <a:cubicBezTo>
                      <a:pt x="441840" y="1134993"/>
                      <a:pt x="427513" y="1132278"/>
                      <a:pt x="416505" y="1125228"/>
                    </a:cubicBezTo>
                    <a:cubicBezTo>
                      <a:pt x="411378" y="1122928"/>
                      <a:pt x="408474" y="1120968"/>
                      <a:pt x="406250" y="1118592"/>
                    </a:cubicBezTo>
                    <a:cubicBezTo>
                      <a:pt x="402781" y="1114860"/>
                      <a:pt x="400821" y="1110298"/>
                      <a:pt x="400443" y="1105095"/>
                    </a:cubicBezTo>
                    <a:cubicBezTo>
                      <a:pt x="399765" y="1102154"/>
                      <a:pt x="399425" y="1100043"/>
                      <a:pt x="399350" y="1097894"/>
                    </a:cubicBezTo>
                    <a:cubicBezTo>
                      <a:pt x="399199" y="1092050"/>
                      <a:pt x="400896" y="1086508"/>
                      <a:pt x="404516" y="1081456"/>
                    </a:cubicBezTo>
                    <a:lnTo>
                      <a:pt x="408173" y="1076366"/>
                    </a:lnTo>
                    <a:lnTo>
                      <a:pt x="401084" y="1073538"/>
                    </a:lnTo>
                    <a:cubicBezTo>
                      <a:pt x="376126" y="1063397"/>
                      <a:pt x="352487" y="1049673"/>
                      <a:pt x="333711" y="1033838"/>
                    </a:cubicBezTo>
                    <a:cubicBezTo>
                      <a:pt x="313880" y="1017551"/>
                      <a:pt x="292578" y="997418"/>
                      <a:pt x="280664" y="975890"/>
                    </a:cubicBezTo>
                    <a:cubicBezTo>
                      <a:pt x="278025" y="971102"/>
                      <a:pt x="276969" y="967256"/>
                      <a:pt x="271088" y="963675"/>
                    </a:cubicBezTo>
                    <a:cubicBezTo>
                      <a:pt x="270220" y="963147"/>
                      <a:pt x="269202" y="962619"/>
                      <a:pt x="268147" y="962732"/>
                    </a:cubicBezTo>
                    <a:cubicBezTo>
                      <a:pt x="266828" y="962845"/>
                      <a:pt x="265998" y="963825"/>
                      <a:pt x="265432" y="964730"/>
                    </a:cubicBezTo>
                    <a:cubicBezTo>
                      <a:pt x="258759" y="975249"/>
                      <a:pt x="260494" y="987578"/>
                      <a:pt x="260532" y="999152"/>
                    </a:cubicBezTo>
                    <a:lnTo>
                      <a:pt x="260606" y="1038664"/>
                    </a:lnTo>
                    <a:cubicBezTo>
                      <a:pt x="261323" y="1065545"/>
                      <a:pt x="263623" y="1092389"/>
                      <a:pt x="264829" y="1119196"/>
                    </a:cubicBezTo>
                    <a:cubicBezTo>
                      <a:pt x="265847" y="1146982"/>
                      <a:pt x="270485" y="1174467"/>
                      <a:pt x="272747" y="1202140"/>
                    </a:cubicBezTo>
                    <a:lnTo>
                      <a:pt x="273237" y="1207381"/>
                    </a:lnTo>
                    <a:lnTo>
                      <a:pt x="280061" y="1207871"/>
                    </a:lnTo>
                    <a:cubicBezTo>
                      <a:pt x="289034" y="1208474"/>
                      <a:pt x="296876" y="1210887"/>
                      <a:pt x="303474" y="1215034"/>
                    </a:cubicBezTo>
                    <a:cubicBezTo>
                      <a:pt x="309129" y="1218691"/>
                      <a:pt x="314068" y="1223517"/>
                      <a:pt x="318140" y="1229361"/>
                    </a:cubicBezTo>
                    <a:cubicBezTo>
                      <a:pt x="325002" y="1235921"/>
                      <a:pt x="328772" y="1242557"/>
                      <a:pt x="329941" y="1249758"/>
                    </a:cubicBezTo>
                    <a:cubicBezTo>
                      <a:pt x="330921" y="1258014"/>
                      <a:pt x="329300" y="1265216"/>
                      <a:pt x="325341" y="1272794"/>
                    </a:cubicBezTo>
                    <a:cubicBezTo>
                      <a:pt x="322212" y="1288176"/>
                      <a:pt x="311052" y="1301900"/>
                      <a:pt x="295669" y="1310232"/>
                    </a:cubicBezTo>
                    <a:cubicBezTo>
                      <a:pt x="286093" y="1315359"/>
                      <a:pt x="270749" y="1320826"/>
                      <a:pt x="251709" y="1316226"/>
                    </a:cubicBezTo>
                    <a:cubicBezTo>
                      <a:pt x="229955" y="1315698"/>
                      <a:pt x="214987" y="1307442"/>
                      <a:pt x="208390" y="1293454"/>
                    </a:cubicBezTo>
                    <a:cubicBezTo>
                      <a:pt x="206844" y="1290174"/>
                      <a:pt x="205751" y="1286630"/>
                      <a:pt x="205147" y="1282898"/>
                    </a:cubicBezTo>
                    <a:cubicBezTo>
                      <a:pt x="202244" y="1263783"/>
                      <a:pt x="211782" y="1239917"/>
                      <a:pt x="230973" y="1224083"/>
                    </a:cubicBezTo>
                    <a:cubicBezTo>
                      <a:pt x="237344" y="1218767"/>
                      <a:pt x="244998" y="1214582"/>
                      <a:pt x="253670" y="1211565"/>
                    </a:cubicBezTo>
                    <a:lnTo>
                      <a:pt x="259890" y="1209416"/>
                    </a:lnTo>
                    <a:lnTo>
                      <a:pt x="259363" y="1204289"/>
                    </a:lnTo>
                    <a:cubicBezTo>
                      <a:pt x="257100" y="1177257"/>
                      <a:pt x="252878" y="1150337"/>
                      <a:pt x="251558" y="1123230"/>
                    </a:cubicBezTo>
                    <a:lnTo>
                      <a:pt x="247261" y="1041793"/>
                    </a:lnTo>
                    <a:lnTo>
                      <a:pt x="247261" y="992102"/>
                    </a:lnTo>
                    <a:lnTo>
                      <a:pt x="247223" y="967558"/>
                    </a:lnTo>
                    <a:cubicBezTo>
                      <a:pt x="247223" y="962129"/>
                      <a:pt x="248995" y="953684"/>
                      <a:pt x="239230" y="952326"/>
                    </a:cubicBezTo>
                    <a:cubicBezTo>
                      <a:pt x="232367" y="951384"/>
                      <a:pt x="229879" y="955833"/>
                      <a:pt x="227391" y="959565"/>
                    </a:cubicBezTo>
                    <a:cubicBezTo>
                      <a:pt x="224300" y="964014"/>
                      <a:pt x="220265" y="968274"/>
                      <a:pt x="216495" y="972459"/>
                    </a:cubicBezTo>
                    <a:cubicBezTo>
                      <a:pt x="208352" y="981508"/>
                      <a:pt x="199304" y="990141"/>
                      <a:pt x="189576" y="998436"/>
                    </a:cubicBezTo>
                    <a:cubicBezTo>
                      <a:pt x="169254" y="1015703"/>
                      <a:pt x="145992" y="1031538"/>
                      <a:pt x="120657" y="1045224"/>
                    </a:cubicBezTo>
                    <a:lnTo>
                      <a:pt x="115642" y="1048014"/>
                    </a:lnTo>
                    <a:lnTo>
                      <a:pt x="117038" y="1052991"/>
                    </a:lnTo>
                    <a:cubicBezTo>
                      <a:pt x="118093" y="1056723"/>
                      <a:pt x="118658" y="1060493"/>
                      <a:pt x="118772" y="1064264"/>
                    </a:cubicBezTo>
                    <a:cubicBezTo>
                      <a:pt x="119149" y="1077572"/>
                      <a:pt x="113568" y="1090504"/>
                      <a:pt x="102635" y="1102003"/>
                    </a:cubicBezTo>
                    <a:cubicBezTo>
                      <a:pt x="91287" y="1113917"/>
                      <a:pt x="75037" y="1121609"/>
                      <a:pt x="58071" y="1122777"/>
                    </a:cubicBezTo>
                    <a:cubicBezTo>
                      <a:pt x="41934" y="1123871"/>
                      <a:pt x="26515" y="1118894"/>
                      <a:pt x="14676" y="1108450"/>
                    </a:cubicBezTo>
                    <a:cubicBezTo>
                      <a:pt x="5364" y="1100495"/>
                      <a:pt x="350" y="1089524"/>
                      <a:pt x="10" y="1077082"/>
                    </a:cubicBezTo>
                    <a:close/>
                  </a:path>
                </a:pathLst>
              </a:custGeom>
              <a:grpFill/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771E2E8F-C9EF-4251-A372-03E752C30ABD}"/>
                  </a:ext>
                </a:extLst>
              </p:cNvPr>
              <p:cNvSpPr/>
              <p:nvPr/>
            </p:nvSpPr>
            <p:spPr>
              <a:xfrm>
                <a:off x="1551509" y="270934"/>
                <a:ext cx="1128189" cy="2082961"/>
              </a:xfrm>
              <a:custGeom>
                <a:avLst/>
                <a:gdLst>
                  <a:gd name="connsiteX0" fmla="*/ 10 w 713841"/>
                  <a:gd name="connsiteY0" fmla="*/ 1077082 h 1317955"/>
                  <a:gd name="connsiteX1" fmla="*/ 10868 w 713841"/>
                  <a:gd name="connsiteY1" fmla="*/ 1042019 h 1317955"/>
                  <a:gd name="connsiteX2" fmla="*/ 73114 w 713841"/>
                  <a:gd name="connsiteY2" fmla="*/ 1008540 h 1317955"/>
                  <a:gd name="connsiteX3" fmla="*/ 100410 w 713841"/>
                  <a:gd name="connsiteY3" fmla="*/ 1025581 h 1317955"/>
                  <a:gd name="connsiteX4" fmla="*/ 100825 w 713841"/>
                  <a:gd name="connsiteY4" fmla="*/ 1026298 h 1317955"/>
                  <a:gd name="connsiteX5" fmla="*/ 102673 w 713841"/>
                  <a:gd name="connsiteY5" fmla="*/ 1028145 h 1317955"/>
                  <a:gd name="connsiteX6" fmla="*/ 105689 w 713841"/>
                  <a:gd name="connsiteY6" fmla="*/ 1031350 h 1317955"/>
                  <a:gd name="connsiteX7" fmla="*/ 110515 w 713841"/>
                  <a:gd name="connsiteY7" fmla="*/ 1037458 h 1317955"/>
                  <a:gd name="connsiteX8" fmla="*/ 117867 w 713841"/>
                  <a:gd name="connsiteY8" fmla="*/ 1033386 h 1317955"/>
                  <a:gd name="connsiteX9" fmla="*/ 229163 w 713841"/>
                  <a:gd name="connsiteY9" fmla="*/ 935549 h 1317955"/>
                  <a:gd name="connsiteX10" fmla="*/ 253821 w 713841"/>
                  <a:gd name="connsiteY10" fmla="*/ 855357 h 1317955"/>
                  <a:gd name="connsiteX11" fmla="*/ 258231 w 713841"/>
                  <a:gd name="connsiteY11" fmla="*/ 821123 h 1317955"/>
                  <a:gd name="connsiteX12" fmla="*/ 260644 w 713841"/>
                  <a:gd name="connsiteY12" fmla="*/ 800689 h 1317955"/>
                  <a:gd name="connsiteX13" fmla="*/ 270145 w 713841"/>
                  <a:gd name="connsiteY13" fmla="*/ 743683 h 1317955"/>
                  <a:gd name="connsiteX14" fmla="*/ 276140 w 713841"/>
                  <a:gd name="connsiteY14" fmla="*/ 714163 h 1317955"/>
                  <a:gd name="connsiteX15" fmla="*/ 277007 w 713841"/>
                  <a:gd name="connsiteY15" fmla="*/ 706622 h 1317955"/>
                  <a:gd name="connsiteX16" fmla="*/ 278402 w 713841"/>
                  <a:gd name="connsiteY16" fmla="*/ 678044 h 1317955"/>
                  <a:gd name="connsiteX17" fmla="*/ 274708 w 713841"/>
                  <a:gd name="connsiteY17" fmla="*/ 673746 h 1317955"/>
                  <a:gd name="connsiteX18" fmla="*/ 270522 w 713841"/>
                  <a:gd name="connsiteY18" fmla="*/ 675066 h 1317955"/>
                  <a:gd name="connsiteX19" fmla="*/ 261361 w 713841"/>
                  <a:gd name="connsiteY19" fmla="*/ 686338 h 1317955"/>
                  <a:gd name="connsiteX20" fmla="*/ 248919 w 713841"/>
                  <a:gd name="connsiteY20" fmla="*/ 696329 h 1317955"/>
                  <a:gd name="connsiteX21" fmla="*/ 221999 w 713841"/>
                  <a:gd name="connsiteY21" fmla="*/ 713408 h 1317955"/>
                  <a:gd name="connsiteX22" fmla="*/ 163034 w 713841"/>
                  <a:gd name="connsiteY22" fmla="*/ 734484 h 1317955"/>
                  <a:gd name="connsiteX23" fmla="*/ 145465 w 713841"/>
                  <a:gd name="connsiteY23" fmla="*/ 736821 h 1317955"/>
                  <a:gd name="connsiteX24" fmla="*/ 139734 w 713841"/>
                  <a:gd name="connsiteY24" fmla="*/ 737312 h 1317955"/>
                  <a:gd name="connsiteX25" fmla="*/ 138226 w 713841"/>
                  <a:gd name="connsiteY25" fmla="*/ 741949 h 1317955"/>
                  <a:gd name="connsiteX26" fmla="*/ 134833 w 713841"/>
                  <a:gd name="connsiteY26" fmla="*/ 750583 h 1317955"/>
                  <a:gd name="connsiteX27" fmla="*/ 133702 w 713841"/>
                  <a:gd name="connsiteY27" fmla="*/ 752581 h 1317955"/>
                  <a:gd name="connsiteX28" fmla="*/ 133513 w 713841"/>
                  <a:gd name="connsiteY28" fmla="*/ 758161 h 1317955"/>
                  <a:gd name="connsiteX29" fmla="*/ 112739 w 713841"/>
                  <a:gd name="connsiteY29" fmla="*/ 775579 h 1317955"/>
                  <a:gd name="connsiteX30" fmla="*/ 63539 w 713841"/>
                  <a:gd name="connsiteY30" fmla="*/ 774637 h 1317955"/>
                  <a:gd name="connsiteX31" fmla="*/ 33489 w 713841"/>
                  <a:gd name="connsiteY31" fmla="*/ 722683 h 1317955"/>
                  <a:gd name="connsiteX32" fmla="*/ 41407 w 713841"/>
                  <a:gd name="connsiteY32" fmla="*/ 704888 h 1317955"/>
                  <a:gd name="connsiteX33" fmla="*/ 83822 w 713841"/>
                  <a:gd name="connsiteY33" fmla="*/ 679439 h 1317955"/>
                  <a:gd name="connsiteX34" fmla="*/ 120506 w 713841"/>
                  <a:gd name="connsiteY34" fmla="*/ 686866 h 1317955"/>
                  <a:gd name="connsiteX35" fmla="*/ 140413 w 713841"/>
                  <a:gd name="connsiteY35" fmla="*/ 717367 h 1317955"/>
                  <a:gd name="connsiteX36" fmla="*/ 141053 w 713841"/>
                  <a:gd name="connsiteY36" fmla="*/ 721741 h 1317955"/>
                  <a:gd name="connsiteX37" fmla="*/ 146143 w 713841"/>
                  <a:gd name="connsiteY37" fmla="*/ 724040 h 1317955"/>
                  <a:gd name="connsiteX38" fmla="*/ 186749 w 713841"/>
                  <a:gd name="connsiteY38" fmla="*/ 714200 h 1317955"/>
                  <a:gd name="connsiteX39" fmla="*/ 218607 w 713841"/>
                  <a:gd name="connsiteY39" fmla="*/ 701193 h 1317955"/>
                  <a:gd name="connsiteX40" fmla="*/ 271427 w 713841"/>
                  <a:gd name="connsiteY40" fmla="*/ 659645 h 1317955"/>
                  <a:gd name="connsiteX41" fmla="*/ 318215 w 713841"/>
                  <a:gd name="connsiteY41" fmla="*/ 569688 h 1317955"/>
                  <a:gd name="connsiteX42" fmla="*/ 321420 w 713841"/>
                  <a:gd name="connsiteY42" fmla="*/ 560640 h 1317955"/>
                  <a:gd name="connsiteX43" fmla="*/ 329149 w 713841"/>
                  <a:gd name="connsiteY43" fmla="*/ 539602 h 1317955"/>
                  <a:gd name="connsiteX44" fmla="*/ 354409 w 713841"/>
                  <a:gd name="connsiteY44" fmla="*/ 480938 h 1317955"/>
                  <a:gd name="connsiteX45" fmla="*/ 381743 w 713841"/>
                  <a:gd name="connsiteY45" fmla="*/ 423367 h 1317955"/>
                  <a:gd name="connsiteX46" fmla="*/ 392714 w 713841"/>
                  <a:gd name="connsiteY46" fmla="*/ 403272 h 1317955"/>
                  <a:gd name="connsiteX47" fmla="*/ 369000 w 713841"/>
                  <a:gd name="connsiteY47" fmla="*/ 412848 h 1317955"/>
                  <a:gd name="connsiteX48" fmla="*/ 327565 w 713841"/>
                  <a:gd name="connsiteY48" fmla="*/ 424234 h 1317955"/>
                  <a:gd name="connsiteX49" fmla="*/ 231916 w 713841"/>
                  <a:gd name="connsiteY49" fmla="*/ 426948 h 1317955"/>
                  <a:gd name="connsiteX50" fmla="*/ 223508 w 713841"/>
                  <a:gd name="connsiteY50" fmla="*/ 424762 h 1317955"/>
                  <a:gd name="connsiteX51" fmla="*/ 221887 w 713841"/>
                  <a:gd name="connsiteY51" fmla="*/ 431963 h 1317955"/>
                  <a:gd name="connsiteX52" fmla="*/ 220378 w 713841"/>
                  <a:gd name="connsiteY52" fmla="*/ 436713 h 1317955"/>
                  <a:gd name="connsiteX53" fmla="*/ 216986 w 713841"/>
                  <a:gd name="connsiteY53" fmla="*/ 442218 h 1317955"/>
                  <a:gd name="connsiteX54" fmla="*/ 215252 w 713841"/>
                  <a:gd name="connsiteY54" fmla="*/ 444103 h 1317955"/>
                  <a:gd name="connsiteX55" fmla="*/ 215289 w 713841"/>
                  <a:gd name="connsiteY55" fmla="*/ 446667 h 1317955"/>
                  <a:gd name="connsiteX56" fmla="*/ 214497 w 713841"/>
                  <a:gd name="connsiteY56" fmla="*/ 449193 h 1317955"/>
                  <a:gd name="connsiteX57" fmla="*/ 211933 w 713841"/>
                  <a:gd name="connsiteY57" fmla="*/ 451907 h 1317955"/>
                  <a:gd name="connsiteX58" fmla="*/ 164806 w 713841"/>
                  <a:gd name="connsiteY58" fmla="*/ 460051 h 1317955"/>
                  <a:gd name="connsiteX59" fmla="*/ 133815 w 713841"/>
                  <a:gd name="connsiteY59" fmla="*/ 422273 h 1317955"/>
                  <a:gd name="connsiteX60" fmla="*/ 137510 w 713841"/>
                  <a:gd name="connsiteY60" fmla="*/ 398446 h 1317955"/>
                  <a:gd name="connsiteX61" fmla="*/ 184034 w 713841"/>
                  <a:gd name="connsiteY61" fmla="*/ 364966 h 1317955"/>
                  <a:gd name="connsiteX62" fmla="*/ 221774 w 713841"/>
                  <a:gd name="connsiteY62" fmla="*/ 406853 h 1317955"/>
                  <a:gd name="connsiteX63" fmla="*/ 222754 w 713841"/>
                  <a:gd name="connsiteY63" fmla="*/ 411566 h 1317955"/>
                  <a:gd name="connsiteX64" fmla="*/ 227806 w 713841"/>
                  <a:gd name="connsiteY64" fmla="*/ 413413 h 1317955"/>
                  <a:gd name="connsiteX65" fmla="*/ 329752 w 713841"/>
                  <a:gd name="connsiteY65" fmla="*/ 411717 h 1317955"/>
                  <a:gd name="connsiteX66" fmla="*/ 447269 w 713841"/>
                  <a:gd name="connsiteY66" fmla="*/ 309280 h 1317955"/>
                  <a:gd name="connsiteX67" fmla="*/ 472191 w 713841"/>
                  <a:gd name="connsiteY67" fmla="*/ 269769 h 1317955"/>
                  <a:gd name="connsiteX68" fmla="*/ 499525 w 713841"/>
                  <a:gd name="connsiteY68" fmla="*/ 231765 h 1317955"/>
                  <a:gd name="connsiteX69" fmla="*/ 503181 w 713841"/>
                  <a:gd name="connsiteY69" fmla="*/ 225506 h 1317955"/>
                  <a:gd name="connsiteX70" fmla="*/ 511363 w 713841"/>
                  <a:gd name="connsiteY70" fmla="*/ 214497 h 1317955"/>
                  <a:gd name="connsiteX71" fmla="*/ 520261 w 713841"/>
                  <a:gd name="connsiteY71" fmla="*/ 197418 h 1317955"/>
                  <a:gd name="connsiteX72" fmla="*/ 520185 w 713841"/>
                  <a:gd name="connsiteY72" fmla="*/ 194666 h 1317955"/>
                  <a:gd name="connsiteX73" fmla="*/ 517508 w 713841"/>
                  <a:gd name="connsiteY73" fmla="*/ 194251 h 1317955"/>
                  <a:gd name="connsiteX74" fmla="*/ 494774 w 713841"/>
                  <a:gd name="connsiteY74" fmla="*/ 202018 h 1317955"/>
                  <a:gd name="connsiteX75" fmla="*/ 470192 w 713841"/>
                  <a:gd name="connsiteY75" fmla="*/ 207937 h 1317955"/>
                  <a:gd name="connsiteX76" fmla="*/ 414506 w 713841"/>
                  <a:gd name="connsiteY76" fmla="*/ 207937 h 1317955"/>
                  <a:gd name="connsiteX77" fmla="*/ 405383 w 713841"/>
                  <a:gd name="connsiteY77" fmla="*/ 205939 h 1317955"/>
                  <a:gd name="connsiteX78" fmla="*/ 400896 w 713841"/>
                  <a:gd name="connsiteY78" fmla="*/ 204808 h 1317955"/>
                  <a:gd name="connsiteX79" fmla="*/ 397993 w 713841"/>
                  <a:gd name="connsiteY79" fmla="*/ 207409 h 1317955"/>
                  <a:gd name="connsiteX80" fmla="*/ 384873 w 713841"/>
                  <a:gd name="connsiteY80" fmla="*/ 216043 h 1317955"/>
                  <a:gd name="connsiteX81" fmla="*/ 363308 w 713841"/>
                  <a:gd name="connsiteY81" fmla="*/ 224715 h 1317955"/>
                  <a:gd name="connsiteX82" fmla="*/ 327415 w 713841"/>
                  <a:gd name="connsiteY82" fmla="*/ 205298 h 1317955"/>
                  <a:gd name="connsiteX83" fmla="*/ 317574 w 713841"/>
                  <a:gd name="connsiteY83" fmla="*/ 149838 h 1317955"/>
                  <a:gd name="connsiteX84" fmla="*/ 322136 w 713841"/>
                  <a:gd name="connsiteY84" fmla="*/ 144108 h 1317955"/>
                  <a:gd name="connsiteX85" fmla="*/ 370433 w 713841"/>
                  <a:gd name="connsiteY85" fmla="*/ 137925 h 1317955"/>
                  <a:gd name="connsiteX86" fmla="*/ 407381 w 713841"/>
                  <a:gd name="connsiteY86" fmla="*/ 178077 h 1317955"/>
                  <a:gd name="connsiteX87" fmla="*/ 408059 w 713841"/>
                  <a:gd name="connsiteY87" fmla="*/ 188181 h 1317955"/>
                  <a:gd name="connsiteX88" fmla="*/ 407343 w 713841"/>
                  <a:gd name="connsiteY88" fmla="*/ 196061 h 1317955"/>
                  <a:gd name="connsiteX89" fmla="*/ 416240 w 713841"/>
                  <a:gd name="connsiteY89" fmla="*/ 197720 h 1317955"/>
                  <a:gd name="connsiteX90" fmla="*/ 498959 w 713841"/>
                  <a:gd name="connsiteY90" fmla="*/ 187277 h 1317955"/>
                  <a:gd name="connsiteX91" fmla="*/ 558754 w 713841"/>
                  <a:gd name="connsiteY91" fmla="*/ 152138 h 1317955"/>
                  <a:gd name="connsiteX92" fmla="*/ 570932 w 713841"/>
                  <a:gd name="connsiteY92" fmla="*/ 142901 h 1317955"/>
                  <a:gd name="connsiteX93" fmla="*/ 576814 w 713841"/>
                  <a:gd name="connsiteY93" fmla="*/ 134079 h 1317955"/>
                  <a:gd name="connsiteX94" fmla="*/ 580244 w 713841"/>
                  <a:gd name="connsiteY94" fmla="*/ 128876 h 1317955"/>
                  <a:gd name="connsiteX95" fmla="*/ 638758 w 713841"/>
                  <a:gd name="connsiteY95" fmla="*/ 65612 h 1317955"/>
                  <a:gd name="connsiteX96" fmla="*/ 644942 w 713841"/>
                  <a:gd name="connsiteY96" fmla="*/ 59127 h 1317955"/>
                  <a:gd name="connsiteX97" fmla="*/ 659231 w 713841"/>
                  <a:gd name="connsiteY97" fmla="*/ 45555 h 1317955"/>
                  <a:gd name="connsiteX98" fmla="*/ 680079 w 713841"/>
                  <a:gd name="connsiteY98" fmla="*/ 25761 h 1317955"/>
                  <a:gd name="connsiteX99" fmla="*/ 686074 w 713841"/>
                  <a:gd name="connsiteY99" fmla="*/ 19126 h 1317955"/>
                  <a:gd name="connsiteX100" fmla="*/ 694670 w 713841"/>
                  <a:gd name="connsiteY100" fmla="*/ 9549 h 1317955"/>
                  <a:gd name="connsiteX101" fmla="*/ 710279 w 713841"/>
                  <a:gd name="connsiteY101" fmla="*/ 124 h 1317955"/>
                  <a:gd name="connsiteX102" fmla="*/ 713823 w 713841"/>
                  <a:gd name="connsiteY102" fmla="*/ 7664 h 1317955"/>
                  <a:gd name="connsiteX103" fmla="*/ 708281 w 713841"/>
                  <a:gd name="connsiteY103" fmla="*/ 17957 h 1317955"/>
                  <a:gd name="connsiteX104" fmla="*/ 701796 w 713841"/>
                  <a:gd name="connsiteY104" fmla="*/ 23914 h 1317955"/>
                  <a:gd name="connsiteX105" fmla="*/ 687092 w 713841"/>
                  <a:gd name="connsiteY105" fmla="*/ 38014 h 1317955"/>
                  <a:gd name="connsiteX106" fmla="*/ 678911 w 713841"/>
                  <a:gd name="connsiteY106" fmla="*/ 46045 h 1317955"/>
                  <a:gd name="connsiteX107" fmla="*/ 591292 w 713841"/>
                  <a:gd name="connsiteY107" fmla="*/ 138226 h 1317955"/>
                  <a:gd name="connsiteX108" fmla="*/ 579302 w 713841"/>
                  <a:gd name="connsiteY108" fmla="*/ 151271 h 1317955"/>
                  <a:gd name="connsiteX109" fmla="*/ 564749 w 713841"/>
                  <a:gd name="connsiteY109" fmla="*/ 167483 h 1317955"/>
                  <a:gd name="connsiteX110" fmla="*/ 559584 w 713841"/>
                  <a:gd name="connsiteY110" fmla="*/ 175137 h 1317955"/>
                  <a:gd name="connsiteX111" fmla="*/ 554795 w 713841"/>
                  <a:gd name="connsiteY111" fmla="*/ 211067 h 1317955"/>
                  <a:gd name="connsiteX112" fmla="*/ 556002 w 713841"/>
                  <a:gd name="connsiteY112" fmla="*/ 228334 h 1317955"/>
                  <a:gd name="connsiteX113" fmla="*/ 619945 w 713841"/>
                  <a:gd name="connsiteY113" fmla="*/ 357727 h 1317955"/>
                  <a:gd name="connsiteX114" fmla="*/ 623564 w 713841"/>
                  <a:gd name="connsiteY114" fmla="*/ 360555 h 1317955"/>
                  <a:gd name="connsiteX115" fmla="*/ 627523 w 713841"/>
                  <a:gd name="connsiteY115" fmla="*/ 360367 h 1317955"/>
                  <a:gd name="connsiteX116" fmla="*/ 642189 w 713841"/>
                  <a:gd name="connsiteY116" fmla="*/ 363081 h 1317955"/>
                  <a:gd name="connsiteX117" fmla="*/ 644866 w 713841"/>
                  <a:gd name="connsiteY117" fmla="*/ 364627 h 1317955"/>
                  <a:gd name="connsiteX118" fmla="*/ 646864 w 713841"/>
                  <a:gd name="connsiteY118" fmla="*/ 366248 h 1317955"/>
                  <a:gd name="connsiteX119" fmla="*/ 649277 w 713841"/>
                  <a:gd name="connsiteY119" fmla="*/ 367002 h 1317955"/>
                  <a:gd name="connsiteX120" fmla="*/ 678836 w 713841"/>
                  <a:gd name="connsiteY120" fmla="*/ 385853 h 1317955"/>
                  <a:gd name="connsiteX121" fmla="*/ 690259 w 713841"/>
                  <a:gd name="connsiteY121" fmla="*/ 411151 h 1317955"/>
                  <a:gd name="connsiteX122" fmla="*/ 688072 w 713841"/>
                  <a:gd name="connsiteY122" fmla="*/ 420652 h 1317955"/>
                  <a:gd name="connsiteX123" fmla="*/ 636119 w 713841"/>
                  <a:gd name="connsiteY123" fmla="*/ 425516 h 1317955"/>
                  <a:gd name="connsiteX124" fmla="*/ 613800 w 713841"/>
                  <a:gd name="connsiteY124" fmla="*/ 406627 h 1317955"/>
                  <a:gd name="connsiteX125" fmla="*/ 611424 w 713841"/>
                  <a:gd name="connsiteY125" fmla="*/ 370207 h 1317955"/>
                  <a:gd name="connsiteX126" fmla="*/ 613837 w 713841"/>
                  <a:gd name="connsiteY126" fmla="*/ 365984 h 1317955"/>
                  <a:gd name="connsiteX127" fmla="*/ 609011 w 713841"/>
                  <a:gd name="connsiteY127" fmla="*/ 360329 h 1317955"/>
                  <a:gd name="connsiteX128" fmla="*/ 599359 w 713841"/>
                  <a:gd name="connsiteY128" fmla="*/ 351771 h 1317955"/>
                  <a:gd name="connsiteX129" fmla="*/ 590047 w 713841"/>
                  <a:gd name="connsiteY129" fmla="*/ 342383 h 1317955"/>
                  <a:gd name="connsiteX130" fmla="*/ 573948 w 713841"/>
                  <a:gd name="connsiteY130" fmla="*/ 322325 h 1317955"/>
                  <a:gd name="connsiteX131" fmla="*/ 551704 w 713841"/>
                  <a:gd name="connsiteY131" fmla="*/ 277309 h 1317955"/>
                  <a:gd name="connsiteX132" fmla="*/ 544729 w 713841"/>
                  <a:gd name="connsiteY132" fmla="*/ 242849 h 1317955"/>
                  <a:gd name="connsiteX133" fmla="*/ 544089 w 713841"/>
                  <a:gd name="connsiteY133" fmla="*/ 225695 h 1317955"/>
                  <a:gd name="connsiteX134" fmla="*/ 541450 w 713841"/>
                  <a:gd name="connsiteY134" fmla="*/ 203262 h 1317955"/>
                  <a:gd name="connsiteX135" fmla="*/ 514454 w 713841"/>
                  <a:gd name="connsiteY135" fmla="*/ 235271 h 1317955"/>
                  <a:gd name="connsiteX136" fmla="*/ 435544 w 713841"/>
                  <a:gd name="connsiteY136" fmla="*/ 353580 h 1317955"/>
                  <a:gd name="connsiteX137" fmla="*/ 425741 w 713841"/>
                  <a:gd name="connsiteY137" fmla="*/ 372054 h 1317955"/>
                  <a:gd name="connsiteX138" fmla="*/ 410095 w 713841"/>
                  <a:gd name="connsiteY138" fmla="*/ 474792 h 1317955"/>
                  <a:gd name="connsiteX139" fmla="*/ 439465 w 713841"/>
                  <a:gd name="connsiteY139" fmla="*/ 533570 h 1317955"/>
                  <a:gd name="connsiteX140" fmla="*/ 457072 w 713841"/>
                  <a:gd name="connsiteY140" fmla="*/ 553552 h 1317955"/>
                  <a:gd name="connsiteX141" fmla="*/ 461898 w 713841"/>
                  <a:gd name="connsiteY141" fmla="*/ 558566 h 1317955"/>
                  <a:gd name="connsiteX142" fmla="*/ 465253 w 713841"/>
                  <a:gd name="connsiteY142" fmla="*/ 562299 h 1317955"/>
                  <a:gd name="connsiteX143" fmla="*/ 494133 w 713841"/>
                  <a:gd name="connsiteY143" fmla="*/ 585108 h 1317955"/>
                  <a:gd name="connsiteX144" fmla="*/ 511325 w 713841"/>
                  <a:gd name="connsiteY144" fmla="*/ 578661 h 1317955"/>
                  <a:gd name="connsiteX145" fmla="*/ 514945 w 713841"/>
                  <a:gd name="connsiteY145" fmla="*/ 576475 h 1317955"/>
                  <a:gd name="connsiteX146" fmla="*/ 533343 w 713841"/>
                  <a:gd name="connsiteY146" fmla="*/ 575155 h 1317955"/>
                  <a:gd name="connsiteX147" fmla="*/ 575531 w 713841"/>
                  <a:gd name="connsiteY147" fmla="*/ 591442 h 1317955"/>
                  <a:gd name="connsiteX148" fmla="*/ 597965 w 713841"/>
                  <a:gd name="connsiteY148" fmla="*/ 622056 h 1317955"/>
                  <a:gd name="connsiteX149" fmla="*/ 597889 w 713841"/>
                  <a:gd name="connsiteY149" fmla="*/ 639362 h 1317955"/>
                  <a:gd name="connsiteX150" fmla="*/ 559584 w 713841"/>
                  <a:gd name="connsiteY150" fmla="*/ 659721 h 1317955"/>
                  <a:gd name="connsiteX151" fmla="*/ 484217 w 713841"/>
                  <a:gd name="connsiteY151" fmla="*/ 626015 h 1317955"/>
                  <a:gd name="connsiteX152" fmla="*/ 482408 w 713841"/>
                  <a:gd name="connsiteY152" fmla="*/ 605731 h 1317955"/>
                  <a:gd name="connsiteX153" fmla="*/ 486065 w 713841"/>
                  <a:gd name="connsiteY153" fmla="*/ 598606 h 1317955"/>
                  <a:gd name="connsiteX154" fmla="*/ 488779 w 713841"/>
                  <a:gd name="connsiteY154" fmla="*/ 594534 h 1317955"/>
                  <a:gd name="connsiteX155" fmla="*/ 483388 w 713841"/>
                  <a:gd name="connsiteY155" fmla="*/ 590500 h 1317955"/>
                  <a:gd name="connsiteX156" fmla="*/ 395391 w 713841"/>
                  <a:gd name="connsiteY156" fmla="*/ 464801 h 1317955"/>
                  <a:gd name="connsiteX157" fmla="*/ 390038 w 713841"/>
                  <a:gd name="connsiteY157" fmla="*/ 437241 h 1317955"/>
                  <a:gd name="connsiteX158" fmla="*/ 372054 w 713841"/>
                  <a:gd name="connsiteY158" fmla="*/ 475471 h 1317955"/>
                  <a:gd name="connsiteX159" fmla="*/ 351469 w 713841"/>
                  <a:gd name="connsiteY159" fmla="*/ 520148 h 1317955"/>
                  <a:gd name="connsiteX160" fmla="*/ 333485 w 713841"/>
                  <a:gd name="connsiteY160" fmla="*/ 565994 h 1317955"/>
                  <a:gd name="connsiteX161" fmla="*/ 325341 w 713841"/>
                  <a:gd name="connsiteY161" fmla="*/ 585674 h 1317955"/>
                  <a:gd name="connsiteX162" fmla="*/ 315237 w 713841"/>
                  <a:gd name="connsiteY162" fmla="*/ 613234 h 1317955"/>
                  <a:gd name="connsiteX163" fmla="*/ 316858 w 713841"/>
                  <a:gd name="connsiteY163" fmla="*/ 691164 h 1317955"/>
                  <a:gd name="connsiteX164" fmla="*/ 363797 w 713841"/>
                  <a:gd name="connsiteY164" fmla="*/ 747453 h 1317955"/>
                  <a:gd name="connsiteX165" fmla="*/ 391395 w 713841"/>
                  <a:gd name="connsiteY165" fmla="*/ 766342 h 1317955"/>
                  <a:gd name="connsiteX166" fmla="*/ 398031 w 713841"/>
                  <a:gd name="connsiteY166" fmla="*/ 770640 h 1317955"/>
                  <a:gd name="connsiteX167" fmla="*/ 441237 w 713841"/>
                  <a:gd name="connsiteY167" fmla="*/ 786739 h 1317955"/>
                  <a:gd name="connsiteX168" fmla="*/ 451982 w 713841"/>
                  <a:gd name="connsiteY168" fmla="*/ 781988 h 1317955"/>
                  <a:gd name="connsiteX169" fmla="*/ 454433 w 713841"/>
                  <a:gd name="connsiteY169" fmla="*/ 780556 h 1317955"/>
                  <a:gd name="connsiteX170" fmla="*/ 496886 w 713841"/>
                  <a:gd name="connsiteY170" fmla="*/ 779085 h 1317955"/>
                  <a:gd name="connsiteX171" fmla="*/ 534588 w 713841"/>
                  <a:gd name="connsiteY171" fmla="*/ 806042 h 1317955"/>
                  <a:gd name="connsiteX172" fmla="*/ 536548 w 713841"/>
                  <a:gd name="connsiteY172" fmla="*/ 821576 h 1317955"/>
                  <a:gd name="connsiteX173" fmla="*/ 498167 w 713841"/>
                  <a:gd name="connsiteY173" fmla="*/ 850078 h 1317955"/>
                  <a:gd name="connsiteX174" fmla="*/ 434866 w 713841"/>
                  <a:gd name="connsiteY174" fmla="*/ 826703 h 1317955"/>
                  <a:gd name="connsiteX175" fmla="*/ 425930 w 713841"/>
                  <a:gd name="connsiteY175" fmla="*/ 801066 h 1317955"/>
                  <a:gd name="connsiteX176" fmla="*/ 427438 w 713841"/>
                  <a:gd name="connsiteY176" fmla="*/ 796089 h 1317955"/>
                  <a:gd name="connsiteX177" fmla="*/ 421066 w 713841"/>
                  <a:gd name="connsiteY177" fmla="*/ 791678 h 1317955"/>
                  <a:gd name="connsiteX178" fmla="*/ 316142 w 713841"/>
                  <a:gd name="connsiteY178" fmla="*/ 712956 h 1317955"/>
                  <a:gd name="connsiteX179" fmla="*/ 301966 w 713841"/>
                  <a:gd name="connsiteY179" fmla="*/ 688374 h 1317955"/>
                  <a:gd name="connsiteX180" fmla="*/ 299741 w 713841"/>
                  <a:gd name="connsiteY180" fmla="*/ 686791 h 1317955"/>
                  <a:gd name="connsiteX181" fmla="*/ 297705 w 713841"/>
                  <a:gd name="connsiteY181" fmla="*/ 688525 h 1317955"/>
                  <a:gd name="connsiteX182" fmla="*/ 289411 w 713841"/>
                  <a:gd name="connsiteY182" fmla="*/ 718687 h 1317955"/>
                  <a:gd name="connsiteX183" fmla="*/ 287413 w 713841"/>
                  <a:gd name="connsiteY183" fmla="*/ 725172 h 1317955"/>
                  <a:gd name="connsiteX184" fmla="*/ 281493 w 713841"/>
                  <a:gd name="connsiteY184" fmla="*/ 754504 h 1317955"/>
                  <a:gd name="connsiteX185" fmla="*/ 272634 w 713841"/>
                  <a:gd name="connsiteY185" fmla="*/ 810793 h 1317955"/>
                  <a:gd name="connsiteX186" fmla="*/ 267732 w 713841"/>
                  <a:gd name="connsiteY186" fmla="*/ 853924 h 1317955"/>
                  <a:gd name="connsiteX187" fmla="*/ 264829 w 713841"/>
                  <a:gd name="connsiteY187" fmla="*/ 896037 h 1317955"/>
                  <a:gd name="connsiteX188" fmla="*/ 285981 w 713841"/>
                  <a:gd name="connsiteY188" fmla="*/ 961827 h 1317955"/>
                  <a:gd name="connsiteX189" fmla="*/ 409793 w 713841"/>
                  <a:gd name="connsiteY189" fmla="*/ 1066413 h 1317955"/>
                  <a:gd name="connsiteX190" fmla="*/ 416391 w 713841"/>
                  <a:gd name="connsiteY190" fmla="*/ 1069127 h 1317955"/>
                  <a:gd name="connsiteX191" fmla="*/ 421933 w 713841"/>
                  <a:gd name="connsiteY191" fmla="*/ 1065508 h 1317955"/>
                  <a:gd name="connsiteX192" fmla="*/ 425214 w 713841"/>
                  <a:gd name="connsiteY192" fmla="*/ 1062718 h 1317955"/>
                  <a:gd name="connsiteX193" fmla="*/ 465103 w 713841"/>
                  <a:gd name="connsiteY193" fmla="*/ 1050389 h 1317955"/>
                  <a:gd name="connsiteX194" fmla="*/ 501183 w 713841"/>
                  <a:gd name="connsiteY194" fmla="*/ 1063887 h 1317955"/>
                  <a:gd name="connsiteX195" fmla="*/ 514078 w 713841"/>
                  <a:gd name="connsiteY195" fmla="*/ 1087300 h 1317955"/>
                  <a:gd name="connsiteX196" fmla="*/ 456243 w 713841"/>
                  <a:gd name="connsiteY196" fmla="*/ 1133258 h 1317955"/>
                  <a:gd name="connsiteX197" fmla="*/ 416505 w 713841"/>
                  <a:gd name="connsiteY197" fmla="*/ 1125228 h 1317955"/>
                  <a:gd name="connsiteX198" fmla="*/ 406250 w 713841"/>
                  <a:gd name="connsiteY198" fmla="*/ 1118592 h 1317955"/>
                  <a:gd name="connsiteX199" fmla="*/ 400443 w 713841"/>
                  <a:gd name="connsiteY199" fmla="*/ 1105095 h 1317955"/>
                  <a:gd name="connsiteX200" fmla="*/ 399350 w 713841"/>
                  <a:gd name="connsiteY200" fmla="*/ 1097894 h 1317955"/>
                  <a:gd name="connsiteX201" fmla="*/ 404516 w 713841"/>
                  <a:gd name="connsiteY201" fmla="*/ 1081456 h 1317955"/>
                  <a:gd name="connsiteX202" fmla="*/ 408173 w 713841"/>
                  <a:gd name="connsiteY202" fmla="*/ 1076366 h 1317955"/>
                  <a:gd name="connsiteX203" fmla="*/ 401084 w 713841"/>
                  <a:gd name="connsiteY203" fmla="*/ 1073538 h 1317955"/>
                  <a:gd name="connsiteX204" fmla="*/ 333711 w 713841"/>
                  <a:gd name="connsiteY204" fmla="*/ 1033838 h 1317955"/>
                  <a:gd name="connsiteX205" fmla="*/ 280664 w 713841"/>
                  <a:gd name="connsiteY205" fmla="*/ 975890 h 1317955"/>
                  <a:gd name="connsiteX206" fmla="*/ 271088 w 713841"/>
                  <a:gd name="connsiteY206" fmla="*/ 963675 h 1317955"/>
                  <a:gd name="connsiteX207" fmla="*/ 268147 w 713841"/>
                  <a:gd name="connsiteY207" fmla="*/ 962732 h 1317955"/>
                  <a:gd name="connsiteX208" fmla="*/ 265432 w 713841"/>
                  <a:gd name="connsiteY208" fmla="*/ 964730 h 1317955"/>
                  <a:gd name="connsiteX209" fmla="*/ 260532 w 713841"/>
                  <a:gd name="connsiteY209" fmla="*/ 999152 h 1317955"/>
                  <a:gd name="connsiteX210" fmla="*/ 260606 w 713841"/>
                  <a:gd name="connsiteY210" fmla="*/ 1038664 h 1317955"/>
                  <a:gd name="connsiteX211" fmla="*/ 264829 w 713841"/>
                  <a:gd name="connsiteY211" fmla="*/ 1119196 h 1317955"/>
                  <a:gd name="connsiteX212" fmla="*/ 272747 w 713841"/>
                  <a:gd name="connsiteY212" fmla="*/ 1202140 h 1317955"/>
                  <a:gd name="connsiteX213" fmla="*/ 273237 w 713841"/>
                  <a:gd name="connsiteY213" fmla="*/ 1207381 h 1317955"/>
                  <a:gd name="connsiteX214" fmla="*/ 280061 w 713841"/>
                  <a:gd name="connsiteY214" fmla="*/ 1207871 h 1317955"/>
                  <a:gd name="connsiteX215" fmla="*/ 303474 w 713841"/>
                  <a:gd name="connsiteY215" fmla="*/ 1215034 h 1317955"/>
                  <a:gd name="connsiteX216" fmla="*/ 318140 w 713841"/>
                  <a:gd name="connsiteY216" fmla="*/ 1229361 h 1317955"/>
                  <a:gd name="connsiteX217" fmla="*/ 329941 w 713841"/>
                  <a:gd name="connsiteY217" fmla="*/ 1249758 h 1317955"/>
                  <a:gd name="connsiteX218" fmla="*/ 325341 w 713841"/>
                  <a:gd name="connsiteY218" fmla="*/ 1272794 h 1317955"/>
                  <a:gd name="connsiteX219" fmla="*/ 295669 w 713841"/>
                  <a:gd name="connsiteY219" fmla="*/ 1310232 h 1317955"/>
                  <a:gd name="connsiteX220" fmla="*/ 251709 w 713841"/>
                  <a:gd name="connsiteY220" fmla="*/ 1316226 h 1317955"/>
                  <a:gd name="connsiteX221" fmla="*/ 208390 w 713841"/>
                  <a:gd name="connsiteY221" fmla="*/ 1293454 h 1317955"/>
                  <a:gd name="connsiteX222" fmla="*/ 205147 w 713841"/>
                  <a:gd name="connsiteY222" fmla="*/ 1282898 h 1317955"/>
                  <a:gd name="connsiteX223" fmla="*/ 230973 w 713841"/>
                  <a:gd name="connsiteY223" fmla="*/ 1224083 h 1317955"/>
                  <a:gd name="connsiteX224" fmla="*/ 253670 w 713841"/>
                  <a:gd name="connsiteY224" fmla="*/ 1211565 h 1317955"/>
                  <a:gd name="connsiteX225" fmla="*/ 259890 w 713841"/>
                  <a:gd name="connsiteY225" fmla="*/ 1209416 h 1317955"/>
                  <a:gd name="connsiteX226" fmla="*/ 259363 w 713841"/>
                  <a:gd name="connsiteY226" fmla="*/ 1204289 h 1317955"/>
                  <a:gd name="connsiteX227" fmla="*/ 251558 w 713841"/>
                  <a:gd name="connsiteY227" fmla="*/ 1123230 h 1317955"/>
                  <a:gd name="connsiteX228" fmla="*/ 247261 w 713841"/>
                  <a:gd name="connsiteY228" fmla="*/ 1041793 h 1317955"/>
                  <a:gd name="connsiteX229" fmla="*/ 247261 w 713841"/>
                  <a:gd name="connsiteY229" fmla="*/ 992102 h 1317955"/>
                  <a:gd name="connsiteX230" fmla="*/ 247223 w 713841"/>
                  <a:gd name="connsiteY230" fmla="*/ 967558 h 1317955"/>
                  <a:gd name="connsiteX231" fmla="*/ 239230 w 713841"/>
                  <a:gd name="connsiteY231" fmla="*/ 952326 h 1317955"/>
                  <a:gd name="connsiteX232" fmla="*/ 227391 w 713841"/>
                  <a:gd name="connsiteY232" fmla="*/ 959565 h 1317955"/>
                  <a:gd name="connsiteX233" fmla="*/ 216495 w 713841"/>
                  <a:gd name="connsiteY233" fmla="*/ 972459 h 1317955"/>
                  <a:gd name="connsiteX234" fmla="*/ 189576 w 713841"/>
                  <a:gd name="connsiteY234" fmla="*/ 998436 h 1317955"/>
                  <a:gd name="connsiteX235" fmla="*/ 120657 w 713841"/>
                  <a:gd name="connsiteY235" fmla="*/ 1045224 h 1317955"/>
                  <a:gd name="connsiteX236" fmla="*/ 115642 w 713841"/>
                  <a:gd name="connsiteY236" fmla="*/ 1048014 h 1317955"/>
                  <a:gd name="connsiteX237" fmla="*/ 117038 w 713841"/>
                  <a:gd name="connsiteY237" fmla="*/ 1052991 h 1317955"/>
                  <a:gd name="connsiteX238" fmla="*/ 118772 w 713841"/>
                  <a:gd name="connsiteY238" fmla="*/ 1064264 h 1317955"/>
                  <a:gd name="connsiteX239" fmla="*/ 102635 w 713841"/>
                  <a:gd name="connsiteY239" fmla="*/ 1102003 h 1317955"/>
                  <a:gd name="connsiteX240" fmla="*/ 58071 w 713841"/>
                  <a:gd name="connsiteY240" fmla="*/ 1122777 h 1317955"/>
                  <a:gd name="connsiteX241" fmla="*/ 14676 w 713841"/>
                  <a:gd name="connsiteY241" fmla="*/ 1108450 h 1317955"/>
                  <a:gd name="connsiteX242" fmla="*/ 10 w 713841"/>
                  <a:gd name="connsiteY242" fmla="*/ 1077082 h 1317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713841" h="1317955">
                    <a:moveTo>
                      <a:pt x="10" y="1077082"/>
                    </a:moveTo>
                    <a:cubicBezTo>
                      <a:pt x="-216" y="1065432"/>
                      <a:pt x="3290" y="1052878"/>
                      <a:pt x="10868" y="1042019"/>
                    </a:cubicBezTo>
                    <a:cubicBezTo>
                      <a:pt x="23385" y="1024450"/>
                      <a:pt x="47251" y="1005637"/>
                      <a:pt x="73114" y="1008540"/>
                    </a:cubicBezTo>
                    <a:cubicBezTo>
                      <a:pt x="85104" y="1009822"/>
                      <a:pt x="94039" y="1015477"/>
                      <a:pt x="100410" y="1025581"/>
                    </a:cubicBezTo>
                    <a:lnTo>
                      <a:pt x="100825" y="1026298"/>
                    </a:lnTo>
                    <a:lnTo>
                      <a:pt x="102673" y="1028145"/>
                    </a:lnTo>
                    <a:cubicBezTo>
                      <a:pt x="103729" y="1029201"/>
                      <a:pt x="104784" y="1030256"/>
                      <a:pt x="105689" y="1031350"/>
                    </a:cubicBezTo>
                    <a:lnTo>
                      <a:pt x="110515" y="1037458"/>
                    </a:lnTo>
                    <a:lnTo>
                      <a:pt x="117867" y="1033386"/>
                    </a:lnTo>
                    <a:cubicBezTo>
                      <a:pt x="169707" y="1005109"/>
                      <a:pt x="207221" y="970913"/>
                      <a:pt x="229163" y="935549"/>
                    </a:cubicBezTo>
                    <a:cubicBezTo>
                      <a:pt x="246543" y="907913"/>
                      <a:pt x="250502" y="878242"/>
                      <a:pt x="253821" y="855357"/>
                    </a:cubicBezTo>
                    <a:cubicBezTo>
                      <a:pt x="255630" y="844008"/>
                      <a:pt x="256912" y="832547"/>
                      <a:pt x="258231" y="821123"/>
                    </a:cubicBezTo>
                    <a:cubicBezTo>
                      <a:pt x="259061" y="814299"/>
                      <a:pt x="259852" y="807437"/>
                      <a:pt x="260644" y="800689"/>
                    </a:cubicBezTo>
                    <a:cubicBezTo>
                      <a:pt x="262756" y="781498"/>
                      <a:pt x="266074" y="762534"/>
                      <a:pt x="270145" y="743683"/>
                    </a:cubicBezTo>
                    <a:lnTo>
                      <a:pt x="276140" y="714163"/>
                    </a:lnTo>
                    <a:cubicBezTo>
                      <a:pt x="276517" y="712315"/>
                      <a:pt x="276781" y="709638"/>
                      <a:pt x="277007" y="706622"/>
                    </a:cubicBezTo>
                    <a:cubicBezTo>
                      <a:pt x="277950" y="696970"/>
                      <a:pt x="281004" y="688073"/>
                      <a:pt x="278402" y="678044"/>
                    </a:cubicBezTo>
                    <a:cubicBezTo>
                      <a:pt x="277950" y="676272"/>
                      <a:pt x="276894" y="674161"/>
                      <a:pt x="274708" y="673746"/>
                    </a:cubicBezTo>
                    <a:cubicBezTo>
                      <a:pt x="273086" y="673444"/>
                      <a:pt x="271654" y="674236"/>
                      <a:pt x="270522" y="675066"/>
                    </a:cubicBezTo>
                    <a:cubicBezTo>
                      <a:pt x="265998" y="678233"/>
                      <a:pt x="264678" y="682719"/>
                      <a:pt x="261361" y="686338"/>
                    </a:cubicBezTo>
                    <a:cubicBezTo>
                      <a:pt x="257967" y="690033"/>
                      <a:pt x="253141" y="693200"/>
                      <a:pt x="248919" y="696329"/>
                    </a:cubicBezTo>
                    <a:cubicBezTo>
                      <a:pt x="240587" y="702513"/>
                      <a:pt x="231614" y="708243"/>
                      <a:pt x="221999" y="713408"/>
                    </a:cubicBezTo>
                    <a:cubicBezTo>
                      <a:pt x="204355" y="722872"/>
                      <a:pt x="184448" y="730488"/>
                      <a:pt x="163034" y="734484"/>
                    </a:cubicBezTo>
                    <a:cubicBezTo>
                      <a:pt x="157265" y="735540"/>
                      <a:pt x="151384" y="736369"/>
                      <a:pt x="145465" y="736821"/>
                    </a:cubicBezTo>
                    <a:lnTo>
                      <a:pt x="139734" y="737312"/>
                    </a:lnTo>
                    <a:lnTo>
                      <a:pt x="138226" y="741949"/>
                    </a:lnTo>
                    <a:cubicBezTo>
                      <a:pt x="137283" y="744927"/>
                      <a:pt x="136040" y="747793"/>
                      <a:pt x="134833" y="750583"/>
                    </a:cubicBezTo>
                    <a:lnTo>
                      <a:pt x="133702" y="752581"/>
                    </a:lnTo>
                    <a:lnTo>
                      <a:pt x="133513" y="758161"/>
                    </a:lnTo>
                    <a:cubicBezTo>
                      <a:pt x="130120" y="767850"/>
                      <a:pt x="120355" y="772940"/>
                      <a:pt x="112739" y="775579"/>
                    </a:cubicBezTo>
                    <a:cubicBezTo>
                      <a:pt x="97357" y="780857"/>
                      <a:pt x="77111" y="780631"/>
                      <a:pt x="63539" y="774637"/>
                    </a:cubicBezTo>
                    <a:cubicBezTo>
                      <a:pt x="41633" y="764947"/>
                      <a:pt x="29192" y="744249"/>
                      <a:pt x="33489" y="722683"/>
                    </a:cubicBezTo>
                    <a:cubicBezTo>
                      <a:pt x="34847" y="716387"/>
                      <a:pt x="37524" y="710392"/>
                      <a:pt x="41407" y="704888"/>
                    </a:cubicBezTo>
                    <a:cubicBezTo>
                      <a:pt x="50870" y="691579"/>
                      <a:pt x="67120" y="681814"/>
                      <a:pt x="83822" y="679439"/>
                    </a:cubicBezTo>
                    <a:cubicBezTo>
                      <a:pt x="93096" y="678082"/>
                      <a:pt x="106970" y="678421"/>
                      <a:pt x="120506" y="686866"/>
                    </a:cubicBezTo>
                    <a:cubicBezTo>
                      <a:pt x="134569" y="695651"/>
                      <a:pt x="139093" y="708281"/>
                      <a:pt x="140413" y="717367"/>
                    </a:cubicBezTo>
                    <a:lnTo>
                      <a:pt x="141053" y="721741"/>
                    </a:lnTo>
                    <a:lnTo>
                      <a:pt x="146143" y="724040"/>
                    </a:lnTo>
                    <a:cubicBezTo>
                      <a:pt x="152138" y="726416"/>
                      <a:pt x="170197" y="720421"/>
                      <a:pt x="186749" y="714200"/>
                    </a:cubicBezTo>
                    <a:cubicBezTo>
                      <a:pt x="203299" y="707904"/>
                      <a:pt x="218607" y="701193"/>
                      <a:pt x="218607" y="701193"/>
                    </a:cubicBezTo>
                    <a:cubicBezTo>
                      <a:pt x="238627" y="689882"/>
                      <a:pt x="255630" y="675744"/>
                      <a:pt x="271427" y="659645"/>
                    </a:cubicBezTo>
                    <a:cubicBezTo>
                      <a:pt x="297441" y="633103"/>
                      <a:pt x="305133" y="603884"/>
                      <a:pt x="318215" y="569688"/>
                    </a:cubicBezTo>
                    <a:lnTo>
                      <a:pt x="321420" y="560640"/>
                    </a:lnTo>
                    <a:cubicBezTo>
                      <a:pt x="323984" y="553703"/>
                      <a:pt x="326548" y="546690"/>
                      <a:pt x="329149" y="539602"/>
                    </a:cubicBezTo>
                    <a:cubicBezTo>
                      <a:pt x="336539" y="519620"/>
                      <a:pt x="345022" y="500090"/>
                      <a:pt x="354409" y="480938"/>
                    </a:cubicBezTo>
                    <a:cubicBezTo>
                      <a:pt x="363533" y="461710"/>
                      <a:pt x="372205" y="442293"/>
                      <a:pt x="381743" y="423367"/>
                    </a:cubicBezTo>
                    <a:lnTo>
                      <a:pt x="392714" y="403272"/>
                    </a:lnTo>
                    <a:lnTo>
                      <a:pt x="369000" y="412848"/>
                    </a:lnTo>
                    <a:cubicBezTo>
                      <a:pt x="355503" y="418202"/>
                      <a:pt x="340836" y="421708"/>
                      <a:pt x="327565" y="424234"/>
                    </a:cubicBezTo>
                    <a:cubicBezTo>
                      <a:pt x="297517" y="430191"/>
                      <a:pt x="264754" y="435356"/>
                      <a:pt x="231916" y="426948"/>
                    </a:cubicBezTo>
                    <a:lnTo>
                      <a:pt x="223508" y="424762"/>
                    </a:lnTo>
                    <a:lnTo>
                      <a:pt x="221887" y="431963"/>
                    </a:lnTo>
                    <a:cubicBezTo>
                      <a:pt x="221510" y="433659"/>
                      <a:pt x="221019" y="435243"/>
                      <a:pt x="220378" y="436713"/>
                    </a:cubicBezTo>
                    <a:cubicBezTo>
                      <a:pt x="219474" y="438862"/>
                      <a:pt x="218342" y="440672"/>
                      <a:pt x="216986" y="442218"/>
                    </a:cubicBezTo>
                    <a:lnTo>
                      <a:pt x="215252" y="444103"/>
                    </a:lnTo>
                    <a:lnTo>
                      <a:pt x="215289" y="446667"/>
                    </a:lnTo>
                    <a:cubicBezTo>
                      <a:pt x="215063" y="447722"/>
                      <a:pt x="214761" y="448514"/>
                      <a:pt x="214497" y="449193"/>
                    </a:cubicBezTo>
                    <a:cubicBezTo>
                      <a:pt x="213781" y="450852"/>
                      <a:pt x="213027" y="451455"/>
                      <a:pt x="211933" y="451907"/>
                    </a:cubicBezTo>
                    <a:cubicBezTo>
                      <a:pt x="196287" y="458543"/>
                      <a:pt x="181432" y="466234"/>
                      <a:pt x="164806" y="460051"/>
                    </a:cubicBezTo>
                    <a:cubicBezTo>
                      <a:pt x="149725" y="454433"/>
                      <a:pt x="135964" y="438410"/>
                      <a:pt x="133815" y="422273"/>
                    </a:cubicBezTo>
                    <a:cubicBezTo>
                      <a:pt x="132797" y="414846"/>
                      <a:pt x="134079" y="406589"/>
                      <a:pt x="137510" y="398446"/>
                    </a:cubicBezTo>
                    <a:cubicBezTo>
                      <a:pt x="146106" y="378049"/>
                      <a:pt x="165296" y="364175"/>
                      <a:pt x="184034" y="364966"/>
                    </a:cubicBezTo>
                    <a:cubicBezTo>
                      <a:pt x="207409" y="366022"/>
                      <a:pt x="218644" y="392074"/>
                      <a:pt x="221774" y="406853"/>
                    </a:cubicBezTo>
                    <a:lnTo>
                      <a:pt x="222754" y="411566"/>
                    </a:lnTo>
                    <a:lnTo>
                      <a:pt x="227806" y="413413"/>
                    </a:lnTo>
                    <a:cubicBezTo>
                      <a:pt x="264414" y="426722"/>
                      <a:pt x="302418" y="417448"/>
                      <a:pt x="329752" y="411717"/>
                    </a:cubicBezTo>
                    <a:cubicBezTo>
                      <a:pt x="395995" y="398974"/>
                      <a:pt x="420162" y="350489"/>
                      <a:pt x="447269" y="309280"/>
                    </a:cubicBezTo>
                    <a:cubicBezTo>
                      <a:pt x="447269" y="309280"/>
                      <a:pt x="459711" y="289525"/>
                      <a:pt x="472191" y="269769"/>
                    </a:cubicBezTo>
                    <a:cubicBezTo>
                      <a:pt x="485839" y="250805"/>
                      <a:pt x="499525" y="231765"/>
                      <a:pt x="499525" y="231765"/>
                    </a:cubicBezTo>
                    <a:cubicBezTo>
                      <a:pt x="500920" y="229654"/>
                      <a:pt x="502013" y="227693"/>
                      <a:pt x="503181" y="225506"/>
                    </a:cubicBezTo>
                    <a:cubicBezTo>
                      <a:pt x="505444" y="221322"/>
                      <a:pt x="509176" y="218645"/>
                      <a:pt x="511363" y="214497"/>
                    </a:cubicBezTo>
                    <a:lnTo>
                      <a:pt x="520261" y="197418"/>
                    </a:lnTo>
                    <a:cubicBezTo>
                      <a:pt x="520676" y="196627"/>
                      <a:pt x="521014" y="195496"/>
                      <a:pt x="520185" y="194666"/>
                    </a:cubicBezTo>
                    <a:cubicBezTo>
                      <a:pt x="519431" y="193950"/>
                      <a:pt x="518376" y="194063"/>
                      <a:pt x="517508" y="194251"/>
                    </a:cubicBezTo>
                    <a:cubicBezTo>
                      <a:pt x="509553" y="196099"/>
                      <a:pt x="502088" y="198813"/>
                      <a:pt x="494774" y="202018"/>
                    </a:cubicBezTo>
                    <a:cubicBezTo>
                      <a:pt x="487761" y="205110"/>
                      <a:pt x="478336" y="206542"/>
                      <a:pt x="470192" y="207937"/>
                    </a:cubicBezTo>
                    <a:cubicBezTo>
                      <a:pt x="452737" y="210916"/>
                      <a:pt x="433810" y="211481"/>
                      <a:pt x="414506" y="207937"/>
                    </a:cubicBezTo>
                    <a:lnTo>
                      <a:pt x="405383" y="205939"/>
                    </a:lnTo>
                    <a:lnTo>
                      <a:pt x="400896" y="204808"/>
                    </a:lnTo>
                    <a:lnTo>
                      <a:pt x="397993" y="207409"/>
                    </a:lnTo>
                    <a:cubicBezTo>
                      <a:pt x="394298" y="210765"/>
                      <a:pt x="389887" y="213668"/>
                      <a:pt x="384873" y="216043"/>
                    </a:cubicBezTo>
                    <a:cubicBezTo>
                      <a:pt x="378275" y="222943"/>
                      <a:pt x="371640" y="225393"/>
                      <a:pt x="363308" y="224715"/>
                    </a:cubicBezTo>
                    <a:cubicBezTo>
                      <a:pt x="351280" y="223734"/>
                      <a:pt x="337444" y="216383"/>
                      <a:pt x="327415" y="205298"/>
                    </a:cubicBezTo>
                    <a:cubicBezTo>
                      <a:pt x="311014" y="187239"/>
                      <a:pt x="306791" y="165523"/>
                      <a:pt x="317574" y="149838"/>
                    </a:cubicBezTo>
                    <a:cubicBezTo>
                      <a:pt x="318894" y="147840"/>
                      <a:pt x="320440" y="145955"/>
                      <a:pt x="322136" y="144108"/>
                    </a:cubicBezTo>
                    <a:cubicBezTo>
                      <a:pt x="333485" y="132119"/>
                      <a:pt x="352449" y="129706"/>
                      <a:pt x="370433" y="137925"/>
                    </a:cubicBezTo>
                    <a:cubicBezTo>
                      <a:pt x="389095" y="146445"/>
                      <a:pt x="403422" y="162356"/>
                      <a:pt x="407381" y="178077"/>
                    </a:cubicBezTo>
                    <a:cubicBezTo>
                      <a:pt x="408173" y="181244"/>
                      <a:pt x="408361" y="184449"/>
                      <a:pt x="408059" y="188181"/>
                    </a:cubicBezTo>
                    <a:lnTo>
                      <a:pt x="407343" y="196061"/>
                    </a:lnTo>
                    <a:lnTo>
                      <a:pt x="416240" y="197720"/>
                    </a:lnTo>
                    <a:cubicBezTo>
                      <a:pt x="445422" y="203149"/>
                      <a:pt x="474415" y="197343"/>
                      <a:pt x="498959" y="187277"/>
                    </a:cubicBezTo>
                    <a:cubicBezTo>
                      <a:pt x="523955" y="177474"/>
                      <a:pt x="545860" y="164278"/>
                      <a:pt x="558754" y="152138"/>
                    </a:cubicBezTo>
                    <a:cubicBezTo>
                      <a:pt x="563995" y="150329"/>
                      <a:pt x="567237" y="147765"/>
                      <a:pt x="570932" y="142901"/>
                    </a:cubicBezTo>
                    <a:cubicBezTo>
                      <a:pt x="573006" y="140149"/>
                      <a:pt x="575042" y="136944"/>
                      <a:pt x="576814" y="134079"/>
                    </a:cubicBezTo>
                    <a:cubicBezTo>
                      <a:pt x="578134" y="132043"/>
                      <a:pt x="579339" y="130196"/>
                      <a:pt x="580244" y="128876"/>
                    </a:cubicBezTo>
                    <a:lnTo>
                      <a:pt x="638758" y="65612"/>
                    </a:lnTo>
                    <a:cubicBezTo>
                      <a:pt x="638758" y="65612"/>
                      <a:pt x="641096" y="62898"/>
                      <a:pt x="644942" y="59127"/>
                    </a:cubicBezTo>
                    <a:cubicBezTo>
                      <a:pt x="648825" y="55433"/>
                      <a:pt x="654027" y="50494"/>
                      <a:pt x="659231" y="45555"/>
                    </a:cubicBezTo>
                    <a:cubicBezTo>
                      <a:pt x="669637" y="35677"/>
                      <a:pt x="680079" y="25761"/>
                      <a:pt x="680079" y="25761"/>
                    </a:cubicBezTo>
                    <a:cubicBezTo>
                      <a:pt x="682115" y="23499"/>
                      <a:pt x="684000" y="21425"/>
                      <a:pt x="686074" y="19126"/>
                    </a:cubicBezTo>
                    <a:cubicBezTo>
                      <a:pt x="688638" y="16147"/>
                      <a:pt x="691541" y="12716"/>
                      <a:pt x="694670" y="9549"/>
                    </a:cubicBezTo>
                    <a:cubicBezTo>
                      <a:pt x="705001" y="-894"/>
                      <a:pt x="709487" y="-140"/>
                      <a:pt x="710279" y="124"/>
                    </a:cubicBezTo>
                    <a:cubicBezTo>
                      <a:pt x="713219" y="3328"/>
                      <a:pt x="713973" y="5779"/>
                      <a:pt x="713823" y="7664"/>
                    </a:cubicBezTo>
                    <a:cubicBezTo>
                      <a:pt x="713559" y="11283"/>
                      <a:pt x="711900" y="14337"/>
                      <a:pt x="708281" y="17957"/>
                    </a:cubicBezTo>
                    <a:cubicBezTo>
                      <a:pt x="706886" y="19239"/>
                      <a:pt x="701796" y="23914"/>
                      <a:pt x="701796" y="23914"/>
                    </a:cubicBezTo>
                    <a:lnTo>
                      <a:pt x="687092" y="38014"/>
                    </a:lnTo>
                    <a:lnTo>
                      <a:pt x="678911" y="46045"/>
                    </a:lnTo>
                    <a:cubicBezTo>
                      <a:pt x="662510" y="58713"/>
                      <a:pt x="591292" y="138226"/>
                      <a:pt x="591292" y="138226"/>
                    </a:cubicBezTo>
                    <a:cubicBezTo>
                      <a:pt x="587597" y="142788"/>
                      <a:pt x="583449" y="147011"/>
                      <a:pt x="579302" y="151271"/>
                    </a:cubicBezTo>
                    <a:cubicBezTo>
                      <a:pt x="574212" y="156474"/>
                      <a:pt x="569122" y="161715"/>
                      <a:pt x="564749" y="167483"/>
                    </a:cubicBezTo>
                    <a:cubicBezTo>
                      <a:pt x="562902" y="169934"/>
                      <a:pt x="561168" y="172460"/>
                      <a:pt x="559584" y="175137"/>
                    </a:cubicBezTo>
                    <a:cubicBezTo>
                      <a:pt x="552609" y="187163"/>
                      <a:pt x="553665" y="199379"/>
                      <a:pt x="554795" y="211067"/>
                    </a:cubicBezTo>
                    <a:cubicBezTo>
                      <a:pt x="555248" y="216533"/>
                      <a:pt x="556040" y="222302"/>
                      <a:pt x="556002" y="228334"/>
                    </a:cubicBezTo>
                    <a:cubicBezTo>
                      <a:pt x="555248" y="279194"/>
                      <a:pt x="579717" y="326699"/>
                      <a:pt x="619945" y="357727"/>
                    </a:cubicBezTo>
                    <a:lnTo>
                      <a:pt x="623564" y="360555"/>
                    </a:lnTo>
                    <a:lnTo>
                      <a:pt x="627523" y="360367"/>
                    </a:lnTo>
                    <a:cubicBezTo>
                      <a:pt x="632085" y="360178"/>
                      <a:pt x="636873" y="361045"/>
                      <a:pt x="642189" y="363081"/>
                    </a:cubicBezTo>
                    <a:cubicBezTo>
                      <a:pt x="643170" y="363458"/>
                      <a:pt x="644037" y="363948"/>
                      <a:pt x="644866" y="364627"/>
                    </a:cubicBezTo>
                    <a:lnTo>
                      <a:pt x="646864" y="366248"/>
                    </a:lnTo>
                    <a:lnTo>
                      <a:pt x="649277" y="367002"/>
                    </a:lnTo>
                    <a:cubicBezTo>
                      <a:pt x="660512" y="370508"/>
                      <a:pt x="671220" y="377446"/>
                      <a:pt x="678836" y="385853"/>
                    </a:cubicBezTo>
                    <a:cubicBezTo>
                      <a:pt x="686338" y="394110"/>
                      <a:pt x="689882" y="402706"/>
                      <a:pt x="690259" y="411151"/>
                    </a:cubicBezTo>
                    <a:cubicBezTo>
                      <a:pt x="690335" y="414733"/>
                      <a:pt x="689618" y="417938"/>
                      <a:pt x="688072" y="420652"/>
                    </a:cubicBezTo>
                    <a:cubicBezTo>
                      <a:pt x="681173" y="432717"/>
                      <a:pt x="658363" y="434753"/>
                      <a:pt x="636119" y="425516"/>
                    </a:cubicBezTo>
                    <a:cubicBezTo>
                      <a:pt x="624054" y="420464"/>
                      <a:pt x="617306" y="412471"/>
                      <a:pt x="613800" y="406627"/>
                    </a:cubicBezTo>
                    <a:cubicBezTo>
                      <a:pt x="606673" y="394789"/>
                      <a:pt x="605769" y="380047"/>
                      <a:pt x="611424" y="370207"/>
                    </a:cubicBezTo>
                    <a:lnTo>
                      <a:pt x="613837" y="365984"/>
                    </a:lnTo>
                    <a:lnTo>
                      <a:pt x="609011" y="360329"/>
                    </a:lnTo>
                    <a:cubicBezTo>
                      <a:pt x="606522" y="357388"/>
                      <a:pt x="602300" y="354523"/>
                      <a:pt x="599359" y="351771"/>
                    </a:cubicBezTo>
                    <a:cubicBezTo>
                      <a:pt x="596118" y="348717"/>
                      <a:pt x="592950" y="345550"/>
                      <a:pt x="590047" y="342383"/>
                    </a:cubicBezTo>
                    <a:cubicBezTo>
                      <a:pt x="584128" y="335973"/>
                      <a:pt x="578737" y="329262"/>
                      <a:pt x="573948" y="322325"/>
                    </a:cubicBezTo>
                    <a:cubicBezTo>
                      <a:pt x="564033" y="307999"/>
                      <a:pt x="556643" y="292767"/>
                      <a:pt x="551704" y="277309"/>
                    </a:cubicBezTo>
                    <a:cubicBezTo>
                      <a:pt x="548084" y="265885"/>
                      <a:pt x="545785" y="254311"/>
                      <a:pt x="544729" y="242849"/>
                    </a:cubicBezTo>
                    <a:cubicBezTo>
                      <a:pt x="544202" y="237081"/>
                      <a:pt x="544390" y="231463"/>
                      <a:pt x="544089" y="225695"/>
                    </a:cubicBezTo>
                    <a:cubicBezTo>
                      <a:pt x="543749" y="218418"/>
                      <a:pt x="541939" y="210463"/>
                      <a:pt x="541450" y="203262"/>
                    </a:cubicBezTo>
                    <a:cubicBezTo>
                      <a:pt x="531269" y="212801"/>
                      <a:pt x="522599" y="224036"/>
                      <a:pt x="514454" y="235271"/>
                    </a:cubicBezTo>
                    <a:cubicBezTo>
                      <a:pt x="485613" y="272898"/>
                      <a:pt x="461031" y="313390"/>
                      <a:pt x="435544" y="353580"/>
                    </a:cubicBezTo>
                    <a:cubicBezTo>
                      <a:pt x="432114" y="359688"/>
                      <a:pt x="428833" y="365833"/>
                      <a:pt x="425741" y="372054"/>
                    </a:cubicBezTo>
                    <a:cubicBezTo>
                      <a:pt x="412470" y="399614"/>
                      <a:pt x="398031" y="433207"/>
                      <a:pt x="410095" y="474792"/>
                    </a:cubicBezTo>
                    <a:cubicBezTo>
                      <a:pt x="415562" y="494812"/>
                      <a:pt x="425440" y="514643"/>
                      <a:pt x="439465" y="533570"/>
                    </a:cubicBezTo>
                    <a:cubicBezTo>
                      <a:pt x="444592" y="540469"/>
                      <a:pt x="450852" y="547105"/>
                      <a:pt x="457072" y="553552"/>
                    </a:cubicBezTo>
                    <a:lnTo>
                      <a:pt x="461898" y="558566"/>
                    </a:lnTo>
                    <a:cubicBezTo>
                      <a:pt x="462614" y="559358"/>
                      <a:pt x="463783" y="560678"/>
                      <a:pt x="465253" y="562299"/>
                    </a:cubicBezTo>
                    <a:cubicBezTo>
                      <a:pt x="478148" y="576927"/>
                      <a:pt x="485839" y="583864"/>
                      <a:pt x="494133" y="585108"/>
                    </a:cubicBezTo>
                    <a:cubicBezTo>
                      <a:pt x="500014" y="585938"/>
                      <a:pt x="504577" y="583186"/>
                      <a:pt x="511325" y="578661"/>
                    </a:cubicBezTo>
                    <a:cubicBezTo>
                      <a:pt x="512720" y="577681"/>
                      <a:pt x="514040" y="576814"/>
                      <a:pt x="514945" y="576475"/>
                    </a:cubicBezTo>
                    <a:cubicBezTo>
                      <a:pt x="519695" y="574514"/>
                      <a:pt x="525690" y="574099"/>
                      <a:pt x="533343" y="575155"/>
                    </a:cubicBezTo>
                    <a:cubicBezTo>
                      <a:pt x="548348" y="577266"/>
                      <a:pt x="564862" y="583751"/>
                      <a:pt x="575531" y="591442"/>
                    </a:cubicBezTo>
                    <a:cubicBezTo>
                      <a:pt x="586729" y="599548"/>
                      <a:pt x="594609" y="610633"/>
                      <a:pt x="597965" y="622056"/>
                    </a:cubicBezTo>
                    <a:cubicBezTo>
                      <a:pt x="599737" y="628390"/>
                      <a:pt x="599699" y="634159"/>
                      <a:pt x="597889" y="639362"/>
                    </a:cubicBezTo>
                    <a:cubicBezTo>
                      <a:pt x="593591" y="651615"/>
                      <a:pt x="579302" y="659042"/>
                      <a:pt x="559584" y="659721"/>
                    </a:cubicBezTo>
                    <a:cubicBezTo>
                      <a:pt x="532212" y="660588"/>
                      <a:pt x="496244" y="649164"/>
                      <a:pt x="484217" y="626015"/>
                    </a:cubicBezTo>
                    <a:cubicBezTo>
                      <a:pt x="480598" y="619116"/>
                      <a:pt x="480033" y="612480"/>
                      <a:pt x="482408" y="605731"/>
                    </a:cubicBezTo>
                    <a:cubicBezTo>
                      <a:pt x="483275" y="603243"/>
                      <a:pt x="484519" y="600868"/>
                      <a:pt x="486065" y="598606"/>
                    </a:cubicBezTo>
                    <a:lnTo>
                      <a:pt x="488779" y="594534"/>
                    </a:lnTo>
                    <a:lnTo>
                      <a:pt x="483388" y="590500"/>
                    </a:lnTo>
                    <a:cubicBezTo>
                      <a:pt x="434904" y="554645"/>
                      <a:pt x="404402" y="510232"/>
                      <a:pt x="395391" y="464801"/>
                    </a:cubicBezTo>
                    <a:lnTo>
                      <a:pt x="390038" y="437241"/>
                    </a:lnTo>
                    <a:lnTo>
                      <a:pt x="372054" y="475471"/>
                    </a:lnTo>
                    <a:cubicBezTo>
                      <a:pt x="365229" y="490363"/>
                      <a:pt x="357840" y="505029"/>
                      <a:pt x="351469" y="520148"/>
                    </a:cubicBezTo>
                    <a:lnTo>
                      <a:pt x="333485" y="565994"/>
                    </a:lnTo>
                    <a:lnTo>
                      <a:pt x="325341" y="585674"/>
                    </a:lnTo>
                    <a:cubicBezTo>
                      <a:pt x="321345" y="594722"/>
                      <a:pt x="317725" y="603846"/>
                      <a:pt x="315237" y="613234"/>
                    </a:cubicBezTo>
                    <a:cubicBezTo>
                      <a:pt x="309016" y="634837"/>
                      <a:pt x="304266" y="661417"/>
                      <a:pt x="316858" y="691164"/>
                    </a:cubicBezTo>
                    <a:cubicBezTo>
                      <a:pt x="325869" y="710694"/>
                      <a:pt x="341779" y="729771"/>
                      <a:pt x="363797" y="747453"/>
                    </a:cubicBezTo>
                    <a:cubicBezTo>
                      <a:pt x="372431" y="754353"/>
                      <a:pt x="382083" y="760498"/>
                      <a:pt x="391395" y="766342"/>
                    </a:cubicBezTo>
                    <a:lnTo>
                      <a:pt x="398031" y="770640"/>
                    </a:lnTo>
                    <a:cubicBezTo>
                      <a:pt x="410510" y="778972"/>
                      <a:pt x="427702" y="789981"/>
                      <a:pt x="441237" y="786739"/>
                    </a:cubicBezTo>
                    <a:cubicBezTo>
                      <a:pt x="445837" y="785683"/>
                      <a:pt x="449116" y="783723"/>
                      <a:pt x="451982" y="781988"/>
                    </a:cubicBezTo>
                    <a:lnTo>
                      <a:pt x="454433" y="780556"/>
                    </a:lnTo>
                    <a:cubicBezTo>
                      <a:pt x="464348" y="775240"/>
                      <a:pt x="484368" y="775579"/>
                      <a:pt x="496886" y="779085"/>
                    </a:cubicBezTo>
                    <a:cubicBezTo>
                      <a:pt x="513851" y="783874"/>
                      <a:pt x="528970" y="794769"/>
                      <a:pt x="534588" y="806042"/>
                    </a:cubicBezTo>
                    <a:cubicBezTo>
                      <a:pt x="537113" y="811132"/>
                      <a:pt x="537754" y="816335"/>
                      <a:pt x="536548" y="821576"/>
                    </a:cubicBezTo>
                    <a:cubicBezTo>
                      <a:pt x="533758" y="836091"/>
                      <a:pt x="518526" y="847741"/>
                      <a:pt x="498167" y="850078"/>
                    </a:cubicBezTo>
                    <a:cubicBezTo>
                      <a:pt x="473171" y="853019"/>
                      <a:pt x="447345" y="840992"/>
                      <a:pt x="434866" y="826703"/>
                    </a:cubicBezTo>
                    <a:cubicBezTo>
                      <a:pt x="427551" y="818258"/>
                      <a:pt x="424158" y="809511"/>
                      <a:pt x="425930" y="801066"/>
                    </a:cubicBezTo>
                    <a:lnTo>
                      <a:pt x="427438" y="796089"/>
                    </a:lnTo>
                    <a:lnTo>
                      <a:pt x="421066" y="791678"/>
                    </a:lnTo>
                    <a:cubicBezTo>
                      <a:pt x="377370" y="775655"/>
                      <a:pt x="339404" y="746888"/>
                      <a:pt x="316142" y="712956"/>
                    </a:cubicBezTo>
                    <a:cubicBezTo>
                      <a:pt x="310675" y="705001"/>
                      <a:pt x="307772" y="696329"/>
                      <a:pt x="301966" y="688374"/>
                    </a:cubicBezTo>
                    <a:cubicBezTo>
                      <a:pt x="301476" y="687658"/>
                      <a:pt x="300722" y="686829"/>
                      <a:pt x="299741" y="686791"/>
                    </a:cubicBezTo>
                    <a:cubicBezTo>
                      <a:pt x="298610" y="686753"/>
                      <a:pt x="297970" y="687696"/>
                      <a:pt x="297705" y="688525"/>
                    </a:cubicBezTo>
                    <a:cubicBezTo>
                      <a:pt x="294199" y="698441"/>
                      <a:pt x="292728" y="708809"/>
                      <a:pt x="289411" y="718687"/>
                    </a:cubicBezTo>
                    <a:cubicBezTo>
                      <a:pt x="288506" y="721326"/>
                      <a:pt x="287752" y="723626"/>
                      <a:pt x="287413" y="725172"/>
                    </a:cubicBezTo>
                    <a:lnTo>
                      <a:pt x="281493" y="754504"/>
                    </a:lnTo>
                    <a:cubicBezTo>
                      <a:pt x="277271" y="773091"/>
                      <a:pt x="275046" y="791980"/>
                      <a:pt x="272634" y="810793"/>
                    </a:cubicBezTo>
                    <a:lnTo>
                      <a:pt x="267732" y="853924"/>
                    </a:lnTo>
                    <a:cubicBezTo>
                      <a:pt x="265847" y="867874"/>
                      <a:pt x="265961" y="882012"/>
                      <a:pt x="264829" y="896037"/>
                    </a:cubicBezTo>
                    <a:cubicBezTo>
                      <a:pt x="263472" y="918394"/>
                      <a:pt x="273614" y="940262"/>
                      <a:pt x="285981" y="961827"/>
                    </a:cubicBezTo>
                    <a:cubicBezTo>
                      <a:pt x="315237" y="1009256"/>
                      <a:pt x="357124" y="1046242"/>
                      <a:pt x="409793" y="1066413"/>
                    </a:cubicBezTo>
                    <a:lnTo>
                      <a:pt x="416391" y="1069127"/>
                    </a:lnTo>
                    <a:lnTo>
                      <a:pt x="421933" y="1065508"/>
                    </a:lnTo>
                    <a:lnTo>
                      <a:pt x="425214" y="1062718"/>
                    </a:lnTo>
                    <a:cubicBezTo>
                      <a:pt x="436713" y="1054084"/>
                      <a:pt x="450852" y="1049824"/>
                      <a:pt x="465103" y="1050389"/>
                    </a:cubicBezTo>
                    <a:cubicBezTo>
                      <a:pt x="478788" y="1050917"/>
                      <a:pt x="491268" y="1055705"/>
                      <a:pt x="501183" y="1063887"/>
                    </a:cubicBezTo>
                    <a:cubicBezTo>
                      <a:pt x="509365" y="1070711"/>
                      <a:pt x="513851" y="1078704"/>
                      <a:pt x="514078" y="1087300"/>
                    </a:cubicBezTo>
                    <a:cubicBezTo>
                      <a:pt x="514530" y="1106301"/>
                      <a:pt x="492776" y="1128583"/>
                      <a:pt x="456243" y="1133258"/>
                    </a:cubicBezTo>
                    <a:cubicBezTo>
                      <a:pt x="441840" y="1134993"/>
                      <a:pt x="427513" y="1132278"/>
                      <a:pt x="416505" y="1125228"/>
                    </a:cubicBezTo>
                    <a:cubicBezTo>
                      <a:pt x="411378" y="1122928"/>
                      <a:pt x="408474" y="1120968"/>
                      <a:pt x="406250" y="1118592"/>
                    </a:cubicBezTo>
                    <a:cubicBezTo>
                      <a:pt x="402781" y="1114860"/>
                      <a:pt x="400821" y="1110298"/>
                      <a:pt x="400443" y="1105095"/>
                    </a:cubicBezTo>
                    <a:cubicBezTo>
                      <a:pt x="399765" y="1102154"/>
                      <a:pt x="399425" y="1100043"/>
                      <a:pt x="399350" y="1097894"/>
                    </a:cubicBezTo>
                    <a:cubicBezTo>
                      <a:pt x="399199" y="1092050"/>
                      <a:pt x="400896" y="1086508"/>
                      <a:pt x="404516" y="1081456"/>
                    </a:cubicBezTo>
                    <a:lnTo>
                      <a:pt x="408173" y="1076366"/>
                    </a:lnTo>
                    <a:lnTo>
                      <a:pt x="401084" y="1073538"/>
                    </a:lnTo>
                    <a:cubicBezTo>
                      <a:pt x="376126" y="1063397"/>
                      <a:pt x="352487" y="1049673"/>
                      <a:pt x="333711" y="1033838"/>
                    </a:cubicBezTo>
                    <a:cubicBezTo>
                      <a:pt x="313880" y="1017551"/>
                      <a:pt x="292578" y="997418"/>
                      <a:pt x="280664" y="975890"/>
                    </a:cubicBezTo>
                    <a:cubicBezTo>
                      <a:pt x="278025" y="971102"/>
                      <a:pt x="276969" y="967256"/>
                      <a:pt x="271088" y="963675"/>
                    </a:cubicBezTo>
                    <a:cubicBezTo>
                      <a:pt x="270220" y="963147"/>
                      <a:pt x="269202" y="962619"/>
                      <a:pt x="268147" y="962732"/>
                    </a:cubicBezTo>
                    <a:cubicBezTo>
                      <a:pt x="266828" y="962845"/>
                      <a:pt x="265998" y="963825"/>
                      <a:pt x="265432" y="964730"/>
                    </a:cubicBezTo>
                    <a:cubicBezTo>
                      <a:pt x="258759" y="975249"/>
                      <a:pt x="260494" y="987578"/>
                      <a:pt x="260532" y="999152"/>
                    </a:cubicBezTo>
                    <a:lnTo>
                      <a:pt x="260606" y="1038664"/>
                    </a:lnTo>
                    <a:cubicBezTo>
                      <a:pt x="261323" y="1065545"/>
                      <a:pt x="263623" y="1092389"/>
                      <a:pt x="264829" y="1119196"/>
                    </a:cubicBezTo>
                    <a:cubicBezTo>
                      <a:pt x="265847" y="1146982"/>
                      <a:pt x="270485" y="1174467"/>
                      <a:pt x="272747" y="1202140"/>
                    </a:cubicBezTo>
                    <a:lnTo>
                      <a:pt x="273237" y="1207381"/>
                    </a:lnTo>
                    <a:lnTo>
                      <a:pt x="280061" y="1207871"/>
                    </a:lnTo>
                    <a:cubicBezTo>
                      <a:pt x="289034" y="1208474"/>
                      <a:pt x="296876" y="1210887"/>
                      <a:pt x="303474" y="1215034"/>
                    </a:cubicBezTo>
                    <a:cubicBezTo>
                      <a:pt x="309129" y="1218691"/>
                      <a:pt x="314068" y="1223517"/>
                      <a:pt x="318140" y="1229361"/>
                    </a:cubicBezTo>
                    <a:cubicBezTo>
                      <a:pt x="325002" y="1235921"/>
                      <a:pt x="328772" y="1242557"/>
                      <a:pt x="329941" y="1249758"/>
                    </a:cubicBezTo>
                    <a:cubicBezTo>
                      <a:pt x="330921" y="1258014"/>
                      <a:pt x="329300" y="1265216"/>
                      <a:pt x="325341" y="1272794"/>
                    </a:cubicBezTo>
                    <a:cubicBezTo>
                      <a:pt x="322212" y="1288176"/>
                      <a:pt x="311052" y="1301900"/>
                      <a:pt x="295669" y="1310232"/>
                    </a:cubicBezTo>
                    <a:cubicBezTo>
                      <a:pt x="286093" y="1315359"/>
                      <a:pt x="270749" y="1320826"/>
                      <a:pt x="251709" y="1316226"/>
                    </a:cubicBezTo>
                    <a:cubicBezTo>
                      <a:pt x="229955" y="1315698"/>
                      <a:pt x="214987" y="1307442"/>
                      <a:pt x="208390" y="1293454"/>
                    </a:cubicBezTo>
                    <a:cubicBezTo>
                      <a:pt x="206844" y="1290174"/>
                      <a:pt x="205751" y="1286630"/>
                      <a:pt x="205147" y="1282898"/>
                    </a:cubicBezTo>
                    <a:cubicBezTo>
                      <a:pt x="202244" y="1263783"/>
                      <a:pt x="211782" y="1239917"/>
                      <a:pt x="230973" y="1224083"/>
                    </a:cubicBezTo>
                    <a:cubicBezTo>
                      <a:pt x="237344" y="1218767"/>
                      <a:pt x="244998" y="1214582"/>
                      <a:pt x="253670" y="1211565"/>
                    </a:cubicBezTo>
                    <a:lnTo>
                      <a:pt x="259890" y="1209416"/>
                    </a:lnTo>
                    <a:lnTo>
                      <a:pt x="259363" y="1204289"/>
                    </a:lnTo>
                    <a:cubicBezTo>
                      <a:pt x="257100" y="1177257"/>
                      <a:pt x="252878" y="1150337"/>
                      <a:pt x="251558" y="1123230"/>
                    </a:cubicBezTo>
                    <a:lnTo>
                      <a:pt x="247261" y="1041793"/>
                    </a:lnTo>
                    <a:lnTo>
                      <a:pt x="247261" y="992102"/>
                    </a:lnTo>
                    <a:lnTo>
                      <a:pt x="247223" y="967558"/>
                    </a:lnTo>
                    <a:cubicBezTo>
                      <a:pt x="247223" y="962129"/>
                      <a:pt x="248995" y="953684"/>
                      <a:pt x="239230" y="952326"/>
                    </a:cubicBezTo>
                    <a:cubicBezTo>
                      <a:pt x="232367" y="951384"/>
                      <a:pt x="229879" y="955833"/>
                      <a:pt x="227391" y="959565"/>
                    </a:cubicBezTo>
                    <a:cubicBezTo>
                      <a:pt x="224300" y="964014"/>
                      <a:pt x="220265" y="968274"/>
                      <a:pt x="216495" y="972459"/>
                    </a:cubicBezTo>
                    <a:cubicBezTo>
                      <a:pt x="208352" y="981508"/>
                      <a:pt x="199304" y="990141"/>
                      <a:pt x="189576" y="998436"/>
                    </a:cubicBezTo>
                    <a:cubicBezTo>
                      <a:pt x="169254" y="1015703"/>
                      <a:pt x="145992" y="1031538"/>
                      <a:pt x="120657" y="1045224"/>
                    </a:cubicBezTo>
                    <a:lnTo>
                      <a:pt x="115642" y="1048014"/>
                    </a:lnTo>
                    <a:lnTo>
                      <a:pt x="117038" y="1052991"/>
                    </a:lnTo>
                    <a:cubicBezTo>
                      <a:pt x="118093" y="1056723"/>
                      <a:pt x="118658" y="1060493"/>
                      <a:pt x="118772" y="1064264"/>
                    </a:cubicBezTo>
                    <a:cubicBezTo>
                      <a:pt x="119149" y="1077572"/>
                      <a:pt x="113568" y="1090504"/>
                      <a:pt x="102635" y="1102003"/>
                    </a:cubicBezTo>
                    <a:cubicBezTo>
                      <a:pt x="91287" y="1113917"/>
                      <a:pt x="75037" y="1121609"/>
                      <a:pt x="58071" y="1122777"/>
                    </a:cubicBezTo>
                    <a:cubicBezTo>
                      <a:pt x="41934" y="1123871"/>
                      <a:pt x="26515" y="1118894"/>
                      <a:pt x="14676" y="1108450"/>
                    </a:cubicBezTo>
                    <a:cubicBezTo>
                      <a:pt x="5364" y="1100495"/>
                      <a:pt x="350" y="1089524"/>
                      <a:pt x="10" y="1077082"/>
                    </a:cubicBezTo>
                    <a:close/>
                  </a:path>
                </a:pathLst>
              </a:custGeom>
              <a:grpFill/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486C8339-A412-4D78-9B4E-0A87BF120B00}"/>
                  </a:ext>
                </a:extLst>
              </p:cNvPr>
              <p:cNvSpPr/>
              <p:nvPr/>
            </p:nvSpPr>
            <p:spPr>
              <a:xfrm rot="11139071">
                <a:off x="3244843" y="253843"/>
                <a:ext cx="1128189" cy="2082961"/>
              </a:xfrm>
              <a:custGeom>
                <a:avLst/>
                <a:gdLst>
                  <a:gd name="connsiteX0" fmla="*/ 10 w 713841"/>
                  <a:gd name="connsiteY0" fmla="*/ 1077082 h 1317955"/>
                  <a:gd name="connsiteX1" fmla="*/ 10868 w 713841"/>
                  <a:gd name="connsiteY1" fmla="*/ 1042019 h 1317955"/>
                  <a:gd name="connsiteX2" fmla="*/ 73114 w 713841"/>
                  <a:gd name="connsiteY2" fmla="*/ 1008540 h 1317955"/>
                  <a:gd name="connsiteX3" fmla="*/ 100410 w 713841"/>
                  <a:gd name="connsiteY3" fmla="*/ 1025581 h 1317955"/>
                  <a:gd name="connsiteX4" fmla="*/ 100825 w 713841"/>
                  <a:gd name="connsiteY4" fmla="*/ 1026298 h 1317955"/>
                  <a:gd name="connsiteX5" fmla="*/ 102673 w 713841"/>
                  <a:gd name="connsiteY5" fmla="*/ 1028145 h 1317955"/>
                  <a:gd name="connsiteX6" fmla="*/ 105689 w 713841"/>
                  <a:gd name="connsiteY6" fmla="*/ 1031350 h 1317955"/>
                  <a:gd name="connsiteX7" fmla="*/ 110515 w 713841"/>
                  <a:gd name="connsiteY7" fmla="*/ 1037458 h 1317955"/>
                  <a:gd name="connsiteX8" fmla="*/ 117867 w 713841"/>
                  <a:gd name="connsiteY8" fmla="*/ 1033386 h 1317955"/>
                  <a:gd name="connsiteX9" fmla="*/ 229163 w 713841"/>
                  <a:gd name="connsiteY9" fmla="*/ 935549 h 1317955"/>
                  <a:gd name="connsiteX10" fmla="*/ 253821 w 713841"/>
                  <a:gd name="connsiteY10" fmla="*/ 855357 h 1317955"/>
                  <a:gd name="connsiteX11" fmla="*/ 258231 w 713841"/>
                  <a:gd name="connsiteY11" fmla="*/ 821123 h 1317955"/>
                  <a:gd name="connsiteX12" fmla="*/ 260644 w 713841"/>
                  <a:gd name="connsiteY12" fmla="*/ 800689 h 1317955"/>
                  <a:gd name="connsiteX13" fmla="*/ 270145 w 713841"/>
                  <a:gd name="connsiteY13" fmla="*/ 743683 h 1317955"/>
                  <a:gd name="connsiteX14" fmla="*/ 276140 w 713841"/>
                  <a:gd name="connsiteY14" fmla="*/ 714163 h 1317955"/>
                  <a:gd name="connsiteX15" fmla="*/ 277007 w 713841"/>
                  <a:gd name="connsiteY15" fmla="*/ 706622 h 1317955"/>
                  <a:gd name="connsiteX16" fmla="*/ 278402 w 713841"/>
                  <a:gd name="connsiteY16" fmla="*/ 678044 h 1317955"/>
                  <a:gd name="connsiteX17" fmla="*/ 274708 w 713841"/>
                  <a:gd name="connsiteY17" fmla="*/ 673746 h 1317955"/>
                  <a:gd name="connsiteX18" fmla="*/ 270522 w 713841"/>
                  <a:gd name="connsiteY18" fmla="*/ 675066 h 1317955"/>
                  <a:gd name="connsiteX19" fmla="*/ 261361 w 713841"/>
                  <a:gd name="connsiteY19" fmla="*/ 686338 h 1317955"/>
                  <a:gd name="connsiteX20" fmla="*/ 248919 w 713841"/>
                  <a:gd name="connsiteY20" fmla="*/ 696329 h 1317955"/>
                  <a:gd name="connsiteX21" fmla="*/ 221999 w 713841"/>
                  <a:gd name="connsiteY21" fmla="*/ 713408 h 1317955"/>
                  <a:gd name="connsiteX22" fmla="*/ 163034 w 713841"/>
                  <a:gd name="connsiteY22" fmla="*/ 734484 h 1317955"/>
                  <a:gd name="connsiteX23" fmla="*/ 145465 w 713841"/>
                  <a:gd name="connsiteY23" fmla="*/ 736821 h 1317955"/>
                  <a:gd name="connsiteX24" fmla="*/ 139734 w 713841"/>
                  <a:gd name="connsiteY24" fmla="*/ 737312 h 1317955"/>
                  <a:gd name="connsiteX25" fmla="*/ 138226 w 713841"/>
                  <a:gd name="connsiteY25" fmla="*/ 741949 h 1317955"/>
                  <a:gd name="connsiteX26" fmla="*/ 134833 w 713841"/>
                  <a:gd name="connsiteY26" fmla="*/ 750583 h 1317955"/>
                  <a:gd name="connsiteX27" fmla="*/ 133702 w 713841"/>
                  <a:gd name="connsiteY27" fmla="*/ 752581 h 1317955"/>
                  <a:gd name="connsiteX28" fmla="*/ 133513 w 713841"/>
                  <a:gd name="connsiteY28" fmla="*/ 758161 h 1317955"/>
                  <a:gd name="connsiteX29" fmla="*/ 112739 w 713841"/>
                  <a:gd name="connsiteY29" fmla="*/ 775579 h 1317955"/>
                  <a:gd name="connsiteX30" fmla="*/ 63539 w 713841"/>
                  <a:gd name="connsiteY30" fmla="*/ 774637 h 1317955"/>
                  <a:gd name="connsiteX31" fmla="*/ 33489 w 713841"/>
                  <a:gd name="connsiteY31" fmla="*/ 722683 h 1317955"/>
                  <a:gd name="connsiteX32" fmla="*/ 41407 w 713841"/>
                  <a:gd name="connsiteY32" fmla="*/ 704888 h 1317955"/>
                  <a:gd name="connsiteX33" fmla="*/ 83822 w 713841"/>
                  <a:gd name="connsiteY33" fmla="*/ 679439 h 1317955"/>
                  <a:gd name="connsiteX34" fmla="*/ 120506 w 713841"/>
                  <a:gd name="connsiteY34" fmla="*/ 686866 h 1317955"/>
                  <a:gd name="connsiteX35" fmla="*/ 140413 w 713841"/>
                  <a:gd name="connsiteY35" fmla="*/ 717367 h 1317955"/>
                  <a:gd name="connsiteX36" fmla="*/ 141053 w 713841"/>
                  <a:gd name="connsiteY36" fmla="*/ 721741 h 1317955"/>
                  <a:gd name="connsiteX37" fmla="*/ 146143 w 713841"/>
                  <a:gd name="connsiteY37" fmla="*/ 724040 h 1317955"/>
                  <a:gd name="connsiteX38" fmla="*/ 186749 w 713841"/>
                  <a:gd name="connsiteY38" fmla="*/ 714200 h 1317955"/>
                  <a:gd name="connsiteX39" fmla="*/ 218607 w 713841"/>
                  <a:gd name="connsiteY39" fmla="*/ 701193 h 1317955"/>
                  <a:gd name="connsiteX40" fmla="*/ 271427 w 713841"/>
                  <a:gd name="connsiteY40" fmla="*/ 659645 h 1317955"/>
                  <a:gd name="connsiteX41" fmla="*/ 318215 w 713841"/>
                  <a:gd name="connsiteY41" fmla="*/ 569688 h 1317955"/>
                  <a:gd name="connsiteX42" fmla="*/ 321420 w 713841"/>
                  <a:gd name="connsiteY42" fmla="*/ 560640 h 1317955"/>
                  <a:gd name="connsiteX43" fmla="*/ 329149 w 713841"/>
                  <a:gd name="connsiteY43" fmla="*/ 539602 h 1317955"/>
                  <a:gd name="connsiteX44" fmla="*/ 354409 w 713841"/>
                  <a:gd name="connsiteY44" fmla="*/ 480938 h 1317955"/>
                  <a:gd name="connsiteX45" fmla="*/ 381743 w 713841"/>
                  <a:gd name="connsiteY45" fmla="*/ 423367 h 1317955"/>
                  <a:gd name="connsiteX46" fmla="*/ 392714 w 713841"/>
                  <a:gd name="connsiteY46" fmla="*/ 403272 h 1317955"/>
                  <a:gd name="connsiteX47" fmla="*/ 369000 w 713841"/>
                  <a:gd name="connsiteY47" fmla="*/ 412848 h 1317955"/>
                  <a:gd name="connsiteX48" fmla="*/ 327565 w 713841"/>
                  <a:gd name="connsiteY48" fmla="*/ 424234 h 1317955"/>
                  <a:gd name="connsiteX49" fmla="*/ 231916 w 713841"/>
                  <a:gd name="connsiteY49" fmla="*/ 426948 h 1317955"/>
                  <a:gd name="connsiteX50" fmla="*/ 223508 w 713841"/>
                  <a:gd name="connsiteY50" fmla="*/ 424762 h 1317955"/>
                  <a:gd name="connsiteX51" fmla="*/ 221887 w 713841"/>
                  <a:gd name="connsiteY51" fmla="*/ 431963 h 1317955"/>
                  <a:gd name="connsiteX52" fmla="*/ 220378 w 713841"/>
                  <a:gd name="connsiteY52" fmla="*/ 436713 h 1317955"/>
                  <a:gd name="connsiteX53" fmla="*/ 216986 w 713841"/>
                  <a:gd name="connsiteY53" fmla="*/ 442218 h 1317955"/>
                  <a:gd name="connsiteX54" fmla="*/ 215252 w 713841"/>
                  <a:gd name="connsiteY54" fmla="*/ 444103 h 1317955"/>
                  <a:gd name="connsiteX55" fmla="*/ 215289 w 713841"/>
                  <a:gd name="connsiteY55" fmla="*/ 446667 h 1317955"/>
                  <a:gd name="connsiteX56" fmla="*/ 214497 w 713841"/>
                  <a:gd name="connsiteY56" fmla="*/ 449193 h 1317955"/>
                  <a:gd name="connsiteX57" fmla="*/ 211933 w 713841"/>
                  <a:gd name="connsiteY57" fmla="*/ 451907 h 1317955"/>
                  <a:gd name="connsiteX58" fmla="*/ 164806 w 713841"/>
                  <a:gd name="connsiteY58" fmla="*/ 460051 h 1317955"/>
                  <a:gd name="connsiteX59" fmla="*/ 133815 w 713841"/>
                  <a:gd name="connsiteY59" fmla="*/ 422273 h 1317955"/>
                  <a:gd name="connsiteX60" fmla="*/ 137510 w 713841"/>
                  <a:gd name="connsiteY60" fmla="*/ 398446 h 1317955"/>
                  <a:gd name="connsiteX61" fmla="*/ 184034 w 713841"/>
                  <a:gd name="connsiteY61" fmla="*/ 364966 h 1317955"/>
                  <a:gd name="connsiteX62" fmla="*/ 221774 w 713841"/>
                  <a:gd name="connsiteY62" fmla="*/ 406853 h 1317955"/>
                  <a:gd name="connsiteX63" fmla="*/ 222754 w 713841"/>
                  <a:gd name="connsiteY63" fmla="*/ 411566 h 1317955"/>
                  <a:gd name="connsiteX64" fmla="*/ 227806 w 713841"/>
                  <a:gd name="connsiteY64" fmla="*/ 413413 h 1317955"/>
                  <a:gd name="connsiteX65" fmla="*/ 329752 w 713841"/>
                  <a:gd name="connsiteY65" fmla="*/ 411717 h 1317955"/>
                  <a:gd name="connsiteX66" fmla="*/ 447269 w 713841"/>
                  <a:gd name="connsiteY66" fmla="*/ 309280 h 1317955"/>
                  <a:gd name="connsiteX67" fmla="*/ 472191 w 713841"/>
                  <a:gd name="connsiteY67" fmla="*/ 269769 h 1317955"/>
                  <a:gd name="connsiteX68" fmla="*/ 499525 w 713841"/>
                  <a:gd name="connsiteY68" fmla="*/ 231765 h 1317955"/>
                  <a:gd name="connsiteX69" fmla="*/ 503181 w 713841"/>
                  <a:gd name="connsiteY69" fmla="*/ 225506 h 1317955"/>
                  <a:gd name="connsiteX70" fmla="*/ 511363 w 713841"/>
                  <a:gd name="connsiteY70" fmla="*/ 214497 h 1317955"/>
                  <a:gd name="connsiteX71" fmla="*/ 520261 w 713841"/>
                  <a:gd name="connsiteY71" fmla="*/ 197418 h 1317955"/>
                  <a:gd name="connsiteX72" fmla="*/ 520185 w 713841"/>
                  <a:gd name="connsiteY72" fmla="*/ 194666 h 1317955"/>
                  <a:gd name="connsiteX73" fmla="*/ 517508 w 713841"/>
                  <a:gd name="connsiteY73" fmla="*/ 194251 h 1317955"/>
                  <a:gd name="connsiteX74" fmla="*/ 494774 w 713841"/>
                  <a:gd name="connsiteY74" fmla="*/ 202018 h 1317955"/>
                  <a:gd name="connsiteX75" fmla="*/ 470192 w 713841"/>
                  <a:gd name="connsiteY75" fmla="*/ 207937 h 1317955"/>
                  <a:gd name="connsiteX76" fmla="*/ 414506 w 713841"/>
                  <a:gd name="connsiteY76" fmla="*/ 207937 h 1317955"/>
                  <a:gd name="connsiteX77" fmla="*/ 405383 w 713841"/>
                  <a:gd name="connsiteY77" fmla="*/ 205939 h 1317955"/>
                  <a:gd name="connsiteX78" fmla="*/ 400896 w 713841"/>
                  <a:gd name="connsiteY78" fmla="*/ 204808 h 1317955"/>
                  <a:gd name="connsiteX79" fmla="*/ 397993 w 713841"/>
                  <a:gd name="connsiteY79" fmla="*/ 207409 h 1317955"/>
                  <a:gd name="connsiteX80" fmla="*/ 384873 w 713841"/>
                  <a:gd name="connsiteY80" fmla="*/ 216043 h 1317955"/>
                  <a:gd name="connsiteX81" fmla="*/ 363308 w 713841"/>
                  <a:gd name="connsiteY81" fmla="*/ 224715 h 1317955"/>
                  <a:gd name="connsiteX82" fmla="*/ 327415 w 713841"/>
                  <a:gd name="connsiteY82" fmla="*/ 205298 h 1317955"/>
                  <a:gd name="connsiteX83" fmla="*/ 317574 w 713841"/>
                  <a:gd name="connsiteY83" fmla="*/ 149838 h 1317955"/>
                  <a:gd name="connsiteX84" fmla="*/ 322136 w 713841"/>
                  <a:gd name="connsiteY84" fmla="*/ 144108 h 1317955"/>
                  <a:gd name="connsiteX85" fmla="*/ 370433 w 713841"/>
                  <a:gd name="connsiteY85" fmla="*/ 137925 h 1317955"/>
                  <a:gd name="connsiteX86" fmla="*/ 407381 w 713841"/>
                  <a:gd name="connsiteY86" fmla="*/ 178077 h 1317955"/>
                  <a:gd name="connsiteX87" fmla="*/ 408059 w 713841"/>
                  <a:gd name="connsiteY87" fmla="*/ 188181 h 1317955"/>
                  <a:gd name="connsiteX88" fmla="*/ 407343 w 713841"/>
                  <a:gd name="connsiteY88" fmla="*/ 196061 h 1317955"/>
                  <a:gd name="connsiteX89" fmla="*/ 416240 w 713841"/>
                  <a:gd name="connsiteY89" fmla="*/ 197720 h 1317955"/>
                  <a:gd name="connsiteX90" fmla="*/ 498959 w 713841"/>
                  <a:gd name="connsiteY90" fmla="*/ 187277 h 1317955"/>
                  <a:gd name="connsiteX91" fmla="*/ 558754 w 713841"/>
                  <a:gd name="connsiteY91" fmla="*/ 152138 h 1317955"/>
                  <a:gd name="connsiteX92" fmla="*/ 570932 w 713841"/>
                  <a:gd name="connsiteY92" fmla="*/ 142901 h 1317955"/>
                  <a:gd name="connsiteX93" fmla="*/ 576814 w 713841"/>
                  <a:gd name="connsiteY93" fmla="*/ 134079 h 1317955"/>
                  <a:gd name="connsiteX94" fmla="*/ 580244 w 713841"/>
                  <a:gd name="connsiteY94" fmla="*/ 128876 h 1317955"/>
                  <a:gd name="connsiteX95" fmla="*/ 638758 w 713841"/>
                  <a:gd name="connsiteY95" fmla="*/ 65612 h 1317955"/>
                  <a:gd name="connsiteX96" fmla="*/ 644942 w 713841"/>
                  <a:gd name="connsiteY96" fmla="*/ 59127 h 1317955"/>
                  <a:gd name="connsiteX97" fmla="*/ 659231 w 713841"/>
                  <a:gd name="connsiteY97" fmla="*/ 45555 h 1317955"/>
                  <a:gd name="connsiteX98" fmla="*/ 680079 w 713841"/>
                  <a:gd name="connsiteY98" fmla="*/ 25761 h 1317955"/>
                  <a:gd name="connsiteX99" fmla="*/ 686074 w 713841"/>
                  <a:gd name="connsiteY99" fmla="*/ 19126 h 1317955"/>
                  <a:gd name="connsiteX100" fmla="*/ 694670 w 713841"/>
                  <a:gd name="connsiteY100" fmla="*/ 9549 h 1317955"/>
                  <a:gd name="connsiteX101" fmla="*/ 710279 w 713841"/>
                  <a:gd name="connsiteY101" fmla="*/ 124 h 1317955"/>
                  <a:gd name="connsiteX102" fmla="*/ 713823 w 713841"/>
                  <a:gd name="connsiteY102" fmla="*/ 7664 h 1317955"/>
                  <a:gd name="connsiteX103" fmla="*/ 708281 w 713841"/>
                  <a:gd name="connsiteY103" fmla="*/ 17957 h 1317955"/>
                  <a:gd name="connsiteX104" fmla="*/ 701796 w 713841"/>
                  <a:gd name="connsiteY104" fmla="*/ 23914 h 1317955"/>
                  <a:gd name="connsiteX105" fmla="*/ 687092 w 713841"/>
                  <a:gd name="connsiteY105" fmla="*/ 38014 h 1317955"/>
                  <a:gd name="connsiteX106" fmla="*/ 678911 w 713841"/>
                  <a:gd name="connsiteY106" fmla="*/ 46045 h 1317955"/>
                  <a:gd name="connsiteX107" fmla="*/ 591292 w 713841"/>
                  <a:gd name="connsiteY107" fmla="*/ 138226 h 1317955"/>
                  <a:gd name="connsiteX108" fmla="*/ 579302 w 713841"/>
                  <a:gd name="connsiteY108" fmla="*/ 151271 h 1317955"/>
                  <a:gd name="connsiteX109" fmla="*/ 564749 w 713841"/>
                  <a:gd name="connsiteY109" fmla="*/ 167483 h 1317955"/>
                  <a:gd name="connsiteX110" fmla="*/ 559584 w 713841"/>
                  <a:gd name="connsiteY110" fmla="*/ 175137 h 1317955"/>
                  <a:gd name="connsiteX111" fmla="*/ 554795 w 713841"/>
                  <a:gd name="connsiteY111" fmla="*/ 211067 h 1317955"/>
                  <a:gd name="connsiteX112" fmla="*/ 556002 w 713841"/>
                  <a:gd name="connsiteY112" fmla="*/ 228334 h 1317955"/>
                  <a:gd name="connsiteX113" fmla="*/ 619945 w 713841"/>
                  <a:gd name="connsiteY113" fmla="*/ 357727 h 1317955"/>
                  <a:gd name="connsiteX114" fmla="*/ 623564 w 713841"/>
                  <a:gd name="connsiteY114" fmla="*/ 360555 h 1317955"/>
                  <a:gd name="connsiteX115" fmla="*/ 627523 w 713841"/>
                  <a:gd name="connsiteY115" fmla="*/ 360367 h 1317955"/>
                  <a:gd name="connsiteX116" fmla="*/ 642189 w 713841"/>
                  <a:gd name="connsiteY116" fmla="*/ 363081 h 1317955"/>
                  <a:gd name="connsiteX117" fmla="*/ 644866 w 713841"/>
                  <a:gd name="connsiteY117" fmla="*/ 364627 h 1317955"/>
                  <a:gd name="connsiteX118" fmla="*/ 646864 w 713841"/>
                  <a:gd name="connsiteY118" fmla="*/ 366248 h 1317955"/>
                  <a:gd name="connsiteX119" fmla="*/ 649277 w 713841"/>
                  <a:gd name="connsiteY119" fmla="*/ 367002 h 1317955"/>
                  <a:gd name="connsiteX120" fmla="*/ 678836 w 713841"/>
                  <a:gd name="connsiteY120" fmla="*/ 385853 h 1317955"/>
                  <a:gd name="connsiteX121" fmla="*/ 690259 w 713841"/>
                  <a:gd name="connsiteY121" fmla="*/ 411151 h 1317955"/>
                  <a:gd name="connsiteX122" fmla="*/ 688072 w 713841"/>
                  <a:gd name="connsiteY122" fmla="*/ 420652 h 1317955"/>
                  <a:gd name="connsiteX123" fmla="*/ 636119 w 713841"/>
                  <a:gd name="connsiteY123" fmla="*/ 425516 h 1317955"/>
                  <a:gd name="connsiteX124" fmla="*/ 613800 w 713841"/>
                  <a:gd name="connsiteY124" fmla="*/ 406627 h 1317955"/>
                  <a:gd name="connsiteX125" fmla="*/ 611424 w 713841"/>
                  <a:gd name="connsiteY125" fmla="*/ 370207 h 1317955"/>
                  <a:gd name="connsiteX126" fmla="*/ 613837 w 713841"/>
                  <a:gd name="connsiteY126" fmla="*/ 365984 h 1317955"/>
                  <a:gd name="connsiteX127" fmla="*/ 609011 w 713841"/>
                  <a:gd name="connsiteY127" fmla="*/ 360329 h 1317955"/>
                  <a:gd name="connsiteX128" fmla="*/ 599359 w 713841"/>
                  <a:gd name="connsiteY128" fmla="*/ 351771 h 1317955"/>
                  <a:gd name="connsiteX129" fmla="*/ 590047 w 713841"/>
                  <a:gd name="connsiteY129" fmla="*/ 342383 h 1317955"/>
                  <a:gd name="connsiteX130" fmla="*/ 573948 w 713841"/>
                  <a:gd name="connsiteY130" fmla="*/ 322325 h 1317955"/>
                  <a:gd name="connsiteX131" fmla="*/ 551704 w 713841"/>
                  <a:gd name="connsiteY131" fmla="*/ 277309 h 1317955"/>
                  <a:gd name="connsiteX132" fmla="*/ 544729 w 713841"/>
                  <a:gd name="connsiteY132" fmla="*/ 242849 h 1317955"/>
                  <a:gd name="connsiteX133" fmla="*/ 544089 w 713841"/>
                  <a:gd name="connsiteY133" fmla="*/ 225695 h 1317955"/>
                  <a:gd name="connsiteX134" fmla="*/ 541450 w 713841"/>
                  <a:gd name="connsiteY134" fmla="*/ 203262 h 1317955"/>
                  <a:gd name="connsiteX135" fmla="*/ 514454 w 713841"/>
                  <a:gd name="connsiteY135" fmla="*/ 235271 h 1317955"/>
                  <a:gd name="connsiteX136" fmla="*/ 435544 w 713841"/>
                  <a:gd name="connsiteY136" fmla="*/ 353580 h 1317955"/>
                  <a:gd name="connsiteX137" fmla="*/ 425741 w 713841"/>
                  <a:gd name="connsiteY137" fmla="*/ 372054 h 1317955"/>
                  <a:gd name="connsiteX138" fmla="*/ 410095 w 713841"/>
                  <a:gd name="connsiteY138" fmla="*/ 474792 h 1317955"/>
                  <a:gd name="connsiteX139" fmla="*/ 439465 w 713841"/>
                  <a:gd name="connsiteY139" fmla="*/ 533570 h 1317955"/>
                  <a:gd name="connsiteX140" fmla="*/ 457072 w 713841"/>
                  <a:gd name="connsiteY140" fmla="*/ 553552 h 1317955"/>
                  <a:gd name="connsiteX141" fmla="*/ 461898 w 713841"/>
                  <a:gd name="connsiteY141" fmla="*/ 558566 h 1317955"/>
                  <a:gd name="connsiteX142" fmla="*/ 465253 w 713841"/>
                  <a:gd name="connsiteY142" fmla="*/ 562299 h 1317955"/>
                  <a:gd name="connsiteX143" fmla="*/ 494133 w 713841"/>
                  <a:gd name="connsiteY143" fmla="*/ 585108 h 1317955"/>
                  <a:gd name="connsiteX144" fmla="*/ 511325 w 713841"/>
                  <a:gd name="connsiteY144" fmla="*/ 578661 h 1317955"/>
                  <a:gd name="connsiteX145" fmla="*/ 514945 w 713841"/>
                  <a:gd name="connsiteY145" fmla="*/ 576475 h 1317955"/>
                  <a:gd name="connsiteX146" fmla="*/ 533343 w 713841"/>
                  <a:gd name="connsiteY146" fmla="*/ 575155 h 1317955"/>
                  <a:gd name="connsiteX147" fmla="*/ 575531 w 713841"/>
                  <a:gd name="connsiteY147" fmla="*/ 591442 h 1317955"/>
                  <a:gd name="connsiteX148" fmla="*/ 597965 w 713841"/>
                  <a:gd name="connsiteY148" fmla="*/ 622056 h 1317955"/>
                  <a:gd name="connsiteX149" fmla="*/ 597889 w 713841"/>
                  <a:gd name="connsiteY149" fmla="*/ 639362 h 1317955"/>
                  <a:gd name="connsiteX150" fmla="*/ 559584 w 713841"/>
                  <a:gd name="connsiteY150" fmla="*/ 659721 h 1317955"/>
                  <a:gd name="connsiteX151" fmla="*/ 484217 w 713841"/>
                  <a:gd name="connsiteY151" fmla="*/ 626015 h 1317955"/>
                  <a:gd name="connsiteX152" fmla="*/ 482408 w 713841"/>
                  <a:gd name="connsiteY152" fmla="*/ 605731 h 1317955"/>
                  <a:gd name="connsiteX153" fmla="*/ 486065 w 713841"/>
                  <a:gd name="connsiteY153" fmla="*/ 598606 h 1317955"/>
                  <a:gd name="connsiteX154" fmla="*/ 488779 w 713841"/>
                  <a:gd name="connsiteY154" fmla="*/ 594534 h 1317955"/>
                  <a:gd name="connsiteX155" fmla="*/ 483388 w 713841"/>
                  <a:gd name="connsiteY155" fmla="*/ 590500 h 1317955"/>
                  <a:gd name="connsiteX156" fmla="*/ 395391 w 713841"/>
                  <a:gd name="connsiteY156" fmla="*/ 464801 h 1317955"/>
                  <a:gd name="connsiteX157" fmla="*/ 390038 w 713841"/>
                  <a:gd name="connsiteY157" fmla="*/ 437241 h 1317955"/>
                  <a:gd name="connsiteX158" fmla="*/ 372054 w 713841"/>
                  <a:gd name="connsiteY158" fmla="*/ 475471 h 1317955"/>
                  <a:gd name="connsiteX159" fmla="*/ 351469 w 713841"/>
                  <a:gd name="connsiteY159" fmla="*/ 520148 h 1317955"/>
                  <a:gd name="connsiteX160" fmla="*/ 333485 w 713841"/>
                  <a:gd name="connsiteY160" fmla="*/ 565994 h 1317955"/>
                  <a:gd name="connsiteX161" fmla="*/ 325341 w 713841"/>
                  <a:gd name="connsiteY161" fmla="*/ 585674 h 1317955"/>
                  <a:gd name="connsiteX162" fmla="*/ 315237 w 713841"/>
                  <a:gd name="connsiteY162" fmla="*/ 613234 h 1317955"/>
                  <a:gd name="connsiteX163" fmla="*/ 316858 w 713841"/>
                  <a:gd name="connsiteY163" fmla="*/ 691164 h 1317955"/>
                  <a:gd name="connsiteX164" fmla="*/ 363797 w 713841"/>
                  <a:gd name="connsiteY164" fmla="*/ 747453 h 1317955"/>
                  <a:gd name="connsiteX165" fmla="*/ 391395 w 713841"/>
                  <a:gd name="connsiteY165" fmla="*/ 766342 h 1317955"/>
                  <a:gd name="connsiteX166" fmla="*/ 398031 w 713841"/>
                  <a:gd name="connsiteY166" fmla="*/ 770640 h 1317955"/>
                  <a:gd name="connsiteX167" fmla="*/ 441237 w 713841"/>
                  <a:gd name="connsiteY167" fmla="*/ 786739 h 1317955"/>
                  <a:gd name="connsiteX168" fmla="*/ 451982 w 713841"/>
                  <a:gd name="connsiteY168" fmla="*/ 781988 h 1317955"/>
                  <a:gd name="connsiteX169" fmla="*/ 454433 w 713841"/>
                  <a:gd name="connsiteY169" fmla="*/ 780556 h 1317955"/>
                  <a:gd name="connsiteX170" fmla="*/ 496886 w 713841"/>
                  <a:gd name="connsiteY170" fmla="*/ 779085 h 1317955"/>
                  <a:gd name="connsiteX171" fmla="*/ 534588 w 713841"/>
                  <a:gd name="connsiteY171" fmla="*/ 806042 h 1317955"/>
                  <a:gd name="connsiteX172" fmla="*/ 536548 w 713841"/>
                  <a:gd name="connsiteY172" fmla="*/ 821576 h 1317955"/>
                  <a:gd name="connsiteX173" fmla="*/ 498167 w 713841"/>
                  <a:gd name="connsiteY173" fmla="*/ 850078 h 1317955"/>
                  <a:gd name="connsiteX174" fmla="*/ 434866 w 713841"/>
                  <a:gd name="connsiteY174" fmla="*/ 826703 h 1317955"/>
                  <a:gd name="connsiteX175" fmla="*/ 425930 w 713841"/>
                  <a:gd name="connsiteY175" fmla="*/ 801066 h 1317955"/>
                  <a:gd name="connsiteX176" fmla="*/ 427438 w 713841"/>
                  <a:gd name="connsiteY176" fmla="*/ 796089 h 1317955"/>
                  <a:gd name="connsiteX177" fmla="*/ 421066 w 713841"/>
                  <a:gd name="connsiteY177" fmla="*/ 791678 h 1317955"/>
                  <a:gd name="connsiteX178" fmla="*/ 316142 w 713841"/>
                  <a:gd name="connsiteY178" fmla="*/ 712956 h 1317955"/>
                  <a:gd name="connsiteX179" fmla="*/ 301966 w 713841"/>
                  <a:gd name="connsiteY179" fmla="*/ 688374 h 1317955"/>
                  <a:gd name="connsiteX180" fmla="*/ 299741 w 713841"/>
                  <a:gd name="connsiteY180" fmla="*/ 686791 h 1317955"/>
                  <a:gd name="connsiteX181" fmla="*/ 297705 w 713841"/>
                  <a:gd name="connsiteY181" fmla="*/ 688525 h 1317955"/>
                  <a:gd name="connsiteX182" fmla="*/ 289411 w 713841"/>
                  <a:gd name="connsiteY182" fmla="*/ 718687 h 1317955"/>
                  <a:gd name="connsiteX183" fmla="*/ 287413 w 713841"/>
                  <a:gd name="connsiteY183" fmla="*/ 725172 h 1317955"/>
                  <a:gd name="connsiteX184" fmla="*/ 281493 w 713841"/>
                  <a:gd name="connsiteY184" fmla="*/ 754504 h 1317955"/>
                  <a:gd name="connsiteX185" fmla="*/ 272634 w 713841"/>
                  <a:gd name="connsiteY185" fmla="*/ 810793 h 1317955"/>
                  <a:gd name="connsiteX186" fmla="*/ 267732 w 713841"/>
                  <a:gd name="connsiteY186" fmla="*/ 853924 h 1317955"/>
                  <a:gd name="connsiteX187" fmla="*/ 264829 w 713841"/>
                  <a:gd name="connsiteY187" fmla="*/ 896037 h 1317955"/>
                  <a:gd name="connsiteX188" fmla="*/ 285981 w 713841"/>
                  <a:gd name="connsiteY188" fmla="*/ 961827 h 1317955"/>
                  <a:gd name="connsiteX189" fmla="*/ 409793 w 713841"/>
                  <a:gd name="connsiteY189" fmla="*/ 1066413 h 1317955"/>
                  <a:gd name="connsiteX190" fmla="*/ 416391 w 713841"/>
                  <a:gd name="connsiteY190" fmla="*/ 1069127 h 1317955"/>
                  <a:gd name="connsiteX191" fmla="*/ 421933 w 713841"/>
                  <a:gd name="connsiteY191" fmla="*/ 1065508 h 1317955"/>
                  <a:gd name="connsiteX192" fmla="*/ 425214 w 713841"/>
                  <a:gd name="connsiteY192" fmla="*/ 1062718 h 1317955"/>
                  <a:gd name="connsiteX193" fmla="*/ 465103 w 713841"/>
                  <a:gd name="connsiteY193" fmla="*/ 1050389 h 1317955"/>
                  <a:gd name="connsiteX194" fmla="*/ 501183 w 713841"/>
                  <a:gd name="connsiteY194" fmla="*/ 1063887 h 1317955"/>
                  <a:gd name="connsiteX195" fmla="*/ 514078 w 713841"/>
                  <a:gd name="connsiteY195" fmla="*/ 1087300 h 1317955"/>
                  <a:gd name="connsiteX196" fmla="*/ 456243 w 713841"/>
                  <a:gd name="connsiteY196" fmla="*/ 1133258 h 1317955"/>
                  <a:gd name="connsiteX197" fmla="*/ 416505 w 713841"/>
                  <a:gd name="connsiteY197" fmla="*/ 1125228 h 1317955"/>
                  <a:gd name="connsiteX198" fmla="*/ 406250 w 713841"/>
                  <a:gd name="connsiteY198" fmla="*/ 1118592 h 1317955"/>
                  <a:gd name="connsiteX199" fmla="*/ 400443 w 713841"/>
                  <a:gd name="connsiteY199" fmla="*/ 1105095 h 1317955"/>
                  <a:gd name="connsiteX200" fmla="*/ 399350 w 713841"/>
                  <a:gd name="connsiteY200" fmla="*/ 1097894 h 1317955"/>
                  <a:gd name="connsiteX201" fmla="*/ 404516 w 713841"/>
                  <a:gd name="connsiteY201" fmla="*/ 1081456 h 1317955"/>
                  <a:gd name="connsiteX202" fmla="*/ 408173 w 713841"/>
                  <a:gd name="connsiteY202" fmla="*/ 1076366 h 1317955"/>
                  <a:gd name="connsiteX203" fmla="*/ 401084 w 713841"/>
                  <a:gd name="connsiteY203" fmla="*/ 1073538 h 1317955"/>
                  <a:gd name="connsiteX204" fmla="*/ 333711 w 713841"/>
                  <a:gd name="connsiteY204" fmla="*/ 1033838 h 1317955"/>
                  <a:gd name="connsiteX205" fmla="*/ 280664 w 713841"/>
                  <a:gd name="connsiteY205" fmla="*/ 975890 h 1317955"/>
                  <a:gd name="connsiteX206" fmla="*/ 271088 w 713841"/>
                  <a:gd name="connsiteY206" fmla="*/ 963675 h 1317955"/>
                  <a:gd name="connsiteX207" fmla="*/ 268147 w 713841"/>
                  <a:gd name="connsiteY207" fmla="*/ 962732 h 1317955"/>
                  <a:gd name="connsiteX208" fmla="*/ 265432 w 713841"/>
                  <a:gd name="connsiteY208" fmla="*/ 964730 h 1317955"/>
                  <a:gd name="connsiteX209" fmla="*/ 260532 w 713841"/>
                  <a:gd name="connsiteY209" fmla="*/ 999152 h 1317955"/>
                  <a:gd name="connsiteX210" fmla="*/ 260606 w 713841"/>
                  <a:gd name="connsiteY210" fmla="*/ 1038664 h 1317955"/>
                  <a:gd name="connsiteX211" fmla="*/ 264829 w 713841"/>
                  <a:gd name="connsiteY211" fmla="*/ 1119196 h 1317955"/>
                  <a:gd name="connsiteX212" fmla="*/ 272747 w 713841"/>
                  <a:gd name="connsiteY212" fmla="*/ 1202140 h 1317955"/>
                  <a:gd name="connsiteX213" fmla="*/ 273237 w 713841"/>
                  <a:gd name="connsiteY213" fmla="*/ 1207381 h 1317955"/>
                  <a:gd name="connsiteX214" fmla="*/ 280061 w 713841"/>
                  <a:gd name="connsiteY214" fmla="*/ 1207871 h 1317955"/>
                  <a:gd name="connsiteX215" fmla="*/ 303474 w 713841"/>
                  <a:gd name="connsiteY215" fmla="*/ 1215034 h 1317955"/>
                  <a:gd name="connsiteX216" fmla="*/ 318140 w 713841"/>
                  <a:gd name="connsiteY216" fmla="*/ 1229361 h 1317955"/>
                  <a:gd name="connsiteX217" fmla="*/ 329941 w 713841"/>
                  <a:gd name="connsiteY217" fmla="*/ 1249758 h 1317955"/>
                  <a:gd name="connsiteX218" fmla="*/ 325341 w 713841"/>
                  <a:gd name="connsiteY218" fmla="*/ 1272794 h 1317955"/>
                  <a:gd name="connsiteX219" fmla="*/ 295669 w 713841"/>
                  <a:gd name="connsiteY219" fmla="*/ 1310232 h 1317955"/>
                  <a:gd name="connsiteX220" fmla="*/ 251709 w 713841"/>
                  <a:gd name="connsiteY220" fmla="*/ 1316226 h 1317955"/>
                  <a:gd name="connsiteX221" fmla="*/ 208390 w 713841"/>
                  <a:gd name="connsiteY221" fmla="*/ 1293454 h 1317955"/>
                  <a:gd name="connsiteX222" fmla="*/ 205147 w 713841"/>
                  <a:gd name="connsiteY222" fmla="*/ 1282898 h 1317955"/>
                  <a:gd name="connsiteX223" fmla="*/ 230973 w 713841"/>
                  <a:gd name="connsiteY223" fmla="*/ 1224083 h 1317955"/>
                  <a:gd name="connsiteX224" fmla="*/ 253670 w 713841"/>
                  <a:gd name="connsiteY224" fmla="*/ 1211565 h 1317955"/>
                  <a:gd name="connsiteX225" fmla="*/ 259890 w 713841"/>
                  <a:gd name="connsiteY225" fmla="*/ 1209416 h 1317955"/>
                  <a:gd name="connsiteX226" fmla="*/ 259363 w 713841"/>
                  <a:gd name="connsiteY226" fmla="*/ 1204289 h 1317955"/>
                  <a:gd name="connsiteX227" fmla="*/ 251558 w 713841"/>
                  <a:gd name="connsiteY227" fmla="*/ 1123230 h 1317955"/>
                  <a:gd name="connsiteX228" fmla="*/ 247261 w 713841"/>
                  <a:gd name="connsiteY228" fmla="*/ 1041793 h 1317955"/>
                  <a:gd name="connsiteX229" fmla="*/ 247261 w 713841"/>
                  <a:gd name="connsiteY229" fmla="*/ 992102 h 1317955"/>
                  <a:gd name="connsiteX230" fmla="*/ 247223 w 713841"/>
                  <a:gd name="connsiteY230" fmla="*/ 967558 h 1317955"/>
                  <a:gd name="connsiteX231" fmla="*/ 239230 w 713841"/>
                  <a:gd name="connsiteY231" fmla="*/ 952326 h 1317955"/>
                  <a:gd name="connsiteX232" fmla="*/ 227391 w 713841"/>
                  <a:gd name="connsiteY232" fmla="*/ 959565 h 1317955"/>
                  <a:gd name="connsiteX233" fmla="*/ 216495 w 713841"/>
                  <a:gd name="connsiteY233" fmla="*/ 972459 h 1317955"/>
                  <a:gd name="connsiteX234" fmla="*/ 189576 w 713841"/>
                  <a:gd name="connsiteY234" fmla="*/ 998436 h 1317955"/>
                  <a:gd name="connsiteX235" fmla="*/ 120657 w 713841"/>
                  <a:gd name="connsiteY235" fmla="*/ 1045224 h 1317955"/>
                  <a:gd name="connsiteX236" fmla="*/ 115642 w 713841"/>
                  <a:gd name="connsiteY236" fmla="*/ 1048014 h 1317955"/>
                  <a:gd name="connsiteX237" fmla="*/ 117038 w 713841"/>
                  <a:gd name="connsiteY237" fmla="*/ 1052991 h 1317955"/>
                  <a:gd name="connsiteX238" fmla="*/ 118772 w 713841"/>
                  <a:gd name="connsiteY238" fmla="*/ 1064264 h 1317955"/>
                  <a:gd name="connsiteX239" fmla="*/ 102635 w 713841"/>
                  <a:gd name="connsiteY239" fmla="*/ 1102003 h 1317955"/>
                  <a:gd name="connsiteX240" fmla="*/ 58071 w 713841"/>
                  <a:gd name="connsiteY240" fmla="*/ 1122777 h 1317955"/>
                  <a:gd name="connsiteX241" fmla="*/ 14676 w 713841"/>
                  <a:gd name="connsiteY241" fmla="*/ 1108450 h 1317955"/>
                  <a:gd name="connsiteX242" fmla="*/ 10 w 713841"/>
                  <a:gd name="connsiteY242" fmla="*/ 1077082 h 1317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713841" h="1317955">
                    <a:moveTo>
                      <a:pt x="10" y="1077082"/>
                    </a:moveTo>
                    <a:cubicBezTo>
                      <a:pt x="-216" y="1065432"/>
                      <a:pt x="3290" y="1052878"/>
                      <a:pt x="10868" y="1042019"/>
                    </a:cubicBezTo>
                    <a:cubicBezTo>
                      <a:pt x="23385" y="1024450"/>
                      <a:pt x="47251" y="1005637"/>
                      <a:pt x="73114" y="1008540"/>
                    </a:cubicBezTo>
                    <a:cubicBezTo>
                      <a:pt x="85104" y="1009822"/>
                      <a:pt x="94039" y="1015477"/>
                      <a:pt x="100410" y="1025581"/>
                    </a:cubicBezTo>
                    <a:lnTo>
                      <a:pt x="100825" y="1026298"/>
                    </a:lnTo>
                    <a:lnTo>
                      <a:pt x="102673" y="1028145"/>
                    </a:lnTo>
                    <a:cubicBezTo>
                      <a:pt x="103729" y="1029201"/>
                      <a:pt x="104784" y="1030256"/>
                      <a:pt x="105689" y="1031350"/>
                    </a:cubicBezTo>
                    <a:lnTo>
                      <a:pt x="110515" y="1037458"/>
                    </a:lnTo>
                    <a:lnTo>
                      <a:pt x="117867" y="1033386"/>
                    </a:lnTo>
                    <a:cubicBezTo>
                      <a:pt x="169707" y="1005109"/>
                      <a:pt x="207221" y="970913"/>
                      <a:pt x="229163" y="935549"/>
                    </a:cubicBezTo>
                    <a:cubicBezTo>
                      <a:pt x="246543" y="907913"/>
                      <a:pt x="250502" y="878242"/>
                      <a:pt x="253821" y="855357"/>
                    </a:cubicBezTo>
                    <a:cubicBezTo>
                      <a:pt x="255630" y="844008"/>
                      <a:pt x="256912" y="832547"/>
                      <a:pt x="258231" y="821123"/>
                    </a:cubicBezTo>
                    <a:cubicBezTo>
                      <a:pt x="259061" y="814299"/>
                      <a:pt x="259852" y="807437"/>
                      <a:pt x="260644" y="800689"/>
                    </a:cubicBezTo>
                    <a:cubicBezTo>
                      <a:pt x="262756" y="781498"/>
                      <a:pt x="266074" y="762534"/>
                      <a:pt x="270145" y="743683"/>
                    </a:cubicBezTo>
                    <a:lnTo>
                      <a:pt x="276140" y="714163"/>
                    </a:lnTo>
                    <a:cubicBezTo>
                      <a:pt x="276517" y="712315"/>
                      <a:pt x="276781" y="709638"/>
                      <a:pt x="277007" y="706622"/>
                    </a:cubicBezTo>
                    <a:cubicBezTo>
                      <a:pt x="277950" y="696970"/>
                      <a:pt x="281004" y="688073"/>
                      <a:pt x="278402" y="678044"/>
                    </a:cubicBezTo>
                    <a:cubicBezTo>
                      <a:pt x="277950" y="676272"/>
                      <a:pt x="276894" y="674161"/>
                      <a:pt x="274708" y="673746"/>
                    </a:cubicBezTo>
                    <a:cubicBezTo>
                      <a:pt x="273086" y="673444"/>
                      <a:pt x="271654" y="674236"/>
                      <a:pt x="270522" y="675066"/>
                    </a:cubicBezTo>
                    <a:cubicBezTo>
                      <a:pt x="265998" y="678233"/>
                      <a:pt x="264678" y="682719"/>
                      <a:pt x="261361" y="686338"/>
                    </a:cubicBezTo>
                    <a:cubicBezTo>
                      <a:pt x="257967" y="690033"/>
                      <a:pt x="253141" y="693200"/>
                      <a:pt x="248919" y="696329"/>
                    </a:cubicBezTo>
                    <a:cubicBezTo>
                      <a:pt x="240587" y="702513"/>
                      <a:pt x="231614" y="708243"/>
                      <a:pt x="221999" y="713408"/>
                    </a:cubicBezTo>
                    <a:cubicBezTo>
                      <a:pt x="204355" y="722872"/>
                      <a:pt x="184448" y="730488"/>
                      <a:pt x="163034" y="734484"/>
                    </a:cubicBezTo>
                    <a:cubicBezTo>
                      <a:pt x="157265" y="735540"/>
                      <a:pt x="151384" y="736369"/>
                      <a:pt x="145465" y="736821"/>
                    </a:cubicBezTo>
                    <a:lnTo>
                      <a:pt x="139734" y="737312"/>
                    </a:lnTo>
                    <a:lnTo>
                      <a:pt x="138226" y="741949"/>
                    </a:lnTo>
                    <a:cubicBezTo>
                      <a:pt x="137283" y="744927"/>
                      <a:pt x="136040" y="747793"/>
                      <a:pt x="134833" y="750583"/>
                    </a:cubicBezTo>
                    <a:lnTo>
                      <a:pt x="133702" y="752581"/>
                    </a:lnTo>
                    <a:lnTo>
                      <a:pt x="133513" y="758161"/>
                    </a:lnTo>
                    <a:cubicBezTo>
                      <a:pt x="130120" y="767850"/>
                      <a:pt x="120355" y="772940"/>
                      <a:pt x="112739" y="775579"/>
                    </a:cubicBezTo>
                    <a:cubicBezTo>
                      <a:pt x="97357" y="780857"/>
                      <a:pt x="77111" y="780631"/>
                      <a:pt x="63539" y="774637"/>
                    </a:cubicBezTo>
                    <a:cubicBezTo>
                      <a:pt x="41633" y="764947"/>
                      <a:pt x="29192" y="744249"/>
                      <a:pt x="33489" y="722683"/>
                    </a:cubicBezTo>
                    <a:cubicBezTo>
                      <a:pt x="34847" y="716387"/>
                      <a:pt x="37524" y="710392"/>
                      <a:pt x="41407" y="704888"/>
                    </a:cubicBezTo>
                    <a:cubicBezTo>
                      <a:pt x="50870" y="691579"/>
                      <a:pt x="67120" y="681814"/>
                      <a:pt x="83822" y="679439"/>
                    </a:cubicBezTo>
                    <a:cubicBezTo>
                      <a:pt x="93096" y="678082"/>
                      <a:pt x="106970" y="678421"/>
                      <a:pt x="120506" y="686866"/>
                    </a:cubicBezTo>
                    <a:cubicBezTo>
                      <a:pt x="134569" y="695651"/>
                      <a:pt x="139093" y="708281"/>
                      <a:pt x="140413" y="717367"/>
                    </a:cubicBezTo>
                    <a:lnTo>
                      <a:pt x="141053" y="721741"/>
                    </a:lnTo>
                    <a:lnTo>
                      <a:pt x="146143" y="724040"/>
                    </a:lnTo>
                    <a:cubicBezTo>
                      <a:pt x="152138" y="726416"/>
                      <a:pt x="170197" y="720421"/>
                      <a:pt x="186749" y="714200"/>
                    </a:cubicBezTo>
                    <a:cubicBezTo>
                      <a:pt x="203299" y="707904"/>
                      <a:pt x="218607" y="701193"/>
                      <a:pt x="218607" y="701193"/>
                    </a:cubicBezTo>
                    <a:cubicBezTo>
                      <a:pt x="238627" y="689882"/>
                      <a:pt x="255630" y="675744"/>
                      <a:pt x="271427" y="659645"/>
                    </a:cubicBezTo>
                    <a:cubicBezTo>
                      <a:pt x="297441" y="633103"/>
                      <a:pt x="305133" y="603884"/>
                      <a:pt x="318215" y="569688"/>
                    </a:cubicBezTo>
                    <a:lnTo>
                      <a:pt x="321420" y="560640"/>
                    </a:lnTo>
                    <a:cubicBezTo>
                      <a:pt x="323984" y="553703"/>
                      <a:pt x="326548" y="546690"/>
                      <a:pt x="329149" y="539602"/>
                    </a:cubicBezTo>
                    <a:cubicBezTo>
                      <a:pt x="336539" y="519620"/>
                      <a:pt x="345022" y="500090"/>
                      <a:pt x="354409" y="480938"/>
                    </a:cubicBezTo>
                    <a:cubicBezTo>
                      <a:pt x="363533" y="461710"/>
                      <a:pt x="372205" y="442293"/>
                      <a:pt x="381743" y="423367"/>
                    </a:cubicBezTo>
                    <a:lnTo>
                      <a:pt x="392714" y="403272"/>
                    </a:lnTo>
                    <a:lnTo>
                      <a:pt x="369000" y="412848"/>
                    </a:lnTo>
                    <a:cubicBezTo>
                      <a:pt x="355503" y="418202"/>
                      <a:pt x="340836" y="421708"/>
                      <a:pt x="327565" y="424234"/>
                    </a:cubicBezTo>
                    <a:cubicBezTo>
                      <a:pt x="297517" y="430191"/>
                      <a:pt x="264754" y="435356"/>
                      <a:pt x="231916" y="426948"/>
                    </a:cubicBezTo>
                    <a:lnTo>
                      <a:pt x="223508" y="424762"/>
                    </a:lnTo>
                    <a:lnTo>
                      <a:pt x="221887" y="431963"/>
                    </a:lnTo>
                    <a:cubicBezTo>
                      <a:pt x="221510" y="433659"/>
                      <a:pt x="221019" y="435243"/>
                      <a:pt x="220378" y="436713"/>
                    </a:cubicBezTo>
                    <a:cubicBezTo>
                      <a:pt x="219474" y="438862"/>
                      <a:pt x="218342" y="440672"/>
                      <a:pt x="216986" y="442218"/>
                    </a:cubicBezTo>
                    <a:lnTo>
                      <a:pt x="215252" y="444103"/>
                    </a:lnTo>
                    <a:lnTo>
                      <a:pt x="215289" y="446667"/>
                    </a:lnTo>
                    <a:cubicBezTo>
                      <a:pt x="215063" y="447722"/>
                      <a:pt x="214761" y="448514"/>
                      <a:pt x="214497" y="449193"/>
                    </a:cubicBezTo>
                    <a:cubicBezTo>
                      <a:pt x="213781" y="450852"/>
                      <a:pt x="213027" y="451455"/>
                      <a:pt x="211933" y="451907"/>
                    </a:cubicBezTo>
                    <a:cubicBezTo>
                      <a:pt x="196287" y="458543"/>
                      <a:pt x="181432" y="466234"/>
                      <a:pt x="164806" y="460051"/>
                    </a:cubicBezTo>
                    <a:cubicBezTo>
                      <a:pt x="149725" y="454433"/>
                      <a:pt x="135964" y="438410"/>
                      <a:pt x="133815" y="422273"/>
                    </a:cubicBezTo>
                    <a:cubicBezTo>
                      <a:pt x="132797" y="414846"/>
                      <a:pt x="134079" y="406589"/>
                      <a:pt x="137510" y="398446"/>
                    </a:cubicBezTo>
                    <a:cubicBezTo>
                      <a:pt x="146106" y="378049"/>
                      <a:pt x="165296" y="364175"/>
                      <a:pt x="184034" y="364966"/>
                    </a:cubicBezTo>
                    <a:cubicBezTo>
                      <a:pt x="207409" y="366022"/>
                      <a:pt x="218644" y="392074"/>
                      <a:pt x="221774" y="406853"/>
                    </a:cubicBezTo>
                    <a:lnTo>
                      <a:pt x="222754" y="411566"/>
                    </a:lnTo>
                    <a:lnTo>
                      <a:pt x="227806" y="413413"/>
                    </a:lnTo>
                    <a:cubicBezTo>
                      <a:pt x="264414" y="426722"/>
                      <a:pt x="302418" y="417448"/>
                      <a:pt x="329752" y="411717"/>
                    </a:cubicBezTo>
                    <a:cubicBezTo>
                      <a:pt x="395995" y="398974"/>
                      <a:pt x="420162" y="350489"/>
                      <a:pt x="447269" y="309280"/>
                    </a:cubicBezTo>
                    <a:cubicBezTo>
                      <a:pt x="447269" y="309280"/>
                      <a:pt x="459711" y="289525"/>
                      <a:pt x="472191" y="269769"/>
                    </a:cubicBezTo>
                    <a:cubicBezTo>
                      <a:pt x="485839" y="250805"/>
                      <a:pt x="499525" y="231765"/>
                      <a:pt x="499525" y="231765"/>
                    </a:cubicBezTo>
                    <a:cubicBezTo>
                      <a:pt x="500920" y="229654"/>
                      <a:pt x="502013" y="227693"/>
                      <a:pt x="503181" y="225506"/>
                    </a:cubicBezTo>
                    <a:cubicBezTo>
                      <a:pt x="505444" y="221322"/>
                      <a:pt x="509176" y="218645"/>
                      <a:pt x="511363" y="214497"/>
                    </a:cubicBezTo>
                    <a:lnTo>
                      <a:pt x="520261" y="197418"/>
                    </a:lnTo>
                    <a:cubicBezTo>
                      <a:pt x="520676" y="196627"/>
                      <a:pt x="521014" y="195496"/>
                      <a:pt x="520185" y="194666"/>
                    </a:cubicBezTo>
                    <a:cubicBezTo>
                      <a:pt x="519431" y="193950"/>
                      <a:pt x="518376" y="194063"/>
                      <a:pt x="517508" y="194251"/>
                    </a:cubicBezTo>
                    <a:cubicBezTo>
                      <a:pt x="509553" y="196099"/>
                      <a:pt x="502088" y="198813"/>
                      <a:pt x="494774" y="202018"/>
                    </a:cubicBezTo>
                    <a:cubicBezTo>
                      <a:pt x="487761" y="205110"/>
                      <a:pt x="478336" y="206542"/>
                      <a:pt x="470192" y="207937"/>
                    </a:cubicBezTo>
                    <a:cubicBezTo>
                      <a:pt x="452737" y="210916"/>
                      <a:pt x="433810" y="211481"/>
                      <a:pt x="414506" y="207937"/>
                    </a:cubicBezTo>
                    <a:lnTo>
                      <a:pt x="405383" y="205939"/>
                    </a:lnTo>
                    <a:lnTo>
                      <a:pt x="400896" y="204808"/>
                    </a:lnTo>
                    <a:lnTo>
                      <a:pt x="397993" y="207409"/>
                    </a:lnTo>
                    <a:cubicBezTo>
                      <a:pt x="394298" y="210765"/>
                      <a:pt x="389887" y="213668"/>
                      <a:pt x="384873" y="216043"/>
                    </a:cubicBezTo>
                    <a:cubicBezTo>
                      <a:pt x="378275" y="222943"/>
                      <a:pt x="371640" y="225393"/>
                      <a:pt x="363308" y="224715"/>
                    </a:cubicBezTo>
                    <a:cubicBezTo>
                      <a:pt x="351280" y="223734"/>
                      <a:pt x="337444" y="216383"/>
                      <a:pt x="327415" y="205298"/>
                    </a:cubicBezTo>
                    <a:cubicBezTo>
                      <a:pt x="311014" y="187239"/>
                      <a:pt x="306791" y="165523"/>
                      <a:pt x="317574" y="149838"/>
                    </a:cubicBezTo>
                    <a:cubicBezTo>
                      <a:pt x="318894" y="147840"/>
                      <a:pt x="320440" y="145955"/>
                      <a:pt x="322136" y="144108"/>
                    </a:cubicBezTo>
                    <a:cubicBezTo>
                      <a:pt x="333485" y="132119"/>
                      <a:pt x="352449" y="129706"/>
                      <a:pt x="370433" y="137925"/>
                    </a:cubicBezTo>
                    <a:cubicBezTo>
                      <a:pt x="389095" y="146445"/>
                      <a:pt x="403422" y="162356"/>
                      <a:pt x="407381" y="178077"/>
                    </a:cubicBezTo>
                    <a:cubicBezTo>
                      <a:pt x="408173" y="181244"/>
                      <a:pt x="408361" y="184449"/>
                      <a:pt x="408059" y="188181"/>
                    </a:cubicBezTo>
                    <a:lnTo>
                      <a:pt x="407343" y="196061"/>
                    </a:lnTo>
                    <a:lnTo>
                      <a:pt x="416240" y="197720"/>
                    </a:lnTo>
                    <a:cubicBezTo>
                      <a:pt x="445422" y="203149"/>
                      <a:pt x="474415" y="197343"/>
                      <a:pt x="498959" y="187277"/>
                    </a:cubicBezTo>
                    <a:cubicBezTo>
                      <a:pt x="523955" y="177474"/>
                      <a:pt x="545860" y="164278"/>
                      <a:pt x="558754" y="152138"/>
                    </a:cubicBezTo>
                    <a:cubicBezTo>
                      <a:pt x="563995" y="150329"/>
                      <a:pt x="567237" y="147765"/>
                      <a:pt x="570932" y="142901"/>
                    </a:cubicBezTo>
                    <a:cubicBezTo>
                      <a:pt x="573006" y="140149"/>
                      <a:pt x="575042" y="136944"/>
                      <a:pt x="576814" y="134079"/>
                    </a:cubicBezTo>
                    <a:cubicBezTo>
                      <a:pt x="578134" y="132043"/>
                      <a:pt x="579339" y="130196"/>
                      <a:pt x="580244" y="128876"/>
                    </a:cubicBezTo>
                    <a:lnTo>
                      <a:pt x="638758" y="65612"/>
                    </a:lnTo>
                    <a:cubicBezTo>
                      <a:pt x="638758" y="65612"/>
                      <a:pt x="641096" y="62898"/>
                      <a:pt x="644942" y="59127"/>
                    </a:cubicBezTo>
                    <a:cubicBezTo>
                      <a:pt x="648825" y="55433"/>
                      <a:pt x="654027" y="50494"/>
                      <a:pt x="659231" y="45555"/>
                    </a:cubicBezTo>
                    <a:cubicBezTo>
                      <a:pt x="669637" y="35677"/>
                      <a:pt x="680079" y="25761"/>
                      <a:pt x="680079" y="25761"/>
                    </a:cubicBezTo>
                    <a:cubicBezTo>
                      <a:pt x="682115" y="23499"/>
                      <a:pt x="684000" y="21425"/>
                      <a:pt x="686074" y="19126"/>
                    </a:cubicBezTo>
                    <a:cubicBezTo>
                      <a:pt x="688638" y="16147"/>
                      <a:pt x="691541" y="12716"/>
                      <a:pt x="694670" y="9549"/>
                    </a:cubicBezTo>
                    <a:cubicBezTo>
                      <a:pt x="705001" y="-894"/>
                      <a:pt x="709487" y="-140"/>
                      <a:pt x="710279" y="124"/>
                    </a:cubicBezTo>
                    <a:cubicBezTo>
                      <a:pt x="713219" y="3328"/>
                      <a:pt x="713973" y="5779"/>
                      <a:pt x="713823" y="7664"/>
                    </a:cubicBezTo>
                    <a:cubicBezTo>
                      <a:pt x="713559" y="11283"/>
                      <a:pt x="711900" y="14337"/>
                      <a:pt x="708281" y="17957"/>
                    </a:cubicBezTo>
                    <a:cubicBezTo>
                      <a:pt x="706886" y="19239"/>
                      <a:pt x="701796" y="23914"/>
                      <a:pt x="701796" y="23914"/>
                    </a:cubicBezTo>
                    <a:lnTo>
                      <a:pt x="687092" y="38014"/>
                    </a:lnTo>
                    <a:lnTo>
                      <a:pt x="678911" y="46045"/>
                    </a:lnTo>
                    <a:cubicBezTo>
                      <a:pt x="662510" y="58713"/>
                      <a:pt x="591292" y="138226"/>
                      <a:pt x="591292" y="138226"/>
                    </a:cubicBezTo>
                    <a:cubicBezTo>
                      <a:pt x="587597" y="142788"/>
                      <a:pt x="583449" y="147011"/>
                      <a:pt x="579302" y="151271"/>
                    </a:cubicBezTo>
                    <a:cubicBezTo>
                      <a:pt x="574212" y="156474"/>
                      <a:pt x="569122" y="161715"/>
                      <a:pt x="564749" y="167483"/>
                    </a:cubicBezTo>
                    <a:cubicBezTo>
                      <a:pt x="562902" y="169934"/>
                      <a:pt x="561168" y="172460"/>
                      <a:pt x="559584" y="175137"/>
                    </a:cubicBezTo>
                    <a:cubicBezTo>
                      <a:pt x="552609" y="187163"/>
                      <a:pt x="553665" y="199379"/>
                      <a:pt x="554795" y="211067"/>
                    </a:cubicBezTo>
                    <a:cubicBezTo>
                      <a:pt x="555248" y="216533"/>
                      <a:pt x="556040" y="222302"/>
                      <a:pt x="556002" y="228334"/>
                    </a:cubicBezTo>
                    <a:cubicBezTo>
                      <a:pt x="555248" y="279194"/>
                      <a:pt x="579717" y="326699"/>
                      <a:pt x="619945" y="357727"/>
                    </a:cubicBezTo>
                    <a:lnTo>
                      <a:pt x="623564" y="360555"/>
                    </a:lnTo>
                    <a:lnTo>
                      <a:pt x="627523" y="360367"/>
                    </a:lnTo>
                    <a:cubicBezTo>
                      <a:pt x="632085" y="360178"/>
                      <a:pt x="636873" y="361045"/>
                      <a:pt x="642189" y="363081"/>
                    </a:cubicBezTo>
                    <a:cubicBezTo>
                      <a:pt x="643170" y="363458"/>
                      <a:pt x="644037" y="363948"/>
                      <a:pt x="644866" y="364627"/>
                    </a:cubicBezTo>
                    <a:lnTo>
                      <a:pt x="646864" y="366248"/>
                    </a:lnTo>
                    <a:lnTo>
                      <a:pt x="649277" y="367002"/>
                    </a:lnTo>
                    <a:cubicBezTo>
                      <a:pt x="660512" y="370508"/>
                      <a:pt x="671220" y="377446"/>
                      <a:pt x="678836" y="385853"/>
                    </a:cubicBezTo>
                    <a:cubicBezTo>
                      <a:pt x="686338" y="394110"/>
                      <a:pt x="689882" y="402706"/>
                      <a:pt x="690259" y="411151"/>
                    </a:cubicBezTo>
                    <a:cubicBezTo>
                      <a:pt x="690335" y="414733"/>
                      <a:pt x="689618" y="417938"/>
                      <a:pt x="688072" y="420652"/>
                    </a:cubicBezTo>
                    <a:cubicBezTo>
                      <a:pt x="681173" y="432717"/>
                      <a:pt x="658363" y="434753"/>
                      <a:pt x="636119" y="425516"/>
                    </a:cubicBezTo>
                    <a:cubicBezTo>
                      <a:pt x="624054" y="420464"/>
                      <a:pt x="617306" y="412471"/>
                      <a:pt x="613800" y="406627"/>
                    </a:cubicBezTo>
                    <a:cubicBezTo>
                      <a:pt x="606673" y="394789"/>
                      <a:pt x="605769" y="380047"/>
                      <a:pt x="611424" y="370207"/>
                    </a:cubicBezTo>
                    <a:lnTo>
                      <a:pt x="613837" y="365984"/>
                    </a:lnTo>
                    <a:lnTo>
                      <a:pt x="609011" y="360329"/>
                    </a:lnTo>
                    <a:cubicBezTo>
                      <a:pt x="606522" y="357388"/>
                      <a:pt x="602300" y="354523"/>
                      <a:pt x="599359" y="351771"/>
                    </a:cubicBezTo>
                    <a:cubicBezTo>
                      <a:pt x="596118" y="348717"/>
                      <a:pt x="592950" y="345550"/>
                      <a:pt x="590047" y="342383"/>
                    </a:cubicBezTo>
                    <a:cubicBezTo>
                      <a:pt x="584128" y="335973"/>
                      <a:pt x="578737" y="329262"/>
                      <a:pt x="573948" y="322325"/>
                    </a:cubicBezTo>
                    <a:cubicBezTo>
                      <a:pt x="564033" y="307999"/>
                      <a:pt x="556643" y="292767"/>
                      <a:pt x="551704" y="277309"/>
                    </a:cubicBezTo>
                    <a:cubicBezTo>
                      <a:pt x="548084" y="265885"/>
                      <a:pt x="545785" y="254311"/>
                      <a:pt x="544729" y="242849"/>
                    </a:cubicBezTo>
                    <a:cubicBezTo>
                      <a:pt x="544202" y="237081"/>
                      <a:pt x="544390" y="231463"/>
                      <a:pt x="544089" y="225695"/>
                    </a:cubicBezTo>
                    <a:cubicBezTo>
                      <a:pt x="543749" y="218418"/>
                      <a:pt x="541939" y="210463"/>
                      <a:pt x="541450" y="203262"/>
                    </a:cubicBezTo>
                    <a:cubicBezTo>
                      <a:pt x="531269" y="212801"/>
                      <a:pt x="522599" y="224036"/>
                      <a:pt x="514454" y="235271"/>
                    </a:cubicBezTo>
                    <a:cubicBezTo>
                      <a:pt x="485613" y="272898"/>
                      <a:pt x="461031" y="313390"/>
                      <a:pt x="435544" y="353580"/>
                    </a:cubicBezTo>
                    <a:cubicBezTo>
                      <a:pt x="432114" y="359688"/>
                      <a:pt x="428833" y="365833"/>
                      <a:pt x="425741" y="372054"/>
                    </a:cubicBezTo>
                    <a:cubicBezTo>
                      <a:pt x="412470" y="399614"/>
                      <a:pt x="398031" y="433207"/>
                      <a:pt x="410095" y="474792"/>
                    </a:cubicBezTo>
                    <a:cubicBezTo>
                      <a:pt x="415562" y="494812"/>
                      <a:pt x="425440" y="514643"/>
                      <a:pt x="439465" y="533570"/>
                    </a:cubicBezTo>
                    <a:cubicBezTo>
                      <a:pt x="444592" y="540469"/>
                      <a:pt x="450852" y="547105"/>
                      <a:pt x="457072" y="553552"/>
                    </a:cubicBezTo>
                    <a:lnTo>
                      <a:pt x="461898" y="558566"/>
                    </a:lnTo>
                    <a:cubicBezTo>
                      <a:pt x="462614" y="559358"/>
                      <a:pt x="463783" y="560678"/>
                      <a:pt x="465253" y="562299"/>
                    </a:cubicBezTo>
                    <a:cubicBezTo>
                      <a:pt x="478148" y="576927"/>
                      <a:pt x="485839" y="583864"/>
                      <a:pt x="494133" y="585108"/>
                    </a:cubicBezTo>
                    <a:cubicBezTo>
                      <a:pt x="500014" y="585938"/>
                      <a:pt x="504577" y="583186"/>
                      <a:pt x="511325" y="578661"/>
                    </a:cubicBezTo>
                    <a:cubicBezTo>
                      <a:pt x="512720" y="577681"/>
                      <a:pt x="514040" y="576814"/>
                      <a:pt x="514945" y="576475"/>
                    </a:cubicBezTo>
                    <a:cubicBezTo>
                      <a:pt x="519695" y="574514"/>
                      <a:pt x="525690" y="574099"/>
                      <a:pt x="533343" y="575155"/>
                    </a:cubicBezTo>
                    <a:cubicBezTo>
                      <a:pt x="548348" y="577266"/>
                      <a:pt x="564862" y="583751"/>
                      <a:pt x="575531" y="591442"/>
                    </a:cubicBezTo>
                    <a:cubicBezTo>
                      <a:pt x="586729" y="599548"/>
                      <a:pt x="594609" y="610633"/>
                      <a:pt x="597965" y="622056"/>
                    </a:cubicBezTo>
                    <a:cubicBezTo>
                      <a:pt x="599737" y="628390"/>
                      <a:pt x="599699" y="634159"/>
                      <a:pt x="597889" y="639362"/>
                    </a:cubicBezTo>
                    <a:cubicBezTo>
                      <a:pt x="593591" y="651615"/>
                      <a:pt x="579302" y="659042"/>
                      <a:pt x="559584" y="659721"/>
                    </a:cubicBezTo>
                    <a:cubicBezTo>
                      <a:pt x="532212" y="660588"/>
                      <a:pt x="496244" y="649164"/>
                      <a:pt x="484217" y="626015"/>
                    </a:cubicBezTo>
                    <a:cubicBezTo>
                      <a:pt x="480598" y="619116"/>
                      <a:pt x="480033" y="612480"/>
                      <a:pt x="482408" y="605731"/>
                    </a:cubicBezTo>
                    <a:cubicBezTo>
                      <a:pt x="483275" y="603243"/>
                      <a:pt x="484519" y="600868"/>
                      <a:pt x="486065" y="598606"/>
                    </a:cubicBezTo>
                    <a:lnTo>
                      <a:pt x="488779" y="594534"/>
                    </a:lnTo>
                    <a:lnTo>
                      <a:pt x="483388" y="590500"/>
                    </a:lnTo>
                    <a:cubicBezTo>
                      <a:pt x="434904" y="554645"/>
                      <a:pt x="404402" y="510232"/>
                      <a:pt x="395391" y="464801"/>
                    </a:cubicBezTo>
                    <a:lnTo>
                      <a:pt x="390038" y="437241"/>
                    </a:lnTo>
                    <a:lnTo>
                      <a:pt x="372054" y="475471"/>
                    </a:lnTo>
                    <a:cubicBezTo>
                      <a:pt x="365229" y="490363"/>
                      <a:pt x="357840" y="505029"/>
                      <a:pt x="351469" y="520148"/>
                    </a:cubicBezTo>
                    <a:lnTo>
                      <a:pt x="333485" y="565994"/>
                    </a:lnTo>
                    <a:lnTo>
                      <a:pt x="325341" y="585674"/>
                    </a:lnTo>
                    <a:cubicBezTo>
                      <a:pt x="321345" y="594722"/>
                      <a:pt x="317725" y="603846"/>
                      <a:pt x="315237" y="613234"/>
                    </a:cubicBezTo>
                    <a:cubicBezTo>
                      <a:pt x="309016" y="634837"/>
                      <a:pt x="304266" y="661417"/>
                      <a:pt x="316858" y="691164"/>
                    </a:cubicBezTo>
                    <a:cubicBezTo>
                      <a:pt x="325869" y="710694"/>
                      <a:pt x="341779" y="729771"/>
                      <a:pt x="363797" y="747453"/>
                    </a:cubicBezTo>
                    <a:cubicBezTo>
                      <a:pt x="372431" y="754353"/>
                      <a:pt x="382083" y="760498"/>
                      <a:pt x="391395" y="766342"/>
                    </a:cubicBezTo>
                    <a:lnTo>
                      <a:pt x="398031" y="770640"/>
                    </a:lnTo>
                    <a:cubicBezTo>
                      <a:pt x="410510" y="778972"/>
                      <a:pt x="427702" y="789981"/>
                      <a:pt x="441237" y="786739"/>
                    </a:cubicBezTo>
                    <a:cubicBezTo>
                      <a:pt x="445837" y="785683"/>
                      <a:pt x="449116" y="783723"/>
                      <a:pt x="451982" y="781988"/>
                    </a:cubicBezTo>
                    <a:lnTo>
                      <a:pt x="454433" y="780556"/>
                    </a:lnTo>
                    <a:cubicBezTo>
                      <a:pt x="464348" y="775240"/>
                      <a:pt x="484368" y="775579"/>
                      <a:pt x="496886" y="779085"/>
                    </a:cubicBezTo>
                    <a:cubicBezTo>
                      <a:pt x="513851" y="783874"/>
                      <a:pt x="528970" y="794769"/>
                      <a:pt x="534588" y="806042"/>
                    </a:cubicBezTo>
                    <a:cubicBezTo>
                      <a:pt x="537113" y="811132"/>
                      <a:pt x="537754" y="816335"/>
                      <a:pt x="536548" y="821576"/>
                    </a:cubicBezTo>
                    <a:cubicBezTo>
                      <a:pt x="533758" y="836091"/>
                      <a:pt x="518526" y="847741"/>
                      <a:pt x="498167" y="850078"/>
                    </a:cubicBezTo>
                    <a:cubicBezTo>
                      <a:pt x="473171" y="853019"/>
                      <a:pt x="447345" y="840992"/>
                      <a:pt x="434866" y="826703"/>
                    </a:cubicBezTo>
                    <a:cubicBezTo>
                      <a:pt x="427551" y="818258"/>
                      <a:pt x="424158" y="809511"/>
                      <a:pt x="425930" y="801066"/>
                    </a:cubicBezTo>
                    <a:lnTo>
                      <a:pt x="427438" y="796089"/>
                    </a:lnTo>
                    <a:lnTo>
                      <a:pt x="421066" y="791678"/>
                    </a:lnTo>
                    <a:cubicBezTo>
                      <a:pt x="377370" y="775655"/>
                      <a:pt x="339404" y="746888"/>
                      <a:pt x="316142" y="712956"/>
                    </a:cubicBezTo>
                    <a:cubicBezTo>
                      <a:pt x="310675" y="705001"/>
                      <a:pt x="307772" y="696329"/>
                      <a:pt x="301966" y="688374"/>
                    </a:cubicBezTo>
                    <a:cubicBezTo>
                      <a:pt x="301476" y="687658"/>
                      <a:pt x="300722" y="686829"/>
                      <a:pt x="299741" y="686791"/>
                    </a:cubicBezTo>
                    <a:cubicBezTo>
                      <a:pt x="298610" y="686753"/>
                      <a:pt x="297970" y="687696"/>
                      <a:pt x="297705" y="688525"/>
                    </a:cubicBezTo>
                    <a:cubicBezTo>
                      <a:pt x="294199" y="698441"/>
                      <a:pt x="292728" y="708809"/>
                      <a:pt x="289411" y="718687"/>
                    </a:cubicBezTo>
                    <a:cubicBezTo>
                      <a:pt x="288506" y="721326"/>
                      <a:pt x="287752" y="723626"/>
                      <a:pt x="287413" y="725172"/>
                    </a:cubicBezTo>
                    <a:lnTo>
                      <a:pt x="281493" y="754504"/>
                    </a:lnTo>
                    <a:cubicBezTo>
                      <a:pt x="277271" y="773091"/>
                      <a:pt x="275046" y="791980"/>
                      <a:pt x="272634" y="810793"/>
                    </a:cubicBezTo>
                    <a:lnTo>
                      <a:pt x="267732" y="853924"/>
                    </a:lnTo>
                    <a:cubicBezTo>
                      <a:pt x="265847" y="867874"/>
                      <a:pt x="265961" y="882012"/>
                      <a:pt x="264829" y="896037"/>
                    </a:cubicBezTo>
                    <a:cubicBezTo>
                      <a:pt x="263472" y="918394"/>
                      <a:pt x="273614" y="940262"/>
                      <a:pt x="285981" y="961827"/>
                    </a:cubicBezTo>
                    <a:cubicBezTo>
                      <a:pt x="315237" y="1009256"/>
                      <a:pt x="357124" y="1046242"/>
                      <a:pt x="409793" y="1066413"/>
                    </a:cubicBezTo>
                    <a:lnTo>
                      <a:pt x="416391" y="1069127"/>
                    </a:lnTo>
                    <a:lnTo>
                      <a:pt x="421933" y="1065508"/>
                    </a:lnTo>
                    <a:lnTo>
                      <a:pt x="425214" y="1062718"/>
                    </a:lnTo>
                    <a:cubicBezTo>
                      <a:pt x="436713" y="1054084"/>
                      <a:pt x="450852" y="1049824"/>
                      <a:pt x="465103" y="1050389"/>
                    </a:cubicBezTo>
                    <a:cubicBezTo>
                      <a:pt x="478788" y="1050917"/>
                      <a:pt x="491268" y="1055705"/>
                      <a:pt x="501183" y="1063887"/>
                    </a:cubicBezTo>
                    <a:cubicBezTo>
                      <a:pt x="509365" y="1070711"/>
                      <a:pt x="513851" y="1078704"/>
                      <a:pt x="514078" y="1087300"/>
                    </a:cubicBezTo>
                    <a:cubicBezTo>
                      <a:pt x="514530" y="1106301"/>
                      <a:pt x="492776" y="1128583"/>
                      <a:pt x="456243" y="1133258"/>
                    </a:cubicBezTo>
                    <a:cubicBezTo>
                      <a:pt x="441840" y="1134993"/>
                      <a:pt x="427513" y="1132278"/>
                      <a:pt x="416505" y="1125228"/>
                    </a:cubicBezTo>
                    <a:cubicBezTo>
                      <a:pt x="411378" y="1122928"/>
                      <a:pt x="408474" y="1120968"/>
                      <a:pt x="406250" y="1118592"/>
                    </a:cubicBezTo>
                    <a:cubicBezTo>
                      <a:pt x="402781" y="1114860"/>
                      <a:pt x="400821" y="1110298"/>
                      <a:pt x="400443" y="1105095"/>
                    </a:cubicBezTo>
                    <a:cubicBezTo>
                      <a:pt x="399765" y="1102154"/>
                      <a:pt x="399425" y="1100043"/>
                      <a:pt x="399350" y="1097894"/>
                    </a:cubicBezTo>
                    <a:cubicBezTo>
                      <a:pt x="399199" y="1092050"/>
                      <a:pt x="400896" y="1086508"/>
                      <a:pt x="404516" y="1081456"/>
                    </a:cubicBezTo>
                    <a:lnTo>
                      <a:pt x="408173" y="1076366"/>
                    </a:lnTo>
                    <a:lnTo>
                      <a:pt x="401084" y="1073538"/>
                    </a:lnTo>
                    <a:cubicBezTo>
                      <a:pt x="376126" y="1063397"/>
                      <a:pt x="352487" y="1049673"/>
                      <a:pt x="333711" y="1033838"/>
                    </a:cubicBezTo>
                    <a:cubicBezTo>
                      <a:pt x="313880" y="1017551"/>
                      <a:pt x="292578" y="997418"/>
                      <a:pt x="280664" y="975890"/>
                    </a:cubicBezTo>
                    <a:cubicBezTo>
                      <a:pt x="278025" y="971102"/>
                      <a:pt x="276969" y="967256"/>
                      <a:pt x="271088" y="963675"/>
                    </a:cubicBezTo>
                    <a:cubicBezTo>
                      <a:pt x="270220" y="963147"/>
                      <a:pt x="269202" y="962619"/>
                      <a:pt x="268147" y="962732"/>
                    </a:cubicBezTo>
                    <a:cubicBezTo>
                      <a:pt x="266828" y="962845"/>
                      <a:pt x="265998" y="963825"/>
                      <a:pt x="265432" y="964730"/>
                    </a:cubicBezTo>
                    <a:cubicBezTo>
                      <a:pt x="258759" y="975249"/>
                      <a:pt x="260494" y="987578"/>
                      <a:pt x="260532" y="999152"/>
                    </a:cubicBezTo>
                    <a:lnTo>
                      <a:pt x="260606" y="1038664"/>
                    </a:lnTo>
                    <a:cubicBezTo>
                      <a:pt x="261323" y="1065545"/>
                      <a:pt x="263623" y="1092389"/>
                      <a:pt x="264829" y="1119196"/>
                    </a:cubicBezTo>
                    <a:cubicBezTo>
                      <a:pt x="265847" y="1146982"/>
                      <a:pt x="270485" y="1174467"/>
                      <a:pt x="272747" y="1202140"/>
                    </a:cubicBezTo>
                    <a:lnTo>
                      <a:pt x="273237" y="1207381"/>
                    </a:lnTo>
                    <a:lnTo>
                      <a:pt x="280061" y="1207871"/>
                    </a:lnTo>
                    <a:cubicBezTo>
                      <a:pt x="289034" y="1208474"/>
                      <a:pt x="296876" y="1210887"/>
                      <a:pt x="303474" y="1215034"/>
                    </a:cubicBezTo>
                    <a:cubicBezTo>
                      <a:pt x="309129" y="1218691"/>
                      <a:pt x="314068" y="1223517"/>
                      <a:pt x="318140" y="1229361"/>
                    </a:cubicBezTo>
                    <a:cubicBezTo>
                      <a:pt x="325002" y="1235921"/>
                      <a:pt x="328772" y="1242557"/>
                      <a:pt x="329941" y="1249758"/>
                    </a:cubicBezTo>
                    <a:cubicBezTo>
                      <a:pt x="330921" y="1258014"/>
                      <a:pt x="329300" y="1265216"/>
                      <a:pt x="325341" y="1272794"/>
                    </a:cubicBezTo>
                    <a:cubicBezTo>
                      <a:pt x="322212" y="1288176"/>
                      <a:pt x="311052" y="1301900"/>
                      <a:pt x="295669" y="1310232"/>
                    </a:cubicBezTo>
                    <a:cubicBezTo>
                      <a:pt x="286093" y="1315359"/>
                      <a:pt x="270749" y="1320826"/>
                      <a:pt x="251709" y="1316226"/>
                    </a:cubicBezTo>
                    <a:cubicBezTo>
                      <a:pt x="229955" y="1315698"/>
                      <a:pt x="214987" y="1307442"/>
                      <a:pt x="208390" y="1293454"/>
                    </a:cubicBezTo>
                    <a:cubicBezTo>
                      <a:pt x="206844" y="1290174"/>
                      <a:pt x="205751" y="1286630"/>
                      <a:pt x="205147" y="1282898"/>
                    </a:cubicBezTo>
                    <a:cubicBezTo>
                      <a:pt x="202244" y="1263783"/>
                      <a:pt x="211782" y="1239917"/>
                      <a:pt x="230973" y="1224083"/>
                    </a:cubicBezTo>
                    <a:cubicBezTo>
                      <a:pt x="237344" y="1218767"/>
                      <a:pt x="244998" y="1214582"/>
                      <a:pt x="253670" y="1211565"/>
                    </a:cubicBezTo>
                    <a:lnTo>
                      <a:pt x="259890" y="1209416"/>
                    </a:lnTo>
                    <a:lnTo>
                      <a:pt x="259363" y="1204289"/>
                    </a:lnTo>
                    <a:cubicBezTo>
                      <a:pt x="257100" y="1177257"/>
                      <a:pt x="252878" y="1150337"/>
                      <a:pt x="251558" y="1123230"/>
                    </a:cubicBezTo>
                    <a:lnTo>
                      <a:pt x="247261" y="1041793"/>
                    </a:lnTo>
                    <a:lnTo>
                      <a:pt x="247261" y="992102"/>
                    </a:lnTo>
                    <a:lnTo>
                      <a:pt x="247223" y="967558"/>
                    </a:lnTo>
                    <a:cubicBezTo>
                      <a:pt x="247223" y="962129"/>
                      <a:pt x="248995" y="953684"/>
                      <a:pt x="239230" y="952326"/>
                    </a:cubicBezTo>
                    <a:cubicBezTo>
                      <a:pt x="232367" y="951384"/>
                      <a:pt x="229879" y="955833"/>
                      <a:pt x="227391" y="959565"/>
                    </a:cubicBezTo>
                    <a:cubicBezTo>
                      <a:pt x="224300" y="964014"/>
                      <a:pt x="220265" y="968274"/>
                      <a:pt x="216495" y="972459"/>
                    </a:cubicBezTo>
                    <a:cubicBezTo>
                      <a:pt x="208352" y="981508"/>
                      <a:pt x="199304" y="990141"/>
                      <a:pt x="189576" y="998436"/>
                    </a:cubicBezTo>
                    <a:cubicBezTo>
                      <a:pt x="169254" y="1015703"/>
                      <a:pt x="145992" y="1031538"/>
                      <a:pt x="120657" y="1045224"/>
                    </a:cubicBezTo>
                    <a:lnTo>
                      <a:pt x="115642" y="1048014"/>
                    </a:lnTo>
                    <a:lnTo>
                      <a:pt x="117038" y="1052991"/>
                    </a:lnTo>
                    <a:cubicBezTo>
                      <a:pt x="118093" y="1056723"/>
                      <a:pt x="118658" y="1060493"/>
                      <a:pt x="118772" y="1064264"/>
                    </a:cubicBezTo>
                    <a:cubicBezTo>
                      <a:pt x="119149" y="1077572"/>
                      <a:pt x="113568" y="1090504"/>
                      <a:pt x="102635" y="1102003"/>
                    </a:cubicBezTo>
                    <a:cubicBezTo>
                      <a:pt x="91287" y="1113917"/>
                      <a:pt x="75037" y="1121609"/>
                      <a:pt x="58071" y="1122777"/>
                    </a:cubicBezTo>
                    <a:cubicBezTo>
                      <a:pt x="41934" y="1123871"/>
                      <a:pt x="26515" y="1118894"/>
                      <a:pt x="14676" y="1108450"/>
                    </a:cubicBezTo>
                    <a:cubicBezTo>
                      <a:pt x="5364" y="1100495"/>
                      <a:pt x="350" y="1089524"/>
                      <a:pt x="10" y="1077082"/>
                    </a:cubicBezTo>
                    <a:close/>
                  </a:path>
                </a:pathLst>
              </a:custGeom>
              <a:grpFill/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C7CDBD8E-03C4-449D-B56F-96576C2C24BD}"/>
                </a:ext>
              </a:extLst>
            </p:cNvPr>
            <p:cNvGrpSpPr/>
            <p:nvPr/>
          </p:nvGrpSpPr>
          <p:grpSpPr>
            <a:xfrm>
              <a:off x="7677144" y="4588618"/>
              <a:ext cx="4514856" cy="2117143"/>
              <a:chOff x="-141824" y="236752"/>
              <a:chExt cx="4514856" cy="2117143"/>
            </a:xfrm>
            <a:grpFill/>
          </p:grpSpPr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59DC8F0F-E94F-47E2-8627-3E4A1845B1C1}"/>
                  </a:ext>
                </a:extLst>
              </p:cNvPr>
              <p:cNvSpPr/>
              <p:nvPr/>
            </p:nvSpPr>
            <p:spPr>
              <a:xfrm rot="11139071">
                <a:off x="-141824" y="236752"/>
                <a:ext cx="1128189" cy="2082961"/>
              </a:xfrm>
              <a:custGeom>
                <a:avLst/>
                <a:gdLst>
                  <a:gd name="connsiteX0" fmla="*/ 10 w 713841"/>
                  <a:gd name="connsiteY0" fmla="*/ 1077082 h 1317955"/>
                  <a:gd name="connsiteX1" fmla="*/ 10868 w 713841"/>
                  <a:gd name="connsiteY1" fmla="*/ 1042019 h 1317955"/>
                  <a:gd name="connsiteX2" fmla="*/ 73114 w 713841"/>
                  <a:gd name="connsiteY2" fmla="*/ 1008540 h 1317955"/>
                  <a:gd name="connsiteX3" fmla="*/ 100410 w 713841"/>
                  <a:gd name="connsiteY3" fmla="*/ 1025581 h 1317955"/>
                  <a:gd name="connsiteX4" fmla="*/ 100825 w 713841"/>
                  <a:gd name="connsiteY4" fmla="*/ 1026298 h 1317955"/>
                  <a:gd name="connsiteX5" fmla="*/ 102673 w 713841"/>
                  <a:gd name="connsiteY5" fmla="*/ 1028145 h 1317955"/>
                  <a:gd name="connsiteX6" fmla="*/ 105689 w 713841"/>
                  <a:gd name="connsiteY6" fmla="*/ 1031350 h 1317955"/>
                  <a:gd name="connsiteX7" fmla="*/ 110515 w 713841"/>
                  <a:gd name="connsiteY7" fmla="*/ 1037458 h 1317955"/>
                  <a:gd name="connsiteX8" fmla="*/ 117867 w 713841"/>
                  <a:gd name="connsiteY8" fmla="*/ 1033386 h 1317955"/>
                  <a:gd name="connsiteX9" fmla="*/ 229163 w 713841"/>
                  <a:gd name="connsiteY9" fmla="*/ 935549 h 1317955"/>
                  <a:gd name="connsiteX10" fmla="*/ 253821 w 713841"/>
                  <a:gd name="connsiteY10" fmla="*/ 855357 h 1317955"/>
                  <a:gd name="connsiteX11" fmla="*/ 258231 w 713841"/>
                  <a:gd name="connsiteY11" fmla="*/ 821123 h 1317955"/>
                  <a:gd name="connsiteX12" fmla="*/ 260644 w 713841"/>
                  <a:gd name="connsiteY12" fmla="*/ 800689 h 1317955"/>
                  <a:gd name="connsiteX13" fmla="*/ 270145 w 713841"/>
                  <a:gd name="connsiteY13" fmla="*/ 743683 h 1317955"/>
                  <a:gd name="connsiteX14" fmla="*/ 276140 w 713841"/>
                  <a:gd name="connsiteY14" fmla="*/ 714163 h 1317955"/>
                  <a:gd name="connsiteX15" fmla="*/ 277007 w 713841"/>
                  <a:gd name="connsiteY15" fmla="*/ 706622 h 1317955"/>
                  <a:gd name="connsiteX16" fmla="*/ 278402 w 713841"/>
                  <a:gd name="connsiteY16" fmla="*/ 678044 h 1317955"/>
                  <a:gd name="connsiteX17" fmla="*/ 274708 w 713841"/>
                  <a:gd name="connsiteY17" fmla="*/ 673746 h 1317955"/>
                  <a:gd name="connsiteX18" fmla="*/ 270522 w 713841"/>
                  <a:gd name="connsiteY18" fmla="*/ 675066 h 1317955"/>
                  <a:gd name="connsiteX19" fmla="*/ 261361 w 713841"/>
                  <a:gd name="connsiteY19" fmla="*/ 686338 h 1317955"/>
                  <a:gd name="connsiteX20" fmla="*/ 248919 w 713841"/>
                  <a:gd name="connsiteY20" fmla="*/ 696329 h 1317955"/>
                  <a:gd name="connsiteX21" fmla="*/ 221999 w 713841"/>
                  <a:gd name="connsiteY21" fmla="*/ 713408 h 1317955"/>
                  <a:gd name="connsiteX22" fmla="*/ 163034 w 713841"/>
                  <a:gd name="connsiteY22" fmla="*/ 734484 h 1317955"/>
                  <a:gd name="connsiteX23" fmla="*/ 145465 w 713841"/>
                  <a:gd name="connsiteY23" fmla="*/ 736821 h 1317955"/>
                  <a:gd name="connsiteX24" fmla="*/ 139734 w 713841"/>
                  <a:gd name="connsiteY24" fmla="*/ 737312 h 1317955"/>
                  <a:gd name="connsiteX25" fmla="*/ 138226 w 713841"/>
                  <a:gd name="connsiteY25" fmla="*/ 741949 h 1317955"/>
                  <a:gd name="connsiteX26" fmla="*/ 134833 w 713841"/>
                  <a:gd name="connsiteY26" fmla="*/ 750583 h 1317955"/>
                  <a:gd name="connsiteX27" fmla="*/ 133702 w 713841"/>
                  <a:gd name="connsiteY27" fmla="*/ 752581 h 1317955"/>
                  <a:gd name="connsiteX28" fmla="*/ 133513 w 713841"/>
                  <a:gd name="connsiteY28" fmla="*/ 758161 h 1317955"/>
                  <a:gd name="connsiteX29" fmla="*/ 112739 w 713841"/>
                  <a:gd name="connsiteY29" fmla="*/ 775579 h 1317955"/>
                  <a:gd name="connsiteX30" fmla="*/ 63539 w 713841"/>
                  <a:gd name="connsiteY30" fmla="*/ 774637 h 1317955"/>
                  <a:gd name="connsiteX31" fmla="*/ 33489 w 713841"/>
                  <a:gd name="connsiteY31" fmla="*/ 722683 h 1317955"/>
                  <a:gd name="connsiteX32" fmla="*/ 41407 w 713841"/>
                  <a:gd name="connsiteY32" fmla="*/ 704888 h 1317955"/>
                  <a:gd name="connsiteX33" fmla="*/ 83822 w 713841"/>
                  <a:gd name="connsiteY33" fmla="*/ 679439 h 1317955"/>
                  <a:gd name="connsiteX34" fmla="*/ 120506 w 713841"/>
                  <a:gd name="connsiteY34" fmla="*/ 686866 h 1317955"/>
                  <a:gd name="connsiteX35" fmla="*/ 140413 w 713841"/>
                  <a:gd name="connsiteY35" fmla="*/ 717367 h 1317955"/>
                  <a:gd name="connsiteX36" fmla="*/ 141053 w 713841"/>
                  <a:gd name="connsiteY36" fmla="*/ 721741 h 1317955"/>
                  <a:gd name="connsiteX37" fmla="*/ 146143 w 713841"/>
                  <a:gd name="connsiteY37" fmla="*/ 724040 h 1317955"/>
                  <a:gd name="connsiteX38" fmla="*/ 186749 w 713841"/>
                  <a:gd name="connsiteY38" fmla="*/ 714200 h 1317955"/>
                  <a:gd name="connsiteX39" fmla="*/ 218607 w 713841"/>
                  <a:gd name="connsiteY39" fmla="*/ 701193 h 1317955"/>
                  <a:gd name="connsiteX40" fmla="*/ 271427 w 713841"/>
                  <a:gd name="connsiteY40" fmla="*/ 659645 h 1317955"/>
                  <a:gd name="connsiteX41" fmla="*/ 318215 w 713841"/>
                  <a:gd name="connsiteY41" fmla="*/ 569688 h 1317955"/>
                  <a:gd name="connsiteX42" fmla="*/ 321420 w 713841"/>
                  <a:gd name="connsiteY42" fmla="*/ 560640 h 1317955"/>
                  <a:gd name="connsiteX43" fmla="*/ 329149 w 713841"/>
                  <a:gd name="connsiteY43" fmla="*/ 539602 h 1317955"/>
                  <a:gd name="connsiteX44" fmla="*/ 354409 w 713841"/>
                  <a:gd name="connsiteY44" fmla="*/ 480938 h 1317955"/>
                  <a:gd name="connsiteX45" fmla="*/ 381743 w 713841"/>
                  <a:gd name="connsiteY45" fmla="*/ 423367 h 1317955"/>
                  <a:gd name="connsiteX46" fmla="*/ 392714 w 713841"/>
                  <a:gd name="connsiteY46" fmla="*/ 403272 h 1317955"/>
                  <a:gd name="connsiteX47" fmla="*/ 369000 w 713841"/>
                  <a:gd name="connsiteY47" fmla="*/ 412848 h 1317955"/>
                  <a:gd name="connsiteX48" fmla="*/ 327565 w 713841"/>
                  <a:gd name="connsiteY48" fmla="*/ 424234 h 1317955"/>
                  <a:gd name="connsiteX49" fmla="*/ 231916 w 713841"/>
                  <a:gd name="connsiteY49" fmla="*/ 426948 h 1317955"/>
                  <a:gd name="connsiteX50" fmla="*/ 223508 w 713841"/>
                  <a:gd name="connsiteY50" fmla="*/ 424762 h 1317955"/>
                  <a:gd name="connsiteX51" fmla="*/ 221887 w 713841"/>
                  <a:gd name="connsiteY51" fmla="*/ 431963 h 1317955"/>
                  <a:gd name="connsiteX52" fmla="*/ 220378 w 713841"/>
                  <a:gd name="connsiteY52" fmla="*/ 436713 h 1317955"/>
                  <a:gd name="connsiteX53" fmla="*/ 216986 w 713841"/>
                  <a:gd name="connsiteY53" fmla="*/ 442218 h 1317955"/>
                  <a:gd name="connsiteX54" fmla="*/ 215252 w 713841"/>
                  <a:gd name="connsiteY54" fmla="*/ 444103 h 1317955"/>
                  <a:gd name="connsiteX55" fmla="*/ 215289 w 713841"/>
                  <a:gd name="connsiteY55" fmla="*/ 446667 h 1317955"/>
                  <a:gd name="connsiteX56" fmla="*/ 214497 w 713841"/>
                  <a:gd name="connsiteY56" fmla="*/ 449193 h 1317955"/>
                  <a:gd name="connsiteX57" fmla="*/ 211933 w 713841"/>
                  <a:gd name="connsiteY57" fmla="*/ 451907 h 1317955"/>
                  <a:gd name="connsiteX58" fmla="*/ 164806 w 713841"/>
                  <a:gd name="connsiteY58" fmla="*/ 460051 h 1317955"/>
                  <a:gd name="connsiteX59" fmla="*/ 133815 w 713841"/>
                  <a:gd name="connsiteY59" fmla="*/ 422273 h 1317955"/>
                  <a:gd name="connsiteX60" fmla="*/ 137510 w 713841"/>
                  <a:gd name="connsiteY60" fmla="*/ 398446 h 1317955"/>
                  <a:gd name="connsiteX61" fmla="*/ 184034 w 713841"/>
                  <a:gd name="connsiteY61" fmla="*/ 364966 h 1317955"/>
                  <a:gd name="connsiteX62" fmla="*/ 221774 w 713841"/>
                  <a:gd name="connsiteY62" fmla="*/ 406853 h 1317955"/>
                  <a:gd name="connsiteX63" fmla="*/ 222754 w 713841"/>
                  <a:gd name="connsiteY63" fmla="*/ 411566 h 1317955"/>
                  <a:gd name="connsiteX64" fmla="*/ 227806 w 713841"/>
                  <a:gd name="connsiteY64" fmla="*/ 413413 h 1317955"/>
                  <a:gd name="connsiteX65" fmla="*/ 329752 w 713841"/>
                  <a:gd name="connsiteY65" fmla="*/ 411717 h 1317955"/>
                  <a:gd name="connsiteX66" fmla="*/ 447269 w 713841"/>
                  <a:gd name="connsiteY66" fmla="*/ 309280 h 1317955"/>
                  <a:gd name="connsiteX67" fmla="*/ 472191 w 713841"/>
                  <a:gd name="connsiteY67" fmla="*/ 269769 h 1317955"/>
                  <a:gd name="connsiteX68" fmla="*/ 499525 w 713841"/>
                  <a:gd name="connsiteY68" fmla="*/ 231765 h 1317955"/>
                  <a:gd name="connsiteX69" fmla="*/ 503181 w 713841"/>
                  <a:gd name="connsiteY69" fmla="*/ 225506 h 1317955"/>
                  <a:gd name="connsiteX70" fmla="*/ 511363 w 713841"/>
                  <a:gd name="connsiteY70" fmla="*/ 214497 h 1317955"/>
                  <a:gd name="connsiteX71" fmla="*/ 520261 w 713841"/>
                  <a:gd name="connsiteY71" fmla="*/ 197418 h 1317955"/>
                  <a:gd name="connsiteX72" fmla="*/ 520185 w 713841"/>
                  <a:gd name="connsiteY72" fmla="*/ 194666 h 1317955"/>
                  <a:gd name="connsiteX73" fmla="*/ 517508 w 713841"/>
                  <a:gd name="connsiteY73" fmla="*/ 194251 h 1317955"/>
                  <a:gd name="connsiteX74" fmla="*/ 494774 w 713841"/>
                  <a:gd name="connsiteY74" fmla="*/ 202018 h 1317955"/>
                  <a:gd name="connsiteX75" fmla="*/ 470192 w 713841"/>
                  <a:gd name="connsiteY75" fmla="*/ 207937 h 1317955"/>
                  <a:gd name="connsiteX76" fmla="*/ 414506 w 713841"/>
                  <a:gd name="connsiteY76" fmla="*/ 207937 h 1317955"/>
                  <a:gd name="connsiteX77" fmla="*/ 405383 w 713841"/>
                  <a:gd name="connsiteY77" fmla="*/ 205939 h 1317955"/>
                  <a:gd name="connsiteX78" fmla="*/ 400896 w 713841"/>
                  <a:gd name="connsiteY78" fmla="*/ 204808 h 1317955"/>
                  <a:gd name="connsiteX79" fmla="*/ 397993 w 713841"/>
                  <a:gd name="connsiteY79" fmla="*/ 207409 h 1317955"/>
                  <a:gd name="connsiteX80" fmla="*/ 384873 w 713841"/>
                  <a:gd name="connsiteY80" fmla="*/ 216043 h 1317955"/>
                  <a:gd name="connsiteX81" fmla="*/ 363308 w 713841"/>
                  <a:gd name="connsiteY81" fmla="*/ 224715 h 1317955"/>
                  <a:gd name="connsiteX82" fmla="*/ 327415 w 713841"/>
                  <a:gd name="connsiteY82" fmla="*/ 205298 h 1317955"/>
                  <a:gd name="connsiteX83" fmla="*/ 317574 w 713841"/>
                  <a:gd name="connsiteY83" fmla="*/ 149838 h 1317955"/>
                  <a:gd name="connsiteX84" fmla="*/ 322136 w 713841"/>
                  <a:gd name="connsiteY84" fmla="*/ 144108 h 1317955"/>
                  <a:gd name="connsiteX85" fmla="*/ 370433 w 713841"/>
                  <a:gd name="connsiteY85" fmla="*/ 137925 h 1317955"/>
                  <a:gd name="connsiteX86" fmla="*/ 407381 w 713841"/>
                  <a:gd name="connsiteY86" fmla="*/ 178077 h 1317955"/>
                  <a:gd name="connsiteX87" fmla="*/ 408059 w 713841"/>
                  <a:gd name="connsiteY87" fmla="*/ 188181 h 1317955"/>
                  <a:gd name="connsiteX88" fmla="*/ 407343 w 713841"/>
                  <a:gd name="connsiteY88" fmla="*/ 196061 h 1317955"/>
                  <a:gd name="connsiteX89" fmla="*/ 416240 w 713841"/>
                  <a:gd name="connsiteY89" fmla="*/ 197720 h 1317955"/>
                  <a:gd name="connsiteX90" fmla="*/ 498959 w 713841"/>
                  <a:gd name="connsiteY90" fmla="*/ 187277 h 1317955"/>
                  <a:gd name="connsiteX91" fmla="*/ 558754 w 713841"/>
                  <a:gd name="connsiteY91" fmla="*/ 152138 h 1317955"/>
                  <a:gd name="connsiteX92" fmla="*/ 570932 w 713841"/>
                  <a:gd name="connsiteY92" fmla="*/ 142901 h 1317955"/>
                  <a:gd name="connsiteX93" fmla="*/ 576814 w 713841"/>
                  <a:gd name="connsiteY93" fmla="*/ 134079 h 1317955"/>
                  <a:gd name="connsiteX94" fmla="*/ 580244 w 713841"/>
                  <a:gd name="connsiteY94" fmla="*/ 128876 h 1317955"/>
                  <a:gd name="connsiteX95" fmla="*/ 638758 w 713841"/>
                  <a:gd name="connsiteY95" fmla="*/ 65612 h 1317955"/>
                  <a:gd name="connsiteX96" fmla="*/ 644942 w 713841"/>
                  <a:gd name="connsiteY96" fmla="*/ 59127 h 1317955"/>
                  <a:gd name="connsiteX97" fmla="*/ 659231 w 713841"/>
                  <a:gd name="connsiteY97" fmla="*/ 45555 h 1317955"/>
                  <a:gd name="connsiteX98" fmla="*/ 680079 w 713841"/>
                  <a:gd name="connsiteY98" fmla="*/ 25761 h 1317955"/>
                  <a:gd name="connsiteX99" fmla="*/ 686074 w 713841"/>
                  <a:gd name="connsiteY99" fmla="*/ 19126 h 1317955"/>
                  <a:gd name="connsiteX100" fmla="*/ 694670 w 713841"/>
                  <a:gd name="connsiteY100" fmla="*/ 9549 h 1317955"/>
                  <a:gd name="connsiteX101" fmla="*/ 710279 w 713841"/>
                  <a:gd name="connsiteY101" fmla="*/ 124 h 1317955"/>
                  <a:gd name="connsiteX102" fmla="*/ 713823 w 713841"/>
                  <a:gd name="connsiteY102" fmla="*/ 7664 h 1317955"/>
                  <a:gd name="connsiteX103" fmla="*/ 708281 w 713841"/>
                  <a:gd name="connsiteY103" fmla="*/ 17957 h 1317955"/>
                  <a:gd name="connsiteX104" fmla="*/ 701796 w 713841"/>
                  <a:gd name="connsiteY104" fmla="*/ 23914 h 1317955"/>
                  <a:gd name="connsiteX105" fmla="*/ 687092 w 713841"/>
                  <a:gd name="connsiteY105" fmla="*/ 38014 h 1317955"/>
                  <a:gd name="connsiteX106" fmla="*/ 678911 w 713841"/>
                  <a:gd name="connsiteY106" fmla="*/ 46045 h 1317955"/>
                  <a:gd name="connsiteX107" fmla="*/ 591292 w 713841"/>
                  <a:gd name="connsiteY107" fmla="*/ 138226 h 1317955"/>
                  <a:gd name="connsiteX108" fmla="*/ 579302 w 713841"/>
                  <a:gd name="connsiteY108" fmla="*/ 151271 h 1317955"/>
                  <a:gd name="connsiteX109" fmla="*/ 564749 w 713841"/>
                  <a:gd name="connsiteY109" fmla="*/ 167483 h 1317955"/>
                  <a:gd name="connsiteX110" fmla="*/ 559584 w 713841"/>
                  <a:gd name="connsiteY110" fmla="*/ 175137 h 1317955"/>
                  <a:gd name="connsiteX111" fmla="*/ 554795 w 713841"/>
                  <a:gd name="connsiteY111" fmla="*/ 211067 h 1317955"/>
                  <a:gd name="connsiteX112" fmla="*/ 556002 w 713841"/>
                  <a:gd name="connsiteY112" fmla="*/ 228334 h 1317955"/>
                  <a:gd name="connsiteX113" fmla="*/ 619945 w 713841"/>
                  <a:gd name="connsiteY113" fmla="*/ 357727 h 1317955"/>
                  <a:gd name="connsiteX114" fmla="*/ 623564 w 713841"/>
                  <a:gd name="connsiteY114" fmla="*/ 360555 h 1317955"/>
                  <a:gd name="connsiteX115" fmla="*/ 627523 w 713841"/>
                  <a:gd name="connsiteY115" fmla="*/ 360367 h 1317955"/>
                  <a:gd name="connsiteX116" fmla="*/ 642189 w 713841"/>
                  <a:gd name="connsiteY116" fmla="*/ 363081 h 1317955"/>
                  <a:gd name="connsiteX117" fmla="*/ 644866 w 713841"/>
                  <a:gd name="connsiteY117" fmla="*/ 364627 h 1317955"/>
                  <a:gd name="connsiteX118" fmla="*/ 646864 w 713841"/>
                  <a:gd name="connsiteY118" fmla="*/ 366248 h 1317955"/>
                  <a:gd name="connsiteX119" fmla="*/ 649277 w 713841"/>
                  <a:gd name="connsiteY119" fmla="*/ 367002 h 1317955"/>
                  <a:gd name="connsiteX120" fmla="*/ 678836 w 713841"/>
                  <a:gd name="connsiteY120" fmla="*/ 385853 h 1317955"/>
                  <a:gd name="connsiteX121" fmla="*/ 690259 w 713841"/>
                  <a:gd name="connsiteY121" fmla="*/ 411151 h 1317955"/>
                  <a:gd name="connsiteX122" fmla="*/ 688072 w 713841"/>
                  <a:gd name="connsiteY122" fmla="*/ 420652 h 1317955"/>
                  <a:gd name="connsiteX123" fmla="*/ 636119 w 713841"/>
                  <a:gd name="connsiteY123" fmla="*/ 425516 h 1317955"/>
                  <a:gd name="connsiteX124" fmla="*/ 613800 w 713841"/>
                  <a:gd name="connsiteY124" fmla="*/ 406627 h 1317955"/>
                  <a:gd name="connsiteX125" fmla="*/ 611424 w 713841"/>
                  <a:gd name="connsiteY125" fmla="*/ 370207 h 1317955"/>
                  <a:gd name="connsiteX126" fmla="*/ 613837 w 713841"/>
                  <a:gd name="connsiteY126" fmla="*/ 365984 h 1317955"/>
                  <a:gd name="connsiteX127" fmla="*/ 609011 w 713841"/>
                  <a:gd name="connsiteY127" fmla="*/ 360329 h 1317955"/>
                  <a:gd name="connsiteX128" fmla="*/ 599359 w 713841"/>
                  <a:gd name="connsiteY128" fmla="*/ 351771 h 1317955"/>
                  <a:gd name="connsiteX129" fmla="*/ 590047 w 713841"/>
                  <a:gd name="connsiteY129" fmla="*/ 342383 h 1317955"/>
                  <a:gd name="connsiteX130" fmla="*/ 573948 w 713841"/>
                  <a:gd name="connsiteY130" fmla="*/ 322325 h 1317955"/>
                  <a:gd name="connsiteX131" fmla="*/ 551704 w 713841"/>
                  <a:gd name="connsiteY131" fmla="*/ 277309 h 1317955"/>
                  <a:gd name="connsiteX132" fmla="*/ 544729 w 713841"/>
                  <a:gd name="connsiteY132" fmla="*/ 242849 h 1317955"/>
                  <a:gd name="connsiteX133" fmla="*/ 544089 w 713841"/>
                  <a:gd name="connsiteY133" fmla="*/ 225695 h 1317955"/>
                  <a:gd name="connsiteX134" fmla="*/ 541450 w 713841"/>
                  <a:gd name="connsiteY134" fmla="*/ 203262 h 1317955"/>
                  <a:gd name="connsiteX135" fmla="*/ 514454 w 713841"/>
                  <a:gd name="connsiteY135" fmla="*/ 235271 h 1317955"/>
                  <a:gd name="connsiteX136" fmla="*/ 435544 w 713841"/>
                  <a:gd name="connsiteY136" fmla="*/ 353580 h 1317955"/>
                  <a:gd name="connsiteX137" fmla="*/ 425741 w 713841"/>
                  <a:gd name="connsiteY137" fmla="*/ 372054 h 1317955"/>
                  <a:gd name="connsiteX138" fmla="*/ 410095 w 713841"/>
                  <a:gd name="connsiteY138" fmla="*/ 474792 h 1317955"/>
                  <a:gd name="connsiteX139" fmla="*/ 439465 w 713841"/>
                  <a:gd name="connsiteY139" fmla="*/ 533570 h 1317955"/>
                  <a:gd name="connsiteX140" fmla="*/ 457072 w 713841"/>
                  <a:gd name="connsiteY140" fmla="*/ 553552 h 1317955"/>
                  <a:gd name="connsiteX141" fmla="*/ 461898 w 713841"/>
                  <a:gd name="connsiteY141" fmla="*/ 558566 h 1317955"/>
                  <a:gd name="connsiteX142" fmla="*/ 465253 w 713841"/>
                  <a:gd name="connsiteY142" fmla="*/ 562299 h 1317955"/>
                  <a:gd name="connsiteX143" fmla="*/ 494133 w 713841"/>
                  <a:gd name="connsiteY143" fmla="*/ 585108 h 1317955"/>
                  <a:gd name="connsiteX144" fmla="*/ 511325 w 713841"/>
                  <a:gd name="connsiteY144" fmla="*/ 578661 h 1317955"/>
                  <a:gd name="connsiteX145" fmla="*/ 514945 w 713841"/>
                  <a:gd name="connsiteY145" fmla="*/ 576475 h 1317955"/>
                  <a:gd name="connsiteX146" fmla="*/ 533343 w 713841"/>
                  <a:gd name="connsiteY146" fmla="*/ 575155 h 1317955"/>
                  <a:gd name="connsiteX147" fmla="*/ 575531 w 713841"/>
                  <a:gd name="connsiteY147" fmla="*/ 591442 h 1317955"/>
                  <a:gd name="connsiteX148" fmla="*/ 597965 w 713841"/>
                  <a:gd name="connsiteY148" fmla="*/ 622056 h 1317955"/>
                  <a:gd name="connsiteX149" fmla="*/ 597889 w 713841"/>
                  <a:gd name="connsiteY149" fmla="*/ 639362 h 1317955"/>
                  <a:gd name="connsiteX150" fmla="*/ 559584 w 713841"/>
                  <a:gd name="connsiteY150" fmla="*/ 659721 h 1317955"/>
                  <a:gd name="connsiteX151" fmla="*/ 484217 w 713841"/>
                  <a:gd name="connsiteY151" fmla="*/ 626015 h 1317955"/>
                  <a:gd name="connsiteX152" fmla="*/ 482408 w 713841"/>
                  <a:gd name="connsiteY152" fmla="*/ 605731 h 1317955"/>
                  <a:gd name="connsiteX153" fmla="*/ 486065 w 713841"/>
                  <a:gd name="connsiteY153" fmla="*/ 598606 h 1317955"/>
                  <a:gd name="connsiteX154" fmla="*/ 488779 w 713841"/>
                  <a:gd name="connsiteY154" fmla="*/ 594534 h 1317955"/>
                  <a:gd name="connsiteX155" fmla="*/ 483388 w 713841"/>
                  <a:gd name="connsiteY155" fmla="*/ 590500 h 1317955"/>
                  <a:gd name="connsiteX156" fmla="*/ 395391 w 713841"/>
                  <a:gd name="connsiteY156" fmla="*/ 464801 h 1317955"/>
                  <a:gd name="connsiteX157" fmla="*/ 390038 w 713841"/>
                  <a:gd name="connsiteY157" fmla="*/ 437241 h 1317955"/>
                  <a:gd name="connsiteX158" fmla="*/ 372054 w 713841"/>
                  <a:gd name="connsiteY158" fmla="*/ 475471 h 1317955"/>
                  <a:gd name="connsiteX159" fmla="*/ 351469 w 713841"/>
                  <a:gd name="connsiteY159" fmla="*/ 520148 h 1317955"/>
                  <a:gd name="connsiteX160" fmla="*/ 333485 w 713841"/>
                  <a:gd name="connsiteY160" fmla="*/ 565994 h 1317955"/>
                  <a:gd name="connsiteX161" fmla="*/ 325341 w 713841"/>
                  <a:gd name="connsiteY161" fmla="*/ 585674 h 1317955"/>
                  <a:gd name="connsiteX162" fmla="*/ 315237 w 713841"/>
                  <a:gd name="connsiteY162" fmla="*/ 613234 h 1317955"/>
                  <a:gd name="connsiteX163" fmla="*/ 316858 w 713841"/>
                  <a:gd name="connsiteY163" fmla="*/ 691164 h 1317955"/>
                  <a:gd name="connsiteX164" fmla="*/ 363797 w 713841"/>
                  <a:gd name="connsiteY164" fmla="*/ 747453 h 1317955"/>
                  <a:gd name="connsiteX165" fmla="*/ 391395 w 713841"/>
                  <a:gd name="connsiteY165" fmla="*/ 766342 h 1317955"/>
                  <a:gd name="connsiteX166" fmla="*/ 398031 w 713841"/>
                  <a:gd name="connsiteY166" fmla="*/ 770640 h 1317955"/>
                  <a:gd name="connsiteX167" fmla="*/ 441237 w 713841"/>
                  <a:gd name="connsiteY167" fmla="*/ 786739 h 1317955"/>
                  <a:gd name="connsiteX168" fmla="*/ 451982 w 713841"/>
                  <a:gd name="connsiteY168" fmla="*/ 781988 h 1317955"/>
                  <a:gd name="connsiteX169" fmla="*/ 454433 w 713841"/>
                  <a:gd name="connsiteY169" fmla="*/ 780556 h 1317955"/>
                  <a:gd name="connsiteX170" fmla="*/ 496886 w 713841"/>
                  <a:gd name="connsiteY170" fmla="*/ 779085 h 1317955"/>
                  <a:gd name="connsiteX171" fmla="*/ 534588 w 713841"/>
                  <a:gd name="connsiteY171" fmla="*/ 806042 h 1317955"/>
                  <a:gd name="connsiteX172" fmla="*/ 536548 w 713841"/>
                  <a:gd name="connsiteY172" fmla="*/ 821576 h 1317955"/>
                  <a:gd name="connsiteX173" fmla="*/ 498167 w 713841"/>
                  <a:gd name="connsiteY173" fmla="*/ 850078 h 1317955"/>
                  <a:gd name="connsiteX174" fmla="*/ 434866 w 713841"/>
                  <a:gd name="connsiteY174" fmla="*/ 826703 h 1317955"/>
                  <a:gd name="connsiteX175" fmla="*/ 425930 w 713841"/>
                  <a:gd name="connsiteY175" fmla="*/ 801066 h 1317955"/>
                  <a:gd name="connsiteX176" fmla="*/ 427438 w 713841"/>
                  <a:gd name="connsiteY176" fmla="*/ 796089 h 1317955"/>
                  <a:gd name="connsiteX177" fmla="*/ 421066 w 713841"/>
                  <a:gd name="connsiteY177" fmla="*/ 791678 h 1317955"/>
                  <a:gd name="connsiteX178" fmla="*/ 316142 w 713841"/>
                  <a:gd name="connsiteY178" fmla="*/ 712956 h 1317955"/>
                  <a:gd name="connsiteX179" fmla="*/ 301966 w 713841"/>
                  <a:gd name="connsiteY179" fmla="*/ 688374 h 1317955"/>
                  <a:gd name="connsiteX180" fmla="*/ 299741 w 713841"/>
                  <a:gd name="connsiteY180" fmla="*/ 686791 h 1317955"/>
                  <a:gd name="connsiteX181" fmla="*/ 297705 w 713841"/>
                  <a:gd name="connsiteY181" fmla="*/ 688525 h 1317955"/>
                  <a:gd name="connsiteX182" fmla="*/ 289411 w 713841"/>
                  <a:gd name="connsiteY182" fmla="*/ 718687 h 1317955"/>
                  <a:gd name="connsiteX183" fmla="*/ 287413 w 713841"/>
                  <a:gd name="connsiteY183" fmla="*/ 725172 h 1317955"/>
                  <a:gd name="connsiteX184" fmla="*/ 281493 w 713841"/>
                  <a:gd name="connsiteY184" fmla="*/ 754504 h 1317955"/>
                  <a:gd name="connsiteX185" fmla="*/ 272634 w 713841"/>
                  <a:gd name="connsiteY185" fmla="*/ 810793 h 1317955"/>
                  <a:gd name="connsiteX186" fmla="*/ 267732 w 713841"/>
                  <a:gd name="connsiteY186" fmla="*/ 853924 h 1317955"/>
                  <a:gd name="connsiteX187" fmla="*/ 264829 w 713841"/>
                  <a:gd name="connsiteY187" fmla="*/ 896037 h 1317955"/>
                  <a:gd name="connsiteX188" fmla="*/ 285981 w 713841"/>
                  <a:gd name="connsiteY188" fmla="*/ 961827 h 1317955"/>
                  <a:gd name="connsiteX189" fmla="*/ 409793 w 713841"/>
                  <a:gd name="connsiteY189" fmla="*/ 1066413 h 1317955"/>
                  <a:gd name="connsiteX190" fmla="*/ 416391 w 713841"/>
                  <a:gd name="connsiteY190" fmla="*/ 1069127 h 1317955"/>
                  <a:gd name="connsiteX191" fmla="*/ 421933 w 713841"/>
                  <a:gd name="connsiteY191" fmla="*/ 1065508 h 1317955"/>
                  <a:gd name="connsiteX192" fmla="*/ 425214 w 713841"/>
                  <a:gd name="connsiteY192" fmla="*/ 1062718 h 1317955"/>
                  <a:gd name="connsiteX193" fmla="*/ 465103 w 713841"/>
                  <a:gd name="connsiteY193" fmla="*/ 1050389 h 1317955"/>
                  <a:gd name="connsiteX194" fmla="*/ 501183 w 713841"/>
                  <a:gd name="connsiteY194" fmla="*/ 1063887 h 1317955"/>
                  <a:gd name="connsiteX195" fmla="*/ 514078 w 713841"/>
                  <a:gd name="connsiteY195" fmla="*/ 1087300 h 1317955"/>
                  <a:gd name="connsiteX196" fmla="*/ 456243 w 713841"/>
                  <a:gd name="connsiteY196" fmla="*/ 1133258 h 1317955"/>
                  <a:gd name="connsiteX197" fmla="*/ 416505 w 713841"/>
                  <a:gd name="connsiteY197" fmla="*/ 1125228 h 1317955"/>
                  <a:gd name="connsiteX198" fmla="*/ 406250 w 713841"/>
                  <a:gd name="connsiteY198" fmla="*/ 1118592 h 1317955"/>
                  <a:gd name="connsiteX199" fmla="*/ 400443 w 713841"/>
                  <a:gd name="connsiteY199" fmla="*/ 1105095 h 1317955"/>
                  <a:gd name="connsiteX200" fmla="*/ 399350 w 713841"/>
                  <a:gd name="connsiteY200" fmla="*/ 1097894 h 1317955"/>
                  <a:gd name="connsiteX201" fmla="*/ 404516 w 713841"/>
                  <a:gd name="connsiteY201" fmla="*/ 1081456 h 1317955"/>
                  <a:gd name="connsiteX202" fmla="*/ 408173 w 713841"/>
                  <a:gd name="connsiteY202" fmla="*/ 1076366 h 1317955"/>
                  <a:gd name="connsiteX203" fmla="*/ 401084 w 713841"/>
                  <a:gd name="connsiteY203" fmla="*/ 1073538 h 1317955"/>
                  <a:gd name="connsiteX204" fmla="*/ 333711 w 713841"/>
                  <a:gd name="connsiteY204" fmla="*/ 1033838 h 1317955"/>
                  <a:gd name="connsiteX205" fmla="*/ 280664 w 713841"/>
                  <a:gd name="connsiteY205" fmla="*/ 975890 h 1317955"/>
                  <a:gd name="connsiteX206" fmla="*/ 271088 w 713841"/>
                  <a:gd name="connsiteY206" fmla="*/ 963675 h 1317955"/>
                  <a:gd name="connsiteX207" fmla="*/ 268147 w 713841"/>
                  <a:gd name="connsiteY207" fmla="*/ 962732 h 1317955"/>
                  <a:gd name="connsiteX208" fmla="*/ 265432 w 713841"/>
                  <a:gd name="connsiteY208" fmla="*/ 964730 h 1317955"/>
                  <a:gd name="connsiteX209" fmla="*/ 260532 w 713841"/>
                  <a:gd name="connsiteY209" fmla="*/ 999152 h 1317955"/>
                  <a:gd name="connsiteX210" fmla="*/ 260606 w 713841"/>
                  <a:gd name="connsiteY210" fmla="*/ 1038664 h 1317955"/>
                  <a:gd name="connsiteX211" fmla="*/ 264829 w 713841"/>
                  <a:gd name="connsiteY211" fmla="*/ 1119196 h 1317955"/>
                  <a:gd name="connsiteX212" fmla="*/ 272747 w 713841"/>
                  <a:gd name="connsiteY212" fmla="*/ 1202140 h 1317955"/>
                  <a:gd name="connsiteX213" fmla="*/ 273237 w 713841"/>
                  <a:gd name="connsiteY213" fmla="*/ 1207381 h 1317955"/>
                  <a:gd name="connsiteX214" fmla="*/ 280061 w 713841"/>
                  <a:gd name="connsiteY214" fmla="*/ 1207871 h 1317955"/>
                  <a:gd name="connsiteX215" fmla="*/ 303474 w 713841"/>
                  <a:gd name="connsiteY215" fmla="*/ 1215034 h 1317955"/>
                  <a:gd name="connsiteX216" fmla="*/ 318140 w 713841"/>
                  <a:gd name="connsiteY216" fmla="*/ 1229361 h 1317955"/>
                  <a:gd name="connsiteX217" fmla="*/ 329941 w 713841"/>
                  <a:gd name="connsiteY217" fmla="*/ 1249758 h 1317955"/>
                  <a:gd name="connsiteX218" fmla="*/ 325341 w 713841"/>
                  <a:gd name="connsiteY218" fmla="*/ 1272794 h 1317955"/>
                  <a:gd name="connsiteX219" fmla="*/ 295669 w 713841"/>
                  <a:gd name="connsiteY219" fmla="*/ 1310232 h 1317955"/>
                  <a:gd name="connsiteX220" fmla="*/ 251709 w 713841"/>
                  <a:gd name="connsiteY220" fmla="*/ 1316226 h 1317955"/>
                  <a:gd name="connsiteX221" fmla="*/ 208390 w 713841"/>
                  <a:gd name="connsiteY221" fmla="*/ 1293454 h 1317955"/>
                  <a:gd name="connsiteX222" fmla="*/ 205147 w 713841"/>
                  <a:gd name="connsiteY222" fmla="*/ 1282898 h 1317955"/>
                  <a:gd name="connsiteX223" fmla="*/ 230973 w 713841"/>
                  <a:gd name="connsiteY223" fmla="*/ 1224083 h 1317955"/>
                  <a:gd name="connsiteX224" fmla="*/ 253670 w 713841"/>
                  <a:gd name="connsiteY224" fmla="*/ 1211565 h 1317955"/>
                  <a:gd name="connsiteX225" fmla="*/ 259890 w 713841"/>
                  <a:gd name="connsiteY225" fmla="*/ 1209416 h 1317955"/>
                  <a:gd name="connsiteX226" fmla="*/ 259363 w 713841"/>
                  <a:gd name="connsiteY226" fmla="*/ 1204289 h 1317955"/>
                  <a:gd name="connsiteX227" fmla="*/ 251558 w 713841"/>
                  <a:gd name="connsiteY227" fmla="*/ 1123230 h 1317955"/>
                  <a:gd name="connsiteX228" fmla="*/ 247261 w 713841"/>
                  <a:gd name="connsiteY228" fmla="*/ 1041793 h 1317955"/>
                  <a:gd name="connsiteX229" fmla="*/ 247261 w 713841"/>
                  <a:gd name="connsiteY229" fmla="*/ 992102 h 1317955"/>
                  <a:gd name="connsiteX230" fmla="*/ 247223 w 713841"/>
                  <a:gd name="connsiteY230" fmla="*/ 967558 h 1317955"/>
                  <a:gd name="connsiteX231" fmla="*/ 239230 w 713841"/>
                  <a:gd name="connsiteY231" fmla="*/ 952326 h 1317955"/>
                  <a:gd name="connsiteX232" fmla="*/ 227391 w 713841"/>
                  <a:gd name="connsiteY232" fmla="*/ 959565 h 1317955"/>
                  <a:gd name="connsiteX233" fmla="*/ 216495 w 713841"/>
                  <a:gd name="connsiteY233" fmla="*/ 972459 h 1317955"/>
                  <a:gd name="connsiteX234" fmla="*/ 189576 w 713841"/>
                  <a:gd name="connsiteY234" fmla="*/ 998436 h 1317955"/>
                  <a:gd name="connsiteX235" fmla="*/ 120657 w 713841"/>
                  <a:gd name="connsiteY235" fmla="*/ 1045224 h 1317955"/>
                  <a:gd name="connsiteX236" fmla="*/ 115642 w 713841"/>
                  <a:gd name="connsiteY236" fmla="*/ 1048014 h 1317955"/>
                  <a:gd name="connsiteX237" fmla="*/ 117038 w 713841"/>
                  <a:gd name="connsiteY237" fmla="*/ 1052991 h 1317955"/>
                  <a:gd name="connsiteX238" fmla="*/ 118772 w 713841"/>
                  <a:gd name="connsiteY238" fmla="*/ 1064264 h 1317955"/>
                  <a:gd name="connsiteX239" fmla="*/ 102635 w 713841"/>
                  <a:gd name="connsiteY239" fmla="*/ 1102003 h 1317955"/>
                  <a:gd name="connsiteX240" fmla="*/ 58071 w 713841"/>
                  <a:gd name="connsiteY240" fmla="*/ 1122777 h 1317955"/>
                  <a:gd name="connsiteX241" fmla="*/ 14676 w 713841"/>
                  <a:gd name="connsiteY241" fmla="*/ 1108450 h 1317955"/>
                  <a:gd name="connsiteX242" fmla="*/ 10 w 713841"/>
                  <a:gd name="connsiteY242" fmla="*/ 1077082 h 1317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713841" h="1317955">
                    <a:moveTo>
                      <a:pt x="10" y="1077082"/>
                    </a:moveTo>
                    <a:cubicBezTo>
                      <a:pt x="-216" y="1065432"/>
                      <a:pt x="3290" y="1052878"/>
                      <a:pt x="10868" y="1042019"/>
                    </a:cubicBezTo>
                    <a:cubicBezTo>
                      <a:pt x="23385" y="1024450"/>
                      <a:pt x="47251" y="1005637"/>
                      <a:pt x="73114" y="1008540"/>
                    </a:cubicBezTo>
                    <a:cubicBezTo>
                      <a:pt x="85104" y="1009822"/>
                      <a:pt x="94039" y="1015477"/>
                      <a:pt x="100410" y="1025581"/>
                    </a:cubicBezTo>
                    <a:lnTo>
                      <a:pt x="100825" y="1026298"/>
                    </a:lnTo>
                    <a:lnTo>
                      <a:pt x="102673" y="1028145"/>
                    </a:lnTo>
                    <a:cubicBezTo>
                      <a:pt x="103729" y="1029201"/>
                      <a:pt x="104784" y="1030256"/>
                      <a:pt x="105689" y="1031350"/>
                    </a:cubicBezTo>
                    <a:lnTo>
                      <a:pt x="110515" y="1037458"/>
                    </a:lnTo>
                    <a:lnTo>
                      <a:pt x="117867" y="1033386"/>
                    </a:lnTo>
                    <a:cubicBezTo>
                      <a:pt x="169707" y="1005109"/>
                      <a:pt x="207221" y="970913"/>
                      <a:pt x="229163" y="935549"/>
                    </a:cubicBezTo>
                    <a:cubicBezTo>
                      <a:pt x="246543" y="907913"/>
                      <a:pt x="250502" y="878242"/>
                      <a:pt x="253821" y="855357"/>
                    </a:cubicBezTo>
                    <a:cubicBezTo>
                      <a:pt x="255630" y="844008"/>
                      <a:pt x="256912" y="832547"/>
                      <a:pt x="258231" y="821123"/>
                    </a:cubicBezTo>
                    <a:cubicBezTo>
                      <a:pt x="259061" y="814299"/>
                      <a:pt x="259852" y="807437"/>
                      <a:pt x="260644" y="800689"/>
                    </a:cubicBezTo>
                    <a:cubicBezTo>
                      <a:pt x="262756" y="781498"/>
                      <a:pt x="266074" y="762534"/>
                      <a:pt x="270145" y="743683"/>
                    </a:cubicBezTo>
                    <a:lnTo>
                      <a:pt x="276140" y="714163"/>
                    </a:lnTo>
                    <a:cubicBezTo>
                      <a:pt x="276517" y="712315"/>
                      <a:pt x="276781" y="709638"/>
                      <a:pt x="277007" y="706622"/>
                    </a:cubicBezTo>
                    <a:cubicBezTo>
                      <a:pt x="277950" y="696970"/>
                      <a:pt x="281004" y="688073"/>
                      <a:pt x="278402" y="678044"/>
                    </a:cubicBezTo>
                    <a:cubicBezTo>
                      <a:pt x="277950" y="676272"/>
                      <a:pt x="276894" y="674161"/>
                      <a:pt x="274708" y="673746"/>
                    </a:cubicBezTo>
                    <a:cubicBezTo>
                      <a:pt x="273086" y="673444"/>
                      <a:pt x="271654" y="674236"/>
                      <a:pt x="270522" y="675066"/>
                    </a:cubicBezTo>
                    <a:cubicBezTo>
                      <a:pt x="265998" y="678233"/>
                      <a:pt x="264678" y="682719"/>
                      <a:pt x="261361" y="686338"/>
                    </a:cubicBezTo>
                    <a:cubicBezTo>
                      <a:pt x="257967" y="690033"/>
                      <a:pt x="253141" y="693200"/>
                      <a:pt x="248919" y="696329"/>
                    </a:cubicBezTo>
                    <a:cubicBezTo>
                      <a:pt x="240587" y="702513"/>
                      <a:pt x="231614" y="708243"/>
                      <a:pt x="221999" y="713408"/>
                    </a:cubicBezTo>
                    <a:cubicBezTo>
                      <a:pt x="204355" y="722872"/>
                      <a:pt x="184448" y="730488"/>
                      <a:pt x="163034" y="734484"/>
                    </a:cubicBezTo>
                    <a:cubicBezTo>
                      <a:pt x="157265" y="735540"/>
                      <a:pt x="151384" y="736369"/>
                      <a:pt x="145465" y="736821"/>
                    </a:cubicBezTo>
                    <a:lnTo>
                      <a:pt x="139734" y="737312"/>
                    </a:lnTo>
                    <a:lnTo>
                      <a:pt x="138226" y="741949"/>
                    </a:lnTo>
                    <a:cubicBezTo>
                      <a:pt x="137283" y="744927"/>
                      <a:pt x="136040" y="747793"/>
                      <a:pt x="134833" y="750583"/>
                    </a:cubicBezTo>
                    <a:lnTo>
                      <a:pt x="133702" y="752581"/>
                    </a:lnTo>
                    <a:lnTo>
                      <a:pt x="133513" y="758161"/>
                    </a:lnTo>
                    <a:cubicBezTo>
                      <a:pt x="130120" y="767850"/>
                      <a:pt x="120355" y="772940"/>
                      <a:pt x="112739" y="775579"/>
                    </a:cubicBezTo>
                    <a:cubicBezTo>
                      <a:pt x="97357" y="780857"/>
                      <a:pt x="77111" y="780631"/>
                      <a:pt x="63539" y="774637"/>
                    </a:cubicBezTo>
                    <a:cubicBezTo>
                      <a:pt x="41633" y="764947"/>
                      <a:pt x="29192" y="744249"/>
                      <a:pt x="33489" y="722683"/>
                    </a:cubicBezTo>
                    <a:cubicBezTo>
                      <a:pt x="34847" y="716387"/>
                      <a:pt x="37524" y="710392"/>
                      <a:pt x="41407" y="704888"/>
                    </a:cubicBezTo>
                    <a:cubicBezTo>
                      <a:pt x="50870" y="691579"/>
                      <a:pt x="67120" y="681814"/>
                      <a:pt x="83822" y="679439"/>
                    </a:cubicBezTo>
                    <a:cubicBezTo>
                      <a:pt x="93096" y="678082"/>
                      <a:pt x="106970" y="678421"/>
                      <a:pt x="120506" y="686866"/>
                    </a:cubicBezTo>
                    <a:cubicBezTo>
                      <a:pt x="134569" y="695651"/>
                      <a:pt x="139093" y="708281"/>
                      <a:pt x="140413" y="717367"/>
                    </a:cubicBezTo>
                    <a:lnTo>
                      <a:pt x="141053" y="721741"/>
                    </a:lnTo>
                    <a:lnTo>
                      <a:pt x="146143" y="724040"/>
                    </a:lnTo>
                    <a:cubicBezTo>
                      <a:pt x="152138" y="726416"/>
                      <a:pt x="170197" y="720421"/>
                      <a:pt x="186749" y="714200"/>
                    </a:cubicBezTo>
                    <a:cubicBezTo>
                      <a:pt x="203299" y="707904"/>
                      <a:pt x="218607" y="701193"/>
                      <a:pt x="218607" y="701193"/>
                    </a:cubicBezTo>
                    <a:cubicBezTo>
                      <a:pt x="238627" y="689882"/>
                      <a:pt x="255630" y="675744"/>
                      <a:pt x="271427" y="659645"/>
                    </a:cubicBezTo>
                    <a:cubicBezTo>
                      <a:pt x="297441" y="633103"/>
                      <a:pt x="305133" y="603884"/>
                      <a:pt x="318215" y="569688"/>
                    </a:cubicBezTo>
                    <a:lnTo>
                      <a:pt x="321420" y="560640"/>
                    </a:lnTo>
                    <a:cubicBezTo>
                      <a:pt x="323984" y="553703"/>
                      <a:pt x="326548" y="546690"/>
                      <a:pt x="329149" y="539602"/>
                    </a:cubicBezTo>
                    <a:cubicBezTo>
                      <a:pt x="336539" y="519620"/>
                      <a:pt x="345022" y="500090"/>
                      <a:pt x="354409" y="480938"/>
                    </a:cubicBezTo>
                    <a:cubicBezTo>
                      <a:pt x="363533" y="461710"/>
                      <a:pt x="372205" y="442293"/>
                      <a:pt x="381743" y="423367"/>
                    </a:cubicBezTo>
                    <a:lnTo>
                      <a:pt x="392714" y="403272"/>
                    </a:lnTo>
                    <a:lnTo>
                      <a:pt x="369000" y="412848"/>
                    </a:lnTo>
                    <a:cubicBezTo>
                      <a:pt x="355503" y="418202"/>
                      <a:pt x="340836" y="421708"/>
                      <a:pt x="327565" y="424234"/>
                    </a:cubicBezTo>
                    <a:cubicBezTo>
                      <a:pt x="297517" y="430191"/>
                      <a:pt x="264754" y="435356"/>
                      <a:pt x="231916" y="426948"/>
                    </a:cubicBezTo>
                    <a:lnTo>
                      <a:pt x="223508" y="424762"/>
                    </a:lnTo>
                    <a:lnTo>
                      <a:pt x="221887" y="431963"/>
                    </a:lnTo>
                    <a:cubicBezTo>
                      <a:pt x="221510" y="433659"/>
                      <a:pt x="221019" y="435243"/>
                      <a:pt x="220378" y="436713"/>
                    </a:cubicBezTo>
                    <a:cubicBezTo>
                      <a:pt x="219474" y="438862"/>
                      <a:pt x="218342" y="440672"/>
                      <a:pt x="216986" y="442218"/>
                    </a:cubicBezTo>
                    <a:lnTo>
                      <a:pt x="215252" y="444103"/>
                    </a:lnTo>
                    <a:lnTo>
                      <a:pt x="215289" y="446667"/>
                    </a:lnTo>
                    <a:cubicBezTo>
                      <a:pt x="215063" y="447722"/>
                      <a:pt x="214761" y="448514"/>
                      <a:pt x="214497" y="449193"/>
                    </a:cubicBezTo>
                    <a:cubicBezTo>
                      <a:pt x="213781" y="450852"/>
                      <a:pt x="213027" y="451455"/>
                      <a:pt x="211933" y="451907"/>
                    </a:cubicBezTo>
                    <a:cubicBezTo>
                      <a:pt x="196287" y="458543"/>
                      <a:pt x="181432" y="466234"/>
                      <a:pt x="164806" y="460051"/>
                    </a:cubicBezTo>
                    <a:cubicBezTo>
                      <a:pt x="149725" y="454433"/>
                      <a:pt x="135964" y="438410"/>
                      <a:pt x="133815" y="422273"/>
                    </a:cubicBezTo>
                    <a:cubicBezTo>
                      <a:pt x="132797" y="414846"/>
                      <a:pt x="134079" y="406589"/>
                      <a:pt x="137510" y="398446"/>
                    </a:cubicBezTo>
                    <a:cubicBezTo>
                      <a:pt x="146106" y="378049"/>
                      <a:pt x="165296" y="364175"/>
                      <a:pt x="184034" y="364966"/>
                    </a:cubicBezTo>
                    <a:cubicBezTo>
                      <a:pt x="207409" y="366022"/>
                      <a:pt x="218644" y="392074"/>
                      <a:pt x="221774" y="406853"/>
                    </a:cubicBezTo>
                    <a:lnTo>
                      <a:pt x="222754" y="411566"/>
                    </a:lnTo>
                    <a:lnTo>
                      <a:pt x="227806" y="413413"/>
                    </a:lnTo>
                    <a:cubicBezTo>
                      <a:pt x="264414" y="426722"/>
                      <a:pt x="302418" y="417448"/>
                      <a:pt x="329752" y="411717"/>
                    </a:cubicBezTo>
                    <a:cubicBezTo>
                      <a:pt x="395995" y="398974"/>
                      <a:pt x="420162" y="350489"/>
                      <a:pt x="447269" y="309280"/>
                    </a:cubicBezTo>
                    <a:cubicBezTo>
                      <a:pt x="447269" y="309280"/>
                      <a:pt x="459711" y="289525"/>
                      <a:pt x="472191" y="269769"/>
                    </a:cubicBezTo>
                    <a:cubicBezTo>
                      <a:pt x="485839" y="250805"/>
                      <a:pt x="499525" y="231765"/>
                      <a:pt x="499525" y="231765"/>
                    </a:cubicBezTo>
                    <a:cubicBezTo>
                      <a:pt x="500920" y="229654"/>
                      <a:pt x="502013" y="227693"/>
                      <a:pt x="503181" y="225506"/>
                    </a:cubicBezTo>
                    <a:cubicBezTo>
                      <a:pt x="505444" y="221322"/>
                      <a:pt x="509176" y="218645"/>
                      <a:pt x="511363" y="214497"/>
                    </a:cubicBezTo>
                    <a:lnTo>
                      <a:pt x="520261" y="197418"/>
                    </a:lnTo>
                    <a:cubicBezTo>
                      <a:pt x="520676" y="196627"/>
                      <a:pt x="521014" y="195496"/>
                      <a:pt x="520185" y="194666"/>
                    </a:cubicBezTo>
                    <a:cubicBezTo>
                      <a:pt x="519431" y="193950"/>
                      <a:pt x="518376" y="194063"/>
                      <a:pt x="517508" y="194251"/>
                    </a:cubicBezTo>
                    <a:cubicBezTo>
                      <a:pt x="509553" y="196099"/>
                      <a:pt x="502088" y="198813"/>
                      <a:pt x="494774" y="202018"/>
                    </a:cubicBezTo>
                    <a:cubicBezTo>
                      <a:pt x="487761" y="205110"/>
                      <a:pt x="478336" y="206542"/>
                      <a:pt x="470192" y="207937"/>
                    </a:cubicBezTo>
                    <a:cubicBezTo>
                      <a:pt x="452737" y="210916"/>
                      <a:pt x="433810" y="211481"/>
                      <a:pt x="414506" y="207937"/>
                    </a:cubicBezTo>
                    <a:lnTo>
                      <a:pt x="405383" y="205939"/>
                    </a:lnTo>
                    <a:lnTo>
                      <a:pt x="400896" y="204808"/>
                    </a:lnTo>
                    <a:lnTo>
                      <a:pt x="397993" y="207409"/>
                    </a:lnTo>
                    <a:cubicBezTo>
                      <a:pt x="394298" y="210765"/>
                      <a:pt x="389887" y="213668"/>
                      <a:pt x="384873" y="216043"/>
                    </a:cubicBezTo>
                    <a:cubicBezTo>
                      <a:pt x="378275" y="222943"/>
                      <a:pt x="371640" y="225393"/>
                      <a:pt x="363308" y="224715"/>
                    </a:cubicBezTo>
                    <a:cubicBezTo>
                      <a:pt x="351280" y="223734"/>
                      <a:pt x="337444" y="216383"/>
                      <a:pt x="327415" y="205298"/>
                    </a:cubicBezTo>
                    <a:cubicBezTo>
                      <a:pt x="311014" y="187239"/>
                      <a:pt x="306791" y="165523"/>
                      <a:pt x="317574" y="149838"/>
                    </a:cubicBezTo>
                    <a:cubicBezTo>
                      <a:pt x="318894" y="147840"/>
                      <a:pt x="320440" y="145955"/>
                      <a:pt x="322136" y="144108"/>
                    </a:cubicBezTo>
                    <a:cubicBezTo>
                      <a:pt x="333485" y="132119"/>
                      <a:pt x="352449" y="129706"/>
                      <a:pt x="370433" y="137925"/>
                    </a:cubicBezTo>
                    <a:cubicBezTo>
                      <a:pt x="389095" y="146445"/>
                      <a:pt x="403422" y="162356"/>
                      <a:pt x="407381" y="178077"/>
                    </a:cubicBezTo>
                    <a:cubicBezTo>
                      <a:pt x="408173" y="181244"/>
                      <a:pt x="408361" y="184449"/>
                      <a:pt x="408059" y="188181"/>
                    </a:cubicBezTo>
                    <a:lnTo>
                      <a:pt x="407343" y="196061"/>
                    </a:lnTo>
                    <a:lnTo>
                      <a:pt x="416240" y="197720"/>
                    </a:lnTo>
                    <a:cubicBezTo>
                      <a:pt x="445422" y="203149"/>
                      <a:pt x="474415" y="197343"/>
                      <a:pt x="498959" y="187277"/>
                    </a:cubicBezTo>
                    <a:cubicBezTo>
                      <a:pt x="523955" y="177474"/>
                      <a:pt x="545860" y="164278"/>
                      <a:pt x="558754" y="152138"/>
                    </a:cubicBezTo>
                    <a:cubicBezTo>
                      <a:pt x="563995" y="150329"/>
                      <a:pt x="567237" y="147765"/>
                      <a:pt x="570932" y="142901"/>
                    </a:cubicBezTo>
                    <a:cubicBezTo>
                      <a:pt x="573006" y="140149"/>
                      <a:pt x="575042" y="136944"/>
                      <a:pt x="576814" y="134079"/>
                    </a:cubicBezTo>
                    <a:cubicBezTo>
                      <a:pt x="578134" y="132043"/>
                      <a:pt x="579339" y="130196"/>
                      <a:pt x="580244" y="128876"/>
                    </a:cubicBezTo>
                    <a:lnTo>
                      <a:pt x="638758" y="65612"/>
                    </a:lnTo>
                    <a:cubicBezTo>
                      <a:pt x="638758" y="65612"/>
                      <a:pt x="641096" y="62898"/>
                      <a:pt x="644942" y="59127"/>
                    </a:cubicBezTo>
                    <a:cubicBezTo>
                      <a:pt x="648825" y="55433"/>
                      <a:pt x="654027" y="50494"/>
                      <a:pt x="659231" y="45555"/>
                    </a:cubicBezTo>
                    <a:cubicBezTo>
                      <a:pt x="669637" y="35677"/>
                      <a:pt x="680079" y="25761"/>
                      <a:pt x="680079" y="25761"/>
                    </a:cubicBezTo>
                    <a:cubicBezTo>
                      <a:pt x="682115" y="23499"/>
                      <a:pt x="684000" y="21425"/>
                      <a:pt x="686074" y="19126"/>
                    </a:cubicBezTo>
                    <a:cubicBezTo>
                      <a:pt x="688638" y="16147"/>
                      <a:pt x="691541" y="12716"/>
                      <a:pt x="694670" y="9549"/>
                    </a:cubicBezTo>
                    <a:cubicBezTo>
                      <a:pt x="705001" y="-894"/>
                      <a:pt x="709487" y="-140"/>
                      <a:pt x="710279" y="124"/>
                    </a:cubicBezTo>
                    <a:cubicBezTo>
                      <a:pt x="713219" y="3328"/>
                      <a:pt x="713973" y="5779"/>
                      <a:pt x="713823" y="7664"/>
                    </a:cubicBezTo>
                    <a:cubicBezTo>
                      <a:pt x="713559" y="11283"/>
                      <a:pt x="711900" y="14337"/>
                      <a:pt x="708281" y="17957"/>
                    </a:cubicBezTo>
                    <a:cubicBezTo>
                      <a:pt x="706886" y="19239"/>
                      <a:pt x="701796" y="23914"/>
                      <a:pt x="701796" y="23914"/>
                    </a:cubicBezTo>
                    <a:lnTo>
                      <a:pt x="687092" y="38014"/>
                    </a:lnTo>
                    <a:lnTo>
                      <a:pt x="678911" y="46045"/>
                    </a:lnTo>
                    <a:cubicBezTo>
                      <a:pt x="662510" y="58713"/>
                      <a:pt x="591292" y="138226"/>
                      <a:pt x="591292" y="138226"/>
                    </a:cubicBezTo>
                    <a:cubicBezTo>
                      <a:pt x="587597" y="142788"/>
                      <a:pt x="583449" y="147011"/>
                      <a:pt x="579302" y="151271"/>
                    </a:cubicBezTo>
                    <a:cubicBezTo>
                      <a:pt x="574212" y="156474"/>
                      <a:pt x="569122" y="161715"/>
                      <a:pt x="564749" y="167483"/>
                    </a:cubicBezTo>
                    <a:cubicBezTo>
                      <a:pt x="562902" y="169934"/>
                      <a:pt x="561168" y="172460"/>
                      <a:pt x="559584" y="175137"/>
                    </a:cubicBezTo>
                    <a:cubicBezTo>
                      <a:pt x="552609" y="187163"/>
                      <a:pt x="553665" y="199379"/>
                      <a:pt x="554795" y="211067"/>
                    </a:cubicBezTo>
                    <a:cubicBezTo>
                      <a:pt x="555248" y="216533"/>
                      <a:pt x="556040" y="222302"/>
                      <a:pt x="556002" y="228334"/>
                    </a:cubicBezTo>
                    <a:cubicBezTo>
                      <a:pt x="555248" y="279194"/>
                      <a:pt x="579717" y="326699"/>
                      <a:pt x="619945" y="357727"/>
                    </a:cubicBezTo>
                    <a:lnTo>
                      <a:pt x="623564" y="360555"/>
                    </a:lnTo>
                    <a:lnTo>
                      <a:pt x="627523" y="360367"/>
                    </a:lnTo>
                    <a:cubicBezTo>
                      <a:pt x="632085" y="360178"/>
                      <a:pt x="636873" y="361045"/>
                      <a:pt x="642189" y="363081"/>
                    </a:cubicBezTo>
                    <a:cubicBezTo>
                      <a:pt x="643170" y="363458"/>
                      <a:pt x="644037" y="363948"/>
                      <a:pt x="644866" y="364627"/>
                    </a:cubicBezTo>
                    <a:lnTo>
                      <a:pt x="646864" y="366248"/>
                    </a:lnTo>
                    <a:lnTo>
                      <a:pt x="649277" y="367002"/>
                    </a:lnTo>
                    <a:cubicBezTo>
                      <a:pt x="660512" y="370508"/>
                      <a:pt x="671220" y="377446"/>
                      <a:pt x="678836" y="385853"/>
                    </a:cubicBezTo>
                    <a:cubicBezTo>
                      <a:pt x="686338" y="394110"/>
                      <a:pt x="689882" y="402706"/>
                      <a:pt x="690259" y="411151"/>
                    </a:cubicBezTo>
                    <a:cubicBezTo>
                      <a:pt x="690335" y="414733"/>
                      <a:pt x="689618" y="417938"/>
                      <a:pt x="688072" y="420652"/>
                    </a:cubicBezTo>
                    <a:cubicBezTo>
                      <a:pt x="681173" y="432717"/>
                      <a:pt x="658363" y="434753"/>
                      <a:pt x="636119" y="425516"/>
                    </a:cubicBezTo>
                    <a:cubicBezTo>
                      <a:pt x="624054" y="420464"/>
                      <a:pt x="617306" y="412471"/>
                      <a:pt x="613800" y="406627"/>
                    </a:cubicBezTo>
                    <a:cubicBezTo>
                      <a:pt x="606673" y="394789"/>
                      <a:pt x="605769" y="380047"/>
                      <a:pt x="611424" y="370207"/>
                    </a:cubicBezTo>
                    <a:lnTo>
                      <a:pt x="613837" y="365984"/>
                    </a:lnTo>
                    <a:lnTo>
                      <a:pt x="609011" y="360329"/>
                    </a:lnTo>
                    <a:cubicBezTo>
                      <a:pt x="606522" y="357388"/>
                      <a:pt x="602300" y="354523"/>
                      <a:pt x="599359" y="351771"/>
                    </a:cubicBezTo>
                    <a:cubicBezTo>
                      <a:pt x="596118" y="348717"/>
                      <a:pt x="592950" y="345550"/>
                      <a:pt x="590047" y="342383"/>
                    </a:cubicBezTo>
                    <a:cubicBezTo>
                      <a:pt x="584128" y="335973"/>
                      <a:pt x="578737" y="329262"/>
                      <a:pt x="573948" y="322325"/>
                    </a:cubicBezTo>
                    <a:cubicBezTo>
                      <a:pt x="564033" y="307999"/>
                      <a:pt x="556643" y="292767"/>
                      <a:pt x="551704" y="277309"/>
                    </a:cubicBezTo>
                    <a:cubicBezTo>
                      <a:pt x="548084" y="265885"/>
                      <a:pt x="545785" y="254311"/>
                      <a:pt x="544729" y="242849"/>
                    </a:cubicBezTo>
                    <a:cubicBezTo>
                      <a:pt x="544202" y="237081"/>
                      <a:pt x="544390" y="231463"/>
                      <a:pt x="544089" y="225695"/>
                    </a:cubicBezTo>
                    <a:cubicBezTo>
                      <a:pt x="543749" y="218418"/>
                      <a:pt x="541939" y="210463"/>
                      <a:pt x="541450" y="203262"/>
                    </a:cubicBezTo>
                    <a:cubicBezTo>
                      <a:pt x="531269" y="212801"/>
                      <a:pt x="522599" y="224036"/>
                      <a:pt x="514454" y="235271"/>
                    </a:cubicBezTo>
                    <a:cubicBezTo>
                      <a:pt x="485613" y="272898"/>
                      <a:pt x="461031" y="313390"/>
                      <a:pt x="435544" y="353580"/>
                    </a:cubicBezTo>
                    <a:cubicBezTo>
                      <a:pt x="432114" y="359688"/>
                      <a:pt x="428833" y="365833"/>
                      <a:pt x="425741" y="372054"/>
                    </a:cubicBezTo>
                    <a:cubicBezTo>
                      <a:pt x="412470" y="399614"/>
                      <a:pt x="398031" y="433207"/>
                      <a:pt x="410095" y="474792"/>
                    </a:cubicBezTo>
                    <a:cubicBezTo>
                      <a:pt x="415562" y="494812"/>
                      <a:pt x="425440" y="514643"/>
                      <a:pt x="439465" y="533570"/>
                    </a:cubicBezTo>
                    <a:cubicBezTo>
                      <a:pt x="444592" y="540469"/>
                      <a:pt x="450852" y="547105"/>
                      <a:pt x="457072" y="553552"/>
                    </a:cubicBezTo>
                    <a:lnTo>
                      <a:pt x="461898" y="558566"/>
                    </a:lnTo>
                    <a:cubicBezTo>
                      <a:pt x="462614" y="559358"/>
                      <a:pt x="463783" y="560678"/>
                      <a:pt x="465253" y="562299"/>
                    </a:cubicBezTo>
                    <a:cubicBezTo>
                      <a:pt x="478148" y="576927"/>
                      <a:pt x="485839" y="583864"/>
                      <a:pt x="494133" y="585108"/>
                    </a:cubicBezTo>
                    <a:cubicBezTo>
                      <a:pt x="500014" y="585938"/>
                      <a:pt x="504577" y="583186"/>
                      <a:pt x="511325" y="578661"/>
                    </a:cubicBezTo>
                    <a:cubicBezTo>
                      <a:pt x="512720" y="577681"/>
                      <a:pt x="514040" y="576814"/>
                      <a:pt x="514945" y="576475"/>
                    </a:cubicBezTo>
                    <a:cubicBezTo>
                      <a:pt x="519695" y="574514"/>
                      <a:pt x="525690" y="574099"/>
                      <a:pt x="533343" y="575155"/>
                    </a:cubicBezTo>
                    <a:cubicBezTo>
                      <a:pt x="548348" y="577266"/>
                      <a:pt x="564862" y="583751"/>
                      <a:pt x="575531" y="591442"/>
                    </a:cubicBezTo>
                    <a:cubicBezTo>
                      <a:pt x="586729" y="599548"/>
                      <a:pt x="594609" y="610633"/>
                      <a:pt x="597965" y="622056"/>
                    </a:cubicBezTo>
                    <a:cubicBezTo>
                      <a:pt x="599737" y="628390"/>
                      <a:pt x="599699" y="634159"/>
                      <a:pt x="597889" y="639362"/>
                    </a:cubicBezTo>
                    <a:cubicBezTo>
                      <a:pt x="593591" y="651615"/>
                      <a:pt x="579302" y="659042"/>
                      <a:pt x="559584" y="659721"/>
                    </a:cubicBezTo>
                    <a:cubicBezTo>
                      <a:pt x="532212" y="660588"/>
                      <a:pt x="496244" y="649164"/>
                      <a:pt x="484217" y="626015"/>
                    </a:cubicBezTo>
                    <a:cubicBezTo>
                      <a:pt x="480598" y="619116"/>
                      <a:pt x="480033" y="612480"/>
                      <a:pt x="482408" y="605731"/>
                    </a:cubicBezTo>
                    <a:cubicBezTo>
                      <a:pt x="483275" y="603243"/>
                      <a:pt x="484519" y="600868"/>
                      <a:pt x="486065" y="598606"/>
                    </a:cubicBezTo>
                    <a:lnTo>
                      <a:pt x="488779" y="594534"/>
                    </a:lnTo>
                    <a:lnTo>
                      <a:pt x="483388" y="590500"/>
                    </a:lnTo>
                    <a:cubicBezTo>
                      <a:pt x="434904" y="554645"/>
                      <a:pt x="404402" y="510232"/>
                      <a:pt x="395391" y="464801"/>
                    </a:cubicBezTo>
                    <a:lnTo>
                      <a:pt x="390038" y="437241"/>
                    </a:lnTo>
                    <a:lnTo>
                      <a:pt x="372054" y="475471"/>
                    </a:lnTo>
                    <a:cubicBezTo>
                      <a:pt x="365229" y="490363"/>
                      <a:pt x="357840" y="505029"/>
                      <a:pt x="351469" y="520148"/>
                    </a:cubicBezTo>
                    <a:lnTo>
                      <a:pt x="333485" y="565994"/>
                    </a:lnTo>
                    <a:lnTo>
                      <a:pt x="325341" y="585674"/>
                    </a:lnTo>
                    <a:cubicBezTo>
                      <a:pt x="321345" y="594722"/>
                      <a:pt x="317725" y="603846"/>
                      <a:pt x="315237" y="613234"/>
                    </a:cubicBezTo>
                    <a:cubicBezTo>
                      <a:pt x="309016" y="634837"/>
                      <a:pt x="304266" y="661417"/>
                      <a:pt x="316858" y="691164"/>
                    </a:cubicBezTo>
                    <a:cubicBezTo>
                      <a:pt x="325869" y="710694"/>
                      <a:pt x="341779" y="729771"/>
                      <a:pt x="363797" y="747453"/>
                    </a:cubicBezTo>
                    <a:cubicBezTo>
                      <a:pt x="372431" y="754353"/>
                      <a:pt x="382083" y="760498"/>
                      <a:pt x="391395" y="766342"/>
                    </a:cubicBezTo>
                    <a:lnTo>
                      <a:pt x="398031" y="770640"/>
                    </a:lnTo>
                    <a:cubicBezTo>
                      <a:pt x="410510" y="778972"/>
                      <a:pt x="427702" y="789981"/>
                      <a:pt x="441237" y="786739"/>
                    </a:cubicBezTo>
                    <a:cubicBezTo>
                      <a:pt x="445837" y="785683"/>
                      <a:pt x="449116" y="783723"/>
                      <a:pt x="451982" y="781988"/>
                    </a:cubicBezTo>
                    <a:lnTo>
                      <a:pt x="454433" y="780556"/>
                    </a:lnTo>
                    <a:cubicBezTo>
                      <a:pt x="464348" y="775240"/>
                      <a:pt x="484368" y="775579"/>
                      <a:pt x="496886" y="779085"/>
                    </a:cubicBezTo>
                    <a:cubicBezTo>
                      <a:pt x="513851" y="783874"/>
                      <a:pt x="528970" y="794769"/>
                      <a:pt x="534588" y="806042"/>
                    </a:cubicBezTo>
                    <a:cubicBezTo>
                      <a:pt x="537113" y="811132"/>
                      <a:pt x="537754" y="816335"/>
                      <a:pt x="536548" y="821576"/>
                    </a:cubicBezTo>
                    <a:cubicBezTo>
                      <a:pt x="533758" y="836091"/>
                      <a:pt x="518526" y="847741"/>
                      <a:pt x="498167" y="850078"/>
                    </a:cubicBezTo>
                    <a:cubicBezTo>
                      <a:pt x="473171" y="853019"/>
                      <a:pt x="447345" y="840992"/>
                      <a:pt x="434866" y="826703"/>
                    </a:cubicBezTo>
                    <a:cubicBezTo>
                      <a:pt x="427551" y="818258"/>
                      <a:pt x="424158" y="809511"/>
                      <a:pt x="425930" y="801066"/>
                    </a:cubicBezTo>
                    <a:lnTo>
                      <a:pt x="427438" y="796089"/>
                    </a:lnTo>
                    <a:lnTo>
                      <a:pt x="421066" y="791678"/>
                    </a:lnTo>
                    <a:cubicBezTo>
                      <a:pt x="377370" y="775655"/>
                      <a:pt x="339404" y="746888"/>
                      <a:pt x="316142" y="712956"/>
                    </a:cubicBezTo>
                    <a:cubicBezTo>
                      <a:pt x="310675" y="705001"/>
                      <a:pt x="307772" y="696329"/>
                      <a:pt x="301966" y="688374"/>
                    </a:cubicBezTo>
                    <a:cubicBezTo>
                      <a:pt x="301476" y="687658"/>
                      <a:pt x="300722" y="686829"/>
                      <a:pt x="299741" y="686791"/>
                    </a:cubicBezTo>
                    <a:cubicBezTo>
                      <a:pt x="298610" y="686753"/>
                      <a:pt x="297970" y="687696"/>
                      <a:pt x="297705" y="688525"/>
                    </a:cubicBezTo>
                    <a:cubicBezTo>
                      <a:pt x="294199" y="698441"/>
                      <a:pt x="292728" y="708809"/>
                      <a:pt x="289411" y="718687"/>
                    </a:cubicBezTo>
                    <a:cubicBezTo>
                      <a:pt x="288506" y="721326"/>
                      <a:pt x="287752" y="723626"/>
                      <a:pt x="287413" y="725172"/>
                    </a:cubicBezTo>
                    <a:lnTo>
                      <a:pt x="281493" y="754504"/>
                    </a:lnTo>
                    <a:cubicBezTo>
                      <a:pt x="277271" y="773091"/>
                      <a:pt x="275046" y="791980"/>
                      <a:pt x="272634" y="810793"/>
                    </a:cubicBezTo>
                    <a:lnTo>
                      <a:pt x="267732" y="853924"/>
                    </a:lnTo>
                    <a:cubicBezTo>
                      <a:pt x="265847" y="867874"/>
                      <a:pt x="265961" y="882012"/>
                      <a:pt x="264829" y="896037"/>
                    </a:cubicBezTo>
                    <a:cubicBezTo>
                      <a:pt x="263472" y="918394"/>
                      <a:pt x="273614" y="940262"/>
                      <a:pt x="285981" y="961827"/>
                    </a:cubicBezTo>
                    <a:cubicBezTo>
                      <a:pt x="315237" y="1009256"/>
                      <a:pt x="357124" y="1046242"/>
                      <a:pt x="409793" y="1066413"/>
                    </a:cubicBezTo>
                    <a:lnTo>
                      <a:pt x="416391" y="1069127"/>
                    </a:lnTo>
                    <a:lnTo>
                      <a:pt x="421933" y="1065508"/>
                    </a:lnTo>
                    <a:lnTo>
                      <a:pt x="425214" y="1062718"/>
                    </a:lnTo>
                    <a:cubicBezTo>
                      <a:pt x="436713" y="1054084"/>
                      <a:pt x="450852" y="1049824"/>
                      <a:pt x="465103" y="1050389"/>
                    </a:cubicBezTo>
                    <a:cubicBezTo>
                      <a:pt x="478788" y="1050917"/>
                      <a:pt x="491268" y="1055705"/>
                      <a:pt x="501183" y="1063887"/>
                    </a:cubicBezTo>
                    <a:cubicBezTo>
                      <a:pt x="509365" y="1070711"/>
                      <a:pt x="513851" y="1078704"/>
                      <a:pt x="514078" y="1087300"/>
                    </a:cubicBezTo>
                    <a:cubicBezTo>
                      <a:pt x="514530" y="1106301"/>
                      <a:pt x="492776" y="1128583"/>
                      <a:pt x="456243" y="1133258"/>
                    </a:cubicBezTo>
                    <a:cubicBezTo>
                      <a:pt x="441840" y="1134993"/>
                      <a:pt x="427513" y="1132278"/>
                      <a:pt x="416505" y="1125228"/>
                    </a:cubicBezTo>
                    <a:cubicBezTo>
                      <a:pt x="411378" y="1122928"/>
                      <a:pt x="408474" y="1120968"/>
                      <a:pt x="406250" y="1118592"/>
                    </a:cubicBezTo>
                    <a:cubicBezTo>
                      <a:pt x="402781" y="1114860"/>
                      <a:pt x="400821" y="1110298"/>
                      <a:pt x="400443" y="1105095"/>
                    </a:cubicBezTo>
                    <a:cubicBezTo>
                      <a:pt x="399765" y="1102154"/>
                      <a:pt x="399425" y="1100043"/>
                      <a:pt x="399350" y="1097894"/>
                    </a:cubicBezTo>
                    <a:cubicBezTo>
                      <a:pt x="399199" y="1092050"/>
                      <a:pt x="400896" y="1086508"/>
                      <a:pt x="404516" y="1081456"/>
                    </a:cubicBezTo>
                    <a:lnTo>
                      <a:pt x="408173" y="1076366"/>
                    </a:lnTo>
                    <a:lnTo>
                      <a:pt x="401084" y="1073538"/>
                    </a:lnTo>
                    <a:cubicBezTo>
                      <a:pt x="376126" y="1063397"/>
                      <a:pt x="352487" y="1049673"/>
                      <a:pt x="333711" y="1033838"/>
                    </a:cubicBezTo>
                    <a:cubicBezTo>
                      <a:pt x="313880" y="1017551"/>
                      <a:pt x="292578" y="997418"/>
                      <a:pt x="280664" y="975890"/>
                    </a:cubicBezTo>
                    <a:cubicBezTo>
                      <a:pt x="278025" y="971102"/>
                      <a:pt x="276969" y="967256"/>
                      <a:pt x="271088" y="963675"/>
                    </a:cubicBezTo>
                    <a:cubicBezTo>
                      <a:pt x="270220" y="963147"/>
                      <a:pt x="269202" y="962619"/>
                      <a:pt x="268147" y="962732"/>
                    </a:cubicBezTo>
                    <a:cubicBezTo>
                      <a:pt x="266828" y="962845"/>
                      <a:pt x="265998" y="963825"/>
                      <a:pt x="265432" y="964730"/>
                    </a:cubicBezTo>
                    <a:cubicBezTo>
                      <a:pt x="258759" y="975249"/>
                      <a:pt x="260494" y="987578"/>
                      <a:pt x="260532" y="999152"/>
                    </a:cubicBezTo>
                    <a:lnTo>
                      <a:pt x="260606" y="1038664"/>
                    </a:lnTo>
                    <a:cubicBezTo>
                      <a:pt x="261323" y="1065545"/>
                      <a:pt x="263623" y="1092389"/>
                      <a:pt x="264829" y="1119196"/>
                    </a:cubicBezTo>
                    <a:cubicBezTo>
                      <a:pt x="265847" y="1146982"/>
                      <a:pt x="270485" y="1174467"/>
                      <a:pt x="272747" y="1202140"/>
                    </a:cubicBezTo>
                    <a:lnTo>
                      <a:pt x="273237" y="1207381"/>
                    </a:lnTo>
                    <a:lnTo>
                      <a:pt x="280061" y="1207871"/>
                    </a:lnTo>
                    <a:cubicBezTo>
                      <a:pt x="289034" y="1208474"/>
                      <a:pt x="296876" y="1210887"/>
                      <a:pt x="303474" y="1215034"/>
                    </a:cubicBezTo>
                    <a:cubicBezTo>
                      <a:pt x="309129" y="1218691"/>
                      <a:pt x="314068" y="1223517"/>
                      <a:pt x="318140" y="1229361"/>
                    </a:cubicBezTo>
                    <a:cubicBezTo>
                      <a:pt x="325002" y="1235921"/>
                      <a:pt x="328772" y="1242557"/>
                      <a:pt x="329941" y="1249758"/>
                    </a:cubicBezTo>
                    <a:cubicBezTo>
                      <a:pt x="330921" y="1258014"/>
                      <a:pt x="329300" y="1265216"/>
                      <a:pt x="325341" y="1272794"/>
                    </a:cubicBezTo>
                    <a:cubicBezTo>
                      <a:pt x="322212" y="1288176"/>
                      <a:pt x="311052" y="1301900"/>
                      <a:pt x="295669" y="1310232"/>
                    </a:cubicBezTo>
                    <a:cubicBezTo>
                      <a:pt x="286093" y="1315359"/>
                      <a:pt x="270749" y="1320826"/>
                      <a:pt x="251709" y="1316226"/>
                    </a:cubicBezTo>
                    <a:cubicBezTo>
                      <a:pt x="229955" y="1315698"/>
                      <a:pt x="214987" y="1307442"/>
                      <a:pt x="208390" y="1293454"/>
                    </a:cubicBezTo>
                    <a:cubicBezTo>
                      <a:pt x="206844" y="1290174"/>
                      <a:pt x="205751" y="1286630"/>
                      <a:pt x="205147" y="1282898"/>
                    </a:cubicBezTo>
                    <a:cubicBezTo>
                      <a:pt x="202244" y="1263783"/>
                      <a:pt x="211782" y="1239917"/>
                      <a:pt x="230973" y="1224083"/>
                    </a:cubicBezTo>
                    <a:cubicBezTo>
                      <a:pt x="237344" y="1218767"/>
                      <a:pt x="244998" y="1214582"/>
                      <a:pt x="253670" y="1211565"/>
                    </a:cubicBezTo>
                    <a:lnTo>
                      <a:pt x="259890" y="1209416"/>
                    </a:lnTo>
                    <a:lnTo>
                      <a:pt x="259363" y="1204289"/>
                    </a:lnTo>
                    <a:cubicBezTo>
                      <a:pt x="257100" y="1177257"/>
                      <a:pt x="252878" y="1150337"/>
                      <a:pt x="251558" y="1123230"/>
                    </a:cubicBezTo>
                    <a:lnTo>
                      <a:pt x="247261" y="1041793"/>
                    </a:lnTo>
                    <a:lnTo>
                      <a:pt x="247261" y="992102"/>
                    </a:lnTo>
                    <a:lnTo>
                      <a:pt x="247223" y="967558"/>
                    </a:lnTo>
                    <a:cubicBezTo>
                      <a:pt x="247223" y="962129"/>
                      <a:pt x="248995" y="953684"/>
                      <a:pt x="239230" y="952326"/>
                    </a:cubicBezTo>
                    <a:cubicBezTo>
                      <a:pt x="232367" y="951384"/>
                      <a:pt x="229879" y="955833"/>
                      <a:pt x="227391" y="959565"/>
                    </a:cubicBezTo>
                    <a:cubicBezTo>
                      <a:pt x="224300" y="964014"/>
                      <a:pt x="220265" y="968274"/>
                      <a:pt x="216495" y="972459"/>
                    </a:cubicBezTo>
                    <a:cubicBezTo>
                      <a:pt x="208352" y="981508"/>
                      <a:pt x="199304" y="990141"/>
                      <a:pt x="189576" y="998436"/>
                    </a:cubicBezTo>
                    <a:cubicBezTo>
                      <a:pt x="169254" y="1015703"/>
                      <a:pt x="145992" y="1031538"/>
                      <a:pt x="120657" y="1045224"/>
                    </a:cubicBezTo>
                    <a:lnTo>
                      <a:pt x="115642" y="1048014"/>
                    </a:lnTo>
                    <a:lnTo>
                      <a:pt x="117038" y="1052991"/>
                    </a:lnTo>
                    <a:cubicBezTo>
                      <a:pt x="118093" y="1056723"/>
                      <a:pt x="118658" y="1060493"/>
                      <a:pt x="118772" y="1064264"/>
                    </a:cubicBezTo>
                    <a:cubicBezTo>
                      <a:pt x="119149" y="1077572"/>
                      <a:pt x="113568" y="1090504"/>
                      <a:pt x="102635" y="1102003"/>
                    </a:cubicBezTo>
                    <a:cubicBezTo>
                      <a:pt x="91287" y="1113917"/>
                      <a:pt x="75037" y="1121609"/>
                      <a:pt x="58071" y="1122777"/>
                    </a:cubicBezTo>
                    <a:cubicBezTo>
                      <a:pt x="41934" y="1123871"/>
                      <a:pt x="26515" y="1118894"/>
                      <a:pt x="14676" y="1108450"/>
                    </a:cubicBezTo>
                    <a:cubicBezTo>
                      <a:pt x="5364" y="1100495"/>
                      <a:pt x="350" y="1089524"/>
                      <a:pt x="10" y="1077082"/>
                    </a:cubicBezTo>
                    <a:close/>
                  </a:path>
                </a:pathLst>
              </a:custGeom>
              <a:grpFill/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F42DA9E3-7896-4ED6-AACA-503145A6B6C0}"/>
                  </a:ext>
                </a:extLst>
              </p:cNvPr>
              <p:cNvSpPr/>
              <p:nvPr/>
            </p:nvSpPr>
            <p:spPr>
              <a:xfrm>
                <a:off x="1551509" y="270934"/>
                <a:ext cx="1128189" cy="2082961"/>
              </a:xfrm>
              <a:custGeom>
                <a:avLst/>
                <a:gdLst>
                  <a:gd name="connsiteX0" fmla="*/ 10 w 713841"/>
                  <a:gd name="connsiteY0" fmla="*/ 1077082 h 1317955"/>
                  <a:gd name="connsiteX1" fmla="*/ 10868 w 713841"/>
                  <a:gd name="connsiteY1" fmla="*/ 1042019 h 1317955"/>
                  <a:gd name="connsiteX2" fmla="*/ 73114 w 713841"/>
                  <a:gd name="connsiteY2" fmla="*/ 1008540 h 1317955"/>
                  <a:gd name="connsiteX3" fmla="*/ 100410 w 713841"/>
                  <a:gd name="connsiteY3" fmla="*/ 1025581 h 1317955"/>
                  <a:gd name="connsiteX4" fmla="*/ 100825 w 713841"/>
                  <a:gd name="connsiteY4" fmla="*/ 1026298 h 1317955"/>
                  <a:gd name="connsiteX5" fmla="*/ 102673 w 713841"/>
                  <a:gd name="connsiteY5" fmla="*/ 1028145 h 1317955"/>
                  <a:gd name="connsiteX6" fmla="*/ 105689 w 713841"/>
                  <a:gd name="connsiteY6" fmla="*/ 1031350 h 1317955"/>
                  <a:gd name="connsiteX7" fmla="*/ 110515 w 713841"/>
                  <a:gd name="connsiteY7" fmla="*/ 1037458 h 1317955"/>
                  <a:gd name="connsiteX8" fmla="*/ 117867 w 713841"/>
                  <a:gd name="connsiteY8" fmla="*/ 1033386 h 1317955"/>
                  <a:gd name="connsiteX9" fmla="*/ 229163 w 713841"/>
                  <a:gd name="connsiteY9" fmla="*/ 935549 h 1317955"/>
                  <a:gd name="connsiteX10" fmla="*/ 253821 w 713841"/>
                  <a:gd name="connsiteY10" fmla="*/ 855357 h 1317955"/>
                  <a:gd name="connsiteX11" fmla="*/ 258231 w 713841"/>
                  <a:gd name="connsiteY11" fmla="*/ 821123 h 1317955"/>
                  <a:gd name="connsiteX12" fmla="*/ 260644 w 713841"/>
                  <a:gd name="connsiteY12" fmla="*/ 800689 h 1317955"/>
                  <a:gd name="connsiteX13" fmla="*/ 270145 w 713841"/>
                  <a:gd name="connsiteY13" fmla="*/ 743683 h 1317955"/>
                  <a:gd name="connsiteX14" fmla="*/ 276140 w 713841"/>
                  <a:gd name="connsiteY14" fmla="*/ 714163 h 1317955"/>
                  <a:gd name="connsiteX15" fmla="*/ 277007 w 713841"/>
                  <a:gd name="connsiteY15" fmla="*/ 706622 h 1317955"/>
                  <a:gd name="connsiteX16" fmla="*/ 278402 w 713841"/>
                  <a:gd name="connsiteY16" fmla="*/ 678044 h 1317955"/>
                  <a:gd name="connsiteX17" fmla="*/ 274708 w 713841"/>
                  <a:gd name="connsiteY17" fmla="*/ 673746 h 1317955"/>
                  <a:gd name="connsiteX18" fmla="*/ 270522 w 713841"/>
                  <a:gd name="connsiteY18" fmla="*/ 675066 h 1317955"/>
                  <a:gd name="connsiteX19" fmla="*/ 261361 w 713841"/>
                  <a:gd name="connsiteY19" fmla="*/ 686338 h 1317955"/>
                  <a:gd name="connsiteX20" fmla="*/ 248919 w 713841"/>
                  <a:gd name="connsiteY20" fmla="*/ 696329 h 1317955"/>
                  <a:gd name="connsiteX21" fmla="*/ 221999 w 713841"/>
                  <a:gd name="connsiteY21" fmla="*/ 713408 h 1317955"/>
                  <a:gd name="connsiteX22" fmla="*/ 163034 w 713841"/>
                  <a:gd name="connsiteY22" fmla="*/ 734484 h 1317955"/>
                  <a:gd name="connsiteX23" fmla="*/ 145465 w 713841"/>
                  <a:gd name="connsiteY23" fmla="*/ 736821 h 1317955"/>
                  <a:gd name="connsiteX24" fmla="*/ 139734 w 713841"/>
                  <a:gd name="connsiteY24" fmla="*/ 737312 h 1317955"/>
                  <a:gd name="connsiteX25" fmla="*/ 138226 w 713841"/>
                  <a:gd name="connsiteY25" fmla="*/ 741949 h 1317955"/>
                  <a:gd name="connsiteX26" fmla="*/ 134833 w 713841"/>
                  <a:gd name="connsiteY26" fmla="*/ 750583 h 1317955"/>
                  <a:gd name="connsiteX27" fmla="*/ 133702 w 713841"/>
                  <a:gd name="connsiteY27" fmla="*/ 752581 h 1317955"/>
                  <a:gd name="connsiteX28" fmla="*/ 133513 w 713841"/>
                  <a:gd name="connsiteY28" fmla="*/ 758161 h 1317955"/>
                  <a:gd name="connsiteX29" fmla="*/ 112739 w 713841"/>
                  <a:gd name="connsiteY29" fmla="*/ 775579 h 1317955"/>
                  <a:gd name="connsiteX30" fmla="*/ 63539 w 713841"/>
                  <a:gd name="connsiteY30" fmla="*/ 774637 h 1317955"/>
                  <a:gd name="connsiteX31" fmla="*/ 33489 w 713841"/>
                  <a:gd name="connsiteY31" fmla="*/ 722683 h 1317955"/>
                  <a:gd name="connsiteX32" fmla="*/ 41407 w 713841"/>
                  <a:gd name="connsiteY32" fmla="*/ 704888 h 1317955"/>
                  <a:gd name="connsiteX33" fmla="*/ 83822 w 713841"/>
                  <a:gd name="connsiteY33" fmla="*/ 679439 h 1317955"/>
                  <a:gd name="connsiteX34" fmla="*/ 120506 w 713841"/>
                  <a:gd name="connsiteY34" fmla="*/ 686866 h 1317955"/>
                  <a:gd name="connsiteX35" fmla="*/ 140413 w 713841"/>
                  <a:gd name="connsiteY35" fmla="*/ 717367 h 1317955"/>
                  <a:gd name="connsiteX36" fmla="*/ 141053 w 713841"/>
                  <a:gd name="connsiteY36" fmla="*/ 721741 h 1317955"/>
                  <a:gd name="connsiteX37" fmla="*/ 146143 w 713841"/>
                  <a:gd name="connsiteY37" fmla="*/ 724040 h 1317955"/>
                  <a:gd name="connsiteX38" fmla="*/ 186749 w 713841"/>
                  <a:gd name="connsiteY38" fmla="*/ 714200 h 1317955"/>
                  <a:gd name="connsiteX39" fmla="*/ 218607 w 713841"/>
                  <a:gd name="connsiteY39" fmla="*/ 701193 h 1317955"/>
                  <a:gd name="connsiteX40" fmla="*/ 271427 w 713841"/>
                  <a:gd name="connsiteY40" fmla="*/ 659645 h 1317955"/>
                  <a:gd name="connsiteX41" fmla="*/ 318215 w 713841"/>
                  <a:gd name="connsiteY41" fmla="*/ 569688 h 1317955"/>
                  <a:gd name="connsiteX42" fmla="*/ 321420 w 713841"/>
                  <a:gd name="connsiteY42" fmla="*/ 560640 h 1317955"/>
                  <a:gd name="connsiteX43" fmla="*/ 329149 w 713841"/>
                  <a:gd name="connsiteY43" fmla="*/ 539602 h 1317955"/>
                  <a:gd name="connsiteX44" fmla="*/ 354409 w 713841"/>
                  <a:gd name="connsiteY44" fmla="*/ 480938 h 1317955"/>
                  <a:gd name="connsiteX45" fmla="*/ 381743 w 713841"/>
                  <a:gd name="connsiteY45" fmla="*/ 423367 h 1317955"/>
                  <a:gd name="connsiteX46" fmla="*/ 392714 w 713841"/>
                  <a:gd name="connsiteY46" fmla="*/ 403272 h 1317955"/>
                  <a:gd name="connsiteX47" fmla="*/ 369000 w 713841"/>
                  <a:gd name="connsiteY47" fmla="*/ 412848 h 1317955"/>
                  <a:gd name="connsiteX48" fmla="*/ 327565 w 713841"/>
                  <a:gd name="connsiteY48" fmla="*/ 424234 h 1317955"/>
                  <a:gd name="connsiteX49" fmla="*/ 231916 w 713841"/>
                  <a:gd name="connsiteY49" fmla="*/ 426948 h 1317955"/>
                  <a:gd name="connsiteX50" fmla="*/ 223508 w 713841"/>
                  <a:gd name="connsiteY50" fmla="*/ 424762 h 1317955"/>
                  <a:gd name="connsiteX51" fmla="*/ 221887 w 713841"/>
                  <a:gd name="connsiteY51" fmla="*/ 431963 h 1317955"/>
                  <a:gd name="connsiteX52" fmla="*/ 220378 w 713841"/>
                  <a:gd name="connsiteY52" fmla="*/ 436713 h 1317955"/>
                  <a:gd name="connsiteX53" fmla="*/ 216986 w 713841"/>
                  <a:gd name="connsiteY53" fmla="*/ 442218 h 1317955"/>
                  <a:gd name="connsiteX54" fmla="*/ 215252 w 713841"/>
                  <a:gd name="connsiteY54" fmla="*/ 444103 h 1317955"/>
                  <a:gd name="connsiteX55" fmla="*/ 215289 w 713841"/>
                  <a:gd name="connsiteY55" fmla="*/ 446667 h 1317955"/>
                  <a:gd name="connsiteX56" fmla="*/ 214497 w 713841"/>
                  <a:gd name="connsiteY56" fmla="*/ 449193 h 1317955"/>
                  <a:gd name="connsiteX57" fmla="*/ 211933 w 713841"/>
                  <a:gd name="connsiteY57" fmla="*/ 451907 h 1317955"/>
                  <a:gd name="connsiteX58" fmla="*/ 164806 w 713841"/>
                  <a:gd name="connsiteY58" fmla="*/ 460051 h 1317955"/>
                  <a:gd name="connsiteX59" fmla="*/ 133815 w 713841"/>
                  <a:gd name="connsiteY59" fmla="*/ 422273 h 1317955"/>
                  <a:gd name="connsiteX60" fmla="*/ 137510 w 713841"/>
                  <a:gd name="connsiteY60" fmla="*/ 398446 h 1317955"/>
                  <a:gd name="connsiteX61" fmla="*/ 184034 w 713841"/>
                  <a:gd name="connsiteY61" fmla="*/ 364966 h 1317955"/>
                  <a:gd name="connsiteX62" fmla="*/ 221774 w 713841"/>
                  <a:gd name="connsiteY62" fmla="*/ 406853 h 1317955"/>
                  <a:gd name="connsiteX63" fmla="*/ 222754 w 713841"/>
                  <a:gd name="connsiteY63" fmla="*/ 411566 h 1317955"/>
                  <a:gd name="connsiteX64" fmla="*/ 227806 w 713841"/>
                  <a:gd name="connsiteY64" fmla="*/ 413413 h 1317955"/>
                  <a:gd name="connsiteX65" fmla="*/ 329752 w 713841"/>
                  <a:gd name="connsiteY65" fmla="*/ 411717 h 1317955"/>
                  <a:gd name="connsiteX66" fmla="*/ 447269 w 713841"/>
                  <a:gd name="connsiteY66" fmla="*/ 309280 h 1317955"/>
                  <a:gd name="connsiteX67" fmla="*/ 472191 w 713841"/>
                  <a:gd name="connsiteY67" fmla="*/ 269769 h 1317955"/>
                  <a:gd name="connsiteX68" fmla="*/ 499525 w 713841"/>
                  <a:gd name="connsiteY68" fmla="*/ 231765 h 1317955"/>
                  <a:gd name="connsiteX69" fmla="*/ 503181 w 713841"/>
                  <a:gd name="connsiteY69" fmla="*/ 225506 h 1317955"/>
                  <a:gd name="connsiteX70" fmla="*/ 511363 w 713841"/>
                  <a:gd name="connsiteY70" fmla="*/ 214497 h 1317955"/>
                  <a:gd name="connsiteX71" fmla="*/ 520261 w 713841"/>
                  <a:gd name="connsiteY71" fmla="*/ 197418 h 1317955"/>
                  <a:gd name="connsiteX72" fmla="*/ 520185 w 713841"/>
                  <a:gd name="connsiteY72" fmla="*/ 194666 h 1317955"/>
                  <a:gd name="connsiteX73" fmla="*/ 517508 w 713841"/>
                  <a:gd name="connsiteY73" fmla="*/ 194251 h 1317955"/>
                  <a:gd name="connsiteX74" fmla="*/ 494774 w 713841"/>
                  <a:gd name="connsiteY74" fmla="*/ 202018 h 1317955"/>
                  <a:gd name="connsiteX75" fmla="*/ 470192 w 713841"/>
                  <a:gd name="connsiteY75" fmla="*/ 207937 h 1317955"/>
                  <a:gd name="connsiteX76" fmla="*/ 414506 w 713841"/>
                  <a:gd name="connsiteY76" fmla="*/ 207937 h 1317955"/>
                  <a:gd name="connsiteX77" fmla="*/ 405383 w 713841"/>
                  <a:gd name="connsiteY77" fmla="*/ 205939 h 1317955"/>
                  <a:gd name="connsiteX78" fmla="*/ 400896 w 713841"/>
                  <a:gd name="connsiteY78" fmla="*/ 204808 h 1317955"/>
                  <a:gd name="connsiteX79" fmla="*/ 397993 w 713841"/>
                  <a:gd name="connsiteY79" fmla="*/ 207409 h 1317955"/>
                  <a:gd name="connsiteX80" fmla="*/ 384873 w 713841"/>
                  <a:gd name="connsiteY80" fmla="*/ 216043 h 1317955"/>
                  <a:gd name="connsiteX81" fmla="*/ 363308 w 713841"/>
                  <a:gd name="connsiteY81" fmla="*/ 224715 h 1317955"/>
                  <a:gd name="connsiteX82" fmla="*/ 327415 w 713841"/>
                  <a:gd name="connsiteY82" fmla="*/ 205298 h 1317955"/>
                  <a:gd name="connsiteX83" fmla="*/ 317574 w 713841"/>
                  <a:gd name="connsiteY83" fmla="*/ 149838 h 1317955"/>
                  <a:gd name="connsiteX84" fmla="*/ 322136 w 713841"/>
                  <a:gd name="connsiteY84" fmla="*/ 144108 h 1317955"/>
                  <a:gd name="connsiteX85" fmla="*/ 370433 w 713841"/>
                  <a:gd name="connsiteY85" fmla="*/ 137925 h 1317955"/>
                  <a:gd name="connsiteX86" fmla="*/ 407381 w 713841"/>
                  <a:gd name="connsiteY86" fmla="*/ 178077 h 1317955"/>
                  <a:gd name="connsiteX87" fmla="*/ 408059 w 713841"/>
                  <a:gd name="connsiteY87" fmla="*/ 188181 h 1317955"/>
                  <a:gd name="connsiteX88" fmla="*/ 407343 w 713841"/>
                  <a:gd name="connsiteY88" fmla="*/ 196061 h 1317955"/>
                  <a:gd name="connsiteX89" fmla="*/ 416240 w 713841"/>
                  <a:gd name="connsiteY89" fmla="*/ 197720 h 1317955"/>
                  <a:gd name="connsiteX90" fmla="*/ 498959 w 713841"/>
                  <a:gd name="connsiteY90" fmla="*/ 187277 h 1317955"/>
                  <a:gd name="connsiteX91" fmla="*/ 558754 w 713841"/>
                  <a:gd name="connsiteY91" fmla="*/ 152138 h 1317955"/>
                  <a:gd name="connsiteX92" fmla="*/ 570932 w 713841"/>
                  <a:gd name="connsiteY92" fmla="*/ 142901 h 1317955"/>
                  <a:gd name="connsiteX93" fmla="*/ 576814 w 713841"/>
                  <a:gd name="connsiteY93" fmla="*/ 134079 h 1317955"/>
                  <a:gd name="connsiteX94" fmla="*/ 580244 w 713841"/>
                  <a:gd name="connsiteY94" fmla="*/ 128876 h 1317955"/>
                  <a:gd name="connsiteX95" fmla="*/ 638758 w 713841"/>
                  <a:gd name="connsiteY95" fmla="*/ 65612 h 1317955"/>
                  <a:gd name="connsiteX96" fmla="*/ 644942 w 713841"/>
                  <a:gd name="connsiteY96" fmla="*/ 59127 h 1317955"/>
                  <a:gd name="connsiteX97" fmla="*/ 659231 w 713841"/>
                  <a:gd name="connsiteY97" fmla="*/ 45555 h 1317955"/>
                  <a:gd name="connsiteX98" fmla="*/ 680079 w 713841"/>
                  <a:gd name="connsiteY98" fmla="*/ 25761 h 1317955"/>
                  <a:gd name="connsiteX99" fmla="*/ 686074 w 713841"/>
                  <a:gd name="connsiteY99" fmla="*/ 19126 h 1317955"/>
                  <a:gd name="connsiteX100" fmla="*/ 694670 w 713841"/>
                  <a:gd name="connsiteY100" fmla="*/ 9549 h 1317955"/>
                  <a:gd name="connsiteX101" fmla="*/ 710279 w 713841"/>
                  <a:gd name="connsiteY101" fmla="*/ 124 h 1317955"/>
                  <a:gd name="connsiteX102" fmla="*/ 713823 w 713841"/>
                  <a:gd name="connsiteY102" fmla="*/ 7664 h 1317955"/>
                  <a:gd name="connsiteX103" fmla="*/ 708281 w 713841"/>
                  <a:gd name="connsiteY103" fmla="*/ 17957 h 1317955"/>
                  <a:gd name="connsiteX104" fmla="*/ 701796 w 713841"/>
                  <a:gd name="connsiteY104" fmla="*/ 23914 h 1317955"/>
                  <a:gd name="connsiteX105" fmla="*/ 687092 w 713841"/>
                  <a:gd name="connsiteY105" fmla="*/ 38014 h 1317955"/>
                  <a:gd name="connsiteX106" fmla="*/ 678911 w 713841"/>
                  <a:gd name="connsiteY106" fmla="*/ 46045 h 1317955"/>
                  <a:gd name="connsiteX107" fmla="*/ 591292 w 713841"/>
                  <a:gd name="connsiteY107" fmla="*/ 138226 h 1317955"/>
                  <a:gd name="connsiteX108" fmla="*/ 579302 w 713841"/>
                  <a:gd name="connsiteY108" fmla="*/ 151271 h 1317955"/>
                  <a:gd name="connsiteX109" fmla="*/ 564749 w 713841"/>
                  <a:gd name="connsiteY109" fmla="*/ 167483 h 1317955"/>
                  <a:gd name="connsiteX110" fmla="*/ 559584 w 713841"/>
                  <a:gd name="connsiteY110" fmla="*/ 175137 h 1317955"/>
                  <a:gd name="connsiteX111" fmla="*/ 554795 w 713841"/>
                  <a:gd name="connsiteY111" fmla="*/ 211067 h 1317955"/>
                  <a:gd name="connsiteX112" fmla="*/ 556002 w 713841"/>
                  <a:gd name="connsiteY112" fmla="*/ 228334 h 1317955"/>
                  <a:gd name="connsiteX113" fmla="*/ 619945 w 713841"/>
                  <a:gd name="connsiteY113" fmla="*/ 357727 h 1317955"/>
                  <a:gd name="connsiteX114" fmla="*/ 623564 w 713841"/>
                  <a:gd name="connsiteY114" fmla="*/ 360555 h 1317955"/>
                  <a:gd name="connsiteX115" fmla="*/ 627523 w 713841"/>
                  <a:gd name="connsiteY115" fmla="*/ 360367 h 1317955"/>
                  <a:gd name="connsiteX116" fmla="*/ 642189 w 713841"/>
                  <a:gd name="connsiteY116" fmla="*/ 363081 h 1317955"/>
                  <a:gd name="connsiteX117" fmla="*/ 644866 w 713841"/>
                  <a:gd name="connsiteY117" fmla="*/ 364627 h 1317955"/>
                  <a:gd name="connsiteX118" fmla="*/ 646864 w 713841"/>
                  <a:gd name="connsiteY118" fmla="*/ 366248 h 1317955"/>
                  <a:gd name="connsiteX119" fmla="*/ 649277 w 713841"/>
                  <a:gd name="connsiteY119" fmla="*/ 367002 h 1317955"/>
                  <a:gd name="connsiteX120" fmla="*/ 678836 w 713841"/>
                  <a:gd name="connsiteY120" fmla="*/ 385853 h 1317955"/>
                  <a:gd name="connsiteX121" fmla="*/ 690259 w 713841"/>
                  <a:gd name="connsiteY121" fmla="*/ 411151 h 1317955"/>
                  <a:gd name="connsiteX122" fmla="*/ 688072 w 713841"/>
                  <a:gd name="connsiteY122" fmla="*/ 420652 h 1317955"/>
                  <a:gd name="connsiteX123" fmla="*/ 636119 w 713841"/>
                  <a:gd name="connsiteY123" fmla="*/ 425516 h 1317955"/>
                  <a:gd name="connsiteX124" fmla="*/ 613800 w 713841"/>
                  <a:gd name="connsiteY124" fmla="*/ 406627 h 1317955"/>
                  <a:gd name="connsiteX125" fmla="*/ 611424 w 713841"/>
                  <a:gd name="connsiteY125" fmla="*/ 370207 h 1317955"/>
                  <a:gd name="connsiteX126" fmla="*/ 613837 w 713841"/>
                  <a:gd name="connsiteY126" fmla="*/ 365984 h 1317955"/>
                  <a:gd name="connsiteX127" fmla="*/ 609011 w 713841"/>
                  <a:gd name="connsiteY127" fmla="*/ 360329 h 1317955"/>
                  <a:gd name="connsiteX128" fmla="*/ 599359 w 713841"/>
                  <a:gd name="connsiteY128" fmla="*/ 351771 h 1317955"/>
                  <a:gd name="connsiteX129" fmla="*/ 590047 w 713841"/>
                  <a:gd name="connsiteY129" fmla="*/ 342383 h 1317955"/>
                  <a:gd name="connsiteX130" fmla="*/ 573948 w 713841"/>
                  <a:gd name="connsiteY130" fmla="*/ 322325 h 1317955"/>
                  <a:gd name="connsiteX131" fmla="*/ 551704 w 713841"/>
                  <a:gd name="connsiteY131" fmla="*/ 277309 h 1317955"/>
                  <a:gd name="connsiteX132" fmla="*/ 544729 w 713841"/>
                  <a:gd name="connsiteY132" fmla="*/ 242849 h 1317955"/>
                  <a:gd name="connsiteX133" fmla="*/ 544089 w 713841"/>
                  <a:gd name="connsiteY133" fmla="*/ 225695 h 1317955"/>
                  <a:gd name="connsiteX134" fmla="*/ 541450 w 713841"/>
                  <a:gd name="connsiteY134" fmla="*/ 203262 h 1317955"/>
                  <a:gd name="connsiteX135" fmla="*/ 514454 w 713841"/>
                  <a:gd name="connsiteY135" fmla="*/ 235271 h 1317955"/>
                  <a:gd name="connsiteX136" fmla="*/ 435544 w 713841"/>
                  <a:gd name="connsiteY136" fmla="*/ 353580 h 1317955"/>
                  <a:gd name="connsiteX137" fmla="*/ 425741 w 713841"/>
                  <a:gd name="connsiteY137" fmla="*/ 372054 h 1317955"/>
                  <a:gd name="connsiteX138" fmla="*/ 410095 w 713841"/>
                  <a:gd name="connsiteY138" fmla="*/ 474792 h 1317955"/>
                  <a:gd name="connsiteX139" fmla="*/ 439465 w 713841"/>
                  <a:gd name="connsiteY139" fmla="*/ 533570 h 1317955"/>
                  <a:gd name="connsiteX140" fmla="*/ 457072 w 713841"/>
                  <a:gd name="connsiteY140" fmla="*/ 553552 h 1317955"/>
                  <a:gd name="connsiteX141" fmla="*/ 461898 w 713841"/>
                  <a:gd name="connsiteY141" fmla="*/ 558566 h 1317955"/>
                  <a:gd name="connsiteX142" fmla="*/ 465253 w 713841"/>
                  <a:gd name="connsiteY142" fmla="*/ 562299 h 1317955"/>
                  <a:gd name="connsiteX143" fmla="*/ 494133 w 713841"/>
                  <a:gd name="connsiteY143" fmla="*/ 585108 h 1317955"/>
                  <a:gd name="connsiteX144" fmla="*/ 511325 w 713841"/>
                  <a:gd name="connsiteY144" fmla="*/ 578661 h 1317955"/>
                  <a:gd name="connsiteX145" fmla="*/ 514945 w 713841"/>
                  <a:gd name="connsiteY145" fmla="*/ 576475 h 1317955"/>
                  <a:gd name="connsiteX146" fmla="*/ 533343 w 713841"/>
                  <a:gd name="connsiteY146" fmla="*/ 575155 h 1317955"/>
                  <a:gd name="connsiteX147" fmla="*/ 575531 w 713841"/>
                  <a:gd name="connsiteY147" fmla="*/ 591442 h 1317955"/>
                  <a:gd name="connsiteX148" fmla="*/ 597965 w 713841"/>
                  <a:gd name="connsiteY148" fmla="*/ 622056 h 1317955"/>
                  <a:gd name="connsiteX149" fmla="*/ 597889 w 713841"/>
                  <a:gd name="connsiteY149" fmla="*/ 639362 h 1317955"/>
                  <a:gd name="connsiteX150" fmla="*/ 559584 w 713841"/>
                  <a:gd name="connsiteY150" fmla="*/ 659721 h 1317955"/>
                  <a:gd name="connsiteX151" fmla="*/ 484217 w 713841"/>
                  <a:gd name="connsiteY151" fmla="*/ 626015 h 1317955"/>
                  <a:gd name="connsiteX152" fmla="*/ 482408 w 713841"/>
                  <a:gd name="connsiteY152" fmla="*/ 605731 h 1317955"/>
                  <a:gd name="connsiteX153" fmla="*/ 486065 w 713841"/>
                  <a:gd name="connsiteY153" fmla="*/ 598606 h 1317955"/>
                  <a:gd name="connsiteX154" fmla="*/ 488779 w 713841"/>
                  <a:gd name="connsiteY154" fmla="*/ 594534 h 1317955"/>
                  <a:gd name="connsiteX155" fmla="*/ 483388 w 713841"/>
                  <a:gd name="connsiteY155" fmla="*/ 590500 h 1317955"/>
                  <a:gd name="connsiteX156" fmla="*/ 395391 w 713841"/>
                  <a:gd name="connsiteY156" fmla="*/ 464801 h 1317955"/>
                  <a:gd name="connsiteX157" fmla="*/ 390038 w 713841"/>
                  <a:gd name="connsiteY157" fmla="*/ 437241 h 1317955"/>
                  <a:gd name="connsiteX158" fmla="*/ 372054 w 713841"/>
                  <a:gd name="connsiteY158" fmla="*/ 475471 h 1317955"/>
                  <a:gd name="connsiteX159" fmla="*/ 351469 w 713841"/>
                  <a:gd name="connsiteY159" fmla="*/ 520148 h 1317955"/>
                  <a:gd name="connsiteX160" fmla="*/ 333485 w 713841"/>
                  <a:gd name="connsiteY160" fmla="*/ 565994 h 1317955"/>
                  <a:gd name="connsiteX161" fmla="*/ 325341 w 713841"/>
                  <a:gd name="connsiteY161" fmla="*/ 585674 h 1317955"/>
                  <a:gd name="connsiteX162" fmla="*/ 315237 w 713841"/>
                  <a:gd name="connsiteY162" fmla="*/ 613234 h 1317955"/>
                  <a:gd name="connsiteX163" fmla="*/ 316858 w 713841"/>
                  <a:gd name="connsiteY163" fmla="*/ 691164 h 1317955"/>
                  <a:gd name="connsiteX164" fmla="*/ 363797 w 713841"/>
                  <a:gd name="connsiteY164" fmla="*/ 747453 h 1317955"/>
                  <a:gd name="connsiteX165" fmla="*/ 391395 w 713841"/>
                  <a:gd name="connsiteY165" fmla="*/ 766342 h 1317955"/>
                  <a:gd name="connsiteX166" fmla="*/ 398031 w 713841"/>
                  <a:gd name="connsiteY166" fmla="*/ 770640 h 1317955"/>
                  <a:gd name="connsiteX167" fmla="*/ 441237 w 713841"/>
                  <a:gd name="connsiteY167" fmla="*/ 786739 h 1317955"/>
                  <a:gd name="connsiteX168" fmla="*/ 451982 w 713841"/>
                  <a:gd name="connsiteY168" fmla="*/ 781988 h 1317955"/>
                  <a:gd name="connsiteX169" fmla="*/ 454433 w 713841"/>
                  <a:gd name="connsiteY169" fmla="*/ 780556 h 1317955"/>
                  <a:gd name="connsiteX170" fmla="*/ 496886 w 713841"/>
                  <a:gd name="connsiteY170" fmla="*/ 779085 h 1317955"/>
                  <a:gd name="connsiteX171" fmla="*/ 534588 w 713841"/>
                  <a:gd name="connsiteY171" fmla="*/ 806042 h 1317955"/>
                  <a:gd name="connsiteX172" fmla="*/ 536548 w 713841"/>
                  <a:gd name="connsiteY172" fmla="*/ 821576 h 1317955"/>
                  <a:gd name="connsiteX173" fmla="*/ 498167 w 713841"/>
                  <a:gd name="connsiteY173" fmla="*/ 850078 h 1317955"/>
                  <a:gd name="connsiteX174" fmla="*/ 434866 w 713841"/>
                  <a:gd name="connsiteY174" fmla="*/ 826703 h 1317955"/>
                  <a:gd name="connsiteX175" fmla="*/ 425930 w 713841"/>
                  <a:gd name="connsiteY175" fmla="*/ 801066 h 1317955"/>
                  <a:gd name="connsiteX176" fmla="*/ 427438 w 713841"/>
                  <a:gd name="connsiteY176" fmla="*/ 796089 h 1317955"/>
                  <a:gd name="connsiteX177" fmla="*/ 421066 w 713841"/>
                  <a:gd name="connsiteY177" fmla="*/ 791678 h 1317955"/>
                  <a:gd name="connsiteX178" fmla="*/ 316142 w 713841"/>
                  <a:gd name="connsiteY178" fmla="*/ 712956 h 1317955"/>
                  <a:gd name="connsiteX179" fmla="*/ 301966 w 713841"/>
                  <a:gd name="connsiteY179" fmla="*/ 688374 h 1317955"/>
                  <a:gd name="connsiteX180" fmla="*/ 299741 w 713841"/>
                  <a:gd name="connsiteY180" fmla="*/ 686791 h 1317955"/>
                  <a:gd name="connsiteX181" fmla="*/ 297705 w 713841"/>
                  <a:gd name="connsiteY181" fmla="*/ 688525 h 1317955"/>
                  <a:gd name="connsiteX182" fmla="*/ 289411 w 713841"/>
                  <a:gd name="connsiteY182" fmla="*/ 718687 h 1317955"/>
                  <a:gd name="connsiteX183" fmla="*/ 287413 w 713841"/>
                  <a:gd name="connsiteY183" fmla="*/ 725172 h 1317955"/>
                  <a:gd name="connsiteX184" fmla="*/ 281493 w 713841"/>
                  <a:gd name="connsiteY184" fmla="*/ 754504 h 1317955"/>
                  <a:gd name="connsiteX185" fmla="*/ 272634 w 713841"/>
                  <a:gd name="connsiteY185" fmla="*/ 810793 h 1317955"/>
                  <a:gd name="connsiteX186" fmla="*/ 267732 w 713841"/>
                  <a:gd name="connsiteY186" fmla="*/ 853924 h 1317955"/>
                  <a:gd name="connsiteX187" fmla="*/ 264829 w 713841"/>
                  <a:gd name="connsiteY187" fmla="*/ 896037 h 1317955"/>
                  <a:gd name="connsiteX188" fmla="*/ 285981 w 713841"/>
                  <a:gd name="connsiteY188" fmla="*/ 961827 h 1317955"/>
                  <a:gd name="connsiteX189" fmla="*/ 409793 w 713841"/>
                  <a:gd name="connsiteY189" fmla="*/ 1066413 h 1317955"/>
                  <a:gd name="connsiteX190" fmla="*/ 416391 w 713841"/>
                  <a:gd name="connsiteY190" fmla="*/ 1069127 h 1317955"/>
                  <a:gd name="connsiteX191" fmla="*/ 421933 w 713841"/>
                  <a:gd name="connsiteY191" fmla="*/ 1065508 h 1317955"/>
                  <a:gd name="connsiteX192" fmla="*/ 425214 w 713841"/>
                  <a:gd name="connsiteY192" fmla="*/ 1062718 h 1317955"/>
                  <a:gd name="connsiteX193" fmla="*/ 465103 w 713841"/>
                  <a:gd name="connsiteY193" fmla="*/ 1050389 h 1317955"/>
                  <a:gd name="connsiteX194" fmla="*/ 501183 w 713841"/>
                  <a:gd name="connsiteY194" fmla="*/ 1063887 h 1317955"/>
                  <a:gd name="connsiteX195" fmla="*/ 514078 w 713841"/>
                  <a:gd name="connsiteY195" fmla="*/ 1087300 h 1317955"/>
                  <a:gd name="connsiteX196" fmla="*/ 456243 w 713841"/>
                  <a:gd name="connsiteY196" fmla="*/ 1133258 h 1317955"/>
                  <a:gd name="connsiteX197" fmla="*/ 416505 w 713841"/>
                  <a:gd name="connsiteY197" fmla="*/ 1125228 h 1317955"/>
                  <a:gd name="connsiteX198" fmla="*/ 406250 w 713841"/>
                  <a:gd name="connsiteY198" fmla="*/ 1118592 h 1317955"/>
                  <a:gd name="connsiteX199" fmla="*/ 400443 w 713841"/>
                  <a:gd name="connsiteY199" fmla="*/ 1105095 h 1317955"/>
                  <a:gd name="connsiteX200" fmla="*/ 399350 w 713841"/>
                  <a:gd name="connsiteY200" fmla="*/ 1097894 h 1317955"/>
                  <a:gd name="connsiteX201" fmla="*/ 404516 w 713841"/>
                  <a:gd name="connsiteY201" fmla="*/ 1081456 h 1317955"/>
                  <a:gd name="connsiteX202" fmla="*/ 408173 w 713841"/>
                  <a:gd name="connsiteY202" fmla="*/ 1076366 h 1317955"/>
                  <a:gd name="connsiteX203" fmla="*/ 401084 w 713841"/>
                  <a:gd name="connsiteY203" fmla="*/ 1073538 h 1317955"/>
                  <a:gd name="connsiteX204" fmla="*/ 333711 w 713841"/>
                  <a:gd name="connsiteY204" fmla="*/ 1033838 h 1317955"/>
                  <a:gd name="connsiteX205" fmla="*/ 280664 w 713841"/>
                  <a:gd name="connsiteY205" fmla="*/ 975890 h 1317955"/>
                  <a:gd name="connsiteX206" fmla="*/ 271088 w 713841"/>
                  <a:gd name="connsiteY206" fmla="*/ 963675 h 1317955"/>
                  <a:gd name="connsiteX207" fmla="*/ 268147 w 713841"/>
                  <a:gd name="connsiteY207" fmla="*/ 962732 h 1317955"/>
                  <a:gd name="connsiteX208" fmla="*/ 265432 w 713841"/>
                  <a:gd name="connsiteY208" fmla="*/ 964730 h 1317955"/>
                  <a:gd name="connsiteX209" fmla="*/ 260532 w 713841"/>
                  <a:gd name="connsiteY209" fmla="*/ 999152 h 1317955"/>
                  <a:gd name="connsiteX210" fmla="*/ 260606 w 713841"/>
                  <a:gd name="connsiteY210" fmla="*/ 1038664 h 1317955"/>
                  <a:gd name="connsiteX211" fmla="*/ 264829 w 713841"/>
                  <a:gd name="connsiteY211" fmla="*/ 1119196 h 1317955"/>
                  <a:gd name="connsiteX212" fmla="*/ 272747 w 713841"/>
                  <a:gd name="connsiteY212" fmla="*/ 1202140 h 1317955"/>
                  <a:gd name="connsiteX213" fmla="*/ 273237 w 713841"/>
                  <a:gd name="connsiteY213" fmla="*/ 1207381 h 1317955"/>
                  <a:gd name="connsiteX214" fmla="*/ 280061 w 713841"/>
                  <a:gd name="connsiteY214" fmla="*/ 1207871 h 1317955"/>
                  <a:gd name="connsiteX215" fmla="*/ 303474 w 713841"/>
                  <a:gd name="connsiteY215" fmla="*/ 1215034 h 1317955"/>
                  <a:gd name="connsiteX216" fmla="*/ 318140 w 713841"/>
                  <a:gd name="connsiteY216" fmla="*/ 1229361 h 1317955"/>
                  <a:gd name="connsiteX217" fmla="*/ 329941 w 713841"/>
                  <a:gd name="connsiteY217" fmla="*/ 1249758 h 1317955"/>
                  <a:gd name="connsiteX218" fmla="*/ 325341 w 713841"/>
                  <a:gd name="connsiteY218" fmla="*/ 1272794 h 1317955"/>
                  <a:gd name="connsiteX219" fmla="*/ 295669 w 713841"/>
                  <a:gd name="connsiteY219" fmla="*/ 1310232 h 1317955"/>
                  <a:gd name="connsiteX220" fmla="*/ 251709 w 713841"/>
                  <a:gd name="connsiteY220" fmla="*/ 1316226 h 1317955"/>
                  <a:gd name="connsiteX221" fmla="*/ 208390 w 713841"/>
                  <a:gd name="connsiteY221" fmla="*/ 1293454 h 1317955"/>
                  <a:gd name="connsiteX222" fmla="*/ 205147 w 713841"/>
                  <a:gd name="connsiteY222" fmla="*/ 1282898 h 1317955"/>
                  <a:gd name="connsiteX223" fmla="*/ 230973 w 713841"/>
                  <a:gd name="connsiteY223" fmla="*/ 1224083 h 1317955"/>
                  <a:gd name="connsiteX224" fmla="*/ 253670 w 713841"/>
                  <a:gd name="connsiteY224" fmla="*/ 1211565 h 1317955"/>
                  <a:gd name="connsiteX225" fmla="*/ 259890 w 713841"/>
                  <a:gd name="connsiteY225" fmla="*/ 1209416 h 1317955"/>
                  <a:gd name="connsiteX226" fmla="*/ 259363 w 713841"/>
                  <a:gd name="connsiteY226" fmla="*/ 1204289 h 1317955"/>
                  <a:gd name="connsiteX227" fmla="*/ 251558 w 713841"/>
                  <a:gd name="connsiteY227" fmla="*/ 1123230 h 1317955"/>
                  <a:gd name="connsiteX228" fmla="*/ 247261 w 713841"/>
                  <a:gd name="connsiteY228" fmla="*/ 1041793 h 1317955"/>
                  <a:gd name="connsiteX229" fmla="*/ 247261 w 713841"/>
                  <a:gd name="connsiteY229" fmla="*/ 992102 h 1317955"/>
                  <a:gd name="connsiteX230" fmla="*/ 247223 w 713841"/>
                  <a:gd name="connsiteY230" fmla="*/ 967558 h 1317955"/>
                  <a:gd name="connsiteX231" fmla="*/ 239230 w 713841"/>
                  <a:gd name="connsiteY231" fmla="*/ 952326 h 1317955"/>
                  <a:gd name="connsiteX232" fmla="*/ 227391 w 713841"/>
                  <a:gd name="connsiteY232" fmla="*/ 959565 h 1317955"/>
                  <a:gd name="connsiteX233" fmla="*/ 216495 w 713841"/>
                  <a:gd name="connsiteY233" fmla="*/ 972459 h 1317955"/>
                  <a:gd name="connsiteX234" fmla="*/ 189576 w 713841"/>
                  <a:gd name="connsiteY234" fmla="*/ 998436 h 1317955"/>
                  <a:gd name="connsiteX235" fmla="*/ 120657 w 713841"/>
                  <a:gd name="connsiteY235" fmla="*/ 1045224 h 1317955"/>
                  <a:gd name="connsiteX236" fmla="*/ 115642 w 713841"/>
                  <a:gd name="connsiteY236" fmla="*/ 1048014 h 1317955"/>
                  <a:gd name="connsiteX237" fmla="*/ 117038 w 713841"/>
                  <a:gd name="connsiteY237" fmla="*/ 1052991 h 1317955"/>
                  <a:gd name="connsiteX238" fmla="*/ 118772 w 713841"/>
                  <a:gd name="connsiteY238" fmla="*/ 1064264 h 1317955"/>
                  <a:gd name="connsiteX239" fmla="*/ 102635 w 713841"/>
                  <a:gd name="connsiteY239" fmla="*/ 1102003 h 1317955"/>
                  <a:gd name="connsiteX240" fmla="*/ 58071 w 713841"/>
                  <a:gd name="connsiteY240" fmla="*/ 1122777 h 1317955"/>
                  <a:gd name="connsiteX241" fmla="*/ 14676 w 713841"/>
                  <a:gd name="connsiteY241" fmla="*/ 1108450 h 1317955"/>
                  <a:gd name="connsiteX242" fmla="*/ 10 w 713841"/>
                  <a:gd name="connsiteY242" fmla="*/ 1077082 h 1317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713841" h="1317955">
                    <a:moveTo>
                      <a:pt x="10" y="1077082"/>
                    </a:moveTo>
                    <a:cubicBezTo>
                      <a:pt x="-216" y="1065432"/>
                      <a:pt x="3290" y="1052878"/>
                      <a:pt x="10868" y="1042019"/>
                    </a:cubicBezTo>
                    <a:cubicBezTo>
                      <a:pt x="23385" y="1024450"/>
                      <a:pt x="47251" y="1005637"/>
                      <a:pt x="73114" y="1008540"/>
                    </a:cubicBezTo>
                    <a:cubicBezTo>
                      <a:pt x="85104" y="1009822"/>
                      <a:pt x="94039" y="1015477"/>
                      <a:pt x="100410" y="1025581"/>
                    </a:cubicBezTo>
                    <a:lnTo>
                      <a:pt x="100825" y="1026298"/>
                    </a:lnTo>
                    <a:lnTo>
                      <a:pt x="102673" y="1028145"/>
                    </a:lnTo>
                    <a:cubicBezTo>
                      <a:pt x="103729" y="1029201"/>
                      <a:pt x="104784" y="1030256"/>
                      <a:pt x="105689" y="1031350"/>
                    </a:cubicBezTo>
                    <a:lnTo>
                      <a:pt x="110515" y="1037458"/>
                    </a:lnTo>
                    <a:lnTo>
                      <a:pt x="117867" y="1033386"/>
                    </a:lnTo>
                    <a:cubicBezTo>
                      <a:pt x="169707" y="1005109"/>
                      <a:pt x="207221" y="970913"/>
                      <a:pt x="229163" y="935549"/>
                    </a:cubicBezTo>
                    <a:cubicBezTo>
                      <a:pt x="246543" y="907913"/>
                      <a:pt x="250502" y="878242"/>
                      <a:pt x="253821" y="855357"/>
                    </a:cubicBezTo>
                    <a:cubicBezTo>
                      <a:pt x="255630" y="844008"/>
                      <a:pt x="256912" y="832547"/>
                      <a:pt x="258231" y="821123"/>
                    </a:cubicBezTo>
                    <a:cubicBezTo>
                      <a:pt x="259061" y="814299"/>
                      <a:pt x="259852" y="807437"/>
                      <a:pt x="260644" y="800689"/>
                    </a:cubicBezTo>
                    <a:cubicBezTo>
                      <a:pt x="262756" y="781498"/>
                      <a:pt x="266074" y="762534"/>
                      <a:pt x="270145" y="743683"/>
                    </a:cubicBezTo>
                    <a:lnTo>
                      <a:pt x="276140" y="714163"/>
                    </a:lnTo>
                    <a:cubicBezTo>
                      <a:pt x="276517" y="712315"/>
                      <a:pt x="276781" y="709638"/>
                      <a:pt x="277007" y="706622"/>
                    </a:cubicBezTo>
                    <a:cubicBezTo>
                      <a:pt x="277950" y="696970"/>
                      <a:pt x="281004" y="688073"/>
                      <a:pt x="278402" y="678044"/>
                    </a:cubicBezTo>
                    <a:cubicBezTo>
                      <a:pt x="277950" y="676272"/>
                      <a:pt x="276894" y="674161"/>
                      <a:pt x="274708" y="673746"/>
                    </a:cubicBezTo>
                    <a:cubicBezTo>
                      <a:pt x="273086" y="673444"/>
                      <a:pt x="271654" y="674236"/>
                      <a:pt x="270522" y="675066"/>
                    </a:cubicBezTo>
                    <a:cubicBezTo>
                      <a:pt x="265998" y="678233"/>
                      <a:pt x="264678" y="682719"/>
                      <a:pt x="261361" y="686338"/>
                    </a:cubicBezTo>
                    <a:cubicBezTo>
                      <a:pt x="257967" y="690033"/>
                      <a:pt x="253141" y="693200"/>
                      <a:pt x="248919" y="696329"/>
                    </a:cubicBezTo>
                    <a:cubicBezTo>
                      <a:pt x="240587" y="702513"/>
                      <a:pt x="231614" y="708243"/>
                      <a:pt x="221999" y="713408"/>
                    </a:cubicBezTo>
                    <a:cubicBezTo>
                      <a:pt x="204355" y="722872"/>
                      <a:pt x="184448" y="730488"/>
                      <a:pt x="163034" y="734484"/>
                    </a:cubicBezTo>
                    <a:cubicBezTo>
                      <a:pt x="157265" y="735540"/>
                      <a:pt x="151384" y="736369"/>
                      <a:pt x="145465" y="736821"/>
                    </a:cubicBezTo>
                    <a:lnTo>
                      <a:pt x="139734" y="737312"/>
                    </a:lnTo>
                    <a:lnTo>
                      <a:pt x="138226" y="741949"/>
                    </a:lnTo>
                    <a:cubicBezTo>
                      <a:pt x="137283" y="744927"/>
                      <a:pt x="136040" y="747793"/>
                      <a:pt x="134833" y="750583"/>
                    </a:cubicBezTo>
                    <a:lnTo>
                      <a:pt x="133702" y="752581"/>
                    </a:lnTo>
                    <a:lnTo>
                      <a:pt x="133513" y="758161"/>
                    </a:lnTo>
                    <a:cubicBezTo>
                      <a:pt x="130120" y="767850"/>
                      <a:pt x="120355" y="772940"/>
                      <a:pt x="112739" y="775579"/>
                    </a:cubicBezTo>
                    <a:cubicBezTo>
                      <a:pt x="97357" y="780857"/>
                      <a:pt x="77111" y="780631"/>
                      <a:pt x="63539" y="774637"/>
                    </a:cubicBezTo>
                    <a:cubicBezTo>
                      <a:pt x="41633" y="764947"/>
                      <a:pt x="29192" y="744249"/>
                      <a:pt x="33489" y="722683"/>
                    </a:cubicBezTo>
                    <a:cubicBezTo>
                      <a:pt x="34847" y="716387"/>
                      <a:pt x="37524" y="710392"/>
                      <a:pt x="41407" y="704888"/>
                    </a:cubicBezTo>
                    <a:cubicBezTo>
                      <a:pt x="50870" y="691579"/>
                      <a:pt x="67120" y="681814"/>
                      <a:pt x="83822" y="679439"/>
                    </a:cubicBezTo>
                    <a:cubicBezTo>
                      <a:pt x="93096" y="678082"/>
                      <a:pt x="106970" y="678421"/>
                      <a:pt x="120506" y="686866"/>
                    </a:cubicBezTo>
                    <a:cubicBezTo>
                      <a:pt x="134569" y="695651"/>
                      <a:pt x="139093" y="708281"/>
                      <a:pt x="140413" y="717367"/>
                    </a:cubicBezTo>
                    <a:lnTo>
                      <a:pt x="141053" y="721741"/>
                    </a:lnTo>
                    <a:lnTo>
                      <a:pt x="146143" y="724040"/>
                    </a:lnTo>
                    <a:cubicBezTo>
                      <a:pt x="152138" y="726416"/>
                      <a:pt x="170197" y="720421"/>
                      <a:pt x="186749" y="714200"/>
                    </a:cubicBezTo>
                    <a:cubicBezTo>
                      <a:pt x="203299" y="707904"/>
                      <a:pt x="218607" y="701193"/>
                      <a:pt x="218607" y="701193"/>
                    </a:cubicBezTo>
                    <a:cubicBezTo>
                      <a:pt x="238627" y="689882"/>
                      <a:pt x="255630" y="675744"/>
                      <a:pt x="271427" y="659645"/>
                    </a:cubicBezTo>
                    <a:cubicBezTo>
                      <a:pt x="297441" y="633103"/>
                      <a:pt x="305133" y="603884"/>
                      <a:pt x="318215" y="569688"/>
                    </a:cubicBezTo>
                    <a:lnTo>
                      <a:pt x="321420" y="560640"/>
                    </a:lnTo>
                    <a:cubicBezTo>
                      <a:pt x="323984" y="553703"/>
                      <a:pt x="326548" y="546690"/>
                      <a:pt x="329149" y="539602"/>
                    </a:cubicBezTo>
                    <a:cubicBezTo>
                      <a:pt x="336539" y="519620"/>
                      <a:pt x="345022" y="500090"/>
                      <a:pt x="354409" y="480938"/>
                    </a:cubicBezTo>
                    <a:cubicBezTo>
                      <a:pt x="363533" y="461710"/>
                      <a:pt x="372205" y="442293"/>
                      <a:pt x="381743" y="423367"/>
                    </a:cubicBezTo>
                    <a:lnTo>
                      <a:pt x="392714" y="403272"/>
                    </a:lnTo>
                    <a:lnTo>
                      <a:pt x="369000" y="412848"/>
                    </a:lnTo>
                    <a:cubicBezTo>
                      <a:pt x="355503" y="418202"/>
                      <a:pt x="340836" y="421708"/>
                      <a:pt x="327565" y="424234"/>
                    </a:cubicBezTo>
                    <a:cubicBezTo>
                      <a:pt x="297517" y="430191"/>
                      <a:pt x="264754" y="435356"/>
                      <a:pt x="231916" y="426948"/>
                    </a:cubicBezTo>
                    <a:lnTo>
                      <a:pt x="223508" y="424762"/>
                    </a:lnTo>
                    <a:lnTo>
                      <a:pt x="221887" y="431963"/>
                    </a:lnTo>
                    <a:cubicBezTo>
                      <a:pt x="221510" y="433659"/>
                      <a:pt x="221019" y="435243"/>
                      <a:pt x="220378" y="436713"/>
                    </a:cubicBezTo>
                    <a:cubicBezTo>
                      <a:pt x="219474" y="438862"/>
                      <a:pt x="218342" y="440672"/>
                      <a:pt x="216986" y="442218"/>
                    </a:cubicBezTo>
                    <a:lnTo>
                      <a:pt x="215252" y="444103"/>
                    </a:lnTo>
                    <a:lnTo>
                      <a:pt x="215289" y="446667"/>
                    </a:lnTo>
                    <a:cubicBezTo>
                      <a:pt x="215063" y="447722"/>
                      <a:pt x="214761" y="448514"/>
                      <a:pt x="214497" y="449193"/>
                    </a:cubicBezTo>
                    <a:cubicBezTo>
                      <a:pt x="213781" y="450852"/>
                      <a:pt x="213027" y="451455"/>
                      <a:pt x="211933" y="451907"/>
                    </a:cubicBezTo>
                    <a:cubicBezTo>
                      <a:pt x="196287" y="458543"/>
                      <a:pt x="181432" y="466234"/>
                      <a:pt x="164806" y="460051"/>
                    </a:cubicBezTo>
                    <a:cubicBezTo>
                      <a:pt x="149725" y="454433"/>
                      <a:pt x="135964" y="438410"/>
                      <a:pt x="133815" y="422273"/>
                    </a:cubicBezTo>
                    <a:cubicBezTo>
                      <a:pt x="132797" y="414846"/>
                      <a:pt x="134079" y="406589"/>
                      <a:pt x="137510" y="398446"/>
                    </a:cubicBezTo>
                    <a:cubicBezTo>
                      <a:pt x="146106" y="378049"/>
                      <a:pt x="165296" y="364175"/>
                      <a:pt x="184034" y="364966"/>
                    </a:cubicBezTo>
                    <a:cubicBezTo>
                      <a:pt x="207409" y="366022"/>
                      <a:pt x="218644" y="392074"/>
                      <a:pt x="221774" y="406853"/>
                    </a:cubicBezTo>
                    <a:lnTo>
                      <a:pt x="222754" y="411566"/>
                    </a:lnTo>
                    <a:lnTo>
                      <a:pt x="227806" y="413413"/>
                    </a:lnTo>
                    <a:cubicBezTo>
                      <a:pt x="264414" y="426722"/>
                      <a:pt x="302418" y="417448"/>
                      <a:pt x="329752" y="411717"/>
                    </a:cubicBezTo>
                    <a:cubicBezTo>
                      <a:pt x="395995" y="398974"/>
                      <a:pt x="420162" y="350489"/>
                      <a:pt x="447269" y="309280"/>
                    </a:cubicBezTo>
                    <a:cubicBezTo>
                      <a:pt x="447269" y="309280"/>
                      <a:pt x="459711" y="289525"/>
                      <a:pt x="472191" y="269769"/>
                    </a:cubicBezTo>
                    <a:cubicBezTo>
                      <a:pt x="485839" y="250805"/>
                      <a:pt x="499525" y="231765"/>
                      <a:pt x="499525" y="231765"/>
                    </a:cubicBezTo>
                    <a:cubicBezTo>
                      <a:pt x="500920" y="229654"/>
                      <a:pt x="502013" y="227693"/>
                      <a:pt x="503181" y="225506"/>
                    </a:cubicBezTo>
                    <a:cubicBezTo>
                      <a:pt x="505444" y="221322"/>
                      <a:pt x="509176" y="218645"/>
                      <a:pt x="511363" y="214497"/>
                    </a:cubicBezTo>
                    <a:lnTo>
                      <a:pt x="520261" y="197418"/>
                    </a:lnTo>
                    <a:cubicBezTo>
                      <a:pt x="520676" y="196627"/>
                      <a:pt x="521014" y="195496"/>
                      <a:pt x="520185" y="194666"/>
                    </a:cubicBezTo>
                    <a:cubicBezTo>
                      <a:pt x="519431" y="193950"/>
                      <a:pt x="518376" y="194063"/>
                      <a:pt x="517508" y="194251"/>
                    </a:cubicBezTo>
                    <a:cubicBezTo>
                      <a:pt x="509553" y="196099"/>
                      <a:pt x="502088" y="198813"/>
                      <a:pt x="494774" y="202018"/>
                    </a:cubicBezTo>
                    <a:cubicBezTo>
                      <a:pt x="487761" y="205110"/>
                      <a:pt x="478336" y="206542"/>
                      <a:pt x="470192" y="207937"/>
                    </a:cubicBezTo>
                    <a:cubicBezTo>
                      <a:pt x="452737" y="210916"/>
                      <a:pt x="433810" y="211481"/>
                      <a:pt x="414506" y="207937"/>
                    </a:cubicBezTo>
                    <a:lnTo>
                      <a:pt x="405383" y="205939"/>
                    </a:lnTo>
                    <a:lnTo>
                      <a:pt x="400896" y="204808"/>
                    </a:lnTo>
                    <a:lnTo>
                      <a:pt x="397993" y="207409"/>
                    </a:lnTo>
                    <a:cubicBezTo>
                      <a:pt x="394298" y="210765"/>
                      <a:pt x="389887" y="213668"/>
                      <a:pt x="384873" y="216043"/>
                    </a:cubicBezTo>
                    <a:cubicBezTo>
                      <a:pt x="378275" y="222943"/>
                      <a:pt x="371640" y="225393"/>
                      <a:pt x="363308" y="224715"/>
                    </a:cubicBezTo>
                    <a:cubicBezTo>
                      <a:pt x="351280" y="223734"/>
                      <a:pt x="337444" y="216383"/>
                      <a:pt x="327415" y="205298"/>
                    </a:cubicBezTo>
                    <a:cubicBezTo>
                      <a:pt x="311014" y="187239"/>
                      <a:pt x="306791" y="165523"/>
                      <a:pt x="317574" y="149838"/>
                    </a:cubicBezTo>
                    <a:cubicBezTo>
                      <a:pt x="318894" y="147840"/>
                      <a:pt x="320440" y="145955"/>
                      <a:pt x="322136" y="144108"/>
                    </a:cubicBezTo>
                    <a:cubicBezTo>
                      <a:pt x="333485" y="132119"/>
                      <a:pt x="352449" y="129706"/>
                      <a:pt x="370433" y="137925"/>
                    </a:cubicBezTo>
                    <a:cubicBezTo>
                      <a:pt x="389095" y="146445"/>
                      <a:pt x="403422" y="162356"/>
                      <a:pt x="407381" y="178077"/>
                    </a:cubicBezTo>
                    <a:cubicBezTo>
                      <a:pt x="408173" y="181244"/>
                      <a:pt x="408361" y="184449"/>
                      <a:pt x="408059" y="188181"/>
                    </a:cubicBezTo>
                    <a:lnTo>
                      <a:pt x="407343" y="196061"/>
                    </a:lnTo>
                    <a:lnTo>
                      <a:pt x="416240" y="197720"/>
                    </a:lnTo>
                    <a:cubicBezTo>
                      <a:pt x="445422" y="203149"/>
                      <a:pt x="474415" y="197343"/>
                      <a:pt x="498959" y="187277"/>
                    </a:cubicBezTo>
                    <a:cubicBezTo>
                      <a:pt x="523955" y="177474"/>
                      <a:pt x="545860" y="164278"/>
                      <a:pt x="558754" y="152138"/>
                    </a:cubicBezTo>
                    <a:cubicBezTo>
                      <a:pt x="563995" y="150329"/>
                      <a:pt x="567237" y="147765"/>
                      <a:pt x="570932" y="142901"/>
                    </a:cubicBezTo>
                    <a:cubicBezTo>
                      <a:pt x="573006" y="140149"/>
                      <a:pt x="575042" y="136944"/>
                      <a:pt x="576814" y="134079"/>
                    </a:cubicBezTo>
                    <a:cubicBezTo>
                      <a:pt x="578134" y="132043"/>
                      <a:pt x="579339" y="130196"/>
                      <a:pt x="580244" y="128876"/>
                    </a:cubicBezTo>
                    <a:lnTo>
                      <a:pt x="638758" y="65612"/>
                    </a:lnTo>
                    <a:cubicBezTo>
                      <a:pt x="638758" y="65612"/>
                      <a:pt x="641096" y="62898"/>
                      <a:pt x="644942" y="59127"/>
                    </a:cubicBezTo>
                    <a:cubicBezTo>
                      <a:pt x="648825" y="55433"/>
                      <a:pt x="654027" y="50494"/>
                      <a:pt x="659231" y="45555"/>
                    </a:cubicBezTo>
                    <a:cubicBezTo>
                      <a:pt x="669637" y="35677"/>
                      <a:pt x="680079" y="25761"/>
                      <a:pt x="680079" y="25761"/>
                    </a:cubicBezTo>
                    <a:cubicBezTo>
                      <a:pt x="682115" y="23499"/>
                      <a:pt x="684000" y="21425"/>
                      <a:pt x="686074" y="19126"/>
                    </a:cubicBezTo>
                    <a:cubicBezTo>
                      <a:pt x="688638" y="16147"/>
                      <a:pt x="691541" y="12716"/>
                      <a:pt x="694670" y="9549"/>
                    </a:cubicBezTo>
                    <a:cubicBezTo>
                      <a:pt x="705001" y="-894"/>
                      <a:pt x="709487" y="-140"/>
                      <a:pt x="710279" y="124"/>
                    </a:cubicBezTo>
                    <a:cubicBezTo>
                      <a:pt x="713219" y="3328"/>
                      <a:pt x="713973" y="5779"/>
                      <a:pt x="713823" y="7664"/>
                    </a:cubicBezTo>
                    <a:cubicBezTo>
                      <a:pt x="713559" y="11283"/>
                      <a:pt x="711900" y="14337"/>
                      <a:pt x="708281" y="17957"/>
                    </a:cubicBezTo>
                    <a:cubicBezTo>
                      <a:pt x="706886" y="19239"/>
                      <a:pt x="701796" y="23914"/>
                      <a:pt x="701796" y="23914"/>
                    </a:cubicBezTo>
                    <a:lnTo>
                      <a:pt x="687092" y="38014"/>
                    </a:lnTo>
                    <a:lnTo>
                      <a:pt x="678911" y="46045"/>
                    </a:lnTo>
                    <a:cubicBezTo>
                      <a:pt x="662510" y="58713"/>
                      <a:pt x="591292" y="138226"/>
                      <a:pt x="591292" y="138226"/>
                    </a:cubicBezTo>
                    <a:cubicBezTo>
                      <a:pt x="587597" y="142788"/>
                      <a:pt x="583449" y="147011"/>
                      <a:pt x="579302" y="151271"/>
                    </a:cubicBezTo>
                    <a:cubicBezTo>
                      <a:pt x="574212" y="156474"/>
                      <a:pt x="569122" y="161715"/>
                      <a:pt x="564749" y="167483"/>
                    </a:cubicBezTo>
                    <a:cubicBezTo>
                      <a:pt x="562902" y="169934"/>
                      <a:pt x="561168" y="172460"/>
                      <a:pt x="559584" y="175137"/>
                    </a:cubicBezTo>
                    <a:cubicBezTo>
                      <a:pt x="552609" y="187163"/>
                      <a:pt x="553665" y="199379"/>
                      <a:pt x="554795" y="211067"/>
                    </a:cubicBezTo>
                    <a:cubicBezTo>
                      <a:pt x="555248" y="216533"/>
                      <a:pt x="556040" y="222302"/>
                      <a:pt x="556002" y="228334"/>
                    </a:cubicBezTo>
                    <a:cubicBezTo>
                      <a:pt x="555248" y="279194"/>
                      <a:pt x="579717" y="326699"/>
                      <a:pt x="619945" y="357727"/>
                    </a:cubicBezTo>
                    <a:lnTo>
                      <a:pt x="623564" y="360555"/>
                    </a:lnTo>
                    <a:lnTo>
                      <a:pt x="627523" y="360367"/>
                    </a:lnTo>
                    <a:cubicBezTo>
                      <a:pt x="632085" y="360178"/>
                      <a:pt x="636873" y="361045"/>
                      <a:pt x="642189" y="363081"/>
                    </a:cubicBezTo>
                    <a:cubicBezTo>
                      <a:pt x="643170" y="363458"/>
                      <a:pt x="644037" y="363948"/>
                      <a:pt x="644866" y="364627"/>
                    </a:cubicBezTo>
                    <a:lnTo>
                      <a:pt x="646864" y="366248"/>
                    </a:lnTo>
                    <a:lnTo>
                      <a:pt x="649277" y="367002"/>
                    </a:lnTo>
                    <a:cubicBezTo>
                      <a:pt x="660512" y="370508"/>
                      <a:pt x="671220" y="377446"/>
                      <a:pt x="678836" y="385853"/>
                    </a:cubicBezTo>
                    <a:cubicBezTo>
                      <a:pt x="686338" y="394110"/>
                      <a:pt x="689882" y="402706"/>
                      <a:pt x="690259" y="411151"/>
                    </a:cubicBezTo>
                    <a:cubicBezTo>
                      <a:pt x="690335" y="414733"/>
                      <a:pt x="689618" y="417938"/>
                      <a:pt x="688072" y="420652"/>
                    </a:cubicBezTo>
                    <a:cubicBezTo>
                      <a:pt x="681173" y="432717"/>
                      <a:pt x="658363" y="434753"/>
                      <a:pt x="636119" y="425516"/>
                    </a:cubicBezTo>
                    <a:cubicBezTo>
                      <a:pt x="624054" y="420464"/>
                      <a:pt x="617306" y="412471"/>
                      <a:pt x="613800" y="406627"/>
                    </a:cubicBezTo>
                    <a:cubicBezTo>
                      <a:pt x="606673" y="394789"/>
                      <a:pt x="605769" y="380047"/>
                      <a:pt x="611424" y="370207"/>
                    </a:cubicBezTo>
                    <a:lnTo>
                      <a:pt x="613837" y="365984"/>
                    </a:lnTo>
                    <a:lnTo>
                      <a:pt x="609011" y="360329"/>
                    </a:lnTo>
                    <a:cubicBezTo>
                      <a:pt x="606522" y="357388"/>
                      <a:pt x="602300" y="354523"/>
                      <a:pt x="599359" y="351771"/>
                    </a:cubicBezTo>
                    <a:cubicBezTo>
                      <a:pt x="596118" y="348717"/>
                      <a:pt x="592950" y="345550"/>
                      <a:pt x="590047" y="342383"/>
                    </a:cubicBezTo>
                    <a:cubicBezTo>
                      <a:pt x="584128" y="335973"/>
                      <a:pt x="578737" y="329262"/>
                      <a:pt x="573948" y="322325"/>
                    </a:cubicBezTo>
                    <a:cubicBezTo>
                      <a:pt x="564033" y="307999"/>
                      <a:pt x="556643" y="292767"/>
                      <a:pt x="551704" y="277309"/>
                    </a:cubicBezTo>
                    <a:cubicBezTo>
                      <a:pt x="548084" y="265885"/>
                      <a:pt x="545785" y="254311"/>
                      <a:pt x="544729" y="242849"/>
                    </a:cubicBezTo>
                    <a:cubicBezTo>
                      <a:pt x="544202" y="237081"/>
                      <a:pt x="544390" y="231463"/>
                      <a:pt x="544089" y="225695"/>
                    </a:cubicBezTo>
                    <a:cubicBezTo>
                      <a:pt x="543749" y="218418"/>
                      <a:pt x="541939" y="210463"/>
                      <a:pt x="541450" y="203262"/>
                    </a:cubicBezTo>
                    <a:cubicBezTo>
                      <a:pt x="531269" y="212801"/>
                      <a:pt x="522599" y="224036"/>
                      <a:pt x="514454" y="235271"/>
                    </a:cubicBezTo>
                    <a:cubicBezTo>
                      <a:pt x="485613" y="272898"/>
                      <a:pt x="461031" y="313390"/>
                      <a:pt x="435544" y="353580"/>
                    </a:cubicBezTo>
                    <a:cubicBezTo>
                      <a:pt x="432114" y="359688"/>
                      <a:pt x="428833" y="365833"/>
                      <a:pt x="425741" y="372054"/>
                    </a:cubicBezTo>
                    <a:cubicBezTo>
                      <a:pt x="412470" y="399614"/>
                      <a:pt x="398031" y="433207"/>
                      <a:pt x="410095" y="474792"/>
                    </a:cubicBezTo>
                    <a:cubicBezTo>
                      <a:pt x="415562" y="494812"/>
                      <a:pt x="425440" y="514643"/>
                      <a:pt x="439465" y="533570"/>
                    </a:cubicBezTo>
                    <a:cubicBezTo>
                      <a:pt x="444592" y="540469"/>
                      <a:pt x="450852" y="547105"/>
                      <a:pt x="457072" y="553552"/>
                    </a:cubicBezTo>
                    <a:lnTo>
                      <a:pt x="461898" y="558566"/>
                    </a:lnTo>
                    <a:cubicBezTo>
                      <a:pt x="462614" y="559358"/>
                      <a:pt x="463783" y="560678"/>
                      <a:pt x="465253" y="562299"/>
                    </a:cubicBezTo>
                    <a:cubicBezTo>
                      <a:pt x="478148" y="576927"/>
                      <a:pt x="485839" y="583864"/>
                      <a:pt x="494133" y="585108"/>
                    </a:cubicBezTo>
                    <a:cubicBezTo>
                      <a:pt x="500014" y="585938"/>
                      <a:pt x="504577" y="583186"/>
                      <a:pt x="511325" y="578661"/>
                    </a:cubicBezTo>
                    <a:cubicBezTo>
                      <a:pt x="512720" y="577681"/>
                      <a:pt x="514040" y="576814"/>
                      <a:pt x="514945" y="576475"/>
                    </a:cubicBezTo>
                    <a:cubicBezTo>
                      <a:pt x="519695" y="574514"/>
                      <a:pt x="525690" y="574099"/>
                      <a:pt x="533343" y="575155"/>
                    </a:cubicBezTo>
                    <a:cubicBezTo>
                      <a:pt x="548348" y="577266"/>
                      <a:pt x="564862" y="583751"/>
                      <a:pt x="575531" y="591442"/>
                    </a:cubicBezTo>
                    <a:cubicBezTo>
                      <a:pt x="586729" y="599548"/>
                      <a:pt x="594609" y="610633"/>
                      <a:pt x="597965" y="622056"/>
                    </a:cubicBezTo>
                    <a:cubicBezTo>
                      <a:pt x="599737" y="628390"/>
                      <a:pt x="599699" y="634159"/>
                      <a:pt x="597889" y="639362"/>
                    </a:cubicBezTo>
                    <a:cubicBezTo>
                      <a:pt x="593591" y="651615"/>
                      <a:pt x="579302" y="659042"/>
                      <a:pt x="559584" y="659721"/>
                    </a:cubicBezTo>
                    <a:cubicBezTo>
                      <a:pt x="532212" y="660588"/>
                      <a:pt x="496244" y="649164"/>
                      <a:pt x="484217" y="626015"/>
                    </a:cubicBezTo>
                    <a:cubicBezTo>
                      <a:pt x="480598" y="619116"/>
                      <a:pt x="480033" y="612480"/>
                      <a:pt x="482408" y="605731"/>
                    </a:cubicBezTo>
                    <a:cubicBezTo>
                      <a:pt x="483275" y="603243"/>
                      <a:pt x="484519" y="600868"/>
                      <a:pt x="486065" y="598606"/>
                    </a:cubicBezTo>
                    <a:lnTo>
                      <a:pt x="488779" y="594534"/>
                    </a:lnTo>
                    <a:lnTo>
                      <a:pt x="483388" y="590500"/>
                    </a:lnTo>
                    <a:cubicBezTo>
                      <a:pt x="434904" y="554645"/>
                      <a:pt x="404402" y="510232"/>
                      <a:pt x="395391" y="464801"/>
                    </a:cubicBezTo>
                    <a:lnTo>
                      <a:pt x="390038" y="437241"/>
                    </a:lnTo>
                    <a:lnTo>
                      <a:pt x="372054" y="475471"/>
                    </a:lnTo>
                    <a:cubicBezTo>
                      <a:pt x="365229" y="490363"/>
                      <a:pt x="357840" y="505029"/>
                      <a:pt x="351469" y="520148"/>
                    </a:cubicBezTo>
                    <a:lnTo>
                      <a:pt x="333485" y="565994"/>
                    </a:lnTo>
                    <a:lnTo>
                      <a:pt x="325341" y="585674"/>
                    </a:lnTo>
                    <a:cubicBezTo>
                      <a:pt x="321345" y="594722"/>
                      <a:pt x="317725" y="603846"/>
                      <a:pt x="315237" y="613234"/>
                    </a:cubicBezTo>
                    <a:cubicBezTo>
                      <a:pt x="309016" y="634837"/>
                      <a:pt x="304266" y="661417"/>
                      <a:pt x="316858" y="691164"/>
                    </a:cubicBezTo>
                    <a:cubicBezTo>
                      <a:pt x="325869" y="710694"/>
                      <a:pt x="341779" y="729771"/>
                      <a:pt x="363797" y="747453"/>
                    </a:cubicBezTo>
                    <a:cubicBezTo>
                      <a:pt x="372431" y="754353"/>
                      <a:pt x="382083" y="760498"/>
                      <a:pt x="391395" y="766342"/>
                    </a:cubicBezTo>
                    <a:lnTo>
                      <a:pt x="398031" y="770640"/>
                    </a:lnTo>
                    <a:cubicBezTo>
                      <a:pt x="410510" y="778972"/>
                      <a:pt x="427702" y="789981"/>
                      <a:pt x="441237" y="786739"/>
                    </a:cubicBezTo>
                    <a:cubicBezTo>
                      <a:pt x="445837" y="785683"/>
                      <a:pt x="449116" y="783723"/>
                      <a:pt x="451982" y="781988"/>
                    </a:cubicBezTo>
                    <a:lnTo>
                      <a:pt x="454433" y="780556"/>
                    </a:lnTo>
                    <a:cubicBezTo>
                      <a:pt x="464348" y="775240"/>
                      <a:pt x="484368" y="775579"/>
                      <a:pt x="496886" y="779085"/>
                    </a:cubicBezTo>
                    <a:cubicBezTo>
                      <a:pt x="513851" y="783874"/>
                      <a:pt x="528970" y="794769"/>
                      <a:pt x="534588" y="806042"/>
                    </a:cubicBezTo>
                    <a:cubicBezTo>
                      <a:pt x="537113" y="811132"/>
                      <a:pt x="537754" y="816335"/>
                      <a:pt x="536548" y="821576"/>
                    </a:cubicBezTo>
                    <a:cubicBezTo>
                      <a:pt x="533758" y="836091"/>
                      <a:pt x="518526" y="847741"/>
                      <a:pt x="498167" y="850078"/>
                    </a:cubicBezTo>
                    <a:cubicBezTo>
                      <a:pt x="473171" y="853019"/>
                      <a:pt x="447345" y="840992"/>
                      <a:pt x="434866" y="826703"/>
                    </a:cubicBezTo>
                    <a:cubicBezTo>
                      <a:pt x="427551" y="818258"/>
                      <a:pt x="424158" y="809511"/>
                      <a:pt x="425930" y="801066"/>
                    </a:cubicBezTo>
                    <a:lnTo>
                      <a:pt x="427438" y="796089"/>
                    </a:lnTo>
                    <a:lnTo>
                      <a:pt x="421066" y="791678"/>
                    </a:lnTo>
                    <a:cubicBezTo>
                      <a:pt x="377370" y="775655"/>
                      <a:pt x="339404" y="746888"/>
                      <a:pt x="316142" y="712956"/>
                    </a:cubicBezTo>
                    <a:cubicBezTo>
                      <a:pt x="310675" y="705001"/>
                      <a:pt x="307772" y="696329"/>
                      <a:pt x="301966" y="688374"/>
                    </a:cubicBezTo>
                    <a:cubicBezTo>
                      <a:pt x="301476" y="687658"/>
                      <a:pt x="300722" y="686829"/>
                      <a:pt x="299741" y="686791"/>
                    </a:cubicBezTo>
                    <a:cubicBezTo>
                      <a:pt x="298610" y="686753"/>
                      <a:pt x="297970" y="687696"/>
                      <a:pt x="297705" y="688525"/>
                    </a:cubicBezTo>
                    <a:cubicBezTo>
                      <a:pt x="294199" y="698441"/>
                      <a:pt x="292728" y="708809"/>
                      <a:pt x="289411" y="718687"/>
                    </a:cubicBezTo>
                    <a:cubicBezTo>
                      <a:pt x="288506" y="721326"/>
                      <a:pt x="287752" y="723626"/>
                      <a:pt x="287413" y="725172"/>
                    </a:cubicBezTo>
                    <a:lnTo>
                      <a:pt x="281493" y="754504"/>
                    </a:lnTo>
                    <a:cubicBezTo>
                      <a:pt x="277271" y="773091"/>
                      <a:pt x="275046" y="791980"/>
                      <a:pt x="272634" y="810793"/>
                    </a:cubicBezTo>
                    <a:lnTo>
                      <a:pt x="267732" y="853924"/>
                    </a:lnTo>
                    <a:cubicBezTo>
                      <a:pt x="265847" y="867874"/>
                      <a:pt x="265961" y="882012"/>
                      <a:pt x="264829" y="896037"/>
                    </a:cubicBezTo>
                    <a:cubicBezTo>
                      <a:pt x="263472" y="918394"/>
                      <a:pt x="273614" y="940262"/>
                      <a:pt x="285981" y="961827"/>
                    </a:cubicBezTo>
                    <a:cubicBezTo>
                      <a:pt x="315237" y="1009256"/>
                      <a:pt x="357124" y="1046242"/>
                      <a:pt x="409793" y="1066413"/>
                    </a:cubicBezTo>
                    <a:lnTo>
                      <a:pt x="416391" y="1069127"/>
                    </a:lnTo>
                    <a:lnTo>
                      <a:pt x="421933" y="1065508"/>
                    </a:lnTo>
                    <a:lnTo>
                      <a:pt x="425214" y="1062718"/>
                    </a:lnTo>
                    <a:cubicBezTo>
                      <a:pt x="436713" y="1054084"/>
                      <a:pt x="450852" y="1049824"/>
                      <a:pt x="465103" y="1050389"/>
                    </a:cubicBezTo>
                    <a:cubicBezTo>
                      <a:pt x="478788" y="1050917"/>
                      <a:pt x="491268" y="1055705"/>
                      <a:pt x="501183" y="1063887"/>
                    </a:cubicBezTo>
                    <a:cubicBezTo>
                      <a:pt x="509365" y="1070711"/>
                      <a:pt x="513851" y="1078704"/>
                      <a:pt x="514078" y="1087300"/>
                    </a:cubicBezTo>
                    <a:cubicBezTo>
                      <a:pt x="514530" y="1106301"/>
                      <a:pt x="492776" y="1128583"/>
                      <a:pt x="456243" y="1133258"/>
                    </a:cubicBezTo>
                    <a:cubicBezTo>
                      <a:pt x="441840" y="1134993"/>
                      <a:pt x="427513" y="1132278"/>
                      <a:pt x="416505" y="1125228"/>
                    </a:cubicBezTo>
                    <a:cubicBezTo>
                      <a:pt x="411378" y="1122928"/>
                      <a:pt x="408474" y="1120968"/>
                      <a:pt x="406250" y="1118592"/>
                    </a:cubicBezTo>
                    <a:cubicBezTo>
                      <a:pt x="402781" y="1114860"/>
                      <a:pt x="400821" y="1110298"/>
                      <a:pt x="400443" y="1105095"/>
                    </a:cubicBezTo>
                    <a:cubicBezTo>
                      <a:pt x="399765" y="1102154"/>
                      <a:pt x="399425" y="1100043"/>
                      <a:pt x="399350" y="1097894"/>
                    </a:cubicBezTo>
                    <a:cubicBezTo>
                      <a:pt x="399199" y="1092050"/>
                      <a:pt x="400896" y="1086508"/>
                      <a:pt x="404516" y="1081456"/>
                    </a:cubicBezTo>
                    <a:lnTo>
                      <a:pt x="408173" y="1076366"/>
                    </a:lnTo>
                    <a:lnTo>
                      <a:pt x="401084" y="1073538"/>
                    </a:lnTo>
                    <a:cubicBezTo>
                      <a:pt x="376126" y="1063397"/>
                      <a:pt x="352487" y="1049673"/>
                      <a:pt x="333711" y="1033838"/>
                    </a:cubicBezTo>
                    <a:cubicBezTo>
                      <a:pt x="313880" y="1017551"/>
                      <a:pt x="292578" y="997418"/>
                      <a:pt x="280664" y="975890"/>
                    </a:cubicBezTo>
                    <a:cubicBezTo>
                      <a:pt x="278025" y="971102"/>
                      <a:pt x="276969" y="967256"/>
                      <a:pt x="271088" y="963675"/>
                    </a:cubicBezTo>
                    <a:cubicBezTo>
                      <a:pt x="270220" y="963147"/>
                      <a:pt x="269202" y="962619"/>
                      <a:pt x="268147" y="962732"/>
                    </a:cubicBezTo>
                    <a:cubicBezTo>
                      <a:pt x="266828" y="962845"/>
                      <a:pt x="265998" y="963825"/>
                      <a:pt x="265432" y="964730"/>
                    </a:cubicBezTo>
                    <a:cubicBezTo>
                      <a:pt x="258759" y="975249"/>
                      <a:pt x="260494" y="987578"/>
                      <a:pt x="260532" y="999152"/>
                    </a:cubicBezTo>
                    <a:lnTo>
                      <a:pt x="260606" y="1038664"/>
                    </a:lnTo>
                    <a:cubicBezTo>
                      <a:pt x="261323" y="1065545"/>
                      <a:pt x="263623" y="1092389"/>
                      <a:pt x="264829" y="1119196"/>
                    </a:cubicBezTo>
                    <a:cubicBezTo>
                      <a:pt x="265847" y="1146982"/>
                      <a:pt x="270485" y="1174467"/>
                      <a:pt x="272747" y="1202140"/>
                    </a:cubicBezTo>
                    <a:lnTo>
                      <a:pt x="273237" y="1207381"/>
                    </a:lnTo>
                    <a:lnTo>
                      <a:pt x="280061" y="1207871"/>
                    </a:lnTo>
                    <a:cubicBezTo>
                      <a:pt x="289034" y="1208474"/>
                      <a:pt x="296876" y="1210887"/>
                      <a:pt x="303474" y="1215034"/>
                    </a:cubicBezTo>
                    <a:cubicBezTo>
                      <a:pt x="309129" y="1218691"/>
                      <a:pt x="314068" y="1223517"/>
                      <a:pt x="318140" y="1229361"/>
                    </a:cubicBezTo>
                    <a:cubicBezTo>
                      <a:pt x="325002" y="1235921"/>
                      <a:pt x="328772" y="1242557"/>
                      <a:pt x="329941" y="1249758"/>
                    </a:cubicBezTo>
                    <a:cubicBezTo>
                      <a:pt x="330921" y="1258014"/>
                      <a:pt x="329300" y="1265216"/>
                      <a:pt x="325341" y="1272794"/>
                    </a:cubicBezTo>
                    <a:cubicBezTo>
                      <a:pt x="322212" y="1288176"/>
                      <a:pt x="311052" y="1301900"/>
                      <a:pt x="295669" y="1310232"/>
                    </a:cubicBezTo>
                    <a:cubicBezTo>
                      <a:pt x="286093" y="1315359"/>
                      <a:pt x="270749" y="1320826"/>
                      <a:pt x="251709" y="1316226"/>
                    </a:cubicBezTo>
                    <a:cubicBezTo>
                      <a:pt x="229955" y="1315698"/>
                      <a:pt x="214987" y="1307442"/>
                      <a:pt x="208390" y="1293454"/>
                    </a:cubicBezTo>
                    <a:cubicBezTo>
                      <a:pt x="206844" y="1290174"/>
                      <a:pt x="205751" y="1286630"/>
                      <a:pt x="205147" y="1282898"/>
                    </a:cubicBezTo>
                    <a:cubicBezTo>
                      <a:pt x="202244" y="1263783"/>
                      <a:pt x="211782" y="1239917"/>
                      <a:pt x="230973" y="1224083"/>
                    </a:cubicBezTo>
                    <a:cubicBezTo>
                      <a:pt x="237344" y="1218767"/>
                      <a:pt x="244998" y="1214582"/>
                      <a:pt x="253670" y="1211565"/>
                    </a:cubicBezTo>
                    <a:lnTo>
                      <a:pt x="259890" y="1209416"/>
                    </a:lnTo>
                    <a:lnTo>
                      <a:pt x="259363" y="1204289"/>
                    </a:lnTo>
                    <a:cubicBezTo>
                      <a:pt x="257100" y="1177257"/>
                      <a:pt x="252878" y="1150337"/>
                      <a:pt x="251558" y="1123230"/>
                    </a:cubicBezTo>
                    <a:lnTo>
                      <a:pt x="247261" y="1041793"/>
                    </a:lnTo>
                    <a:lnTo>
                      <a:pt x="247261" y="992102"/>
                    </a:lnTo>
                    <a:lnTo>
                      <a:pt x="247223" y="967558"/>
                    </a:lnTo>
                    <a:cubicBezTo>
                      <a:pt x="247223" y="962129"/>
                      <a:pt x="248995" y="953684"/>
                      <a:pt x="239230" y="952326"/>
                    </a:cubicBezTo>
                    <a:cubicBezTo>
                      <a:pt x="232367" y="951384"/>
                      <a:pt x="229879" y="955833"/>
                      <a:pt x="227391" y="959565"/>
                    </a:cubicBezTo>
                    <a:cubicBezTo>
                      <a:pt x="224300" y="964014"/>
                      <a:pt x="220265" y="968274"/>
                      <a:pt x="216495" y="972459"/>
                    </a:cubicBezTo>
                    <a:cubicBezTo>
                      <a:pt x="208352" y="981508"/>
                      <a:pt x="199304" y="990141"/>
                      <a:pt x="189576" y="998436"/>
                    </a:cubicBezTo>
                    <a:cubicBezTo>
                      <a:pt x="169254" y="1015703"/>
                      <a:pt x="145992" y="1031538"/>
                      <a:pt x="120657" y="1045224"/>
                    </a:cubicBezTo>
                    <a:lnTo>
                      <a:pt x="115642" y="1048014"/>
                    </a:lnTo>
                    <a:lnTo>
                      <a:pt x="117038" y="1052991"/>
                    </a:lnTo>
                    <a:cubicBezTo>
                      <a:pt x="118093" y="1056723"/>
                      <a:pt x="118658" y="1060493"/>
                      <a:pt x="118772" y="1064264"/>
                    </a:cubicBezTo>
                    <a:cubicBezTo>
                      <a:pt x="119149" y="1077572"/>
                      <a:pt x="113568" y="1090504"/>
                      <a:pt x="102635" y="1102003"/>
                    </a:cubicBezTo>
                    <a:cubicBezTo>
                      <a:pt x="91287" y="1113917"/>
                      <a:pt x="75037" y="1121609"/>
                      <a:pt x="58071" y="1122777"/>
                    </a:cubicBezTo>
                    <a:cubicBezTo>
                      <a:pt x="41934" y="1123871"/>
                      <a:pt x="26515" y="1118894"/>
                      <a:pt x="14676" y="1108450"/>
                    </a:cubicBezTo>
                    <a:cubicBezTo>
                      <a:pt x="5364" y="1100495"/>
                      <a:pt x="350" y="1089524"/>
                      <a:pt x="10" y="1077082"/>
                    </a:cubicBezTo>
                    <a:close/>
                  </a:path>
                </a:pathLst>
              </a:custGeom>
              <a:grpFill/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344CE07E-8FB1-4444-A7BE-E2DF3CE9B74E}"/>
                  </a:ext>
                </a:extLst>
              </p:cNvPr>
              <p:cNvSpPr/>
              <p:nvPr/>
            </p:nvSpPr>
            <p:spPr>
              <a:xfrm rot="11139071">
                <a:off x="3244843" y="253843"/>
                <a:ext cx="1128189" cy="2082961"/>
              </a:xfrm>
              <a:custGeom>
                <a:avLst/>
                <a:gdLst>
                  <a:gd name="connsiteX0" fmla="*/ 10 w 713841"/>
                  <a:gd name="connsiteY0" fmla="*/ 1077082 h 1317955"/>
                  <a:gd name="connsiteX1" fmla="*/ 10868 w 713841"/>
                  <a:gd name="connsiteY1" fmla="*/ 1042019 h 1317955"/>
                  <a:gd name="connsiteX2" fmla="*/ 73114 w 713841"/>
                  <a:gd name="connsiteY2" fmla="*/ 1008540 h 1317955"/>
                  <a:gd name="connsiteX3" fmla="*/ 100410 w 713841"/>
                  <a:gd name="connsiteY3" fmla="*/ 1025581 h 1317955"/>
                  <a:gd name="connsiteX4" fmla="*/ 100825 w 713841"/>
                  <a:gd name="connsiteY4" fmla="*/ 1026298 h 1317955"/>
                  <a:gd name="connsiteX5" fmla="*/ 102673 w 713841"/>
                  <a:gd name="connsiteY5" fmla="*/ 1028145 h 1317955"/>
                  <a:gd name="connsiteX6" fmla="*/ 105689 w 713841"/>
                  <a:gd name="connsiteY6" fmla="*/ 1031350 h 1317955"/>
                  <a:gd name="connsiteX7" fmla="*/ 110515 w 713841"/>
                  <a:gd name="connsiteY7" fmla="*/ 1037458 h 1317955"/>
                  <a:gd name="connsiteX8" fmla="*/ 117867 w 713841"/>
                  <a:gd name="connsiteY8" fmla="*/ 1033386 h 1317955"/>
                  <a:gd name="connsiteX9" fmla="*/ 229163 w 713841"/>
                  <a:gd name="connsiteY9" fmla="*/ 935549 h 1317955"/>
                  <a:gd name="connsiteX10" fmla="*/ 253821 w 713841"/>
                  <a:gd name="connsiteY10" fmla="*/ 855357 h 1317955"/>
                  <a:gd name="connsiteX11" fmla="*/ 258231 w 713841"/>
                  <a:gd name="connsiteY11" fmla="*/ 821123 h 1317955"/>
                  <a:gd name="connsiteX12" fmla="*/ 260644 w 713841"/>
                  <a:gd name="connsiteY12" fmla="*/ 800689 h 1317955"/>
                  <a:gd name="connsiteX13" fmla="*/ 270145 w 713841"/>
                  <a:gd name="connsiteY13" fmla="*/ 743683 h 1317955"/>
                  <a:gd name="connsiteX14" fmla="*/ 276140 w 713841"/>
                  <a:gd name="connsiteY14" fmla="*/ 714163 h 1317955"/>
                  <a:gd name="connsiteX15" fmla="*/ 277007 w 713841"/>
                  <a:gd name="connsiteY15" fmla="*/ 706622 h 1317955"/>
                  <a:gd name="connsiteX16" fmla="*/ 278402 w 713841"/>
                  <a:gd name="connsiteY16" fmla="*/ 678044 h 1317955"/>
                  <a:gd name="connsiteX17" fmla="*/ 274708 w 713841"/>
                  <a:gd name="connsiteY17" fmla="*/ 673746 h 1317955"/>
                  <a:gd name="connsiteX18" fmla="*/ 270522 w 713841"/>
                  <a:gd name="connsiteY18" fmla="*/ 675066 h 1317955"/>
                  <a:gd name="connsiteX19" fmla="*/ 261361 w 713841"/>
                  <a:gd name="connsiteY19" fmla="*/ 686338 h 1317955"/>
                  <a:gd name="connsiteX20" fmla="*/ 248919 w 713841"/>
                  <a:gd name="connsiteY20" fmla="*/ 696329 h 1317955"/>
                  <a:gd name="connsiteX21" fmla="*/ 221999 w 713841"/>
                  <a:gd name="connsiteY21" fmla="*/ 713408 h 1317955"/>
                  <a:gd name="connsiteX22" fmla="*/ 163034 w 713841"/>
                  <a:gd name="connsiteY22" fmla="*/ 734484 h 1317955"/>
                  <a:gd name="connsiteX23" fmla="*/ 145465 w 713841"/>
                  <a:gd name="connsiteY23" fmla="*/ 736821 h 1317955"/>
                  <a:gd name="connsiteX24" fmla="*/ 139734 w 713841"/>
                  <a:gd name="connsiteY24" fmla="*/ 737312 h 1317955"/>
                  <a:gd name="connsiteX25" fmla="*/ 138226 w 713841"/>
                  <a:gd name="connsiteY25" fmla="*/ 741949 h 1317955"/>
                  <a:gd name="connsiteX26" fmla="*/ 134833 w 713841"/>
                  <a:gd name="connsiteY26" fmla="*/ 750583 h 1317955"/>
                  <a:gd name="connsiteX27" fmla="*/ 133702 w 713841"/>
                  <a:gd name="connsiteY27" fmla="*/ 752581 h 1317955"/>
                  <a:gd name="connsiteX28" fmla="*/ 133513 w 713841"/>
                  <a:gd name="connsiteY28" fmla="*/ 758161 h 1317955"/>
                  <a:gd name="connsiteX29" fmla="*/ 112739 w 713841"/>
                  <a:gd name="connsiteY29" fmla="*/ 775579 h 1317955"/>
                  <a:gd name="connsiteX30" fmla="*/ 63539 w 713841"/>
                  <a:gd name="connsiteY30" fmla="*/ 774637 h 1317955"/>
                  <a:gd name="connsiteX31" fmla="*/ 33489 w 713841"/>
                  <a:gd name="connsiteY31" fmla="*/ 722683 h 1317955"/>
                  <a:gd name="connsiteX32" fmla="*/ 41407 w 713841"/>
                  <a:gd name="connsiteY32" fmla="*/ 704888 h 1317955"/>
                  <a:gd name="connsiteX33" fmla="*/ 83822 w 713841"/>
                  <a:gd name="connsiteY33" fmla="*/ 679439 h 1317955"/>
                  <a:gd name="connsiteX34" fmla="*/ 120506 w 713841"/>
                  <a:gd name="connsiteY34" fmla="*/ 686866 h 1317955"/>
                  <a:gd name="connsiteX35" fmla="*/ 140413 w 713841"/>
                  <a:gd name="connsiteY35" fmla="*/ 717367 h 1317955"/>
                  <a:gd name="connsiteX36" fmla="*/ 141053 w 713841"/>
                  <a:gd name="connsiteY36" fmla="*/ 721741 h 1317955"/>
                  <a:gd name="connsiteX37" fmla="*/ 146143 w 713841"/>
                  <a:gd name="connsiteY37" fmla="*/ 724040 h 1317955"/>
                  <a:gd name="connsiteX38" fmla="*/ 186749 w 713841"/>
                  <a:gd name="connsiteY38" fmla="*/ 714200 h 1317955"/>
                  <a:gd name="connsiteX39" fmla="*/ 218607 w 713841"/>
                  <a:gd name="connsiteY39" fmla="*/ 701193 h 1317955"/>
                  <a:gd name="connsiteX40" fmla="*/ 271427 w 713841"/>
                  <a:gd name="connsiteY40" fmla="*/ 659645 h 1317955"/>
                  <a:gd name="connsiteX41" fmla="*/ 318215 w 713841"/>
                  <a:gd name="connsiteY41" fmla="*/ 569688 h 1317955"/>
                  <a:gd name="connsiteX42" fmla="*/ 321420 w 713841"/>
                  <a:gd name="connsiteY42" fmla="*/ 560640 h 1317955"/>
                  <a:gd name="connsiteX43" fmla="*/ 329149 w 713841"/>
                  <a:gd name="connsiteY43" fmla="*/ 539602 h 1317955"/>
                  <a:gd name="connsiteX44" fmla="*/ 354409 w 713841"/>
                  <a:gd name="connsiteY44" fmla="*/ 480938 h 1317955"/>
                  <a:gd name="connsiteX45" fmla="*/ 381743 w 713841"/>
                  <a:gd name="connsiteY45" fmla="*/ 423367 h 1317955"/>
                  <a:gd name="connsiteX46" fmla="*/ 392714 w 713841"/>
                  <a:gd name="connsiteY46" fmla="*/ 403272 h 1317955"/>
                  <a:gd name="connsiteX47" fmla="*/ 369000 w 713841"/>
                  <a:gd name="connsiteY47" fmla="*/ 412848 h 1317955"/>
                  <a:gd name="connsiteX48" fmla="*/ 327565 w 713841"/>
                  <a:gd name="connsiteY48" fmla="*/ 424234 h 1317955"/>
                  <a:gd name="connsiteX49" fmla="*/ 231916 w 713841"/>
                  <a:gd name="connsiteY49" fmla="*/ 426948 h 1317955"/>
                  <a:gd name="connsiteX50" fmla="*/ 223508 w 713841"/>
                  <a:gd name="connsiteY50" fmla="*/ 424762 h 1317955"/>
                  <a:gd name="connsiteX51" fmla="*/ 221887 w 713841"/>
                  <a:gd name="connsiteY51" fmla="*/ 431963 h 1317955"/>
                  <a:gd name="connsiteX52" fmla="*/ 220378 w 713841"/>
                  <a:gd name="connsiteY52" fmla="*/ 436713 h 1317955"/>
                  <a:gd name="connsiteX53" fmla="*/ 216986 w 713841"/>
                  <a:gd name="connsiteY53" fmla="*/ 442218 h 1317955"/>
                  <a:gd name="connsiteX54" fmla="*/ 215252 w 713841"/>
                  <a:gd name="connsiteY54" fmla="*/ 444103 h 1317955"/>
                  <a:gd name="connsiteX55" fmla="*/ 215289 w 713841"/>
                  <a:gd name="connsiteY55" fmla="*/ 446667 h 1317955"/>
                  <a:gd name="connsiteX56" fmla="*/ 214497 w 713841"/>
                  <a:gd name="connsiteY56" fmla="*/ 449193 h 1317955"/>
                  <a:gd name="connsiteX57" fmla="*/ 211933 w 713841"/>
                  <a:gd name="connsiteY57" fmla="*/ 451907 h 1317955"/>
                  <a:gd name="connsiteX58" fmla="*/ 164806 w 713841"/>
                  <a:gd name="connsiteY58" fmla="*/ 460051 h 1317955"/>
                  <a:gd name="connsiteX59" fmla="*/ 133815 w 713841"/>
                  <a:gd name="connsiteY59" fmla="*/ 422273 h 1317955"/>
                  <a:gd name="connsiteX60" fmla="*/ 137510 w 713841"/>
                  <a:gd name="connsiteY60" fmla="*/ 398446 h 1317955"/>
                  <a:gd name="connsiteX61" fmla="*/ 184034 w 713841"/>
                  <a:gd name="connsiteY61" fmla="*/ 364966 h 1317955"/>
                  <a:gd name="connsiteX62" fmla="*/ 221774 w 713841"/>
                  <a:gd name="connsiteY62" fmla="*/ 406853 h 1317955"/>
                  <a:gd name="connsiteX63" fmla="*/ 222754 w 713841"/>
                  <a:gd name="connsiteY63" fmla="*/ 411566 h 1317955"/>
                  <a:gd name="connsiteX64" fmla="*/ 227806 w 713841"/>
                  <a:gd name="connsiteY64" fmla="*/ 413413 h 1317955"/>
                  <a:gd name="connsiteX65" fmla="*/ 329752 w 713841"/>
                  <a:gd name="connsiteY65" fmla="*/ 411717 h 1317955"/>
                  <a:gd name="connsiteX66" fmla="*/ 447269 w 713841"/>
                  <a:gd name="connsiteY66" fmla="*/ 309280 h 1317955"/>
                  <a:gd name="connsiteX67" fmla="*/ 472191 w 713841"/>
                  <a:gd name="connsiteY67" fmla="*/ 269769 h 1317955"/>
                  <a:gd name="connsiteX68" fmla="*/ 499525 w 713841"/>
                  <a:gd name="connsiteY68" fmla="*/ 231765 h 1317955"/>
                  <a:gd name="connsiteX69" fmla="*/ 503181 w 713841"/>
                  <a:gd name="connsiteY69" fmla="*/ 225506 h 1317955"/>
                  <a:gd name="connsiteX70" fmla="*/ 511363 w 713841"/>
                  <a:gd name="connsiteY70" fmla="*/ 214497 h 1317955"/>
                  <a:gd name="connsiteX71" fmla="*/ 520261 w 713841"/>
                  <a:gd name="connsiteY71" fmla="*/ 197418 h 1317955"/>
                  <a:gd name="connsiteX72" fmla="*/ 520185 w 713841"/>
                  <a:gd name="connsiteY72" fmla="*/ 194666 h 1317955"/>
                  <a:gd name="connsiteX73" fmla="*/ 517508 w 713841"/>
                  <a:gd name="connsiteY73" fmla="*/ 194251 h 1317955"/>
                  <a:gd name="connsiteX74" fmla="*/ 494774 w 713841"/>
                  <a:gd name="connsiteY74" fmla="*/ 202018 h 1317955"/>
                  <a:gd name="connsiteX75" fmla="*/ 470192 w 713841"/>
                  <a:gd name="connsiteY75" fmla="*/ 207937 h 1317955"/>
                  <a:gd name="connsiteX76" fmla="*/ 414506 w 713841"/>
                  <a:gd name="connsiteY76" fmla="*/ 207937 h 1317955"/>
                  <a:gd name="connsiteX77" fmla="*/ 405383 w 713841"/>
                  <a:gd name="connsiteY77" fmla="*/ 205939 h 1317955"/>
                  <a:gd name="connsiteX78" fmla="*/ 400896 w 713841"/>
                  <a:gd name="connsiteY78" fmla="*/ 204808 h 1317955"/>
                  <a:gd name="connsiteX79" fmla="*/ 397993 w 713841"/>
                  <a:gd name="connsiteY79" fmla="*/ 207409 h 1317955"/>
                  <a:gd name="connsiteX80" fmla="*/ 384873 w 713841"/>
                  <a:gd name="connsiteY80" fmla="*/ 216043 h 1317955"/>
                  <a:gd name="connsiteX81" fmla="*/ 363308 w 713841"/>
                  <a:gd name="connsiteY81" fmla="*/ 224715 h 1317955"/>
                  <a:gd name="connsiteX82" fmla="*/ 327415 w 713841"/>
                  <a:gd name="connsiteY82" fmla="*/ 205298 h 1317955"/>
                  <a:gd name="connsiteX83" fmla="*/ 317574 w 713841"/>
                  <a:gd name="connsiteY83" fmla="*/ 149838 h 1317955"/>
                  <a:gd name="connsiteX84" fmla="*/ 322136 w 713841"/>
                  <a:gd name="connsiteY84" fmla="*/ 144108 h 1317955"/>
                  <a:gd name="connsiteX85" fmla="*/ 370433 w 713841"/>
                  <a:gd name="connsiteY85" fmla="*/ 137925 h 1317955"/>
                  <a:gd name="connsiteX86" fmla="*/ 407381 w 713841"/>
                  <a:gd name="connsiteY86" fmla="*/ 178077 h 1317955"/>
                  <a:gd name="connsiteX87" fmla="*/ 408059 w 713841"/>
                  <a:gd name="connsiteY87" fmla="*/ 188181 h 1317955"/>
                  <a:gd name="connsiteX88" fmla="*/ 407343 w 713841"/>
                  <a:gd name="connsiteY88" fmla="*/ 196061 h 1317955"/>
                  <a:gd name="connsiteX89" fmla="*/ 416240 w 713841"/>
                  <a:gd name="connsiteY89" fmla="*/ 197720 h 1317955"/>
                  <a:gd name="connsiteX90" fmla="*/ 498959 w 713841"/>
                  <a:gd name="connsiteY90" fmla="*/ 187277 h 1317955"/>
                  <a:gd name="connsiteX91" fmla="*/ 558754 w 713841"/>
                  <a:gd name="connsiteY91" fmla="*/ 152138 h 1317955"/>
                  <a:gd name="connsiteX92" fmla="*/ 570932 w 713841"/>
                  <a:gd name="connsiteY92" fmla="*/ 142901 h 1317955"/>
                  <a:gd name="connsiteX93" fmla="*/ 576814 w 713841"/>
                  <a:gd name="connsiteY93" fmla="*/ 134079 h 1317955"/>
                  <a:gd name="connsiteX94" fmla="*/ 580244 w 713841"/>
                  <a:gd name="connsiteY94" fmla="*/ 128876 h 1317955"/>
                  <a:gd name="connsiteX95" fmla="*/ 638758 w 713841"/>
                  <a:gd name="connsiteY95" fmla="*/ 65612 h 1317955"/>
                  <a:gd name="connsiteX96" fmla="*/ 644942 w 713841"/>
                  <a:gd name="connsiteY96" fmla="*/ 59127 h 1317955"/>
                  <a:gd name="connsiteX97" fmla="*/ 659231 w 713841"/>
                  <a:gd name="connsiteY97" fmla="*/ 45555 h 1317955"/>
                  <a:gd name="connsiteX98" fmla="*/ 680079 w 713841"/>
                  <a:gd name="connsiteY98" fmla="*/ 25761 h 1317955"/>
                  <a:gd name="connsiteX99" fmla="*/ 686074 w 713841"/>
                  <a:gd name="connsiteY99" fmla="*/ 19126 h 1317955"/>
                  <a:gd name="connsiteX100" fmla="*/ 694670 w 713841"/>
                  <a:gd name="connsiteY100" fmla="*/ 9549 h 1317955"/>
                  <a:gd name="connsiteX101" fmla="*/ 710279 w 713841"/>
                  <a:gd name="connsiteY101" fmla="*/ 124 h 1317955"/>
                  <a:gd name="connsiteX102" fmla="*/ 713823 w 713841"/>
                  <a:gd name="connsiteY102" fmla="*/ 7664 h 1317955"/>
                  <a:gd name="connsiteX103" fmla="*/ 708281 w 713841"/>
                  <a:gd name="connsiteY103" fmla="*/ 17957 h 1317955"/>
                  <a:gd name="connsiteX104" fmla="*/ 701796 w 713841"/>
                  <a:gd name="connsiteY104" fmla="*/ 23914 h 1317955"/>
                  <a:gd name="connsiteX105" fmla="*/ 687092 w 713841"/>
                  <a:gd name="connsiteY105" fmla="*/ 38014 h 1317955"/>
                  <a:gd name="connsiteX106" fmla="*/ 678911 w 713841"/>
                  <a:gd name="connsiteY106" fmla="*/ 46045 h 1317955"/>
                  <a:gd name="connsiteX107" fmla="*/ 591292 w 713841"/>
                  <a:gd name="connsiteY107" fmla="*/ 138226 h 1317955"/>
                  <a:gd name="connsiteX108" fmla="*/ 579302 w 713841"/>
                  <a:gd name="connsiteY108" fmla="*/ 151271 h 1317955"/>
                  <a:gd name="connsiteX109" fmla="*/ 564749 w 713841"/>
                  <a:gd name="connsiteY109" fmla="*/ 167483 h 1317955"/>
                  <a:gd name="connsiteX110" fmla="*/ 559584 w 713841"/>
                  <a:gd name="connsiteY110" fmla="*/ 175137 h 1317955"/>
                  <a:gd name="connsiteX111" fmla="*/ 554795 w 713841"/>
                  <a:gd name="connsiteY111" fmla="*/ 211067 h 1317955"/>
                  <a:gd name="connsiteX112" fmla="*/ 556002 w 713841"/>
                  <a:gd name="connsiteY112" fmla="*/ 228334 h 1317955"/>
                  <a:gd name="connsiteX113" fmla="*/ 619945 w 713841"/>
                  <a:gd name="connsiteY113" fmla="*/ 357727 h 1317955"/>
                  <a:gd name="connsiteX114" fmla="*/ 623564 w 713841"/>
                  <a:gd name="connsiteY114" fmla="*/ 360555 h 1317955"/>
                  <a:gd name="connsiteX115" fmla="*/ 627523 w 713841"/>
                  <a:gd name="connsiteY115" fmla="*/ 360367 h 1317955"/>
                  <a:gd name="connsiteX116" fmla="*/ 642189 w 713841"/>
                  <a:gd name="connsiteY116" fmla="*/ 363081 h 1317955"/>
                  <a:gd name="connsiteX117" fmla="*/ 644866 w 713841"/>
                  <a:gd name="connsiteY117" fmla="*/ 364627 h 1317955"/>
                  <a:gd name="connsiteX118" fmla="*/ 646864 w 713841"/>
                  <a:gd name="connsiteY118" fmla="*/ 366248 h 1317955"/>
                  <a:gd name="connsiteX119" fmla="*/ 649277 w 713841"/>
                  <a:gd name="connsiteY119" fmla="*/ 367002 h 1317955"/>
                  <a:gd name="connsiteX120" fmla="*/ 678836 w 713841"/>
                  <a:gd name="connsiteY120" fmla="*/ 385853 h 1317955"/>
                  <a:gd name="connsiteX121" fmla="*/ 690259 w 713841"/>
                  <a:gd name="connsiteY121" fmla="*/ 411151 h 1317955"/>
                  <a:gd name="connsiteX122" fmla="*/ 688072 w 713841"/>
                  <a:gd name="connsiteY122" fmla="*/ 420652 h 1317955"/>
                  <a:gd name="connsiteX123" fmla="*/ 636119 w 713841"/>
                  <a:gd name="connsiteY123" fmla="*/ 425516 h 1317955"/>
                  <a:gd name="connsiteX124" fmla="*/ 613800 w 713841"/>
                  <a:gd name="connsiteY124" fmla="*/ 406627 h 1317955"/>
                  <a:gd name="connsiteX125" fmla="*/ 611424 w 713841"/>
                  <a:gd name="connsiteY125" fmla="*/ 370207 h 1317955"/>
                  <a:gd name="connsiteX126" fmla="*/ 613837 w 713841"/>
                  <a:gd name="connsiteY126" fmla="*/ 365984 h 1317955"/>
                  <a:gd name="connsiteX127" fmla="*/ 609011 w 713841"/>
                  <a:gd name="connsiteY127" fmla="*/ 360329 h 1317955"/>
                  <a:gd name="connsiteX128" fmla="*/ 599359 w 713841"/>
                  <a:gd name="connsiteY128" fmla="*/ 351771 h 1317955"/>
                  <a:gd name="connsiteX129" fmla="*/ 590047 w 713841"/>
                  <a:gd name="connsiteY129" fmla="*/ 342383 h 1317955"/>
                  <a:gd name="connsiteX130" fmla="*/ 573948 w 713841"/>
                  <a:gd name="connsiteY130" fmla="*/ 322325 h 1317955"/>
                  <a:gd name="connsiteX131" fmla="*/ 551704 w 713841"/>
                  <a:gd name="connsiteY131" fmla="*/ 277309 h 1317955"/>
                  <a:gd name="connsiteX132" fmla="*/ 544729 w 713841"/>
                  <a:gd name="connsiteY132" fmla="*/ 242849 h 1317955"/>
                  <a:gd name="connsiteX133" fmla="*/ 544089 w 713841"/>
                  <a:gd name="connsiteY133" fmla="*/ 225695 h 1317955"/>
                  <a:gd name="connsiteX134" fmla="*/ 541450 w 713841"/>
                  <a:gd name="connsiteY134" fmla="*/ 203262 h 1317955"/>
                  <a:gd name="connsiteX135" fmla="*/ 514454 w 713841"/>
                  <a:gd name="connsiteY135" fmla="*/ 235271 h 1317955"/>
                  <a:gd name="connsiteX136" fmla="*/ 435544 w 713841"/>
                  <a:gd name="connsiteY136" fmla="*/ 353580 h 1317955"/>
                  <a:gd name="connsiteX137" fmla="*/ 425741 w 713841"/>
                  <a:gd name="connsiteY137" fmla="*/ 372054 h 1317955"/>
                  <a:gd name="connsiteX138" fmla="*/ 410095 w 713841"/>
                  <a:gd name="connsiteY138" fmla="*/ 474792 h 1317955"/>
                  <a:gd name="connsiteX139" fmla="*/ 439465 w 713841"/>
                  <a:gd name="connsiteY139" fmla="*/ 533570 h 1317955"/>
                  <a:gd name="connsiteX140" fmla="*/ 457072 w 713841"/>
                  <a:gd name="connsiteY140" fmla="*/ 553552 h 1317955"/>
                  <a:gd name="connsiteX141" fmla="*/ 461898 w 713841"/>
                  <a:gd name="connsiteY141" fmla="*/ 558566 h 1317955"/>
                  <a:gd name="connsiteX142" fmla="*/ 465253 w 713841"/>
                  <a:gd name="connsiteY142" fmla="*/ 562299 h 1317955"/>
                  <a:gd name="connsiteX143" fmla="*/ 494133 w 713841"/>
                  <a:gd name="connsiteY143" fmla="*/ 585108 h 1317955"/>
                  <a:gd name="connsiteX144" fmla="*/ 511325 w 713841"/>
                  <a:gd name="connsiteY144" fmla="*/ 578661 h 1317955"/>
                  <a:gd name="connsiteX145" fmla="*/ 514945 w 713841"/>
                  <a:gd name="connsiteY145" fmla="*/ 576475 h 1317955"/>
                  <a:gd name="connsiteX146" fmla="*/ 533343 w 713841"/>
                  <a:gd name="connsiteY146" fmla="*/ 575155 h 1317955"/>
                  <a:gd name="connsiteX147" fmla="*/ 575531 w 713841"/>
                  <a:gd name="connsiteY147" fmla="*/ 591442 h 1317955"/>
                  <a:gd name="connsiteX148" fmla="*/ 597965 w 713841"/>
                  <a:gd name="connsiteY148" fmla="*/ 622056 h 1317955"/>
                  <a:gd name="connsiteX149" fmla="*/ 597889 w 713841"/>
                  <a:gd name="connsiteY149" fmla="*/ 639362 h 1317955"/>
                  <a:gd name="connsiteX150" fmla="*/ 559584 w 713841"/>
                  <a:gd name="connsiteY150" fmla="*/ 659721 h 1317955"/>
                  <a:gd name="connsiteX151" fmla="*/ 484217 w 713841"/>
                  <a:gd name="connsiteY151" fmla="*/ 626015 h 1317955"/>
                  <a:gd name="connsiteX152" fmla="*/ 482408 w 713841"/>
                  <a:gd name="connsiteY152" fmla="*/ 605731 h 1317955"/>
                  <a:gd name="connsiteX153" fmla="*/ 486065 w 713841"/>
                  <a:gd name="connsiteY153" fmla="*/ 598606 h 1317955"/>
                  <a:gd name="connsiteX154" fmla="*/ 488779 w 713841"/>
                  <a:gd name="connsiteY154" fmla="*/ 594534 h 1317955"/>
                  <a:gd name="connsiteX155" fmla="*/ 483388 w 713841"/>
                  <a:gd name="connsiteY155" fmla="*/ 590500 h 1317955"/>
                  <a:gd name="connsiteX156" fmla="*/ 395391 w 713841"/>
                  <a:gd name="connsiteY156" fmla="*/ 464801 h 1317955"/>
                  <a:gd name="connsiteX157" fmla="*/ 390038 w 713841"/>
                  <a:gd name="connsiteY157" fmla="*/ 437241 h 1317955"/>
                  <a:gd name="connsiteX158" fmla="*/ 372054 w 713841"/>
                  <a:gd name="connsiteY158" fmla="*/ 475471 h 1317955"/>
                  <a:gd name="connsiteX159" fmla="*/ 351469 w 713841"/>
                  <a:gd name="connsiteY159" fmla="*/ 520148 h 1317955"/>
                  <a:gd name="connsiteX160" fmla="*/ 333485 w 713841"/>
                  <a:gd name="connsiteY160" fmla="*/ 565994 h 1317955"/>
                  <a:gd name="connsiteX161" fmla="*/ 325341 w 713841"/>
                  <a:gd name="connsiteY161" fmla="*/ 585674 h 1317955"/>
                  <a:gd name="connsiteX162" fmla="*/ 315237 w 713841"/>
                  <a:gd name="connsiteY162" fmla="*/ 613234 h 1317955"/>
                  <a:gd name="connsiteX163" fmla="*/ 316858 w 713841"/>
                  <a:gd name="connsiteY163" fmla="*/ 691164 h 1317955"/>
                  <a:gd name="connsiteX164" fmla="*/ 363797 w 713841"/>
                  <a:gd name="connsiteY164" fmla="*/ 747453 h 1317955"/>
                  <a:gd name="connsiteX165" fmla="*/ 391395 w 713841"/>
                  <a:gd name="connsiteY165" fmla="*/ 766342 h 1317955"/>
                  <a:gd name="connsiteX166" fmla="*/ 398031 w 713841"/>
                  <a:gd name="connsiteY166" fmla="*/ 770640 h 1317955"/>
                  <a:gd name="connsiteX167" fmla="*/ 441237 w 713841"/>
                  <a:gd name="connsiteY167" fmla="*/ 786739 h 1317955"/>
                  <a:gd name="connsiteX168" fmla="*/ 451982 w 713841"/>
                  <a:gd name="connsiteY168" fmla="*/ 781988 h 1317955"/>
                  <a:gd name="connsiteX169" fmla="*/ 454433 w 713841"/>
                  <a:gd name="connsiteY169" fmla="*/ 780556 h 1317955"/>
                  <a:gd name="connsiteX170" fmla="*/ 496886 w 713841"/>
                  <a:gd name="connsiteY170" fmla="*/ 779085 h 1317955"/>
                  <a:gd name="connsiteX171" fmla="*/ 534588 w 713841"/>
                  <a:gd name="connsiteY171" fmla="*/ 806042 h 1317955"/>
                  <a:gd name="connsiteX172" fmla="*/ 536548 w 713841"/>
                  <a:gd name="connsiteY172" fmla="*/ 821576 h 1317955"/>
                  <a:gd name="connsiteX173" fmla="*/ 498167 w 713841"/>
                  <a:gd name="connsiteY173" fmla="*/ 850078 h 1317955"/>
                  <a:gd name="connsiteX174" fmla="*/ 434866 w 713841"/>
                  <a:gd name="connsiteY174" fmla="*/ 826703 h 1317955"/>
                  <a:gd name="connsiteX175" fmla="*/ 425930 w 713841"/>
                  <a:gd name="connsiteY175" fmla="*/ 801066 h 1317955"/>
                  <a:gd name="connsiteX176" fmla="*/ 427438 w 713841"/>
                  <a:gd name="connsiteY176" fmla="*/ 796089 h 1317955"/>
                  <a:gd name="connsiteX177" fmla="*/ 421066 w 713841"/>
                  <a:gd name="connsiteY177" fmla="*/ 791678 h 1317955"/>
                  <a:gd name="connsiteX178" fmla="*/ 316142 w 713841"/>
                  <a:gd name="connsiteY178" fmla="*/ 712956 h 1317955"/>
                  <a:gd name="connsiteX179" fmla="*/ 301966 w 713841"/>
                  <a:gd name="connsiteY179" fmla="*/ 688374 h 1317955"/>
                  <a:gd name="connsiteX180" fmla="*/ 299741 w 713841"/>
                  <a:gd name="connsiteY180" fmla="*/ 686791 h 1317955"/>
                  <a:gd name="connsiteX181" fmla="*/ 297705 w 713841"/>
                  <a:gd name="connsiteY181" fmla="*/ 688525 h 1317955"/>
                  <a:gd name="connsiteX182" fmla="*/ 289411 w 713841"/>
                  <a:gd name="connsiteY182" fmla="*/ 718687 h 1317955"/>
                  <a:gd name="connsiteX183" fmla="*/ 287413 w 713841"/>
                  <a:gd name="connsiteY183" fmla="*/ 725172 h 1317955"/>
                  <a:gd name="connsiteX184" fmla="*/ 281493 w 713841"/>
                  <a:gd name="connsiteY184" fmla="*/ 754504 h 1317955"/>
                  <a:gd name="connsiteX185" fmla="*/ 272634 w 713841"/>
                  <a:gd name="connsiteY185" fmla="*/ 810793 h 1317955"/>
                  <a:gd name="connsiteX186" fmla="*/ 267732 w 713841"/>
                  <a:gd name="connsiteY186" fmla="*/ 853924 h 1317955"/>
                  <a:gd name="connsiteX187" fmla="*/ 264829 w 713841"/>
                  <a:gd name="connsiteY187" fmla="*/ 896037 h 1317955"/>
                  <a:gd name="connsiteX188" fmla="*/ 285981 w 713841"/>
                  <a:gd name="connsiteY188" fmla="*/ 961827 h 1317955"/>
                  <a:gd name="connsiteX189" fmla="*/ 409793 w 713841"/>
                  <a:gd name="connsiteY189" fmla="*/ 1066413 h 1317955"/>
                  <a:gd name="connsiteX190" fmla="*/ 416391 w 713841"/>
                  <a:gd name="connsiteY190" fmla="*/ 1069127 h 1317955"/>
                  <a:gd name="connsiteX191" fmla="*/ 421933 w 713841"/>
                  <a:gd name="connsiteY191" fmla="*/ 1065508 h 1317955"/>
                  <a:gd name="connsiteX192" fmla="*/ 425214 w 713841"/>
                  <a:gd name="connsiteY192" fmla="*/ 1062718 h 1317955"/>
                  <a:gd name="connsiteX193" fmla="*/ 465103 w 713841"/>
                  <a:gd name="connsiteY193" fmla="*/ 1050389 h 1317955"/>
                  <a:gd name="connsiteX194" fmla="*/ 501183 w 713841"/>
                  <a:gd name="connsiteY194" fmla="*/ 1063887 h 1317955"/>
                  <a:gd name="connsiteX195" fmla="*/ 514078 w 713841"/>
                  <a:gd name="connsiteY195" fmla="*/ 1087300 h 1317955"/>
                  <a:gd name="connsiteX196" fmla="*/ 456243 w 713841"/>
                  <a:gd name="connsiteY196" fmla="*/ 1133258 h 1317955"/>
                  <a:gd name="connsiteX197" fmla="*/ 416505 w 713841"/>
                  <a:gd name="connsiteY197" fmla="*/ 1125228 h 1317955"/>
                  <a:gd name="connsiteX198" fmla="*/ 406250 w 713841"/>
                  <a:gd name="connsiteY198" fmla="*/ 1118592 h 1317955"/>
                  <a:gd name="connsiteX199" fmla="*/ 400443 w 713841"/>
                  <a:gd name="connsiteY199" fmla="*/ 1105095 h 1317955"/>
                  <a:gd name="connsiteX200" fmla="*/ 399350 w 713841"/>
                  <a:gd name="connsiteY200" fmla="*/ 1097894 h 1317955"/>
                  <a:gd name="connsiteX201" fmla="*/ 404516 w 713841"/>
                  <a:gd name="connsiteY201" fmla="*/ 1081456 h 1317955"/>
                  <a:gd name="connsiteX202" fmla="*/ 408173 w 713841"/>
                  <a:gd name="connsiteY202" fmla="*/ 1076366 h 1317955"/>
                  <a:gd name="connsiteX203" fmla="*/ 401084 w 713841"/>
                  <a:gd name="connsiteY203" fmla="*/ 1073538 h 1317955"/>
                  <a:gd name="connsiteX204" fmla="*/ 333711 w 713841"/>
                  <a:gd name="connsiteY204" fmla="*/ 1033838 h 1317955"/>
                  <a:gd name="connsiteX205" fmla="*/ 280664 w 713841"/>
                  <a:gd name="connsiteY205" fmla="*/ 975890 h 1317955"/>
                  <a:gd name="connsiteX206" fmla="*/ 271088 w 713841"/>
                  <a:gd name="connsiteY206" fmla="*/ 963675 h 1317955"/>
                  <a:gd name="connsiteX207" fmla="*/ 268147 w 713841"/>
                  <a:gd name="connsiteY207" fmla="*/ 962732 h 1317955"/>
                  <a:gd name="connsiteX208" fmla="*/ 265432 w 713841"/>
                  <a:gd name="connsiteY208" fmla="*/ 964730 h 1317955"/>
                  <a:gd name="connsiteX209" fmla="*/ 260532 w 713841"/>
                  <a:gd name="connsiteY209" fmla="*/ 999152 h 1317955"/>
                  <a:gd name="connsiteX210" fmla="*/ 260606 w 713841"/>
                  <a:gd name="connsiteY210" fmla="*/ 1038664 h 1317955"/>
                  <a:gd name="connsiteX211" fmla="*/ 264829 w 713841"/>
                  <a:gd name="connsiteY211" fmla="*/ 1119196 h 1317955"/>
                  <a:gd name="connsiteX212" fmla="*/ 272747 w 713841"/>
                  <a:gd name="connsiteY212" fmla="*/ 1202140 h 1317955"/>
                  <a:gd name="connsiteX213" fmla="*/ 273237 w 713841"/>
                  <a:gd name="connsiteY213" fmla="*/ 1207381 h 1317955"/>
                  <a:gd name="connsiteX214" fmla="*/ 280061 w 713841"/>
                  <a:gd name="connsiteY214" fmla="*/ 1207871 h 1317955"/>
                  <a:gd name="connsiteX215" fmla="*/ 303474 w 713841"/>
                  <a:gd name="connsiteY215" fmla="*/ 1215034 h 1317955"/>
                  <a:gd name="connsiteX216" fmla="*/ 318140 w 713841"/>
                  <a:gd name="connsiteY216" fmla="*/ 1229361 h 1317955"/>
                  <a:gd name="connsiteX217" fmla="*/ 329941 w 713841"/>
                  <a:gd name="connsiteY217" fmla="*/ 1249758 h 1317955"/>
                  <a:gd name="connsiteX218" fmla="*/ 325341 w 713841"/>
                  <a:gd name="connsiteY218" fmla="*/ 1272794 h 1317955"/>
                  <a:gd name="connsiteX219" fmla="*/ 295669 w 713841"/>
                  <a:gd name="connsiteY219" fmla="*/ 1310232 h 1317955"/>
                  <a:gd name="connsiteX220" fmla="*/ 251709 w 713841"/>
                  <a:gd name="connsiteY220" fmla="*/ 1316226 h 1317955"/>
                  <a:gd name="connsiteX221" fmla="*/ 208390 w 713841"/>
                  <a:gd name="connsiteY221" fmla="*/ 1293454 h 1317955"/>
                  <a:gd name="connsiteX222" fmla="*/ 205147 w 713841"/>
                  <a:gd name="connsiteY222" fmla="*/ 1282898 h 1317955"/>
                  <a:gd name="connsiteX223" fmla="*/ 230973 w 713841"/>
                  <a:gd name="connsiteY223" fmla="*/ 1224083 h 1317955"/>
                  <a:gd name="connsiteX224" fmla="*/ 253670 w 713841"/>
                  <a:gd name="connsiteY224" fmla="*/ 1211565 h 1317955"/>
                  <a:gd name="connsiteX225" fmla="*/ 259890 w 713841"/>
                  <a:gd name="connsiteY225" fmla="*/ 1209416 h 1317955"/>
                  <a:gd name="connsiteX226" fmla="*/ 259363 w 713841"/>
                  <a:gd name="connsiteY226" fmla="*/ 1204289 h 1317955"/>
                  <a:gd name="connsiteX227" fmla="*/ 251558 w 713841"/>
                  <a:gd name="connsiteY227" fmla="*/ 1123230 h 1317955"/>
                  <a:gd name="connsiteX228" fmla="*/ 247261 w 713841"/>
                  <a:gd name="connsiteY228" fmla="*/ 1041793 h 1317955"/>
                  <a:gd name="connsiteX229" fmla="*/ 247261 w 713841"/>
                  <a:gd name="connsiteY229" fmla="*/ 992102 h 1317955"/>
                  <a:gd name="connsiteX230" fmla="*/ 247223 w 713841"/>
                  <a:gd name="connsiteY230" fmla="*/ 967558 h 1317955"/>
                  <a:gd name="connsiteX231" fmla="*/ 239230 w 713841"/>
                  <a:gd name="connsiteY231" fmla="*/ 952326 h 1317955"/>
                  <a:gd name="connsiteX232" fmla="*/ 227391 w 713841"/>
                  <a:gd name="connsiteY232" fmla="*/ 959565 h 1317955"/>
                  <a:gd name="connsiteX233" fmla="*/ 216495 w 713841"/>
                  <a:gd name="connsiteY233" fmla="*/ 972459 h 1317955"/>
                  <a:gd name="connsiteX234" fmla="*/ 189576 w 713841"/>
                  <a:gd name="connsiteY234" fmla="*/ 998436 h 1317955"/>
                  <a:gd name="connsiteX235" fmla="*/ 120657 w 713841"/>
                  <a:gd name="connsiteY235" fmla="*/ 1045224 h 1317955"/>
                  <a:gd name="connsiteX236" fmla="*/ 115642 w 713841"/>
                  <a:gd name="connsiteY236" fmla="*/ 1048014 h 1317955"/>
                  <a:gd name="connsiteX237" fmla="*/ 117038 w 713841"/>
                  <a:gd name="connsiteY237" fmla="*/ 1052991 h 1317955"/>
                  <a:gd name="connsiteX238" fmla="*/ 118772 w 713841"/>
                  <a:gd name="connsiteY238" fmla="*/ 1064264 h 1317955"/>
                  <a:gd name="connsiteX239" fmla="*/ 102635 w 713841"/>
                  <a:gd name="connsiteY239" fmla="*/ 1102003 h 1317955"/>
                  <a:gd name="connsiteX240" fmla="*/ 58071 w 713841"/>
                  <a:gd name="connsiteY240" fmla="*/ 1122777 h 1317955"/>
                  <a:gd name="connsiteX241" fmla="*/ 14676 w 713841"/>
                  <a:gd name="connsiteY241" fmla="*/ 1108450 h 1317955"/>
                  <a:gd name="connsiteX242" fmla="*/ 10 w 713841"/>
                  <a:gd name="connsiteY242" fmla="*/ 1077082 h 1317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713841" h="1317955">
                    <a:moveTo>
                      <a:pt x="10" y="1077082"/>
                    </a:moveTo>
                    <a:cubicBezTo>
                      <a:pt x="-216" y="1065432"/>
                      <a:pt x="3290" y="1052878"/>
                      <a:pt x="10868" y="1042019"/>
                    </a:cubicBezTo>
                    <a:cubicBezTo>
                      <a:pt x="23385" y="1024450"/>
                      <a:pt x="47251" y="1005637"/>
                      <a:pt x="73114" y="1008540"/>
                    </a:cubicBezTo>
                    <a:cubicBezTo>
                      <a:pt x="85104" y="1009822"/>
                      <a:pt x="94039" y="1015477"/>
                      <a:pt x="100410" y="1025581"/>
                    </a:cubicBezTo>
                    <a:lnTo>
                      <a:pt x="100825" y="1026298"/>
                    </a:lnTo>
                    <a:lnTo>
                      <a:pt x="102673" y="1028145"/>
                    </a:lnTo>
                    <a:cubicBezTo>
                      <a:pt x="103729" y="1029201"/>
                      <a:pt x="104784" y="1030256"/>
                      <a:pt x="105689" y="1031350"/>
                    </a:cubicBezTo>
                    <a:lnTo>
                      <a:pt x="110515" y="1037458"/>
                    </a:lnTo>
                    <a:lnTo>
                      <a:pt x="117867" y="1033386"/>
                    </a:lnTo>
                    <a:cubicBezTo>
                      <a:pt x="169707" y="1005109"/>
                      <a:pt x="207221" y="970913"/>
                      <a:pt x="229163" y="935549"/>
                    </a:cubicBezTo>
                    <a:cubicBezTo>
                      <a:pt x="246543" y="907913"/>
                      <a:pt x="250502" y="878242"/>
                      <a:pt x="253821" y="855357"/>
                    </a:cubicBezTo>
                    <a:cubicBezTo>
                      <a:pt x="255630" y="844008"/>
                      <a:pt x="256912" y="832547"/>
                      <a:pt x="258231" y="821123"/>
                    </a:cubicBezTo>
                    <a:cubicBezTo>
                      <a:pt x="259061" y="814299"/>
                      <a:pt x="259852" y="807437"/>
                      <a:pt x="260644" y="800689"/>
                    </a:cubicBezTo>
                    <a:cubicBezTo>
                      <a:pt x="262756" y="781498"/>
                      <a:pt x="266074" y="762534"/>
                      <a:pt x="270145" y="743683"/>
                    </a:cubicBezTo>
                    <a:lnTo>
                      <a:pt x="276140" y="714163"/>
                    </a:lnTo>
                    <a:cubicBezTo>
                      <a:pt x="276517" y="712315"/>
                      <a:pt x="276781" y="709638"/>
                      <a:pt x="277007" y="706622"/>
                    </a:cubicBezTo>
                    <a:cubicBezTo>
                      <a:pt x="277950" y="696970"/>
                      <a:pt x="281004" y="688073"/>
                      <a:pt x="278402" y="678044"/>
                    </a:cubicBezTo>
                    <a:cubicBezTo>
                      <a:pt x="277950" y="676272"/>
                      <a:pt x="276894" y="674161"/>
                      <a:pt x="274708" y="673746"/>
                    </a:cubicBezTo>
                    <a:cubicBezTo>
                      <a:pt x="273086" y="673444"/>
                      <a:pt x="271654" y="674236"/>
                      <a:pt x="270522" y="675066"/>
                    </a:cubicBezTo>
                    <a:cubicBezTo>
                      <a:pt x="265998" y="678233"/>
                      <a:pt x="264678" y="682719"/>
                      <a:pt x="261361" y="686338"/>
                    </a:cubicBezTo>
                    <a:cubicBezTo>
                      <a:pt x="257967" y="690033"/>
                      <a:pt x="253141" y="693200"/>
                      <a:pt x="248919" y="696329"/>
                    </a:cubicBezTo>
                    <a:cubicBezTo>
                      <a:pt x="240587" y="702513"/>
                      <a:pt x="231614" y="708243"/>
                      <a:pt x="221999" y="713408"/>
                    </a:cubicBezTo>
                    <a:cubicBezTo>
                      <a:pt x="204355" y="722872"/>
                      <a:pt x="184448" y="730488"/>
                      <a:pt x="163034" y="734484"/>
                    </a:cubicBezTo>
                    <a:cubicBezTo>
                      <a:pt x="157265" y="735540"/>
                      <a:pt x="151384" y="736369"/>
                      <a:pt x="145465" y="736821"/>
                    </a:cubicBezTo>
                    <a:lnTo>
                      <a:pt x="139734" y="737312"/>
                    </a:lnTo>
                    <a:lnTo>
                      <a:pt x="138226" y="741949"/>
                    </a:lnTo>
                    <a:cubicBezTo>
                      <a:pt x="137283" y="744927"/>
                      <a:pt x="136040" y="747793"/>
                      <a:pt x="134833" y="750583"/>
                    </a:cubicBezTo>
                    <a:lnTo>
                      <a:pt x="133702" y="752581"/>
                    </a:lnTo>
                    <a:lnTo>
                      <a:pt x="133513" y="758161"/>
                    </a:lnTo>
                    <a:cubicBezTo>
                      <a:pt x="130120" y="767850"/>
                      <a:pt x="120355" y="772940"/>
                      <a:pt x="112739" y="775579"/>
                    </a:cubicBezTo>
                    <a:cubicBezTo>
                      <a:pt x="97357" y="780857"/>
                      <a:pt x="77111" y="780631"/>
                      <a:pt x="63539" y="774637"/>
                    </a:cubicBezTo>
                    <a:cubicBezTo>
                      <a:pt x="41633" y="764947"/>
                      <a:pt x="29192" y="744249"/>
                      <a:pt x="33489" y="722683"/>
                    </a:cubicBezTo>
                    <a:cubicBezTo>
                      <a:pt x="34847" y="716387"/>
                      <a:pt x="37524" y="710392"/>
                      <a:pt x="41407" y="704888"/>
                    </a:cubicBezTo>
                    <a:cubicBezTo>
                      <a:pt x="50870" y="691579"/>
                      <a:pt x="67120" y="681814"/>
                      <a:pt x="83822" y="679439"/>
                    </a:cubicBezTo>
                    <a:cubicBezTo>
                      <a:pt x="93096" y="678082"/>
                      <a:pt x="106970" y="678421"/>
                      <a:pt x="120506" y="686866"/>
                    </a:cubicBezTo>
                    <a:cubicBezTo>
                      <a:pt x="134569" y="695651"/>
                      <a:pt x="139093" y="708281"/>
                      <a:pt x="140413" y="717367"/>
                    </a:cubicBezTo>
                    <a:lnTo>
                      <a:pt x="141053" y="721741"/>
                    </a:lnTo>
                    <a:lnTo>
                      <a:pt x="146143" y="724040"/>
                    </a:lnTo>
                    <a:cubicBezTo>
                      <a:pt x="152138" y="726416"/>
                      <a:pt x="170197" y="720421"/>
                      <a:pt x="186749" y="714200"/>
                    </a:cubicBezTo>
                    <a:cubicBezTo>
                      <a:pt x="203299" y="707904"/>
                      <a:pt x="218607" y="701193"/>
                      <a:pt x="218607" y="701193"/>
                    </a:cubicBezTo>
                    <a:cubicBezTo>
                      <a:pt x="238627" y="689882"/>
                      <a:pt x="255630" y="675744"/>
                      <a:pt x="271427" y="659645"/>
                    </a:cubicBezTo>
                    <a:cubicBezTo>
                      <a:pt x="297441" y="633103"/>
                      <a:pt x="305133" y="603884"/>
                      <a:pt x="318215" y="569688"/>
                    </a:cubicBezTo>
                    <a:lnTo>
                      <a:pt x="321420" y="560640"/>
                    </a:lnTo>
                    <a:cubicBezTo>
                      <a:pt x="323984" y="553703"/>
                      <a:pt x="326548" y="546690"/>
                      <a:pt x="329149" y="539602"/>
                    </a:cubicBezTo>
                    <a:cubicBezTo>
                      <a:pt x="336539" y="519620"/>
                      <a:pt x="345022" y="500090"/>
                      <a:pt x="354409" y="480938"/>
                    </a:cubicBezTo>
                    <a:cubicBezTo>
                      <a:pt x="363533" y="461710"/>
                      <a:pt x="372205" y="442293"/>
                      <a:pt x="381743" y="423367"/>
                    </a:cubicBezTo>
                    <a:lnTo>
                      <a:pt x="392714" y="403272"/>
                    </a:lnTo>
                    <a:lnTo>
                      <a:pt x="369000" y="412848"/>
                    </a:lnTo>
                    <a:cubicBezTo>
                      <a:pt x="355503" y="418202"/>
                      <a:pt x="340836" y="421708"/>
                      <a:pt x="327565" y="424234"/>
                    </a:cubicBezTo>
                    <a:cubicBezTo>
                      <a:pt x="297517" y="430191"/>
                      <a:pt x="264754" y="435356"/>
                      <a:pt x="231916" y="426948"/>
                    </a:cubicBezTo>
                    <a:lnTo>
                      <a:pt x="223508" y="424762"/>
                    </a:lnTo>
                    <a:lnTo>
                      <a:pt x="221887" y="431963"/>
                    </a:lnTo>
                    <a:cubicBezTo>
                      <a:pt x="221510" y="433659"/>
                      <a:pt x="221019" y="435243"/>
                      <a:pt x="220378" y="436713"/>
                    </a:cubicBezTo>
                    <a:cubicBezTo>
                      <a:pt x="219474" y="438862"/>
                      <a:pt x="218342" y="440672"/>
                      <a:pt x="216986" y="442218"/>
                    </a:cubicBezTo>
                    <a:lnTo>
                      <a:pt x="215252" y="444103"/>
                    </a:lnTo>
                    <a:lnTo>
                      <a:pt x="215289" y="446667"/>
                    </a:lnTo>
                    <a:cubicBezTo>
                      <a:pt x="215063" y="447722"/>
                      <a:pt x="214761" y="448514"/>
                      <a:pt x="214497" y="449193"/>
                    </a:cubicBezTo>
                    <a:cubicBezTo>
                      <a:pt x="213781" y="450852"/>
                      <a:pt x="213027" y="451455"/>
                      <a:pt x="211933" y="451907"/>
                    </a:cubicBezTo>
                    <a:cubicBezTo>
                      <a:pt x="196287" y="458543"/>
                      <a:pt x="181432" y="466234"/>
                      <a:pt x="164806" y="460051"/>
                    </a:cubicBezTo>
                    <a:cubicBezTo>
                      <a:pt x="149725" y="454433"/>
                      <a:pt x="135964" y="438410"/>
                      <a:pt x="133815" y="422273"/>
                    </a:cubicBezTo>
                    <a:cubicBezTo>
                      <a:pt x="132797" y="414846"/>
                      <a:pt x="134079" y="406589"/>
                      <a:pt x="137510" y="398446"/>
                    </a:cubicBezTo>
                    <a:cubicBezTo>
                      <a:pt x="146106" y="378049"/>
                      <a:pt x="165296" y="364175"/>
                      <a:pt x="184034" y="364966"/>
                    </a:cubicBezTo>
                    <a:cubicBezTo>
                      <a:pt x="207409" y="366022"/>
                      <a:pt x="218644" y="392074"/>
                      <a:pt x="221774" y="406853"/>
                    </a:cubicBezTo>
                    <a:lnTo>
                      <a:pt x="222754" y="411566"/>
                    </a:lnTo>
                    <a:lnTo>
                      <a:pt x="227806" y="413413"/>
                    </a:lnTo>
                    <a:cubicBezTo>
                      <a:pt x="264414" y="426722"/>
                      <a:pt x="302418" y="417448"/>
                      <a:pt x="329752" y="411717"/>
                    </a:cubicBezTo>
                    <a:cubicBezTo>
                      <a:pt x="395995" y="398974"/>
                      <a:pt x="420162" y="350489"/>
                      <a:pt x="447269" y="309280"/>
                    </a:cubicBezTo>
                    <a:cubicBezTo>
                      <a:pt x="447269" y="309280"/>
                      <a:pt x="459711" y="289525"/>
                      <a:pt x="472191" y="269769"/>
                    </a:cubicBezTo>
                    <a:cubicBezTo>
                      <a:pt x="485839" y="250805"/>
                      <a:pt x="499525" y="231765"/>
                      <a:pt x="499525" y="231765"/>
                    </a:cubicBezTo>
                    <a:cubicBezTo>
                      <a:pt x="500920" y="229654"/>
                      <a:pt x="502013" y="227693"/>
                      <a:pt x="503181" y="225506"/>
                    </a:cubicBezTo>
                    <a:cubicBezTo>
                      <a:pt x="505444" y="221322"/>
                      <a:pt x="509176" y="218645"/>
                      <a:pt x="511363" y="214497"/>
                    </a:cubicBezTo>
                    <a:lnTo>
                      <a:pt x="520261" y="197418"/>
                    </a:lnTo>
                    <a:cubicBezTo>
                      <a:pt x="520676" y="196627"/>
                      <a:pt x="521014" y="195496"/>
                      <a:pt x="520185" y="194666"/>
                    </a:cubicBezTo>
                    <a:cubicBezTo>
                      <a:pt x="519431" y="193950"/>
                      <a:pt x="518376" y="194063"/>
                      <a:pt x="517508" y="194251"/>
                    </a:cubicBezTo>
                    <a:cubicBezTo>
                      <a:pt x="509553" y="196099"/>
                      <a:pt x="502088" y="198813"/>
                      <a:pt x="494774" y="202018"/>
                    </a:cubicBezTo>
                    <a:cubicBezTo>
                      <a:pt x="487761" y="205110"/>
                      <a:pt x="478336" y="206542"/>
                      <a:pt x="470192" y="207937"/>
                    </a:cubicBezTo>
                    <a:cubicBezTo>
                      <a:pt x="452737" y="210916"/>
                      <a:pt x="433810" y="211481"/>
                      <a:pt x="414506" y="207937"/>
                    </a:cubicBezTo>
                    <a:lnTo>
                      <a:pt x="405383" y="205939"/>
                    </a:lnTo>
                    <a:lnTo>
                      <a:pt x="400896" y="204808"/>
                    </a:lnTo>
                    <a:lnTo>
                      <a:pt x="397993" y="207409"/>
                    </a:lnTo>
                    <a:cubicBezTo>
                      <a:pt x="394298" y="210765"/>
                      <a:pt x="389887" y="213668"/>
                      <a:pt x="384873" y="216043"/>
                    </a:cubicBezTo>
                    <a:cubicBezTo>
                      <a:pt x="378275" y="222943"/>
                      <a:pt x="371640" y="225393"/>
                      <a:pt x="363308" y="224715"/>
                    </a:cubicBezTo>
                    <a:cubicBezTo>
                      <a:pt x="351280" y="223734"/>
                      <a:pt x="337444" y="216383"/>
                      <a:pt x="327415" y="205298"/>
                    </a:cubicBezTo>
                    <a:cubicBezTo>
                      <a:pt x="311014" y="187239"/>
                      <a:pt x="306791" y="165523"/>
                      <a:pt x="317574" y="149838"/>
                    </a:cubicBezTo>
                    <a:cubicBezTo>
                      <a:pt x="318894" y="147840"/>
                      <a:pt x="320440" y="145955"/>
                      <a:pt x="322136" y="144108"/>
                    </a:cubicBezTo>
                    <a:cubicBezTo>
                      <a:pt x="333485" y="132119"/>
                      <a:pt x="352449" y="129706"/>
                      <a:pt x="370433" y="137925"/>
                    </a:cubicBezTo>
                    <a:cubicBezTo>
                      <a:pt x="389095" y="146445"/>
                      <a:pt x="403422" y="162356"/>
                      <a:pt x="407381" y="178077"/>
                    </a:cubicBezTo>
                    <a:cubicBezTo>
                      <a:pt x="408173" y="181244"/>
                      <a:pt x="408361" y="184449"/>
                      <a:pt x="408059" y="188181"/>
                    </a:cubicBezTo>
                    <a:lnTo>
                      <a:pt x="407343" y="196061"/>
                    </a:lnTo>
                    <a:lnTo>
                      <a:pt x="416240" y="197720"/>
                    </a:lnTo>
                    <a:cubicBezTo>
                      <a:pt x="445422" y="203149"/>
                      <a:pt x="474415" y="197343"/>
                      <a:pt x="498959" y="187277"/>
                    </a:cubicBezTo>
                    <a:cubicBezTo>
                      <a:pt x="523955" y="177474"/>
                      <a:pt x="545860" y="164278"/>
                      <a:pt x="558754" y="152138"/>
                    </a:cubicBezTo>
                    <a:cubicBezTo>
                      <a:pt x="563995" y="150329"/>
                      <a:pt x="567237" y="147765"/>
                      <a:pt x="570932" y="142901"/>
                    </a:cubicBezTo>
                    <a:cubicBezTo>
                      <a:pt x="573006" y="140149"/>
                      <a:pt x="575042" y="136944"/>
                      <a:pt x="576814" y="134079"/>
                    </a:cubicBezTo>
                    <a:cubicBezTo>
                      <a:pt x="578134" y="132043"/>
                      <a:pt x="579339" y="130196"/>
                      <a:pt x="580244" y="128876"/>
                    </a:cubicBezTo>
                    <a:lnTo>
                      <a:pt x="638758" y="65612"/>
                    </a:lnTo>
                    <a:cubicBezTo>
                      <a:pt x="638758" y="65612"/>
                      <a:pt x="641096" y="62898"/>
                      <a:pt x="644942" y="59127"/>
                    </a:cubicBezTo>
                    <a:cubicBezTo>
                      <a:pt x="648825" y="55433"/>
                      <a:pt x="654027" y="50494"/>
                      <a:pt x="659231" y="45555"/>
                    </a:cubicBezTo>
                    <a:cubicBezTo>
                      <a:pt x="669637" y="35677"/>
                      <a:pt x="680079" y="25761"/>
                      <a:pt x="680079" y="25761"/>
                    </a:cubicBezTo>
                    <a:cubicBezTo>
                      <a:pt x="682115" y="23499"/>
                      <a:pt x="684000" y="21425"/>
                      <a:pt x="686074" y="19126"/>
                    </a:cubicBezTo>
                    <a:cubicBezTo>
                      <a:pt x="688638" y="16147"/>
                      <a:pt x="691541" y="12716"/>
                      <a:pt x="694670" y="9549"/>
                    </a:cubicBezTo>
                    <a:cubicBezTo>
                      <a:pt x="705001" y="-894"/>
                      <a:pt x="709487" y="-140"/>
                      <a:pt x="710279" y="124"/>
                    </a:cubicBezTo>
                    <a:cubicBezTo>
                      <a:pt x="713219" y="3328"/>
                      <a:pt x="713973" y="5779"/>
                      <a:pt x="713823" y="7664"/>
                    </a:cubicBezTo>
                    <a:cubicBezTo>
                      <a:pt x="713559" y="11283"/>
                      <a:pt x="711900" y="14337"/>
                      <a:pt x="708281" y="17957"/>
                    </a:cubicBezTo>
                    <a:cubicBezTo>
                      <a:pt x="706886" y="19239"/>
                      <a:pt x="701796" y="23914"/>
                      <a:pt x="701796" y="23914"/>
                    </a:cubicBezTo>
                    <a:lnTo>
                      <a:pt x="687092" y="38014"/>
                    </a:lnTo>
                    <a:lnTo>
                      <a:pt x="678911" y="46045"/>
                    </a:lnTo>
                    <a:cubicBezTo>
                      <a:pt x="662510" y="58713"/>
                      <a:pt x="591292" y="138226"/>
                      <a:pt x="591292" y="138226"/>
                    </a:cubicBezTo>
                    <a:cubicBezTo>
                      <a:pt x="587597" y="142788"/>
                      <a:pt x="583449" y="147011"/>
                      <a:pt x="579302" y="151271"/>
                    </a:cubicBezTo>
                    <a:cubicBezTo>
                      <a:pt x="574212" y="156474"/>
                      <a:pt x="569122" y="161715"/>
                      <a:pt x="564749" y="167483"/>
                    </a:cubicBezTo>
                    <a:cubicBezTo>
                      <a:pt x="562902" y="169934"/>
                      <a:pt x="561168" y="172460"/>
                      <a:pt x="559584" y="175137"/>
                    </a:cubicBezTo>
                    <a:cubicBezTo>
                      <a:pt x="552609" y="187163"/>
                      <a:pt x="553665" y="199379"/>
                      <a:pt x="554795" y="211067"/>
                    </a:cubicBezTo>
                    <a:cubicBezTo>
                      <a:pt x="555248" y="216533"/>
                      <a:pt x="556040" y="222302"/>
                      <a:pt x="556002" y="228334"/>
                    </a:cubicBezTo>
                    <a:cubicBezTo>
                      <a:pt x="555248" y="279194"/>
                      <a:pt x="579717" y="326699"/>
                      <a:pt x="619945" y="357727"/>
                    </a:cubicBezTo>
                    <a:lnTo>
                      <a:pt x="623564" y="360555"/>
                    </a:lnTo>
                    <a:lnTo>
                      <a:pt x="627523" y="360367"/>
                    </a:lnTo>
                    <a:cubicBezTo>
                      <a:pt x="632085" y="360178"/>
                      <a:pt x="636873" y="361045"/>
                      <a:pt x="642189" y="363081"/>
                    </a:cubicBezTo>
                    <a:cubicBezTo>
                      <a:pt x="643170" y="363458"/>
                      <a:pt x="644037" y="363948"/>
                      <a:pt x="644866" y="364627"/>
                    </a:cubicBezTo>
                    <a:lnTo>
                      <a:pt x="646864" y="366248"/>
                    </a:lnTo>
                    <a:lnTo>
                      <a:pt x="649277" y="367002"/>
                    </a:lnTo>
                    <a:cubicBezTo>
                      <a:pt x="660512" y="370508"/>
                      <a:pt x="671220" y="377446"/>
                      <a:pt x="678836" y="385853"/>
                    </a:cubicBezTo>
                    <a:cubicBezTo>
                      <a:pt x="686338" y="394110"/>
                      <a:pt x="689882" y="402706"/>
                      <a:pt x="690259" y="411151"/>
                    </a:cubicBezTo>
                    <a:cubicBezTo>
                      <a:pt x="690335" y="414733"/>
                      <a:pt x="689618" y="417938"/>
                      <a:pt x="688072" y="420652"/>
                    </a:cubicBezTo>
                    <a:cubicBezTo>
                      <a:pt x="681173" y="432717"/>
                      <a:pt x="658363" y="434753"/>
                      <a:pt x="636119" y="425516"/>
                    </a:cubicBezTo>
                    <a:cubicBezTo>
                      <a:pt x="624054" y="420464"/>
                      <a:pt x="617306" y="412471"/>
                      <a:pt x="613800" y="406627"/>
                    </a:cubicBezTo>
                    <a:cubicBezTo>
                      <a:pt x="606673" y="394789"/>
                      <a:pt x="605769" y="380047"/>
                      <a:pt x="611424" y="370207"/>
                    </a:cubicBezTo>
                    <a:lnTo>
                      <a:pt x="613837" y="365984"/>
                    </a:lnTo>
                    <a:lnTo>
                      <a:pt x="609011" y="360329"/>
                    </a:lnTo>
                    <a:cubicBezTo>
                      <a:pt x="606522" y="357388"/>
                      <a:pt x="602300" y="354523"/>
                      <a:pt x="599359" y="351771"/>
                    </a:cubicBezTo>
                    <a:cubicBezTo>
                      <a:pt x="596118" y="348717"/>
                      <a:pt x="592950" y="345550"/>
                      <a:pt x="590047" y="342383"/>
                    </a:cubicBezTo>
                    <a:cubicBezTo>
                      <a:pt x="584128" y="335973"/>
                      <a:pt x="578737" y="329262"/>
                      <a:pt x="573948" y="322325"/>
                    </a:cubicBezTo>
                    <a:cubicBezTo>
                      <a:pt x="564033" y="307999"/>
                      <a:pt x="556643" y="292767"/>
                      <a:pt x="551704" y="277309"/>
                    </a:cubicBezTo>
                    <a:cubicBezTo>
                      <a:pt x="548084" y="265885"/>
                      <a:pt x="545785" y="254311"/>
                      <a:pt x="544729" y="242849"/>
                    </a:cubicBezTo>
                    <a:cubicBezTo>
                      <a:pt x="544202" y="237081"/>
                      <a:pt x="544390" y="231463"/>
                      <a:pt x="544089" y="225695"/>
                    </a:cubicBezTo>
                    <a:cubicBezTo>
                      <a:pt x="543749" y="218418"/>
                      <a:pt x="541939" y="210463"/>
                      <a:pt x="541450" y="203262"/>
                    </a:cubicBezTo>
                    <a:cubicBezTo>
                      <a:pt x="531269" y="212801"/>
                      <a:pt x="522599" y="224036"/>
                      <a:pt x="514454" y="235271"/>
                    </a:cubicBezTo>
                    <a:cubicBezTo>
                      <a:pt x="485613" y="272898"/>
                      <a:pt x="461031" y="313390"/>
                      <a:pt x="435544" y="353580"/>
                    </a:cubicBezTo>
                    <a:cubicBezTo>
                      <a:pt x="432114" y="359688"/>
                      <a:pt x="428833" y="365833"/>
                      <a:pt x="425741" y="372054"/>
                    </a:cubicBezTo>
                    <a:cubicBezTo>
                      <a:pt x="412470" y="399614"/>
                      <a:pt x="398031" y="433207"/>
                      <a:pt x="410095" y="474792"/>
                    </a:cubicBezTo>
                    <a:cubicBezTo>
                      <a:pt x="415562" y="494812"/>
                      <a:pt x="425440" y="514643"/>
                      <a:pt x="439465" y="533570"/>
                    </a:cubicBezTo>
                    <a:cubicBezTo>
                      <a:pt x="444592" y="540469"/>
                      <a:pt x="450852" y="547105"/>
                      <a:pt x="457072" y="553552"/>
                    </a:cubicBezTo>
                    <a:lnTo>
                      <a:pt x="461898" y="558566"/>
                    </a:lnTo>
                    <a:cubicBezTo>
                      <a:pt x="462614" y="559358"/>
                      <a:pt x="463783" y="560678"/>
                      <a:pt x="465253" y="562299"/>
                    </a:cubicBezTo>
                    <a:cubicBezTo>
                      <a:pt x="478148" y="576927"/>
                      <a:pt x="485839" y="583864"/>
                      <a:pt x="494133" y="585108"/>
                    </a:cubicBezTo>
                    <a:cubicBezTo>
                      <a:pt x="500014" y="585938"/>
                      <a:pt x="504577" y="583186"/>
                      <a:pt x="511325" y="578661"/>
                    </a:cubicBezTo>
                    <a:cubicBezTo>
                      <a:pt x="512720" y="577681"/>
                      <a:pt x="514040" y="576814"/>
                      <a:pt x="514945" y="576475"/>
                    </a:cubicBezTo>
                    <a:cubicBezTo>
                      <a:pt x="519695" y="574514"/>
                      <a:pt x="525690" y="574099"/>
                      <a:pt x="533343" y="575155"/>
                    </a:cubicBezTo>
                    <a:cubicBezTo>
                      <a:pt x="548348" y="577266"/>
                      <a:pt x="564862" y="583751"/>
                      <a:pt x="575531" y="591442"/>
                    </a:cubicBezTo>
                    <a:cubicBezTo>
                      <a:pt x="586729" y="599548"/>
                      <a:pt x="594609" y="610633"/>
                      <a:pt x="597965" y="622056"/>
                    </a:cubicBezTo>
                    <a:cubicBezTo>
                      <a:pt x="599737" y="628390"/>
                      <a:pt x="599699" y="634159"/>
                      <a:pt x="597889" y="639362"/>
                    </a:cubicBezTo>
                    <a:cubicBezTo>
                      <a:pt x="593591" y="651615"/>
                      <a:pt x="579302" y="659042"/>
                      <a:pt x="559584" y="659721"/>
                    </a:cubicBezTo>
                    <a:cubicBezTo>
                      <a:pt x="532212" y="660588"/>
                      <a:pt x="496244" y="649164"/>
                      <a:pt x="484217" y="626015"/>
                    </a:cubicBezTo>
                    <a:cubicBezTo>
                      <a:pt x="480598" y="619116"/>
                      <a:pt x="480033" y="612480"/>
                      <a:pt x="482408" y="605731"/>
                    </a:cubicBezTo>
                    <a:cubicBezTo>
                      <a:pt x="483275" y="603243"/>
                      <a:pt x="484519" y="600868"/>
                      <a:pt x="486065" y="598606"/>
                    </a:cubicBezTo>
                    <a:lnTo>
                      <a:pt x="488779" y="594534"/>
                    </a:lnTo>
                    <a:lnTo>
                      <a:pt x="483388" y="590500"/>
                    </a:lnTo>
                    <a:cubicBezTo>
                      <a:pt x="434904" y="554645"/>
                      <a:pt x="404402" y="510232"/>
                      <a:pt x="395391" y="464801"/>
                    </a:cubicBezTo>
                    <a:lnTo>
                      <a:pt x="390038" y="437241"/>
                    </a:lnTo>
                    <a:lnTo>
                      <a:pt x="372054" y="475471"/>
                    </a:lnTo>
                    <a:cubicBezTo>
                      <a:pt x="365229" y="490363"/>
                      <a:pt x="357840" y="505029"/>
                      <a:pt x="351469" y="520148"/>
                    </a:cubicBezTo>
                    <a:lnTo>
                      <a:pt x="333485" y="565994"/>
                    </a:lnTo>
                    <a:lnTo>
                      <a:pt x="325341" y="585674"/>
                    </a:lnTo>
                    <a:cubicBezTo>
                      <a:pt x="321345" y="594722"/>
                      <a:pt x="317725" y="603846"/>
                      <a:pt x="315237" y="613234"/>
                    </a:cubicBezTo>
                    <a:cubicBezTo>
                      <a:pt x="309016" y="634837"/>
                      <a:pt x="304266" y="661417"/>
                      <a:pt x="316858" y="691164"/>
                    </a:cubicBezTo>
                    <a:cubicBezTo>
                      <a:pt x="325869" y="710694"/>
                      <a:pt x="341779" y="729771"/>
                      <a:pt x="363797" y="747453"/>
                    </a:cubicBezTo>
                    <a:cubicBezTo>
                      <a:pt x="372431" y="754353"/>
                      <a:pt x="382083" y="760498"/>
                      <a:pt x="391395" y="766342"/>
                    </a:cubicBezTo>
                    <a:lnTo>
                      <a:pt x="398031" y="770640"/>
                    </a:lnTo>
                    <a:cubicBezTo>
                      <a:pt x="410510" y="778972"/>
                      <a:pt x="427702" y="789981"/>
                      <a:pt x="441237" y="786739"/>
                    </a:cubicBezTo>
                    <a:cubicBezTo>
                      <a:pt x="445837" y="785683"/>
                      <a:pt x="449116" y="783723"/>
                      <a:pt x="451982" y="781988"/>
                    </a:cubicBezTo>
                    <a:lnTo>
                      <a:pt x="454433" y="780556"/>
                    </a:lnTo>
                    <a:cubicBezTo>
                      <a:pt x="464348" y="775240"/>
                      <a:pt x="484368" y="775579"/>
                      <a:pt x="496886" y="779085"/>
                    </a:cubicBezTo>
                    <a:cubicBezTo>
                      <a:pt x="513851" y="783874"/>
                      <a:pt x="528970" y="794769"/>
                      <a:pt x="534588" y="806042"/>
                    </a:cubicBezTo>
                    <a:cubicBezTo>
                      <a:pt x="537113" y="811132"/>
                      <a:pt x="537754" y="816335"/>
                      <a:pt x="536548" y="821576"/>
                    </a:cubicBezTo>
                    <a:cubicBezTo>
                      <a:pt x="533758" y="836091"/>
                      <a:pt x="518526" y="847741"/>
                      <a:pt x="498167" y="850078"/>
                    </a:cubicBezTo>
                    <a:cubicBezTo>
                      <a:pt x="473171" y="853019"/>
                      <a:pt x="447345" y="840992"/>
                      <a:pt x="434866" y="826703"/>
                    </a:cubicBezTo>
                    <a:cubicBezTo>
                      <a:pt x="427551" y="818258"/>
                      <a:pt x="424158" y="809511"/>
                      <a:pt x="425930" y="801066"/>
                    </a:cubicBezTo>
                    <a:lnTo>
                      <a:pt x="427438" y="796089"/>
                    </a:lnTo>
                    <a:lnTo>
                      <a:pt x="421066" y="791678"/>
                    </a:lnTo>
                    <a:cubicBezTo>
                      <a:pt x="377370" y="775655"/>
                      <a:pt x="339404" y="746888"/>
                      <a:pt x="316142" y="712956"/>
                    </a:cubicBezTo>
                    <a:cubicBezTo>
                      <a:pt x="310675" y="705001"/>
                      <a:pt x="307772" y="696329"/>
                      <a:pt x="301966" y="688374"/>
                    </a:cubicBezTo>
                    <a:cubicBezTo>
                      <a:pt x="301476" y="687658"/>
                      <a:pt x="300722" y="686829"/>
                      <a:pt x="299741" y="686791"/>
                    </a:cubicBezTo>
                    <a:cubicBezTo>
                      <a:pt x="298610" y="686753"/>
                      <a:pt x="297970" y="687696"/>
                      <a:pt x="297705" y="688525"/>
                    </a:cubicBezTo>
                    <a:cubicBezTo>
                      <a:pt x="294199" y="698441"/>
                      <a:pt x="292728" y="708809"/>
                      <a:pt x="289411" y="718687"/>
                    </a:cubicBezTo>
                    <a:cubicBezTo>
                      <a:pt x="288506" y="721326"/>
                      <a:pt x="287752" y="723626"/>
                      <a:pt x="287413" y="725172"/>
                    </a:cubicBezTo>
                    <a:lnTo>
                      <a:pt x="281493" y="754504"/>
                    </a:lnTo>
                    <a:cubicBezTo>
                      <a:pt x="277271" y="773091"/>
                      <a:pt x="275046" y="791980"/>
                      <a:pt x="272634" y="810793"/>
                    </a:cubicBezTo>
                    <a:lnTo>
                      <a:pt x="267732" y="853924"/>
                    </a:lnTo>
                    <a:cubicBezTo>
                      <a:pt x="265847" y="867874"/>
                      <a:pt x="265961" y="882012"/>
                      <a:pt x="264829" y="896037"/>
                    </a:cubicBezTo>
                    <a:cubicBezTo>
                      <a:pt x="263472" y="918394"/>
                      <a:pt x="273614" y="940262"/>
                      <a:pt x="285981" y="961827"/>
                    </a:cubicBezTo>
                    <a:cubicBezTo>
                      <a:pt x="315237" y="1009256"/>
                      <a:pt x="357124" y="1046242"/>
                      <a:pt x="409793" y="1066413"/>
                    </a:cubicBezTo>
                    <a:lnTo>
                      <a:pt x="416391" y="1069127"/>
                    </a:lnTo>
                    <a:lnTo>
                      <a:pt x="421933" y="1065508"/>
                    </a:lnTo>
                    <a:lnTo>
                      <a:pt x="425214" y="1062718"/>
                    </a:lnTo>
                    <a:cubicBezTo>
                      <a:pt x="436713" y="1054084"/>
                      <a:pt x="450852" y="1049824"/>
                      <a:pt x="465103" y="1050389"/>
                    </a:cubicBezTo>
                    <a:cubicBezTo>
                      <a:pt x="478788" y="1050917"/>
                      <a:pt x="491268" y="1055705"/>
                      <a:pt x="501183" y="1063887"/>
                    </a:cubicBezTo>
                    <a:cubicBezTo>
                      <a:pt x="509365" y="1070711"/>
                      <a:pt x="513851" y="1078704"/>
                      <a:pt x="514078" y="1087300"/>
                    </a:cubicBezTo>
                    <a:cubicBezTo>
                      <a:pt x="514530" y="1106301"/>
                      <a:pt x="492776" y="1128583"/>
                      <a:pt x="456243" y="1133258"/>
                    </a:cubicBezTo>
                    <a:cubicBezTo>
                      <a:pt x="441840" y="1134993"/>
                      <a:pt x="427513" y="1132278"/>
                      <a:pt x="416505" y="1125228"/>
                    </a:cubicBezTo>
                    <a:cubicBezTo>
                      <a:pt x="411378" y="1122928"/>
                      <a:pt x="408474" y="1120968"/>
                      <a:pt x="406250" y="1118592"/>
                    </a:cubicBezTo>
                    <a:cubicBezTo>
                      <a:pt x="402781" y="1114860"/>
                      <a:pt x="400821" y="1110298"/>
                      <a:pt x="400443" y="1105095"/>
                    </a:cubicBezTo>
                    <a:cubicBezTo>
                      <a:pt x="399765" y="1102154"/>
                      <a:pt x="399425" y="1100043"/>
                      <a:pt x="399350" y="1097894"/>
                    </a:cubicBezTo>
                    <a:cubicBezTo>
                      <a:pt x="399199" y="1092050"/>
                      <a:pt x="400896" y="1086508"/>
                      <a:pt x="404516" y="1081456"/>
                    </a:cubicBezTo>
                    <a:lnTo>
                      <a:pt x="408173" y="1076366"/>
                    </a:lnTo>
                    <a:lnTo>
                      <a:pt x="401084" y="1073538"/>
                    </a:lnTo>
                    <a:cubicBezTo>
                      <a:pt x="376126" y="1063397"/>
                      <a:pt x="352487" y="1049673"/>
                      <a:pt x="333711" y="1033838"/>
                    </a:cubicBezTo>
                    <a:cubicBezTo>
                      <a:pt x="313880" y="1017551"/>
                      <a:pt x="292578" y="997418"/>
                      <a:pt x="280664" y="975890"/>
                    </a:cubicBezTo>
                    <a:cubicBezTo>
                      <a:pt x="278025" y="971102"/>
                      <a:pt x="276969" y="967256"/>
                      <a:pt x="271088" y="963675"/>
                    </a:cubicBezTo>
                    <a:cubicBezTo>
                      <a:pt x="270220" y="963147"/>
                      <a:pt x="269202" y="962619"/>
                      <a:pt x="268147" y="962732"/>
                    </a:cubicBezTo>
                    <a:cubicBezTo>
                      <a:pt x="266828" y="962845"/>
                      <a:pt x="265998" y="963825"/>
                      <a:pt x="265432" y="964730"/>
                    </a:cubicBezTo>
                    <a:cubicBezTo>
                      <a:pt x="258759" y="975249"/>
                      <a:pt x="260494" y="987578"/>
                      <a:pt x="260532" y="999152"/>
                    </a:cubicBezTo>
                    <a:lnTo>
                      <a:pt x="260606" y="1038664"/>
                    </a:lnTo>
                    <a:cubicBezTo>
                      <a:pt x="261323" y="1065545"/>
                      <a:pt x="263623" y="1092389"/>
                      <a:pt x="264829" y="1119196"/>
                    </a:cubicBezTo>
                    <a:cubicBezTo>
                      <a:pt x="265847" y="1146982"/>
                      <a:pt x="270485" y="1174467"/>
                      <a:pt x="272747" y="1202140"/>
                    </a:cubicBezTo>
                    <a:lnTo>
                      <a:pt x="273237" y="1207381"/>
                    </a:lnTo>
                    <a:lnTo>
                      <a:pt x="280061" y="1207871"/>
                    </a:lnTo>
                    <a:cubicBezTo>
                      <a:pt x="289034" y="1208474"/>
                      <a:pt x="296876" y="1210887"/>
                      <a:pt x="303474" y="1215034"/>
                    </a:cubicBezTo>
                    <a:cubicBezTo>
                      <a:pt x="309129" y="1218691"/>
                      <a:pt x="314068" y="1223517"/>
                      <a:pt x="318140" y="1229361"/>
                    </a:cubicBezTo>
                    <a:cubicBezTo>
                      <a:pt x="325002" y="1235921"/>
                      <a:pt x="328772" y="1242557"/>
                      <a:pt x="329941" y="1249758"/>
                    </a:cubicBezTo>
                    <a:cubicBezTo>
                      <a:pt x="330921" y="1258014"/>
                      <a:pt x="329300" y="1265216"/>
                      <a:pt x="325341" y="1272794"/>
                    </a:cubicBezTo>
                    <a:cubicBezTo>
                      <a:pt x="322212" y="1288176"/>
                      <a:pt x="311052" y="1301900"/>
                      <a:pt x="295669" y="1310232"/>
                    </a:cubicBezTo>
                    <a:cubicBezTo>
                      <a:pt x="286093" y="1315359"/>
                      <a:pt x="270749" y="1320826"/>
                      <a:pt x="251709" y="1316226"/>
                    </a:cubicBezTo>
                    <a:cubicBezTo>
                      <a:pt x="229955" y="1315698"/>
                      <a:pt x="214987" y="1307442"/>
                      <a:pt x="208390" y="1293454"/>
                    </a:cubicBezTo>
                    <a:cubicBezTo>
                      <a:pt x="206844" y="1290174"/>
                      <a:pt x="205751" y="1286630"/>
                      <a:pt x="205147" y="1282898"/>
                    </a:cubicBezTo>
                    <a:cubicBezTo>
                      <a:pt x="202244" y="1263783"/>
                      <a:pt x="211782" y="1239917"/>
                      <a:pt x="230973" y="1224083"/>
                    </a:cubicBezTo>
                    <a:cubicBezTo>
                      <a:pt x="237344" y="1218767"/>
                      <a:pt x="244998" y="1214582"/>
                      <a:pt x="253670" y="1211565"/>
                    </a:cubicBezTo>
                    <a:lnTo>
                      <a:pt x="259890" y="1209416"/>
                    </a:lnTo>
                    <a:lnTo>
                      <a:pt x="259363" y="1204289"/>
                    </a:lnTo>
                    <a:cubicBezTo>
                      <a:pt x="257100" y="1177257"/>
                      <a:pt x="252878" y="1150337"/>
                      <a:pt x="251558" y="1123230"/>
                    </a:cubicBezTo>
                    <a:lnTo>
                      <a:pt x="247261" y="1041793"/>
                    </a:lnTo>
                    <a:lnTo>
                      <a:pt x="247261" y="992102"/>
                    </a:lnTo>
                    <a:lnTo>
                      <a:pt x="247223" y="967558"/>
                    </a:lnTo>
                    <a:cubicBezTo>
                      <a:pt x="247223" y="962129"/>
                      <a:pt x="248995" y="953684"/>
                      <a:pt x="239230" y="952326"/>
                    </a:cubicBezTo>
                    <a:cubicBezTo>
                      <a:pt x="232367" y="951384"/>
                      <a:pt x="229879" y="955833"/>
                      <a:pt x="227391" y="959565"/>
                    </a:cubicBezTo>
                    <a:cubicBezTo>
                      <a:pt x="224300" y="964014"/>
                      <a:pt x="220265" y="968274"/>
                      <a:pt x="216495" y="972459"/>
                    </a:cubicBezTo>
                    <a:cubicBezTo>
                      <a:pt x="208352" y="981508"/>
                      <a:pt x="199304" y="990141"/>
                      <a:pt x="189576" y="998436"/>
                    </a:cubicBezTo>
                    <a:cubicBezTo>
                      <a:pt x="169254" y="1015703"/>
                      <a:pt x="145992" y="1031538"/>
                      <a:pt x="120657" y="1045224"/>
                    </a:cubicBezTo>
                    <a:lnTo>
                      <a:pt x="115642" y="1048014"/>
                    </a:lnTo>
                    <a:lnTo>
                      <a:pt x="117038" y="1052991"/>
                    </a:lnTo>
                    <a:cubicBezTo>
                      <a:pt x="118093" y="1056723"/>
                      <a:pt x="118658" y="1060493"/>
                      <a:pt x="118772" y="1064264"/>
                    </a:cubicBezTo>
                    <a:cubicBezTo>
                      <a:pt x="119149" y="1077572"/>
                      <a:pt x="113568" y="1090504"/>
                      <a:pt x="102635" y="1102003"/>
                    </a:cubicBezTo>
                    <a:cubicBezTo>
                      <a:pt x="91287" y="1113917"/>
                      <a:pt x="75037" y="1121609"/>
                      <a:pt x="58071" y="1122777"/>
                    </a:cubicBezTo>
                    <a:cubicBezTo>
                      <a:pt x="41934" y="1123871"/>
                      <a:pt x="26515" y="1118894"/>
                      <a:pt x="14676" y="1108450"/>
                    </a:cubicBezTo>
                    <a:cubicBezTo>
                      <a:pt x="5364" y="1100495"/>
                      <a:pt x="350" y="1089524"/>
                      <a:pt x="10" y="1077082"/>
                    </a:cubicBezTo>
                    <a:close/>
                  </a:path>
                </a:pathLst>
              </a:custGeom>
              <a:grpFill/>
              <a:ln w="3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86C2120-4FC7-4B5A-9644-BAD9C8F4EA16}"/>
              </a:ext>
            </a:extLst>
          </p:cNvPr>
          <p:cNvSpPr/>
          <p:nvPr/>
        </p:nvSpPr>
        <p:spPr>
          <a:xfrm>
            <a:off x="4995333" y="0"/>
            <a:ext cx="2201334" cy="7061200"/>
          </a:xfrm>
          <a:custGeom>
            <a:avLst/>
            <a:gdLst>
              <a:gd name="connsiteX0" fmla="*/ 0 w 2201334"/>
              <a:gd name="connsiteY0" fmla="*/ 0 h 7061200"/>
              <a:gd name="connsiteX1" fmla="*/ 572347 w 2201334"/>
              <a:gd name="connsiteY1" fmla="*/ 0 h 7061200"/>
              <a:gd name="connsiteX2" fmla="*/ 1100667 w 2201334"/>
              <a:gd name="connsiteY2" fmla="*/ 0 h 7061200"/>
              <a:gd name="connsiteX3" fmla="*/ 1651001 w 2201334"/>
              <a:gd name="connsiteY3" fmla="*/ 0 h 7061200"/>
              <a:gd name="connsiteX4" fmla="*/ 2201334 w 2201334"/>
              <a:gd name="connsiteY4" fmla="*/ 0 h 7061200"/>
              <a:gd name="connsiteX5" fmla="*/ 2201334 w 2201334"/>
              <a:gd name="connsiteY5" fmla="*/ 500703 h 7061200"/>
              <a:gd name="connsiteX6" fmla="*/ 2201334 w 2201334"/>
              <a:gd name="connsiteY6" fmla="*/ 930795 h 7061200"/>
              <a:gd name="connsiteX7" fmla="*/ 2201334 w 2201334"/>
              <a:gd name="connsiteY7" fmla="*/ 1431498 h 7061200"/>
              <a:gd name="connsiteX8" fmla="*/ 2201334 w 2201334"/>
              <a:gd name="connsiteY8" fmla="*/ 2002813 h 7061200"/>
              <a:gd name="connsiteX9" fmla="*/ 2201334 w 2201334"/>
              <a:gd name="connsiteY9" fmla="*/ 2644740 h 7061200"/>
              <a:gd name="connsiteX10" fmla="*/ 2201334 w 2201334"/>
              <a:gd name="connsiteY10" fmla="*/ 3145444 h 7061200"/>
              <a:gd name="connsiteX11" fmla="*/ 2201334 w 2201334"/>
              <a:gd name="connsiteY11" fmla="*/ 3928595 h 7061200"/>
              <a:gd name="connsiteX12" fmla="*/ 2201334 w 2201334"/>
              <a:gd name="connsiteY12" fmla="*/ 4570522 h 7061200"/>
              <a:gd name="connsiteX13" fmla="*/ 2201334 w 2201334"/>
              <a:gd name="connsiteY13" fmla="*/ 5353673 h 7061200"/>
              <a:gd name="connsiteX14" fmla="*/ 2201334 w 2201334"/>
              <a:gd name="connsiteY14" fmla="*/ 6066213 h 7061200"/>
              <a:gd name="connsiteX15" fmla="*/ 2201334 w 2201334"/>
              <a:gd name="connsiteY15" fmla="*/ 7061200 h 7061200"/>
              <a:gd name="connsiteX16" fmla="*/ 1628987 w 2201334"/>
              <a:gd name="connsiteY16" fmla="*/ 7061200 h 7061200"/>
              <a:gd name="connsiteX17" fmla="*/ 1056640 w 2201334"/>
              <a:gd name="connsiteY17" fmla="*/ 7061200 h 7061200"/>
              <a:gd name="connsiteX18" fmla="*/ 506307 w 2201334"/>
              <a:gd name="connsiteY18" fmla="*/ 7061200 h 7061200"/>
              <a:gd name="connsiteX19" fmla="*/ 0 w 2201334"/>
              <a:gd name="connsiteY19" fmla="*/ 7061200 h 7061200"/>
              <a:gd name="connsiteX20" fmla="*/ 0 w 2201334"/>
              <a:gd name="connsiteY20" fmla="*/ 6278049 h 7061200"/>
              <a:gd name="connsiteX21" fmla="*/ 0 w 2201334"/>
              <a:gd name="connsiteY21" fmla="*/ 5494897 h 7061200"/>
              <a:gd name="connsiteX22" fmla="*/ 0 w 2201334"/>
              <a:gd name="connsiteY22" fmla="*/ 4852970 h 7061200"/>
              <a:gd name="connsiteX23" fmla="*/ 0 w 2201334"/>
              <a:gd name="connsiteY23" fmla="*/ 4140431 h 7061200"/>
              <a:gd name="connsiteX24" fmla="*/ 0 w 2201334"/>
              <a:gd name="connsiteY24" fmla="*/ 3498504 h 7061200"/>
              <a:gd name="connsiteX25" fmla="*/ 0 w 2201334"/>
              <a:gd name="connsiteY25" fmla="*/ 2856576 h 7061200"/>
              <a:gd name="connsiteX26" fmla="*/ 0 w 2201334"/>
              <a:gd name="connsiteY26" fmla="*/ 2214649 h 7061200"/>
              <a:gd name="connsiteX27" fmla="*/ 0 w 2201334"/>
              <a:gd name="connsiteY27" fmla="*/ 1784558 h 7061200"/>
              <a:gd name="connsiteX28" fmla="*/ 0 w 2201334"/>
              <a:gd name="connsiteY28" fmla="*/ 1072019 h 7061200"/>
              <a:gd name="connsiteX29" fmla="*/ 0 w 2201334"/>
              <a:gd name="connsiteY29" fmla="*/ 641927 h 7061200"/>
              <a:gd name="connsiteX30" fmla="*/ 0 w 2201334"/>
              <a:gd name="connsiteY30" fmla="*/ 0 h 706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201334" h="7061200" fill="none" extrusionOk="0">
                <a:moveTo>
                  <a:pt x="0" y="0"/>
                </a:moveTo>
                <a:cubicBezTo>
                  <a:pt x="266447" y="12464"/>
                  <a:pt x="442905" y="-24762"/>
                  <a:pt x="572347" y="0"/>
                </a:cubicBezTo>
                <a:cubicBezTo>
                  <a:pt x="701789" y="24762"/>
                  <a:pt x="932353" y="-1520"/>
                  <a:pt x="1100667" y="0"/>
                </a:cubicBezTo>
                <a:cubicBezTo>
                  <a:pt x="1268981" y="1520"/>
                  <a:pt x="1441735" y="-19666"/>
                  <a:pt x="1651001" y="0"/>
                </a:cubicBezTo>
                <a:cubicBezTo>
                  <a:pt x="1860267" y="19666"/>
                  <a:pt x="1952025" y="-17660"/>
                  <a:pt x="2201334" y="0"/>
                </a:cubicBezTo>
                <a:cubicBezTo>
                  <a:pt x="2224178" y="130589"/>
                  <a:pt x="2192310" y="256534"/>
                  <a:pt x="2201334" y="500703"/>
                </a:cubicBezTo>
                <a:cubicBezTo>
                  <a:pt x="2210358" y="744872"/>
                  <a:pt x="2197141" y="812583"/>
                  <a:pt x="2201334" y="930795"/>
                </a:cubicBezTo>
                <a:cubicBezTo>
                  <a:pt x="2205527" y="1049007"/>
                  <a:pt x="2222911" y="1270387"/>
                  <a:pt x="2201334" y="1431498"/>
                </a:cubicBezTo>
                <a:cubicBezTo>
                  <a:pt x="2179757" y="1592609"/>
                  <a:pt x="2227536" y="1744328"/>
                  <a:pt x="2201334" y="2002813"/>
                </a:cubicBezTo>
                <a:cubicBezTo>
                  <a:pt x="2175132" y="2261298"/>
                  <a:pt x="2206374" y="2435007"/>
                  <a:pt x="2201334" y="2644740"/>
                </a:cubicBezTo>
                <a:cubicBezTo>
                  <a:pt x="2196294" y="2854473"/>
                  <a:pt x="2221747" y="2975666"/>
                  <a:pt x="2201334" y="3145444"/>
                </a:cubicBezTo>
                <a:cubicBezTo>
                  <a:pt x="2180921" y="3315222"/>
                  <a:pt x="2209733" y="3539046"/>
                  <a:pt x="2201334" y="3928595"/>
                </a:cubicBezTo>
                <a:cubicBezTo>
                  <a:pt x="2192935" y="4318144"/>
                  <a:pt x="2207240" y="4336934"/>
                  <a:pt x="2201334" y="4570522"/>
                </a:cubicBezTo>
                <a:cubicBezTo>
                  <a:pt x="2195428" y="4804110"/>
                  <a:pt x="2172267" y="5033971"/>
                  <a:pt x="2201334" y="5353673"/>
                </a:cubicBezTo>
                <a:cubicBezTo>
                  <a:pt x="2230401" y="5673375"/>
                  <a:pt x="2200556" y="5878561"/>
                  <a:pt x="2201334" y="6066213"/>
                </a:cubicBezTo>
                <a:cubicBezTo>
                  <a:pt x="2202112" y="6253865"/>
                  <a:pt x="2209471" y="6838659"/>
                  <a:pt x="2201334" y="7061200"/>
                </a:cubicBezTo>
                <a:cubicBezTo>
                  <a:pt x="2074277" y="7064432"/>
                  <a:pt x="1745840" y="7074542"/>
                  <a:pt x="1628987" y="7061200"/>
                </a:cubicBezTo>
                <a:cubicBezTo>
                  <a:pt x="1512134" y="7047858"/>
                  <a:pt x="1208133" y="7057350"/>
                  <a:pt x="1056640" y="7061200"/>
                </a:cubicBezTo>
                <a:cubicBezTo>
                  <a:pt x="905147" y="7065050"/>
                  <a:pt x="703723" y="7045062"/>
                  <a:pt x="506307" y="7061200"/>
                </a:cubicBezTo>
                <a:cubicBezTo>
                  <a:pt x="308891" y="7077338"/>
                  <a:pt x="241903" y="7062687"/>
                  <a:pt x="0" y="7061200"/>
                </a:cubicBezTo>
                <a:cubicBezTo>
                  <a:pt x="-15387" y="6715691"/>
                  <a:pt x="-19843" y="6452297"/>
                  <a:pt x="0" y="6278049"/>
                </a:cubicBezTo>
                <a:cubicBezTo>
                  <a:pt x="19843" y="6103801"/>
                  <a:pt x="-1355" y="5787928"/>
                  <a:pt x="0" y="5494897"/>
                </a:cubicBezTo>
                <a:cubicBezTo>
                  <a:pt x="1355" y="5201866"/>
                  <a:pt x="14012" y="4982336"/>
                  <a:pt x="0" y="4852970"/>
                </a:cubicBezTo>
                <a:cubicBezTo>
                  <a:pt x="-14012" y="4723604"/>
                  <a:pt x="-24551" y="4363669"/>
                  <a:pt x="0" y="4140431"/>
                </a:cubicBezTo>
                <a:cubicBezTo>
                  <a:pt x="24551" y="3917193"/>
                  <a:pt x="20910" y="3776103"/>
                  <a:pt x="0" y="3498504"/>
                </a:cubicBezTo>
                <a:cubicBezTo>
                  <a:pt x="-20910" y="3220905"/>
                  <a:pt x="-7759" y="3068841"/>
                  <a:pt x="0" y="2856576"/>
                </a:cubicBezTo>
                <a:cubicBezTo>
                  <a:pt x="7759" y="2644311"/>
                  <a:pt x="31534" y="2453446"/>
                  <a:pt x="0" y="2214649"/>
                </a:cubicBezTo>
                <a:cubicBezTo>
                  <a:pt x="-31534" y="1975852"/>
                  <a:pt x="-4720" y="1936681"/>
                  <a:pt x="0" y="1784558"/>
                </a:cubicBezTo>
                <a:cubicBezTo>
                  <a:pt x="4720" y="1632435"/>
                  <a:pt x="28302" y="1237863"/>
                  <a:pt x="0" y="1072019"/>
                </a:cubicBezTo>
                <a:cubicBezTo>
                  <a:pt x="-28302" y="906175"/>
                  <a:pt x="-15366" y="853567"/>
                  <a:pt x="0" y="641927"/>
                </a:cubicBezTo>
                <a:cubicBezTo>
                  <a:pt x="15366" y="430287"/>
                  <a:pt x="-28400" y="160729"/>
                  <a:pt x="0" y="0"/>
                </a:cubicBezTo>
                <a:close/>
              </a:path>
              <a:path w="2201334" h="7061200" stroke="0" extrusionOk="0">
                <a:moveTo>
                  <a:pt x="0" y="0"/>
                </a:moveTo>
                <a:cubicBezTo>
                  <a:pt x="165925" y="22259"/>
                  <a:pt x="355802" y="-6605"/>
                  <a:pt x="528320" y="0"/>
                </a:cubicBezTo>
                <a:cubicBezTo>
                  <a:pt x="700838" y="6605"/>
                  <a:pt x="912934" y="-13742"/>
                  <a:pt x="1012614" y="0"/>
                </a:cubicBezTo>
                <a:cubicBezTo>
                  <a:pt x="1112294" y="13742"/>
                  <a:pt x="1420738" y="5819"/>
                  <a:pt x="1606974" y="0"/>
                </a:cubicBezTo>
                <a:cubicBezTo>
                  <a:pt x="1793210" y="-5819"/>
                  <a:pt x="2021396" y="21051"/>
                  <a:pt x="2201334" y="0"/>
                </a:cubicBezTo>
                <a:cubicBezTo>
                  <a:pt x="2228929" y="145999"/>
                  <a:pt x="2217368" y="317716"/>
                  <a:pt x="2201334" y="571315"/>
                </a:cubicBezTo>
                <a:cubicBezTo>
                  <a:pt x="2185300" y="824915"/>
                  <a:pt x="2218504" y="964888"/>
                  <a:pt x="2201334" y="1072019"/>
                </a:cubicBezTo>
                <a:cubicBezTo>
                  <a:pt x="2184164" y="1179150"/>
                  <a:pt x="2222337" y="1437426"/>
                  <a:pt x="2201334" y="1713946"/>
                </a:cubicBezTo>
                <a:cubicBezTo>
                  <a:pt x="2180331" y="1990466"/>
                  <a:pt x="2188886" y="2040971"/>
                  <a:pt x="2201334" y="2355873"/>
                </a:cubicBezTo>
                <a:cubicBezTo>
                  <a:pt x="2213782" y="2670775"/>
                  <a:pt x="2177428" y="2743772"/>
                  <a:pt x="2201334" y="2856576"/>
                </a:cubicBezTo>
                <a:cubicBezTo>
                  <a:pt x="2225240" y="2969380"/>
                  <a:pt x="2219734" y="3235908"/>
                  <a:pt x="2201334" y="3357280"/>
                </a:cubicBezTo>
                <a:cubicBezTo>
                  <a:pt x="2182934" y="3478652"/>
                  <a:pt x="2221085" y="3818210"/>
                  <a:pt x="2201334" y="3999207"/>
                </a:cubicBezTo>
                <a:cubicBezTo>
                  <a:pt x="2181583" y="4180204"/>
                  <a:pt x="2211832" y="4526522"/>
                  <a:pt x="2201334" y="4711746"/>
                </a:cubicBezTo>
                <a:cubicBezTo>
                  <a:pt x="2190836" y="4896970"/>
                  <a:pt x="2193680" y="5013661"/>
                  <a:pt x="2201334" y="5141837"/>
                </a:cubicBezTo>
                <a:cubicBezTo>
                  <a:pt x="2208988" y="5270013"/>
                  <a:pt x="2229531" y="5653281"/>
                  <a:pt x="2201334" y="5783765"/>
                </a:cubicBezTo>
                <a:cubicBezTo>
                  <a:pt x="2173137" y="5914249"/>
                  <a:pt x="2179452" y="6225759"/>
                  <a:pt x="2201334" y="6425692"/>
                </a:cubicBezTo>
                <a:cubicBezTo>
                  <a:pt x="2223216" y="6625625"/>
                  <a:pt x="2223890" y="6766837"/>
                  <a:pt x="2201334" y="7061200"/>
                </a:cubicBezTo>
                <a:cubicBezTo>
                  <a:pt x="1990550" y="7082896"/>
                  <a:pt x="1873461" y="7047564"/>
                  <a:pt x="1628987" y="7061200"/>
                </a:cubicBezTo>
                <a:cubicBezTo>
                  <a:pt x="1384513" y="7074836"/>
                  <a:pt x="1309439" y="7068719"/>
                  <a:pt x="1078654" y="7061200"/>
                </a:cubicBezTo>
                <a:cubicBezTo>
                  <a:pt x="847869" y="7053681"/>
                  <a:pt x="706698" y="7084912"/>
                  <a:pt x="594360" y="7061200"/>
                </a:cubicBezTo>
                <a:cubicBezTo>
                  <a:pt x="482022" y="7037488"/>
                  <a:pt x="294438" y="7057587"/>
                  <a:pt x="0" y="7061200"/>
                </a:cubicBezTo>
                <a:cubicBezTo>
                  <a:pt x="-23247" y="6874669"/>
                  <a:pt x="-32106" y="6526005"/>
                  <a:pt x="0" y="6278049"/>
                </a:cubicBezTo>
                <a:cubicBezTo>
                  <a:pt x="32106" y="6030093"/>
                  <a:pt x="-24971" y="5761871"/>
                  <a:pt x="0" y="5494897"/>
                </a:cubicBezTo>
                <a:cubicBezTo>
                  <a:pt x="24971" y="5227923"/>
                  <a:pt x="10545" y="5164347"/>
                  <a:pt x="0" y="4852970"/>
                </a:cubicBezTo>
                <a:cubicBezTo>
                  <a:pt x="-10545" y="4541593"/>
                  <a:pt x="20825" y="4527369"/>
                  <a:pt x="0" y="4281655"/>
                </a:cubicBezTo>
                <a:cubicBezTo>
                  <a:pt x="-20825" y="4035941"/>
                  <a:pt x="-7099" y="4007106"/>
                  <a:pt x="0" y="3851564"/>
                </a:cubicBezTo>
                <a:cubicBezTo>
                  <a:pt x="7099" y="3696022"/>
                  <a:pt x="18151" y="3572516"/>
                  <a:pt x="0" y="3421472"/>
                </a:cubicBezTo>
                <a:cubicBezTo>
                  <a:pt x="-18151" y="3270428"/>
                  <a:pt x="17065" y="3009618"/>
                  <a:pt x="0" y="2708933"/>
                </a:cubicBezTo>
                <a:cubicBezTo>
                  <a:pt x="-17065" y="2408248"/>
                  <a:pt x="21119" y="2311360"/>
                  <a:pt x="0" y="2208230"/>
                </a:cubicBezTo>
                <a:cubicBezTo>
                  <a:pt x="-21119" y="2105100"/>
                  <a:pt x="-33971" y="1747150"/>
                  <a:pt x="0" y="1425079"/>
                </a:cubicBezTo>
                <a:cubicBezTo>
                  <a:pt x="33971" y="1103008"/>
                  <a:pt x="22478" y="1104917"/>
                  <a:pt x="0" y="853763"/>
                </a:cubicBezTo>
                <a:cubicBezTo>
                  <a:pt x="-22478" y="602609"/>
                  <a:pt x="25962" y="387108"/>
                  <a:pt x="0" y="0"/>
                </a:cubicBezTo>
                <a:close/>
              </a:path>
            </a:pathLst>
          </a:custGeom>
          <a:solidFill>
            <a:srgbClr val="EEA192"/>
          </a:solidFill>
          <a:ln>
            <a:solidFill>
              <a:srgbClr val="EEA19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99D2245-788A-4BA7-81FA-82BA6002F9CE}"/>
              </a:ext>
            </a:extLst>
          </p:cNvPr>
          <p:cNvSpPr/>
          <p:nvPr/>
        </p:nvSpPr>
        <p:spPr>
          <a:xfrm>
            <a:off x="5774267" y="0"/>
            <a:ext cx="643466" cy="70612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280C2D1-FB18-4C73-8555-AE13713F542B}"/>
              </a:ext>
            </a:extLst>
          </p:cNvPr>
          <p:cNvSpPr/>
          <p:nvPr/>
        </p:nvSpPr>
        <p:spPr>
          <a:xfrm>
            <a:off x="0" y="10714177"/>
            <a:ext cx="12192000" cy="199429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0" name="Graphic 129">
            <a:extLst>
              <a:ext uri="{FF2B5EF4-FFF2-40B4-BE49-F238E27FC236}">
                <a16:creationId xmlns:a16="http://schemas.microsoft.com/office/drawing/2014/main" id="{A5F51C1B-B9C7-4C75-AAE4-254C363E0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246139" y="10598679"/>
            <a:ext cx="5816482" cy="2357438"/>
          </a:xfrm>
          <a:prstGeom prst="rect">
            <a:avLst/>
          </a:prstGeom>
        </p:spPr>
      </p:pic>
      <p:pic>
        <p:nvPicPr>
          <p:cNvPr id="24" name="Picture 23" descr="A picture containing sitting, room, refrigerator, large&#10;&#10;Description automatically generated">
            <a:extLst>
              <a:ext uri="{FF2B5EF4-FFF2-40B4-BE49-F238E27FC236}">
                <a16:creationId xmlns:a16="http://schemas.microsoft.com/office/drawing/2014/main" id="{0A7B7F48-A668-46E6-80A5-67A06ECC50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961" y="7440276"/>
            <a:ext cx="1169225" cy="3362030"/>
          </a:xfrm>
          <a:prstGeom prst="rect">
            <a:avLst/>
          </a:prstGeom>
        </p:spPr>
      </p:pic>
      <p:pic>
        <p:nvPicPr>
          <p:cNvPr id="14" name="Picture 13" descr="A picture containing building, sitting, table, orange&#10;&#10;Description automatically generated">
            <a:extLst>
              <a:ext uri="{FF2B5EF4-FFF2-40B4-BE49-F238E27FC236}">
                <a16:creationId xmlns:a16="http://schemas.microsoft.com/office/drawing/2014/main" id="{F8906094-CE61-448B-ABB5-4D65335C4D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6" y="8150708"/>
            <a:ext cx="3843339" cy="2813073"/>
          </a:xfrm>
          <a:prstGeom prst="rect">
            <a:avLst/>
          </a:prstGeom>
        </p:spPr>
      </p:pic>
      <p:pic>
        <p:nvPicPr>
          <p:cNvPr id="18" name="Picture 17" descr="A picture containing lamp, table, light&#10;&#10;Description automatically generated">
            <a:extLst>
              <a:ext uri="{FF2B5EF4-FFF2-40B4-BE49-F238E27FC236}">
                <a16:creationId xmlns:a16="http://schemas.microsoft.com/office/drawing/2014/main" id="{B702667D-5F32-4E94-9C92-5E5302A7F7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815" y="7795460"/>
            <a:ext cx="1205366" cy="32381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875AAE5-3BE3-4693-B8A3-B6DA4DF58B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1478" y="7260009"/>
            <a:ext cx="6420256" cy="4198712"/>
          </a:xfrm>
          <a:prstGeom prst="rect">
            <a:avLst/>
          </a:prstGeom>
        </p:spPr>
      </p:pic>
      <p:pic>
        <p:nvPicPr>
          <p:cNvPr id="6" name="Picture 5" descr="A close up of a chair&#10;&#10;Description automatically generated">
            <a:extLst>
              <a:ext uri="{FF2B5EF4-FFF2-40B4-BE49-F238E27FC236}">
                <a16:creationId xmlns:a16="http://schemas.microsoft.com/office/drawing/2014/main" id="{C0AA3304-5FEF-443A-80E6-C6C4E1894E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593" y="10284885"/>
            <a:ext cx="2083192" cy="2265027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71E26B95-449F-43F8-86FB-C0435136BA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4843988">
            <a:off x="8127436" y="8740157"/>
            <a:ext cx="637604" cy="1016181"/>
          </a:xfrm>
          <a:prstGeom prst="rect">
            <a:avLst/>
          </a:prstGeom>
        </p:spPr>
      </p:pic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6163747-A065-439B-BD69-DB86903DC429}"/>
              </a:ext>
            </a:extLst>
          </p:cNvPr>
          <p:cNvGrpSpPr/>
          <p:nvPr/>
        </p:nvGrpSpPr>
        <p:grpSpPr>
          <a:xfrm>
            <a:off x="7273040" y="8031405"/>
            <a:ext cx="967032" cy="3484700"/>
            <a:chOff x="7273040" y="2180938"/>
            <a:chExt cx="967032" cy="3484700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5A1DA557-9121-4655-824E-DC03DD3C7643}"/>
                </a:ext>
              </a:extLst>
            </p:cNvPr>
            <p:cNvGrpSpPr/>
            <p:nvPr/>
          </p:nvGrpSpPr>
          <p:grpSpPr>
            <a:xfrm>
              <a:off x="7273040" y="2180938"/>
              <a:ext cx="967032" cy="3463476"/>
              <a:chOff x="7273040" y="2180938"/>
              <a:chExt cx="967032" cy="3463476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7429864D-FBC6-42F1-A2C8-BBF9000235CD}"/>
                  </a:ext>
                </a:extLst>
              </p:cNvPr>
              <p:cNvSpPr/>
              <p:nvPr/>
            </p:nvSpPr>
            <p:spPr>
              <a:xfrm>
                <a:off x="7495729" y="2180938"/>
                <a:ext cx="322382" cy="204706"/>
              </a:xfrm>
              <a:prstGeom prst="ellipse">
                <a:avLst/>
              </a:prstGeom>
              <a:solidFill>
                <a:srgbClr val="20254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90" name="Graphic 40">
                <a:extLst>
                  <a:ext uri="{FF2B5EF4-FFF2-40B4-BE49-F238E27FC236}">
                    <a16:creationId xmlns:a16="http://schemas.microsoft.com/office/drawing/2014/main" id="{0A81EBB5-B840-48D3-898F-CC5ED5270317}"/>
                  </a:ext>
                </a:extLst>
              </p:cNvPr>
              <p:cNvGrpSpPr/>
              <p:nvPr/>
            </p:nvGrpSpPr>
            <p:grpSpPr>
              <a:xfrm>
                <a:off x="7273040" y="2312860"/>
                <a:ext cx="967032" cy="3331554"/>
                <a:chOff x="7598160" y="2312860"/>
                <a:chExt cx="967032" cy="3331554"/>
              </a:xfrm>
            </p:grpSpPr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470BD76F-1FB0-4EC6-826F-B584761F8BEE}"/>
                    </a:ext>
                  </a:extLst>
                </p:cNvPr>
                <p:cNvSpPr/>
                <p:nvPr/>
              </p:nvSpPr>
              <p:spPr>
                <a:xfrm>
                  <a:off x="7864226" y="5470960"/>
                  <a:ext cx="107355" cy="160589"/>
                </a:xfrm>
                <a:custGeom>
                  <a:avLst/>
                  <a:gdLst>
                    <a:gd name="connsiteX0" fmla="*/ 31497 w 107355"/>
                    <a:gd name="connsiteY0" fmla="*/ 43475 h 160589"/>
                    <a:gd name="connsiteX1" fmla="*/ 0 w 107355"/>
                    <a:gd name="connsiteY1" fmla="*/ 146172 h 160589"/>
                    <a:gd name="connsiteX2" fmla="*/ 107355 w 107355"/>
                    <a:gd name="connsiteY2" fmla="*/ 160589 h 160589"/>
                    <a:gd name="connsiteX3" fmla="*/ 87614 w 107355"/>
                    <a:gd name="connsiteY3" fmla="*/ 43696 h 160589"/>
                    <a:gd name="connsiteX4" fmla="*/ 96487 w 107355"/>
                    <a:gd name="connsiteY4" fmla="*/ 10425 h 160589"/>
                    <a:gd name="connsiteX5" fmla="*/ 41035 w 107355"/>
                    <a:gd name="connsiteY5" fmla="*/ 0 h 160589"/>
                    <a:gd name="connsiteX6" fmla="*/ 31497 w 107355"/>
                    <a:gd name="connsiteY6" fmla="*/ 43475 h 160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7355" h="160589">
                      <a:moveTo>
                        <a:pt x="31497" y="43475"/>
                      </a:moveTo>
                      <a:lnTo>
                        <a:pt x="0" y="146172"/>
                      </a:lnTo>
                      <a:lnTo>
                        <a:pt x="107355" y="160589"/>
                      </a:lnTo>
                      <a:lnTo>
                        <a:pt x="87614" y="43696"/>
                      </a:lnTo>
                      <a:lnTo>
                        <a:pt x="96487" y="10425"/>
                      </a:lnTo>
                      <a:lnTo>
                        <a:pt x="41035" y="0"/>
                      </a:lnTo>
                      <a:cubicBezTo>
                        <a:pt x="37929" y="15749"/>
                        <a:pt x="31497" y="43475"/>
                        <a:pt x="31497" y="43475"/>
                      </a:cubicBezTo>
                      <a:close/>
                    </a:path>
                  </a:pathLst>
                </a:custGeom>
                <a:solidFill>
                  <a:srgbClr val="373463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D6CAA49C-2E8E-4A74-B7FB-D351A1CFE61E}"/>
                    </a:ext>
                  </a:extLst>
                </p:cNvPr>
                <p:cNvSpPr/>
                <p:nvPr/>
              </p:nvSpPr>
              <p:spPr>
                <a:xfrm>
                  <a:off x="8200709" y="5488040"/>
                  <a:ext cx="108020" cy="156374"/>
                </a:xfrm>
                <a:custGeom>
                  <a:avLst/>
                  <a:gdLst>
                    <a:gd name="connsiteX0" fmla="*/ 25508 w 108020"/>
                    <a:gd name="connsiteY0" fmla="*/ 44140 h 156374"/>
                    <a:gd name="connsiteX1" fmla="*/ 0 w 108020"/>
                    <a:gd name="connsiteY1" fmla="*/ 148390 h 156374"/>
                    <a:gd name="connsiteX2" fmla="*/ 108021 w 108020"/>
                    <a:gd name="connsiteY2" fmla="*/ 156375 h 156374"/>
                    <a:gd name="connsiteX3" fmla="*/ 81404 w 108020"/>
                    <a:gd name="connsiteY3" fmla="*/ 40813 h 156374"/>
                    <a:gd name="connsiteX4" fmla="*/ 88280 w 108020"/>
                    <a:gd name="connsiteY4" fmla="*/ 7098 h 156374"/>
                    <a:gd name="connsiteX5" fmla="*/ 32384 w 108020"/>
                    <a:gd name="connsiteY5" fmla="*/ 0 h 156374"/>
                    <a:gd name="connsiteX6" fmla="*/ 25508 w 108020"/>
                    <a:gd name="connsiteY6" fmla="*/ 44140 h 156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20" h="156374">
                      <a:moveTo>
                        <a:pt x="25508" y="44140"/>
                      </a:moveTo>
                      <a:lnTo>
                        <a:pt x="0" y="148390"/>
                      </a:lnTo>
                      <a:lnTo>
                        <a:pt x="108021" y="156375"/>
                      </a:lnTo>
                      <a:lnTo>
                        <a:pt x="81404" y="40813"/>
                      </a:lnTo>
                      <a:lnTo>
                        <a:pt x="88280" y="7098"/>
                      </a:lnTo>
                      <a:lnTo>
                        <a:pt x="32384" y="0"/>
                      </a:lnTo>
                      <a:cubicBezTo>
                        <a:pt x="30388" y="16192"/>
                        <a:pt x="25508" y="44140"/>
                        <a:pt x="25508" y="44140"/>
                      </a:cubicBezTo>
                      <a:close/>
                    </a:path>
                  </a:pathLst>
                </a:custGeom>
                <a:solidFill>
                  <a:srgbClr val="373463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778DB77E-93CC-437D-B2C4-7AD5C2C7AF4C}"/>
                    </a:ext>
                  </a:extLst>
                </p:cNvPr>
                <p:cNvSpPr/>
                <p:nvPr/>
              </p:nvSpPr>
              <p:spPr>
                <a:xfrm>
                  <a:off x="7598160" y="4209536"/>
                  <a:ext cx="830124" cy="405687"/>
                </a:xfrm>
                <a:custGeom>
                  <a:avLst/>
                  <a:gdLst>
                    <a:gd name="connsiteX0" fmla="*/ 32723 w 830124"/>
                    <a:gd name="connsiteY0" fmla="*/ 3549 h 405687"/>
                    <a:gd name="connsiteX1" fmla="*/ 69100 w 830124"/>
                    <a:gd name="connsiteY1" fmla="*/ 329386 h 405687"/>
                    <a:gd name="connsiteX2" fmla="*/ 130984 w 830124"/>
                    <a:gd name="connsiteY2" fmla="*/ 370420 h 405687"/>
                    <a:gd name="connsiteX3" fmla="*/ 357229 w 830124"/>
                    <a:gd name="connsiteY3" fmla="*/ 405688 h 405687"/>
                    <a:gd name="connsiteX4" fmla="*/ 407136 w 830124"/>
                    <a:gd name="connsiteY4" fmla="*/ 143954 h 405687"/>
                    <a:gd name="connsiteX5" fmla="*/ 701476 w 830124"/>
                    <a:gd name="connsiteY5" fmla="*/ 157928 h 405687"/>
                    <a:gd name="connsiteX6" fmla="*/ 830124 w 830124"/>
                    <a:gd name="connsiteY6" fmla="*/ 35933 h 405687"/>
                    <a:gd name="connsiteX7" fmla="*/ 785097 w 830124"/>
                    <a:gd name="connsiteY7" fmla="*/ 0 h 405687"/>
                    <a:gd name="connsiteX8" fmla="*/ 32723 w 830124"/>
                    <a:gd name="connsiteY8" fmla="*/ 3549 h 405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30124" h="405687">
                      <a:moveTo>
                        <a:pt x="32723" y="3549"/>
                      </a:moveTo>
                      <a:cubicBezTo>
                        <a:pt x="2779" y="69204"/>
                        <a:pt x="-36703" y="204729"/>
                        <a:pt x="69100" y="329386"/>
                      </a:cubicBezTo>
                      <a:cubicBezTo>
                        <a:pt x="85957" y="349127"/>
                        <a:pt x="105255" y="366428"/>
                        <a:pt x="130984" y="370420"/>
                      </a:cubicBezTo>
                      <a:lnTo>
                        <a:pt x="357229" y="405688"/>
                      </a:lnTo>
                      <a:cubicBezTo>
                        <a:pt x="372756" y="279700"/>
                        <a:pt x="389835" y="179665"/>
                        <a:pt x="407136" y="143954"/>
                      </a:cubicBezTo>
                      <a:cubicBezTo>
                        <a:pt x="463919" y="26395"/>
                        <a:pt x="661106" y="7098"/>
                        <a:pt x="701476" y="157928"/>
                      </a:cubicBezTo>
                      <a:cubicBezTo>
                        <a:pt x="722104" y="84731"/>
                        <a:pt x="776003" y="42365"/>
                        <a:pt x="830124" y="35933"/>
                      </a:cubicBezTo>
                      <a:lnTo>
                        <a:pt x="785097" y="0"/>
                      </a:lnTo>
                      <a:cubicBezTo>
                        <a:pt x="513160" y="57227"/>
                        <a:pt x="121447" y="14418"/>
                        <a:pt x="32723" y="3549"/>
                      </a:cubicBezTo>
                      <a:close/>
                    </a:path>
                  </a:pathLst>
                </a:custGeom>
                <a:solidFill>
                  <a:srgbClr val="5B6A49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BAE1D892-717C-4702-8ED9-40C11529924B}"/>
                    </a:ext>
                  </a:extLst>
                </p:cNvPr>
                <p:cNvSpPr/>
                <p:nvPr/>
              </p:nvSpPr>
              <p:spPr>
                <a:xfrm>
                  <a:off x="7882858" y="4244852"/>
                  <a:ext cx="682334" cy="1253169"/>
                </a:xfrm>
                <a:custGeom>
                  <a:avLst/>
                  <a:gdLst>
                    <a:gd name="connsiteX0" fmla="*/ 681617 w 682334"/>
                    <a:gd name="connsiteY0" fmla="*/ 140578 h 1253169"/>
                    <a:gd name="connsiteX1" fmla="*/ 544983 w 682334"/>
                    <a:gd name="connsiteY1" fmla="*/ 839 h 1253169"/>
                    <a:gd name="connsiteX2" fmla="*/ 416334 w 682334"/>
                    <a:gd name="connsiteY2" fmla="*/ 122834 h 1253169"/>
                    <a:gd name="connsiteX3" fmla="*/ 121995 w 682334"/>
                    <a:gd name="connsiteY3" fmla="*/ 108860 h 1253169"/>
                    <a:gd name="connsiteX4" fmla="*/ 72088 w 682334"/>
                    <a:gd name="connsiteY4" fmla="*/ 370594 h 1253169"/>
                    <a:gd name="connsiteX5" fmla="*/ 0 w 682334"/>
                    <a:gd name="connsiteY5" fmla="*/ 1221894 h 1253169"/>
                    <a:gd name="connsiteX6" fmla="*/ 22181 w 682334"/>
                    <a:gd name="connsiteY6" fmla="*/ 1226109 h 1253169"/>
                    <a:gd name="connsiteX7" fmla="*/ 77633 w 682334"/>
                    <a:gd name="connsiteY7" fmla="*/ 1236534 h 1253169"/>
                    <a:gd name="connsiteX8" fmla="*/ 98483 w 682334"/>
                    <a:gd name="connsiteY8" fmla="*/ 1240526 h 1253169"/>
                    <a:gd name="connsiteX9" fmla="*/ 369755 w 682334"/>
                    <a:gd name="connsiteY9" fmla="*/ 425380 h 1253169"/>
                    <a:gd name="connsiteX10" fmla="*/ 327389 w 682334"/>
                    <a:gd name="connsiteY10" fmla="*/ 1240526 h 1253169"/>
                    <a:gd name="connsiteX11" fmla="*/ 349792 w 682334"/>
                    <a:gd name="connsiteY11" fmla="*/ 1243410 h 1253169"/>
                    <a:gd name="connsiteX12" fmla="*/ 405688 w 682334"/>
                    <a:gd name="connsiteY12" fmla="*/ 1250508 h 1253169"/>
                    <a:gd name="connsiteX13" fmla="*/ 426759 w 682334"/>
                    <a:gd name="connsiteY13" fmla="*/ 1253169 h 1253169"/>
                    <a:gd name="connsiteX14" fmla="*/ 681617 w 682334"/>
                    <a:gd name="connsiteY14" fmla="*/ 140578 h 1253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82334" h="1253169">
                      <a:moveTo>
                        <a:pt x="681617" y="140578"/>
                      </a:moveTo>
                      <a:cubicBezTo>
                        <a:pt x="673854" y="36328"/>
                        <a:pt x="609529" y="-6702"/>
                        <a:pt x="544983" y="839"/>
                      </a:cubicBezTo>
                      <a:cubicBezTo>
                        <a:pt x="490862" y="7272"/>
                        <a:pt x="436962" y="49415"/>
                        <a:pt x="416334" y="122834"/>
                      </a:cubicBezTo>
                      <a:cubicBezTo>
                        <a:pt x="375965" y="-27996"/>
                        <a:pt x="178778" y="-8699"/>
                        <a:pt x="121995" y="108860"/>
                      </a:cubicBezTo>
                      <a:cubicBezTo>
                        <a:pt x="104694" y="144793"/>
                        <a:pt x="87614" y="244606"/>
                        <a:pt x="72088" y="370594"/>
                      </a:cubicBezTo>
                      <a:cubicBezTo>
                        <a:pt x="30831" y="704415"/>
                        <a:pt x="0" y="1221894"/>
                        <a:pt x="0" y="1221894"/>
                      </a:cubicBezTo>
                      <a:lnTo>
                        <a:pt x="22181" y="1226109"/>
                      </a:lnTo>
                      <a:lnTo>
                        <a:pt x="77633" y="1236534"/>
                      </a:lnTo>
                      <a:lnTo>
                        <a:pt x="98483" y="1240526"/>
                      </a:lnTo>
                      <a:cubicBezTo>
                        <a:pt x="98483" y="1240526"/>
                        <a:pt x="277482" y="746559"/>
                        <a:pt x="369755" y="425380"/>
                      </a:cubicBezTo>
                      <a:cubicBezTo>
                        <a:pt x="334931" y="779830"/>
                        <a:pt x="327389" y="1240526"/>
                        <a:pt x="327389" y="1240526"/>
                      </a:cubicBezTo>
                      <a:lnTo>
                        <a:pt x="349792" y="1243410"/>
                      </a:lnTo>
                      <a:lnTo>
                        <a:pt x="405688" y="1250508"/>
                      </a:lnTo>
                      <a:lnTo>
                        <a:pt x="426759" y="1253169"/>
                      </a:lnTo>
                      <a:cubicBezTo>
                        <a:pt x="427203" y="1253169"/>
                        <a:pt x="698031" y="358616"/>
                        <a:pt x="681617" y="140578"/>
                      </a:cubicBezTo>
                      <a:close/>
                    </a:path>
                  </a:pathLst>
                </a:custGeom>
                <a:solidFill>
                  <a:srgbClr val="6C7641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CF3ABEDC-51E2-4E01-AAAC-5A71B064E527}"/>
                    </a:ext>
                  </a:extLst>
                </p:cNvPr>
                <p:cNvSpPr/>
                <p:nvPr/>
              </p:nvSpPr>
              <p:spPr>
                <a:xfrm>
                  <a:off x="7612917" y="2963638"/>
                  <a:ext cx="830894" cy="1275487"/>
                </a:xfrm>
                <a:custGeom>
                  <a:avLst/>
                  <a:gdLst>
                    <a:gd name="connsiteX0" fmla="*/ 688050 w 830894"/>
                    <a:gd name="connsiteY0" fmla="*/ 320070 h 1275487"/>
                    <a:gd name="connsiteX1" fmla="*/ 798732 w 830894"/>
                    <a:gd name="connsiteY1" fmla="*/ 235117 h 1275487"/>
                    <a:gd name="connsiteX2" fmla="*/ 830894 w 830894"/>
                    <a:gd name="connsiteY2" fmla="*/ 210496 h 1275487"/>
                    <a:gd name="connsiteX3" fmla="*/ 706460 w 830894"/>
                    <a:gd name="connsiteY3" fmla="*/ 77411 h 1275487"/>
                    <a:gd name="connsiteX4" fmla="*/ 706460 w 830894"/>
                    <a:gd name="connsiteY4" fmla="*/ 77411 h 1275487"/>
                    <a:gd name="connsiteX5" fmla="*/ 664538 w 830894"/>
                    <a:gd name="connsiteY5" fmla="*/ 35489 h 1275487"/>
                    <a:gd name="connsiteX6" fmla="*/ 614631 w 830894"/>
                    <a:gd name="connsiteY6" fmla="*/ 28835 h 1275487"/>
                    <a:gd name="connsiteX7" fmla="*/ 485095 w 830894"/>
                    <a:gd name="connsiteY7" fmla="*/ 0 h 1275487"/>
                    <a:gd name="connsiteX8" fmla="*/ 285911 w 830894"/>
                    <a:gd name="connsiteY8" fmla="*/ 0 h 1275487"/>
                    <a:gd name="connsiteX9" fmla="*/ 188093 w 830894"/>
                    <a:gd name="connsiteY9" fmla="*/ 29279 h 1275487"/>
                    <a:gd name="connsiteX10" fmla="*/ 202511 w 830894"/>
                    <a:gd name="connsiteY10" fmla="*/ 335596 h 1275487"/>
                    <a:gd name="connsiteX11" fmla="*/ 174563 w 830894"/>
                    <a:gd name="connsiteY11" fmla="*/ 397481 h 1275487"/>
                    <a:gd name="connsiteX12" fmla="*/ 174785 w 830894"/>
                    <a:gd name="connsiteY12" fmla="*/ 398368 h 1275487"/>
                    <a:gd name="connsiteX13" fmla="*/ 174120 w 830894"/>
                    <a:gd name="connsiteY13" fmla="*/ 398146 h 1275487"/>
                    <a:gd name="connsiteX14" fmla="*/ 117115 w 830894"/>
                    <a:gd name="connsiteY14" fmla="*/ 495076 h 1275487"/>
                    <a:gd name="connsiteX15" fmla="*/ 139517 w 830894"/>
                    <a:gd name="connsiteY15" fmla="*/ 642579 h 1275487"/>
                    <a:gd name="connsiteX16" fmla="*/ 477553 w 830894"/>
                    <a:gd name="connsiteY16" fmla="*/ 760137 h 1275487"/>
                    <a:gd name="connsiteX17" fmla="*/ 560953 w 830894"/>
                    <a:gd name="connsiteY17" fmla="*/ 711561 h 1275487"/>
                    <a:gd name="connsiteX18" fmla="*/ 603762 w 830894"/>
                    <a:gd name="connsiteY18" fmla="*/ 723539 h 1275487"/>
                    <a:gd name="connsiteX19" fmla="*/ 651229 w 830894"/>
                    <a:gd name="connsiteY19" fmla="*/ 738844 h 1275487"/>
                    <a:gd name="connsiteX20" fmla="*/ 661876 w 830894"/>
                    <a:gd name="connsiteY20" fmla="*/ 756588 h 1275487"/>
                    <a:gd name="connsiteX21" fmla="*/ 641026 w 830894"/>
                    <a:gd name="connsiteY21" fmla="*/ 771893 h 1275487"/>
                    <a:gd name="connsiteX22" fmla="*/ 647459 w 830894"/>
                    <a:gd name="connsiteY22" fmla="*/ 791412 h 1275487"/>
                    <a:gd name="connsiteX23" fmla="*/ 615962 w 830894"/>
                    <a:gd name="connsiteY23" fmla="*/ 827567 h 1275487"/>
                    <a:gd name="connsiteX24" fmla="*/ 604206 w 830894"/>
                    <a:gd name="connsiteY24" fmla="*/ 844425 h 1275487"/>
                    <a:gd name="connsiteX25" fmla="*/ 550750 w 830894"/>
                    <a:gd name="connsiteY25" fmla="*/ 848639 h 1275487"/>
                    <a:gd name="connsiteX26" fmla="*/ 483542 w 830894"/>
                    <a:gd name="connsiteY26" fmla="*/ 831781 h 1275487"/>
                    <a:gd name="connsiteX27" fmla="*/ 133085 w 830894"/>
                    <a:gd name="connsiteY27" fmla="*/ 755036 h 1275487"/>
                    <a:gd name="connsiteX28" fmla="*/ 0 w 830894"/>
                    <a:gd name="connsiteY28" fmla="*/ 1247450 h 1275487"/>
                    <a:gd name="connsiteX29" fmla="*/ 18632 w 830894"/>
                    <a:gd name="connsiteY29" fmla="*/ 1249890 h 1275487"/>
                    <a:gd name="connsiteX30" fmla="*/ 770784 w 830894"/>
                    <a:gd name="connsiteY30" fmla="*/ 1246341 h 1275487"/>
                    <a:gd name="connsiteX31" fmla="*/ 784980 w 830894"/>
                    <a:gd name="connsiteY31" fmla="*/ 1243458 h 1275487"/>
                    <a:gd name="connsiteX32" fmla="*/ 647459 w 830894"/>
                    <a:gd name="connsiteY32" fmla="*/ 674963 h 1275487"/>
                    <a:gd name="connsiteX33" fmla="*/ 671636 w 830894"/>
                    <a:gd name="connsiteY33" fmla="*/ 485539 h 1275487"/>
                    <a:gd name="connsiteX34" fmla="*/ 688050 w 830894"/>
                    <a:gd name="connsiteY34" fmla="*/ 320070 h 1275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830894" h="1275487">
                      <a:moveTo>
                        <a:pt x="688050" y="320070"/>
                      </a:moveTo>
                      <a:lnTo>
                        <a:pt x="798732" y="235117"/>
                      </a:lnTo>
                      <a:lnTo>
                        <a:pt x="830894" y="210496"/>
                      </a:lnTo>
                      <a:lnTo>
                        <a:pt x="706460" y="77411"/>
                      </a:lnTo>
                      <a:lnTo>
                        <a:pt x="706460" y="77411"/>
                      </a:lnTo>
                      <a:cubicBezTo>
                        <a:pt x="690711" y="56339"/>
                        <a:pt x="676515" y="41478"/>
                        <a:pt x="664538" y="35489"/>
                      </a:cubicBezTo>
                      <a:cubicBezTo>
                        <a:pt x="644797" y="28613"/>
                        <a:pt x="628383" y="26839"/>
                        <a:pt x="614631" y="28835"/>
                      </a:cubicBezTo>
                      <a:cubicBezTo>
                        <a:pt x="555630" y="1996"/>
                        <a:pt x="485095" y="0"/>
                        <a:pt x="485095" y="0"/>
                      </a:cubicBezTo>
                      <a:lnTo>
                        <a:pt x="285911" y="0"/>
                      </a:lnTo>
                      <a:cubicBezTo>
                        <a:pt x="285911" y="0"/>
                        <a:pt x="237557" y="5323"/>
                        <a:pt x="188093" y="29279"/>
                      </a:cubicBezTo>
                      <a:cubicBezTo>
                        <a:pt x="271937" y="45914"/>
                        <a:pt x="251087" y="218259"/>
                        <a:pt x="202511" y="335596"/>
                      </a:cubicBezTo>
                      <a:cubicBezTo>
                        <a:pt x="192751" y="359330"/>
                        <a:pt x="183657" y="379292"/>
                        <a:pt x="174563" y="397481"/>
                      </a:cubicBezTo>
                      <a:lnTo>
                        <a:pt x="174785" y="398368"/>
                      </a:lnTo>
                      <a:lnTo>
                        <a:pt x="174120" y="398146"/>
                      </a:lnTo>
                      <a:cubicBezTo>
                        <a:pt x="156819" y="432748"/>
                        <a:pt x="139296" y="461140"/>
                        <a:pt x="117115" y="495076"/>
                      </a:cubicBezTo>
                      <a:cubicBezTo>
                        <a:pt x="125322" y="552746"/>
                        <a:pt x="133529" y="605315"/>
                        <a:pt x="139517" y="642579"/>
                      </a:cubicBezTo>
                      <a:lnTo>
                        <a:pt x="477553" y="760137"/>
                      </a:lnTo>
                      <a:cubicBezTo>
                        <a:pt x="477553" y="760137"/>
                        <a:pt x="542765" y="720877"/>
                        <a:pt x="560953" y="711561"/>
                      </a:cubicBezTo>
                      <a:cubicBezTo>
                        <a:pt x="583134" y="700027"/>
                        <a:pt x="616849" y="697809"/>
                        <a:pt x="603762" y="723539"/>
                      </a:cubicBezTo>
                      <a:cubicBezTo>
                        <a:pt x="616627" y="725535"/>
                        <a:pt x="651229" y="738844"/>
                        <a:pt x="651229" y="738844"/>
                      </a:cubicBezTo>
                      <a:cubicBezTo>
                        <a:pt x="651229" y="738844"/>
                        <a:pt x="664094" y="741949"/>
                        <a:pt x="661876" y="756588"/>
                      </a:cubicBezTo>
                      <a:cubicBezTo>
                        <a:pt x="659214" y="774777"/>
                        <a:pt x="641026" y="771893"/>
                        <a:pt x="641026" y="771893"/>
                      </a:cubicBezTo>
                      <a:cubicBezTo>
                        <a:pt x="641026" y="771893"/>
                        <a:pt x="652117" y="774555"/>
                        <a:pt x="647459" y="791412"/>
                      </a:cubicBezTo>
                      <a:cubicBezTo>
                        <a:pt x="643466" y="805608"/>
                        <a:pt x="626609" y="806717"/>
                        <a:pt x="615962" y="827567"/>
                      </a:cubicBezTo>
                      <a:cubicBezTo>
                        <a:pt x="611747" y="835774"/>
                        <a:pt x="607533" y="839545"/>
                        <a:pt x="604206" y="844425"/>
                      </a:cubicBezTo>
                      <a:cubicBezTo>
                        <a:pt x="592450" y="861282"/>
                        <a:pt x="550750" y="848639"/>
                        <a:pt x="550750" y="848639"/>
                      </a:cubicBezTo>
                      <a:lnTo>
                        <a:pt x="483542" y="831781"/>
                      </a:lnTo>
                      <a:lnTo>
                        <a:pt x="133085" y="755036"/>
                      </a:lnTo>
                      <a:lnTo>
                        <a:pt x="0" y="1247450"/>
                      </a:lnTo>
                      <a:cubicBezTo>
                        <a:pt x="0" y="1247450"/>
                        <a:pt x="6654" y="1248338"/>
                        <a:pt x="18632" y="1249890"/>
                      </a:cubicBezTo>
                      <a:cubicBezTo>
                        <a:pt x="107355" y="1260759"/>
                        <a:pt x="499069" y="1303568"/>
                        <a:pt x="770784" y="1246341"/>
                      </a:cubicBezTo>
                      <a:cubicBezTo>
                        <a:pt x="775442" y="1245454"/>
                        <a:pt x="780322" y="1244345"/>
                        <a:pt x="784980" y="1243458"/>
                      </a:cubicBezTo>
                      <a:lnTo>
                        <a:pt x="647459" y="674963"/>
                      </a:lnTo>
                      <a:cubicBezTo>
                        <a:pt x="647459" y="674963"/>
                        <a:pt x="659658" y="590454"/>
                        <a:pt x="671636" y="485539"/>
                      </a:cubicBezTo>
                      <a:cubicBezTo>
                        <a:pt x="677625" y="432748"/>
                        <a:pt x="683613" y="375078"/>
                        <a:pt x="688050" y="320070"/>
                      </a:cubicBezTo>
                      <a:close/>
                    </a:path>
                  </a:pathLst>
                </a:custGeom>
                <a:solidFill>
                  <a:srgbClr val="B8C7C8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F8E4A5B5-7F74-4C65-9313-A2CD4ED1B176}"/>
                    </a:ext>
                  </a:extLst>
                </p:cNvPr>
                <p:cNvSpPr/>
                <p:nvPr/>
              </p:nvSpPr>
              <p:spPr>
                <a:xfrm>
                  <a:off x="7791473" y="2428193"/>
                  <a:ext cx="401473" cy="535667"/>
                </a:xfrm>
                <a:custGeom>
                  <a:avLst/>
                  <a:gdLst>
                    <a:gd name="connsiteX0" fmla="*/ 55896 w 401473"/>
                    <a:gd name="connsiteY0" fmla="*/ 268388 h 535667"/>
                    <a:gd name="connsiteX1" fmla="*/ 149499 w 401473"/>
                    <a:gd name="connsiteY1" fmla="*/ 384838 h 535667"/>
                    <a:gd name="connsiteX2" fmla="*/ 126209 w 401473"/>
                    <a:gd name="connsiteY2" fmla="*/ 535667 h 535667"/>
                    <a:gd name="connsiteX3" fmla="*/ 282362 w 401473"/>
                    <a:gd name="connsiteY3" fmla="*/ 535667 h 535667"/>
                    <a:gd name="connsiteX4" fmla="*/ 252640 w 401473"/>
                    <a:gd name="connsiteY4" fmla="*/ 384838 h 535667"/>
                    <a:gd name="connsiteX5" fmla="*/ 346243 w 401473"/>
                    <a:gd name="connsiteY5" fmla="*/ 268166 h 535667"/>
                    <a:gd name="connsiteX6" fmla="*/ 401473 w 401473"/>
                    <a:gd name="connsiteY6" fmla="*/ 206060 h 535667"/>
                    <a:gd name="connsiteX7" fmla="*/ 375743 w 401473"/>
                    <a:gd name="connsiteY7" fmla="*/ 175672 h 535667"/>
                    <a:gd name="connsiteX8" fmla="*/ 367093 w 401473"/>
                    <a:gd name="connsiteY8" fmla="*/ 195413 h 535667"/>
                    <a:gd name="connsiteX9" fmla="*/ 335152 w 401473"/>
                    <a:gd name="connsiteY9" fmla="*/ 95378 h 535667"/>
                    <a:gd name="connsiteX10" fmla="*/ 304321 w 401473"/>
                    <a:gd name="connsiteY10" fmla="*/ 19741 h 535667"/>
                    <a:gd name="connsiteX11" fmla="*/ 197631 w 401473"/>
                    <a:gd name="connsiteY11" fmla="*/ 0 h 535667"/>
                    <a:gd name="connsiteX12" fmla="*/ 116228 w 401473"/>
                    <a:gd name="connsiteY12" fmla="*/ 27948 h 535667"/>
                    <a:gd name="connsiteX13" fmla="*/ 68539 w 401473"/>
                    <a:gd name="connsiteY13" fmla="*/ 100923 h 535667"/>
                    <a:gd name="connsiteX14" fmla="*/ 48798 w 401473"/>
                    <a:gd name="connsiteY14" fmla="*/ 199184 h 535667"/>
                    <a:gd name="connsiteX15" fmla="*/ 28835 w 401473"/>
                    <a:gd name="connsiteY15" fmla="*/ 176116 h 535667"/>
                    <a:gd name="connsiteX16" fmla="*/ 0 w 401473"/>
                    <a:gd name="connsiteY16" fmla="*/ 206282 h 535667"/>
                    <a:gd name="connsiteX17" fmla="*/ 55896 w 401473"/>
                    <a:gd name="connsiteY17" fmla="*/ 268388 h 535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01473" h="535667">
                      <a:moveTo>
                        <a:pt x="55896" y="268388"/>
                      </a:moveTo>
                      <a:cubicBezTo>
                        <a:pt x="76302" y="331825"/>
                        <a:pt x="112679" y="364209"/>
                        <a:pt x="149499" y="384838"/>
                      </a:cubicBezTo>
                      <a:cubicBezTo>
                        <a:pt x="142179" y="428090"/>
                        <a:pt x="132198" y="494855"/>
                        <a:pt x="126209" y="535667"/>
                      </a:cubicBezTo>
                      <a:lnTo>
                        <a:pt x="282362" y="535667"/>
                      </a:lnTo>
                      <a:lnTo>
                        <a:pt x="252640" y="384838"/>
                      </a:lnTo>
                      <a:cubicBezTo>
                        <a:pt x="289016" y="363100"/>
                        <a:pt x="324949" y="327611"/>
                        <a:pt x="346243" y="268166"/>
                      </a:cubicBezTo>
                      <a:cubicBezTo>
                        <a:pt x="364209" y="262843"/>
                        <a:pt x="401473" y="246651"/>
                        <a:pt x="401473" y="206060"/>
                      </a:cubicBezTo>
                      <a:cubicBezTo>
                        <a:pt x="401473" y="179887"/>
                        <a:pt x="387943" y="174785"/>
                        <a:pt x="375743" y="175672"/>
                      </a:cubicBezTo>
                      <a:cubicBezTo>
                        <a:pt x="370864" y="187428"/>
                        <a:pt x="367093" y="195413"/>
                        <a:pt x="367093" y="195413"/>
                      </a:cubicBezTo>
                      <a:cubicBezTo>
                        <a:pt x="336927" y="181661"/>
                        <a:pt x="362657" y="99814"/>
                        <a:pt x="335152" y="95378"/>
                      </a:cubicBezTo>
                      <a:cubicBezTo>
                        <a:pt x="330938" y="88058"/>
                        <a:pt x="314968" y="62550"/>
                        <a:pt x="304321" y="19741"/>
                      </a:cubicBezTo>
                      <a:cubicBezTo>
                        <a:pt x="256632" y="50572"/>
                        <a:pt x="197631" y="0"/>
                        <a:pt x="197631" y="0"/>
                      </a:cubicBezTo>
                      <a:cubicBezTo>
                        <a:pt x="158371" y="44805"/>
                        <a:pt x="116228" y="27948"/>
                        <a:pt x="116228" y="27948"/>
                      </a:cubicBezTo>
                      <a:cubicBezTo>
                        <a:pt x="102254" y="75637"/>
                        <a:pt x="90941" y="98039"/>
                        <a:pt x="68539" y="100923"/>
                      </a:cubicBezTo>
                      <a:cubicBezTo>
                        <a:pt x="40591" y="126209"/>
                        <a:pt x="76968" y="182327"/>
                        <a:pt x="48798" y="199184"/>
                      </a:cubicBezTo>
                      <a:cubicBezTo>
                        <a:pt x="41256" y="191642"/>
                        <a:pt x="34824" y="183879"/>
                        <a:pt x="28835" y="176116"/>
                      </a:cubicBezTo>
                      <a:cubicBezTo>
                        <a:pt x="15970" y="174341"/>
                        <a:pt x="0" y="177890"/>
                        <a:pt x="0" y="206282"/>
                      </a:cubicBezTo>
                      <a:cubicBezTo>
                        <a:pt x="444" y="246873"/>
                        <a:pt x="38151" y="263065"/>
                        <a:pt x="55896" y="268388"/>
                      </a:cubicBezTo>
                      <a:close/>
                    </a:path>
                  </a:pathLst>
                </a:custGeom>
                <a:solidFill>
                  <a:srgbClr val="E59F77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A9A7FE97-2A5E-4A43-B4C5-1FA360495C39}"/>
                    </a:ext>
                  </a:extLst>
                </p:cNvPr>
                <p:cNvSpPr/>
                <p:nvPr/>
              </p:nvSpPr>
              <p:spPr>
                <a:xfrm>
                  <a:off x="7782493" y="2312860"/>
                  <a:ext cx="410031" cy="322992"/>
                </a:xfrm>
                <a:custGeom>
                  <a:avLst/>
                  <a:gdLst>
                    <a:gd name="connsiteX0" fmla="*/ 341470 w 410030"/>
                    <a:gd name="connsiteY0" fmla="*/ 267853 h 558865"/>
                    <a:gd name="connsiteX1" fmla="*/ 296443 w 410030"/>
                    <a:gd name="connsiteY1" fmla="*/ 244785 h 558865"/>
                    <a:gd name="connsiteX2" fmla="*/ 300435 w 410030"/>
                    <a:gd name="connsiteY2" fmla="*/ 215728 h 558865"/>
                    <a:gd name="connsiteX3" fmla="*/ 331489 w 410030"/>
                    <a:gd name="connsiteY3" fmla="*/ 155840 h 558865"/>
                    <a:gd name="connsiteX4" fmla="*/ 257626 w 410030"/>
                    <a:gd name="connsiteY4" fmla="*/ 48041 h 558865"/>
                    <a:gd name="connsiteX5" fmla="*/ 189753 w 410030"/>
                    <a:gd name="connsiteY5" fmla="*/ 8115 h 558865"/>
                    <a:gd name="connsiteX6" fmla="*/ 88165 w 410030"/>
                    <a:gd name="connsiteY6" fmla="*/ 50037 h 558865"/>
                    <a:gd name="connsiteX7" fmla="*/ 19848 w 410030"/>
                    <a:gd name="connsiteY7" fmla="*/ 87301 h 558865"/>
                    <a:gd name="connsiteX8" fmla="*/ 25171 w 410030"/>
                    <a:gd name="connsiteY8" fmla="*/ 172253 h 558865"/>
                    <a:gd name="connsiteX9" fmla="*/ 17851 w 410030"/>
                    <a:gd name="connsiteY9" fmla="*/ 252326 h 558865"/>
                    <a:gd name="connsiteX10" fmla="*/ 87721 w 410030"/>
                    <a:gd name="connsiteY10" fmla="*/ 281605 h 558865"/>
                    <a:gd name="connsiteX11" fmla="*/ 38036 w 410030"/>
                    <a:gd name="connsiteY11" fmla="*/ 535797 h 558865"/>
                    <a:gd name="connsiteX12" fmla="*/ 57999 w 410030"/>
                    <a:gd name="connsiteY12" fmla="*/ 558865 h 558865"/>
                    <a:gd name="connsiteX13" fmla="*/ 77740 w 410030"/>
                    <a:gd name="connsiteY13" fmla="*/ 460604 h 558865"/>
                    <a:gd name="connsiteX14" fmla="*/ 125429 w 410030"/>
                    <a:gd name="connsiteY14" fmla="*/ 387629 h 558865"/>
                    <a:gd name="connsiteX15" fmla="*/ 206832 w 410030"/>
                    <a:gd name="connsiteY15" fmla="*/ 359682 h 558865"/>
                    <a:gd name="connsiteX16" fmla="*/ 313522 w 410030"/>
                    <a:gd name="connsiteY16" fmla="*/ 379422 h 558865"/>
                    <a:gd name="connsiteX17" fmla="*/ 344353 w 410030"/>
                    <a:gd name="connsiteY17" fmla="*/ 455059 h 558865"/>
                    <a:gd name="connsiteX18" fmla="*/ 376294 w 410030"/>
                    <a:gd name="connsiteY18" fmla="*/ 555095 h 558865"/>
                    <a:gd name="connsiteX19" fmla="*/ 384944 w 410030"/>
                    <a:gd name="connsiteY19" fmla="*/ 535354 h 558865"/>
                    <a:gd name="connsiteX20" fmla="*/ 406682 w 410030"/>
                    <a:gd name="connsiteY20" fmla="*/ 468368 h 558865"/>
                    <a:gd name="connsiteX21" fmla="*/ 341470 w 410030"/>
                    <a:gd name="connsiteY21" fmla="*/ 267853 h 558865"/>
                    <a:gd name="connsiteX0" fmla="*/ 341470 w 410030"/>
                    <a:gd name="connsiteY0" fmla="*/ 228657 h 519669"/>
                    <a:gd name="connsiteX1" fmla="*/ 296443 w 410030"/>
                    <a:gd name="connsiteY1" fmla="*/ 205589 h 519669"/>
                    <a:gd name="connsiteX2" fmla="*/ 300435 w 410030"/>
                    <a:gd name="connsiteY2" fmla="*/ 176532 h 519669"/>
                    <a:gd name="connsiteX3" fmla="*/ 331489 w 410030"/>
                    <a:gd name="connsiteY3" fmla="*/ 116644 h 519669"/>
                    <a:gd name="connsiteX4" fmla="*/ 257626 w 410030"/>
                    <a:gd name="connsiteY4" fmla="*/ 8845 h 519669"/>
                    <a:gd name="connsiteX5" fmla="*/ 88165 w 410030"/>
                    <a:gd name="connsiteY5" fmla="*/ 10841 h 519669"/>
                    <a:gd name="connsiteX6" fmla="*/ 19848 w 410030"/>
                    <a:gd name="connsiteY6" fmla="*/ 48105 h 519669"/>
                    <a:gd name="connsiteX7" fmla="*/ 25171 w 410030"/>
                    <a:gd name="connsiteY7" fmla="*/ 133057 h 519669"/>
                    <a:gd name="connsiteX8" fmla="*/ 17851 w 410030"/>
                    <a:gd name="connsiteY8" fmla="*/ 213130 h 519669"/>
                    <a:gd name="connsiteX9" fmla="*/ 87721 w 410030"/>
                    <a:gd name="connsiteY9" fmla="*/ 242409 h 519669"/>
                    <a:gd name="connsiteX10" fmla="*/ 38036 w 410030"/>
                    <a:gd name="connsiteY10" fmla="*/ 496601 h 519669"/>
                    <a:gd name="connsiteX11" fmla="*/ 57999 w 410030"/>
                    <a:gd name="connsiteY11" fmla="*/ 519669 h 519669"/>
                    <a:gd name="connsiteX12" fmla="*/ 77740 w 410030"/>
                    <a:gd name="connsiteY12" fmla="*/ 421408 h 519669"/>
                    <a:gd name="connsiteX13" fmla="*/ 125429 w 410030"/>
                    <a:gd name="connsiteY13" fmla="*/ 348433 h 519669"/>
                    <a:gd name="connsiteX14" fmla="*/ 206832 w 410030"/>
                    <a:gd name="connsiteY14" fmla="*/ 320486 h 519669"/>
                    <a:gd name="connsiteX15" fmla="*/ 313522 w 410030"/>
                    <a:gd name="connsiteY15" fmla="*/ 340226 h 519669"/>
                    <a:gd name="connsiteX16" fmla="*/ 344353 w 410030"/>
                    <a:gd name="connsiteY16" fmla="*/ 415863 h 519669"/>
                    <a:gd name="connsiteX17" fmla="*/ 376294 w 410030"/>
                    <a:gd name="connsiteY17" fmla="*/ 515899 h 519669"/>
                    <a:gd name="connsiteX18" fmla="*/ 384944 w 410030"/>
                    <a:gd name="connsiteY18" fmla="*/ 496158 h 519669"/>
                    <a:gd name="connsiteX19" fmla="*/ 406682 w 410030"/>
                    <a:gd name="connsiteY19" fmla="*/ 429172 h 519669"/>
                    <a:gd name="connsiteX20" fmla="*/ 341470 w 410030"/>
                    <a:gd name="connsiteY20" fmla="*/ 228657 h 519669"/>
                    <a:gd name="connsiteX0" fmla="*/ 341470 w 410030"/>
                    <a:gd name="connsiteY0" fmla="*/ 221291 h 512303"/>
                    <a:gd name="connsiteX1" fmla="*/ 296443 w 410030"/>
                    <a:gd name="connsiteY1" fmla="*/ 198223 h 512303"/>
                    <a:gd name="connsiteX2" fmla="*/ 300435 w 410030"/>
                    <a:gd name="connsiteY2" fmla="*/ 169166 h 512303"/>
                    <a:gd name="connsiteX3" fmla="*/ 331489 w 410030"/>
                    <a:gd name="connsiteY3" fmla="*/ 109278 h 512303"/>
                    <a:gd name="connsiteX4" fmla="*/ 88165 w 410030"/>
                    <a:gd name="connsiteY4" fmla="*/ 3475 h 512303"/>
                    <a:gd name="connsiteX5" fmla="*/ 19848 w 410030"/>
                    <a:gd name="connsiteY5" fmla="*/ 40739 h 512303"/>
                    <a:gd name="connsiteX6" fmla="*/ 25171 w 410030"/>
                    <a:gd name="connsiteY6" fmla="*/ 125691 h 512303"/>
                    <a:gd name="connsiteX7" fmla="*/ 17851 w 410030"/>
                    <a:gd name="connsiteY7" fmla="*/ 205764 h 512303"/>
                    <a:gd name="connsiteX8" fmla="*/ 87721 w 410030"/>
                    <a:gd name="connsiteY8" fmla="*/ 235043 h 512303"/>
                    <a:gd name="connsiteX9" fmla="*/ 38036 w 410030"/>
                    <a:gd name="connsiteY9" fmla="*/ 489235 h 512303"/>
                    <a:gd name="connsiteX10" fmla="*/ 57999 w 410030"/>
                    <a:gd name="connsiteY10" fmla="*/ 512303 h 512303"/>
                    <a:gd name="connsiteX11" fmla="*/ 77740 w 410030"/>
                    <a:gd name="connsiteY11" fmla="*/ 414042 h 512303"/>
                    <a:gd name="connsiteX12" fmla="*/ 125429 w 410030"/>
                    <a:gd name="connsiteY12" fmla="*/ 341067 h 512303"/>
                    <a:gd name="connsiteX13" fmla="*/ 206832 w 410030"/>
                    <a:gd name="connsiteY13" fmla="*/ 313120 h 512303"/>
                    <a:gd name="connsiteX14" fmla="*/ 313522 w 410030"/>
                    <a:gd name="connsiteY14" fmla="*/ 332860 h 512303"/>
                    <a:gd name="connsiteX15" fmla="*/ 344353 w 410030"/>
                    <a:gd name="connsiteY15" fmla="*/ 408497 h 512303"/>
                    <a:gd name="connsiteX16" fmla="*/ 376294 w 410030"/>
                    <a:gd name="connsiteY16" fmla="*/ 508533 h 512303"/>
                    <a:gd name="connsiteX17" fmla="*/ 384944 w 410030"/>
                    <a:gd name="connsiteY17" fmla="*/ 488792 h 512303"/>
                    <a:gd name="connsiteX18" fmla="*/ 406682 w 410030"/>
                    <a:gd name="connsiteY18" fmla="*/ 421806 h 512303"/>
                    <a:gd name="connsiteX19" fmla="*/ 341470 w 410030"/>
                    <a:gd name="connsiteY19" fmla="*/ 221291 h 512303"/>
                    <a:gd name="connsiteX0" fmla="*/ 344216 w 412776"/>
                    <a:gd name="connsiteY0" fmla="*/ 180661 h 471673"/>
                    <a:gd name="connsiteX1" fmla="*/ 299189 w 412776"/>
                    <a:gd name="connsiteY1" fmla="*/ 157593 h 471673"/>
                    <a:gd name="connsiteX2" fmla="*/ 303181 w 412776"/>
                    <a:gd name="connsiteY2" fmla="*/ 128536 h 471673"/>
                    <a:gd name="connsiteX3" fmla="*/ 334235 w 412776"/>
                    <a:gd name="connsiteY3" fmla="*/ 68648 h 471673"/>
                    <a:gd name="connsiteX4" fmla="*/ 22594 w 412776"/>
                    <a:gd name="connsiteY4" fmla="*/ 109 h 471673"/>
                    <a:gd name="connsiteX5" fmla="*/ 27917 w 412776"/>
                    <a:gd name="connsiteY5" fmla="*/ 85061 h 471673"/>
                    <a:gd name="connsiteX6" fmla="*/ 20597 w 412776"/>
                    <a:gd name="connsiteY6" fmla="*/ 165134 h 471673"/>
                    <a:gd name="connsiteX7" fmla="*/ 90467 w 412776"/>
                    <a:gd name="connsiteY7" fmla="*/ 194413 h 471673"/>
                    <a:gd name="connsiteX8" fmla="*/ 40782 w 412776"/>
                    <a:gd name="connsiteY8" fmla="*/ 448605 h 471673"/>
                    <a:gd name="connsiteX9" fmla="*/ 60745 w 412776"/>
                    <a:gd name="connsiteY9" fmla="*/ 471673 h 471673"/>
                    <a:gd name="connsiteX10" fmla="*/ 80486 w 412776"/>
                    <a:gd name="connsiteY10" fmla="*/ 373412 h 471673"/>
                    <a:gd name="connsiteX11" fmla="*/ 128175 w 412776"/>
                    <a:gd name="connsiteY11" fmla="*/ 300437 h 471673"/>
                    <a:gd name="connsiteX12" fmla="*/ 209578 w 412776"/>
                    <a:gd name="connsiteY12" fmla="*/ 272490 h 471673"/>
                    <a:gd name="connsiteX13" fmla="*/ 316268 w 412776"/>
                    <a:gd name="connsiteY13" fmla="*/ 292230 h 471673"/>
                    <a:gd name="connsiteX14" fmla="*/ 347099 w 412776"/>
                    <a:gd name="connsiteY14" fmla="*/ 367867 h 471673"/>
                    <a:gd name="connsiteX15" fmla="*/ 379040 w 412776"/>
                    <a:gd name="connsiteY15" fmla="*/ 467903 h 471673"/>
                    <a:gd name="connsiteX16" fmla="*/ 387690 w 412776"/>
                    <a:gd name="connsiteY16" fmla="*/ 448162 h 471673"/>
                    <a:gd name="connsiteX17" fmla="*/ 409428 w 412776"/>
                    <a:gd name="connsiteY17" fmla="*/ 381176 h 471673"/>
                    <a:gd name="connsiteX18" fmla="*/ 344216 w 412776"/>
                    <a:gd name="connsiteY18" fmla="*/ 180661 h 471673"/>
                    <a:gd name="connsiteX0" fmla="*/ 341471 w 410031"/>
                    <a:gd name="connsiteY0" fmla="*/ 114770 h 405782"/>
                    <a:gd name="connsiteX1" fmla="*/ 296444 w 410031"/>
                    <a:gd name="connsiteY1" fmla="*/ 91702 h 405782"/>
                    <a:gd name="connsiteX2" fmla="*/ 300436 w 410031"/>
                    <a:gd name="connsiteY2" fmla="*/ 62645 h 405782"/>
                    <a:gd name="connsiteX3" fmla="*/ 331490 w 410031"/>
                    <a:gd name="connsiteY3" fmla="*/ 2757 h 405782"/>
                    <a:gd name="connsiteX4" fmla="*/ 25172 w 410031"/>
                    <a:gd name="connsiteY4" fmla="*/ 19170 h 405782"/>
                    <a:gd name="connsiteX5" fmla="*/ 17852 w 410031"/>
                    <a:gd name="connsiteY5" fmla="*/ 99243 h 405782"/>
                    <a:gd name="connsiteX6" fmla="*/ 87722 w 410031"/>
                    <a:gd name="connsiteY6" fmla="*/ 128522 h 405782"/>
                    <a:gd name="connsiteX7" fmla="*/ 38037 w 410031"/>
                    <a:gd name="connsiteY7" fmla="*/ 382714 h 405782"/>
                    <a:gd name="connsiteX8" fmla="*/ 58000 w 410031"/>
                    <a:gd name="connsiteY8" fmla="*/ 405782 h 405782"/>
                    <a:gd name="connsiteX9" fmla="*/ 77741 w 410031"/>
                    <a:gd name="connsiteY9" fmla="*/ 307521 h 405782"/>
                    <a:gd name="connsiteX10" fmla="*/ 125430 w 410031"/>
                    <a:gd name="connsiteY10" fmla="*/ 234546 h 405782"/>
                    <a:gd name="connsiteX11" fmla="*/ 206833 w 410031"/>
                    <a:gd name="connsiteY11" fmla="*/ 206599 h 405782"/>
                    <a:gd name="connsiteX12" fmla="*/ 313523 w 410031"/>
                    <a:gd name="connsiteY12" fmla="*/ 226339 h 405782"/>
                    <a:gd name="connsiteX13" fmla="*/ 344354 w 410031"/>
                    <a:gd name="connsiteY13" fmla="*/ 301976 h 405782"/>
                    <a:gd name="connsiteX14" fmla="*/ 376295 w 410031"/>
                    <a:gd name="connsiteY14" fmla="*/ 402012 h 405782"/>
                    <a:gd name="connsiteX15" fmla="*/ 384945 w 410031"/>
                    <a:gd name="connsiteY15" fmla="*/ 382271 h 405782"/>
                    <a:gd name="connsiteX16" fmla="*/ 406683 w 410031"/>
                    <a:gd name="connsiteY16" fmla="*/ 315285 h 405782"/>
                    <a:gd name="connsiteX17" fmla="*/ 341471 w 410031"/>
                    <a:gd name="connsiteY17" fmla="*/ 114770 h 405782"/>
                    <a:gd name="connsiteX0" fmla="*/ 341471 w 410031"/>
                    <a:gd name="connsiteY0" fmla="*/ 112013 h 403025"/>
                    <a:gd name="connsiteX1" fmla="*/ 296444 w 410031"/>
                    <a:gd name="connsiteY1" fmla="*/ 88945 h 403025"/>
                    <a:gd name="connsiteX2" fmla="*/ 300436 w 410031"/>
                    <a:gd name="connsiteY2" fmla="*/ 59888 h 403025"/>
                    <a:gd name="connsiteX3" fmla="*/ 331490 w 410031"/>
                    <a:gd name="connsiteY3" fmla="*/ 0 h 403025"/>
                    <a:gd name="connsiteX4" fmla="*/ 17852 w 410031"/>
                    <a:gd name="connsiteY4" fmla="*/ 96486 h 403025"/>
                    <a:gd name="connsiteX5" fmla="*/ 87722 w 410031"/>
                    <a:gd name="connsiteY5" fmla="*/ 125765 h 403025"/>
                    <a:gd name="connsiteX6" fmla="*/ 38037 w 410031"/>
                    <a:gd name="connsiteY6" fmla="*/ 379957 h 403025"/>
                    <a:gd name="connsiteX7" fmla="*/ 58000 w 410031"/>
                    <a:gd name="connsiteY7" fmla="*/ 403025 h 403025"/>
                    <a:gd name="connsiteX8" fmla="*/ 77741 w 410031"/>
                    <a:gd name="connsiteY8" fmla="*/ 304764 h 403025"/>
                    <a:gd name="connsiteX9" fmla="*/ 125430 w 410031"/>
                    <a:gd name="connsiteY9" fmla="*/ 231789 h 403025"/>
                    <a:gd name="connsiteX10" fmla="*/ 206833 w 410031"/>
                    <a:gd name="connsiteY10" fmla="*/ 203842 h 403025"/>
                    <a:gd name="connsiteX11" fmla="*/ 313523 w 410031"/>
                    <a:gd name="connsiteY11" fmla="*/ 223582 h 403025"/>
                    <a:gd name="connsiteX12" fmla="*/ 344354 w 410031"/>
                    <a:gd name="connsiteY12" fmla="*/ 299219 h 403025"/>
                    <a:gd name="connsiteX13" fmla="*/ 376295 w 410031"/>
                    <a:gd name="connsiteY13" fmla="*/ 399255 h 403025"/>
                    <a:gd name="connsiteX14" fmla="*/ 384945 w 410031"/>
                    <a:gd name="connsiteY14" fmla="*/ 379514 h 403025"/>
                    <a:gd name="connsiteX15" fmla="*/ 406683 w 410031"/>
                    <a:gd name="connsiteY15" fmla="*/ 312528 h 403025"/>
                    <a:gd name="connsiteX16" fmla="*/ 341471 w 410031"/>
                    <a:gd name="connsiteY16" fmla="*/ 112013 h 403025"/>
                    <a:gd name="connsiteX0" fmla="*/ 341471 w 410031"/>
                    <a:gd name="connsiteY0" fmla="*/ 112013 h 403025"/>
                    <a:gd name="connsiteX1" fmla="*/ 296444 w 410031"/>
                    <a:gd name="connsiteY1" fmla="*/ 88945 h 403025"/>
                    <a:gd name="connsiteX2" fmla="*/ 300436 w 410031"/>
                    <a:gd name="connsiteY2" fmla="*/ 59888 h 403025"/>
                    <a:gd name="connsiteX3" fmla="*/ 331490 w 410031"/>
                    <a:gd name="connsiteY3" fmla="*/ 0 h 403025"/>
                    <a:gd name="connsiteX4" fmla="*/ 87722 w 410031"/>
                    <a:gd name="connsiteY4" fmla="*/ 125765 h 403025"/>
                    <a:gd name="connsiteX5" fmla="*/ 38037 w 410031"/>
                    <a:gd name="connsiteY5" fmla="*/ 379957 h 403025"/>
                    <a:gd name="connsiteX6" fmla="*/ 58000 w 410031"/>
                    <a:gd name="connsiteY6" fmla="*/ 403025 h 403025"/>
                    <a:gd name="connsiteX7" fmla="*/ 77741 w 410031"/>
                    <a:gd name="connsiteY7" fmla="*/ 304764 h 403025"/>
                    <a:gd name="connsiteX8" fmla="*/ 125430 w 410031"/>
                    <a:gd name="connsiteY8" fmla="*/ 231789 h 403025"/>
                    <a:gd name="connsiteX9" fmla="*/ 206833 w 410031"/>
                    <a:gd name="connsiteY9" fmla="*/ 203842 h 403025"/>
                    <a:gd name="connsiteX10" fmla="*/ 313523 w 410031"/>
                    <a:gd name="connsiteY10" fmla="*/ 223582 h 403025"/>
                    <a:gd name="connsiteX11" fmla="*/ 344354 w 410031"/>
                    <a:gd name="connsiteY11" fmla="*/ 299219 h 403025"/>
                    <a:gd name="connsiteX12" fmla="*/ 376295 w 410031"/>
                    <a:gd name="connsiteY12" fmla="*/ 399255 h 403025"/>
                    <a:gd name="connsiteX13" fmla="*/ 384945 w 410031"/>
                    <a:gd name="connsiteY13" fmla="*/ 379514 h 403025"/>
                    <a:gd name="connsiteX14" fmla="*/ 406683 w 410031"/>
                    <a:gd name="connsiteY14" fmla="*/ 312528 h 403025"/>
                    <a:gd name="connsiteX15" fmla="*/ 341471 w 410031"/>
                    <a:gd name="connsiteY15" fmla="*/ 112013 h 403025"/>
                    <a:gd name="connsiteX0" fmla="*/ 341471 w 410031"/>
                    <a:gd name="connsiteY0" fmla="*/ 52125 h 343137"/>
                    <a:gd name="connsiteX1" fmla="*/ 296444 w 410031"/>
                    <a:gd name="connsiteY1" fmla="*/ 29057 h 343137"/>
                    <a:gd name="connsiteX2" fmla="*/ 300436 w 410031"/>
                    <a:gd name="connsiteY2" fmla="*/ 0 h 343137"/>
                    <a:gd name="connsiteX3" fmla="*/ 87722 w 410031"/>
                    <a:gd name="connsiteY3" fmla="*/ 65877 h 343137"/>
                    <a:gd name="connsiteX4" fmla="*/ 38037 w 410031"/>
                    <a:gd name="connsiteY4" fmla="*/ 320069 h 343137"/>
                    <a:gd name="connsiteX5" fmla="*/ 58000 w 410031"/>
                    <a:gd name="connsiteY5" fmla="*/ 343137 h 343137"/>
                    <a:gd name="connsiteX6" fmla="*/ 77741 w 410031"/>
                    <a:gd name="connsiteY6" fmla="*/ 244876 h 343137"/>
                    <a:gd name="connsiteX7" fmla="*/ 125430 w 410031"/>
                    <a:gd name="connsiteY7" fmla="*/ 171901 h 343137"/>
                    <a:gd name="connsiteX8" fmla="*/ 206833 w 410031"/>
                    <a:gd name="connsiteY8" fmla="*/ 143954 h 343137"/>
                    <a:gd name="connsiteX9" fmla="*/ 313523 w 410031"/>
                    <a:gd name="connsiteY9" fmla="*/ 163694 h 343137"/>
                    <a:gd name="connsiteX10" fmla="*/ 344354 w 410031"/>
                    <a:gd name="connsiteY10" fmla="*/ 239331 h 343137"/>
                    <a:gd name="connsiteX11" fmla="*/ 376295 w 410031"/>
                    <a:gd name="connsiteY11" fmla="*/ 339367 h 343137"/>
                    <a:gd name="connsiteX12" fmla="*/ 384945 w 410031"/>
                    <a:gd name="connsiteY12" fmla="*/ 319626 h 343137"/>
                    <a:gd name="connsiteX13" fmla="*/ 406683 w 410031"/>
                    <a:gd name="connsiteY13" fmla="*/ 252640 h 343137"/>
                    <a:gd name="connsiteX14" fmla="*/ 341471 w 410031"/>
                    <a:gd name="connsiteY14" fmla="*/ 52125 h 343137"/>
                    <a:gd name="connsiteX0" fmla="*/ 341471 w 410031"/>
                    <a:gd name="connsiteY0" fmla="*/ 23285 h 314297"/>
                    <a:gd name="connsiteX1" fmla="*/ 296444 w 410031"/>
                    <a:gd name="connsiteY1" fmla="*/ 217 h 314297"/>
                    <a:gd name="connsiteX2" fmla="*/ 87722 w 410031"/>
                    <a:gd name="connsiteY2" fmla="*/ 37037 h 314297"/>
                    <a:gd name="connsiteX3" fmla="*/ 38037 w 410031"/>
                    <a:gd name="connsiteY3" fmla="*/ 291229 h 314297"/>
                    <a:gd name="connsiteX4" fmla="*/ 58000 w 410031"/>
                    <a:gd name="connsiteY4" fmla="*/ 314297 h 314297"/>
                    <a:gd name="connsiteX5" fmla="*/ 77741 w 410031"/>
                    <a:gd name="connsiteY5" fmla="*/ 216036 h 314297"/>
                    <a:gd name="connsiteX6" fmla="*/ 125430 w 410031"/>
                    <a:gd name="connsiteY6" fmla="*/ 143061 h 314297"/>
                    <a:gd name="connsiteX7" fmla="*/ 206833 w 410031"/>
                    <a:gd name="connsiteY7" fmla="*/ 115114 h 314297"/>
                    <a:gd name="connsiteX8" fmla="*/ 313523 w 410031"/>
                    <a:gd name="connsiteY8" fmla="*/ 134854 h 314297"/>
                    <a:gd name="connsiteX9" fmla="*/ 344354 w 410031"/>
                    <a:gd name="connsiteY9" fmla="*/ 210491 h 314297"/>
                    <a:gd name="connsiteX10" fmla="*/ 376295 w 410031"/>
                    <a:gd name="connsiteY10" fmla="*/ 310527 h 314297"/>
                    <a:gd name="connsiteX11" fmla="*/ 384945 w 410031"/>
                    <a:gd name="connsiteY11" fmla="*/ 290786 h 314297"/>
                    <a:gd name="connsiteX12" fmla="*/ 406683 w 410031"/>
                    <a:gd name="connsiteY12" fmla="*/ 223800 h 314297"/>
                    <a:gd name="connsiteX13" fmla="*/ 341471 w 410031"/>
                    <a:gd name="connsiteY13" fmla="*/ 23285 h 314297"/>
                    <a:gd name="connsiteX0" fmla="*/ 341471 w 410031"/>
                    <a:gd name="connsiteY0" fmla="*/ 23285 h 314297"/>
                    <a:gd name="connsiteX1" fmla="*/ 296444 w 410031"/>
                    <a:gd name="connsiteY1" fmla="*/ 217 h 314297"/>
                    <a:gd name="connsiteX2" fmla="*/ 87722 w 410031"/>
                    <a:gd name="connsiteY2" fmla="*/ 37037 h 314297"/>
                    <a:gd name="connsiteX3" fmla="*/ 38037 w 410031"/>
                    <a:gd name="connsiteY3" fmla="*/ 291229 h 314297"/>
                    <a:gd name="connsiteX4" fmla="*/ 58000 w 410031"/>
                    <a:gd name="connsiteY4" fmla="*/ 314297 h 314297"/>
                    <a:gd name="connsiteX5" fmla="*/ 77741 w 410031"/>
                    <a:gd name="connsiteY5" fmla="*/ 216036 h 314297"/>
                    <a:gd name="connsiteX6" fmla="*/ 206833 w 410031"/>
                    <a:gd name="connsiteY6" fmla="*/ 115114 h 314297"/>
                    <a:gd name="connsiteX7" fmla="*/ 313523 w 410031"/>
                    <a:gd name="connsiteY7" fmla="*/ 134854 h 314297"/>
                    <a:gd name="connsiteX8" fmla="*/ 344354 w 410031"/>
                    <a:gd name="connsiteY8" fmla="*/ 210491 h 314297"/>
                    <a:gd name="connsiteX9" fmla="*/ 376295 w 410031"/>
                    <a:gd name="connsiteY9" fmla="*/ 310527 h 314297"/>
                    <a:gd name="connsiteX10" fmla="*/ 384945 w 410031"/>
                    <a:gd name="connsiteY10" fmla="*/ 290786 h 314297"/>
                    <a:gd name="connsiteX11" fmla="*/ 406683 w 410031"/>
                    <a:gd name="connsiteY11" fmla="*/ 223800 h 314297"/>
                    <a:gd name="connsiteX12" fmla="*/ 341471 w 410031"/>
                    <a:gd name="connsiteY12" fmla="*/ 23285 h 314297"/>
                    <a:gd name="connsiteX0" fmla="*/ 341471 w 410031"/>
                    <a:gd name="connsiteY0" fmla="*/ 23285 h 314297"/>
                    <a:gd name="connsiteX1" fmla="*/ 296444 w 410031"/>
                    <a:gd name="connsiteY1" fmla="*/ 217 h 314297"/>
                    <a:gd name="connsiteX2" fmla="*/ 87722 w 410031"/>
                    <a:gd name="connsiteY2" fmla="*/ 37037 h 314297"/>
                    <a:gd name="connsiteX3" fmla="*/ 38037 w 410031"/>
                    <a:gd name="connsiteY3" fmla="*/ 291229 h 314297"/>
                    <a:gd name="connsiteX4" fmla="*/ 58000 w 410031"/>
                    <a:gd name="connsiteY4" fmla="*/ 314297 h 314297"/>
                    <a:gd name="connsiteX5" fmla="*/ 206833 w 410031"/>
                    <a:gd name="connsiteY5" fmla="*/ 115114 h 314297"/>
                    <a:gd name="connsiteX6" fmla="*/ 313523 w 410031"/>
                    <a:gd name="connsiteY6" fmla="*/ 134854 h 314297"/>
                    <a:gd name="connsiteX7" fmla="*/ 344354 w 410031"/>
                    <a:gd name="connsiteY7" fmla="*/ 210491 h 314297"/>
                    <a:gd name="connsiteX8" fmla="*/ 376295 w 410031"/>
                    <a:gd name="connsiteY8" fmla="*/ 310527 h 314297"/>
                    <a:gd name="connsiteX9" fmla="*/ 384945 w 410031"/>
                    <a:gd name="connsiteY9" fmla="*/ 290786 h 314297"/>
                    <a:gd name="connsiteX10" fmla="*/ 406683 w 410031"/>
                    <a:gd name="connsiteY10" fmla="*/ 223800 h 314297"/>
                    <a:gd name="connsiteX11" fmla="*/ 341471 w 410031"/>
                    <a:gd name="connsiteY11" fmla="*/ 23285 h 314297"/>
                    <a:gd name="connsiteX0" fmla="*/ 341471 w 410031"/>
                    <a:gd name="connsiteY0" fmla="*/ 23285 h 314297"/>
                    <a:gd name="connsiteX1" fmla="*/ 296444 w 410031"/>
                    <a:gd name="connsiteY1" fmla="*/ 217 h 314297"/>
                    <a:gd name="connsiteX2" fmla="*/ 87722 w 410031"/>
                    <a:gd name="connsiteY2" fmla="*/ 37037 h 314297"/>
                    <a:gd name="connsiteX3" fmla="*/ 38037 w 410031"/>
                    <a:gd name="connsiteY3" fmla="*/ 291229 h 314297"/>
                    <a:gd name="connsiteX4" fmla="*/ 58000 w 410031"/>
                    <a:gd name="connsiteY4" fmla="*/ 314297 h 314297"/>
                    <a:gd name="connsiteX5" fmla="*/ 206833 w 410031"/>
                    <a:gd name="connsiteY5" fmla="*/ 115114 h 314297"/>
                    <a:gd name="connsiteX6" fmla="*/ 344354 w 410031"/>
                    <a:gd name="connsiteY6" fmla="*/ 210491 h 314297"/>
                    <a:gd name="connsiteX7" fmla="*/ 376295 w 410031"/>
                    <a:gd name="connsiteY7" fmla="*/ 310527 h 314297"/>
                    <a:gd name="connsiteX8" fmla="*/ 384945 w 410031"/>
                    <a:gd name="connsiteY8" fmla="*/ 290786 h 314297"/>
                    <a:gd name="connsiteX9" fmla="*/ 406683 w 410031"/>
                    <a:gd name="connsiteY9" fmla="*/ 223800 h 314297"/>
                    <a:gd name="connsiteX10" fmla="*/ 341471 w 410031"/>
                    <a:gd name="connsiteY10" fmla="*/ 23285 h 314297"/>
                    <a:gd name="connsiteX0" fmla="*/ 341471 w 410031"/>
                    <a:gd name="connsiteY0" fmla="*/ 23285 h 321501"/>
                    <a:gd name="connsiteX1" fmla="*/ 296444 w 410031"/>
                    <a:gd name="connsiteY1" fmla="*/ 217 h 321501"/>
                    <a:gd name="connsiteX2" fmla="*/ 87722 w 410031"/>
                    <a:gd name="connsiteY2" fmla="*/ 37037 h 321501"/>
                    <a:gd name="connsiteX3" fmla="*/ 38037 w 410031"/>
                    <a:gd name="connsiteY3" fmla="*/ 291229 h 321501"/>
                    <a:gd name="connsiteX4" fmla="*/ 58000 w 410031"/>
                    <a:gd name="connsiteY4" fmla="*/ 314297 h 321501"/>
                    <a:gd name="connsiteX5" fmla="*/ 206833 w 410031"/>
                    <a:gd name="connsiteY5" fmla="*/ 115114 h 321501"/>
                    <a:gd name="connsiteX6" fmla="*/ 376295 w 410031"/>
                    <a:gd name="connsiteY6" fmla="*/ 310527 h 321501"/>
                    <a:gd name="connsiteX7" fmla="*/ 384945 w 410031"/>
                    <a:gd name="connsiteY7" fmla="*/ 290786 h 321501"/>
                    <a:gd name="connsiteX8" fmla="*/ 406683 w 410031"/>
                    <a:gd name="connsiteY8" fmla="*/ 223800 h 321501"/>
                    <a:gd name="connsiteX9" fmla="*/ 341471 w 410031"/>
                    <a:gd name="connsiteY9" fmla="*/ 23285 h 321501"/>
                    <a:gd name="connsiteX0" fmla="*/ 341471 w 410031"/>
                    <a:gd name="connsiteY0" fmla="*/ 23285 h 319321"/>
                    <a:gd name="connsiteX1" fmla="*/ 296444 w 410031"/>
                    <a:gd name="connsiteY1" fmla="*/ 217 h 319321"/>
                    <a:gd name="connsiteX2" fmla="*/ 87722 w 410031"/>
                    <a:gd name="connsiteY2" fmla="*/ 37037 h 319321"/>
                    <a:gd name="connsiteX3" fmla="*/ 38037 w 410031"/>
                    <a:gd name="connsiteY3" fmla="*/ 291229 h 319321"/>
                    <a:gd name="connsiteX4" fmla="*/ 58000 w 410031"/>
                    <a:gd name="connsiteY4" fmla="*/ 314297 h 319321"/>
                    <a:gd name="connsiteX5" fmla="*/ 209731 w 410031"/>
                    <a:gd name="connsiteY5" fmla="*/ 145546 h 319321"/>
                    <a:gd name="connsiteX6" fmla="*/ 376295 w 410031"/>
                    <a:gd name="connsiteY6" fmla="*/ 310527 h 319321"/>
                    <a:gd name="connsiteX7" fmla="*/ 384945 w 410031"/>
                    <a:gd name="connsiteY7" fmla="*/ 290786 h 319321"/>
                    <a:gd name="connsiteX8" fmla="*/ 406683 w 410031"/>
                    <a:gd name="connsiteY8" fmla="*/ 223800 h 319321"/>
                    <a:gd name="connsiteX9" fmla="*/ 341471 w 410031"/>
                    <a:gd name="connsiteY9" fmla="*/ 23285 h 319321"/>
                    <a:gd name="connsiteX0" fmla="*/ 341471 w 410031"/>
                    <a:gd name="connsiteY0" fmla="*/ 23285 h 322992"/>
                    <a:gd name="connsiteX1" fmla="*/ 296444 w 410031"/>
                    <a:gd name="connsiteY1" fmla="*/ 217 h 322992"/>
                    <a:gd name="connsiteX2" fmla="*/ 87722 w 410031"/>
                    <a:gd name="connsiteY2" fmla="*/ 37037 h 322992"/>
                    <a:gd name="connsiteX3" fmla="*/ 38037 w 410031"/>
                    <a:gd name="connsiteY3" fmla="*/ 291229 h 322992"/>
                    <a:gd name="connsiteX4" fmla="*/ 58000 w 410031"/>
                    <a:gd name="connsiteY4" fmla="*/ 322992 h 322992"/>
                    <a:gd name="connsiteX5" fmla="*/ 209731 w 410031"/>
                    <a:gd name="connsiteY5" fmla="*/ 145546 h 322992"/>
                    <a:gd name="connsiteX6" fmla="*/ 376295 w 410031"/>
                    <a:gd name="connsiteY6" fmla="*/ 310527 h 322992"/>
                    <a:gd name="connsiteX7" fmla="*/ 384945 w 410031"/>
                    <a:gd name="connsiteY7" fmla="*/ 290786 h 322992"/>
                    <a:gd name="connsiteX8" fmla="*/ 406683 w 410031"/>
                    <a:gd name="connsiteY8" fmla="*/ 223800 h 322992"/>
                    <a:gd name="connsiteX9" fmla="*/ 341471 w 410031"/>
                    <a:gd name="connsiteY9" fmla="*/ 23285 h 322992"/>
                    <a:gd name="connsiteX0" fmla="*/ 341471 w 410031"/>
                    <a:gd name="connsiteY0" fmla="*/ 23285 h 322992"/>
                    <a:gd name="connsiteX1" fmla="*/ 296444 w 410031"/>
                    <a:gd name="connsiteY1" fmla="*/ 217 h 322992"/>
                    <a:gd name="connsiteX2" fmla="*/ 87722 w 410031"/>
                    <a:gd name="connsiteY2" fmla="*/ 37037 h 322992"/>
                    <a:gd name="connsiteX3" fmla="*/ 38037 w 410031"/>
                    <a:gd name="connsiteY3" fmla="*/ 291229 h 322992"/>
                    <a:gd name="connsiteX4" fmla="*/ 58000 w 410031"/>
                    <a:gd name="connsiteY4" fmla="*/ 322992 h 322992"/>
                    <a:gd name="connsiteX5" fmla="*/ 206832 w 410031"/>
                    <a:gd name="connsiteY5" fmla="*/ 116563 h 322992"/>
                    <a:gd name="connsiteX6" fmla="*/ 376295 w 410031"/>
                    <a:gd name="connsiteY6" fmla="*/ 310527 h 322992"/>
                    <a:gd name="connsiteX7" fmla="*/ 384945 w 410031"/>
                    <a:gd name="connsiteY7" fmla="*/ 290786 h 322992"/>
                    <a:gd name="connsiteX8" fmla="*/ 406683 w 410031"/>
                    <a:gd name="connsiteY8" fmla="*/ 223800 h 322992"/>
                    <a:gd name="connsiteX9" fmla="*/ 341471 w 410031"/>
                    <a:gd name="connsiteY9" fmla="*/ 23285 h 322992"/>
                    <a:gd name="connsiteX0" fmla="*/ 341471 w 410031"/>
                    <a:gd name="connsiteY0" fmla="*/ 23285 h 322992"/>
                    <a:gd name="connsiteX1" fmla="*/ 296444 w 410031"/>
                    <a:gd name="connsiteY1" fmla="*/ 217 h 322992"/>
                    <a:gd name="connsiteX2" fmla="*/ 87722 w 410031"/>
                    <a:gd name="connsiteY2" fmla="*/ 37037 h 322992"/>
                    <a:gd name="connsiteX3" fmla="*/ 38037 w 410031"/>
                    <a:gd name="connsiteY3" fmla="*/ 291229 h 322992"/>
                    <a:gd name="connsiteX4" fmla="*/ 58000 w 410031"/>
                    <a:gd name="connsiteY4" fmla="*/ 322992 h 322992"/>
                    <a:gd name="connsiteX5" fmla="*/ 205383 w 410031"/>
                    <a:gd name="connsiteY5" fmla="*/ 136851 h 322992"/>
                    <a:gd name="connsiteX6" fmla="*/ 376295 w 410031"/>
                    <a:gd name="connsiteY6" fmla="*/ 310527 h 322992"/>
                    <a:gd name="connsiteX7" fmla="*/ 384945 w 410031"/>
                    <a:gd name="connsiteY7" fmla="*/ 290786 h 322992"/>
                    <a:gd name="connsiteX8" fmla="*/ 406683 w 410031"/>
                    <a:gd name="connsiteY8" fmla="*/ 223800 h 322992"/>
                    <a:gd name="connsiteX9" fmla="*/ 341471 w 410031"/>
                    <a:gd name="connsiteY9" fmla="*/ 23285 h 322992"/>
                    <a:gd name="connsiteX0" fmla="*/ 341471 w 410031"/>
                    <a:gd name="connsiteY0" fmla="*/ 23285 h 322992"/>
                    <a:gd name="connsiteX1" fmla="*/ 296444 w 410031"/>
                    <a:gd name="connsiteY1" fmla="*/ 217 h 322992"/>
                    <a:gd name="connsiteX2" fmla="*/ 87722 w 410031"/>
                    <a:gd name="connsiteY2" fmla="*/ 37037 h 322992"/>
                    <a:gd name="connsiteX3" fmla="*/ 38037 w 410031"/>
                    <a:gd name="connsiteY3" fmla="*/ 291229 h 322992"/>
                    <a:gd name="connsiteX4" fmla="*/ 58000 w 410031"/>
                    <a:gd name="connsiteY4" fmla="*/ 322992 h 322992"/>
                    <a:gd name="connsiteX5" fmla="*/ 205383 w 410031"/>
                    <a:gd name="connsiteY5" fmla="*/ 136851 h 322992"/>
                    <a:gd name="connsiteX6" fmla="*/ 376295 w 410031"/>
                    <a:gd name="connsiteY6" fmla="*/ 310527 h 322992"/>
                    <a:gd name="connsiteX7" fmla="*/ 384945 w 410031"/>
                    <a:gd name="connsiteY7" fmla="*/ 290786 h 322992"/>
                    <a:gd name="connsiteX8" fmla="*/ 406683 w 410031"/>
                    <a:gd name="connsiteY8" fmla="*/ 223800 h 322992"/>
                    <a:gd name="connsiteX9" fmla="*/ 341471 w 410031"/>
                    <a:gd name="connsiteY9" fmla="*/ 23285 h 322992"/>
                    <a:gd name="connsiteX0" fmla="*/ 341471 w 410031"/>
                    <a:gd name="connsiteY0" fmla="*/ 23285 h 322992"/>
                    <a:gd name="connsiteX1" fmla="*/ 296444 w 410031"/>
                    <a:gd name="connsiteY1" fmla="*/ 217 h 322992"/>
                    <a:gd name="connsiteX2" fmla="*/ 87722 w 410031"/>
                    <a:gd name="connsiteY2" fmla="*/ 37037 h 322992"/>
                    <a:gd name="connsiteX3" fmla="*/ 38037 w 410031"/>
                    <a:gd name="connsiteY3" fmla="*/ 291229 h 322992"/>
                    <a:gd name="connsiteX4" fmla="*/ 58000 w 410031"/>
                    <a:gd name="connsiteY4" fmla="*/ 322992 h 322992"/>
                    <a:gd name="connsiteX5" fmla="*/ 205383 w 410031"/>
                    <a:gd name="connsiteY5" fmla="*/ 136851 h 322992"/>
                    <a:gd name="connsiteX6" fmla="*/ 376295 w 410031"/>
                    <a:gd name="connsiteY6" fmla="*/ 310527 h 322992"/>
                    <a:gd name="connsiteX7" fmla="*/ 384945 w 410031"/>
                    <a:gd name="connsiteY7" fmla="*/ 290786 h 322992"/>
                    <a:gd name="connsiteX8" fmla="*/ 406683 w 410031"/>
                    <a:gd name="connsiteY8" fmla="*/ 223800 h 322992"/>
                    <a:gd name="connsiteX9" fmla="*/ 341471 w 410031"/>
                    <a:gd name="connsiteY9" fmla="*/ 23285 h 322992"/>
                    <a:gd name="connsiteX0" fmla="*/ 341471 w 410031"/>
                    <a:gd name="connsiteY0" fmla="*/ 23285 h 322992"/>
                    <a:gd name="connsiteX1" fmla="*/ 296444 w 410031"/>
                    <a:gd name="connsiteY1" fmla="*/ 217 h 322992"/>
                    <a:gd name="connsiteX2" fmla="*/ 87722 w 410031"/>
                    <a:gd name="connsiteY2" fmla="*/ 37037 h 322992"/>
                    <a:gd name="connsiteX3" fmla="*/ 38037 w 410031"/>
                    <a:gd name="connsiteY3" fmla="*/ 291229 h 322992"/>
                    <a:gd name="connsiteX4" fmla="*/ 58000 w 410031"/>
                    <a:gd name="connsiteY4" fmla="*/ 322992 h 322992"/>
                    <a:gd name="connsiteX5" fmla="*/ 207802 w 410031"/>
                    <a:gd name="connsiteY5" fmla="*/ 139270 h 322992"/>
                    <a:gd name="connsiteX6" fmla="*/ 376295 w 410031"/>
                    <a:gd name="connsiteY6" fmla="*/ 310527 h 322992"/>
                    <a:gd name="connsiteX7" fmla="*/ 384945 w 410031"/>
                    <a:gd name="connsiteY7" fmla="*/ 290786 h 322992"/>
                    <a:gd name="connsiteX8" fmla="*/ 406683 w 410031"/>
                    <a:gd name="connsiteY8" fmla="*/ 223800 h 322992"/>
                    <a:gd name="connsiteX9" fmla="*/ 341471 w 410031"/>
                    <a:gd name="connsiteY9" fmla="*/ 23285 h 322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10031" h="322992">
                      <a:moveTo>
                        <a:pt x="341471" y="23285"/>
                      </a:moveTo>
                      <a:cubicBezTo>
                        <a:pt x="341471" y="23285"/>
                        <a:pt x="324392" y="9755"/>
                        <a:pt x="296444" y="217"/>
                      </a:cubicBezTo>
                      <a:cubicBezTo>
                        <a:pt x="254153" y="2509"/>
                        <a:pt x="130790" y="-11465"/>
                        <a:pt x="87722" y="37037"/>
                      </a:cubicBezTo>
                      <a:cubicBezTo>
                        <a:pt x="21401" y="67868"/>
                        <a:pt x="-43367" y="183874"/>
                        <a:pt x="38037" y="291229"/>
                      </a:cubicBezTo>
                      <a:cubicBezTo>
                        <a:pt x="44026" y="298993"/>
                        <a:pt x="50458" y="315451"/>
                        <a:pt x="58000" y="322992"/>
                      </a:cubicBezTo>
                      <a:cubicBezTo>
                        <a:pt x="86133" y="293640"/>
                        <a:pt x="59175" y="165004"/>
                        <a:pt x="207802" y="139270"/>
                      </a:cubicBezTo>
                      <a:cubicBezTo>
                        <a:pt x="327129" y="118609"/>
                        <a:pt x="346771" y="285274"/>
                        <a:pt x="376295" y="310527"/>
                      </a:cubicBezTo>
                      <a:cubicBezTo>
                        <a:pt x="405819" y="335780"/>
                        <a:pt x="380066" y="302542"/>
                        <a:pt x="384945" y="290786"/>
                      </a:cubicBezTo>
                      <a:cubicBezTo>
                        <a:pt x="392265" y="273263"/>
                        <a:pt x="402025" y="247090"/>
                        <a:pt x="406683" y="223800"/>
                      </a:cubicBezTo>
                      <a:cubicBezTo>
                        <a:pt x="420435" y="155039"/>
                        <a:pt x="390491" y="54782"/>
                        <a:pt x="341471" y="23285"/>
                      </a:cubicBezTo>
                      <a:close/>
                    </a:path>
                  </a:pathLst>
                </a:custGeom>
                <a:solidFill>
                  <a:srgbClr val="202545"/>
                </a:solidFill>
                <a:ln w="220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CD3B2C2C-32A2-43EE-8DE4-C27CF72DECF8}"/>
                </a:ext>
              </a:extLst>
            </p:cNvPr>
            <p:cNvGrpSpPr/>
            <p:nvPr/>
          </p:nvGrpSpPr>
          <p:grpSpPr>
            <a:xfrm>
              <a:off x="7415351" y="5304731"/>
              <a:ext cx="805836" cy="360907"/>
              <a:chOff x="7717693" y="5304731"/>
              <a:chExt cx="805836" cy="360907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8A31FEBC-A690-4A4A-B3D1-9D8EED042B9F}"/>
                  </a:ext>
                </a:extLst>
              </p:cNvPr>
              <p:cNvGrpSpPr/>
              <p:nvPr/>
            </p:nvGrpSpPr>
            <p:grpSpPr>
              <a:xfrm rot="387955">
                <a:off x="7717693" y="5304731"/>
                <a:ext cx="423106" cy="338702"/>
                <a:chOff x="7874723" y="7621769"/>
                <a:chExt cx="559533" cy="447914"/>
              </a:xfrm>
            </p:grpSpPr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4B8215FB-07B4-4021-8C2D-87EB3A200BD1}"/>
                    </a:ext>
                  </a:extLst>
                </p:cNvPr>
                <p:cNvSpPr/>
                <p:nvPr/>
              </p:nvSpPr>
              <p:spPr>
                <a:xfrm>
                  <a:off x="7947954" y="7772723"/>
                  <a:ext cx="399024" cy="296960"/>
                </a:xfrm>
                <a:custGeom>
                  <a:avLst/>
                  <a:gdLst>
                    <a:gd name="connsiteX0" fmla="*/ 276462 w 552925"/>
                    <a:gd name="connsiteY0" fmla="*/ 0 h 277375"/>
                    <a:gd name="connsiteX1" fmla="*/ 549362 w 552925"/>
                    <a:gd name="connsiteY1" fmla="*/ 239343 h 277375"/>
                    <a:gd name="connsiteX2" fmla="*/ 552925 w 552925"/>
                    <a:gd name="connsiteY2" fmla="*/ 277375 h 277375"/>
                    <a:gd name="connsiteX3" fmla="*/ 0 w 552925"/>
                    <a:gd name="connsiteY3" fmla="*/ 277375 h 277375"/>
                    <a:gd name="connsiteX4" fmla="*/ 3563 w 552925"/>
                    <a:gd name="connsiteY4" fmla="*/ 239343 h 277375"/>
                    <a:gd name="connsiteX5" fmla="*/ 276462 w 552925"/>
                    <a:gd name="connsiteY5" fmla="*/ 0 h 277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2925" h="277375">
                      <a:moveTo>
                        <a:pt x="276462" y="0"/>
                      </a:moveTo>
                      <a:cubicBezTo>
                        <a:pt x="411076" y="0"/>
                        <a:pt x="523387" y="102750"/>
                        <a:pt x="549362" y="239343"/>
                      </a:cubicBezTo>
                      <a:lnTo>
                        <a:pt x="552925" y="277375"/>
                      </a:lnTo>
                      <a:lnTo>
                        <a:pt x="0" y="277375"/>
                      </a:lnTo>
                      <a:lnTo>
                        <a:pt x="3563" y="239343"/>
                      </a:lnTo>
                      <a:cubicBezTo>
                        <a:pt x="29537" y="102750"/>
                        <a:pt x="141849" y="0"/>
                        <a:pt x="276462" y="0"/>
                      </a:cubicBezTo>
                      <a:close/>
                    </a:path>
                  </a:pathLst>
                </a:custGeom>
                <a:solidFill>
                  <a:srgbClr val="FAF0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032C5324-B30B-4655-92F8-7E01F7787D71}"/>
                    </a:ext>
                  </a:extLst>
                </p:cNvPr>
                <p:cNvSpPr/>
                <p:nvPr/>
              </p:nvSpPr>
              <p:spPr>
                <a:xfrm>
                  <a:off x="8208517" y="7916368"/>
                  <a:ext cx="72013" cy="45719"/>
                </a:xfrm>
                <a:custGeom>
                  <a:avLst/>
                  <a:gdLst>
                    <a:gd name="connsiteX0" fmla="*/ 45709 w 45904"/>
                    <a:gd name="connsiteY0" fmla="*/ 11190 h 29143"/>
                    <a:gd name="connsiteX1" fmla="*/ 41299 w 45904"/>
                    <a:gd name="connsiteY1" fmla="*/ 4294 h 29143"/>
                    <a:gd name="connsiteX2" fmla="*/ 30832 w 45904"/>
                    <a:gd name="connsiteY2" fmla="*/ 233 h 29143"/>
                    <a:gd name="connsiteX3" fmla="*/ 22466 w 45904"/>
                    <a:gd name="connsiteY3" fmla="*/ 479 h 29143"/>
                    <a:gd name="connsiteX4" fmla="*/ 12560 w 45904"/>
                    <a:gd name="connsiteY4" fmla="*/ 2754 h 29143"/>
                    <a:gd name="connsiteX5" fmla="*/ 10844 w 45904"/>
                    <a:gd name="connsiteY5" fmla="*/ 2894 h 29143"/>
                    <a:gd name="connsiteX6" fmla="*/ 3108 w 45904"/>
                    <a:gd name="connsiteY6" fmla="*/ 6429 h 29143"/>
                    <a:gd name="connsiteX7" fmla="*/ 28 w 45904"/>
                    <a:gd name="connsiteY7" fmla="*/ 14655 h 29143"/>
                    <a:gd name="connsiteX8" fmla="*/ 3563 w 45904"/>
                    <a:gd name="connsiteY8" fmla="*/ 22392 h 29143"/>
                    <a:gd name="connsiteX9" fmla="*/ 11334 w 45904"/>
                    <a:gd name="connsiteY9" fmla="*/ 25437 h 29143"/>
                    <a:gd name="connsiteX10" fmla="*/ 14310 w 45904"/>
                    <a:gd name="connsiteY10" fmla="*/ 26837 h 29143"/>
                    <a:gd name="connsiteX11" fmla="*/ 16165 w 45904"/>
                    <a:gd name="connsiteY11" fmla="*/ 27537 h 29143"/>
                    <a:gd name="connsiteX12" fmla="*/ 19105 w 45904"/>
                    <a:gd name="connsiteY12" fmla="*/ 28272 h 29143"/>
                    <a:gd name="connsiteX13" fmla="*/ 27787 w 45904"/>
                    <a:gd name="connsiteY13" fmla="*/ 29112 h 29143"/>
                    <a:gd name="connsiteX14" fmla="*/ 43959 w 45904"/>
                    <a:gd name="connsiteY14" fmla="*/ 19346 h 29143"/>
                    <a:gd name="connsiteX15" fmla="*/ 45709 w 45904"/>
                    <a:gd name="connsiteY15" fmla="*/ 11190 h 2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5904" h="29143">
                      <a:moveTo>
                        <a:pt x="45709" y="11190"/>
                      </a:moveTo>
                      <a:cubicBezTo>
                        <a:pt x="45079" y="8459"/>
                        <a:pt x="43679" y="5904"/>
                        <a:pt x="41299" y="4294"/>
                      </a:cubicBezTo>
                      <a:cubicBezTo>
                        <a:pt x="37973" y="2054"/>
                        <a:pt x="34753" y="899"/>
                        <a:pt x="30832" y="233"/>
                      </a:cubicBezTo>
                      <a:cubicBezTo>
                        <a:pt x="28032" y="-222"/>
                        <a:pt x="25231" y="59"/>
                        <a:pt x="22466" y="479"/>
                      </a:cubicBezTo>
                      <a:cubicBezTo>
                        <a:pt x="19105" y="1003"/>
                        <a:pt x="15885" y="2054"/>
                        <a:pt x="12560" y="2754"/>
                      </a:cubicBezTo>
                      <a:cubicBezTo>
                        <a:pt x="11999" y="2789"/>
                        <a:pt x="11404" y="2894"/>
                        <a:pt x="10844" y="2894"/>
                      </a:cubicBezTo>
                      <a:cubicBezTo>
                        <a:pt x="8044" y="2929"/>
                        <a:pt x="4998" y="4434"/>
                        <a:pt x="3108" y="6429"/>
                      </a:cubicBezTo>
                      <a:cubicBezTo>
                        <a:pt x="1183" y="8459"/>
                        <a:pt x="-217" y="11820"/>
                        <a:pt x="28" y="14655"/>
                      </a:cubicBezTo>
                      <a:cubicBezTo>
                        <a:pt x="273" y="17526"/>
                        <a:pt x="1323" y="20466"/>
                        <a:pt x="3563" y="22392"/>
                      </a:cubicBezTo>
                      <a:cubicBezTo>
                        <a:pt x="5734" y="24282"/>
                        <a:pt x="8429" y="25437"/>
                        <a:pt x="11334" y="25437"/>
                      </a:cubicBezTo>
                      <a:cubicBezTo>
                        <a:pt x="12314" y="25927"/>
                        <a:pt x="13295" y="26417"/>
                        <a:pt x="14310" y="26837"/>
                      </a:cubicBezTo>
                      <a:cubicBezTo>
                        <a:pt x="14905" y="27082"/>
                        <a:pt x="15535" y="27362"/>
                        <a:pt x="16165" y="27537"/>
                      </a:cubicBezTo>
                      <a:cubicBezTo>
                        <a:pt x="17145" y="27817"/>
                        <a:pt x="18125" y="28062"/>
                        <a:pt x="19105" y="28272"/>
                      </a:cubicBezTo>
                      <a:cubicBezTo>
                        <a:pt x="21941" y="28903"/>
                        <a:pt x="24881" y="29252"/>
                        <a:pt x="27787" y="29112"/>
                      </a:cubicBezTo>
                      <a:cubicBezTo>
                        <a:pt x="34333" y="28797"/>
                        <a:pt x="40528" y="24947"/>
                        <a:pt x="43959" y="19346"/>
                      </a:cubicBezTo>
                      <a:cubicBezTo>
                        <a:pt x="45359" y="17036"/>
                        <a:pt x="46339" y="14025"/>
                        <a:pt x="45709" y="11190"/>
                      </a:cubicBezTo>
                      <a:close/>
                    </a:path>
                  </a:pathLst>
                </a:custGeom>
                <a:solidFill>
                  <a:srgbClr val="F7CFC8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DBE00D2D-20FF-4FF4-A354-7BF96F7A37CF}"/>
                    </a:ext>
                  </a:extLst>
                </p:cNvPr>
                <p:cNvSpPr/>
                <p:nvPr/>
              </p:nvSpPr>
              <p:spPr>
                <a:xfrm>
                  <a:off x="8051961" y="7861412"/>
                  <a:ext cx="25200" cy="25200"/>
                </a:xfrm>
                <a:custGeom>
                  <a:avLst/>
                  <a:gdLst>
                    <a:gd name="connsiteX0" fmla="*/ 9123 w 17230"/>
                    <a:gd name="connsiteY0" fmla="*/ 0 h 17782"/>
                    <a:gd name="connsiteX1" fmla="*/ 8108 w 17230"/>
                    <a:gd name="connsiteY1" fmla="*/ 17783 h 17782"/>
                    <a:gd name="connsiteX2" fmla="*/ 9123 w 17230"/>
                    <a:gd name="connsiteY2" fmla="*/ 0 h 17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30" h="17782">
                      <a:moveTo>
                        <a:pt x="9123" y="0"/>
                      </a:moveTo>
                      <a:cubicBezTo>
                        <a:pt x="-2324" y="0"/>
                        <a:pt x="-3374" y="17783"/>
                        <a:pt x="8108" y="17783"/>
                      </a:cubicBezTo>
                      <a:cubicBezTo>
                        <a:pt x="19554" y="17783"/>
                        <a:pt x="20605" y="0"/>
                        <a:pt x="912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5AB6B51D-448B-4201-B13E-6589E03D6D8D}"/>
                    </a:ext>
                  </a:extLst>
                </p:cNvPr>
                <p:cNvGrpSpPr/>
                <p:nvPr/>
              </p:nvGrpSpPr>
              <p:grpSpPr>
                <a:xfrm rot="20089167">
                  <a:off x="8198572" y="7623501"/>
                  <a:ext cx="235684" cy="185594"/>
                  <a:chOff x="8927862" y="7330481"/>
                  <a:chExt cx="162292" cy="127800"/>
                </a:xfrm>
              </p:grpSpPr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id="{5BABAD89-30D9-4477-B3BB-72473F18AD03}"/>
                      </a:ext>
                    </a:extLst>
                  </p:cNvPr>
                  <p:cNvSpPr/>
                  <p:nvPr/>
                </p:nvSpPr>
                <p:spPr>
                  <a:xfrm>
                    <a:off x="8927862" y="7330481"/>
                    <a:ext cx="162292" cy="127800"/>
                  </a:xfrm>
                  <a:custGeom>
                    <a:avLst/>
                    <a:gdLst>
                      <a:gd name="connsiteX0" fmla="*/ 162183 w 162292"/>
                      <a:gd name="connsiteY0" fmla="*/ 15035 h 127800"/>
                      <a:gd name="connsiteX1" fmla="*/ 149021 w 162292"/>
                      <a:gd name="connsiteY1" fmla="*/ 1033 h 127800"/>
                      <a:gd name="connsiteX2" fmla="*/ 76946 w 162292"/>
                      <a:gd name="connsiteY2" fmla="*/ 30122 h 127800"/>
                      <a:gd name="connsiteX3" fmla="*/ 41136 w 162292"/>
                      <a:gd name="connsiteY3" fmla="*/ 56516 h 127800"/>
                      <a:gd name="connsiteX4" fmla="*/ 1931 w 162292"/>
                      <a:gd name="connsiteY4" fmla="*/ 97261 h 127800"/>
                      <a:gd name="connsiteX5" fmla="*/ 2701 w 162292"/>
                      <a:gd name="connsiteY5" fmla="*/ 111403 h 127800"/>
                      <a:gd name="connsiteX6" fmla="*/ 22899 w 162292"/>
                      <a:gd name="connsiteY6" fmla="*/ 126875 h 127800"/>
                      <a:gd name="connsiteX7" fmla="*/ 24824 w 162292"/>
                      <a:gd name="connsiteY7" fmla="*/ 126595 h 127800"/>
                      <a:gd name="connsiteX8" fmla="*/ 28709 w 162292"/>
                      <a:gd name="connsiteY8" fmla="*/ 125265 h 127800"/>
                      <a:gd name="connsiteX9" fmla="*/ 28744 w 162292"/>
                      <a:gd name="connsiteY9" fmla="*/ 125370 h 127800"/>
                      <a:gd name="connsiteX10" fmla="*/ 29480 w 162292"/>
                      <a:gd name="connsiteY10" fmla="*/ 124985 h 127800"/>
                      <a:gd name="connsiteX11" fmla="*/ 48487 w 162292"/>
                      <a:gd name="connsiteY11" fmla="*/ 115744 h 127800"/>
                      <a:gd name="connsiteX12" fmla="*/ 107050 w 162292"/>
                      <a:gd name="connsiteY12" fmla="*/ 89280 h 127800"/>
                      <a:gd name="connsiteX13" fmla="*/ 162183 w 162292"/>
                      <a:gd name="connsiteY13" fmla="*/ 15035 h 12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62292" h="127800">
                        <a:moveTo>
                          <a:pt x="162183" y="15035"/>
                        </a:moveTo>
                        <a:cubicBezTo>
                          <a:pt x="161763" y="7824"/>
                          <a:pt x="155672" y="2433"/>
                          <a:pt x="149021" y="1033"/>
                        </a:cubicBezTo>
                        <a:cubicBezTo>
                          <a:pt x="121927" y="-4708"/>
                          <a:pt x="97039" y="14650"/>
                          <a:pt x="76946" y="30122"/>
                        </a:cubicBezTo>
                        <a:cubicBezTo>
                          <a:pt x="65184" y="39188"/>
                          <a:pt x="52723" y="47239"/>
                          <a:pt x="41136" y="56516"/>
                        </a:cubicBezTo>
                        <a:cubicBezTo>
                          <a:pt x="26959" y="67892"/>
                          <a:pt x="11172" y="81439"/>
                          <a:pt x="1931" y="97261"/>
                        </a:cubicBezTo>
                        <a:cubicBezTo>
                          <a:pt x="-1185" y="102547"/>
                          <a:pt x="-240" y="107833"/>
                          <a:pt x="2701" y="111403"/>
                        </a:cubicBezTo>
                        <a:cubicBezTo>
                          <a:pt x="2771" y="121065"/>
                          <a:pt x="11207" y="130901"/>
                          <a:pt x="22899" y="126875"/>
                        </a:cubicBezTo>
                        <a:cubicBezTo>
                          <a:pt x="23529" y="126806"/>
                          <a:pt x="24159" y="126771"/>
                          <a:pt x="24824" y="126595"/>
                        </a:cubicBezTo>
                        <a:cubicBezTo>
                          <a:pt x="26154" y="126210"/>
                          <a:pt x="27414" y="125685"/>
                          <a:pt x="28709" y="125265"/>
                        </a:cubicBezTo>
                        <a:cubicBezTo>
                          <a:pt x="28709" y="125300"/>
                          <a:pt x="28744" y="125335"/>
                          <a:pt x="28744" y="125370"/>
                        </a:cubicBezTo>
                        <a:cubicBezTo>
                          <a:pt x="28989" y="125230"/>
                          <a:pt x="29234" y="125125"/>
                          <a:pt x="29480" y="124985"/>
                        </a:cubicBezTo>
                        <a:cubicBezTo>
                          <a:pt x="36235" y="122605"/>
                          <a:pt x="42536" y="119454"/>
                          <a:pt x="48487" y="115744"/>
                        </a:cubicBezTo>
                        <a:cubicBezTo>
                          <a:pt x="68055" y="107028"/>
                          <a:pt x="88288" y="99747"/>
                          <a:pt x="107050" y="89280"/>
                        </a:cubicBezTo>
                        <a:cubicBezTo>
                          <a:pt x="135089" y="73598"/>
                          <a:pt x="164318" y="50705"/>
                          <a:pt x="162183" y="15035"/>
                        </a:cubicBezTo>
                        <a:close/>
                      </a:path>
                    </a:pathLst>
                  </a:custGeom>
                  <a:solidFill>
                    <a:srgbClr val="FAF0E9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19D2BA8B-9FFC-40DC-B82A-8928C339D10B}"/>
                      </a:ext>
                    </a:extLst>
                  </p:cNvPr>
                  <p:cNvSpPr/>
                  <p:nvPr/>
                </p:nvSpPr>
                <p:spPr>
                  <a:xfrm>
                    <a:off x="8949229" y="7365606"/>
                    <a:ext cx="98177" cy="74294"/>
                  </a:xfrm>
                  <a:custGeom>
                    <a:avLst/>
                    <a:gdLst>
                      <a:gd name="connsiteX0" fmla="*/ 97795 w 98177"/>
                      <a:gd name="connsiteY0" fmla="*/ 10539 h 74294"/>
                      <a:gd name="connsiteX1" fmla="*/ 83268 w 98177"/>
                      <a:gd name="connsiteY1" fmla="*/ 143 h 74294"/>
                      <a:gd name="connsiteX2" fmla="*/ 65801 w 98177"/>
                      <a:gd name="connsiteY2" fmla="*/ 8404 h 74294"/>
                      <a:gd name="connsiteX3" fmla="*/ 60130 w 98177"/>
                      <a:gd name="connsiteY3" fmla="*/ 13375 h 74294"/>
                      <a:gd name="connsiteX4" fmla="*/ 35976 w 98177"/>
                      <a:gd name="connsiteY4" fmla="*/ 29022 h 74294"/>
                      <a:gd name="connsiteX5" fmla="*/ 18404 w 98177"/>
                      <a:gd name="connsiteY5" fmla="*/ 41239 h 74294"/>
                      <a:gd name="connsiteX6" fmla="*/ 27 w 98177"/>
                      <a:gd name="connsiteY6" fmla="*/ 67142 h 74294"/>
                      <a:gd name="connsiteX7" fmla="*/ 4507 w 98177"/>
                      <a:gd name="connsiteY7" fmla="*/ 74178 h 74294"/>
                      <a:gd name="connsiteX8" fmla="*/ 18019 w 98177"/>
                      <a:gd name="connsiteY8" fmla="*/ 70993 h 74294"/>
                      <a:gd name="connsiteX9" fmla="*/ 20539 w 98177"/>
                      <a:gd name="connsiteY9" fmla="*/ 68963 h 74294"/>
                      <a:gd name="connsiteX10" fmla="*/ 24670 w 98177"/>
                      <a:gd name="connsiteY10" fmla="*/ 66372 h 74294"/>
                      <a:gd name="connsiteX11" fmla="*/ 35311 w 98177"/>
                      <a:gd name="connsiteY11" fmla="*/ 60386 h 74294"/>
                      <a:gd name="connsiteX12" fmla="*/ 52674 w 98177"/>
                      <a:gd name="connsiteY12" fmla="*/ 50550 h 74294"/>
                      <a:gd name="connsiteX13" fmla="*/ 77457 w 98177"/>
                      <a:gd name="connsiteY13" fmla="*/ 35358 h 74294"/>
                      <a:gd name="connsiteX14" fmla="*/ 89569 w 98177"/>
                      <a:gd name="connsiteY14" fmla="*/ 26362 h 74294"/>
                      <a:gd name="connsiteX15" fmla="*/ 97795 w 98177"/>
                      <a:gd name="connsiteY15" fmla="*/ 10539 h 74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8177" h="74294">
                        <a:moveTo>
                          <a:pt x="97795" y="10539"/>
                        </a:moveTo>
                        <a:cubicBezTo>
                          <a:pt x="96290" y="4308"/>
                          <a:pt x="89989" y="-942"/>
                          <a:pt x="83268" y="143"/>
                        </a:cubicBezTo>
                        <a:cubicBezTo>
                          <a:pt x="75847" y="1333"/>
                          <a:pt x="71366" y="3818"/>
                          <a:pt x="65801" y="8404"/>
                        </a:cubicBezTo>
                        <a:cubicBezTo>
                          <a:pt x="63875" y="10014"/>
                          <a:pt x="62055" y="11764"/>
                          <a:pt x="60130" y="13375"/>
                        </a:cubicBezTo>
                        <a:cubicBezTo>
                          <a:pt x="52814" y="19570"/>
                          <a:pt x="44098" y="23946"/>
                          <a:pt x="35976" y="29022"/>
                        </a:cubicBezTo>
                        <a:cubicBezTo>
                          <a:pt x="29956" y="32802"/>
                          <a:pt x="24110" y="37038"/>
                          <a:pt x="18404" y="41239"/>
                        </a:cubicBezTo>
                        <a:cubicBezTo>
                          <a:pt x="10073" y="47364"/>
                          <a:pt x="-603" y="55696"/>
                          <a:pt x="27" y="67142"/>
                        </a:cubicBezTo>
                        <a:cubicBezTo>
                          <a:pt x="97" y="68612"/>
                          <a:pt x="2057" y="74773"/>
                          <a:pt x="4507" y="74178"/>
                        </a:cubicBezTo>
                        <a:cubicBezTo>
                          <a:pt x="9548" y="74668"/>
                          <a:pt x="14064" y="73618"/>
                          <a:pt x="18019" y="70993"/>
                        </a:cubicBezTo>
                        <a:cubicBezTo>
                          <a:pt x="18859" y="70292"/>
                          <a:pt x="19699" y="69627"/>
                          <a:pt x="20539" y="68963"/>
                        </a:cubicBezTo>
                        <a:cubicBezTo>
                          <a:pt x="21870" y="68017"/>
                          <a:pt x="23270" y="67212"/>
                          <a:pt x="24670" y="66372"/>
                        </a:cubicBezTo>
                        <a:cubicBezTo>
                          <a:pt x="28205" y="64307"/>
                          <a:pt x="31671" y="62241"/>
                          <a:pt x="35311" y="60386"/>
                        </a:cubicBezTo>
                        <a:cubicBezTo>
                          <a:pt x="41262" y="57341"/>
                          <a:pt x="46933" y="53980"/>
                          <a:pt x="52674" y="50550"/>
                        </a:cubicBezTo>
                        <a:cubicBezTo>
                          <a:pt x="61040" y="45579"/>
                          <a:pt x="69651" y="41204"/>
                          <a:pt x="77457" y="35358"/>
                        </a:cubicBezTo>
                        <a:cubicBezTo>
                          <a:pt x="81728" y="32137"/>
                          <a:pt x="84843" y="28182"/>
                          <a:pt x="89569" y="26362"/>
                        </a:cubicBezTo>
                        <a:cubicBezTo>
                          <a:pt x="95975" y="24016"/>
                          <a:pt x="99370" y="17015"/>
                          <a:pt x="97795" y="10539"/>
                        </a:cubicBezTo>
                        <a:close/>
                      </a:path>
                    </a:pathLst>
                  </a:custGeom>
                  <a:solidFill>
                    <a:srgbClr val="F3BAAF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0FE3A942-CC33-4DA4-889C-2C4FB3C039AC}"/>
                    </a:ext>
                  </a:extLst>
                </p:cNvPr>
                <p:cNvGrpSpPr/>
                <p:nvPr/>
              </p:nvGrpSpPr>
              <p:grpSpPr>
                <a:xfrm rot="1510833" flipH="1">
                  <a:off x="7874723" y="7621769"/>
                  <a:ext cx="235684" cy="185594"/>
                  <a:chOff x="8927862" y="7330481"/>
                  <a:chExt cx="162292" cy="127800"/>
                </a:xfrm>
              </p:grpSpPr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BF9EF1CB-0C03-4EBE-BD73-3FA8DB1320EA}"/>
                      </a:ext>
                    </a:extLst>
                  </p:cNvPr>
                  <p:cNvSpPr/>
                  <p:nvPr/>
                </p:nvSpPr>
                <p:spPr>
                  <a:xfrm>
                    <a:off x="8927862" y="7330481"/>
                    <a:ext cx="162292" cy="127800"/>
                  </a:xfrm>
                  <a:custGeom>
                    <a:avLst/>
                    <a:gdLst>
                      <a:gd name="connsiteX0" fmla="*/ 162183 w 162292"/>
                      <a:gd name="connsiteY0" fmla="*/ 15035 h 127800"/>
                      <a:gd name="connsiteX1" fmla="*/ 149021 w 162292"/>
                      <a:gd name="connsiteY1" fmla="*/ 1033 h 127800"/>
                      <a:gd name="connsiteX2" fmla="*/ 76946 w 162292"/>
                      <a:gd name="connsiteY2" fmla="*/ 30122 h 127800"/>
                      <a:gd name="connsiteX3" fmla="*/ 41136 w 162292"/>
                      <a:gd name="connsiteY3" fmla="*/ 56516 h 127800"/>
                      <a:gd name="connsiteX4" fmla="*/ 1931 w 162292"/>
                      <a:gd name="connsiteY4" fmla="*/ 97261 h 127800"/>
                      <a:gd name="connsiteX5" fmla="*/ 2701 w 162292"/>
                      <a:gd name="connsiteY5" fmla="*/ 111403 h 127800"/>
                      <a:gd name="connsiteX6" fmla="*/ 22899 w 162292"/>
                      <a:gd name="connsiteY6" fmla="*/ 126875 h 127800"/>
                      <a:gd name="connsiteX7" fmla="*/ 24824 w 162292"/>
                      <a:gd name="connsiteY7" fmla="*/ 126595 h 127800"/>
                      <a:gd name="connsiteX8" fmla="*/ 28709 w 162292"/>
                      <a:gd name="connsiteY8" fmla="*/ 125265 h 127800"/>
                      <a:gd name="connsiteX9" fmla="*/ 28744 w 162292"/>
                      <a:gd name="connsiteY9" fmla="*/ 125370 h 127800"/>
                      <a:gd name="connsiteX10" fmla="*/ 29480 w 162292"/>
                      <a:gd name="connsiteY10" fmla="*/ 124985 h 127800"/>
                      <a:gd name="connsiteX11" fmla="*/ 48487 w 162292"/>
                      <a:gd name="connsiteY11" fmla="*/ 115744 h 127800"/>
                      <a:gd name="connsiteX12" fmla="*/ 107050 w 162292"/>
                      <a:gd name="connsiteY12" fmla="*/ 89280 h 127800"/>
                      <a:gd name="connsiteX13" fmla="*/ 162183 w 162292"/>
                      <a:gd name="connsiteY13" fmla="*/ 15035 h 12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62292" h="127800">
                        <a:moveTo>
                          <a:pt x="162183" y="15035"/>
                        </a:moveTo>
                        <a:cubicBezTo>
                          <a:pt x="161763" y="7824"/>
                          <a:pt x="155672" y="2433"/>
                          <a:pt x="149021" y="1033"/>
                        </a:cubicBezTo>
                        <a:cubicBezTo>
                          <a:pt x="121927" y="-4708"/>
                          <a:pt x="97039" y="14650"/>
                          <a:pt x="76946" y="30122"/>
                        </a:cubicBezTo>
                        <a:cubicBezTo>
                          <a:pt x="65184" y="39188"/>
                          <a:pt x="52723" y="47239"/>
                          <a:pt x="41136" y="56516"/>
                        </a:cubicBezTo>
                        <a:cubicBezTo>
                          <a:pt x="26959" y="67892"/>
                          <a:pt x="11172" y="81439"/>
                          <a:pt x="1931" y="97261"/>
                        </a:cubicBezTo>
                        <a:cubicBezTo>
                          <a:pt x="-1185" y="102547"/>
                          <a:pt x="-240" y="107833"/>
                          <a:pt x="2701" y="111403"/>
                        </a:cubicBezTo>
                        <a:cubicBezTo>
                          <a:pt x="2771" y="121065"/>
                          <a:pt x="11207" y="130901"/>
                          <a:pt x="22899" y="126875"/>
                        </a:cubicBezTo>
                        <a:cubicBezTo>
                          <a:pt x="23529" y="126806"/>
                          <a:pt x="24159" y="126771"/>
                          <a:pt x="24824" y="126595"/>
                        </a:cubicBezTo>
                        <a:cubicBezTo>
                          <a:pt x="26154" y="126210"/>
                          <a:pt x="27414" y="125685"/>
                          <a:pt x="28709" y="125265"/>
                        </a:cubicBezTo>
                        <a:cubicBezTo>
                          <a:pt x="28709" y="125300"/>
                          <a:pt x="28744" y="125335"/>
                          <a:pt x="28744" y="125370"/>
                        </a:cubicBezTo>
                        <a:cubicBezTo>
                          <a:pt x="28989" y="125230"/>
                          <a:pt x="29234" y="125125"/>
                          <a:pt x="29480" y="124985"/>
                        </a:cubicBezTo>
                        <a:cubicBezTo>
                          <a:pt x="36235" y="122605"/>
                          <a:pt x="42536" y="119454"/>
                          <a:pt x="48487" y="115744"/>
                        </a:cubicBezTo>
                        <a:cubicBezTo>
                          <a:pt x="68055" y="107028"/>
                          <a:pt x="88288" y="99747"/>
                          <a:pt x="107050" y="89280"/>
                        </a:cubicBezTo>
                        <a:cubicBezTo>
                          <a:pt x="135089" y="73598"/>
                          <a:pt x="164318" y="50705"/>
                          <a:pt x="162183" y="15035"/>
                        </a:cubicBezTo>
                        <a:close/>
                      </a:path>
                    </a:pathLst>
                  </a:custGeom>
                  <a:solidFill>
                    <a:srgbClr val="FAF0E9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C3EA53F1-EEBE-4A81-BC25-76BFAD6D83C9}"/>
                      </a:ext>
                    </a:extLst>
                  </p:cNvPr>
                  <p:cNvSpPr/>
                  <p:nvPr/>
                </p:nvSpPr>
                <p:spPr>
                  <a:xfrm>
                    <a:off x="8949229" y="7365606"/>
                    <a:ext cx="98177" cy="74294"/>
                  </a:xfrm>
                  <a:custGeom>
                    <a:avLst/>
                    <a:gdLst>
                      <a:gd name="connsiteX0" fmla="*/ 97795 w 98177"/>
                      <a:gd name="connsiteY0" fmla="*/ 10539 h 74294"/>
                      <a:gd name="connsiteX1" fmla="*/ 83268 w 98177"/>
                      <a:gd name="connsiteY1" fmla="*/ 143 h 74294"/>
                      <a:gd name="connsiteX2" fmla="*/ 65801 w 98177"/>
                      <a:gd name="connsiteY2" fmla="*/ 8404 h 74294"/>
                      <a:gd name="connsiteX3" fmla="*/ 60130 w 98177"/>
                      <a:gd name="connsiteY3" fmla="*/ 13375 h 74294"/>
                      <a:gd name="connsiteX4" fmla="*/ 35976 w 98177"/>
                      <a:gd name="connsiteY4" fmla="*/ 29022 h 74294"/>
                      <a:gd name="connsiteX5" fmla="*/ 18404 w 98177"/>
                      <a:gd name="connsiteY5" fmla="*/ 41239 h 74294"/>
                      <a:gd name="connsiteX6" fmla="*/ 27 w 98177"/>
                      <a:gd name="connsiteY6" fmla="*/ 67142 h 74294"/>
                      <a:gd name="connsiteX7" fmla="*/ 4507 w 98177"/>
                      <a:gd name="connsiteY7" fmla="*/ 74178 h 74294"/>
                      <a:gd name="connsiteX8" fmla="*/ 18019 w 98177"/>
                      <a:gd name="connsiteY8" fmla="*/ 70993 h 74294"/>
                      <a:gd name="connsiteX9" fmla="*/ 20539 w 98177"/>
                      <a:gd name="connsiteY9" fmla="*/ 68963 h 74294"/>
                      <a:gd name="connsiteX10" fmla="*/ 24670 w 98177"/>
                      <a:gd name="connsiteY10" fmla="*/ 66372 h 74294"/>
                      <a:gd name="connsiteX11" fmla="*/ 35311 w 98177"/>
                      <a:gd name="connsiteY11" fmla="*/ 60386 h 74294"/>
                      <a:gd name="connsiteX12" fmla="*/ 52674 w 98177"/>
                      <a:gd name="connsiteY12" fmla="*/ 50550 h 74294"/>
                      <a:gd name="connsiteX13" fmla="*/ 77457 w 98177"/>
                      <a:gd name="connsiteY13" fmla="*/ 35358 h 74294"/>
                      <a:gd name="connsiteX14" fmla="*/ 89569 w 98177"/>
                      <a:gd name="connsiteY14" fmla="*/ 26362 h 74294"/>
                      <a:gd name="connsiteX15" fmla="*/ 97795 w 98177"/>
                      <a:gd name="connsiteY15" fmla="*/ 10539 h 74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8177" h="74294">
                        <a:moveTo>
                          <a:pt x="97795" y="10539"/>
                        </a:moveTo>
                        <a:cubicBezTo>
                          <a:pt x="96290" y="4308"/>
                          <a:pt x="89989" y="-942"/>
                          <a:pt x="83268" y="143"/>
                        </a:cubicBezTo>
                        <a:cubicBezTo>
                          <a:pt x="75847" y="1333"/>
                          <a:pt x="71366" y="3818"/>
                          <a:pt x="65801" y="8404"/>
                        </a:cubicBezTo>
                        <a:cubicBezTo>
                          <a:pt x="63875" y="10014"/>
                          <a:pt x="62055" y="11764"/>
                          <a:pt x="60130" y="13375"/>
                        </a:cubicBezTo>
                        <a:cubicBezTo>
                          <a:pt x="52814" y="19570"/>
                          <a:pt x="44098" y="23946"/>
                          <a:pt x="35976" y="29022"/>
                        </a:cubicBezTo>
                        <a:cubicBezTo>
                          <a:pt x="29956" y="32802"/>
                          <a:pt x="24110" y="37038"/>
                          <a:pt x="18404" y="41239"/>
                        </a:cubicBezTo>
                        <a:cubicBezTo>
                          <a:pt x="10073" y="47364"/>
                          <a:pt x="-603" y="55696"/>
                          <a:pt x="27" y="67142"/>
                        </a:cubicBezTo>
                        <a:cubicBezTo>
                          <a:pt x="97" y="68612"/>
                          <a:pt x="2057" y="74773"/>
                          <a:pt x="4507" y="74178"/>
                        </a:cubicBezTo>
                        <a:cubicBezTo>
                          <a:pt x="9548" y="74668"/>
                          <a:pt x="14064" y="73618"/>
                          <a:pt x="18019" y="70993"/>
                        </a:cubicBezTo>
                        <a:cubicBezTo>
                          <a:pt x="18859" y="70292"/>
                          <a:pt x="19699" y="69627"/>
                          <a:pt x="20539" y="68963"/>
                        </a:cubicBezTo>
                        <a:cubicBezTo>
                          <a:pt x="21870" y="68017"/>
                          <a:pt x="23270" y="67212"/>
                          <a:pt x="24670" y="66372"/>
                        </a:cubicBezTo>
                        <a:cubicBezTo>
                          <a:pt x="28205" y="64307"/>
                          <a:pt x="31671" y="62241"/>
                          <a:pt x="35311" y="60386"/>
                        </a:cubicBezTo>
                        <a:cubicBezTo>
                          <a:pt x="41262" y="57341"/>
                          <a:pt x="46933" y="53980"/>
                          <a:pt x="52674" y="50550"/>
                        </a:cubicBezTo>
                        <a:cubicBezTo>
                          <a:pt x="61040" y="45579"/>
                          <a:pt x="69651" y="41204"/>
                          <a:pt x="77457" y="35358"/>
                        </a:cubicBezTo>
                        <a:cubicBezTo>
                          <a:pt x="81728" y="32137"/>
                          <a:pt x="84843" y="28182"/>
                          <a:pt x="89569" y="26362"/>
                        </a:cubicBezTo>
                        <a:cubicBezTo>
                          <a:pt x="95975" y="24016"/>
                          <a:pt x="99370" y="17015"/>
                          <a:pt x="97795" y="10539"/>
                        </a:cubicBezTo>
                        <a:close/>
                      </a:path>
                    </a:pathLst>
                  </a:custGeom>
                  <a:solidFill>
                    <a:srgbClr val="F3BAAF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6C328BCF-423B-4515-A908-D48A697D8A3A}"/>
                    </a:ext>
                  </a:extLst>
                </p:cNvPr>
                <p:cNvSpPr/>
                <p:nvPr/>
              </p:nvSpPr>
              <p:spPr>
                <a:xfrm flipH="1">
                  <a:off x="8014586" y="7914201"/>
                  <a:ext cx="72013" cy="45719"/>
                </a:xfrm>
                <a:custGeom>
                  <a:avLst/>
                  <a:gdLst>
                    <a:gd name="connsiteX0" fmla="*/ 45709 w 45904"/>
                    <a:gd name="connsiteY0" fmla="*/ 11190 h 29143"/>
                    <a:gd name="connsiteX1" fmla="*/ 41299 w 45904"/>
                    <a:gd name="connsiteY1" fmla="*/ 4294 h 29143"/>
                    <a:gd name="connsiteX2" fmla="*/ 30832 w 45904"/>
                    <a:gd name="connsiteY2" fmla="*/ 233 h 29143"/>
                    <a:gd name="connsiteX3" fmla="*/ 22466 w 45904"/>
                    <a:gd name="connsiteY3" fmla="*/ 479 h 29143"/>
                    <a:gd name="connsiteX4" fmla="*/ 12560 w 45904"/>
                    <a:gd name="connsiteY4" fmla="*/ 2754 h 29143"/>
                    <a:gd name="connsiteX5" fmla="*/ 10844 w 45904"/>
                    <a:gd name="connsiteY5" fmla="*/ 2894 h 29143"/>
                    <a:gd name="connsiteX6" fmla="*/ 3108 w 45904"/>
                    <a:gd name="connsiteY6" fmla="*/ 6429 h 29143"/>
                    <a:gd name="connsiteX7" fmla="*/ 28 w 45904"/>
                    <a:gd name="connsiteY7" fmla="*/ 14655 h 29143"/>
                    <a:gd name="connsiteX8" fmla="*/ 3563 w 45904"/>
                    <a:gd name="connsiteY8" fmla="*/ 22392 h 29143"/>
                    <a:gd name="connsiteX9" fmla="*/ 11334 w 45904"/>
                    <a:gd name="connsiteY9" fmla="*/ 25437 h 29143"/>
                    <a:gd name="connsiteX10" fmla="*/ 14310 w 45904"/>
                    <a:gd name="connsiteY10" fmla="*/ 26837 h 29143"/>
                    <a:gd name="connsiteX11" fmla="*/ 16165 w 45904"/>
                    <a:gd name="connsiteY11" fmla="*/ 27537 h 29143"/>
                    <a:gd name="connsiteX12" fmla="*/ 19105 w 45904"/>
                    <a:gd name="connsiteY12" fmla="*/ 28272 h 29143"/>
                    <a:gd name="connsiteX13" fmla="*/ 27787 w 45904"/>
                    <a:gd name="connsiteY13" fmla="*/ 29112 h 29143"/>
                    <a:gd name="connsiteX14" fmla="*/ 43959 w 45904"/>
                    <a:gd name="connsiteY14" fmla="*/ 19346 h 29143"/>
                    <a:gd name="connsiteX15" fmla="*/ 45709 w 45904"/>
                    <a:gd name="connsiteY15" fmla="*/ 11190 h 2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5904" h="29143">
                      <a:moveTo>
                        <a:pt x="45709" y="11190"/>
                      </a:moveTo>
                      <a:cubicBezTo>
                        <a:pt x="45079" y="8459"/>
                        <a:pt x="43679" y="5904"/>
                        <a:pt x="41299" y="4294"/>
                      </a:cubicBezTo>
                      <a:cubicBezTo>
                        <a:pt x="37973" y="2054"/>
                        <a:pt x="34753" y="899"/>
                        <a:pt x="30832" y="233"/>
                      </a:cubicBezTo>
                      <a:cubicBezTo>
                        <a:pt x="28032" y="-222"/>
                        <a:pt x="25231" y="59"/>
                        <a:pt x="22466" y="479"/>
                      </a:cubicBezTo>
                      <a:cubicBezTo>
                        <a:pt x="19105" y="1003"/>
                        <a:pt x="15885" y="2054"/>
                        <a:pt x="12560" y="2754"/>
                      </a:cubicBezTo>
                      <a:cubicBezTo>
                        <a:pt x="11999" y="2789"/>
                        <a:pt x="11404" y="2894"/>
                        <a:pt x="10844" y="2894"/>
                      </a:cubicBezTo>
                      <a:cubicBezTo>
                        <a:pt x="8044" y="2929"/>
                        <a:pt x="4998" y="4434"/>
                        <a:pt x="3108" y="6429"/>
                      </a:cubicBezTo>
                      <a:cubicBezTo>
                        <a:pt x="1183" y="8459"/>
                        <a:pt x="-217" y="11820"/>
                        <a:pt x="28" y="14655"/>
                      </a:cubicBezTo>
                      <a:cubicBezTo>
                        <a:pt x="273" y="17526"/>
                        <a:pt x="1323" y="20466"/>
                        <a:pt x="3563" y="22392"/>
                      </a:cubicBezTo>
                      <a:cubicBezTo>
                        <a:pt x="5734" y="24282"/>
                        <a:pt x="8429" y="25437"/>
                        <a:pt x="11334" y="25437"/>
                      </a:cubicBezTo>
                      <a:cubicBezTo>
                        <a:pt x="12314" y="25927"/>
                        <a:pt x="13295" y="26417"/>
                        <a:pt x="14310" y="26837"/>
                      </a:cubicBezTo>
                      <a:cubicBezTo>
                        <a:pt x="14905" y="27082"/>
                        <a:pt x="15535" y="27362"/>
                        <a:pt x="16165" y="27537"/>
                      </a:cubicBezTo>
                      <a:cubicBezTo>
                        <a:pt x="17145" y="27817"/>
                        <a:pt x="18125" y="28062"/>
                        <a:pt x="19105" y="28272"/>
                      </a:cubicBezTo>
                      <a:cubicBezTo>
                        <a:pt x="21941" y="28903"/>
                        <a:pt x="24881" y="29252"/>
                        <a:pt x="27787" y="29112"/>
                      </a:cubicBezTo>
                      <a:cubicBezTo>
                        <a:pt x="34333" y="28797"/>
                        <a:pt x="40528" y="24947"/>
                        <a:pt x="43959" y="19346"/>
                      </a:cubicBezTo>
                      <a:cubicBezTo>
                        <a:pt x="45359" y="17036"/>
                        <a:pt x="46339" y="14025"/>
                        <a:pt x="45709" y="11190"/>
                      </a:cubicBezTo>
                      <a:close/>
                    </a:path>
                  </a:pathLst>
                </a:custGeom>
                <a:solidFill>
                  <a:srgbClr val="F7CFC8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9D2A3CB4-E9B7-44CB-A777-B6F32A139D08}"/>
                    </a:ext>
                  </a:extLst>
                </p:cNvPr>
                <p:cNvSpPr/>
                <p:nvPr/>
              </p:nvSpPr>
              <p:spPr>
                <a:xfrm>
                  <a:off x="8206185" y="7861412"/>
                  <a:ext cx="25200" cy="25200"/>
                </a:xfrm>
                <a:custGeom>
                  <a:avLst/>
                  <a:gdLst>
                    <a:gd name="connsiteX0" fmla="*/ 9123 w 17230"/>
                    <a:gd name="connsiteY0" fmla="*/ 0 h 17782"/>
                    <a:gd name="connsiteX1" fmla="*/ 8108 w 17230"/>
                    <a:gd name="connsiteY1" fmla="*/ 17783 h 17782"/>
                    <a:gd name="connsiteX2" fmla="*/ 9123 w 17230"/>
                    <a:gd name="connsiteY2" fmla="*/ 0 h 17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30" h="17782">
                      <a:moveTo>
                        <a:pt x="9123" y="0"/>
                      </a:moveTo>
                      <a:cubicBezTo>
                        <a:pt x="-2324" y="0"/>
                        <a:pt x="-3374" y="17783"/>
                        <a:pt x="8108" y="17783"/>
                      </a:cubicBezTo>
                      <a:cubicBezTo>
                        <a:pt x="19554" y="17783"/>
                        <a:pt x="20605" y="0"/>
                        <a:pt x="912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E3977572-E93D-4B5D-93C5-6B21321C5257}"/>
                    </a:ext>
                  </a:extLst>
                </p:cNvPr>
                <p:cNvGrpSpPr/>
                <p:nvPr/>
              </p:nvGrpSpPr>
              <p:grpSpPr>
                <a:xfrm>
                  <a:off x="8086224" y="7908137"/>
                  <a:ext cx="104841" cy="121503"/>
                  <a:chOff x="8086224" y="7908137"/>
                  <a:chExt cx="104841" cy="121503"/>
                </a:xfrm>
              </p:grpSpPr>
              <p:sp>
                <p:nvSpPr>
                  <p:cNvPr id="68" name="Arc 67">
                    <a:extLst>
                      <a:ext uri="{FF2B5EF4-FFF2-40B4-BE49-F238E27FC236}">
                        <a16:creationId xmlns:a16="http://schemas.microsoft.com/office/drawing/2014/main" id="{A90444E1-7EAB-45F7-82AD-6BBA41A6C0E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8138991" y="7908831"/>
                    <a:ext cx="52074" cy="120809"/>
                  </a:xfrm>
                  <a:prstGeom prst="arc">
                    <a:avLst>
                      <a:gd name="adj1" fmla="val 14693072"/>
                      <a:gd name="adj2" fmla="val 0"/>
                    </a:avLst>
                  </a:prstGeom>
                  <a:ln>
                    <a:solidFill>
                      <a:srgbClr val="AA591E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9" name="Arc 68">
                    <a:extLst>
                      <a:ext uri="{FF2B5EF4-FFF2-40B4-BE49-F238E27FC236}">
                        <a16:creationId xmlns:a16="http://schemas.microsoft.com/office/drawing/2014/main" id="{16B92F3C-4C27-4292-8A72-E3FF00A1DF89}"/>
                      </a:ext>
                    </a:extLst>
                  </p:cNvPr>
                  <p:cNvSpPr/>
                  <p:nvPr/>
                </p:nvSpPr>
                <p:spPr>
                  <a:xfrm flipV="1">
                    <a:off x="8086224" y="7908137"/>
                    <a:ext cx="52074" cy="120809"/>
                  </a:xfrm>
                  <a:prstGeom prst="arc">
                    <a:avLst>
                      <a:gd name="adj1" fmla="val 14693072"/>
                      <a:gd name="adj2" fmla="val 0"/>
                    </a:avLst>
                  </a:prstGeom>
                  <a:ln>
                    <a:solidFill>
                      <a:srgbClr val="AA591E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461E8F96-5028-4675-857F-A144407CACE3}"/>
                    </a:ext>
                  </a:extLst>
                </p:cNvPr>
                <p:cNvSpPr/>
                <p:nvPr/>
              </p:nvSpPr>
              <p:spPr>
                <a:xfrm rot="19298799">
                  <a:off x="8113230" y="7909786"/>
                  <a:ext cx="62617" cy="56556"/>
                </a:xfrm>
                <a:custGeom>
                  <a:avLst/>
                  <a:gdLst>
                    <a:gd name="connsiteX0" fmla="*/ 37682 w 39845"/>
                    <a:gd name="connsiteY0" fmla="*/ 14089 h 35988"/>
                    <a:gd name="connsiteX1" fmla="*/ 24940 w 39845"/>
                    <a:gd name="connsiteY1" fmla="*/ 13704 h 35988"/>
                    <a:gd name="connsiteX2" fmla="*/ 17904 w 39845"/>
                    <a:gd name="connsiteY2" fmla="*/ 16154 h 35988"/>
                    <a:gd name="connsiteX3" fmla="*/ 20985 w 39845"/>
                    <a:gd name="connsiteY3" fmla="*/ 8558 h 35988"/>
                    <a:gd name="connsiteX4" fmla="*/ 17029 w 39845"/>
                    <a:gd name="connsiteY4" fmla="*/ 17 h 35988"/>
                    <a:gd name="connsiteX5" fmla="*/ 7403 w 39845"/>
                    <a:gd name="connsiteY5" fmla="*/ 6878 h 35988"/>
                    <a:gd name="connsiteX6" fmla="*/ 2152 w 39845"/>
                    <a:gd name="connsiteY6" fmla="*/ 18815 h 35988"/>
                    <a:gd name="connsiteX7" fmla="*/ 157 w 39845"/>
                    <a:gd name="connsiteY7" fmla="*/ 34252 h 35988"/>
                    <a:gd name="connsiteX8" fmla="*/ 1242 w 39845"/>
                    <a:gd name="connsiteY8" fmla="*/ 35407 h 35988"/>
                    <a:gd name="connsiteX9" fmla="*/ 3237 w 39845"/>
                    <a:gd name="connsiteY9" fmla="*/ 35932 h 35988"/>
                    <a:gd name="connsiteX10" fmla="*/ 22840 w 39845"/>
                    <a:gd name="connsiteY10" fmla="*/ 31486 h 35988"/>
                    <a:gd name="connsiteX11" fmla="*/ 36982 w 39845"/>
                    <a:gd name="connsiteY11" fmla="*/ 23995 h 35988"/>
                    <a:gd name="connsiteX12" fmla="*/ 37682 w 39845"/>
                    <a:gd name="connsiteY12" fmla="*/ 14089 h 3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9845" h="35988">
                      <a:moveTo>
                        <a:pt x="37682" y="14089"/>
                      </a:moveTo>
                      <a:cubicBezTo>
                        <a:pt x="34007" y="11638"/>
                        <a:pt x="28896" y="12654"/>
                        <a:pt x="24940" y="13704"/>
                      </a:cubicBezTo>
                      <a:cubicBezTo>
                        <a:pt x="22595" y="14334"/>
                        <a:pt x="20180" y="15139"/>
                        <a:pt x="17904" y="16154"/>
                      </a:cubicBezTo>
                      <a:cubicBezTo>
                        <a:pt x="19200" y="13739"/>
                        <a:pt x="20425" y="11288"/>
                        <a:pt x="20985" y="8558"/>
                      </a:cubicBezTo>
                      <a:cubicBezTo>
                        <a:pt x="21650" y="5268"/>
                        <a:pt x="21335" y="332"/>
                        <a:pt x="17029" y="17"/>
                      </a:cubicBezTo>
                      <a:cubicBezTo>
                        <a:pt x="12934" y="-298"/>
                        <a:pt x="9468" y="3832"/>
                        <a:pt x="7403" y="6878"/>
                      </a:cubicBezTo>
                      <a:cubicBezTo>
                        <a:pt x="4953" y="10483"/>
                        <a:pt x="3377" y="14649"/>
                        <a:pt x="2152" y="18815"/>
                      </a:cubicBezTo>
                      <a:cubicBezTo>
                        <a:pt x="752" y="23715"/>
                        <a:pt x="-438" y="29106"/>
                        <a:pt x="157" y="34252"/>
                      </a:cubicBezTo>
                      <a:cubicBezTo>
                        <a:pt x="227" y="34952"/>
                        <a:pt x="717" y="35267"/>
                        <a:pt x="1242" y="35407"/>
                      </a:cubicBezTo>
                      <a:cubicBezTo>
                        <a:pt x="1732" y="35862"/>
                        <a:pt x="2397" y="36107"/>
                        <a:pt x="3237" y="35932"/>
                      </a:cubicBezTo>
                      <a:cubicBezTo>
                        <a:pt x="9818" y="34567"/>
                        <a:pt x="16434" y="33516"/>
                        <a:pt x="22840" y="31486"/>
                      </a:cubicBezTo>
                      <a:cubicBezTo>
                        <a:pt x="27811" y="29911"/>
                        <a:pt x="33237" y="27776"/>
                        <a:pt x="36982" y="23995"/>
                      </a:cubicBezTo>
                      <a:cubicBezTo>
                        <a:pt x="39572" y="21265"/>
                        <a:pt x="41533" y="16679"/>
                        <a:pt x="37682" y="14089"/>
                      </a:cubicBezTo>
                      <a:close/>
                    </a:path>
                  </a:pathLst>
                </a:custGeom>
                <a:solidFill>
                  <a:srgbClr val="F3BAAF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E82AA1B4-2957-4048-B595-8A265374F070}"/>
                  </a:ext>
                </a:extLst>
              </p:cNvPr>
              <p:cNvGrpSpPr/>
              <p:nvPr/>
            </p:nvGrpSpPr>
            <p:grpSpPr>
              <a:xfrm rot="343802">
                <a:off x="8100423" y="5326936"/>
                <a:ext cx="423106" cy="338702"/>
                <a:chOff x="7874723" y="7621769"/>
                <a:chExt cx="559533" cy="447914"/>
              </a:xfrm>
            </p:grpSpPr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39F473DD-1254-4842-9A07-16AA31E311E9}"/>
                    </a:ext>
                  </a:extLst>
                </p:cNvPr>
                <p:cNvSpPr/>
                <p:nvPr/>
              </p:nvSpPr>
              <p:spPr>
                <a:xfrm>
                  <a:off x="7947954" y="7772723"/>
                  <a:ext cx="399024" cy="296960"/>
                </a:xfrm>
                <a:custGeom>
                  <a:avLst/>
                  <a:gdLst>
                    <a:gd name="connsiteX0" fmla="*/ 276462 w 552925"/>
                    <a:gd name="connsiteY0" fmla="*/ 0 h 277375"/>
                    <a:gd name="connsiteX1" fmla="*/ 549362 w 552925"/>
                    <a:gd name="connsiteY1" fmla="*/ 239343 h 277375"/>
                    <a:gd name="connsiteX2" fmla="*/ 552925 w 552925"/>
                    <a:gd name="connsiteY2" fmla="*/ 277375 h 277375"/>
                    <a:gd name="connsiteX3" fmla="*/ 0 w 552925"/>
                    <a:gd name="connsiteY3" fmla="*/ 277375 h 277375"/>
                    <a:gd name="connsiteX4" fmla="*/ 3563 w 552925"/>
                    <a:gd name="connsiteY4" fmla="*/ 239343 h 277375"/>
                    <a:gd name="connsiteX5" fmla="*/ 276462 w 552925"/>
                    <a:gd name="connsiteY5" fmla="*/ 0 h 277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2925" h="277375">
                      <a:moveTo>
                        <a:pt x="276462" y="0"/>
                      </a:moveTo>
                      <a:cubicBezTo>
                        <a:pt x="411076" y="0"/>
                        <a:pt x="523387" y="102750"/>
                        <a:pt x="549362" y="239343"/>
                      </a:cubicBezTo>
                      <a:lnTo>
                        <a:pt x="552925" y="277375"/>
                      </a:lnTo>
                      <a:lnTo>
                        <a:pt x="0" y="277375"/>
                      </a:lnTo>
                      <a:lnTo>
                        <a:pt x="3563" y="239343"/>
                      </a:lnTo>
                      <a:cubicBezTo>
                        <a:pt x="29537" y="102750"/>
                        <a:pt x="141849" y="0"/>
                        <a:pt x="276462" y="0"/>
                      </a:cubicBezTo>
                      <a:close/>
                    </a:path>
                  </a:pathLst>
                </a:custGeom>
                <a:solidFill>
                  <a:srgbClr val="FAF0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68A6F473-B171-41E1-B691-D2F9ADA8630B}"/>
                    </a:ext>
                  </a:extLst>
                </p:cNvPr>
                <p:cNvSpPr/>
                <p:nvPr/>
              </p:nvSpPr>
              <p:spPr>
                <a:xfrm>
                  <a:off x="8208517" y="7916368"/>
                  <a:ext cx="72013" cy="45719"/>
                </a:xfrm>
                <a:custGeom>
                  <a:avLst/>
                  <a:gdLst>
                    <a:gd name="connsiteX0" fmla="*/ 45709 w 45904"/>
                    <a:gd name="connsiteY0" fmla="*/ 11190 h 29143"/>
                    <a:gd name="connsiteX1" fmla="*/ 41299 w 45904"/>
                    <a:gd name="connsiteY1" fmla="*/ 4294 h 29143"/>
                    <a:gd name="connsiteX2" fmla="*/ 30832 w 45904"/>
                    <a:gd name="connsiteY2" fmla="*/ 233 h 29143"/>
                    <a:gd name="connsiteX3" fmla="*/ 22466 w 45904"/>
                    <a:gd name="connsiteY3" fmla="*/ 479 h 29143"/>
                    <a:gd name="connsiteX4" fmla="*/ 12560 w 45904"/>
                    <a:gd name="connsiteY4" fmla="*/ 2754 h 29143"/>
                    <a:gd name="connsiteX5" fmla="*/ 10844 w 45904"/>
                    <a:gd name="connsiteY5" fmla="*/ 2894 h 29143"/>
                    <a:gd name="connsiteX6" fmla="*/ 3108 w 45904"/>
                    <a:gd name="connsiteY6" fmla="*/ 6429 h 29143"/>
                    <a:gd name="connsiteX7" fmla="*/ 28 w 45904"/>
                    <a:gd name="connsiteY7" fmla="*/ 14655 h 29143"/>
                    <a:gd name="connsiteX8" fmla="*/ 3563 w 45904"/>
                    <a:gd name="connsiteY8" fmla="*/ 22392 h 29143"/>
                    <a:gd name="connsiteX9" fmla="*/ 11334 w 45904"/>
                    <a:gd name="connsiteY9" fmla="*/ 25437 h 29143"/>
                    <a:gd name="connsiteX10" fmla="*/ 14310 w 45904"/>
                    <a:gd name="connsiteY10" fmla="*/ 26837 h 29143"/>
                    <a:gd name="connsiteX11" fmla="*/ 16165 w 45904"/>
                    <a:gd name="connsiteY11" fmla="*/ 27537 h 29143"/>
                    <a:gd name="connsiteX12" fmla="*/ 19105 w 45904"/>
                    <a:gd name="connsiteY12" fmla="*/ 28272 h 29143"/>
                    <a:gd name="connsiteX13" fmla="*/ 27787 w 45904"/>
                    <a:gd name="connsiteY13" fmla="*/ 29112 h 29143"/>
                    <a:gd name="connsiteX14" fmla="*/ 43959 w 45904"/>
                    <a:gd name="connsiteY14" fmla="*/ 19346 h 29143"/>
                    <a:gd name="connsiteX15" fmla="*/ 45709 w 45904"/>
                    <a:gd name="connsiteY15" fmla="*/ 11190 h 2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5904" h="29143">
                      <a:moveTo>
                        <a:pt x="45709" y="11190"/>
                      </a:moveTo>
                      <a:cubicBezTo>
                        <a:pt x="45079" y="8459"/>
                        <a:pt x="43679" y="5904"/>
                        <a:pt x="41299" y="4294"/>
                      </a:cubicBezTo>
                      <a:cubicBezTo>
                        <a:pt x="37973" y="2054"/>
                        <a:pt x="34753" y="899"/>
                        <a:pt x="30832" y="233"/>
                      </a:cubicBezTo>
                      <a:cubicBezTo>
                        <a:pt x="28032" y="-222"/>
                        <a:pt x="25231" y="59"/>
                        <a:pt x="22466" y="479"/>
                      </a:cubicBezTo>
                      <a:cubicBezTo>
                        <a:pt x="19105" y="1003"/>
                        <a:pt x="15885" y="2054"/>
                        <a:pt x="12560" y="2754"/>
                      </a:cubicBezTo>
                      <a:cubicBezTo>
                        <a:pt x="11999" y="2789"/>
                        <a:pt x="11404" y="2894"/>
                        <a:pt x="10844" y="2894"/>
                      </a:cubicBezTo>
                      <a:cubicBezTo>
                        <a:pt x="8044" y="2929"/>
                        <a:pt x="4998" y="4434"/>
                        <a:pt x="3108" y="6429"/>
                      </a:cubicBezTo>
                      <a:cubicBezTo>
                        <a:pt x="1183" y="8459"/>
                        <a:pt x="-217" y="11820"/>
                        <a:pt x="28" y="14655"/>
                      </a:cubicBezTo>
                      <a:cubicBezTo>
                        <a:pt x="273" y="17526"/>
                        <a:pt x="1323" y="20466"/>
                        <a:pt x="3563" y="22392"/>
                      </a:cubicBezTo>
                      <a:cubicBezTo>
                        <a:pt x="5734" y="24282"/>
                        <a:pt x="8429" y="25437"/>
                        <a:pt x="11334" y="25437"/>
                      </a:cubicBezTo>
                      <a:cubicBezTo>
                        <a:pt x="12314" y="25927"/>
                        <a:pt x="13295" y="26417"/>
                        <a:pt x="14310" y="26837"/>
                      </a:cubicBezTo>
                      <a:cubicBezTo>
                        <a:pt x="14905" y="27082"/>
                        <a:pt x="15535" y="27362"/>
                        <a:pt x="16165" y="27537"/>
                      </a:cubicBezTo>
                      <a:cubicBezTo>
                        <a:pt x="17145" y="27817"/>
                        <a:pt x="18125" y="28062"/>
                        <a:pt x="19105" y="28272"/>
                      </a:cubicBezTo>
                      <a:cubicBezTo>
                        <a:pt x="21941" y="28903"/>
                        <a:pt x="24881" y="29252"/>
                        <a:pt x="27787" y="29112"/>
                      </a:cubicBezTo>
                      <a:cubicBezTo>
                        <a:pt x="34333" y="28797"/>
                        <a:pt x="40528" y="24947"/>
                        <a:pt x="43959" y="19346"/>
                      </a:cubicBezTo>
                      <a:cubicBezTo>
                        <a:pt x="45359" y="17036"/>
                        <a:pt x="46339" y="14025"/>
                        <a:pt x="45709" y="11190"/>
                      </a:cubicBezTo>
                      <a:close/>
                    </a:path>
                  </a:pathLst>
                </a:custGeom>
                <a:solidFill>
                  <a:srgbClr val="F7CFC8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6C567EE4-4428-4208-A401-19D2C9B9FDD1}"/>
                    </a:ext>
                  </a:extLst>
                </p:cNvPr>
                <p:cNvSpPr/>
                <p:nvPr/>
              </p:nvSpPr>
              <p:spPr>
                <a:xfrm>
                  <a:off x="8051961" y="7861412"/>
                  <a:ext cx="25200" cy="25200"/>
                </a:xfrm>
                <a:custGeom>
                  <a:avLst/>
                  <a:gdLst>
                    <a:gd name="connsiteX0" fmla="*/ 9123 w 17230"/>
                    <a:gd name="connsiteY0" fmla="*/ 0 h 17782"/>
                    <a:gd name="connsiteX1" fmla="*/ 8108 w 17230"/>
                    <a:gd name="connsiteY1" fmla="*/ 17783 h 17782"/>
                    <a:gd name="connsiteX2" fmla="*/ 9123 w 17230"/>
                    <a:gd name="connsiteY2" fmla="*/ 0 h 17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30" h="17782">
                      <a:moveTo>
                        <a:pt x="9123" y="0"/>
                      </a:moveTo>
                      <a:cubicBezTo>
                        <a:pt x="-2324" y="0"/>
                        <a:pt x="-3374" y="17783"/>
                        <a:pt x="8108" y="17783"/>
                      </a:cubicBezTo>
                      <a:cubicBezTo>
                        <a:pt x="19554" y="17783"/>
                        <a:pt x="20605" y="0"/>
                        <a:pt x="912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EB8118AC-00A0-4E60-9145-7042DBC89190}"/>
                    </a:ext>
                  </a:extLst>
                </p:cNvPr>
                <p:cNvGrpSpPr/>
                <p:nvPr/>
              </p:nvGrpSpPr>
              <p:grpSpPr>
                <a:xfrm rot="20089167">
                  <a:off x="8198572" y="7623501"/>
                  <a:ext cx="235684" cy="185594"/>
                  <a:chOff x="8927862" y="7330481"/>
                  <a:chExt cx="162292" cy="127800"/>
                </a:xfrm>
              </p:grpSpPr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7BBC005E-D6E5-47FC-B974-1B71A587459A}"/>
                      </a:ext>
                    </a:extLst>
                  </p:cNvPr>
                  <p:cNvSpPr/>
                  <p:nvPr/>
                </p:nvSpPr>
                <p:spPr>
                  <a:xfrm>
                    <a:off x="8927862" y="7330481"/>
                    <a:ext cx="162292" cy="127800"/>
                  </a:xfrm>
                  <a:custGeom>
                    <a:avLst/>
                    <a:gdLst>
                      <a:gd name="connsiteX0" fmla="*/ 162183 w 162292"/>
                      <a:gd name="connsiteY0" fmla="*/ 15035 h 127800"/>
                      <a:gd name="connsiteX1" fmla="*/ 149021 w 162292"/>
                      <a:gd name="connsiteY1" fmla="*/ 1033 h 127800"/>
                      <a:gd name="connsiteX2" fmla="*/ 76946 w 162292"/>
                      <a:gd name="connsiteY2" fmla="*/ 30122 h 127800"/>
                      <a:gd name="connsiteX3" fmla="*/ 41136 w 162292"/>
                      <a:gd name="connsiteY3" fmla="*/ 56516 h 127800"/>
                      <a:gd name="connsiteX4" fmla="*/ 1931 w 162292"/>
                      <a:gd name="connsiteY4" fmla="*/ 97261 h 127800"/>
                      <a:gd name="connsiteX5" fmla="*/ 2701 w 162292"/>
                      <a:gd name="connsiteY5" fmla="*/ 111403 h 127800"/>
                      <a:gd name="connsiteX6" fmla="*/ 22899 w 162292"/>
                      <a:gd name="connsiteY6" fmla="*/ 126875 h 127800"/>
                      <a:gd name="connsiteX7" fmla="*/ 24824 w 162292"/>
                      <a:gd name="connsiteY7" fmla="*/ 126595 h 127800"/>
                      <a:gd name="connsiteX8" fmla="*/ 28709 w 162292"/>
                      <a:gd name="connsiteY8" fmla="*/ 125265 h 127800"/>
                      <a:gd name="connsiteX9" fmla="*/ 28744 w 162292"/>
                      <a:gd name="connsiteY9" fmla="*/ 125370 h 127800"/>
                      <a:gd name="connsiteX10" fmla="*/ 29480 w 162292"/>
                      <a:gd name="connsiteY10" fmla="*/ 124985 h 127800"/>
                      <a:gd name="connsiteX11" fmla="*/ 48487 w 162292"/>
                      <a:gd name="connsiteY11" fmla="*/ 115744 h 127800"/>
                      <a:gd name="connsiteX12" fmla="*/ 107050 w 162292"/>
                      <a:gd name="connsiteY12" fmla="*/ 89280 h 127800"/>
                      <a:gd name="connsiteX13" fmla="*/ 162183 w 162292"/>
                      <a:gd name="connsiteY13" fmla="*/ 15035 h 12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62292" h="127800">
                        <a:moveTo>
                          <a:pt x="162183" y="15035"/>
                        </a:moveTo>
                        <a:cubicBezTo>
                          <a:pt x="161763" y="7824"/>
                          <a:pt x="155672" y="2433"/>
                          <a:pt x="149021" y="1033"/>
                        </a:cubicBezTo>
                        <a:cubicBezTo>
                          <a:pt x="121927" y="-4708"/>
                          <a:pt x="97039" y="14650"/>
                          <a:pt x="76946" y="30122"/>
                        </a:cubicBezTo>
                        <a:cubicBezTo>
                          <a:pt x="65184" y="39188"/>
                          <a:pt x="52723" y="47239"/>
                          <a:pt x="41136" y="56516"/>
                        </a:cubicBezTo>
                        <a:cubicBezTo>
                          <a:pt x="26959" y="67892"/>
                          <a:pt x="11172" y="81439"/>
                          <a:pt x="1931" y="97261"/>
                        </a:cubicBezTo>
                        <a:cubicBezTo>
                          <a:pt x="-1185" y="102547"/>
                          <a:pt x="-240" y="107833"/>
                          <a:pt x="2701" y="111403"/>
                        </a:cubicBezTo>
                        <a:cubicBezTo>
                          <a:pt x="2771" y="121065"/>
                          <a:pt x="11207" y="130901"/>
                          <a:pt x="22899" y="126875"/>
                        </a:cubicBezTo>
                        <a:cubicBezTo>
                          <a:pt x="23529" y="126806"/>
                          <a:pt x="24159" y="126771"/>
                          <a:pt x="24824" y="126595"/>
                        </a:cubicBezTo>
                        <a:cubicBezTo>
                          <a:pt x="26154" y="126210"/>
                          <a:pt x="27414" y="125685"/>
                          <a:pt x="28709" y="125265"/>
                        </a:cubicBezTo>
                        <a:cubicBezTo>
                          <a:pt x="28709" y="125300"/>
                          <a:pt x="28744" y="125335"/>
                          <a:pt x="28744" y="125370"/>
                        </a:cubicBezTo>
                        <a:cubicBezTo>
                          <a:pt x="28989" y="125230"/>
                          <a:pt x="29234" y="125125"/>
                          <a:pt x="29480" y="124985"/>
                        </a:cubicBezTo>
                        <a:cubicBezTo>
                          <a:pt x="36235" y="122605"/>
                          <a:pt x="42536" y="119454"/>
                          <a:pt x="48487" y="115744"/>
                        </a:cubicBezTo>
                        <a:cubicBezTo>
                          <a:pt x="68055" y="107028"/>
                          <a:pt x="88288" y="99747"/>
                          <a:pt x="107050" y="89280"/>
                        </a:cubicBezTo>
                        <a:cubicBezTo>
                          <a:pt x="135089" y="73598"/>
                          <a:pt x="164318" y="50705"/>
                          <a:pt x="162183" y="15035"/>
                        </a:cubicBezTo>
                        <a:close/>
                      </a:path>
                    </a:pathLst>
                  </a:custGeom>
                  <a:solidFill>
                    <a:srgbClr val="FAF0E9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7669B680-9FD0-491E-B468-96E7960BEA0A}"/>
                      </a:ext>
                    </a:extLst>
                  </p:cNvPr>
                  <p:cNvSpPr/>
                  <p:nvPr/>
                </p:nvSpPr>
                <p:spPr>
                  <a:xfrm>
                    <a:off x="8949229" y="7365606"/>
                    <a:ext cx="98177" cy="74294"/>
                  </a:xfrm>
                  <a:custGeom>
                    <a:avLst/>
                    <a:gdLst>
                      <a:gd name="connsiteX0" fmla="*/ 97795 w 98177"/>
                      <a:gd name="connsiteY0" fmla="*/ 10539 h 74294"/>
                      <a:gd name="connsiteX1" fmla="*/ 83268 w 98177"/>
                      <a:gd name="connsiteY1" fmla="*/ 143 h 74294"/>
                      <a:gd name="connsiteX2" fmla="*/ 65801 w 98177"/>
                      <a:gd name="connsiteY2" fmla="*/ 8404 h 74294"/>
                      <a:gd name="connsiteX3" fmla="*/ 60130 w 98177"/>
                      <a:gd name="connsiteY3" fmla="*/ 13375 h 74294"/>
                      <a:gd name="connsiteX4" fmla="*/ 35976 w 98177"/>
                      <a:gd name="connsiteY4" fmla="*/ 29022 h 74294"/>
                      <a:gd name="connsiteX5" fmla="*/ 18404 w 98177"/>
                      <a:gd name="connsiteY5" fmla="*/ 41239 h 74294"/>
                      <a:gd name="connsiteX6" fmla="*/ 27 w 98177"/>
                      <a:gd name="connsiteY6" fmla="*/ 67142 h 74294"/>
                      <a:gd name="connsiteX7" fmla="*/ 4507 w 98177"/>
                      <a:gd name="connsiteY7" fmla="*/ 74178 h 74294"/>
                      <a:gd name="connsiteX8" fmla="*/ 18019 w 98177"/>
                      <a:gd name="connsiteY8" fmla="*/ 70993 h 74294"/>
                      <a:gd name="connsiteX9" fmla="*/ 20539 w 98177"/>
                      <a:gd name="connsiteY9" fmla="*/ 68963 h 74294"/>
                      <a:gd name="connsiteX10" fmla="*/ 24670 w 98177"/>
                      <a:gd name="connsiteY10" fmla="*/ 66372 h 74294"/>
                      <a:gd name="connsiteX11" fmla="*/ 35311 w 98177"/>
                      <a:gd name="connsiteY11" fmla="*/ 60386 h 74294"/>
                      <a:gd name="connsiteX12" fmla="*/ 52674 w 98177"/>
                      <a:gd name="connsiteY12" fmla="*/ 50550 h 74294"/>
                      <a:gd name="connsiteX13" fmla="*/ 77457 w 98177"/>
                      <a:gd name="connsiteY13" fmla="*/ 35358 h 74294"/>
                      <a:gd name="connsiteX14" fmla="*/ 89569 w 98177"/>
                      <a:gd name="connsiteY14" fmla="*/ 26362 h 74294"/>
                      <a:gd name="connsiteX15" fmla="*/ 97795 w 98177"/>
                      <a:gd name="connsiteY15" fmla="*/ 10539 h 74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8177" h="74294">
                        <a:moveTo>
                          <a:pt x="97795" y="10539"/>
                        </a:moveTo>
                        <a:cubicBezTo>
                          <a:pt x="96290" y="4308"/>
                          <a:pt x="89989" y="-942"/>
                          <a:pt x="83268" y="143"/>
                        </a:cubicBezTo>
                        <a:cubicBezTo>
                          <a:pt x="75847" y="1333"/>
                          <a:pt x="71366" y="3818"/>
                          <a:pt x="65801" y="8404"/>
                        </a:cubicBezTo>
                        <a:cubicBezTo>
                          <a:pt x="63875" y="10014"/>
                          <a:pt x="62055" y="11764"/>
                          <a:pt x="60130" y="13375"/>
                        </a:cubicBezTo>
                        <a:cubicBezTo>
                          <a:pt x="52814" y="19570"/>
                          <a:pt x="44098" y="23946"/>
                          <a:pt x="35976" y="29022"/>
                        </a:cubicBezTo>
                        <a:cubicBezTo>
                          <a:pt x="29956" y="32802"/>
                          <a:pt x="24110" y="37038"/>
                          <a:pt x="18404" y="41239"/>
                        </a:cubicBezTo>
                        <a:cubicBezTo>
                          <a:pt x="10073" y="47364"/>
                          <a:pt x="-603" y="55696"/>
                          <a:pt x="27" y="67142"/>
                        </a:cubicBezTo>
                        <a:cubicBezTo>
                          <a:pt x="97" y="68612"/>
                          <a:pt x="2057" y="74773"/>
                          <a:pt x="4507" y="74178"/>
                        </a:cubicBezTo>
                        <a:cubicBezTo>
                          <a:pt x="9548" y="74668"/>
                          <a:pt x="14064" y="73618"/>
                          <a:pt x="18019" y="70993"/>
                        </a:cubicBezTo>
                        <a:cubicBezTo>
                          <a:pt x="18859" y="70292"/>
                          <a:pt x="19699" y="69627"/>
                          <a:pt x="20539" y="68963"/>
                        </a:cubicBezTo>
                        <a:cubicBezTo>
                          <a:pt x="21870" y="68017"/>
                          <a:pt x="23270" y="67212"/>
                          <a:pt x="24670" y="66372"/>
                        </a:cubicBezTo>
                        <a:cubicBezTo>
                          <a:pt x="28205" y="64307"/>
                          <a:pt x="31671" y="62241"/>
                          <a:pt x="35311" y="60386"/>
                        </a:cubicBezTo>
                        <a:cubicBezTo>
                          <a:pt x="41262" y="57341"/>
                          <a:pt x="46933" y="53980"/>
                          <a:pt x="52674" y="50550"/>
                        </a:cubicBezTo>
                        <a:cubicBezTo>
                          <a:pt x="61040" y="45579"/>
                          <a:pt x="69651" y="41204"/>
                          <a:pt x="77457" y="35358"/>
                        </a:cubicBezTo>
                        <a:cubicBezTo>
                          <a:pt x="81728" y="32137"/>
                          <a:pt x="84843" y="28182"/>
                          <a:pt x="89569" y="26362"/>
                        </a:cubicBezTo>
                        <a:cubicBezTo>
                          <a:pt x="95975" y="24016"/>
                          <a:pt x="99370" y="17015"/>
                          <a:pt x="97795" y="10539"/>
                        </a:cubicBezTo>
                        <a:close/>
                      </a:path>
                    </a:pathLst>
                  </a:custGeom>
                  <a:solidFill>
                    <a:srgbClr val="F3BAAF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69F33826-0734-4718-90F8-72F6DC4F29AB}"/>
                    </a:ext>
                  </a:extLst>
                </p:cNvPr>
                <p:cNvGrpSpPr/>
                <p:nvPr/>
              </p:nvGrpSpPr>
              <p:grpSpPr>
                <a:xfrm rot="1510833" flipH="1">
                  <a:off x="7874723" y="7621769"/>
                  <a:ext cx="235684" cy="185594"/>
                  <a:chOff x="8927862" y="7330481"/>
                  <a:chExt cx="162292" cy="127800"/>
                </a:xfrm>
              </p:grpSpPr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3381E42B-C931-4440-8E62-C140B69D8857}"/>
                      </a:ext>
                    </a:extLst>
                  </p:cNvPr>
                  <p:cNvSpPr/>
                  <p:nvPr/>
                </p:nvSpPr>
                <p:spPr>
                  <a:xfrm>
                    <a:off x="8927862" y="7330481"/>
                    <a:ext cx="162292" cy="127800"/>
                  </a:xfrm>
                  <a:custGeom>
                    <a:avLst/>
                    <a:gdLst>
                      <a:gd name="connsiteX0" fmla="*/ 162183 w 162292"/>
                      <a:gd name="connsiteY0" fmla="*/ 15035 h 127800"/>
                      <a:gd name="connsiteX1" fmla="*/ 149021 w 162292"/>
                      <a:gd name="connsiteY1" fmla="*/ 1033 h 127800"/>
                      <a:gd name="connsiteX2" fmla="*/ 76946 w 162292"/>
                      <a:gd name="connsiteY2" fmla="*/ 30122 h 127800"/>
                      <a:gd name="connsiteX3" fmla="*/ 41136 w 162292"/>
                      <a:gd name="connsiteY3" fmla="*/ 56516 h 127800"/>
                      <a:gd name="connsiteX4" fmla="*/ 1931 w 162292"/>
                      <a:gd name="connsiteY4" fmla="*/ 97261 h 127800"/>
                      <a:gd name="connsiteX5" fmla="*/ 2701 w 162292"/>
                      <a:gd name="connsiteY5" fmla="*/ 111403 h 127800"/>
                      <a:gd name="connsiteX6" fmla="*/ 22899 w 162292"/>
                      <a:gd name="connsiteY6" fmla="*/ 126875 h 127800"/>
                      <a:gd name="connsiteX7" fmla="*/ 24824 w 162292"/>
                      <a:gd name="connsiteY7" fmla="*/ 126595 h 127800"/>
                      <a:gd name="connsiteX8" fmla="*/ 28709 w 162292"/>
                      <a:gd name="connsiteY8" fmla="*/ 125265 h 127800"/>
                      <a:gd name="connsiteX9" fmla="*/ 28744 w 162292"/>
                      <a:gd name="connsiteY9" fmla="*/ 125370 h 127800"/>
                      <a:gd name="connsiteX10" fmla="*/ 29480 w 162292"/>
                      <a:gd name="connsiteY10" fmla="*/ 124985 h 127800"/>
                      <a:gd name="connsiteX11" fmla="*/ 48487 w 162292"/>
                      <a:gd name="connsiteY11" fmla="*/ 115744 h 127800"/>
                      <a:gd name="connsiteX12" fmla="*/ 107050 w 162292"/>
                      <a:gd name="connsiteY12" fmla="*/ 89280 h 127800"/>
                      <a:gd name="connsiteX13" fmla="*/ 162183 w 162292"/>
                      <a:gd name="connsiteY13" fmla="*/ 15035 h 12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62292" h="127800">
                        <a:moveTo>
                          <a:pt x="162183" y="15035"/>
                        </a:moveTo>
                        <a:cubicBezTo>
                          <a:pt x="161763" y="7824"/>
                          <a:pt x="155672" y="2433"/>
                          <a:pt x="149021" y="1033"/>
                        </a:cubicBezTo>
                        <a:cubicBezTo>
                          <a:pt x="121927" y="-4708"/>
                          <a:pt x="97039" y="14650"/>
                          <a:pt x="76946" y="30122"/>
                        </a:cubicBezTo>
                        <a:cubicBezTo>
                          <a:pt x="65184" y="39188"/>
                          <a:pt x="52723" y="47239"/>
                          <a:pt x="41136" y="56516"/>
                        </a:cubicBezTo>
                        <a:cubicBezTo>
                          <a:pt x="26959" y="67892"/>
                          <a:pt x="11172" y="81439"/>
                          <a:pt x="1931" y="97261"/>
                        </a:cubicBezTo>
                        <a:cubicBezTo>
                          <a:pt x="-1185" y="102547"/>
                          <a:pt x="-240" y="107833"/>
                          <a:pt x="2701" y="111403"/>
                        </a:cubicBezTo>
                        <a:cubicBezTo>
                          <a:pt x="2771" y="121065"/>
                          <a:pt x="11207" y="130901"/>
                          <a:pt x="22899" y="126875"/>
                        </a:cubicBezTo>
                        <a:cubicBezTo>
                          <a:pt x="23529" y="126806"/>
                          <a:pt x="24159" y="126771"/>
                          <a:pt x="24824" y="126595"/>
                        </a:cubicBezTo>
                        <a:cubicBezTo>
                          <a:pt x="26154" y="126210"/>
                          <a:pt x="27414" y="125685"/>
                          <a:pt x="28709" y="125265"/>
                        </a:cubicBezTo>
                        <a:cubicBezTo>
                          <a:pt x="28709" y="125300"/>
                          <a:pt x="28744" y="125335"/>
                          <a:pt x="28744" y="125370"/>
                        </a:cubicBezTo>
                        <a:cubicBezTo>
                          <a:pt x="28989" y="125230"/>
                          <a:pt x="29234" y="125125"/>
                          <a:pt x="29480" y="124985"/>
                        </a:cubicBezTo>
                        <a:cubicBezTo>
                          <a:pt x="36235" y="122605"/>
                          <a:pt x="42536" y="119454"/>
                          <a:pt x="48487" y="115744"/>
                        </a:cubicBezTo>
                        <a:cubicBezTo>
                          <a:pt x="68055" y="107028"/>
                          <a:pt x="88288" y="99747"/>
                          <a:pt x="107050" y="89280"/>
                        </a:cubicBezTo>
                        <a:cubicBezTo>
                          <a:pt x="135089" y="73598"/>
                          <a:pt x="164318" y="50705"/>
                          <a:pt x="162183" y="15035"/>
                        </a:cubicBezTo>
                        <a:close/>
                      </a:path>
                    </a:pathLst>
                  </a:custGeom>
                  <a:solidFill>
                    <a:srgbClr val="FAF0E9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F9E2593A-812C-4817-B377-0F8461934745}"/>
                      </a:ext>
                    </a:extLst>
                  </p:cNvPr>
                  <p:cNvSpPr/>
                  <p:nvPr/>
                </p:nvSpPr>
                <p:spPr>
                  <a:xfrm>
                    <a:off x="8949229" y="7365606"/>
                    <a:ext cx="98177" cy="74294"/>
                  </a:xfrm>
                  <a:custGeom>
                    <a:avLst/>
                    <a:gdLst>
                      <a:gd name="connsiteX0" fmla="*/ 97795 w 98177"/>
                      <a:gd name="connsiteY0" fmla="*/ 10539 h 74294"/>
                      <a:gd name="connsiteX1" fmla="*/ 83268 w 98177"/>
                      <a:gd name="connsiteY1" fmla="*/ 143 h 74294"/>
                      <a:gd name="connsiteX2" fmla="*/ 65801 w 98177"/>
                      <a:gd name="connsiteY2" fmla="*/ 8404 h 74294"/>
                      <a:gd name="connsiteX3" fmla="*/ 60130 w 98177"/>
                      <a:gd name="connsiteY3" fmla="*/ 13375 h 74294"/>
                      <a:gd name="connsiteX4" fmla="*/ 35976 w 98177"/>
                      <a:gd name="connsiteY4" fmla="*/ 29022 h 74294"/>
                      <a:gd name="connsiteX5" fmla="*/ 18404 w 98177"/>
                      <a:gd name="connsiteY5" fmla="*/ 41239 h 74294"/>
                      <a:gd name="connsiteX6" fmla="*/ 27 w 98177"/>
                      <a:gd name="connsiteY6" fmla="*/ 67142 h 74294"/>
                      <a:gd name="connsiteX7" fmla="*/ 4507 w 98177"/>
                      <a:gd name="connsiteY7" fmla="*/ 74178 h 74294"/>
                      <a:gd name="connsiteX8" fmla="*/ 18019 w 98177"/>
                      <a:gd name="connsiteY8" fmla="*/ 70993 h 74294"/>
                      <a:gd name="connsiteX9" fmla="*/ 20539 w 98177"/>
                      <a:gd name="connsiteY9" fmla="*/ 68963 h 74294"/>
                      <a:gd name="connsiteX10" fmla="*/ 24670 w 98177"/>
                      <a:gd name="connsiteY10" fmla="*/ 66372 h 74294"/>
                      <a:gd name="connsiteX11" fmla="*/ 35311 w 98177"/>
                      <a:gd name="connsiteY11" fmla="*/ 60386 h 74294"/>
                      <a:gd name="connsiteX12" fmla="*/ 52674 w 98177"/>
                      <a:gd name="connsiteY12" fmla="*/ 50550 h 74294"/>
                      <a:gd name="connsiteX13" fmla="*/ 77457 w 98177"/>
                      <a:gd name="connsiteY13" fmla="*/ 35358 h 74294"/>
                      <a:gd name="connsiteX14" fmla="*/ 89569 w 98177"/>
                      <a:gd name="connsiteY14" fmla="*/ 26362 h 74294"/>
                      <a:gd name="connsiteX15" fmla="*/ 97795 w 98177"/>
                      <a:gd name="connsiteY15" fmla="*/ 10539 h 74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8177" h="74294">
                        <a:moveTo>
                          <a:pt x="97795" y="10539"/>
                        </a:moveTo>
                        <a:cubicBezTo>
                          <a:pt x="96290" y="4308"/>
                          <a:pt x="89989" y="-942"/>
                          <a:pt x="83268" y="143"/>
                        </a:cubicBezTo>
                        <a:cubicBezTo>
                          <a:pt x="75847" y="1333"/>
                          <a:pt x="71366" y="3818"/>
                          <a:pt x="65801" y="8404"/>
                        </a:cubicBezTo>
                        <a:cubicBezTo>
                          <a:pt x="63875" y="10014"/>
                          <a:pt x="62055" y="11764"/>
                          <a:pt x="60130" y="13375"/>
                        </a:cubicBezTo>
                        <a:cubicBezTo>
                          <a:pt x="52814" y="19570"/>
                          <a:pt x="44098" y="23946"/>
                          <a:pt x="35976" y="29022"/>
                        </a:cubicBezTo>
                        <a:cubicBezTo>
                          <a:pt x="29956" y="32802"/>
                          <a:pt x="24110" y="37038"/>
                          <a:pt x="18404" y="41239"/>
                        </a:cubicBezTo>
                        <a:cubicBezTo>
                          <a:pt x="10073" y="47364"/>
                          <a:pt x="-603" y="55696"/>
                          <a:pt x="27" y="67142"/>
                        </a:cubicBezTo>
                        <a:cubicBezTo>
                          <a:pt x="97" y="68612"/>
                          <a:pt x="2057" y="74773"/>
                          <a:pt x="4507" y="74178"/>
                        </a:cubicBezTo>
                        <a:cubicBezTo>
                          <a:pt x="9548" y="74668"/>
                          <a:pt x="14064" y="73618"/>
                          <a:pt x="18019" y="70993"/>
                        </a:cubicBezTo>
                        <a:cubicBezTo>
                          <a:pt x="18859" y="70292"/>
                          <a:pt x="19699" y="69627"/>
                          <a:pt x="20539" y="68963"/>
                        </a:cubicBezTo>
                        <a:cubicBezTo>
                          <a:pt x="21870" y="68017"/>
                          <a:pt x="23270" y="67212"/>
                          <a:pt x="24670" y="66372"/>
                        </a:cubicBezTo>
                        <a:cubicBezTo>
                          <a:pt x="28205" y="64307"/>
                          <a:pt x="31671" y="62241"/>
                          <a:pt x="35311" y="60386"/>
                        </a:cubicBezTo>
                        <a:cubicBezTo>
                          <a:pt x="41262" y="57341"/>
                          <a:pt x="46933" y="53980"/>
                          <a:pt x="52674" y="50550"/>
                        </a:cubicBezTo>
                        <a:cubicBezTo>
                          <a:pt x="61040" y="45579"/>
                          <a:pt x="69651" y="41204"/>
                          <a:pt x="77457" y="35358"/>
                        </a:cubicBezTo>
                        <a:cubicBezTo>
                          <a:pt x="81728" y="32137"/>
                          <a:pt x="84843" y="28182"/>
                          <a:pt x="89569" y="26362"/>
                        </a:cubicBezTo>
                        <a:cubicBezTo>
                          <a:pt x="95975" y="24016"/>
                          <a:pt x="99370" y="17015"/>
                          <a:pt x="97795" y="10539"/>
                        </a:cubicBezTo>
                        <a:close/>
                      </a:path>
                    </a:pathLst>
                  </a:custGeom>
                  <a:solidFill>
                    <a:srgbClr val="F3BAAF"/>
                  </a:solidFill>
                  <a:ln w="34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BD35B081-3337-412E-AC85-526CF543F410}"/>
                    </a:ext>
                  </a:extLst>
                </p:cNvPr>
                <p:cNvSpPr/>
                <p:nvPr/>
              </p:nvSpPr>
              <p:spPr>
                <a:xfrm flipH="1">
                  <a:off x="8014586" y="7914201"/>
                  <a:ext cx="72013" cy="45719"/>
                </a:xfrm>
                <a:custGeom>
                  <a:avLst/>
                  <a:gdLst>
                    <a:gd name="connsiteX0" fmla="*/ 45709 w 45904"/>
                    <a:gd name="connsiteY0" fmla="*/ 11190 h 29143"/>
                    <a:gd name="connsiteX1" fmla="*/ 41299 w 45904"/>
                    <a:gd name="connsiteY1" fmla="*/ 4294 h 29143"/>
                    <a:gd name="connsiteX2" fmla="*/ 30832 w 45904"/>
                    <a:gd name="connsiteY2" fmla="*/ 233 h 29143"/>
                    <a:gd name="connsiteX3" fmla="*/ 22466 w 45904"/>
                    <a:gd name="connsiteY3" fmla="*/ 479 h 29143"/>
                    <a:gd name="connsiteX4" fmla="*/ 12560 w 45904"/>
                    <a:gd name="connsiteY4" fmla="*/ 2754 h 29143"/>
                    <a:gd name="connsiteX5" fmla="*/ 10844 w 45904"/>
                    <a:gd name="connsiteY5" fmla="*/ 2894 h 29143"/>
                    <a:gd name="connsiteX6" fmla="*/ 3108 w 45904"/>
                    <a:gd name="connsiteY6" fmla="*/ 6429 h 29143"/>
                    <a:gd name="connsiteX7" fmla="*/ 28 w 45904"/>
                    <a:gd name="connsiteY7" fmla="*/ 14655 h 29143"/>
                    <a:gd name="connsiteX8" fmla="*/ 3563 w 45904"/>
                    <a:gd name="connsiteY8" fmla="*/ 22392 h 29143"/>
                    <a:gd name="connsiteX9" fmla="*/ 11334 w 45904"/>
                    <a:gd name="connsiteY9" fmla="*/ 25437 h 29143"/>
                    <a:gd name="connsiteX10" fmla="*/ 14310 w 45904"/>
                    <a:gd name="connsiteY10" fmla="*/ 26837 h 29143"/>
                    <a:gd name="connsiteX11" fmla="*/ 16165 w 45904"/>
                    <a:gd name="connsiteY11" fmla="*/ 27537 h 29143"/>
                    <a:gd name="connsiteX12" fmla="*/ 19105 w 45904"/>
                    <a:gd name="connsiteY12" fmla="*/ 28272 h 29143"/>
                    <a:gd name="connsiteX13" fmla="*/ 27787 w 45904"/>
                    <a:gd name="connsiteY13" fmla="*/ 29112 h 29143"/>
                    <a:gd name="connsiteX14" fmla="*/ 43959 w 45904"/>
                    <a:gd name="connsiteY14" fmla="*/ 19346 h 29143"/>
                    <a:gd name="connsiteX15" fmla="*/ 45709 w 45904"/>
                    <a:gd name="connsiteY15" fmla="*/ 11190 h 29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5904" h="29143">
                      <a:moveTo>
                        <a:pt x="45709" y="11190"/>
                      </a:moveTo>
                      <a:cubicBezTo>
                        <a:pt x="45079" y="8459"/>
                        <a:pt x="43679" y="5904"/>
                        <a:pt x="41299" y="4294"/>
                      </a:cubicBezTo>
                      <a:cubicBezTo>
                        <a:pt x="37973" y="2054"/>
                        <a:pt x="34753" y="899"/>
                        <a:pt x="30832" y="233"/>
                      </a:cubicBezTo>
                      <a:cubicBezTo>
                        <a:pt x="28032" y="-222"/>
                        <a:pt x="25231" y="59"/>
                        <a:pt x="22466" y="479"/>
                      </a:cubicBezTo>
                      <a:cubicBezTo>
                        <a:pt x="19105" y="1003"/>
                        <a:pt x="15885" y="2054"/>
                        <a:pt x="12560" y="2754"/>
                      </a:cubicBezTo>
                      <a:cubicBezTo>
                        <a:pt x="11999" y="2789"/>
                        <a:pt x="11404" y="2894"/>
                        <a:pt x="10844" y="2894"/>
                      </a:cubicBezTo>
                      <a:cubicBezTo>
                        <a:pt x="8044" y="2929"/>
                        <a:pt x="4998" y="4434"/>
                        <a:pt x="3108" y="6429"/>
                      </a:cubicBezTo>
                      <a:cubicBezTo>
                        <a:pt x="1183" y="8459"/>
                        <a:pt x="-217" y="11820"/>
                        <a:pt x="28" y="14655"/>
                      </a:cubicBezTo>
                      <a:cubicBezTo>
                        <a:pt x="273" y="17526"/>
                        <a:pt x="1323" y="20466"/>
                        <a:pt x="3563" y="22392"/>
                      </a:cubicBezTo>
                      <a:cubicBezTo>
                        <a:pt x="5734" y="24282"/>
                        <a:pt x="8429" y="25437"/>
                        <a:pt x="11334" y="25437"/>
                      </a:cubicBezTo>
                      <a:cubicBezTo>
                        <a:pt x="12314" y="25927"/>
                        <a:pt x="13295" y="26417"/>
                        <a:pt x="14310" y="26837"/>
                      </a:cubicBezTo>
                      <a:cubicBezTo>
                        <a:pt x="14905" y="27082"/>
                        <a:pt x="15535" y="27362"/>
                        <a:pt x="16165" y="27537"/>
                      </a:cubicBezTo>
                      <a:cubicBezTo>
                        <a:pt x="17145" y="27817"/>
                        <a:pt x="18125" y="28062"/>
                        <a:pt x="19105" y="28272"/>
                      </a:cubicBezTo>
                      <a:cubicBezTo>
                        <a:pt x="21941" y="28903"/>
                        <a:pt x="24881" y="29252"/>
                        <a:pt x="27787" y="29112"/>
                      </a:cubicBezTo>
                      <a:cubicBezTo>
                        <a:pt x="34333" y="28797"/>
                        <a:pt x="40528" y="24947"/>
                        <a:pt x="43959" y="19346"/>
                      </a:cubicBezTo>
                      <a:cubicBezTo>
                        <a:pt x="45359" y="17036"/>
                        <a:pt x="46339" y="14025"/>
                        <a:pt x="45709" y="11190"/>
                      </a:cubicBezTo>
                      <a:close/>
                    </a:path>
                  </a:pathLst>
                </a:custGeom>
                <a:solidFill>
                  <a:srgbClr val="F7CFC8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E30A1C2D-710A-4ED8-8881-B525647AECF5}"/>
                    </a:ext>
                  </a:extLst>
                </p:cNvPr>
                <p:cNvSpPr/>
                <p:nvPr/>
              </p:nvSpPr>
              <p:spPr>
                <a:xfrm>
                  <a:off x="8206185" y="7861412"/>
                  <a:ext cx="25200" cy="25200"/>
                </a:xfrm>
                <a:custGeom>
                  <a:avLst/>
                  <a:gdLst>
                    <a:gd name="connsiteX0" fmla="*/ 9123 w 17230"/>
                    <a:gd name="connsiteY0" fmla="*/ 0 h 17782"/>
                    <a:gd name="connsiteX1" fmla="*/ 8108 w 17230"/>
                    <a:gd name="connsiteY1" fmla="*/ 17783 h 17782"/>
                    <a:gd name="connsiteX2" fmla="*/ 9123 w 17230"/>
                    <a:gd name="connsiteY2" fmla="*/ 0 h 17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30" h="17782">
                      <a:moveTo>
                        <a:pt x="9123" y="0"/>
                      </a:moveTo>
                      <a:cubicBezTo>
                        <a:pt x="-2324" y="0"/>
                        <a:pt x="-3374" y="17783"/>
                        <a:pt x="8108" y="17783"/>
                      </a:cubicBezTo>
                      <a:cubicBezTo>
                        <a:pt x="19554" y="17783"/>
                        <a:pt x="20605" y="0"/>
                        <a:pt x="912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B42AEF97-7A0E-428C-9A1C-71C4D9E9A46B}"/>
                    </a:ext>
                  </a:extLst>
                </p:cNvPr>
                <p:cNvGrpSpPr/>
                <p:nvPr/>
              </p:nvGrpSpPr>
              <p:grpSpPr>
                <a:xfrm>
                  <a:off x="8086224" y="7908137"/>
                  <a:ext cx="104841" cy="121503"/>
                  <a:chOff x="8086224" y="7908137"/>
                  <a:chExt cx="104841" cy="121503"/>
                </a:xfrm>
              </p:grpSpPr>
              <p:sp>
                <p:nvSpPr>
                  <p:cNvPr id="82" name="Arc 81">
                    <a:extLst>
                      <a:ext uri="{FF2B5EF4-FFF2-40B4-BE49-F238E27FC236}">
                        <a16:creationId xmlns:a16="http://schemas.microsoft.com/office/drawing/2014/main" id="{0DCA270D-BA45-4D5E-B6FB-A99E1365674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8138991" y="7908831"/>
                    <a:ext cx="52074" cy="120809"/>
                  </a:xfrm>
                  <a:prstGeom prst="arc">
                    <a:avLst>
                      <a:gd name="adj1" fmla="val 14693072"/>
                      <a:gd name="adj2" fmla="val 0"/>
                    </a:avLst>
                  </a:prstGeom>
                  <a:ln>
                    <a:solidFill>
                      <a:srgbClr val="AA591E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3" name="Arc 82">
                    <a:extLst>
                      <a:ext uri="{FF2B5EF4-FFF2-40B4-BE49-F238E27FC236}">
                        <a16:creationId xmlns:a16="http://schemas.microsoft.com/office/drawing/2014/main" id="{1D52105D-991F-4F96-8CCC-4A2E9E20C2AB}"/>
                      </a:ext>
                    </a:extLst>
                  </p:cNvPr>
                  <p:cNvSpPr/>
                  <p:nvPr/>
                </p:nvSpPr>
                <p:spPr>
                  <a:xfrm flipV="1">
                    <a:off x="8086224" y="7908137"/>
                    <a:ext cx="52074" cy="120809"/>
                  </a:xfrm>
                  <a:prstGeom prst="arc">
                    <a:avLst>
                      <a:gd name="adj1" fmla="val 14693072"/>
                      <a:gd name="adj2" fmla="val 0"/>
                    </a:avLst>
                  </a:prstGeom>
                  <a:ln>
                    <a:solidFill>
                      <a:srgbClr val="AA591E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51BAD8C0-5CC0-4C29-96E4-4E8AACE021BA}"/>
                    </a:ext>
                  </a:extLst>
                </p:cNvPr>
                <p:cNvSpPr/>
                <p:nvPr/>
              </p:nvSpPr>
              <p:spPr>
                <a:xfrm rot="19298799">
                  <a:off x="8113230" y="7909786"/>
                  <a:ext cx="62617" cy="56556"/>
                </a:xfrm>
                <a:custGeom>
                  <a:avLst/>
                  <a:gdLst>
                    <a:gd name="connsiteX0" fmla="*/ 37682 w 39845"/>
                    <a:gd name="connsiteY0" fmla="*/ 14089 h 35988"/>
                    <a:gd name="connsiteX1" fmla="*/ 24940 w 39845"/>
                    <a:gd name="connsiteY1" fmla="*/ 13704 h 35988"/>
                    <a:gd name="connsiteX2" fmla="*/ 17904 w 39845"/>
                    <a:gd name="connsiteY2" fmla="*/ 16154 h 35988"/>
                    <a:gd name="connsiteX3" fmla="*/ 20985 w 39845"/>
                    <a:gd name="connsiteY3" fmla="*/ 8558 h 35988"/>
                    <a:gd name="connsiteX4" fmla="*/ 17029 w 39845"/>
                    <a:gd name="connsiteY4" fmla="*/ 17 h 35988"/>
                    <a:gd name="connsiteX5" fmla="*/ 7403 w 39845"/>
                    <a:gd name="connsiteY5" fmla="*/ 6878 h 35988"/>
                    <a:gd name="connsiteX6" fmla="*/ 2152 w 39845"/>
                    <a:gd name="connsiteY6" fmla="*/ 18815 h 35988"/>
                    <a:gd name="connsiteX7" fmla="*/ 157 w 39845"/>
                    <a:gd name="connsiteY7" fmla="*/ 34252 h 35988"/>
                    <a:gd name="connsiteX8" fmla="*/ 1242 w 39845"/>
                    <a:gd name="connsiteY8" fmla="*/ 35407 h 35988"/>
                    <a:gd name="connsiteX9" fmla="*/ 3237 w 39845"/>
                    <a:gd name="connsiteY9" fmla="*/ 35932 h 35988"/>
                    <a:gd name="connsiteX10" fmla="*/ 22840 w 39845"/>
                    <a:gd name="connsiteY10" fmla="*/ 31486 h 35988"/>
                    <a:gd name="connsiteX11" fmla="*/ 36982 w 39845"/>
                    <a:gd name="connsiteY11" fmla="*/ 23995 h 35988"/>
                    <a:gd name="connsiteX12" fmla="*/ 37682 w 39845"/>
                    <a:gd name="connsiteY12" fmla="*/ 14089 h 3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9845" h="35988">
                      <a:moveTo>
                        <a:pt x="37682" y="14089"/>
                      </a:moveTo>
                      <a:cubicBezTo>
                        <a:pt x="34007" y="11638"/>
                        <a:pt x="28896" y="12654"/>
                        <a:pt x="24940" y="13704"/>
                      </a:cubicBezTo>
                      <a:cubicBezTo>
                        <a:pt x="22595" y="14334"/>
                        <a:pt x="20180" y="15139"/>
                        <a:pt x="17904" y="16154"/>
                      </a:cubicBezTo>
                      <a:cubicBezTo>
                        <a:pt x="19200" y="13739"/>
                        <a:pt x="20425" y="11288"/>
                        <a:pt x="20985" y="8558"/>
                      </a:cubicBezTo>
                      <a:cubicBezTo>
                        <a:pt x="21650" y="5268"/>
                        <a:pt x="21335" y="332"/>
                        <a:pt x="17029" y="17"/>
                      </a:cubicBezTo>
                      <a:cubicBezTo>
                        <a:pt x="12934" y="-298"/>
                        <a:pt x="9468" y="3832"/>
                        <a:pt x="7403" y="6878"/>
                      </a:cubicBezTo>
                      <a:cubicBezTo>
                        <a:pt x="4953" y="10483"/>
                        <a:pt x="3377" y="14649"/>
                        <a:pt x="2152" y="18815"/>
                      </a:cubicBezTo>
                      <a:cubicBezTo>
                        <a:pt x="752" y="23715"/>
                        <a:pt x="-438" y="29106"/>
                        <a:pt x="157" y="34252"/>
                      </a:cubicBezTo>
                      <a:cubicBezTo>
                        <a:pt x="227" y="34952"/>
                        <a:pt x="717" y="35267"/>
                        <a:pt x="1242" y="35407"/>
                      </a:cubicBezTo>
                      <a:cubicBezTo>
                        <a:pt x="1732" y="35862"/>
                        <a:pt x="2397" y="36107"/>
                        <a:pt x="3237" y="35932"/>
                      </a:cubicBezTo>
                      <a:cubicBezTo>
                        <a:pt x="9818" y="34567"/>
                        <a:pt x="16434" y="33516"/>
                        <a:pt x="22840" y="31486"/>
                      </a:cubicBezTo>
                      <a:cubicBezTo>
                        <a:pt x="27811" y="29911"/>
                        <a:pt x="33237" y="27776"/>
                        <a:pt x="36982" y="23995"/>
                      </a:cubicBezTo>
                      <a:cubicBezTo>
                        <a:pt x="39572" y="21265"/>
                        <a:pt x="41533" y="16679"/>
                        <a:pt x="37682" y="14089"/>
                      </a:cubicBezTo>
                      <a:close/>
                    </a:path>
                  </a:pathLst>
                </a:custGeom>
                <a:solidFill>
                  <a:srgbClr val="F3BAAF"/>
                </a:solidFill>
                <a:ln w="34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120" name="Graphic 116">
            <a:extLst>
              <a:ext uri="{FF2B5EF4-FFF2-40B4-BE49-F238E27FC236}">
                <a16:creationId xmlns:a16="http://schemas.microsoft.com/office/drawing/2014/main" id="{4E8B429C-68A7-49D8-8E88-B87FF753C727}"/>
              </a:ext>
            </a:extLst>
          </p:cNvPr>
          <p:cNvGrpSpPr/>
          <p:nvPr/>
        </p:nvGrpSpPr>
        <p:grpSpPr>
          <a:xfrm>
            <a:off x="7515873" y="8378088"/>
            <a:ext cx="313224" cy="147088"/>
            <a:chOff x="6436178" y="2498453"/>
            <a:chExt cx="1304178" cy="612437"/>
          </a:xfrm>
          <a:solidFill>
            <a:srgbClr val="202545"/>
          </a:solidFill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B8643CA-218C-4AF3-BF89-DFCD3FC66C45}"/>
                </a:ext>
              </a:extLst>
            </p:cNvPr>
            <p:cNvSpPr/>
            <p:nvPr/>
          </p:nvSpPr>
          <p:spPr>
            <a:xfrm>
              <a:off x="6436178" y="2498453"/>
              <a:ext cx="593729" cy="593729"/>
            </a:xfrm>
            <a:custGeom>
              <a:avLst/>
              <a:gdLst>
                <a:gd name="connsiteX0" fmla="*/ 289143 w 593729"/>
                <a:gd name="connsiteY0" fmla="*/ 593621 h 593729"/>
                <a:gd name="connsiteX1" fmla="*/ 109 w 593729"/>
                <a:gd name="connsiteY1" fmla="*/ 289143 h 593729"/>
                <a:gd name="connsiteX2" fmla="*/ 304587 w 593729"/>
                <a:gd name="connsiteY2" fmla="*/ 109 h 593729"/>
                <a:gd name="connsiteX3" fmla="*/ 593621 w 593729"/>
                <a:gd name="connsiteY3" fmla="*/ 304587 h 593729"/>
                <a:gd name="connsiteX4" fmla="*/ 289143 w 593729"/>
                <a:gd name="connsiteY4" fmla="*/ 593621 h 593729"/>
                <a:gd name="connsiteX5" fmla="*/ 302381 w 593729"/>
                <a:gd name="connsiteY5" fmla="*/ 68506 h 593729"/>
                <a:gd name="connsiteX6" fmla="*/ 68506 w 593729"/>
                <a:gd name="connsiteY6" fmla="*/ 291349 h 593729"/>
                <a:gd name="connsiteX7" fmla="*/ 291349 w 593729"/>
                <a:gd name="connsiteY7" fmla="*/ 524120 h 593729"/>
                <a:gd name="connsiteX8" fmla="*/ 525223 w 593729"/>
                <a:gd name="connsiteY8" fmla="*/ 302381 h 593729"/>
                <a:gd name="connsiteX9" fmla="*/ 302381 w 593729"/>
                <a:gd name="connsiteY9" fmla="*/ 68506 h 59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3729" h="593729">
                  <a:moveTo>
                    <a:pt x="289143" y="593621"/>
                  </a:moveTo>
                  <a:cubicBezTo>
                    <a:pt x="125872" y="589208"/>
                    <a:pt x="-4304" y="452413"/>
                    <a:pt x="109" y="289143"/>
                  </a:cubicBezTo>
                  <a:cubicBezTo>
                    <a:pt x="4522" y="125872"/>
                    <a:pt x="141316" y="-4304"/>
                    <a:pt x="304587" y="109"/>
                  </a:cubicBezTo>
                  <a:cubicBezTo>
                    <a:pt x="467858" y="4522"/>
                    <a:pt x="598033" y="141316"/>
                    <a:pt x="593621" y="304587"/>
                  </a:cubicBezTo>
                  <a:cubicBezTo>
                    <a:pt x="589208" y="467858"/>
                    <a:pt x="452413" y="598033"/>
                    <a:pt x="289143" y="593621"/>
                  </a:cubicBezTo>
                  <a:close/>
                  <a:moveTo>
                    <a:pt x="302381" y="68506"/>
                  </a:moveTo>
                  <a:cubicBezTo>
                    <a:pt x="176618" y="65197"/>
                    <a:pt x="71816" y="165586"/>
                    <a:pt x="68506" y="291349"/>
                  </a:cubicBezTo>
                  <a:cubicBezTo>
                    <a:pt x="65197" y="416008"/>
                    <a:pt x="165586" y="521914"/>
                    <a:pt x="291349" y="524120"/>
                  </a:cubicBezTo>
                  <a:cubicBezTo>
                    <a:pt x="417112" y="527430"/>
                    <a:pt x="521914" y="428143"/>
                    <a:pt x="525223" y="302381"/>
                  </a:cubicBezTo>
                  <a:cubicBezTo>
                    <a:pt x="527430" y="176618"/>
                    <a:pt x="428143" y="71816"/>
                    <a:pt x="302381" y="68506"/>
                  </a:cubicBezTo>
                  <a:close/>
                </a:path>
              </a:pathLst>
            </a:custGeom>
            <a:solidFill>
              <a:srgbClr val="202545"/>
            </a:solidFill>
            <a:ln w="24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93893AA-53AB-4323-8CE1-5A959254314F}"/>
                </a:ext>
              </a:extLst>
            </p:cNvPr>
            <p:cNvSpPr/>
            <p:nvPr/>
          </p:nvSpPr>
          <p:spPr>
            <a:xfrm>
              <a:off x="7146626" y="2517206"/>
              <a:ext cx="593729" cy="593683"/>
            </a:xfrm>
            <a:custGeom>
              <a:avLst/>
              <a:gdLst>
                <a:gd name="connsiteX0" fmla="*/ 289143 w 593729"/>
                <a:gd name="connsiteY0" fmla="*/ 593622 h 593683"/>
                <a:gd name="connsiteX1" fmla="*/ 109 w 593729"/>
                <a:gd name="connsiteY1" fmla="*/ 289143 h 593683"/>
                <a:gd name="connsiteX2" fmla="*/ 304587 w 593729"/>
                <a:gd name="connsiteY2" fmla="*/ 110 h 593683"/>
                <a:gd name="connsiteX3" fmla="*/ 593621 w 593729"/>
                <a:gd name="connsiteY3" fmla="*/ 304588 h 593683"/>
                <a:gd name="connsiteX4" fmla="*/ 289143 w 593729"/>
                <a:gd name="connsiteY4" fmla="*/ 593622 h 593683"/>
                <a:gd name="connsiteX5" fmla="*/ 302381 w 593729"/>
                <a:gd name="connsiteY5" fmla="*/ 68507 h 593683"/>
                <a:gd name="connsiteX6" fmla="*/ 68506 w 593729"/>
                <a:gd name="connsiteY6" fmla="*/ 290247 h 593683"/>
                <a:gd name="connsiteX7" fmla="*/ 291349 w 593729"/>
                <a:gd name="connsiteY7" fmla="*/ 524121 h 593683"/>
                <a:gd name="connsiteX8" fmla="*/ 525223 w 593729"/>
                <a:gd name="connsiteY8" fmla="*/ 302382 h 593683"/>
                <a:gd name="connsiteX9" fmla="*/ 302381 w 593729"/>
                <a:gd name="connsiteY9" fmla="*/ 68507 h 59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3729" h="593683">
                  <a:moveTo>
                    <a:pt x="289143" y="593622"/>
                  </a:moveTo>
                  <a:cubicBezTo>
                    <a:pt x="125872" y="589209"/>
                    <a:pt x="-4304" y="452414"/>
                    <a:pt x="109" y="289143"/>
                  </a:cubicBezTo>
                  <a:cubicBezTo>
                    <a:pt x="4522" y="124769"/>
                    <a:pt x="141316" y="-4303"/>
                    <a:pt x="304587" y="110"/>
                  </a:cubicBezTo>
                  <a:cubicBezTo>
                    <a:pt x="467858" y="4523"/>
                    <a:pt x="598033" y="141317"/>
                    <a:pt x="593621" y="304588"/>
                  </a:cubicBezTo>
                  <a:cubicBezTo>
                    <a:pt x="589208" y="467859"/>
                    <a:pt x="452413" y="596931"/>
                    <a:pt x="289143" y="593622"/>
                  </a:cubicBezTo>
                  <a:close/>
                  <a:moveTo>
                    <a:pt x="302381" y="68507"/>
                  </a:moveTo>
                  <a:cubicBezTo>
                    <a:pt x="176618" y="65198"/>
                    <a:pt x="71816" y="164484"/>
                    <a:pt x="68506" y="290247"/>
                  </a:cubicBezTo>
                  <a:cubicBezTo>
                    <a:pt x="65197" y="416009"/>
                    <a:pt x="165586" y="520812"/>
                    <a:pt x="291349" y="524121"/>
                  </a:cubicBezTo>
                  <a:cubicBezTo>
                    <a:pt x="417112" y="527431"/>
                    <a:pt x="521914" y="428144"/>
                    <a:pt x="525223" y="302382"/>
                  </a:cubicBezTo>
                  <a:cubicBezTo>
                    <a:pt x="527430" y="176619"/>
                    <a:pt x="428143" y="71817"/>
                    <a:pt x="302381" y="68507"/>
                  </a:cubicBezTo>
                  <a:close/>
                </a:path>
              </a:pathLst>
            </a:custGeom>
            <a:solidFill>
              <a:srgbClr val="202545"/>
            </a:solidFill>
            <a:ln w="24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F69AA014-EE2C-4A80-9A69-31A6A790D9E0}"/>
                </a:ext>
              </a:extLst>
            </p:cNvPr>
            <p:cNvSpPr/>
            <p:nvPr/>
          </p:nvSpPr>
          <p:spPr>
            <a:xfrm>
              <a:off x="6978247" y="2641432"/>
              <a:ext cx="233576" cy="87362"/>
            </a:xfrm>
            <a:custGeom>
              <a:avLst/>
              <a:gdLst>
                <a:gd name="connsiteX0" fmla="*/ 10733 w 233576"/>
                <a:gd name="connsiteY0" fmla="*/ 15988 h 87362"/>
                <a:gd name="connsiteX1" fmla="*/ 224751 w 233576"/>
                <a:gd name="connsiteY1" fmla="*/ 34742 h 87362"/>
                <a:gd name="connsiteX2" fmla="*/ 233576 w 233576"/>
                <a:gd name="connsiteY2" fmla="*/ 85488 h 87362"/>
                <a:gd name="connsiteX3" fmla="*/ 22868 w 233576"/>
                <a:gd name="connsiteY3" fmla="*/ 77766 h 87362"/>
                <a:gd name="connsiteX4" fmla="*/ 10733 w 233576"/>
                <a:gd name="connsiteY4" fmla="*/ 15988 h 87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576" h="87362">
                  <a:moveTo>
                    <a:pt x="10733" y="15988"/>
                  </a:moveTo>
                  <a:cubicBezTo>
                    <a:pt x="10733" y="15988"/>
                    <a:pt x="98988" y="-30346"/>
                    <a:pt x="224751" y="34742"/>
                  </a:cubicBezTo>
                  <a:lnTo>
                    <a:pt x="233576" y="85488"/>
                  </a:lnTo>
                  <a:cubicBezTo>
                    <a:pt x="233576" y="85488"/>
                    <a:pt x="65892" y="36948"/>
                    <a:pt x="22868" y="77766"/>
                  </a:cubicBezTo>
                  <a:cubicBezTo>
                    <a:pt x="-20156" y="118583"/>
                    <a:pt x="10733" y="15988"/>
                    <a:pt x="10733" y="15988"/>
                  </a:cubicBezTo>
                  <a:close/>
                </a:path>
              </a:pathLst>
            </a:custGeom>
            <a:solidFill>
              <a:srgbClr val="202545"/>
            </a:solidFill>
            <a:ln w="24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E6344DBE-1EB3-4C58-A8D2-3AB43825224A}"/>
              </a:ext>
            </a:extLst>
          </p:cNvPr>
          <p:cNvGrpSpPr/>
          <p:nvPr/>
        </p:nvGrpSpPr>
        <p:grpSpPr>
          <a:xfrm>
            <a:off x="7553093" y="8430460"/>
            <a:ext cx="235237" cy="49040"/>
            <a:chOff x="7553093" y="2579993"/>
            <a:chExt cx="235237" cy="49040"/>
          </a:xfrm>
        </p:grpSpPr>
        <p:sp>
          <p:nvSpPr>
            <p:cNvPr id="127" name="Arc 126">
              <a:extLst>
                <a:ext uri="{FF2B5EF4-FFF2-40B4-BE49-F238E27FC236}">
                  <a16:creationId xmlns:a16="http://schemas.microsoft.com/office/drawing/2014/main" id="{7489A58A-BA2C-4B2D-8939-47038D8D80CB}"/>
                </a:ext>
              </a:extLst>
            </p:cNvPr>
            <p:cNvSpPr/>
            <p:nvPr/>
          </p:nvSpPr>
          <p:spPr>
            <a:xfrm rot="16200000" flipV="1">
              <a:off x="7562823" y="2570263"/>
              <a:ext cx="49040" cy="68500"/>
            </a:xfrm>
            <a:prstGeom prst="arc">
              <a:avLst>
                <a:gd name="adj1" fmla="val 16200000"/>
                <a:gd name="adj2" fmla="val 5467483"/>
              </a:avLst>
            </a:prstGeom>
            <a:ln w="9525">
              <a:solidFill>
                <a:srgbClr val="2025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Arc 127">
              <a:extLst>
                <a:ext uri="{FF2B5EF4-FFF2-40B4-BE49-F238E27FC236}">
                  <a16:creationId xmlns:a16="http://schemas.microsoft.com/office/drawing/2014/main" id="{35893F89-3601-4935-8007-E6C9FB6BA272}"/>
                </a:ext>
              </a:extLst>
            </p:cNvPr>
            <p:cNvSpPr/>
            <p:nvPr/>
          </p:nvSpPr>
          <p:spPr>
            <a:xfrm rot="16200000" flipV="1">
              <a:off x="7729560" y="2570263"/>
              <a:ext cx="49040" cy="68500"/>
            </a:xfrm>
            <a:prstGeom prst="arc">
              <a:avLst>
                <a:gd name="adj1" fmla="val 16200000"/>
                <a:gd name="adj2" fmla="val 5467483"/>
              </a:avLst>
            </a:prstGeom>
            <a:ln w="9525">
              <a:solidFill>
                <a:srgbClr val="2025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131C956-C21F-43FF-9223-69C6226B07B0}"/>
              </a:ext>
            </a:extLst>
          </p:cNvPr>
          <p:cNvGrpSpPr/>
          <p:nvPr/>
        </p:nvGrpSpPr>
        <p:grpSpPr>
          <a:xfrm flipH="1">
            <a:off x="7899410" y="9463434"/>
            <a:ext cx="273725" cy="248891"/>
            <a:chOff x="5400675" y="3043237"/>
            <a:chExt cx="848511" cy="771525"/>
          </a:xfrm>
        </p:grpSpPr>
        <p:pic>
          <p:nvPicPr>
            <p:cNvPr id="106" name="Graphic 105">
              <a:extLst>
                <a:ext uri="{FF2B5EF4-FFF2-40B4-BE49-F238E27FC236}">
                  <a16:creationId xmlns:a16="http://schemas.microsoft.com/office/drawing/2014/main" id="{2A565B94-C87C-41A3-83E9-EB120A47F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976937" y="3199763"/>
              <a:ext cx="272249" cy="348479"/>
            </a:xfrm>
            <a:prstGeom prst="rect">
              <a:avLst/>
            </a:prstGeom>
          </p:spPr>
        </p:pic>
        <p:pic>
          <p:nvPicPr>
            <p:cNvPr id="107" name="Graphic 106">
              <a:extLst>
                <a:ext uri="{FF2B5EF4-FFF2-40B4-BE49-F238E27FC236}">
                  <a16:creationId xmlns:a16="http://schemas.microsoft.com/office/drawing/2014/main" id="{F0D10197-763D-43CC-8A76-AB4F145FF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400675" y="3043237"/>
              <a:ext cx="695325" cy="771525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BA7E308-977E-48CF-BF34-0AFFA78C5F24}"/>
              </a:ext>
            </a:extLst>
          </p:cNvPr>
          <p:cNvGrpSpPr/>
          <p:nvPr/>
        </p:nvGrpSpPr>
        <p:grpSpPr>
          <a:xfrm>
            <a:off x="7162089" y="8842249"/>
            <a:ext cx="795017" cy="824381"/>
            <a:chOff x="7479589" y="2991782"/>
            <a:chExt cx="795017" cy="824381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2FBAD81-6FF0-4684-A069-4291F23A6C50}"/>
                </a:ext>
              </a:extLst>
            </p:cNvPr>
            <p:cNvSpPr/>
            <p:nvPr/>
          </p:nvSpPr>
          <p:spPr>
            <a:xfrm>
              <a:off x="7562789" y="2991782"/>
              <a:ext cx="294648" cy="370667"/>
            </a:xfrm>
            <a:custGeom>
              <a:avLst/>
              <a:gdLst>
                <a:gd name="connsiteX0" fmla="*/ 237779 w 294648"/>
                <a:gd name="connsiteY0" fmla="*/ 1357 h 370667"/>
                <a:gd name="connsiteX1" fmla="*/ 184988 w 294648"/>
                <a:gd name="connsiteY1" fmla="*/ 7567 h 370667"/>
                <a:gd name="connsiteX2" fmla="*/ 145728 w 294648"/>
                <a:gd name="connsiteY2" fmla="*/ 49489 h 370667"/>
                <a:gd name="connsiteX3" fmla="*/ 145728 w 294648"/>
                <a:gd name="connsiteY3" fmla="*/ 49489 h 370667"/>
                <a:gd name="connsiteX4" fmla="*/ 0 w 294648"/>
                <a:gd name="connsiteY4" fmla="*/ 272406 h 370667"/>
                <a:gd name="connsiteX5" fmla="*/ 28835 w 294648"/>
                <a:gd name="connsiteY5" fmla="*/ 285049 h 370667"/>
                <a:gd name="connsiteX6" fmla="*/ 149277 w 294648"/>
                <a:gd name="connsiteY6" fmla="*/ 337840 h 370667"/>
                <a:gd name="connsiteX7" fmla="*/ 223583 w 294648"/>
                <a:gd name="connsiteY7" fmla="*/ 370446 h 370667"/>
                <a:gd name="connsiteX8" fmla="*/ 224248 w 294648"/>
                <a:gd name="connsiteY8" fmla="*/ 370668 h 370667"/>
                <a:gd name="connsiteX9" fmla="*/ 224026 w 294648"/>
                <a:gd name="connsiteY9" fmla="*/ 369780 h 370667"/>
                <a:gd name="connsiteX10" fmla="*/ 251974 w 294648"/>
                <a:gd name="connsiteY10" fmla="*/ 307896 h 370667"/>
                <a:gd name="connsiteX11" fmla="*/ 237779 w 294648"/>
                <a:gd name="connsiteY11" fmla="*/ 1357 h 37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648" h="370667">
                  <a:moveTo>
                    <a:pt x="237779" y="1357"/>
                  </a:moveTo>
                  <a:cubicBezTo>
                    <a:pt x="223361" y="-1527"/>
                    <a:pt x="205838" y="26"/>
                    <a:pt x="184988" y="7567"/>
                  </a:cubicBezTo>
                  <a:cubicBezTo>
                    <a:pt x="173676" y="13334"/>
                    <a:pt x="160367" y="27974"/>
                    <a:pt x="145728" y="49489"/>
                  </a:cubicBezTo>
                  <a:lnTo>
                    <a:pt x="145728" y="49489"/>
                  </a:lnTo>
                  <a:cubicBezTo>
                    <a:pt x="137521" y="61910"/>
                    <a:pt x="0" y="272406"/>
                    <a:pt x="0" y="272406"/>
                  </a:cubicBezTo>
                  <a:lnTo>
                    <a:pt x="28835" y="285049"/>
                  </a:lnTo>
                  <a:lnTo>
                    <a:pt x="149277" y="337840"/>
                  </a:lnTo>
                  <a:lnTo>
                    <a:pt x="223583" y="370446"/>
                  </a:lnTo>
                  <a:lnTo>
                    <a:pt x="224248" y="370668"/>
                  </a:lnTo>
                  <a:lnTo>
                    <a:pt x="224026" y="369780"/>
                  </a:lnTo>
                  <a:cubicBezTo>
                    <a:pt x="233121" y="351592"/>
                    <a:pt x="242215" y="331629"/>
                    <a:pt x="251974" y="307896"/>
                  </a:cubicBezTo>
                  <a:cubicBezTo>
                    <a:pt x="300772" y="190337"/>
                    <a:pt x="321622" y="17992"/>
                    <a:pt x="237779" y="1357"/>
                  </a:cubicBezTo>
                  <a:close/>
                </a:path>
              </a:pathLst>
            </a:custGeom>
            <a:solidFill>
              <a:srgbClr val="849EA0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B622401-5030-469F-9651-26753B401B2B}"/>
                </a:ext>
              </a:extLst>
            </p:cNvPr>
            <p:cNvSpPr/>
            <p:nvPr/>
          </p:nvSpPr>
          <p:spPr>
            <a:xfrm>
              <a:off x="7479589" y="3276388"/>
              <a:ext cx="795017" cy="539775"/>
            </a:xfrm>
            <a:custGeom>
              <a:avLst/>
              <a:gdLst>
                <a:gd name="connsiteX0" fmla="*/ 784114 w 795017"/>
                <a:gd name="connsiteY0" fmla="*/ 426094 h 539775"/>
                <a:gd name="connsiteX1" fmla="*/ 736647 w 795017"/>
                <a:gd name="connsiteY1" fmla="*/ 410789 h 539775"/>
                <a:gd name="connsiteX2" fmla="*/ 693838 w 795017"/>
                <a:gd name="connsiteY2" fmla="*/ 398811 h 539775"/>
                <a:gd name="connsiteX3" fmla="*/ 610438 w 795017"/>
                <a:gd name="connsiteY3" fmla="*/ 447388 h 539775"/>
                <a:gd name="connsiteX4" fmla="*/ 272402 w 795017"/>
                <a:gd name="connsiteY4" fmla="*/ 329829 h 539775"/>
                <a:gd name="connsiteX5" fmla="*/ 177024 w 795017"/>
                <a:gd name="connsiteY5" fmla="*/ 293896 h 539775"/>
                <a:gd name="connsiteX6" fmla="*/ 249999 w 795017"/>
                <a:gd name="connsiteY6" fmla="*/ 182326 h 539775"/>
                <a:gd name="connsiteX7" fmla="*/ 307004 w 795017"/>
                <a:gd name="connsiteY7" fmla="*/ 85396 h 539775"/>
                <a:gd name="connsiteX8" fmla="*/ 232698 w 795017"/>
                <a:gd name="connsiteY8" fmla="*/ 52790 h 539775"/>
                <a:gd name="connsiteX9" fmla="*/ 112256 w 795017"/>
                <a:gd name="connsiteY9" fmla="*/ 0 h 539775"/>
                <a:gd name="connsiteX10" fmla="*/ 6010 w 795017"/>
                <a:gd name="connsiteY10" fmla="*/ 272159 h 539775"/>
                <a:gd name="connsiteX11" fmla="*/ 77211 w 795017"/>
                <a:gd name="connsiteY11" fmla="*/ 401030 h 539775"/>
                <a:gd name="connsiteX12" fmla="*/ 265970 w 795017"/>
                <a:gd name="connsiteY12" fmla="*/ 441621 h 539775"/>
                <a:gd name="connsiteX13" fmla="*/ 616427 w 795017"/>
                <a:gd name="connsiteY13" fmla="*/ 518366 h 539775"/>
                <a:gd name="connsiteX14" fmla="*/ 683635 w 795017"/>
                <a:gd name="connsiteY14" fmla="*/ 535224 h 539775"/>
                <a:gd name="connsiteX15" fmla="*/ 737090 w 795017"/>
                <a:gd name="connsiteY15" fmla="*/ 531009 h 539775"/>
                <a:gd name="connsiteX16" fmla="*/ 748846 w 795017"/>
                <a:gd name="connsiteY16" fmla="*/ 514152 h 539775"/>
                <a:gd name="connsiteX17" fmla="*/ 780343 w 795017"/>
                <a:gd name="connsiteY17" fmla="*/ 477997 h 539775"/>
                <a:gd name="connsiteX18" fmla="*/ 773911 w 795017"/>
                <a:gd name="connsiteY18" fmla="*/ 458478 h 539775"/>
                <a:gd name="connsiteX19" fmla="*/ 794761 w 795017"/>
                <a:gd name="connsiteY19" fmla="*/ 443173 h 539775"/>
                <a:gd name="connsiteX20" fmla="*/ 784114 w 795017"/>
                <a:gd name="connsiteY20" fmla="*/ 426094 h 53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5017" h="539775">
                  <a:moveTo>
                    <a:pt x="784114" y="426094"/>
                  </a:moveTo>
                  <a:cubicBezTo>
                    <a:pt x="784114" y="426094"/>
                    <a:pt x="749512" y="412785"/>
                    <a:pt x="736647" y="410789"/>
                  </a:cubicBezTo>
                  <a:cubicBezTo>
                    <a:pt x="749734" y="384838"/>
                    <a:pt x="716019" y="387278"/>
                    <a:pt x="693838" y="398811"/>
                  </a:cubicBezTo>
                  <a:cubicBezTo>
                    <a:pt x="675650" y="408349"/>
                    <a:pt x="610438" y="447388"/>
                    <a:pt x="610438" y="447388"/>
                  </a:cubicBezTo>
                  <a:lnTo>
                    <a:pt x="272402" y="329829"/>
                  </a:lnTo>
                  <a:lnTo>
                    <a:pt x="177024" y="293896"/>
                  </a:lnTo>
                  <a:cubicBezTo>
                    <a:pt x="207190" y="246651"/>
                    <a:pt x="230480" y="212271"/>
                    <a:pt x="249999" y="182326"/>
                  </a:cubicBezTo>
                  <a:cubicBezTo>
                    <a:pt x="272180" y="148390"/>
                    <a:pt x="289703" y="119998"/>
                    <a:pt x="307004" y="85396"/>
                  </a:cubicBezTo>
                  <a:lnTo>
                    <a:pt x="232698" y="52790"/>
                  </a:lnTo>
                  <a:lnTo>
                    <a:pt x="112256" y="0"/>
                  </a:lnTo>
                  <a:cubicBezTo>
                    <a:pt x="71665" y="96487"/>
                    <a:pt x="33071" y="198519"/>
                    <a:pt x="6010" y="272159"/>
                  </a:cubicBezTo>
                  <a:cubicBezTo>
                    <a:pt x="-14396" y="327833"/>
                    <a:pt x="19097" y="388608"/>
                    <a:pt x="77211" y="401030"/>
                  </a:cubicBezTo>
                  <a:lnTo>
                    <a:pt x="265970" y="441621"/>
                  </a:lnTo>
                  <a:lnTo>
                    <a:pt x="616427" y="518366"/>
                  </a:lnTo>
                  <a:lnTo>
                    <a:pt x="683635" y="535224"/>
                  </a:lnTo>
                  <a:cubicBezTo>
                    <a:pt x="683635" y="535224"/>
                    <a:pt x="725113" y="547867"/>
                    <a:pt x="737090" y="531009"/>
                  </a:cubicBezTo>
                  <a:cubicBezTo>
                    <a:pt x="740418" y="526351"/>
                    <a:pt x="744632" y="522359"/>
                    <a:pt x="748846" y="514152"/>
                  </a:cubicBezTo>
                  <a:cubicBezTo>
                    <a:pt x="759493" y="493524"/>
                    <a:pt x="776351" y="492415"/>
                    <a:pt x="780343" y="477997"/>
                  </a:cubicBezTo>
                  <a:cubicBezTo>
                    <a:pt x="785001" y="461140"/>
                    <a:pt x="773911" y="458478"/>
                    <a:pt x="773911" y="458478"/>
                  </a:cubicBezTo>
                  <a:cubicBezTo>
                    <a:pt x="773911" y="458478"/>
                    <a:pt x="792099" y="461140"/>
                    <a:pt x="794761" y="443173"/>
                  </a:cubicBezTo>
                  <a:cubicBezTo>
                    <a:pt x="796979" y="429199"/>
                    <a:pt x="784114" y="426094"/>
                    <a:pt x="784114" y="426094"/>
                  </a:cubicBezTo>
                  <a:close/>
                </a:path>
              </a:pathLst>
            </a:custGeom>
            <a:solidFill>
              <a:srgbClr val="E59F77"/>
            </a:solidFill>
            <a:ln w="220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8" name="Graphic 10">
            <a:extLst>
              <a:ext uri="{FF2B5EF4-FFF2-40B4-BE49-F238E27FC236}">
                <a16:creationId xmlns:a16="http://schemas.microsoft.com/office/drawing/2014/main" id="{30D6C1A9-3E72-470D-ADA8-70816727BAB1}"/>
              </a:ext>
            </a:extLst>
          </p:cNvPr>
          <p:cNvGrpSpPr/>
          <p:nvPr/>
        </p:nvGrpSpPr>
        <p:grpSpPr>
          <a:xfrm flipV="1">
            <a:off x="7607905" y="8562384"/>
            <a:ext cx="118533" cy="45719"/>
            <a:chOff x="13311235" y="3364908"/>
            <a:chExt cx="444723" cy="131095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9508114-5305-497A-8729-ABF304B888FB}"/>
                </a:ext>
              </a:extLst>
            </p:cNvPr>
            <p:cNvSpPr/>
            <p:nvPr/>
          </p:nvSpPr>
          <p:spPr>
            <a:xfrm>
              <a:off x="13311235" y="3429000"/>
              <a:ext cx="444723" cy="67003"/>
            </a:xfrm>
            <a:custGeom>
              <a:avLst/>
              <a:gdLst>
                <a:gd name="connsiteX0" fmla="*/ 420290 w 444723"/>
                <a:gd name="connsiteY0" fmla="*/ 66294 h 67003"/>
                <a:gd name="connsiteX1" fmla="*/ 24717 w 444723"/>
                <a:gd name="connsiteY1" fmla="*/ 65437 h 67003"/>
                <a:gd name="connsiteX2" fmla="*/ 1381 w 444723"/>
                <a:gd name="connsiteY2" fmla="*/ 54388 h 67003"/>
                <a:gd name="connsiteX3" fmla="*/ 1381 w 444723"/>
                <a:gd name="connsiteY3" fmla="*/ 54197 h 67003"/>
                <a:gd name="connsiteX4" fmla="*/ 13192 w 444723"/>
                <a:gd name="connsiteY4" fmla="*/ 28956 h 67003"/>
                <a:gd name="connsiteX5" fmla="*/ 430958 w 444723"/>
                <a:gd name="connsiteY5" fmla="*/ 29718 h 67003"/>
                <a:gd name="connsiteX6" fmla="*/ 443912 w 444723"/>
                <a:gd name="connsiteY6" fmla="*/ 53530 h 67003"/>
                <a:gd name="connsiteX7" fmla="*/ 443912 w 444723"/>
                <a:gd name="connsiteY7" fmla="*/ 53530 h 67003"/>
                <a:gd name="connsiteX8" fmla="*/ 420290 w 444723"/>
                <a:gd name="connsiteY8" fmla="*/ 66294 h 6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723" h="67003">
                  <a:moveTo>
                    <a:pt x="420290" y="66294"/>
                  </a:moveTo>
                  <a:cubicBezTo>
                    <a:pt x="227885" y="12954"/>
                    <a:pt x="74056" y="50197"/>
                    <a:pt x="24717" y="65437"/>
                  </a:cubicBezTo>
                  <a:cubicBezTo>
                    <a:pt x="15192" y="68389"/>
                    <a:pt x="5095" y="63532"/>
                    <a:pt x="1381" y="54388"/>
                  </a:cubicBezTo>
                  <a:lnTo>
                    <a:pt x="1381" y="54197"/>
                  </a:lnTo>
                  <a:cubicBezTo>
                    <a:pt x="-2715" y="43910"/>
                    <a:pt x="2619" y="32290"/>
                    <a:pt x="13192" y="28956"/>
                  </a:cubicBezTo>
                  <a:cubicBezTo>
                    <a:pt x="67008" y="11906"/>
                    <a:pt x="227123" y="-27051"/>
                    <a:pt x="430958" y="29718"/>
                  </a:cubicBezTo>
                  <a:cubicBezTo>
                    <a:pt x="441150" y="32575"/>
                    <a:pt x="446960" y="43434"/>
                    <a:pt x="443912" y="53530"/>
                  </a:cubicBezTo>
                  <a:lnTo>
                    <a:pt x="443912" y="53530"/>
                  </a:lnTo>
                  <a:cubicBezTo>
                    <a:pt x="440864" y="63532"/>
                    <a:pt x="430387" y="69056"/>
                    <a:pt x="420290" y="66294"/>
                  </a:cubicBezTo>
                  <a:close/>
                </a:path>
              </a:pathLst>
            </a:custGeom>
            <a:solidFill>
              <a:srgbClr val="3833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D735371-3BE4-4928-B824-3A694A02DD79}"/>
                </a:ext>
              </a:extLst>
            </p:cNvPr>
            <p:cNvSpPr/>
            <p:nvPr/>
          </p:nvSpPr>
          <p:spPr>
            <a:xfrm>
              <a:off x="13443203" y="3364908"/>
              <a:ext cx="155257" cy="28285"/>
            </a:xfrm>
            <a:custGeom>
              <a:avLst/>
              <a:gdLst>
                <a:gd name="connsiteX0" fmla="*/ 4858 w 155257"/>
                <a:gd name="connsiteY0" fmla="*/ 28286 h 28285"/>
                <a:gd name="connsiteX1" fmla="*/ 0 w 155257"/>
                <a:gd name="connsiteY1" fmla="*/ 9903 h 28285"/>
                <a:gd name="connsiteX2" fmla="*/ 155258 w 155257"/>
                <a:gd name="connsiteY2" fmla="*/ 9998 h 28285"/>
                <a:gd name="connsiteX3" fmla="*/ 149638 w 155257"/>
                <a:gd name="connsiteY3" fmla="*/ 28191 h 28285"/>
                <a:gd name="connsiteX4" fmla="*/ 4858 w 155257"/>
                <a:gd name="connsiteY4" fmla="*/ 28286 h 28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257" h="28285">
                  <a:moveTo>
                    <a:pt x="4858" y="28286"/>
                  </a:moveTo>
                  <a:lnTo>
                    <a:pt x="0" y="9903"/>
                  </a:lnTo>
                  <a:cubicBezTo>
                    <a:pt x="3429" y="9045"/>
                    <a:pt x="84392" y="-12005"/>
                    <a:pt x="155258" y="9998"/>
                  </a:cubicBezTo>
                  <a:lnTo>
                    <a:pt x="149638" y="28191"/>
                  </a:lnTo>
                  <a:cubicBezTo>
                    <a:pt x="83915" y="7807"/>
                    <a:pt x="5620" y="28095"/>
                    <a:pt x="4858" y="28286"/>
                  </a:cubicBezTo>
                  <a:close/>
                </a:path>
              </a:pathLst>
            </a:custGeom>
            <a:solidFill>
              <a:srgbClr val="AA59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092067C-6274-4082-8EB2-3770009BBB9D}"/>
              </a:ext>
            </a:extLst>
          </p:cNvPr>
          <p:cNvGrpSpPr/>
          <p:nvPr/>
        </p:nvGrpSpPr>
        <p:grpSpPr>
          <a:xfrm>
            <a:off x="9365529" y="9847052"/>
            <a:ext cx="595266" cy="293550"/>
            <a:chOff x="9334238" y="4055690"/>
            <a:chExt cx="595266" cy="293550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E48F2149-F3B8-414B-BCCE-F0449AA0ED91}"/>
                </a:ext>
              </a:extLst>
            </p:cNvPr>
            <p:cNvSpPr/>
            <p:nvPr/>
          </p:nvSpPr>
          <p:spPr>
            <a:xfrm>
              <a:off x="9334238" y="4055690"/>
              <a:ext cx="595266" cy="293531"/>
            </a:xfrm>
            <a:custGeom>
              <a:avLst/>
              <a:gdLst>
                <a:gd name="connsiteX0" fmla="*/ 59263 w 595266"/>
                <a:gd name="connsiteY0" fmla="*/ 143854 h 293531"/>
                <a:gd name="connsiteX1" fmla="*/ 92892 w 595266"/>
                <a:gd name="connsiteY1" fmla="*/ 181345 h 293531"/>
                <a:gd name="connsiteX2" fmla="*/ 177925 w 595266"/>
                <a:gd name="connsiteY2" fmla="*/ 206461 h 293531"/>
                <a:gd name="connsiteX3" fmla="*/ 310460 w 595266"/>
                <a:gd name="connsiteY3" fmla="*/ 178578 h 293531"/>
                <a:gd name="connsiteX4" fmla="*/ 383752 w 595266"/>
                <a:gd name="connsiteY4" fmla="*/ 150849 h 293531"/>
                <a:gd name="connsiteX5" fmla="*/ 419879 w 595266"/>
                <a:gd name="connsiteY5" fmla="*/ 127251 h 293531"/>
                <a:gd name="connsiteX6" fmla="*/ 411193 w 595266"/>
                <a:gd name="connsiteY6" fmla="*/ 150099 h 293531"/>
                <a:gd name="connsiteX7" fmla="*/ 477739 w 595266"/>
                <a:gd name="connsiteY7" fmla="*/ 107862 h 293531"/>
                <a:gd name="connsiteX8" fmla="*/ 471667 w 595266"/>
                <a:gd name="connsiteY8" fmla="*/ 135649 h 293531"/>
                <a:gd name="connsiteX9" fmla="*/ 542383 w 595266"/>
                <a:gd name="connsiteY9" fmla="*/ 75866 h 293531"/>
                <a:gd name="connsiteX10" fmla="*/ 595267 w 595266"/>
                <a:gd name="connsiteY10" fmla="*/ 0 h 293531"/>
                <a:gd name="connsiteX11" fmla="*/ 572073 w 595266"/>
                <a:gd name="connsiteY11" fmla="*/ 79921 h 293531"/>
                <a:gd name="connsiteX12" fmla="*/ 349162 w 595266"/>
                <a:gd name="connsiteY12" fmla="*/ 278811 h 293531"/>
                <a:gd name="connsiteX13" fmla="*/ 137782 w 595266"/>
                <a:gd name="connsiteY13" fmla="*/ 282654 h 293531"/>
                <a:gd name="connsiteX14" fmla="*/ 0 w 595266"/>
                <a:gd name="connsiteY14" fmla="*/ 219855 h 293531"/>
                <a:gd name="connsiteX15" fmla="*/ 59263 w 595266"/>
                <a:gd name="connsiteY15" fmla="*/ 143854 h 293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5266" h="293531">
                  <a:moveTo>
                    <a:pt x="59263" y="143854"/>
                  </a:moveTo>
                  <a:cubicBezTo>
                    <a:pt x="63222" y="155480"/>
                    <a:pt x="82631" y="176022"/>
                    <a:pt x="92892" y="181345"/>
                  </a:cubicBezTo>
                  <a:cubicBezTo>
                    <a:pt x="118815" y="194816"/>
                    <a:pt x="115164" y="211477"/>
                    <a:pt x="177925" y="206461"/>
                  </a:cubicBezTo>
                  <a:cubicBezTo>
                    <a:pt x="226235" y="202599"/>
                    <a:pt x="266570" y="189397"/>
                    <a:pt x="310460" y="178578"/>
                  </a:cubicBezTo>
                  <a:cubicBezTo>
                    <a:pt x="336499" y="172160"/>
                    <a:pt x="360192" y="163647"/>
                    <a:pt x="383752" y="150849"/>
                  </a:cubicBezTo>
                  <a:cubicBezTo>
                    <a:pt x="396377" y="143989"/>
                    <a:pt x="407580" y="133592"/>
                    <a:pt x="419879" y="127251"/>
                  </a:cubicBezTo>
                  <a:cubicBezTo>
                    <a:pt x="417650" y="134669"/>
                    <a:pt x="411769" y="142144"/>
                    <a:pt x="411193" y="150099"/>
                  </a:cubicBezTo>
                  <a:cubicBezTo>
                    <a:pt x="438057" y="144104"/>
                    <a:pt x="454968" y="120717"/>
                    <a:pt x="477739" y="107862"/>
                  </a:cubicBezTo>
                  <a:cubicBezTo>
                    <a:pt x="478124" y="117624"/>
                    <a:pt x="471936" y="126252"/>
                    <a:pt x="471667" y="135649"/>
                  </a:cubicBezTo>
                  <a:cubicBezTo>
                    <a:pt x="498896" y="125099"/>
                    <a:pt x="523013" y="96678"/>
                    <a:pt x="542383" y="75866"/>
                  </a:cubicBezTo>
                  <a:cubicBezTo>
                    <a:pt x="563944" y="52711"/>
                    <a:pt x="577338" y="25423"/>
                    <a:pt x="595267" y="0"/>
                  </a:cubicBezTo>
                  <a:cubicBezTo>
                    <a:pt x="595017" y="25462"/>
                    <a:pt x="581162" y="56400"/>
                    <a:pt x="572073" y="79921"/>
                  </a:cubicBezTo>
                  <a:cubicBezTo>
                    <a:pt x="534735" y="176714"/>
                    <a:pt x="448434" y="250736"/>
                    <a:pt x="349162" y="278811"/>
                  </a:cubicBezTo>
                  <a:cubicBezTo>
                    <a:pt x="283135" y="297489"/>
                    <a:pt x="204655" y="297970"/>
                    <a:pt x="137782" y="282654"/>
                  </a:cubicBezTo>
                  <a:cubicBezTo>
                    <a:pt x="93565" y="272527"/>
                    <a:pt x="29805" y="254790"/>
                    <a:pt x="0" y="219855"/>
                  </a:cubicBezTo>
                  <a:lnTo>
                    <a:pt x="59263" y="143854"/>
                  </a:ln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0D9BC928-81AE-4ADF-8E84-9F6D825DD083}"/>
                </a:ext>
              </a:extLst>
            </p:cNvPr>
            <p:cNvSpPr/>
            <p:nvPr/>
          </p:nvSpPr>
          <p:spPr>
            <a:xfrm>
              <a:off x="9334238" y="4055709"/>
              <a:ext cx="595266" cy="293531"/>
            </a:xfrm>
            <a:custGeom>
              <a:avLst/>
              <a:gdLst>
                <a:gd name="connsiteX0" fmla="*/ 579798 w 595266"/>
                <a:gd name="connsiteY0" fmla="*/ 40412 h 293531"/>
                <a:gd name="connsiteX1" fmla="*/ 356887 w 595266"/>
                <a:gd name="connsiteY1" fmla="*/ 239302 h 293531"/>
                <a:gd name="connsiteX2" fmla="*/ 145507 w 595266"/>
                <a:gd name="connsiteY2" fmla="*/ 243145 h 293531"/>
                <a:gd name="connsiteX3" fmla="*/ 20888 w 595266"/>
                <a:gd name="connsiteY3" fmla="*/ 193048 h 293531"/>
                <a:gd name="connsiteX4" fmla="*/ 0 w 595266"/>
                <a:gd name="connsiteY4" fmla="*/ 219855 h 293531"/>
                <a:gd name="connsiteX5" fmla="*/ 137782 w 595266"/>
                <a:gd name="connsiteY5" fmla="*/ 282654 h 293531"/>
                <a:gd name="connsiteX6" fmla="*/ 349162 w 595266"/>
                <a:gd name="connsiteY6" fmla="*/ 278811 h 293531"/>
                <a:gd name="connsiteX7" fmla="*/ 572073 w 595266"/>
                <a:gd name="connsiteY7" fmla="*/ 79921 h 293531"/>
                <a:gd name="connsiteX8" fmla="*/ 595267 w 595266"/>
                <a:gd name="connsiteY8" fmla="*/ 0 h 293531"/>
                <a:gd name="connsiteX9" fmla="*/ 594959 w 595266"/>
                <a:gd name="connsiteY9" fmla="*/ 442 h 293531"/>
                <a:gd name="connsiteX10" fmla="*/ 579798 w 595266"/>
                <a:gd name="connsiteY10" fmla="*/ 40412 h 293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5266" h="293531">
                  <a:moveTo>
                    <a:pt x="579798" y="40412"/>
                  </a:moveTo>
                  <a:cubicBezTo>
                    <a:pt x="542460" y="137205"/>
                    <a:pt x="456159" y="211227"/>
                    <a:pt x="356887" y="239302"/>
                  </a:cubicBezTo>
                  <a:cubicBezTo>
                    <a:pt x="290860" y="257980"/>
                    <a:pt x="212380" y="258461"/>
                    <a:pt x="145507" y="243145"/>
                  </a:cubicBezTo>
                  <a:cubicBezTo>
                    <a:pt x="107016" y="234325"/>
                    <a:pt x="53710" y="219740"/>
                    <a:pt x="20888" y="193048"/>
                  </a:cubicBezTo>
                  <a:lnTo>
                    <a:pt x="0" y="219855"/>
                  </a:lnTo>
                  <a:cubicBezTo>
                    <a:pt x="29805" y="254810"/>
                    <a:pt x="93565" y="272527"/>
                    <a:pt x="137782" y="282654"/>
                  </a:cubicBezTo>
                  <a:cubicBezTo>
                    <a:pt x="204655" y="297970"/>
                    <a:pt x="283135" y="297489"/>
                    <a:pt x="349162" y="278811"/>
                  </a:cubicBezTo>
                  <a:cubicBezTo>
                    <a:pt x="448434" y="250736"/>
                    <a:pt x="534716" y="176714"/>
                    <a:pt x="572073" y="79921"/>
                  </a:cubicBezTo>
                  <a:cubicBezTo>
                    <a:pt x="581162" y="56381"/>
                    <a:pt x="595017" y="25462"/>
                    <a:pt x="595267" y="0"/>
                  </a:cubicBezTo>
                  <a:cubicBezTo>
                    <a:pt x="595171" y="154"/>
                    <a:pt x="595055" y="307"/>
                    <a:pt x="594959" y="442"/>
                  </a:cubicBezTo>
                  <a:cubicBezTo>
                    <a:pt x="590271" y="14566"/>
                    <a:pt x="584410" y="28440"/>
                    <a:pt x="579798" y="40412"/>
                  </a:cubicBez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" name="Graphic 109">
            <a:extLst>
              <a:ext uri="{FF2B5EF4-FFF2-40B4-BE49-F238E27FC236}">
                <a16:creationId xmlns:a16="http://schemas.microsoft.com/office/drawing/2014/main" id="{AF592A64-76A2-43A9-9F58-A3D9C270CE93}"/>
              </a:ext>
            </a:extLst>
          </p:cNvPr>
          <p:cNvGrpSpPr/>
          <p:nvPr/>
        </p:nvGrpSpPr>
        <p:grpSpPr>
          <a:xfrm>
            <a:off x="8424938" y="9096359"/>
            <a:ext cx="1100390" cy="1167180"/>
            <a:chOff x="8424938" y="3245892"/>
            <a:chExt cx="1100390" cy="116718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037438B-256F-4239-A77A-205B5A336FDD}"/>
                </a:ext>
              </a:extLst>
            </p:cNvPr>
            <p:cNvSpPr/>
            <p:nvPr/>
          </p:nvSpPr>
          <p:spPr>
            <a:xfrm>
              <a:off x="8668864" y="3294108"/>
              <a:ext cx="99229" cy="100441"/>
            </a:xfrm>
            <a:custGeom>
              <a:avLst/>
              <a:gdLst>
                <a:gd name="connsiteX0" fmla="*/ 3734 w 99229"/>
                <a:gd name="connsiteY0" fmla="*/ 151 h 100441"/>
                <a:gd name="connsiteX1" fmla="*/ 9153 w 99229"/>
                <a:gd name="connsiteY1" fmla="*/ 100441 h 100441"/>
                <a:gd name="connsiteX2" fmla="*/ 99182 w 99229"/>
                <a:gd name="connsiteY2" fmla="*/ 85453 h 100441"/>
                <a:gd name="connsiteX3" fmla="*/ 3734 w 99229"/>
                <a:gd name="connsiteY3" fmla="*/ 151 h 100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229" h="100441">
                  <a:moveTo>
                    <a:pt x="3734" y="151"/>
                  </a:moveTo>
                  <a:cubicBezTo>
                    <a:pt x="-7124" y="8145"/>
                    <a:pt x="9153" y="67870"/>
                    <a:pt x="9153" y="100441"/>
                  </a:cubicBezTo>
                  <a:lnTo>
                    <a:pt x="99182" y="85453"/>
                  </a:lnTo>
                  <a:cubicBezTo>
                    <a:pt x="101641" y="82628"/>
                    <a:pt x="8980" y="-4096"/>
                    <a:pt x="3734" y="151"/>
                  </a:cubicBez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E93E77B-54A4-4382-88F1-92E589BB6EEF}"/>
                </a:ext>
              </a:extLst>
            </p:cNvPr>
            <p:cNvSpPr/>
            <p:nvPr/>
          </p:nvSpPr>
          <p:spPr>
            <a:xfrm>
              <a:off x="8677915" y="3314447"/>
              <a:ext cx="46297" cy="55429"/>
            </a:xfrm>
            <a:custGeom>
              <a:avLst/>
              <a:gdLst>
                <a:gd name="connsiteX0" fmla="*/ 8941 w 46297"/>
                <a:gd name="connsiteY0" fmla="*/ 55429 h 55429"/>
                <a:gd name="connsiteX1" fmla="*/ 1216 w 46297"/>
                <a:gd name="connsiteY1" fmla="*/ 28 h 55429"/>
                <a:gd name="connsiteX2" fmla="*/ 46298 w 46297"/>
                <a:gd name="connsiteY2" fmla="*/ 41901 h 55429"/>
                <a:gd name="connsiteX3" fmla="*/ 8941 w 46297"/>
                <a:gd name="connsiteY3" fmla="*/ 55429 h 5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97" h="55429">
                  <a:moveTo>
                    <a:pt x="8941" y="55429"/>
                  </a:moveTo>
                  <a:cubicBezTo>
                    <a:pt x="8941" y="55429"/>
                    <a:pt x="-3934" y="1316"/>
                    <a:pt x="1216" y="28"/>
                  </a:cubicBezTo>
                  <a:cubicBezTo>
                    <a:pt x="6366" y="-1259"/>
                    <a:pt x="46298" y="41901"/>
                    <a:pt x="46298" y="41901"/>
                  </a:cubicBezTo>
                  <a:lnTo>
                    <a:pt x="8941" y="55429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A933A0D-094A-431A-887F-F869F695934C}"/>
                </a:ext>
              </a:extLst>
            </p:cNvPr>
            <p:cNvSpPr/>
            <p:nvPr/>
          </p:nvSpPr>
          <p:spPr>
            <a:xfrm>
              <a:off x="8869470" y="3948309"/>
              <a:ext cx="522372" cy="435499"/>
            </a:xfrm>
            <a:custGeom>
              <a:avLst/>
              <a:gdLst>
                <a:gd name="connsiteX0" fmla="*/ 259979 w 522372"/>
                <a:gd name="connsiteY0" fmla="*/ 52845 h 435499"/>
                <a:gd name="connsiteX1" fmla="*/ 194797 w 522372"/>
                <a:gd name="connsiteY1" fmla="*/ 45178 h 435499"/>
                <a:gd name="connsiteX2" fmla="*/ 114126 w 522372"/>
                <a:gd name="connsiteY2" fmla="*/ 61819 h 435499"/>
                <a:gd name="connsiteX3" fmla="*/ 47465 w 522372"/>
                <a:gd name="connsiteY3" fmla="*/ 160092 h 435499"/>
                <a:gd name="connsiteX4" fmla="*/ 188801 w 522372"/>
                <a:gd name="connsiteY4" fmla="*/ 338555 h 435499"/>
                <a:gd name="connsiteX5" fmla="*/ 231154 w 522372"/>
                <a:gd name="connsiteY5" fmla="*/ 376257 h 435499"/>
                <a:gd name="connsiteX6" fmla="*/ 40508 w 522372"/>
                <a:gd name="connsiteY6" fmla="*/ 374470 h 435499"/>
                <a:gd name="connsiteX7" fmla="*/ 3574 w 522372"/>
                <a:gd name="connsiteY7" fmla="*/ 419994 h 435499"/>
                <a:gd name="connsiteX8" fmla="*/ 80421 w 522372"/>
                <a:gd name="connsiteY8" fmla="*/ 435425 h 435499"/>
                <a:gd name="connsiteX9" fmla="*/ 499166 w 522372"/>
                <a:gd name="connsiteY9" fmla="*/ 418514 h 435499"/>
                <a:gd name="connsiteX10" fmla="*/ 495880 w 522372"/>
                <a:gd name="connsiteY10" fmla="*/ 393514 h 435499"/>
                <a:gd name="connsiteX11" fmla="*/ 490903 w 522372"/>
                <a:gd name="connsiteY11" fmla="*/ 363017 h 435499"/>
                <a:gd name="connsiteX12" fmla="*/ 522110 w 522372"/>
                <a:gd name="connsiteY12" fmla="*/ 279272 h 435499"/>
                <a:gd name="connsiteX13" fmla="*/ 458619 w 522372"/>
                <a:gd name="connsiteY13" fmla="*/ 110014 h 435499"/>
                <a:gd name="connsiteX14" fmla="*/ 384924 w 522372"/>
                <a:gd name="connsiteY14" fmla="*/ 39951 h 435499"/>
                <a:gd name="connsiteX15" fmla="*/ 327967 w 522372"/>
                <a:gd name="connsiteY15" fmla="*/ 0 h 435499"/>
                <a:gd name="connsiteX16" fmla="*/ 259979 w 522372"/>
                <a:gd name="connsiteY16" fmla="*/ 52845 h 435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2372" h="435499">
                  <a:moveTo>
                    <a:pt x="259979" y="52845"/>
                  </a:moveTo>
                  <a:cubicBezTo>
                    <a:pt x="249448" y="36261"/>
                    <a:pt x="211746" y="44563"/>
                    <a:pt x="194797" y="45178"/>
                  </a:cubicBezTo>
                  <a:cubicBezTo>
                    <a:pt x="165799" y="46235"/>
                    <a:pt x="140241" y="49348"/>
                    <a:pt x="114126" y="61819"/>
                  </a:cubicBezTo>
                  <a:cubicBezTo>
                    <a:pt x="72542" y="81670"/>
                    <a:pt x="49444" y="117950"/>
                    <a:pt x="47465" y="160092"/>
                  </a:cubicBezTo>
                  <a:cubicBezTo>
                    <a:pt x="43814" y="238034"/>
                    <a:pt x="133766" y="291628"/>
                    <a:pt x="188801" y="338555"/>
                  </a:cubicBezTo>
                  <a:cubicBezTo>
                    <a:pt x="203425" y="351026"/>
                    <a:pt x="217069" y="363402"/>
                    <a:pt x="231154" y="376257"/>
                  </a:cubicBezTo>
                  <a:cubicBezTo>
                    <a:pt x="169412" y="371242"/>
                    <a:pt x="122101" y="370185"/>
                    <a:pt x="40508" y="374470"/>
                  </a:cubicBezTo>
                  <a:cubicBezTo>
                    <a:pt x="23156" y="375373"/>
                    <a:pt x="-11126" y="399682"/>
                    <a:pt x="3574" y="419994"/>
                  </a:cubicBezTo>
                  <a:cubicBezTo>
                    <a:pt x="15642" y="436654"/>
                    <a:pt x="61954" y="435598"/>
                    <a:pt x="80421" y="435425"/>
                  </a:cubicBezTo>
                  <a:cubicBezTo>
                    <a:pt x="167625" y="434598"/>
                    <a:pt x="436559" y="433657"/>
                    <a:pt x="499166" y="418514"/>
                  </a:cubicBezTo>
                  <a:cubicBezTo>
                    <a:pt x="506026" y="414229"/>
                    <a:pt x="500319" y="401892"/>
                    <a:pt x="495880" y="393514"/>
                  </a:cubicBezTo>
                  <a:cubicBezTo>
                    <a:pt x="489711" y="381849"/>
                    <a:pt x="486848" y="375565"/>
                    <a:pt x="490903" y="363017"/>
                  </a:cubicBezTo>
                  <a:cubicBezTo>
                    <a:pt x="499973" y="334980"/>
                    <a:pt x="520092" y="309019"/>
                    <a:pt x="522110" y="279272"/>
                  </a:cubicBezTo>
                  <a:cubicBezTo>
                    <a:pt x="525819" y="224275"/>
                    <a:pt x="489481" y="155595"/>
                    <a:pt x="458619" y="110014"/>
                  </a:cubicBezTo>
                  <a:cubicBezTo>
                    <a:pt x="439672" y="82016"/>
                    <a:pt x="411558" y="61473"/>
                    <a:pt x="384924" y="39951"/>
                  </a:cubicBezTo>
                  <a:cubicBezTo>
                    <a:pt x="367322" y="25731"/>
                    <a:pt x="343551" y="15585"/>
                    <a:pt x="327967" y="0"/>
                  </a:cubicBezTo>
                  <a:lnTo>
                    <a:pt x="259979" y="52845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4A0CF7F-B4E9-429C-9B57-41BAC1B3C154}"/>
                </a:ext>
              </a:extLst>
            </p:cNvPr>
            <p:cNvSpPr/>
            <p:nvPr/>
          </p:nvSpPr>
          <p:spPr>
            <a:xfrm>
              <a:off x="8430664" y="3340256"/>
              <a:ext cx="572475" cy="345414"/>
            </a:xfrm>
            <a:custGeom>
              <a:avLst/>
              <a:gdLst>
                <a:gd name="connsiteX0" fmla="*/ 572475 w 572475"/>
                <a:gd name="connsiteY0" fmla="*/ 222860 h 345414"/>
                <a:gd name="connsiteX1" fmla="*/ 486309 w 572475"/>
                <a:gd name="connsiteY1" fmla="*/ 42687 h 345414"/>
                <a:gd name="connsiteX2" fmla="*/ 376160 w 572475"/>
                <a:gd name="connsiteY2" fmla="*/ 180 h 345414"/>
                <a:gd name="connsiteX3" fmla="*/ 190664 w 572475"/>
                <a:gd name="connsiteY3" fmla="*/ 79409 h 345414"/>
                <a:gd name="connsiteX4" fmla="*/ 101769 w 572475"/>
                <a:gd name="connsiteY4" fmla="*/ 145110 h 345414"/>
                <a:gd name="connsiteX5" fmla="*/ 460 w 572475"/>
                <a:gd name="connsiteY5" fmla="*/ 175856 h 345414"/>
                <a:gd name="connsiteX6" fmla="*/ 107515 w 572475"/>
                <a:gd name="connsiteY6" fmla="*/ 312792 h 345414"/>
                <a:gd name="connsiteX7" fmla="*/ 215607 w 572475"/>
                <a:gd name="connsiteY7" fmla="*/ 318211 h 345414"/>
                <a:gd name="connsiteX8" fmla="*/ 303215 w 572475"/>
                <a:gd name="connsiteY8" fmla="*/ 345268 h 345414"/>
                <a:gd name="connsiteX9" fmla="*/ 572475 w 572475"/>
                <a:gd name="connsiteY9" fmla="*/ 222860 h 34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2475" h="345414">
                  <a:moveTo>
                    <a:pt x="572475" y="222860"/>
                  </a:moveTo>
                  <a:cubicBezTo>
                    <a:pt x="536406" y="163596"/>
                    <a:pt x="535119" y="103045"/>
                    <a:pt x="486309" y="42687"/>
                  </a:cubicBezTo>
                  <a:cubicBezTo>
                    <a:pt x="464037" y="15149"/>
                    <a:pt x="410058" y="1467"/>
                    <a:pt x="376160" y="180"/>
                  </a:cubicBezTo>
                  <a:cubicBezTo>
                    <a:pt x="308269" y="-2395"/>
                    <a:pt x="227810" y="22605"/>
                    <a:pt x="190664" y="79409"/>
                  </a:cubicBezTo>
                  <a:cubicBezTo>
                    <a:pt x="166279" y="116689"/>
                    <a:pt x="144391" y="131755"/>
                    <a:pt x="101769" y="145110"/>
                  </a:cubicBezTo>
                  <a:cubicBezTo>
                    <a:pt x="68237" y="155621"/>
                    <a:pt x="36645" y="172686"/>
                    <a:pt x="460" y="175856"/>
                  </a:cubicBezTo>
                  <a:cubicBezTo>
                    <a:pt x="-4594" y="200242"/>
                    <a:pt x="32033" y="276339"/>
                    <a:pt x="107515" y="312792"/>
                  </a:cubicBezTo>
                  <a:cubicBezTo>
                    <a:pt x="136455" y="326763"/>
                    <a:pt x="184035" y="319364"/>
                    <a:pt x="215607" y="318211"/>
                  </a:cubicBezTo>
                  <a:cubicBezTo>
                    <a:pt x="286458" y="315636"/>
                    <a:pt x="303330" y="347843"/>
                    <a:pt x="303215" y="345268"/>
                  </a:cubicBezTo>
                  <a:lnTo>
                    <a:pt x="572475" y="222860"/>
                  </a:ln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81D4AD2-3E64-4C50-9971-03C289E70D8E}"/>
                </a:ext>
              </a:extLst>
            </p:cNvPr>
            <p:cNvSpPr/>
            <p:nvPr/>
          </p:nvSpPr>
          <p:spPr>
            <a:xfrm>
              <a:off x="8808611" y="3245892"/>
              <a:ext cx="109740" cy="164088"/>
            </a:xfrm>
            <a:custGeom>
              <a:avLst/>
              <a:gdLst>
                <a:gd name="connsiteX0" fmla="*/ 73580 w 109740"/>
                <a:gd name="connsiteY0" fmla="*/ 82938 h 164088"/>
                <a:gd name="connsiteX1" fmla="*/ 23771 w 109740"/>
                <a:gd name="connsiteY1" fmla="*/ 0 h 164088"/>
                <a:gd name="connsiteX2" fmla="*/ 0 w 109740"/>
                <a:gd name="connsiteY2" fmla="*/ 134284 h 164088"/>
                <a:gd name="connsiteX3" fmla="*/ 108361 w 109740"/>
                <a:gd name="connsiteY3" fmla="*/ 164089 h 164088"/>
                <a:gd name="connsiteX4" fmla="*/ 73580 w 109740"/>
                <a:gd name="connsiteY4" fmla="*/ 82938 h 164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740" h="164088">
                  <a:moveTo>
                    <a:pt x="73580" y="82938"/>
                  </a:moveTo>
                  <a:cubicBezTo>
                    <a:pt x="58841" y="54767"/>
                    <a:pt x="44717" y="22099"/>
                    <a:pt x="23771" y="0"/>
                  </a:cubicBezTo>
                  <a:cubicBezTo>
                    <a:pt x="14162" y="961"/>
                    <a:pt x="269" y="90317"/>
                    <a:pt x="0" y="134284"/>
                  </a:cubicBezTo>
                  <a:lnTo>
                    <a:pt x="108361" y="164089"/>
                  </a:lnTo>
                  <a:cubicBezTo>
                    <a:pt x="117105" y="152367"/>
                    <a:pt x="81747" y="98542"/>
                    <a:pt x="73580" y="82938"/>
                  </a:cubicBez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" name="Graphic 109">
              <a:extLst>
                <a:ext uri="{FF2B5EF4-FFF2-40B4-BE49-F238E27FC236}">
                  <a16:creationId xmlns:a16="http://schemas.microsoft.com/office/drawing/2014/main" id="{AF592A64-76A2-43A9-9F58-A3D9C270CE93}"/>
                </a:ext>
              </a:extLst>
            </p:cNvPr>
            <p:cNvGrpSpPr/>
            <p:nvPr/>
          </p:nvGrpSpPr>
          <p:grpSpPr>
            <a:xfrm>
              <a:off x="8605856" y="3854418"/>
              <a:ext cx="306677" cy="391110"/>
              <a:chOff x="8605856" y="3854418"/>
              <a:chExt cx="306677" cy="39111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E83804C-2368-4AC4-BDBB-88C542663035}"/>
                  </a:ext>
                </a:extLst>
              </p:cNvPr>
              <p:cNvSpPr/>
              <p:nvPr/>
            </p:nvSpPr>
            <p:spPr>
              <a:xfrm>
                <a:off x="8605856" y="3854418"/>
                <a:ext cx="280235" cy="391110"/>
              </a:xfrm>
              <a:custGeom>
                <a:avLst/>
                <a:gdLst>
                  <a:gd name="connsiteX0" fmla="*/ 17432 w 280235"/>
                  <a:gd name="connsiteY0" fmla="*/ 120179 h 391110"/>
                  <a:gd name="connsiteX1" fmla="*/ 1771 w 280235"/>
                  <a:gd name="connsiteY1" fmla="*/ 295894 h 391110"/>
                  <a:gd name="connsiteX2" fmla="*/ 1367 w 280235"/>
                  <a:gd name="connsiteY2" fmla="*/ 335115 h 391110"/>
                  <a:gd name="connsiteX3" fmla="*/ 26867 w 280235"/>
                  <a:gd name="connsiteY3" fmla="*/ 364324 h 391110"/>
                  <a:gd name="connsiteX4" fmla="*/ 74543 w 280235"/>
                  <a:gd name="connsiteY4" fmla="*/ 382733 h 391110"/>
                  <a:gd name="connsiteX5" fmla="*/ 72026 w 280235"/>
                  <a:gd name="connsiteY5" fmla="*/ 326275 h 391110"/>
                  <a:gd name="connsiteX6" fmla="*/ 51772 w 280235"/>
                  <a:gd name="connsiteY6" fmla="*/ 301544 h 391110"/>
                  <a:gd name="connsiteX7" fmla="*/ 56884 w 280235"/>
                  <a:gd name="connsiteY7" fmla="*/ 269741 h 391110"/>
                  <a:gd name="connsiteX8" fmla="*/ 78944 w 280235"/>
                  <a:gd name="connsiteY8" fmla="*/ 199466 h 391110"/>
                  <a:gd name="connsiteX9" fmla="*/ 107980 w 280235"/>
                  <a:gd name="connsiteY9" fmla="*/ 169931 h 391110"/>
                  <a:gd name="connsiteX10" fmla="*/ 163688 w 280235"/>
                  <a:gd name="connsiteY10" fmla="*/ 160303 h 391110"/>
                  <a:gd name="connsiteX11" fmla="*/ 280236 w 280235"/>
                  <a:gd name="connsiteY11" fmla="*/ 139530 h 391110"/>
                  <a:gd name="connsiteX12" fmla="*/ 189400 w 280235"/>
                  <a:gd name="connsiteY12" fmla="*/ 0 h 391110"/>
                  <a:gd name="connsiteX13" fmla="*/ 17432 w 280235"/>
                  <a:gd name="connsiteY13" fmla="*/ 120179 h 391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80235" h="391110">
                    <a:moveTo>
                      <a:pt x="17432" y="120179"/>
                    </a:moveTo>
                    <a:cubicBezTo>
                      <a:pt x="4327" y="150388"/>
                      <a:pt x="2712" y="242146"/>
                      <a:pt x="1771" y="295894"/>
                    </a:cubicBezTo>
                    <a:cubicBezTo>
                      <a:pt x="1579" y="307232"/>
                      <a:pt x="-1842" y="324488"/>
                      <a:pt x="1367" y="335115"/>
                    </a:cubicBezTo>
                    <a:cubicBezTo>
                      <a:pt x="4980" y="347048"/>
                      <a:pt x="18086" y="356772"/>
                      <a:pt x="26867" y="364324"/>
                    </a:cubicBezTo>
                    <a:cubicBezTo>
                      <a:pt x="40511" y="376046"/>
                      <a:pt x="60708" y="405447"/>
                      <a:pt x="74543" y="382733"/>
                    </a:cubicBezTo>
                    <a:cubicBezTo>
                      <a:pt x="88091" y="360481"/>
                      <a:pt x="88687" y="346126"/>
                      <a:pt x="72026" y="326275"/>
                    </a:cubicBezTo>
                    <a:cubicBezTo>
                      <a:pt x="64916" y="317801"/>
                      <a:pt x="54539" y="311882"/>
                      <a:pt x="51772" y="301544"/>
                    </a:cubicBezTo>
                    <a:cubicBezTo>
                      <a:pt x="48947" y="290994"/>
                      <a:pt x="54328" y="279964"/>
                      <a:pt x="56884" y="269741"/>
                    </a:cubicBezTo>
                    <a:cubicBezTo>
                      <a:pt x="62821" y="245912"/>
                      <a:pt x="69432" y="222295"/>
                      <a:pt x="78944" y="199466"/>
                    </a:cubicBezTo>
                    <a:cubicBezTo>
                      <a:pt x="86534" y="181230"/>
                      <a:pt x="88764" y="174466"/>
                      <a:pt x="107980" y="169931"/>
                    </a:cubicBezTo>
                    <a:cubicBezTo>
                      <a:pt x="126370" y="165588"/>
                      <a:pt x="144491" y="162705"/>
                      <a:pt x="163688" y="160303"/>
                    </a:cubicBezTo>
                    <a:cubicBezTo>
                      <a:pt x="201564" y="155576"/>
                      <a:pt x="244340" y="152905"/>
                      <a:pt x="280236" y="139530"/>
                    </a:cubicBezTo>
                    <a:lnTo>
                      <a:pt x="189400" y="0"/>
                    </a:lnTo>
                    <a:cubicBezTo>
                      <a:pt x="164649" y="9205"/>
                      <a:pt x="34400" y="81055"/>
                      <a:pt x="17432" y="120179"/>
                    </a:cubicBezTo>
                    <a:close/>
                  </a:path>
                </a:pathLst>
              </a:custGeom>
              <a:solidFill>
                <a:srgbClr val="BA583A"/>
              </a:solidFill>
              <a:ln w="19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B30290C-4FDE-466A-ABBC-F483B25A0897}"/>
                  </a:ext>
                </a:extLst>
              </p:cNvPr>
              <p:cNvSpPr/>
              <p:nvPr/>
            </p:nvSpPr>
            <p:spPr>
              <a:xfrm>
                <a:off x="8905923" y="3953997"/>
                <a:ext cx="6610" cy="2690"/>
              </a:xfrm>
              <a:custGeom>
                <a:avLst/>
                <a:gdLst>
                  <a:gd name="connsiteX0" fmla="*/ 6610 w 6610"/>
                  <a:gd name="connsiteY0" fmla="*/ 0 h 2690"/>
                  <a:gd name="connsiteX1" fmla="*/ 0 w 6610"/>
                  <a:gd name="connsiteY1" fmla="*/ 1691 h 2690"/>
                  <a:gd name="connsiteX2" fmla="*/ 596 w 6610"/>
                  <a:gd name="connsiteY2" fmla="*/ 2690 h 2690"/>
                  <a:gd name="connsiteX3" fmla="*/ 6610 w 6610"/>
                  <a:gd name="connsiteY3" fmla="*/ 0 h 2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0" h="2690">
                    <a:moveTo>
                      <a:pt x="6610" y="0"/>
                    </a:moveTo>
                    <a:cubicBezTo>
                      <a:pt x="4420" y="615"/>
                      <a:pt x="2229" y="1172"/>
                      <a:pt x="0" y="1691"/>
                    </a:cubicBezTo>
                    <a:lnTo>
                      <a:pt x="596" y="2690"/>
                    </a:lnTo>
                    <a:cubicBezTo>
                      <a:pt x="2882" y="1922"/>
                      <a:pt x="4708" y="1845"/>
                      <a:pt x="6610" y="0"/>
                    </a:cubicBezTo>
                    <a:close/>
                  </a:path>
                </a:pathLst>
              </a:custGeom>
              <a:solidFill>
                <a:srgbClr val="DC6D42"/>
              </a:solidFill>
              <a:ln w="19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690ABD6-A2DA-4F22-A532-C1625E2CD68C}"/>
                </a:ext>
              </a:extLst>
            </p:cNvPr>
            <p:cNvSpPr/>
            <p:nvPr/>
          </p:nvSpPr>
          <p:spPr>
            <a:xfrm>
              <a:off x="8688797" y="3693249"/>
              <a:ext cx="76000" cy="185515"/>
            </a:xfrm>
            <a:custGeom>
              <a:avLst/>
              <a:gdLst>
                <a:gd name="connsiteX0" fmla="*/ 28344 w 76000"/>
                <a:gd name="connsiteY0" fmla="*/ 0 h 185515"/>
                <a:gd name="connsiteX1" fmla="*/ 0 w 76000"/>
                <a:gd name="connsiteY1" fmla="*/ 115952 h 185515"/>
                <a:gd name="connsiteX2" fmla="*/ 11664 w 76000"/>
                <a:gd name="connsiteY2" fmla="*/ 98369 h 185515"/>
                <a:gd name="connsiteX3" fmla="*/ 29632 w 76000"/>
                <a:gd name="connsiteY3" fmla="*/ 185515 h 185515"/>
                <a:gd name="connsiteX4" fmla="*/ 47983 w 76000"/>
                <a:gd name="connsiteY4" fmla="*/ 128443 h 185515"/>
                <a:gd name="connsiteX5" fmla="*/ 76001 w 76000"/>
                <a:gd name="connsiteY5" fmla="*/ 104345 h 185515"/>
                <a:gd name="connsiteX6" fmla="*/ 28344 w 76000"/>
                <a:gd name="connsiteY6" fmla="*/ 0 h 18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000" h="185515">
                  <a:moveTo>
                    <a:pt x="28344" y="0"/>
                  </a:moveTo>
                  <a:cubicBezTo>
                    <a:pt x="17698" y="21004"/>
                    <a:pt x="3863" y="51538"/>
                    <a:pt x="0" y="115952"/>
                  </a:cubicBezTo>
                  <a:cubicBezTo>
                    <a:pt x="1364" y="112627"/>
                    <a:pt x="9935" y="101251"/>
                    <a:pt x="11664" y="98369"/>
                  </a:cubicBezTo>
                  <a:cubicBezTo>
                    <a:pt x="11280" y="121640"/>
                    <a:pt x="21369" y="164665"/>
                    <a:pt x="29632" y="185515"/>
                  </a:cubicBezTo>
                  <a:cubicBezTo>
                    <a:pt x="37068" y="169758"/>
                    <a:pt x="35627" y="140741"/>
                    <a:pt x="47983" y="128443"/>
                  </a:cubicBezTo>
                  <a:cubicBezTo>
                    <a:pt x="54440" y="122024"/>
                    <a:pt x="75251" y="110706"/>
                    <a:pt x="76001" y="104345"/>
                  </a:cubicBezTo>
                  <a:lnTo>
                    <a:pt x="28344" y="0"/>
                  </a:ln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AB51ED3-1A18-4C00-9950-F972463D1CAB}"/>
                </a:ext>
              </a:extLst>
            </p:cNvPr>
            <p:cNvSpPr/>
            <p:nvPr/>
          </p:nvSpPr>
          <p:spPr>
            <a:xfrm>
              <a:off x="8697264" y="3381002"/>
              <a:ext cx="828064" cy="940326"/>
            </a:xfrm>
            <a:custGeom>
              <a:avLst/>
              <a:gdLst>
                <a:gd name="connsiteX0" fmla="*/ 636974 w 828064"/>
                <a:gd name="connsiteY0" fmla="*/ 386961 h 940326"/>
                <a:gd name="connsiteX1" fmla="*/ 357414 w 828064"/>
                <a:gd name="connsiteY1" fmla="*/ 231077 h 940326"/>
                <a:gd name="connsiteX2" fmla="*/ 273669 w 828064"/>
                <a:gd name="connsiteY2" fmla="*/ 109976 h 940326"/>
                <a:gd name="connsiteX3" fmla="*/ 188156 w 828064"/>
                <a:gd name="connsiteY3" fmla="*/ 0 h 940326"/>
                <a:gd name="connsiteX4" fmla="*/ 77988 w 828064"/>
                <a:gd name="connsiteY4" fmla="*/ 273661 h 940326"/>
                <a:gd name="connsiteX5" fmla="*/ 546 w 828064"/>
                <a:gd name="connsiteY5" fmla="*/ 251697 h 940326"/>
                <a:gd name="connsiteX6" fmla="*/ 39786 w 828064"/>
                <a:gd name="connsiteY6" fmla="*/ 548186 h 940326"/>
                <a:gd name="connsiteX7" fmla="*/ 56369 w 828064"/>
                <a:gd name="connsiteY7" fmla="*/ 525819 h 940326"/>
                <a:gd name="connsiteX8" fmla="*/ 76028 w 828064"/>
                <a:gd name="connsiteY8" fmla="*/ 625379 h 940326"/>
                <a:gd name="connsiteX9" fmla="*/ 86232 w 828064"/>
                <a:gd name="connsiteY9" fmla="*/ 611332 h 940326"/>
                <a:gd name="connsiteX10" fmla="*/ 219728 w 828064"/>
                <a:gd name="connsiteY10" fmla="*/ 647362 h 940326"/>
                <a:gd name="connsiteX11" fmla="*/ 509589 w 828064"/>
                <a:gd name="connsiteY11" fmla="*/ 763295 h 940326"/>
                <a:gd name="connsiteX12" fmla="*/ 772392 w 828064"/>
                <a:gd name="connsiteY12" fmla="*/ 915950 h 940326"/>
                <a:gd name="connsiteX13" fmla="*/ 636974 w 828064"/>
                <a:gd name="connsiteY13" fmla="*/ 386961 h 94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28064" h="940326">
                  <a:moveTo>
                    <a:pt x="636974" y="386961"/>
                  </a:moveTo>
                  <a:cubicBezTo>
                    <a:pt x="540431" y="316071"/>
                    <a:pt x="453688" y="301063"/>
                    <a:pt x="357414" y="231077"/>
                  </a:cubicBezTo>
                  <a:cubicBezTo>
                    <a:pt x="324169" y="206903"/>
                    <a:pt x="288216" y="149042"/>
                    <a:pt x="273669" y="109976"/>
                  </a:cubicBezTo>
                  <a:cubicBezTo>
                    <a:pt x="262792" y="80747"/>
                    <a:pt x="216558" y="14374"/>
                    <a:pt x="188156" y="0"/>
                  </a:cubicBezTo>
                  <a:lnTo>
                    <a:pt x="77988" y="273661"/>
                  </a:lnTo>
                  <a:lnTo>
                    <a:pt x="546" y="251697"/>
                  </a:lnTo>
                  <a:cubicBezTo>
                    <a:pt x="-4316" y="294030"/>
                    <a:pt x="24489" y="491863"/>
                    <a:pt x="39786" y="548186"/>
                  </a:cubicBezTo>
                  <a:cubicBezTo>
                    <a:pt x="44916" y="540538"/>
                    <a:pt x="50585" y="531987"/>
                    <a:pt x="56369" y="525819"/>
                  </a:cubicBezTo>
                  <a:cubicBezTo>
                    <a:pt x="54813" y="556277"/>
                    <a:pt x="64921" y="597899"/>
                    <a:pt x="76028" y="625379"/>
                  </a:cubicBezTo>
                  <a:cubicBezTo>
                    <a:pt x="78488" y="619979"/>
                    <a:pt x="83003" y="616136"/>
                    <a:pt x="86232" y="611332"/>
                  </a:cubicBezTo>
                  <a:cubicBezTo>
                    <a:pt x="101547" y="642212"/>
                    <a:pt x="191211" y="627839"/>
                    <a:pt x="219728" y="647362"/>
                  </a:cubicBezTo>
                  <a:cubicBezTo>
                    <a:pt x="360796" y="743983"/>
                    <a:pt x="484300" y="748191"/>
                    <a:pt x="509589" y="763295"/>
                  </a:cubicBezTo>
                  <a:cubicBezTo>
                    <a:pt x="584091" y="807800"/>
                    <a:pt x="680961" y="1009246"/>
                    <a:pt x="772392" y="915950"/>
                  </a:cubicBezTo>
                  <a:cubicBezTo>
                    <a:pt x="867052" y="819330"/>
                    <a:pt x="852851" y="545477"/>
                    <a:pt x="636974" y="386961"/>
                  </a:cubicBez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AA987D9-0830-4D4F-BE80-D208B29E536A}"/>
                </a:ext>
              </a:extLst>
            </p:cNvPr>
            <p:cNvSpPr/>
            <p:nvPr/>
          </p:nvSpPr>
          <p:spPr>
            <a:xfrm>
              <a:off x="8780267" y="3972810"/>
              <a:ext cx="161840" cy="440262"/>
            </a:xfrm>
            <a:custGeom>
              <a:avLst/>
              <a:gdLst>
                <a:gd name="connsiteX0" fmla="*/ 0 w 161840"/>
                <a:gd name="connsiteY0" fmla="*/ 0 h 440262"/>
                <a:gd name="connsiteX1" fmla="*/ 57976 w 161840"/>
                <a:gd name="connsiteY1" fmla="*/ 383905 h 440262"/>
                <a:gd name="connsiteX2" fmla="*/ 1729 w 161840"/>
                <a:gd name="connsiteY2" fmla="*/ 425836 h 440262"/>
                <a:gd name="connsiteX3" fmla="*/ 118527 w 161840"/>
                <a:gd name="connsiteY3" fmla="*/ 431581 h 440262"/>
                <a:gd name="connsiteX4" fmla="*/ 161841 w 161840"/>
                <a:gd name="connsiteY4" fmla="*/ 28498 h 440262"/>
                <a:gd name="connsiteX5" fmla="*/ 0 w 161840"/>
                <a:gd name="connsiteY5" fmla="*/ 0 h 440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40" h="440262">
                  <a:moveTo>
                    <a:pt x="0" y="0"/>
                  </a:moveTo>
                  <a:cubicBezTo>
                    <a:pt x="30765" y="97120"/>
                    <a:pt x="74713" y="322067"/>
                    <a:pt x="57976" y="383905"/>
                  </a:cubicBezTo>
                  <a:cubicBezTo>
                    <a:pt x="27787" y="388883"/>
                    <a:pt x="231" y="393763"/>
                    <a:pt x="1729" y="425836"/>
                  </a:cubicBezTo>
                  <a:cubicBezTo>
                    <a:pt x="7725" y="435444"/>
                    <a:pt x="64413" y="449626"/>
                    <a:pt x="118527" y="431581"/>
                  </a:cubicBezTo>
                  <a:cubicBezTo>
                    <a:pt x="126252" y="422569"/>
                    <a:pt x="158708" y="113338"/>
                    <a:pt x="161841" y="2849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63C5D04-8618-4CEC-9F96-A5988F5451E0}"/>
                </a:ext>
              </a:extLst>
            </p:cNvPr>
            <p:cNvSpPr/>
            <p:nvPr/>
          </p:nvSpPr>
          <p:spPr>
            <a:xfrm>
              <a:off x="9001122" y="3945456"/>
              <a:ext cx="336690" cy="169691"/>
            </a:xfrm>
            <a:custGeom>
              <a:avLst/>
              <a:gdLst>
                <a:gd name="connsiteX0" fmla="*/ 313784 w 336690"/>
                <a:gd name="connsiteY0" fmla="*/ 56543 h 169691"/>
                <a:gd name="connsiteX1" fmla="*/ 62126 w 336690"/>
                <a:gd name="connsiteY1" fmla="*/ 29909 h 169691"/>
                <a:gd name="connsiteX2" fmla="*/ 1998 w 336690"/>
                <a:gd name="connsiteY2" fmla="*/ 133832 h 169691"/>
                <a:gd name="connsiteX3" fmla="*/ 111685 w 336690"/>
                <a:gd name="connsiteY3" fmla="*/ 159735 h 169691"/>
                <a:gd name="connsiteX4" fmla="*/ 268164 w 336690"/>
                <a:gd name="connsiteY4" fmla="*/ 155911 h 169691"/>
                <a:gd name="connsiteX5" fmla="*/ 313784 w 336690"/>
                <a:gd name="connsiteY5" fmla="*/ 56543 h 169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690" h="169691">
                  <a:moveTo>
                    <a:pt x="313784" y="56543"/>
                  </a:moveTo>
                  <a:cubicBezTo>
                    <a:pt x="254521" y="-8735"/>
                    <a:pt x="130844" y="-17325"/>
                    <a:pt x="62126" y="29909"/>
                  </a:cubicBezTo>
                  <a:cubicBezTo>
                    <a:pt x="41910" y="43803"/>
                    <a:pt x="-10877" y="112367"/>
                    <a:pt x="1998" y="133832"/>
                  </a:cubicBezTo>
                  <a:cubicBezTo>
                    <a:pt x="9973" y="150704"/>
                    <a:pt x="91777" y="152606"/>
                    <a:pt x="111685" y="159735"/>
                  </a:cubicBezTo>
                  <a:cubicBezTo>
                    <a:pt x="155729" y="175512"/>
                    <a:pt x="223851" y="171265"/>
                    <a:pt x="268164" y="155911"/>
                  </a:cubicBezTo>
                  <a:cubicBezTo>
                    <a:pt x="334999" y="132794"/>
                    <a:pt x="358405" y="105680"/>
                    <a:pt x="313784" y="56543"/>
                  </a:cubicBez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C55F254-68D4-4D1A-A696-B87FFA10A420}"/>
                </a:ext>
              </a:extLst>
            </p:cNvPr>
            <p:cNvSpPr/>
            <p:nvPr/>
          </p:nvSpPr>
          <p:spPr>
            <a:xfrm>
              <a:off x="8940301" y="3981938"/>
              <a:ext cx="543049" cy="421202"/>
            </a:xfrm>
            <a:custGeom>
              <a:avLst/>
              <a:gdLst>
                <a:gd name="connsiteX0" fmla="*/ 540923 w 543049"/>
                <a:gd name="connsiteY0" fmla="*/ 260901 h 421202"/>
                <a:gd name="connsiteX1" fmla="*/ 469419 w 543049"/>
                <a:gd name="connsiteY1" fmla="*/ 96658 h 421202"/>
                <a:gd name="connsiteX2" fmla="*/ 314092 w 543049"/>
                <a:gd name="connsiteY2" fmla="*/ 6341 h 421202"/>
                <a:gd name="connsiteX3" fmla="*/ 115798 w 543049"/>
                <a:gd name="connsiteY3" fmla="*/ 29036 h 421202"/>
                <a:gd name="connsiteX4" fmla="*/ 47484 w 543049"/>
                <a:gd name="connsiteY4" fmla="*/ 145795 h 421202"/>
                <a:gd name="connsiteX5" fmla="*/ 188801 w 543049"/>
                <a:gd name="connsiteY5" fmla="*/ 324258 h 421202"/>
                <a:gd name="connsiteX6" fmla="*/ 231154 w 543049"/>
                <a:gd name="connsiteY6" fmla="*/ 361960 h 421202"/>
                <a:gd name="connsiteX7" fmla="*/ 40508 w 543049"/>
                <a:gd name="connsiteY7" fmla="*/ 360173 h 421202"/>
                <a:gd name="connsiteX8" fmla="*/ 3574 w 543049"/>
                <a:gd name="connsiteY8" fmla="*/ 405697 h 421202"/>
                <a:gd name="connsiteX9" fmla="*/ 80421 w 543049"/>
                <a:gd name="connsiteY9" fmla="*/ 421127 h 421202"/>
                <a:gd name="connsiteX10" fmla="*/ 499166 w 543049"/>
                <a:gd name="connsiteY10" fmla="*/ 404217 h 421202"/>
                <a:gd name="connsiteX11" fmla="*/ 495880 w 543049"/>
                <a:gd name="connsiteY11" fmla="*/ 379216 h 421202"/>
                <a:gd name="connsiteX12" fmla="*/ 490903 w 543049"/>
                <a:gd name="connsiteY12" fmla="*/ 348720 h 421202"/>
                <a:gd name="connsiteX13" fmla="*/ 540923 w 543049"/>
                <a:gd name="connsiteY13" fmla="*/ 260901 h 421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3049" h="421202">
                  <a:moveTo>
                    <a:pt x="540923" y="260901"/>
                  </a:moveTo>
                  <a:cubicBezTo>
                    <a:pt x="550589" y="187475"/>
                    <a:pt x="527395" y="158478"/>
                    <a:pt x="469419" y="96658"/>
                  </a:cubicBezTo>
                  <a:cubicBezTo>
                    <a:pt x="446301" y="72004"/>
                    <a:pt x="393495" y="31246"/>
                    <a:pt x="314092" y="6341"/>
                  </a:cubicBezTo>
                  <a:cubicBezTo>
                    <a:pt x="286402" y="-2345"/>
                    <a:pt x="171833" y="-7687"/>
                    <a:pt x="115798" y="29036"/>
                  </a:cubicBezTo>
                  <a:cubicBezTo>
                    <a:pt x="77250" y="54286"/>
                    <a:pt x="49444" y="103653"/>
                    <a:pt x="47484" y="145795"/>
                  </a:cubicBezTo>
                  <a:cubicBezTo>
                    <a:pt x="43833" y="223736"/>
                    <a:pt x="133785" y="277331"/>
                    <a:pt x="188801" y="324258"/>
                  </a:cubicBezTo>
                  <a:cubicBezTo>
                    <a:pt x="203425" y="336729"/>
                    <a:pt x="217069" y="349104"/>
                    <a:pt x="231154" y="361960"/>
                  </a:cubicBezTo>
                  <a:cubicBezTo>
                    <a:pt x="169412" y="356945"/>
                    <a:pt x="122101" y="355888"/>
                    <a:pt x="40508" y="360173"/>
                  </a:cubicBezTo>
                  <a:cubicBezTo>
                    <a:pt x="23156" y="361076"/>
                    <a:pt x="-11126" y="385385"/>
                    <a:pt x="3574" y="405697"/>
                  </a:cubicBezTo>
                  <a:cubicBezTo>
                    <a:pt x="15642" y="422357"/>
                    <a:pt x="61954" y="421300"/>
                    <a:pt x="80421" y="421127"/>
                  </a:cubicBezTo>
                  <a:cubicBezTo>
                    <a:pt x="167625" y="420301"/>
                    <a:pt x="436559" y="419360"/>
                    <a:pt x="499166" y="404217"/>
                  </a:cubicBezTo>
                  <a:cubicBezTo>
                    <a:pt x="506026" y="399932"/>
                    <a:pt x="500319" y="387595"/>
                    <a:pt x="495880" y="379216"/>
                  </a:cubicBezTo>
                  <a:cubicBezTo>
                    <a:pt x="489711" y="367552"/>
                    <a:pt x="486848" y="361268"/>
                    <a:pt x="490903" y="348720"/>
                  </a:cubicBezTo>
                  <a:cubicBezTo>
                    <a:pt x="499992" y="320702"/>
                    <a:pt x="537022" y="290456"/>
                    <a:pt x="540923" y="260901"/>
                  </a:cubicBezTo>
                  <a:close/>
                </a:path>
              </a:pathLst>
            </a:custGeom>
            <a:solidFill>
              <a:srgbClr val="DC6D42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F0FE3DD-FB08-456D-9ADA-FB0140D26324}"/>
                </a:ext>
              </a:extLst>
            </p:cNvPr>
            <p:cNvSpPr/>
            <p:nvPr/>
          </p:nvSpPr>
          <p:spPr>
            <a:xfrm>
              <a:off x="8822774" y="3271329"/>
              <a:ext cx="55381" cy="87612"/>
            </a:xfrm>
            <a:custGeom>
              <a:avLst/>
              <a:gdLst>
                <a:gd name="connsiteX0" fmla="*/ 0 w 55381"/>
                <a:gd name="connsiteY0" fmla="*/ 69568 h 87612"/>
                <a:gd name="connsiteX1" fmla="*/ 11587 w 55381"/>
                <a:gd name="connsiteY1" fmla="*/ 5 h 87612"/>
                <a:gd name="connsiteX2" fmla="*/ 55382 w 55381"/>
                <a:gd name="connsiteY2" fmla="*/ 87612 h 87612"/>
                <a:gd name="connsiteX3" fmla="*/ 0 w 55381"/>
                <a:gd name="connsiteY3" fmla="*/ 69568 h 8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381" h="87612">
                  <a:moveTo>
                    <a:pt x="0" y="69568"/>
                  </a:moveTo>
                  <a:cubicBezTo>
                    <a:pt x="0" y="69568"/>
                    <a:pt x="5803" y="-649"/>
                    <a:pt x="11587" y="5"/>
                  </a:cubicBezTo>
                  <a:cubicBezTo>
                    <a:pt x="17372" y="658"/>
                    <a:pt x="55382" y="87612"/>
                    <a:pt x="55382" y="87612"/>
                  </a:cubicBezTo>
                  <a:lnTo>
                    <a:pt x="0" y="69568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7E558E-7E9E-4DAA-AC9B-6ECB1FAFB0F5}"/>
                </a:ext>
              </a:extLst>
            </p:cNvPr>
            <p:cNvSpPr/>
            <p:nvPr/>
          </p:nvSpPr>
          <p:spPr>
            <a:xfrm>
              <a:off x="8424938" y="3508988"/>
              <a:ext cx="51838" cy="53488"/>
            </a:xfrm>
            <a:custGeom>
              <a:avLst/>
              <a:gdLst>
                <a:gd name="connsiteX0" fmla="*/ 32608 w 51838"/>
                <a:gd name="connsiteY0" fmla="*/ 1322 h 53488"/>
                <a:gd name="connsiteX1" fmla="*/ 6839 w 51838"/>
                <a:gd name="connsiteY1" fmla="*/ 1975 h 53488"/>
                <a:gd name="connsiteX2" fmla="*/ 3111 w 51838"/>
                <a:gd name="connsiteY2" fmla="*/ 25016 h 53488"/>
                <a:gd name="connsiteX3" fmla="*/ 13911 w 51838"/>
                <a:gd name="connsiteY3" fmla="*/ 47057 h 53488"/>
                <a:gd name="connsiteX4" fmla="*/ 31494 w 51838"/>
                <a:gd name="connsiteY4" fmla="*/ 51092 h 53488"/>
                <a:gd name="connsiteX5" fmla="*/ 36932 w 51838"/>
                <a:gd name="connsiteY5" fmla="*/ 29647 h 53488"/>
                <a:gd name="connsiteX6" fmla="*/ 51268 w 51838"/>
                <a:gd name="connsiteY6" fmla="*/ 17444 h 53488"/>
                <a:gd name="connsiteX7" fmla="*/ 32608 w 51838"/>
                <a:gd name="connsiteY7" fmla="*/ 1322 h 5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838" h="53488">
                  <a:moveTo>
                    <a:pt x="32608" y="1322"/>
                  </a:moveTo>
                  <a:cubicBezTo>
                    <a:pt x="23154" y="1341"/>
                    <a:pt x="15583" y="-2060"/>
                    <a:pt x="6839" y="1975"/>
                  </a:cubicBezTo>
                  <a:cubicBezTo>
                    <a:pt x="-3192" y="6587"/>
                    <a:pt x="-117" y="17617"/>
                    <a:pt x="3111" y="25016"/>
                  </a:cubicBezTo>
                  <a:cubicBezTo>
                    <a:pt x="5533" y="30531"/>
                    <a:pt x="12816" y="45308"/>
                    <a:pt x="13911" y="47057"/>
                  </a:cubicBezTo>
                  <a:cubicBezTo>
                    <a:pt x="17216" y="52245"/>
                    <a:pt x="25921" y="56242"/>
                    <a:pt x="31494" y="51092"/>
                  </a:cubicBezTo>
                  <a:cubicBezTo>
                    <a:pt x="36529" y="46442"/>
                    <a:pt x="32993" y="35392"/>
                    <a:pt x="36932" y="29647"/>
                  </a:cubicBezTo>
                  <a:cubicBezTo>
                    <a:pt x="40756" y="24074"/>
                    <a:pt x="49519" y="23978"/>
                    <a:pt x="51268" y="17444"/>
                  </a:cubicBezTo>
                  <a:cubicBezTo>
                    <a:pt x="54727" y="4646"/>
                    <a:pt x="41717" y="1303"/>
                    <a:pt x="32608" y="1322"/>
                  </a:cubicBezTo>
                  <a:close/>
                </a:path>
              </a:pathLst>
            </a:custGeom>
            <a:solidFill>
              <a:srgbClr val="231F20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5" name="Graphic 109">
              <a:extLst>
                <a:ext uri="{FF2B5EF4-FFF2-40B4-BE49-F238E27FC236}">
                  <a16:creationId xmlns:a16="http://schemas.microsoft.com/office/drawing/2014/main" id="{AF592A64-76A2-43A9-9F58-A3D9C270CE93}"/>
                </a:ext>
              </a:extLst>
            </p:cNvPr>
            <p:cNvGrpSpPr/>
            <p:nvPr/>
          </p:nvGrpSpPr>
          <p:grpSpPr>
            <a:xfrm>
              <a:off x="8705629" y="3425650"/>
              <a:ext cx="53304" cy="49895"/>
              <a:chOff x="8705629" y="3425650"/>
              <a:chExt cx="53304" cy="49895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17B2B03-7934-4683-84CB-2A147F6CA223}"/>
                  </a:ext>
                </a:extLst>
              </p:cNvPr>
              <p:cNvSpPr/>
              <p:nvPr/>
            </p:nvSpPr>
            <p:spPr>
              <a:xfrm>
                <a:off x="8705629" y="3425650"/>
                <a:ext cx="53304" cy="49895"/>
              </a:xfrm>
              <a:custGeom>
                <a:avLst/>
                <a:gdLst>
                  <a:gd name="connsiteX0" fmla="*/ 13434 w 53304"/>
                  <a:gd name="connsiteY0" fmla="*/ 36983 h 49895"/>
                  <a:gd name="connsiteX1" fmla="*/ 521 w 53304"/>
                  <a:gd name="connsiteY1" fmla="*/ 9254 h 49895"/>
                  <a:gd name="connsiteX2" fmla="*/ 26982 w 53304"/>
                  <a:gd name="connsiteY2" fmla="*/ 2720 h 49895"/>
                  <a:gd name="connsiteX3" fmla="*/ 52079 w 53304"/>
                  <a:gd name="connsiteY3" fmla="*/ 28605 h 49895"/>
                  <a:gd name="connsiteX4" fmla="*/ 37263 w 53304"/>
                  <a:gd name="connsiteY4" fmla="*/ 49858 h 49895"/>
                  <a:gd name="connsiteX5" fmla="*/ 14068 w 53304"/>
                  <a:gd name="connsiteY5" fmla="*/ 38905 h 49895"/>
                  <a:gd name="connsiteX6" fmla="*/ 13434 w 53304"/>
                  <a:gd name="connsiteY6" fmla="*/ 36983 h 49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304" h="49895">
                    <a:moveTo>
                      <a:pt x="13434" y="36983"/>
                    </a:moveTo>
                    <a:cubicBezTo>
                      <a:pt x="5460" y="31641"/>
                      <a:pt x="-2073" y="19169"/>
                      <a:pt x="521" y="9254"/>
                    </a:cubicBezTo>
                    <a:cubicBezTo>
                      <a:pt x="3499" y="-2180"/>
                      <a:pt x="18873" y="-1277"/>
                      <a:pt x="26982" y="2720"/>
                    </a:cubicBezTo>
                    <a:cubicBezTo>
                      <a:pt x="37455" y="7889"/>
                      <a:pt x="48293" y="17248"/>
                      <a:pt x="52079" y="28605"/>
                    </a:cubicBezTo>
                    <a:cubicBezTo>
                      <a:pt x="56210" y="40999"/>
                      <a:pt x="49561" y="49243"/>
                      <a:pt x="37263" y="49858"/>
                    </a:cubicBezTo>
                    <a:cubicBezTo>
                      <a:pt x="27789" y="50338"/>
                      <a:pt x="19891" y="46245"/>
                      <a:pt x="14068" y="38905"/>
                    </a:cubicBezTo>
                    <a:lnTo>
                      <a:pt x="13434" y="36983"/>
                    </a:lnTo>
                    <a:close/>
                  </a:path>
                </a:pathLst>
              </a:custGeom>
              <a:solidFill>
                <a:srgbClr val="BA583A"/>
              </a:solidFill>
              <a:ln w="19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EFEC3CBE-6749-44AE-A180-DC5C139A4659}"/>
                  </a:ext>
                </a:extLst>
              </p:cNvPr>
              <p:cNvSpPr/>
              <p:nvPr/>
            </p:nvSpPr>
            <p:spPr>
              <a:xfrm>
                <a:off x="8714566" y="3445896"/>
                <a:ext cx="28344" cy="28978"/>
              </a:xfrm>
              <a:custGeom>
                <a:avLst/>
                <a:gdLst>
                  <a:gd name="connsiteX0" fmla="*/ 28344 w 28344"/>
                  <a:gd name="connsiteY0" fmla="*/ 14489 h 28978"/>
                  <a:gd name="connsiteX1" fmla="*/ 14182 w 28344"/>
                  <a:gd name="connsiteY1" fmla="*/ 28978 h 28978"/>
                  <a:gd name="connsiteX2" fmla="*/ 0 w 28344"/>
                  <a:gd name="connsiteY2" fmla="*/ 14489 h 28978"/>
                  <a:gd name="connsiteX3" fmla="*/ 14182 w 28344"/>
                  <a:gd name="connsiteY3" fmla="*/ 0 h 28978"/>
                  <a:gd name="connsiteX4" fmla="*/ 28344 w 28344"/>
                  <a:gd name="connsiteY4" fmla="*/ 14489 h 28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344" h="28978">
                    <a:moveTo>
                      <a:pt x="28344" y="14489"/>
                    </a:moveTo>
                    <a:cubicBezTo>
                      <a:pt x="28344" y="22502"/>
                      <a:pt x="22003" y="28978"/>
                      <a:pt x="14182" y="28978"/>
                    </a:cubicBezTo>
                    <a:cubicBezTo>
                      <a:pt x="6361" y="28978"/>
                      <a:pt x="0" y="22483"/>
                      <a:pt x="0" y="14489"/>
                    </a:cubicBezTo>
                    <a:cubicBezTo>
                      <a:pt x="0" y="6476"/>
                      <a:pt x="6341" y="0"/>
                      <a:pt x="14182" y="0"/>
                    </a:cubicBezTo>
                    <a:cubicBezTo>
                      <a:pt x="21984" y="0"/>
                      <a:pt x="28344" y="6476"/>
                      <a:pt x="28344" y="14489"/>
                    </a:cubicBezTo>
                    <a:close/>
                  </a:path>
                </a:pathLst>
              </a:custGeom>
              <a:solidFill>
                <a:srgbClr val="231F20"/>
              </a:solidFill>
              <a:ln w="19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5963EF0-565F-484F-B342-2B61C363078F}"/>
                </a:ext>
              </a:extLst>
            </p:cNvPr>
            <p:cNvSpPr/>
            <p:nvPr/>
          </p:nvSpPr>
          <p:spPr>
            <a:xfrm>
              <a:off x="8488158" y="3599294"/>
              <a:ext cx="157013" cy="26482"/>
            </a:xfrm>
            <a:custGeom>
              <a:avLst/>
              <a:gdLst>
                <a:gd name="connsiteX0" fmla="*/ 0 w 157013"/>
                <a:gd name="connsiteY0" fmla="*/ 19837 h 26482"/>
                <a:gd name="connsiteX1" fmla="*/ 46350 w 157013"/>
                <a:gd name="connsiteY1" fmla="*/ 18896 h 26482"/>
                <a:gd name="connsiteX2" fmla="*/ 117681 w 157013"/>
                <a:gd name="connsiteY2" fmla="*/ 3119 h 26482"/>
                <a:gd name="connsiteX3" fmla="*/ 156671 w 157013"/>
                <a:gd name="connsiteY3" fmla="*/ 2158 h 26482"/>
                <a:gd name="connsiteX4" fmla="*/ 119834 w 157013"/>
                <a:gd name="connsiteY4" fmla="*/ 6982 h 26482"/>
                <a:gd name="connsiteX5" fmla="*/ 48790 w 157013"/>
                <a:gd name="connsiteY5" fmla="*/ 23950 h 26482"/>
                <a:gd name="connsiteX6" fmla="*/ 6092 w 157013"/>
                <a:gd name="connsiteY6" fmla="*/ 25083 h 26482"/>
                <a:gd name="connsiteX7" fmla="*/ 0 w 157013"/>
                <a:gd name="connsiteY7" fmla="*/ 19837 h 2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013" h="26482">
                  <a:moveTo>
                    <a:pt x="0" y="19837"/>
                  </a:moveTo>
                  <a:cubicBezTo>
                    <a:pt x="3997" y="20702"/>
                    <a:pt x="19582" y="23738"/>
                    <a:pt x="46350" y="18896"/>
                  </a:cubicBezTo>
                  <a:cubicBezTo>
                    <a:pt x="63510" y="15802"/>
                    <a:pt x="102962" y="6117"/>
                    <a:pt x="117681" y="3119"/>
                  </a:cubicBezTo>
                  <a:cubicBezTo>
                    <a:pt x="144469" y="-2358"/>
                    <a:pt x="159515" y="756"/>
                    <a:pt x="156671" y="2158"/>
                  </a:cubicBezTo>
                  <a:cubicBezTo>
                    <a:pt x="154807" y="3061"/>
                    <a:pt x="138031" y="3446"/>
                    <a:pt x="119834" y="6982"/>
                  </a:cubicBezTo>
                  <a:cubicBezTo>
                    <a:pt x="100194" y="10806"/>
                    <a:pt x="48790" y="23950"/>
                    <a:pt x="48790" y="23950"/>
                  </a:cubicBezTo>
                  <a:cubicBezTo>
                    <a:pt x="15085" y="28888"/>
                    <a:pt x="6092" y="25083"/>
                    <a:pt x="6092" y="25083"/>
                  </a:cubicBezTo>
                  <a:lnTo>
                    <a:pt x="0" y="19837"/>
                  </a:lnTo>
                  <a:close/>
                </a:path>
              </a:pathLst>
            </a:custGeom>
            <a:solidFill>
              <a:srgbClr val="231F20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6C2F501-843D-4802-96AB-0F2B24A8C471}"/>
                </a:ext>
              </a:extLst>
            </p:cNvPr>
            <p:cNvSpPr/>
            <p:nvPr/>
          </p:nvSpPr>
          <p:spPr>
            <a:xfrm>
              <a:off x="8760898" y="3704335"/>
              <a:ext cx="25310" cy="92383"/>
            </a:xfrm>
            <a:custGeom>
              <a:avLst/>
              <a:gdLst>
                <a:gd name="connsiteX0" fmla="*/ 690 w 25310"/>
                <a:gd name="connsiteY0" fmla="*/ 3077 h 92383"/>
                <a:gd name="connsiteX1" fmla="*/ 18850 w 25310"/>
                <a:gd name="connsiteY1" fmla="*/ 90243 h 92383"/>
                <a:gd name="connsiteX2" fmla="*/ 25057 w 25310"/>
                <a:gd name="connsiteY2" fmla="*/ 88532 h 92383"/>
                <a:gd name="connsiteX3" fmla="*/ 7128 w 25310"/>
                <a:gd name="connsiteY3" fmla="*/ 3077 h 92383"/>
                <a:gd name="connsiteX4" fmla="*/ 690 w 25310"/>
                <a:gd name="connsiteY4" fmla="*/ 3077 h 92383"/>
                <a:gd name="connsiteX5" fmla="*/ 690 w 25310"/>
                <a:gd name="connsiteY5" fmla="*/ 3077 h 9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310" h="92383">
                  <a:moveTo>
                    <a:pt x="690" y="3077"/>
                  </a:moveTo>
                  <a:cubicBezTo>
                    <a:pt x="-2788" y="33746"/>
                    <a:pt x="7435" y="62302"/>
                    <a:pt x="18850" y="90243"/>
                  </a:cubicBezTo>
                  <a:cubicBezTo>
                    <a:pt x="20406" y="94028"/>
                    <a:pt x="26632" y="92376"/>
                    <a:pt x="25057" y="88532"/>
                  </a:cubicBezTo>
                  <a:cubicBezTo>
                    <a:pt x="13854" y="61091"/>
                    <a:pt x="3707" y="33208"/>
                    <a:pt x="7128" y="3077"/>
                  </a:cubicBezTo>
                  <a:cubicBezTo>
                    <a:pt x="7589" y="-1054"/>
                    <a:pt x="1151" y="-997"/>
                    <a:pt x="690" y="3077"/>
                  </a:cubicBezTo>
                  <a:lnTo>
                    <a:pt x="690" y="3077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BEDB596-6EFE-41AE-9AEB-729C4448C34E}"/>
                </a:ext>
              </a:extLst>
            </p:cNvPr>
            <p:cNvSpPr/>
            <p:nvPr/>
          </p:nvSpPr>
          <p:spPr>
            <a:xfrm>
              <a:off x="8738378" y="3746834"/>
              <a:ext cx="23175" cy="52686"/>
            </a:xfrm>
            <a:custGeom>
              <a:avLst/>
              <a:gdLst>
                <a:gd name="connsiteX0" fmla="*/ 17 w 23175"/>
                <a:gd name="connsiteY0" fmla="*/ 3084 h 52686"/>
                <a:gd name="connsiteX1" fmla="*/ 17196 w 23175"/>
                <a:gd name="connsiteY1" fmla="*/ 51087 h 52686"/>
                <a:gd name="connsiteX2" fmla="*/ 22750 w 23175"/>
                <a:gd name="connsiteY2" fmla="*/ 47839 h 52686"/>
                <a:gd name="connsiteX3" fmla="*/ 6435 w 23175"/>
                <a:gd name="connsiteY3" fmla="*/ 3084 h 52686"/>
                <a:gd name="connsiteX4" fmla="*/ 17 w 23175"/>
                <a:gd name="connsiteY4" fmla="*/ 3084 h 52686"/>
                <a:gd name="connsiteX5" fmla="*/ 17 w 23175"/>
                <a:gd name="connsiteY5" fmla="*/ 3084 h 52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175" h="52686">
                  <a:moveTo>
                    <a:pt x="17" y="3084"/>
                  </a:moveTo>
                  <a:cubicBezTo>
                    <a:pt x="1650" y="20456"/>
                    <a:pt x="8991" y="35944"/>
                    <a:pt x="17196" y="51087"/>
                  </a:cubicBezTo>
                  <a:cubicBezTo>
                    <a:pt x="19175" y="54738"/>
                    <a:pt x="24748" y="51490"/>
                    <a:pt x="22750" y="47839"/>
                  </a:cubicBezTo>
                  <a:cubicBezTo>
                    <a:pt x="15121" y="33773"/>
                    <a:pt x="7972" y="19245"/>
                    <a:pt x="6435" y="3084"/>
                  </a:cubicBezTo>
                  <a:cubicBezTo>
                    <a:pt x="6070" y="-1009"/>
                    <a:pt x="-368" y="-1047"/>
                    <a:pt x="17" y="3084"/>
                  </a:cubicBezTo>
                  <a:lnTo>
                    <a:pt x="17" y="3084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0166649-CBEE-458D-B71C-0182D18A039E}"/>
                </a:ext>
              </a:extLst>
            </p:cNvPr>
            <p:cNvSpPr/>
            <p:nvPr/>
          </p:nvSpPr>
          <p:spPr>
            <a:xfrm>
              <a:off x="8757705" y="3838312"/>
              <a:ext cx="32052" cy="54131"/>
            </a:xfrm>
            <a:custGeom>
              <a:avLst/>
              <a:gdLst>
                <a:gd name="connsiteX0" fmla="*/ 22 w 32052"/>
                <a:gd name="connsiteY0" fmla="*/ 3077 h 54131"/>
                <a:gd name="connsiteX1" fmla="*/ 26733 w 32052"/>
                <a:gd name="connsiteY1" fmla="*/ 53021 h 54131"/>
                <a:gd name="connsiteX2" fmla="*/ 31287 w 32052"/>
                <a:gd name="connsiteY2" fmla="*/ 48466 h 54131"/>
                <a:gd name="connsiteX3" fmla="*/ 6459 w 32052"/>
                <a:gd name="connsiteY3" fmla="*/ 3077 h 54131"/>
                <a:gd name="connsiteX4" fmla="*/ 22 w 32052"/>
                <a:gd name="connsiteY4" fmla="*/ 3077 h 54131"/>
                <a:gd name="connsiteX5" fmla="*/ 22 w 32052"/>
                <a:gd name="connsiteY5" fmla="*/ 3077 h 5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52" h="54131">
                  <a:moveTo>
                    <a:pt x="22" y="3077"/>
                  </a:moveTo>
                  <a:cubicBezTo>
                    <a:pt x="2039" y="22390"/>
                    <a:pt x="15030" y="38378"/>
                    <a:pt x="26733" y="53021"/>
                  </a:cubicBezTo>
                  <a:cubicBezTo>
                    <a:pt x="29327" y="56268"/>
                    <a:pt x="33862" y="51675"/>
                    <a:pt x="31287" y="48466"/>
                  </a:cubicBezTo>
                  <a:cubicBezTo>
                    <a:pt x="20833" y="35380"/>
                    <a:pt x="8266" y="20372"/>
                    <a:pt x="6459" y="3077"/>
                  </a:cubicBezTo>
                  <a:cubicBezTo>
                    <a:pt x="6036" y="-997"/>
                    <a:pt x="-420" y="-1054"/>
                    <a:pt x="22" y="3077"/>
                  </a:cubicBezTo>
                  <a:lnTo>
                    <a:pt x="22" y="3077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800E92F-445A-4C7D-96BC-F9F928AD49F9}"/>
                </a:ext>
              </a:extLst>
            </p:cNvPr>
            <p:cNvSpPr/>
            <p:nvPr/>
          </p:nvSpPr>
          <p:spPr>
            <a:xfrm>
              <a:off x="8832448" y="3842049"/>
              <a:ext cx="21854" cy="45036"/>
            </a:xfrm>
            <a:custGeom>
              <a:avLst/>
              <a:gdLst>
                <a:gd name="connsiteX0" fmla="*/ 433 w 21854"/>
                <a:gd name="connsiteY0" fmla="*/ 4835 h 45036"/>
                <a:gd name="connsiteX1" fmla="*/ 15576 w 21854"/>
                <a:gd name="connsiteY1" fmla="*/ 42711 h 45036"/>
                <a:gd name="connsiteX2" fmla="*/ 21783 w 21854"/>
                <a:gd name="connsiteY2" fmla="*/ 41001 h 45036"/>
                <a:gd name="connsiteX3" fmla="*/ 6006 w 21854"/>
                <a:gd name="connsiteY3" fmla="*/ 1588 h 45036"/>
                <a:gd name="connsiteX4" fmla="*/ 433 w 21854"/>
                <a:gd name="connsiteY4" fmla="*/ 4835 h 45036"/>
                <a:gd name="connsiteX5" fmla="*/ 433 w 21854"/>
                <a:gd name="connsiteY5" fmla="*/ 4835 h 45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54" h="45036">
                  <a:moveTo>
                    <a:pt x="433" y="4835"/>
                  </a:moveTo>
                  <a:cubicBezTo>
                    <a:pt x="7082" y="16865"/>
                    <a:pt x="12905" y="29144"/>
                    <a:pt x="15576" y="42711"/>
                  </a:cubicBezTo>
                  <a:cubicBezTo>
                    <a:pt x="16383" y="46785"/>
                    <a:pt x="22590" y="45055"/>
                    <a:pt x="21783" y="41001"/>
                  </a:cubicBezTo>
                  <a:cubicBezTo>
                    <a:pt x="19016" y="26915"/>
                    <a:pt x="12885" y="14078"/>
                    <a:pt x="6006" y="1588"/>
                  </a:cubicBezTo>
                  <a:cubicBezTo>
                    <a:pt x="3988" y="-2044"/>
                    <a:pt x="-1584" y="1203"/>
                    <a:pt x="433" y="4835"/>
                  </a:cubicBezTo>
                  <a:lnTo>
                    <a:pt x="433" y="4835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7743E95-A037-4B01-9BC9-1C633353C38C}"/>
                </a:ext>
              </a:extLst>
            </p:cNvPr>
            <p:cNvSpPr/>
            <p:nvPr/>
          </p:nvSpPr>
          <p:spPr>
            <a:xfrm>
              <a:off x="8816885" y="3692769"/>
              <a:ext cx="24502" cy="46238"/>
            </a:xfrm>
            <a:custGeom>
              <a:avLst/>
              <a:gdLst>
                <a:gd name="connsiteX0" fmla="*/ 220 w 24502"/>
                <a:gd name="connsiteY0" fmla="*/ 3901 h 46238"/>
                <a:gd name="connsiteX1" fmla="*/ 18572 w 24502"/>
                <a:gd name="connsiteY1" fmla="*/ 44601 h 46238"/>
                <a:gd name="connsiteX2" fmla="*/ 24126 w 24502"/>
                <a:gd name="connsiteY2" fmla="*/ 41353 h 46238"/>
                <a:gd name="connsiteX3" fmla="*/ 6408 w 24502"/>
                <a:gd name="connsiteY3" fmla="*/ 2190 h 46238"/>
                <a:gd name="connsiteX4" fmla="*/ 220 w 24502"/>
                <a:gd name="connsiteY4" fmla="*/ 3901 h 46238"/>
                <a:gd name="connsiteX5" fmla="*/ 220 w 24502"/>
                <a:gd name="connsiteY5" fmla="*/ 3901 h 4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02" h="46238">
                  <a:moveTo>
                    <a:pt x="220" y="3901"/>
                  </a:moveTo>
                  <a:cubicBezTo>
                    <a:pt x="5390" y="17890"/>
                    <a:pt x="11923" y="31265"/>
                    <a:pt x="18572" y="44601"/>
                  </a:cubicBezTo>
                  <a:cubicBezTo>
                    <a:pt x="20436" y="48310"/>
                    <a:pt x="25990" y="45062"/>
                    <a:pt x="24126" y="41353"/>
                  </a:cubicBezTo>
                  <a:cubicBezTo>
                    <a:pt x="17707" y="28517"/>
                    <a:pt x="11404" y="15661"/>
                    <a:pt x="6408" y="2190"/>
                  </a:cubicBezTo>
                  <a:cubicBezTo>
                    <a:pt x="4986" y="-1672"/>
                    <a:pt x="-1240" y="0"/>
                    <a:pt x="220" y="3901"/>
                  </a:cubicBezTo>
                  <a:lnTo>
                    <a:pt x="220" y="3901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94FE7FA-1133-4BC9-A259-444F043A85A0}"/>
                </a:ext>
              </a:extLst>
            </p:cNvPr>
            <p:cNvSpPr/>
            <p:nvPr/>
          </p:nvSpPr>
          <p:spPr>
            <a:xfrm>
              <a:off x="9094071" y="3653952"/>
              <a:ext cx="6226" cy="6437"/>
            </a:xfrm>
            <a:custGeom>
              <a:avLst/>
              <a:gdLst>
                <a:gd name="connsiteX0" fmla="*/ 3113 w 6226"/>
                <a:gd name="connsiteY0" fmla="*/ 6437 h 6437"/>
                <a:gd name="connsiteX1" fmla="*/ 3113 w 6226"/>
                <a:gd name="connsiteY1" fmla="*/ 0 h 6437"/>
                <a:gd name="connsiteX2" fmla="*/ 3113 w 6226"/>
                <a:gd name="connsiteY2" fmla="*/ 6437 h 6437"/>
                <a:gd name="connsiteX3" fmla="*/ 3113 w 6226"/>
                <a:gd name="connsiteY3" fmla="*/ 6437 h 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26" h="6437">
                  <a:moveTo>
                    <a:pt x="3113" y="6437"/>
                  </a:moveTo>
                  <a:cubicBezTo>
                    <a:pt x="7264" y="6437"/>
                    <a:pt x="7264" y="0"/>
                    <a:pt x="3113" y="0"/>
                  </a:cubicBezTo>
                  <a:cubicBezTo>
                    <a:pt x="-1038" y="0"/>
                    <a:pt x="-1038" y="6437"/>
                    <a:pt x="3113" y="6437"/>
                  </a:cubicBezTo>
                  <a:lnTo>
                    <a:pt x="3113" y="6437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9566426-4D14-43E8-A8D0-F89F1D5632A4}"/>
                </a:ext>
              </a:extLst>
            </p:cNvPr>
            <p:cNvSpPr/>
            <p:nvPr/>
          </p:nvSpPr>
          <p:spPr>
            <a:xfrm>
              <a:off x="9096596" y="3653970"/>
              <a:ext cx="56590" cy="37405"/>
            </a:xfrm>
            <a:custGeom>
              <a:avLst/>
              <a:gdLst>
                <a:gd name="connsiteX0" fmla="*/ 2317 w 56590"/>
                <a:gd name="connsiteY0" fmla="*/ 6304 h 37405"/>
                <a:gd name="connsiteX1" fmla="*/ 51146 w 56590"/>
                <a:gd name="connsiteY1" fmla="*/ 36397 h 37405"/>
                <a:gd name="connsiteX2" fmla="*/ 55701 w 56590"/>
                <a:gd name="connsiteY2" fmla="*/ 31842 h 37405"/>
                <a:gd name="connsiteX3" fmla="*/ 4028 w 56590"/>
                <a:gd name="connsiteY3" fmla="*/ 97 h 37405"/>
                <a:gd name="connsiteX4" fmla="*/ 2317 w 56590"/>
                <a:gd name="connsiteY4" fmla="*/ 6304 h 37405"/>
                <a:gd name="connsiteX5" fmla="*/ 2317 w 56590"/>
                <a:gd name="connsiteY5" fmla="*/ 6304 h 3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590" h="37405">
                  <a:moveTo>
                    <a:pt x="2317" y="6304"/>
                  </a:moveTo>
                  <a:cubicBezTo>
                    <a:pt x="21245" y="10685"/>
                    <a:pt x="38041" y="22292"/>
                    <a:pt x="51146" y="36397"/>
                  </a:cubicBezTo>
                  <a:cubicBezTo>
                    <a:pt x="53971" y="39452"/>
                    <a:pt x="58525" y="34879"/>
                    <a:pt x="55701" y="31842"/>
                  </a:cubicBezTo>
                  <a:cubicBezTo>
                    <a:pt x="41903" y="16988"/>
                    <a:pt x="23993" y="4709"/>
                    <a:pt x="4028" y="97"/>
                  </a:cubicBezTo>
                  <a:cubicBezTo>
                    <a:pt x="-27" y="-845"/>
                    <a:pt x="-1737" y="5362"/>
                    <a:pt x="2317" y="6304"/>
                  </a:cubicBezTo>
                  <a:lnTo>
                    <a:pt x="2317" y="6304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BA9AEEA-B811-4EF3-A448-D8B71C8D8DD6}"/>
                </a:ext>
              </a:extLst>
            </p:cNvPr>
            <p:cNvSpPr/>
            <p:nvPr/>
          </p:nvSpPr>
          <p:spPr>
            <a:xfrm>
              <a:off x="9185640" y="3692426"/>
              <a:ext cx="39542" cy="28683"/>
            </a:xfrm>
            <a:custGeom>
              <a:avLst/>
              <a:gdLst>
                <a:gd name="connsiteX0" fmla="*/ 1400 w 39542"/>
                <a:gd name="connsiteY0" fmla="*/ 6165 h 28683"/>
                <a:gd name="connsiteX1" fmla="*/ 34894 w 39542"/>
                <a:gd name="connsiteY1" fmla="*/ 28072 h 28683"/>
                <a:gd name="connsiteX2" fmla="*/ 38142 w 39542"/>
                <a:gd name="connsiteY2" fmla="*/ 22518 h 28683"/>
                <a:gd name="connsiteX3" fmla="*/ 4648 w 39542"/>
                <a:gd name="connsiteY3" fmla="*/ 612 h 28683"/>
                <a:gd name="connsiteX4" fmla="*/ 1400 w 39542"/>
                <a:gd name="connsiteY4" fmla="*/ 6165 h 28683"/>
                <a:gd name="connsiteX5" fmla="*/ 1400 w 39542"/>
                <a:gd name="connsiteY5" fmla="*/ 6165 h 2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542" h="28683">
                  <a:moveTo>
                    <a:pt x="1400" y="6165"/>
                  </a:moveTo>
                  <a:cubicBezTo>
                    <a:pt x="12181" y="14063"/>
                    <a:pt x="24114" y="20174"/>
                    <a:pt x="34894" y="28072"/>
                  </a:cubicBezTo>
                  <a:cubicBezTo>
                    <a:pt x="38257" y="30532"/>
                    <a:pt x="41466" y="24940"/>
                    <a:pt x="38142" y="22518"/>
                  </a:cubicBezTo>
                  <a:cubicBezTo>
                    <a:pt x="27362" y="14621"/>
                    <a:pt x="15409" y="8510"/>
                    <a:pt x="4648" y="612"/>
                  </a:cubicBezTo>
                  <a:cubicBezTo>
                    <a:pt x="1285" y="-1848"/>
                    <a:pt x="-1924" y="3744"/>
                    <a:pt x="1400" y="6165"/>
                  </a:cubicBezTo>
                  <a:lnTo>
                    <a:pt x="1400" y="6165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E36620A-3010-4653-8987-3943C5A6F4F2}"/>
                </a:ext>
              </a:extLst>
            </p:cNvPr>
            <p:cNvSpPr/>
            <p:nvPr/>
          </p:nvSpPr>
          <p:spPr>
            <a:xfrm>
              <a:off x="9170028" y="3729975"/>
              <a:ext cx="39652" cy="25933"/>
            </a:xfrm>
            <a:custGeom>
              <a:avLst/>
              <a:gdLst>
                <a:gd name="connsiteX0" fmla="*/ 2312 w 39652"/>
                <a:gd name="connsiteY0" fmla="*/ 6300 h 25933"/>
                <a:gd name="connsiteX1" fmla="*/ 35037 w 39652"/>
                <a:gd name="connsiteY1" fmla="*/ 25305 h 25933"/>
                <a:gd name="connsiteX2" fmla="*/ 38285 w 39652"/>
                <a:gd name="connsiteY2" fmla="*/ 19752 h 25933"/>
                <a:gd name="connsiteX3" fmla="*/ 4022 w 39652"/>
                <a:gd name="connsiteY3" fmla="*/ 93 h 25933"/>
                <a:gd name="connsiteX4" fmla="*/ 2312 w 39652"/>
                <a:gd name="connsiteY4" fmla="*/ 6300 h 25933"/>
                <a:gd name="connsiteX5" fmla="*/ 2312 w 39652"/>
                <a:gd name="connsiteY5" fmla="*/ 6300 h 25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52" h="25933">
                  <a:moveTo>
                    <a:pt x="2312" y="6300"/>
                  </a:moveTo>
                  <a:cubicBezTo>
                    <a:pt x="15014" y="9202"/>
                    <a:pt x="24891" y="17619"/>
                    <a:pt x="35037" y="25305"/>
                  </a:cubicBezTo>
                  <a:cubicBezTo>
                    <a:pt x="38362" y="27803"/>
                    <a:pt x="41552" y="22211"/>
                    <a:pt x="38285" y="19752"/>
                  </a:cubicBezTo>
                  <a:cubicBezTo>
                    <a:pt x="27658" y="11719"/>
                    <a:pt x="17301" y="3129"/>
                    <a:pt x="4022" y="93"/>
                  </a:cubicBezTo>
                  <a:cubicBezTo>
                    <a:pt x="-13" y="-829"/>
                    <a:pt x="-1743" y="5378"/>
                    <a:pt x="2312" y="6300"/>
                  </a:cubicBezTo>
                  <a:lnTo>
                    <a:pt x="2312" y="6300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828373A-7354-4FB1-8104-9279384DA8A6}"/>
                </a:ext>
              </a:extLst>
            </p:cNvPr>
            <p:cNvSpPr/>
            <p:nvPr/>
          </p:nvSpPr>
          <p:spPr>
            <a:xfrm>
              <a:off x="9246065" y="3757004"/>
              <a:ext cx="48866" cy="43818"/>
            </a:xfrm>
            <a:custGeom>
              <a:avLst/>
              <a:gdLst>
                <a:gd name="connsiteX0" fmla="*/ 2295 w 48866"/>
                <a:gd name="connsiteY0" fmla="*/ 6327 h 43818"/>
                <a:gd name="connsiteX1" fmla="*/ 43380 w 48866"/>
                <a:gd name="connsiteY1" fmla="*/ 42858 h 43818"/>
                <a:gd name="connsiteX2" fmla="*/ 47934 w 48866"/>
                <a:gd name="connsiteY2" fmla="*/ 38304 h 43818"/>
                <a:gd name="connsiteX3" fmla="*/ 4006 w 48866"/>
                <a:gd name="connsiteY3" fmla="*/ 121 h 43818"/>
                <a:gd name="connsiteX4" fmla="*/ 2295 w 48866"/>
                <a:gd name="connsiteY4" fmla="*/ 6327 h 43818"/>
                <a:gd name="connsiteX5" fmla="*/ 2295 w 48866"/>
                <a:gd name="connsiteY5" fmla="*/ 6327 h 4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866" h="43818">
                  <a:moveTo>
                    <a:pt x="2295" y="6327"/>
                  </a:moveTo>
                  <a:cubicBezTo>
                    <a:pt x="20243" y="11074"/>
                    <a:pt x="31139" y="30367"/>
                    <a:pt x="43380" y="42858"/>
                  </a:cubicBezTo>
                  <a:cubicBezTo>
                    <a:pt x="46301" y="45817"/>
                    <a:pt x="50836" y="41263"/>
                    <a:pt x="47934" y="38304"/>
                  </a:cubicBezTo>
                  <a:cubicBezTo>
                    <a:pt x="34713" y="24833"/>
                    <a:pt x="23395" y="5232"/>
                    <a:pt x="4006" y="121"/>
                  </a:cubicBezTo>
                  <a:cubicBezTo>
                    <a:pt x="-30" y="-936"/>
                    <a:pt x="-1721" y="5271"/>
                    <a:pt x="2295" y="6327"/>
                  </a:cubicBezTo>
                  <a:lnTo>
                    <a:pt x="2295" y="6327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155C962-DDAA-4D12-A53F-DAAEFD3014F2}"/>
                </a:ext>
              </a:extLst>
            </p:cNvPr>
            <p:cNvSpPr/>
            <p:nvPr/>
          </p:nvSpPr>
          <p:spPr>
            <a:xfrm>
              <a:off x="9261580" y="3808423"/>
              <a:ext cx="26941" cy="23298"/>
            </a:xfrm>
            <a:custGeom>
              <a:avLst/>
              <a:gdLst>
                <a:gd name="connsiteX0" fmla="*/ 1461 w 26941"/>
                <a:gd name="connsiteY0" fmla="*/ 6121 h 23298"/>
                <a:gd name="connsiteX1" fmla="*/ 21427 w 26941"/>
                <a:gd name="connsiteY1" fmla="*/ 22359 h 23298"/>
                <a:gd name="connsiteX2" fmla="*/ 25981 w 26941"/>
                <a:gd name="connsiteY2" fmla="*/ 17804 h 23298"/>
                <a:gd name="connsiteX3" fmla="*/ 4708 w 26941"/>
                <a:gd name="connsiteY3" fmla="*/ 548 h 23298"/>
                <a:gd name="connsiteX4" fmla="*/ 1461 w 26941"/>
                <a:gd name="connsiteY4" fmla="*/ 6121 h 23298"/>
                <a:gd name="connsiteX5" fmla="*/ 1461 w 26941"/>
                <a:gd name="connsiteY5" fmla="*/ 6121 h 23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41" h="23298">
                  <a:moveTo>
                    <a:pt x="1461" y="6121"/>
                  </a:moveTo>
                  <a:cubicBezTo>
                    <a:pt x="8628" y="10944"/>
                    <a:pt x="15277" y="16286"/>
                    <a:pt x="21427" y="22359"/>
                  </a:cubicBezTo>
                  <a:cubicBezTo>
                    <a:pt x="24386" y="25280"/>
                    <a:pt x="28940" y="20725"/>
                    <a:pt x="25981" y="17804"/>
                  </a:cubicBezTo>
                  <a:cubicBezTo>
                    <a:pt x="19467" y="11348"/>
                    <a:pt x="12318" y="5679"/>
                    <a:pt x="4708" y="548"/>
                  </a:cubicBezTo>
                  <a:cubicBezTo>
                    <a:pt x="1249" y="-1758"/>
                    <a:pt x="-1960" y="3815"/>
                    <a:pt x="1461" y="6121"/>
                  </a:cubicBezTo>
                  <a:lnTo>
                    <a:pt x="1461" y="6121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23A0C90-1B56-4920-8FDA-5FFA22EB7C5F}"/>
                </a:ext>
              </a:extLst>
            </p:cNvPr>
            <p:cNvSpPr/>
            <p:nvPr/>
          </p:nvSpPr>
          <p:spPr>
            <a:xfrm>
              <a:off x="9412140" y="4101089"/>
              <a:ext cx="18692" cy="83510"/>
            </a:xfrm>
            <a:custGeom>
              <a:avLst/>
              <a:gdLst>
                <a:gd name="connsiteX0" fmla="*/ 155 w 18692"/>
                <a:gd name="connsiteY0" fmla="*/ 3968 h 83510"/>
                <a:gd name="connsiteX1" fmla="*/ 9168 w 18692"/>
                <a:gd name="connsiteY1" fmla="*/ 79546 h 83510"/>
                <a:gd name="connsiteX2" fmla="*/ 15375 w 18692"/>
                <a:gd name="connsiteY2" fmla="*/ 81257 h 83510"/>
                <a:gd name="connsiteX3" fmla="*/ 6362 w 18692"/>
                <a:gd name="connsiteY3" fmla="*/ 2239 h 83510"/>
                <a:gd name="connsiteX4" fmla="*/ 155 w 18692"/>
                <a:gd name="connsiteY4" fmla="*/ 3968 h 83510"/>
                <a:gd name="connsiteX5" fmla="*/ 155 w 18692"/>
                <a:gd name="connsiteY5" fmla="*/ 3968 h 8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92" h="83510">
                  <a:moveTo>
                    <a:pt x="155" y="3968"/>
                  </a:moveTo>
                  <a:cubicBezTo>
                    <a:pt x="7669" y="28777"/>
                    <a:pt x="17316" y="53585"/>
                    <a:pt x="9168" y="79546"/>
                  </a:cubicBezTo>
                  <a:cubicBezTo>
                    <a:pt x="7919" y="83524"/>
                    <a:pt x="14145" y="85215"/>
                    <a:pt x="15375" y="81257"/>
                  </a:cubicBezTo>
                  <a:cubicBezTo>
                    <a:pt x="23888" y="54104"/>
                    <a:pt x="14241" y="28239"/>
                    <a:pt x="6362" y="2239"/>
                  </a:cubicBezTo>
                  <a:cubicBezTo>
                    <a:pt x="5171" y="-1701"/>
                    <a:pt x="-1055" y="-10"/>
                    <a:pt x="155" y="3968"/>
                  </a:cubicBezTo>
                  <a:lnTo>
                    <a:pt x="155" y="3968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1612683-BFDD-4AC2-9D90-BC545A573A24}"/>
                </a:ext>
              </a:extLst>
            </p:cNvPr>
            <p:cNvSpPr/>
            <p:nvPr/>
          </p:nvSpPr>
          <p:spPr>
            <a:xfrm>
              <a:off x="9445752" y="4066151"/>
              <a:ext cx="17966" cy="46295"/>
            </a:xfrm>
            <a:custGeom>
              <a:avLst/>
              <a:gdLst>
                <a:gd name="connsiteX0" fmla="*/ 363 w 17966"/>
                <a:gd name="connsiteY0" fmla="*/ 4893 h 46295"/>
                <a:gd name="connsiteX1" fmla="*/ 11509 w 17966"/>
                <a:gd name="connsiteY1" fmla="*/ 43211 h 46295"/>
                <a:gd name="connsiteX2" fmla="*/ 17946 w 17966"/>
                <a:gd name="connsiteY2" fmla="*/ 43211 h 46295"/>
                <a:gd name="connsiteX3" fmla="*/ 5917 w 17966"/>
                <a:gd name="connsiteY3" fmla="*/ 1646 h 46295"/>
                <a:gd name="connsiteX4" fmla="*/ 363 w 17966"/>
                <a:gd name="connsiteY4" fmla="*/ 4893 h 46295"/>
                <a:gd name="connsiteX5" fmla="*/ 363 w 17966"/>
                <a:gd name="connsiteY5" fmla="*/ 4893 h 46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66" h="46295">
                  <a:moveTo>
                    <a:pt x="363" y="4893"/>
                  </a:moveTo>
                  <a:cubicBezTo>
                    <a:pt x="6301" y="17038"/>
                    <a:pt x="10164" y="29740"/>
                    <a:pt x="11509" y="43211"/>
                  </a:cubicBezTo>
                  <a:cubicBezTo>
                    <a:pt x="11932" y="47304"/>
                    <a:pt x="18369" y="47342"/>
                    <a:pt x="17946" y="43211"/>
                  </a:cubicBezTo>
                  <a:cubicBezTo>
                    <a:pt x="16467" y="28568"/>
                    <a:pt x="12374" y="14847"/>
                    <a:pt x="5917" y="1646"/>
                  </a:cubicBezTo>
                  <a:cubicBezTo>
                    <a:pt x="4091" y="-2082"/>
                    <a:pt x="-1462" y="1185"/>
                    <a:pt x="363" y="4893"/>
                  </a:cubicBezTo>
                  <a:lnTo>
                    <a:pt x="363" y="4893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FF62D754-50FA-43CA-BA7F-FEAABB3E2A9A}"/>
                </a:ext>
              </a:extLst>
            </p:cNvPr>
            <p:cNvSpPr/>
            <p:nvPr/>
          </p:nvSpPr>
          <p:spPr>
            <a:xfrm>
              <a:off x="9449375" y="4008420"/>
              <a:ext cx="14268" cy="25536"/>
            </a:xfrm>
            <a:custGeom>
              <a:avLst/>
              <a:gdLst>
                <a:gd name="connsiteX0" fmla="*/ 603 w 14268"/>
                <a:gd name="connsiteY0" fmla="*/ 4648 h 25536"/>
                <a:gd name="connsiteX1" fmla="*/ 8002 w 14268"/>
                <a:gd name="connsiteY1" fmla="*/ 23211 h 25536"/>
                <a:gd name="connsiteX2" fmla="*/ 14209 w 14268"/>
                <a:gd name="connsiteY2" fmla="*/ 21501 h 25536"/>
                <a:gd name="connsiteX3" fmla="*/ 6157 w 14268"/>
                <a:gd name="connsiteY3" fmla="*/ 1400 h 25536"/>
                <a:gd name="connsiteX4" fmla="*/ 603 w 14268"/>
                <a:gd name="connsiteY4" fmla="*/ 4648 h 25536"/>
                <a:gd name="connsiteX5" fmla="*/ 603 w 14268"/>
                <a:gd name="connsiteY5" fmla="*/ 4648 h 2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68" h="25536">
                  <a:moveTo>
                    <a:pt x="603" y="4648"/>
                  </a:moveTo>
                  <a:cubicBezTo>
                    <a:pt x="4639" y="10221"/>
                    <a:pt x="6810" y="16466"/>
                    <a:pt x="8002" y="23211"/>
                  </a:cubicBezTo>
                  <a:cubicBezTo>
                    <a:pt x="8732" y="27285"/>
                    <a:pt x="14939" y="25555"/>
                    <a:pt x="14209" y="21501"/>
                  </a:cubicBezTo>
                  <a:cubicBezTo>
                    <a:pt x="12921" y="14275"/>
                    <a:pt x="10481" y="7377"/>
                    <a:pt x="6157" y="1400"/>
                  </a:cubicBezTo>
                  <a:cubicBezTo>
                    <a:pt x="3755" y="-1924"/>
                    <a:pt x="-1837" y="1285"/>
                    <a:pt x="603" y="4648"/>
                  </a:cubicBezTo>
                  <a:lnTo>
                    <a:pt x="603" y="4648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0796174-0D27-4D0A-BBB1-0239AAACB278}"/>
                </a:ext>
              </a:extLst>
            </p:cNvPr>
            <p:cNvSpPr/>
            <p:nvPr/>
          </p:nvSpPr>
          <p:spPr>
            <a:xfrm>
              <a:off x="9408228" y="4025134"/>
              <a:ext cx="13076" cy="17748"/>
            </a:xfrm>
            <a:custGeom>
              <a:avLst/>
              <a:gdLst>
                <a:gd name="connsiteX0" fmla="*/ 204 w 13076"/>
                <a:gd name="connsiteY0" fmla="*/ 3923 h 17748"/>
                <a:gd name="connsiteX1" fmla="*/ 6969 w 13076"/>
                <a:gd name="connsiteY1" fmla="*/ 16279 h 17748"/>
                <a:gd name="connsiteX2" fmla="*/ 12522 w 13076"/>
                <a:gd name="connsiteY2" fmla="*/ 13031 h 17748"/>
                <a:gd name="connsiteX3" fmla="*/ 6411 w 13076"/>
                <a:gd name="connsiteY3" fmla="*/ 2212 h 17748"/>
                <a:gd name="connsiteX4" fmla="*/ 204 w 13076"/>
                <a:gd name="connsiteY4" fmla="*/ 3923 h 17748"/>
                <a:gd name="connsiteX5" fmla="*/ 204 w 13076"/>
                <a:gd name="connsiteY5" fmla="*/ 3923 h 1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76" h="17748">
                  <a:moveTo>
                    <a:pt x="204" y="3923"/>
                  </a:moveTo>
                  <a:cubicBezTo>
                    <a:pt x="1799" y="8400"/>
                    <a:pt x="4355" y="12359"/>
                    <a:pt x="6969" y="16279"/>
                  </a:cubicBezTo>
                  <a:cubicBezTo>
                    <a:pt x="9255" y="19719"/>
                    <a:pt x="14847" y="16490"/>
                    <a:pt x="12522" y="13031"/>
                  </a:cubicBezTo>
                  <a:cubicBezTo>
                    <a:pt x="10235" y="9591"/>
                    <a:pt x="7795" y="6113"/>
                    <a:pt x="6411" y="2212"/>
                  </a:cubicBezTo>
                  <a:cubicBezTo>
                    <a:pt x="5028" y="-1689"/>
                    <a:pt x="-1198" y="3"/>
                    <a:pt x="204" y="3923"/>
                  </a:cubicBezTo>
                  <a:lnTo>
                    <a:pt x="204" y="3923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73843BB-F48E-4002-80E9-BF7D336AFAE7}"/>
                </a:ext>
              </a:extLst>
            </p:cNvPr>
            <p:cNvSpPr/>
            <p:nvPr/>
          </p:nvSpPr>
          <p:spPr>
            <a:xfrm>
              <a:off x="9461098" y="4169374"/>
              <a:ext cx="16782" cy="68069"/>
            </a:xfrm>
            <a:custGeom>
              <a:avLst/>
              <a:gdLst>
                <a:gd name="connsiteX0" fmla="*/ 10345 w 16782"/>
                <a:gd name="connsiteY0" fmla="*/ 3113 h 68069"/>
                <a:gd name="connsiteX1" fmla="*/ 160 w 16782"/>
                <a:gd name="connsiteY1" fmla="*/ 64106 h 68069"/>
                <a:gd name="connsiteX2" fmla="*/ 6367 w 16782"/>
                <a:gd name="connsiteY2" fmla="*/ 65816 h 68069"/>
                <a:gd name="connsiteX3" fmla="*/ 16782 w 16782"/>
                <a:gd name="connsiteY3" fmla="*/ 3113 h 68069"/>
                <a:gd name="connsiteX4" fmla="*/ 10345 w 16782"/>
                <a:gd name="connsiteY4" fmla="*/ 3113 h 68069"/>
                <a:gd name="connsiteX5" fmla="*/ 10345 w 16782"/>
                <a:gd name="connsiteY5" fmla="*/ 3113 h 6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82" h="68069">
                  <a:moveTo>
                    <a:pt x="10345" y="3113"/>
                  </a:moveTo>
                  <a:cubicBezTo>
                    <a:pt x="10210" y="24021"/>
                    <a:pt x="6290" y="44179"/>
                    <a:pt x="160" y="64106"/>
                  </a:cubicBezTo>
                  <a:cubicBezTo>
                    <a:pt x="-1070" y="68084"/>
                    <a:pt x="5156" y="69775"/>
                    <a:pt x="6367" y="65816"/>
                  </a:cubicBezTo>
                  <a:cubicBezTo>
                    <a:pt x="12670" y="45370"/>
                    <a:pt x="16648" y="24578"/>
                    <a:pt x="16782" y="3113"/>
                  </a:cubicBezTo>
                  <a:cubicBezTo>
                    <a:pt x="16801" y="-1038"/>
                    <a:pt x="10364" y="-1038"/>
                    <a:pt x="10345" y="3113"/>
                  </a:cubicBezTo>
                  <a:lnTo>
                    <a:pt x="10345" y="3113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AF35542-B0A0-4CFD-B698-DEC7D32F07D0}"/>
                </a:ext>
              </a:extLst>
            </p:cNvPr>
            <p:cNvSpPr/>
            <p:nvPr/>
          </p:nvSpPr>
          <p:spPr>
            <a:xfrm>
              <a:off x="8688240" y="3357551"/>
              <a:ext cx="37128" cy="23344"/>
            </a:xfrm>
            <a:custGeom>
              <a:avLst/>
              <a:gdLst>
                <a:gd name="connsiteX0" fmla="*/ 4766 w 37128"/>
                <a:gd name="connsiteY0" fmla="*/ 22836 h 23344"/>
                <a:gd name="connsiteX1" fmla="*/ 34916 w 37128"/>
                <a:gd name="connsiteY1" fmla="*/ 6406 h 23344"/>
                <a:gd name="connsiteX2" fmla="*/ 33206 w 37128"/>
                <a:gd name="connsiteY2" fmla="*/ 199 h 23344"/>
                <a:gd name="connsiteX3" fmla="*/ 1518 w 37128"/>
                <a:gd name="connsiteY3" fmla="*/ 17263 h 23344"/>
                <a:gd name="connsiteX4" fmla="*/ 4766 w 37128"/>
                <a:gd name="connsiteY4" fmla="*/ 22836 h 23344"/>
                <a:gd name="connsiteX5" fmla="*/ 4766 w 37128"/>
                <a:gd name="connsiteY5" fmla="*/ 22836 h 2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128" h="23344">
                  <a:moveTo>
                    <a:pt x="4766" y="22836"/>
                  </a:moveTo>
                  <a:cubicBezTo>
                    <a:pt x="14508" y="16706"/>
                    <a:pt x="23982" y="10249"/>
                    <a:pt x="34916" y="6406"/>
                  </a:cubicBezTo>
                  <a:cubicBezTo>
                    <a:pt x="38817" y="5042"/>
                    <a:pt x="37126" y="-1184"/>
                    <a:pt x="33206" y="199"/>
                  </a:cubicBezTo>
                  <a:cubicBezTo>
                    <a:pt x="21714" y="4235"/>
                    <a:pt x="11760" y="10826"/>
                    <a:pt x="1518" y="17263"/>
                  </a:cubicBezTo>
                  <a:cubicBezTo>
                    <a:pt x="-1999" y="19473"/>
                    <a:pt x="1230" y="25046"/>
                    <a:pt x="4766" y="22836"/>
                  </a:cubicBezTo>
                  <a:lnTo>
                    <a:pt x="4766" y="22836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2BB2110-69DE-44FA-B991-E12C308E6D86}"/>
                </a:ext>
              </a:extLst>
            </p:cNvPr>
            <p:cNvSpPr/>
            <p:nvPr/>
          </p:nvSpPr>
          <p:spPr>
            <a:xfrm>
              <a:off x="8726763" y="3357719"/>
              <a:ext cx="21993" cy="14026"/>
            </a:xfrm>
            <a:custGeom>
              <a:avLst/>
              <a:gdLst>
                <a:gd name="connsiteX0" fmla="*/ 4887 w 21993"/>
                <a:gd name="connsiteY0" fmla="*/ 13656 h 14026"/>
                <a:gd name="connsiteX1" fmla="*/ 20356 w 21993"/>
                <a:gd name="connsiteY1" fmla="*/ 5931 h 14026"/>
                <a:gd name="connsiteX2" fmla="*/ 17109 w 21993"/>
                <a:gd name="connsiteY2" fmla="*/ 377 h 14026"/>
                <a:gd name="connsiteX3" fmla="*/ 1659 w 21993"/>
                <a:gd name="connsiteY3" fmla="*/ 8102 h 14026"/>
                <a:gd name="connsiteX4" fmla="*/ 4887 w 21993"/>
                <a:gd name="connsiteY4" fmla="*/ 13656 h 14026"/>
                <a:gd name="connsiteX5" fmla="*/ 4887 w 21993"/>
                <a:gd name="connsiteY5" fmla="*/ 13656 h 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93" h="14026">
                  <a:moveTo>
                    <a:pt x="4887" y="13656"/>
                  </a:moveTo>
                  <a:cubicBezTo>
                    <a:pt x="10037" y="11081"/>
                    <a:pt x="15187" y="8506"/>
                    <a:pt x="20356" y="5931"/>
                  </a:cubicBezTo>
                  <a:cubicBezTo>
                    <a:pt x="24065" y="4067"/>
                    <a:pt x="20817" y="-1487"/>
                    <a:pt x="17109" y="377"/>
                  </a:cubicBezTo>
                  <a:cubicBezTo>
                    <a:pt x="11959" y="2952"/>
                    <a:pt x="6809" y="5527"/>
                    <a:pt x="1659" y="8102"/>
                  </a:cubicBezTo>
                  <a:cubicBezTo>
                    <a:pt x="-2089" y="9947"/>
                    <a:pt x="1178" y="15501"/>
                    <a:pt x="4887" y="13656"/>
                  </a:cubicBezTo>
                  <a:lnTo>
                    <a:pt x="4887" y="13656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A1712B4-CF11-48A3-B6B5-3CECDECB85B1}"/>
                </a:ext>
              </a:extLst>
            </p:cNvPr>
            <p:cNvSpPr/>
            <p:nvPr/>
          </p:nvSpPr>
          <p:spPr>
            <a:xfrm>
              <a:off x="8874879" y="3472359"/>
              <a:ext cx="45090" cy="61749"/>
            </a:xfrm>
            <a:custGeom>
              <a:avLst/>
              <a:gdLst>
                <a:gd name="connsiteX0" fmla="*/ 1009 w 45090"/>
                <a:gd name="connsiteY0" fmla="*/ 5437 h 61749"/>
                <a:gd name="connsiteX1" fmla="*/ 38827 w 45090"/>
                <a:gd name="connsiteY1" fmla="*/ 59415 h 61749"/>
                <a:gd name="connsiteX2" fmla="*/ 45034 w 45090"/>
                <a:gd name="connsiteY2" fmla="*/ 57705 h 61749"/>
                <a:gd name="connsiteX3" fmla="*/ 5563 w 45090"/>
                <a:gd name="connsiteY3" fmla="*/ 882 h 61749"/>
                <a:gd name="connsiteX4" fmla="*/ 1009 w 45090"/>
                <a:gd name="connsiteY4" fmla="*/ 5437 h 61749"/>
                <a:gd name="connsiteX5" fmla="*/ 1009 w 45090"/>
                <a:gd name="connsiteY5" fmla="*/ 5437 h 6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90" h="61749">
                  <a:moveTo>
                    <a:pt x="1009" y="5437"/>
                  </a:moveTo>
                  <a:cubicBezTo>
                    <a:pt x="17593" y="20714"/>
                    <a:pt x="34734" y="36125"/>
                    <a:pt x="38827" y="59415"/>
                  </a:cubicBezTo>
                  <a:cubicBezTo>
                    <a:pt x="39538" y="63508"/>
                    <a:pt x="45745" y="61760"/>
                    <a:pt x="45034" y="57705"/>
                  </a:cubicBezTo>
                  <a:cubicBezTo>
                    <a:pt x="40749" y="33358"/>
                    <a:pt x="22935" y="16890"/>
                    <a:pt x="5563" y="882"/>
                  </a:cubicBezTo>
                  <a:cubicBezTo>
                    <a:pt x="2527" y="-1923"/>
                    <a:pt x="-2046" y="2612"/>
                    <a:pt x="1009" y="5437"/>
                  </a:cubicBezTo>
                  <a:lnTo>
                    <a:pt x="1009" y="5437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FF39F44-9558-4C3C-A99F-5B24B5FC4D99}"/>
                </a:ext>
              </a:extLst>
            </p:cNvPr>
            <p:cNvSpPr/>
            <p:nvPr/>
          </p:nvSpPr>
          <p:spPr>
            <a:xfrm>
              <a:off x="8881634" y="3433460"/>
              <a:ext cx="33458" cy="33458"/>
            </a:xfrm>
            <a:custGeom>
              <a:avLst/>
              <a:gdLst>
                <a:gd name="connsiteX0" fmla="*/ 1364 w 33458"/>
                <a:gd name="connsiteY0" fmla="*/ 6190 h 33458"/>
                <a:gd name="connsiteX1" fmla="*/ 27268 w 33458"/>
                <a:gd name="connsiteY1" fmla="*/ 32094 h 33458"/>
                <a:gd name="connsiteX2" fmla="*/ 32821 w 33458"/>
                <a:gd name="connsiteY2" fmla="*/ 28846 h 33458"/>
                <a:gd name="connsiteX3" fmla="*/ 4612 w 33458"/>
                <a:gd name="connsiteY3" fmla="*/ 637 h 33458"/>
                <a:gd name="connsiteX4" fmla="*/ 1364 w 33458"/>
                <a:gd name="connsiteY4" fmla="*/ 6190 h 33458"/>
                <a:gd name="connsiteX5" fmla="*/ 1364 w 33458"/>
                <a:gd name="connsiteY5" fmla="*/ 6190 h 3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458" h="33458">
                  <a:moveTo>
                    <a:pt x="1364" y="6190"/>
                  </a:moveTo>
                  <a:cubicBezTo>
                    <a:pt x="11126" y="13627"/>
                    <a:pt x="19831" y="22313"/>
                    <a:pt x="27268" y="32094"/>
                  </a:cubicBezTo>
                  <a:cubicBezTo>
                    <a:pt x="29747" y="35361"/>
                    <a:pt x="35339" y="32152"/>
                    <a:pt x="32821" y="28846"/>
                  </a:cubicBezTo>
                  <a:cubicBezTo>
                    <a:pt x="24674" y="18124"/>
                    <a:pt x="15335" y="8785"/>
                    <a:pt x="4612" y="637"/>
                  </a:cubicBezTo>
                  <a:cubicBezTo>
                    <a:pt x="1307" y="-1881"/>
                    <a:pt x="-1903" y="3711"/>
                    <a:pt x="1364" y="6190"/>
                  </a:cubicBezTo>
                  <a:lnTo>
                    <a:pt x="1364" y="6190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FA5C664-0A15-4C7C-AD94-397388156DF2}"/>
                </a:ext>
              </a:extLst>
            </p:cNvPr>
            <p:cNvSpPr/>
            <p:nvPr/>
          </p:nvSpPr>
          <p:spPr>
            <a:xfrm>
              <a:off x="8903097" y="3405542"/>
              <a:ext cx="18413" cy="20157"/>
            </a:xfrm>
            <a:custGeom>
              <a:avLst/>
              <a:gdLst>
                <a:gd name="connsiteX0" fmla="*/ 635 w 18413"/>
                <a:gd name="connsiteY0" fmla="*/ 4612 h 20157"/>
                <a:gd name="connsiteX1" fmla="*/ 12223 w 18413"/>
                <a:gd name="connsiteY1" fmla="*/ 18793 h 20157"/>
                <a:gd name="connsiteX2" fmla="*/ 17776 w 18413"/>
                <a:gd name="connsiteY2" fmla="*/ 15546 h 20157"/>
                <a:gd name="connsiteX3" fmla="*/ 6189 w 18413"/>
                <a:gd name="connsiteY3" fmla="*/ 1364 h 20157"/>
                <a:gd name="connsiteX4" fmla="*/ 635 w 18413"/>
                <a:gd name="connsiteY4" fmla="*/ 4612 h 20157"/>
                <a:gd name="connsiteX5" fmla="*/ 635 w 18413"/>
                <a:gd name="connsiteY5" fmla="*/ 4612 h 2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3" h="20157">
                  <a:moveTo>
                    <a:pt x="635" y="4612"/>
                  </a:moveTo>
                  <a:cubicBezTo>
                    <a:pt x="4325" y="9474"/>
                    <a:pt x="8533" y="13913"/>
                    <a:pt x="12223" y="18793"/>
                  </a:cubicBezTo>
                  <a:cubicBezTo>
                    <a:pt x="14702" y="22060"/>
                    <a:pt x="20294" y="18851"/>
                    <a:pt x="17776" y="15546"/>
                  </a:cubicBezTo>
                  <a:cubicBezTo>
                    <a:pt x="14087" y="10684"/>
                    <a:pt x="9878" y="6226"/>
                    <a:pt x="6189" y="1364"/>
                  </a:cubicBezTo>
                  <a:cubicBezTo>
                    <a:pt x="3729" y="-1903"/>
                    <a:pt x="-1882" y="1307"/>
                    <a:pt x="635" y="4612"/>
                  </a:cubicBezTo>
                  <a:lnTo>
                    <a:pt x="635" y="4612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637A3FA-A0B1-4B96-A667-42356E8350AF}"/>
                </a:ext>
              </a:extLst>
            </p:cNvPr>
            <p:cNvSpPr/>
            <p:nvPr/>
          </p:nvSpPr>
          <p:spPr>
            <a:xfrm>
              <a:off x="8937957" y="3487956"/>
              <a:ext cx="36364" cy="42126"/>
            </a:xfrm>
            <a:custGeom>
              <a:avLst/>
              <a:gdLst>
                <a:gd name="connsiteX0" fmla="*/ 231 w 36364"/>
                <a:gd name="connsiteY0" fmla="*/ 3887 h 42126"/>
                <a:gd name="connsiteX1" fmla="*/ 30689 w 36364"/>
                <a:gd name="connsiteY1" fmla="*/ 41378 h 42126"/>
                <a:gd name="connsiteX2" fmla="*/ 35243 w 36364"/>
                <a:gd name="connsiteY2" fmla="*/ 36824 h 42126"/>
                <a:gd name="connsiteX3" fmla="*/ 6438 w 36364"/>
                <a:gd name="connsiteY3" fmla="*/ 2177 h 42126"/>
                <a:gd name="connsiteX4" fmla="*/ 231 w 36364"/>
                <a:gd name="connsiteY4" fmla="*/ 3887 h 42126"/>
                <a:gd name="connsiteX5" fmla="*/ 231 w 36364"/>
                <a:gd name="connsiteY5" fmla="*/ 3887 h 4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4" h="42126">
                  <a:moveTo>
                    <a:pt x="231" y="3887"/>
                  </a:moveTo>
                  <a:cubicBezTo>
                    <a:pt x="6207" y="19260"/>
                    <a:pt x="17929" y="31309"/>
                    <a:pt x="30689" y="41378"/>
                  </a:cubicBezTo>
                  <a:cubicBezTo>
                    <a:pt x="33917" y="43915"/>
                    <a:pt x="38510" y="39399"/>
                    <a:pt x="35243" y="36824"/>
                  </a:cubicBezTo>
                  <a:cubicBezTo>
                    <a:pt x="23464" y="27542"/>
                    <a:pt x="11972" y="16416"/>
                    <a:pt x="6438" y="2177"/>
                  </a:cubicBezTo>
                  <a:cubicBezTo>
                    <a:pt x="4958" y="-1667"/>
                    <a:pt x="-1268" y="5"/>
                    <a:pt x="231" y="3887"/>
                  </a:cubicBezTo>
                  <a:lnTo>
                    <a:pt x="231" y="3887"/>
                  </a:lnTo>
                  <a:close/>
                </a:path>
              </a:pathLst>
            </a:custGeom>
            <a:solidFill>
              <a:srgbClr val="BA583A"/>
            </a:solidFill>
            <a:ln w="1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7FFC2461-A9ED-4DA6-B520-824F91F7006D}"/>
              </a:ext>
            </a:extLst>
          </p:cNvPr>
          <p:cNvGrpSpPr/>
          <p:nvPr/>
        </p:nvGrpSpPr>
        <p:grpSpPr>
          <a:xfrm>
            <a:off x="2317026" y="9433934"/>
            <a:ext cx="214194" cy="545193"/>
            <a:chOff x="11380343" y="3220396"/>
            <a:chExt cx="214194" cy="545193"/>
          </a:xfrm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4DB28F0B-F1A8-47C0-AFEC-8E3A7DE6EE6E}"/>
                </a:ext>
              </a:extLst>
            </p:cNvPr>
            <p:cNvSpPr/>
            <p:nvPr/>
          </p:nvSpPr>
          <p:spPr>
            <a:xfrm rot="1646279" flipH="1">
              <a:off x="11380343" y="3220396"/>
              <a:ext cx="108126" cy="49023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FDA5B858-331F-4DD2-934E-4D78FCA0210D}"/>
                </a:ext>
              </a:extLst>
            </p:cNvPr>
            <p:cNvSpPr/>
            <p:nvPr/>
          </p:nvSpPr>
          <p:spPr>
            <a:xfrm rot="1031555" flipH="1">
              <a:off x="11504198" y="3472312"/>
              <a:ext cx="90339" cy="293277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E034F87-B947-4864-BD38-A46563385A23}"/>
              </a:ext>
            </a:extLst>
          </p:cNvPr>
          <p:cNvGrpSpPr/>
          <p:nvPr/>
        </p:nvGrpSpPr>
        <p:grpSpPr>
          <a:xfrm>
            <a:off x="2098009" y="9436820"/>
            <a:ext cx="616209" cy="436672"/>
            <a:chOff x="11140731" y="3285066"/>
            <a:chExt cx="616209" cy="436672"/>
          </a:xfrm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6B15962-2244-4898-A10F-6A7B2D20C735}"/>
                </a:ext>
              </a:extLst>
            </p:cNvPr>
            <p:cNvSpPr/>
            <p:nvPr/>
          </p:nvSpPr>
          <p:spPr>
            <a:xfrm flipH="1">
              <a:off x="11157100" y="3285066"/>
              <a:ext cx="66439" cy="8731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3A04FE6C-7844-464B-80C6-EF6C38DB701A}"/>
                </a:ext>
              </a:extLst>
            </p:cNvPr>
            <p:cNvSpPr/>
            <p:nvPr/>
          </p:nvSpPr>
          <p:spPr>
            <a:xfrm rot="1031555" flipH="1">
              <a:off x="11292531" y="3428461"/>
              <a:ext cx="90339" cy="293277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BB9E0C8-6421-4DA3-BF9D-557AD3429DD3}"/>
                </a:ext>
              </a:extLst>
            </p:cNvPr>
            <p:cNvSpPr/>
            <p:nvPr/>
          </p:nvSpPr>
          <p:spPr>
            <a:xfrm rot="1031555" flipH="1">
              <a:off x="11672555" y="3305557"/>
              <a:ext cx="65175" cy="211585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8E39F4C-0EFA-4430-86D5-A7C04A75331E}"/>
                </a:ext>
              </a:extLst>
            </p:cNvPr>
            <p:cNvSpPr/>
            <p:nvPr/>
          </p:nvSpPr>
          <p:spPr>
            <a:xfrm rot="972709" flipH="1">
              <a:off x="11690501" y="3551767"/>
              <a:ext cx="66439" cy="87313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07B3424-715F-4EEE-BC81-FF0EC9B9B730}"/>
                </a:ext>
              </a:extLst>
            </p:cNvPr>
            <p:cNvSpPr/>
            <p:nvPr/>
          </p:nvSpPr>
          <p:spPr>
            <a:xfrm rot="20388371" flipH="1">
              <a:off x="11140731" y="3437295"/>
              <a:ext cx="63886" cy="164402"/>
            </a:xfrm>
            <a:custGeom>
              <a:avLst/>
              <a:gdLst>
                <a:gd name="connsiteX0" fmla="*/ 3450 w 983051"/>
                <a:gd name="connsiteY0" fmla="*/ 72916 h 1291915"/>
                <a:gd name="connsiteX1" fmla="*/ 316739 w 983051"/>
                <a:gd name="connsiteY1" fmla="*/ 575340 h 1291915"/>
                <a:gd name="connsiteX2" fmla="*/ 597827 w 983051"/>
                <a:gd name="connsiteY2" fmla="*/ 1289804 h 1291915"/>
                <a:gd name="connsiteX3" fmla="*/ 972031 w 983051"/>
                <a:gd name="connsiteY3" fmla="*/ 1186066 h 1291915"/>
                <a:gd name="connsiteX4" fmla="*/ 965558 w 983051"/>
                <a:gd name="connsiteY4" fmla="*/ 1015023 h 1291915"/>
                <a:gd name="connsiteX5" fmla="*/ 750779 w 983051"/>
                <a:gd name="connsiteY5" fmla="*/ 350353 h 1291915"/>
                <a:gd name="connsiteX6" fmla="*/ 3450 w 983051"/>
                <a:gd name="connsiteY6" fmla="*/ 72916 h 129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3051" h="1291915">
                  <a:moveTo>
                    <a:pt x="3450" y="72916"/>
                  </a:moveTo>
                  <a:cubicBezTo>
                    <a:pt x="-43024" y="100552"/>
                    <a:pt x="396742" y="-42441"/>
                    <a:pt x="316739" y="575340"/>
                  </a:cubicBezTo>
                  <a:cubicBezTo>
                    <a:pt x="255741" y="1046559"/>
                    <a:pt x="282132" y="1318850"/>
                    <a:pt x="597827" y="1289804"/>
                  </a:cubicBezTo>
                  <a:cubicBezTo>
                    <a:pt x="913440" y="1260757"/>
                    <a:pt x="972031" y="1186066"/>
                    <a:pt x="972031" y="1186066"/>
                  </a:cubicBezTo>
                  <a:lnTo>
                    <a:pt x="965558" y="1015023"/>
                  </a:lnTo>
                  <a:cubicBezTo>
                    <a:pt x="965558" y="1015023"/>
                    <a:pt x="1074026" y="925725"/>
                    <a:pt x="750779" y="350353"/>
                  </a:cubicBezTo>
                  <a:cubicBezTo>
                    <a:pt x="442304" y="-198877"/>
                    <a:pt x="28596" y="57978"/>
                    <a:pt x="3450" y="72916"/>
                  </a:cubicBezTo>
                  <a:close/>
                </a:path>
              </a:pathLst>
            </a:custGeom>
            <a:solidFill>
              <a:srgbClr val="F15623"/>
            </a:solidFill>
            <a:ln w="8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142" name="Oval 141">
            <a:extLst>
              <a:ext uri="{FF2B5EF4-FFF2-40B4-BE49-F238E27FC236}">
                <a16:creationId xmlns:a16="http://schemas.microsoft.com/office/drawing/2014/main" id="{44B916CD-E603-49F3-B0B5-F67AE9B45578}"/>
              </a:ext>
            </a:extLst>
          </p:cNvPr>
          <p:cNvSpPr/>
          <p:nvPr/>
        </p:nvSpPr>
        <p:spPr>
          <a:xfrm>
            <a:off x="823965" y="8229547"/>
            <a:ext cx="3110468" cy="2609927"/>
          </a:xfrm>
          <a:prstGeom prst="ellipse">
            <a:avLst/>
          </a:prstGeom>
          <a:gradFill flip="none" rotWithShape="1">
            <a:gsLst>
              <a:gs pos="79000">
                <a:schemeClr val="accent2">
                  <a:alpha val="16000"/>
                </a:schemeClr>
              </a:gs>
              <a:gs pos="100000">
                <a:schemeClr val="accent4">
                  <a:lumMod val="20000"/>
                  <a:lumOff val="80000"/>
                  <a:alpha val="4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289494-BF15-47FB-A204-F001593D0FCD}"/>
              </a:ext>
            </a:extLst>
          </p:cNvPr>
          <p:cNvSpPr/>
          <p:nvPr/>
        </p:nvSpPr>
        <p:spPr>
          <a:xfrm>
            <a:off x="-135467" y="2548467"/>
            <a:ext cx="12327467" cy="1761066"/>
          </a:xfrm>
          <a:custGeom>
            <a:avLst/>
            <a:gdLst>
              <a:gd name="connsiteX0" fmla="*/ 0 w 12327467"/>
              <a:gd name="connsiteY0" fmla="*/ 0 h 1761066"/>
              <a:gd name="connsiteX1" fmla="*/ 561585 w 12327467"/>
              <a:gd name="connsiteY1" fmla="*/ 0 h 1761066"/>
              <a:gd name="connsiteX2" fmla="*/ 1492993 w 12327467"/>
              <a:gd name="connsiteY2" fmla="*/ 0 h 1761066"/>
              <a:gd name="connsiteX3" fmla="*/ 2177853 w 12327467"/>
              <a:gd name="connsiteY3" fmla="*/ 0 h 1761066"/>
              <a:gd name="connsiteX4" fmla="*/ 2862712 w 12327467"/>
              <a:gd name="connsiteY4" fmla="*/ 0 h 1761066"/>
              <a:gd name="connsiteX5" fmla="*/ 3177747 w 12327467"/>
              <a:gd name="connsiteY5" fmla="*/ 0 h 1761066"/>
              <a:gd name="connsiteX6" fmla="*/ 3739332 w 12327467"/>
              <a:gd name="connsiteY6" fmla="*/ 0 h 1761066"/>
              <a:gd name="connsiteX7" fmla="*/ 4670740 w 12327467"/>
              <a:gd name="connsiteY7" fmla="*/ 0 h 1761066"/>
              <a:gd name="connsiteX8" fmla="*/ 5355600 w 12327467"/>
              <a:gd name="connsiteY8" fmla="*/ 0 h 1761066"/>
              <a:gd name="connsiteX9" fmla="*/ 6163733 w 12327467"/>
              <a:gd name="connsiteY9" fmla="*/ 0 h 1761066"/>
              <a:gd name="connsiteX10" fmla="*/ 6602043 w 12327467"/>
              <a:gd name="connsiteY10" fmla="*/ 0 h 1761066"/>
              <a:gd name="connsiteX11" fmla="*/ 7533452 w 12327467"/>
              <a:gd name="connsiteY11" fmla="*/ 0 h 1761066"/>
              <a:gd name="connsiteX12" fmla="*/ 7971762 w 12327467"/>
              <a:gd name="connsiteY12" fmla="*/ 0 h 1761066"/>
              <a:gd name="connsiteX13" fmla="*/ 8410072 w 12327467"/>
              <a:gd name="connsiteY13" fmla="*/ 0 h 1761066"/>
              <a:gd name="connsiteX14" fmla="*/ 8725107 w 12327467"/>
              <a:gd name="connsiteY14" fmla="*/ 0 h 1761066"/>
              <a:gd name="connsiteX15" fmla="*/ 9286692 w 12327467"/>
              <a:gd name="connsiteY15" fmla="*/ 0 h 1761066"/>
              <a:gd name="connsiteX16" fmla="*/ 10218100 w 12327467"/>
              <a:gd name="connsiteY16" fmla="*/ 0 h 1761066"/>
              <a:gd name="connsiteX17" fmla="*/ 11026234 w 12327467"/>
              <a:gd name="connsiteY17" fmla="*/ 0 h 1761066"/>
              <a:gd name="connsiteX18" fmla="*/ 11341270 w 12327467"/>
              <a:gd name="connsiteY18" fmla="*/ 0 h 1761066"/>
              <a:gd name="connsiteX19" fmla="*/ 12327467 w 12327467"/>
              <a:gd name="connsiteY19" fmla="*/ 0 h 1761066"/>
              <a:gd name="connsiteX20" fmla="*/ 12327467 w 12327467"/>
              <a:gd name="connsiteY20" fmla="*/ 604633 h 1761066"/>
              <a:gd name="connsiteX21" fmla="*/ 12327467 w 12327467"/>
              <a:gd name="connsiteY21" fmla="*/ 1156433 h 1761066"/>
              <a:gd name="connsiteX22" fmla="*/ 12327467 w 12327467"/>
              <a:gd name="connsiteY22" fmla="*/ 1761066 h 1761066"/>
              <a:gd name="connsiteX23" fmla="*/ 11889157 w 12327467"/>
              <a:gd name="connsiteY23" fmla="*/ 1761066 h 1761066"/>
              <a:gd name="connsiteX24" fmla="*/ 11327572 w 12327467"/>
              <a:gd name="connsiteY24" fmla="*/ 1761066 h 1761066"/>
              <a:gd name="connsiteX25" fmla="*/ 10765988 w 12327467"/>
              <a:gd name="connsiteY25" fmla="*/ 1761066 h 1761066"/>
              <a:gd name="connsiteX26" fmla="*/ 10081129 w 12327467"/>
              <a:gd name="connsiteY26" fmla="*/ 1761066 h 1761066"/>
              <a:gd name="connsiteX27" fmla="*/ 9519544 w 12327467"/>
              <a:gd name="connsiteY27" fmla="*/ 1761066 h 1761066"/>
              <a:gd name="connsiteX28" fmla="*/ 8834685 w 12327467"/>
              <a:gd name="connsiteY28" fmla="*/ 1761066 h 1761066"/>
              <a:gd name="connsiteX29" fmla="*/ 7903276 w 12327467"/>
              <a:gd name="connsiteY29" fmla="*/ 1761066 h 1761066"/>
              <a:gd name="connsiteX30" fmla="*/ 7095142 w 12327467"/>
              <a:gd name="connsiteY30" fmla="*/ 1761066 h 1761066"/>
              <a:gd name="connsiteX31" fmla="*/ 6780107 w 12327467"/>
              <a:gd name="connsiteY31" fmla="*/ 1761066 h 1761066"/>
              <a:gd name="connsiteX32" fmla="*/ 6218522 w 12327467"/>
              <a:gd name="connsiteY32" fmla="*/ 1761066 h 1761066"/>
              <a:gd name="connsiteX33" fmla="*/ 5287114 w 12327467"/>
              <a:gd name="connsiteY33" fmla="*/ 1761066 h 1761066"/>
              <a:gd name="connsiteX34" fmla="*/ 4972078 w 12327467"/>
              <a:gd name="connsiteY34" fmla="*/ 1761066 h 1761066"/>
              <a:gd name="connsiteX35" fmla="*/ 4287219 w 12327467"/>
              <a:gd name="connsiteY35" fmla="*/ 1761066 h 1761066"/>
              <a:gd name="connsiteX36" fmla="*/ 3479085 w 12327467"/>
              <a:gd name="connsiteY36" fmla="*/ 1761066 h 1761066"/>
              <a:gd name="connsiteX37" fmla="*/ 2794226 w 12327467"/>
              <a:gd name="connsiteY37" fmla="*/ 1761066 h 1761066"/>
              <a:gd name="connsiteX38" fmla="*/ 2479191 w 12327467"/>
              <a:gd name="connsiteY38" fmla="*/ 1761066 h 1761066"/>
              <a:gd name="connsiteX39" fmla="*/ 2040881 w 12327467"/>
              <a:gd name="connsiteY39" fmla="*/ 1761066 h 1761066"/>
              <a:gd name="connsiteX40" fmla="*/ 1356021 w 12327467"/>
              <a:gd name="connsiteY40" fmla="*/ 1761066 h 1761066"/>
              <a:gd name="connsiteX41" fmla="*/ 0 w 12327467"/>
              <a:gd name="connsiteY41" fmla="*/ 1761066 h 1761066"/>
              <a:gd name="connsiteX42" fmla="*/ 0 w 12327467"/>
              <a:gd name="connsiteY42" fmla="*/ 1138823 h 1761066"/>
              <a:gd name="connsiteX43" fmla="*/ 0 w 12327467"/>
              <a:gd name="connsiteY43" fmla="*/ 551801 h 1761066"/>
              <a:gd name="connsiteX44" fmla="*/ 0 w 12327467"/>
              <a:gd name="connsiteY44" fmla="*/ 0 h 176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2327467" h="1761066" fill="none" extrusionOk="0">
                <a:moveTo>
                  <a:pt x="0" y="0"/>
                </a:moveTo>
                <a:cubicBezTo>
                  <a:pt x="278494" y="-21550"/>
                  <a:pt x="434697" y="-15701"/>
                  <a:pt x="561585" y="0"/>
                </a:cubicBezTo>
                <a:cubicBezTo>
                  <a:pt x="688474" y="15701"/>
                  <a:pt x="1170508" y="-12052"/>
                  <a:pt x="1492993" y="0"/>
                </a:cubicBezTo>
                <a:cubicBezTo>
                  <a:pt x="1815478" y="12052"/>
                  <a:pt x="1990271" y="7547"/>
                  <a:pt x="2177853" y="0"/>
                </a:cubicBezTo>
                <a:cubicBezTo>
                  <a:pt x="2365435" y="-7547"/>
                  <a:pt x="2591079" y="-26693"/>
                  <a:pt x="2862712" y="0"/>
                </a:cubicBezTo>
                <a:cubicBezTo>
                  <a:pt x="3134345" y="26693"/>
                  <a:pt x="3098061" y="6062"/>
                  <a:pt x="3177747" y="0"/>
                </a:cubicBezTo>
                <a:cubicBezTo>
                  <a:pt x="3257433" y="-6062"/>
                  <a:pt x="3590965" y="26099"/>
                  <a:pt x="3739332" y="0"/>
                </a:cubicBezTo>
                <a:cubicBezTo>
                  <a:pt x="3887699" y="-26099"/>
                  <a:pt x="4345230" y="1388"/>
                  <a:pt x="4670740" y="0"/>
                </a:cubicBezTo>
                <a:cubicBezTo>
                  <a:pt x="4996250" y="-1388"/>
                  <a:pt x="5025612" y="-5182"/>
                  <a:pt x="5355600" y="0"/>
                </a:cubicBezTo>
                <a:cubicBezTo>
                  <a:pt x="5685588" y="5182"/>
                  <a:pt x="5914290" y="-27951"/>
                  <a:pt x="6163733" y="0"/>
                </a:cubicBezTo>
                <a:cubicBezTo>
                  <a:pt x="6413176" y="27951"/>
                  <a:pt x="6463250" y="10163"/>
                  <a:pt x="6602043" y="0"/>
                </a:cubicBezTo>
                <a:cubicBezTo>
                  <a:pt x="6740836" y="-10163"/>
                  <a:pt x="7203801" y="-35574"/>
                  <a:pt x="7533452" y="0"/>
                </a:cubicBezTo>
                <a:cubicBezTo>
                  <a:pt x="7863103" y="35574"/>
                  <a:pt x="7774356" y="20985"/>
                  <a:pt x="7971762" y="0"/>
                </a:cubicBezTo>
                <a:cubicBezTo>
                  <a:pt x="8169168" y="-20985"/>
                  <a:pt x="8194042" y="-19102"/>
                  <a:pt x="8410072" y="0"/>
                </a:cubicBezTo>
                <a:cubicBezTo>
                  <a:pt x="8626102" y="19102"/>
                  <a:pt x="8634829" y="10017"/>
                  <a:pt x="8725107" y="0"/>
                </a:cubicBezTo>
                <a:cubicBezTo>
                  <a:pt x="8815386" y="-10017"/>
                  <a:pt x="9110082" y="-3098"/>
                  <a:pt x="9286692" y="0"/>
                </a:cubicBezTo>
                <a:cubicBezTo>
                  <a:pt x="9463303" y="3098"/>
                  <a:pt x="9848175" y="-20160"/>
                  <a:pt x="10218100" y="0"/>
                </a:cubicBezTo>
                <a:cubicBezTo>
                  <a:pt x="10588025" y="20160"/>
                  <a:pt x="10644216" y="-23414"/>
                  <a:pt x="11026234" y="0"/>
                </a:cubicBezTo>
                <a:cubicBezTo>
                  <a:pt x="11408252" y="23414"/>
                  <a:pt x="11244735" y="6044"/>
                  <a:pt x="11341270" y="0"/>
                </a:cubicBezTo>
                <a:cubicBezTo>
                  <a:pt x="11437805" y="-6044"/>
                  <a:pt x="11882133" y="-16567"/>
                  <a:pt x="12327467" y="0"/>
                </a:cubicBezTo>
                <a:cubicBezTo>
                  <a:pt x="12327247" y="302294"/>
                  <a:pt x="12338988" y="388736"/>
                  <a:pt x="12327467" y="604633"/>
                </a:cubicBezTo>
                <a:cubicBezTo>
                  <a:pt x="12315946" y="820530"/>
                  <a:pt x="12301516" y="1040563"/>
                  <a:pt x="12327467" y="1156433"/>
                </a:cubicBezTo>
                <a:cubicBezTo>
                  <a:pt x="12353418" y="1272303"/>
                  <a:pt x="12322531" y="1513498"/>
                  <a:pt x="12327467" y="1761066"/>
                </a:cubicBezTo>
                <a:cubicBezTo>
                  <a:pt x="12185211" y="1741605"/>
                  <a:pt x="12035381" y="1774596"/>
                  <a:pt x="11889157" y="1761066"/>
                </a:cubicBezTo>
                <a:cubicBezTo>
                  <a:pt x="11742933" y="1747537"/>
                  <a:pt x="11572904" y="1782532"/>
                  <a:pt x="11327572" y="1761066"/>
                </a:cubicBezTo>
                <a:cubicBezTo>
                  <a:pt x="11082240" y="1739600"/>
                  <a:pt x="10992642" y="1749046"/>
                  <a:pt x="10765988" y="1761066"/>
                </a:cubicBezTo>
                <a:cubicBezTo>
                  <a:pt x="10539334" y="1773086"/>
                  <a:pt x="10255272" y="1734705"/>
                  <a:pt x="10081129" y="1761066"/>
                </a:cubicBezTo>
                <a:cubicBezTo>
                  <a:pt x="9906986" y="1787427"/>
                  <a:pt x="9652527" y="1737417"/>
                  <a:pt x="9519544" y="1761066"/>
                </a:cubicBezTo>
                <a:cubicBezTo>
                  <a:pt x="9386561" y="1784715"/>
                  <a:pt x="9037879" y="1779404"/>
                  <a:pt x="8834685" y="1761066"/>
                </a:cubicBezTo>
                <a:cubicBezTo>
                  <a:pt x="8631491" y="1742728"/>
                  <a:pt x="8324449" y="1792928"/>
                  <a:pt x="7903276" y="1761066"/>
                </a:cubicBezTo>
                <a:cubicBezTo>
                  <a:pt x="7482103" y="1729204"/>
                  <a:pt x="7487300" y="1729157"/>
                  <a:pt x="7095142" y="1761066"/>
                </a:cubicBezTo>
                <a:cubicBezTo>
                  <a:pt x="6702984" y="1792975"/>
                  <a:pt x="6884588" y="1750616"/>
                  <a:pt x="6780107" y="1761066"/>
                </a:cubicBezTo>
                <a:cubicBezTo>
                  <a:pt x="6675626" y="1771516"/>
                  <a:pt x="6439936" y="1760680"/>
                  <a:pt x="6218522" y="1761066"/>
                </a:cubicBezTo>
                <a:cubicBezTo>
                  <a:pt x="5997108" y="1761452"/>
                  <a:pt x="5700690" y="1776056"/>
                  <a:pt x="5287114" y="1761066"/>
                </a:cubicBezTo>
                <a:cubicBezTo>
                  <a:pt x="4873538" y="1746076"/>
                  <a:pt x="5041482" y="1772407"/>
                  <a:pt x="4972078" y="1761066"/>
                </a:cubicBezTo>
                <a:cubicBezTo>
                  <a:pt x="4902674" y="1749725"/>
                  <a:pt x="4525098" y="1783764"/>
                  <a:pt x="4287219" y="1761066"/>
                </a:cubicBezTo>
                <a:cubicBezTo>
                  <a:pt x="4049340" y="1738368"/>
                  <a:pt x="3692073" y="1776037"/>
                  <a:pt x="3479085" y="1761066"/>
                </a:cubicBezTo>
                <a:cubicBezTo>
                  <a:pt x="3266097" y="1746095"/>
                  <a:pt x="3100014" y="1789396"/>
                  <a:pt x="2794226" y="1761066"/>
                </a:cubicBezTo>
                <a:cubicBezTo>
                  <a:pt x="2488438" y="1732736"/>
                  <a:pt x="2572535" y="1752558"/>
                  <a:pt x="2479191" y="1761066"/>
                </a:cubicBezTo>
                <a:cubicBezTo>
                  <a:pt x="2385847" y="1769574"/>
                  <a:pt x="2208094" y="1753578"/>
                  <a:pt x="2040881" y="1761066"/>
                </a:cubicBezTo>
                <a:cubicBezTo>
                  <a:pt x="1873668" y="1768555"/>
                  <a:pt x="1600629" y="1734460"/>
                  <a:pt x="1356021" y="1761066"/>
                </a:cubicBezTo>
                <a:cubicBezTo>
                  <a:pt x="1111413" y="1787672"/>
                  <a:pt x="385740" y="1704522"/>
                  <a:pt x="0" y="1761066"/>
                </a:cubicBezTo>
                <a:cubicBezTo>
                  <a:pt x="-16947" y="1555380"/>
                  <a:pt x="-500" y="1288745"/>
                  <a:pt x="0" y="1138823"/>
                </a:cubicBezTo>
                <a:cubicBezTo>
                  <a:pt x="500" y="988901"/>
                  <a:pt x="-16047" y="693216"/>
                  <a:pt x="0" y="551801"/>
                </a:cubicBezTo>
                <a:cubicBezTo>
                  <a:pt x="16047" y="410386"/>
                  <a:pt x="14543" y="136545"/>
                  <a:pt x="0" y="0"/>
                </a:cubicBezTo>
                <a:close/>
              </a:path>
              <a:path w="12327467" h="1761066" stroke="0" extrusionOk="0">
                <a:moveTo>
                  <a:pt x="0" y="0"/>
                </a:moveTo>
                <a:cubicBezTo>
                  <a:pt x="412467" y="-41247"/>
                  <a:pt x="728146" y="44964"/>
                  <a:pt x="931409" y="0"/>
                </a:cubicBezTo>
                <a:cubicBezTo>
                  <a:pt x="1134672" y="-44964"/>
                  <a:pt x="1329830" y="-12160"/>
                  <a:pt x="1492993" y="0"/>
                </a:cubicBezTo>
                <a:cubicBezTo>
                  <a:pt x="1656156" y="12160"/>
                  <a:pt x="1714259" y="8211"/>
                  <a:pt x="1808028" y="0"/>
                </a:cubicBezTo>
                <a:cubicBezTo>
                  <a:pt x="1901797" y="-8211"/>
                  <a:pt x="2379264" y="26934"/>
                  <a:pt x="2739437" y="0"/>
                </a:cubicBezTo>
                <a:cubicBezTo>
                  <a:pt x="3099610" y="-26934"/>
                  <a:pt x="3197613" y="21870"/>
                  <a:pt x="3424296" y="0"/>
                </a:cubicBezTo>
                <a:cubicBezTo>
                  <a:pt x="3650979" y="-21870"/>
                  <a:pt x="4129636" y="44765"/>
                  <a:pt x="4355705" y="0"/>
                </a:cubicBezTo>
                <a:cubicBezTo>
                  <a:pt x="4581774" y="-44765"/>
                  <a:pt x="4531598" y="-949"/>
                  <a:pt x="4670740" y="0"/>
                </a:cubicBezTo>
                <a:cubicBezTo>
                  <a:pt x="4809883" y="949"/>
                  <a:pt x="5013388" y="11378"/>
                  <a:pt x="5232325" y="0"/>
                </a:cubicBezTo>
                <a:cubicBezTo>
                  <a:pt x="5451262" y="-11378"/>
                  <a:pt x="5540834" y="-14435"/>
                  <a:pt x="5670635" y="0"/>
                </a:cubicBezTo>
                <a:cubicBezTo>
                  <a:pt x="5800436" y="14435"/>
                  <a:pt x="6174886" y="-8765"/>
                  <a:pt x="6478769" y="0"/>
                </a:cubicBezTo>
                <a:cubicBezTo>
                  <a:pt x="6782652" y="8765"/>
                  <a:pt x="6898693" y="9502"/>
                  <a:pt x="7286903" y="0"/>
                </a:cubicBezTo>
                <a:cubicBezTo>
                  <a:pt x="7675113" y="-9502"/>
                  <a:pt x="7508337" y="465"/>
                  <a:pt x="7601938" y="0"/>
                </a:cubicBezTo>
                <a:cubicBezTo>
                  <a:pt x="7695539" y="-465"/>
                  <a:pt x="8041613" y="-21867"/>
                  <a:pt x="8163523" y="0"/>
                </a:cubicBezTo>
                <a:cubicBezTo>
                  <a:pt x="8285434" y="21867"/>
                  <a:pt x="8503640" y="3631"/>
                  <a:pt x="8601833" y="0"/>
                </a:cubicBezTo>
                <a:cubicBezTo>
                  <a:pt x="8700026" y="-3631"/>
                  <a:pt x="8837202" y="14687"/>
                  <a:pt x="8916868" y="0"/>
                </a:cubicBezTo>
                <a:cubicBezTo>
                  <a:pt x="8996534" y="-14687"/>
                  <a:pt x="9422813" y="35878"/>
                  <a:pt x="9848276" y="0"/>
                </a:cubicBezTo>
                <a:cubicBezTo>
                  <a:pt x="10273739" y="-35878"/>
                  <a:pt x="10568693" y="7479"/>
                  <a:pt x="10779685" y="0"/>
                </a:cubicBezTo>
                <a:cubicBezTo>
                  <a:pt x="10990677" y="-7479"/>
                  <a:pt x="10946885" y="-13613"/>
                  <a:pt x="11094720" y="0"/>
                </a:cubicBezTo>
                <a:cubicBezTo>
                  <a:pt x="11242556" y="13613"/>
                  <a:pt x="11431431" y="-9283"/>
                  <a:pt x="11656305" y="0"/>
                </a:cubicBezTo>
                <a:cubicBezTo>
                  <a:pt x="11881179" y="9283"/>
                  <a:pt x="12117713" y="-7837"/>
                  <a:pt x="12327467" y="0"/>
                </a:cubicBezTo>
                <a:cubicBezTo>
                  <a:pt x="12316929" y="244063"/>
                  <a:pt x="12307808" y="351614"/>
                  <a:pt x="12327467" y="604633"/>
                </a:cubicBezTo>
                <a:cubicBezTo>
                  <a:pt x="12347126" y="857652"/>
                  <a:pt x="12337681" y="1045363"/>
                  <a:pt x="12327467" y="1226876"/>
                </a:cubicBezTo>
                <a:cubicBezTo>
                  <a:pt x="12317253" y="1408389"/>
                  <a:pt x="12341911" y="1556530"/>
                  <a:pt x="12327467" y="1761066"/>
                </a:cubicBezTo>
                <a:cubicBezTo>
                  <a:pt x="12188898" y="1780434"/>
                  <a:pt x="12017976" y="1733785"/>
                  <a:pt x="11765882" y="1761066"/>
                </a:cubicBezTo>
                <a:cubicBezTo>
                  <a:pt x="11513789" y="1788347"/>
                  <a:pt x="11327353" y="1736416"/>
                  <a:pt x="11204298" y="1761066"/>
                </a:cubicBezTo>
                <a:cubicBezTo>
                  <a:pt x="11081243" y="1785716"/>
                  <a:pt x="10727922" y="1741739"/>
                  <a:pt x="10519439" y="1761066"/>
                </a:cubicBezTo>
                <a:cubicBezTo>
                  <a:pt x="10310956" y="1780393"/>
                  <a:pt x="10010142" y="1773937"/>
                  <a:pt x="9711305" y="1761066"/>
                </a:cubicBezTo>
                <a:cubicBezTo>
                  <a:pt x="9412468" y="1748195"/>
                  <a:pt x="9044721" y="1758659"/>
                  <a:pt x="8779896" y="1761066"/>
                </a:cubicBezTo>
                <a:cubicBezTo>
                  <a:pt x="8515071" y="1763473"/>
                  <a:pt x="8132599" y="1725186"/>
                  <a:pt x="7848487" y="1761066"/>
                </a:cubicBezTo>
                <a:cubicBezTo>
                  <a:pt x="7564375" y="1796946"/>
                  <a:pt x="7124511" y="1749730"/>
                  <a:pt x="6917079" y="1761066"/>
                </a:cubicBezTo>
                <a:cubicBezTo>
                  <a:pt x="6709647" y="1772402"/>
                  <a:pt x="6703737" y="1746141"/>
                  <a:pt x="6602043" y="1761066"/>
                </a:cubicBezTo>
                <a:cubicBezTo>
                  <a:pt x="6500349" y="1775991"/>
                  <a:pt x="5968246" y="1750119"/>
                  <a:pt x="5793909" y="1761066"/>
                </a:cubicBezTo>
                <a:cubicBezTo>
                  <a:pt x="5619572" y="1772013"/>
                  <a:pt x="5309412" y="1773258"/>
                  <a:pt x="5109050" y="1761066"/>
                </a:cubicBezTo>
                <a:cubicBezTo>
                  <a:pt x="4908688" y="1748874"/>
                  <a:pt x="4727215" y="1736433"/>
                  <a:pt x="4547466" y="1761066"/>
                </a:cubicBezTo>
                <a:cubicBezTo>
                  <a:pt x="4367717" y="1785699"/>
                  <a:pt x="3954916" y="1769985"/>
                  <a:pt x="3616057" y="1761066"/>
                </a:cubicBezTo>
                <a:cubicBezTo>
                  <a:pt x="3277198" y="1752147"/>
                  <a:pt x="3140463" y="1792385"/>
                  <a:pt x="2807923" y="1761066"/>
                </a:cubicBezTo>
                <a:cubicBezTo>
                  <a:pt x="2475383" y="1729747"/>
                  <a:pt x="2636102" y="1757719"/>
                  <a:pt x="2492888" y="1761066"/>
                </a:cubicBezTo>
                <a:cubicBezTo>
                  <a:pt x="2349674" y="1764413"/>
                  <a:pt x="2268096" y="1760891"/>
                  <a:pt x="2177853" y="1761066"/>
                </a:cubicBezTo>
                <a:cubicBezTo>
                  <a:pt x="2087611" y="1761241"/>
                  <a:pt x="1537822" y="1739976"/>
                  <a:pt x="1246444" y="1761066"/>
                </a:cubicBezTo>
                <a:cubicBezTo>
                  <a:pt x="955066" y="1782156"/>
                  <a:pt x="1027152" y="1747982"/>
                  <a:pt x="931409" y="1761066"/>
                </a:cubicBezTo>
                <a:cubicBezTo>
                  <a:pt x="835666" y="1774150"/>
                  <a:pt x="721913" y="1762501"/>
                  <a:pt x="616373" y="1761066"/>
                </a:cubicBezTo>
                <a:cubicBezTo>
                  <a:pt x="510833" y="1759631"/>
                  <a:pt x="137223" y="1738896"/>
                  <a:pt x="0" y="1761066"/>
                </a:cubicBezTo>
                <a:cubicBezTo>
                  <a:pt x="-20647" y="1544421"/>
                  <a:pt x="-25757" y="1400756"/>
                  <a:pt x="0" y="1156433"/>
                </a:cubicBezTo>
                <a:cubicBezTo>
                  <a:pt x="25757" y="912110"/>
                  <a:pt x="13897" y="781264"/>
                  <a:pt x="0" y="622243"/>
                </a:cubicBezTo>
                <a:cubicBezTo>
                  <a:pt x="-13897" y="463222"/>
                  <a:pt x="-11521" y="237871"/>
                  <a:pt x="0" y="0"/>
                </a:cubicBezTo>
                <a:close/>
              </a:path>
            </a:pathLst>
          </a:custGeom>
          <a:solidFill>
            <a:srgbClr val="F3BAAF"/>
          </a:solidFill>
          <a:ln>
            <a:solidFill>
              <a:srgbClr val="F3BAAF"/>
            </a:solidFill>
            <a:extLst>
              <a:ext uri="{C807C97D-BFC1-408E-A445-0C87EB9F89A2}">
                <ask:lineSketchStyleProps xmlns:ask="http://schemas.microsoft.com/office/drawing/2018/sketchyshapes" sd="16404376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2513EB-1C4C-4F77-B7B8-009CA83FBE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06800" y="630013"/>
            <a:ext cx="4978400" cy="55979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B8D9FD-1173-4D1D-85F4-FB9B0D2F60A9}"/>
              </a:ext>
            </a:extLst>
          </p:cNvPr>
          <p:cNvSpPr/>
          <p:nvPr/>
        </p:nvSpPr>
        <p:spPr>
          <a:xfrm>
            <a:off x="-118533" y="2946401"/>
            <a:ext cx="12429066" cy="9651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ED7705-14D6-4215-91AB-7C2712B710B2}"/>
              </a:ext>
            </a:extLst>
          </p:cNvPr>
          <p:cNvSpPr txBox="1"/>
          <p:nvPr/>
        </p:nvSpPr>
        <p:spPr>
          <a:xfrm>
            <a:off x="2702169" y="2967335"/>
            <a:ext cx="6787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BA583A"/>
                </a:solidFill>
                <a:latin typeface="Bell MT" panose="02020503060305020303" pitchFamily="18" charset="0"/>
              </a:rPr>
              <a:t>Embrace the season!</a:t>
            </a:r>
            <a:endParaRPr lang="en-GB" sz="5400" dirty="0">
              <a:solidFill>
                <a:srgbClr val="BA583A"/>
              </a:solidFill>
              <a:latin typeface="Bell MT" panose="020205030603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2088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3000">
        <p159:morph option="byObject"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27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mph" presetSubtype="0" accel="50000" decel="5000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4" grpId="0" animBg="1"/>
      <p:bldP spid="16" grpId="0" animBg="1"/>
      <p:bldP spid="145" grpId="0" animBg="1"/>
      <p:bldP spid="3" grpId="0" animBg="1"/>
      <p:bldP spid="8" grpId="0" animBg="1"/>
      <p:bldP spid="20" grpId="0"/>
      <p:bldP spid="20" grpId="1"/>
      <p:bldP spid="20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5ACCD-B16B-421C-838D-98E25A5F08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E407EB-FA84-485F-898B-240F3473A1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DDEE3F-6061-4A99-85BF-C68878EFE7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8D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8FF31B-6BFA-4F8D-973C-17CF676F5678}"/>
              </a:ext>
            </a:extLst>
          </p:cNvPr>
          <p:cNvSpPr txBox="1"/>
          <p:nvPr/>
        </p:nvSpPr>
        <p:spPr>
          <a:xfrm>
            <a:off x="2246376" y="2551837"/>
            <a:ext cx="76992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rgbClr val="BA583A"/>
                </a:solidFill>
                <a:latin typeface="Bell MT" panose="02020503060305020303" pitchFamily="18" charset="0"/>
              </a:defRPr>
            </a:lvl1pPr>
          </a:lstStyle>
          <a:p>
            <a:r>
              <a:rPr lang="en-CA" dirty="0">
                <a:solidFill>
                  <a:srgbClr val="44554E"/>
                </a:solidFill>
              </a:rPr>
              <a:t>With love, </a:t>
            </a:r>
            <a:br>
              <a:rPr lang="en-CA" dirty="0">
                <a:solidFill>
                  <a:srgbClr val="44554E"/>
                </a:solidFill>
              </a:rPr>
            </a:br>
            <a:r>
              <a:rPr lang="en-CA" dirty="0">
                <a:solidFill>
                  <a:srgbClr val="44554E"/>
                </a:solidFill>
              </a:rPr>
              <a:t>from BrightCarbon</a:t>
            </a:r>
            <a:endParaRPr lang="en-GB" dirty="0">
              <a:solidFill>
                <a:srgbClr val="44554E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5CDE8FC-FB4C-482C-9278-FEB6B15733CE}"/>
              </a:ext>
            </a:extLst>
          </p:cNvPr>
          <p:cNvSpPr/>
          <p:nvPr/>
        </p:nvSpPr>
        <p:spPr>
          <a:xfrm rot="10166899">
            <a:off x="10144055" y="4129889"/>
            <a:ext cx="1764568" cy="3257899"/>
          </a:xfrm>
          <a:custGeom>
            <a:avLst/>
            <a:gdLst>
              <a:gd name="connsiteX0" fmla="*/ 10 w 713841"/>
              <a:gd name="connsiteY0" fmla="*/ 1077082 h 1317955"/>
              <a:gd name="connsiteX1" fmla="*/ 10868 w 713841"/>
              <a:gd name="connsiteY1" fmla="*/ 1042019 h 1317955"/>
              <a:gd name="connsiteX2" fmla="*/ 73114 w 713841"/>
              <a:gd name="connsiteY2" fmla="*/ 1008540 h 1317955"/>
              <a:gd name="connsiteX3" fmla="*/ 100410 w 713841"/>
              <a:gd name="connsiteY3" fmla="*/ 1025581 h 1317955"/>
              <a:gd name="connsiteX4" fmla="*/ 100825 w 713841"/>
              <a:gd name="connsiteY4" fmla="*/ 1026298 h 1317955"/>
              <a:gd name="connsiteX5" fmla="*/ 102673 w 713841"/>
              <a:gd name="connsiteY5" fmla="*/ 1028145 h 1317955"/>
              <a:gd name="connsiteX6" fmla="*/ 105689 w 713841"/>
              <a:gd name="connsiteY6" fmla="*/ 1031350 h 1317955"/>
              <a:gd name="connsiteX7" fmla="*/ 110515 w 713841"/>
              <a:gd name="connsiteY7" fmla="*/ 1037458 h 1317955"/>
              <a:gd name="connsiteX8" fmla="*/ 117867 w 713841"/>
              <a:gd name="connsiteY8" fmla="*/ 1033386 h 1317955"/>
              <a:gd name="connsiteX9" fmla="*/ 229163 w 713841"/>
              <a:gd name="connsiteY9" fmla="*/ 935549 h 1317955"/>
              <a:gd name="connsiteX10" fmla="*/ 253821 w 713841"/>
              <a:gd name="connsiteY10" fmla="*/ 855357 h 1317955"/>
              <a:gd name="connsiteX11" fmla="*/ 258231 w 713841"/>
              <a:gd name="connsiteY11" fmla="*/ 821123 h 1317955"/>
              <a:gd name="connsiteX12" fmla="*/ 260644 w 713841"/>
              <a:gd name="connsiteY12" fmla="*/ 800689 h 1317955"/>
              <a:gd name="connsiteX13" fmla="*/ 270145 w 713841"/>
              <a:gd name="connsiteY13" fmla="*/ 743683 h 1317955"/>
              <a:gd name="connsiteX14" fmla="*/ 276140 w 713841"/>
              <a:gd name="connsiteY14" fmla="*/ 714163 h 1317955"/>
              <a:gd name="connsiteX15" fmla="*/ 277007 w 713841"/>
              <a:gd name="connsiteY15" fmla="*/ 706622 h 1317955"/>
              <a:gd name="connsiteX16" fmla="*/ 278402 w 713841"/>
              <a:gd name="connsiteY16" fmla="*/ 678044 h 1317955"/>
              <a:gd name="connsiteX17" fmla="*/ 274708 w 713841"/>
              <a:gd name="connsiteY17" fmla="*/ 673746 h 1317955"/>
              <a:gd name="connsiteX18" fmla="*/ 270522 w 713841"/>
              <a:gd name="connsiteY18" fmla="*/ 675066 h 1317955"/>
              <a:gd name="connsiteX19" fmla="*/ 261361 w 713841"/>
              <a:gd name="connsiteY19" fmla="*/ 686338 h 1317955"/>
              <a:gd name="connsiteX20" fmla="*/ 248919 w 713841"/>
              <a:gd name="connsiteY20" fmla="*/ 696329 h 1317955"/>
              <a:gd name="connsiteX21" fmla="*/ 221999 w 713841"/>
              <a:gd name="connsiteY21" fmla="*/ 713408 h 1317955"/>
              <a:gd name="connsiteX22" fmla="*/ 163034 w 713841"/>
              <a:gd name="connsiteY22" fmla="*/ 734484 h 1317955"/>
              <a:gd name="connsiteX23" fmla="*/ 145465 w 713841"/>
              <a:gd name="connsiteY23" fmla="*/ 736821 h 1317955"/>
              <a:gd name="connsiteX24" fmla="*/ 139734 w 713841"/>
              <a:gd name="connsiteY24" fmla="*/ 737312 h 1317955"/>
              <a:gd name="connsiteX25" fmla="*/ 138226 w 713841"/>
              <a:gd name="connsiteY25" fmla="*/ 741949 h 1317955"/>
              <a:gd name="connsiteX26" fmla="*/ 134833 w 713841"/>
              <a:gd name="connsiteY26" fmla="*/ 750583 h 1317955"/>
              <a:gd name="connsiteX27" fmla="*/ 133702 w 713841"/>
              <a:gd name="connsiteY27" fmla="*/ 752581 h 1317955"/>
              <a:gd name="connsiteX28" fmla="*/ 133513 w 713841"/>
              <a:gd name="connsiteY28" fmla="*/ 758161 h 1317955"/>
              <a:gd name="connsiteX29" fmla="*/ 112739 w 713841"/>
              <a:gd name="connsiteY29" fmla="*/ 775579 h 1317955"/>
              <a:gd name="connsiteX30" fmla="*/ 63539 w 713841"/>
              <a:gd name="connsiteY30" fmla="*/ 774637 h 1317955"/>
              <a:gd name="connsiteX31" fmla="*/ 33489 w 713841"/>
              <a:gd name="connsiteY31" fmla="*/ 722683 h 1317955"/>
              <a:gd name="connsiteX32" fmla="*/ 41407 w 713841"/>
              <a:gd name="connsiteY32" fmla="*/ 704888 h 1317955"/>
              <a:gd name="connsiteX33" fmla="*/ 83822 w 713841"/>
              <a:gd name="connsiteY33" fmla="*/ 679439 h 1317955"/>
              <a:gd name="connsiteX34" fmla="*/ 120506 w 713841"/>
              <a:gd name="connsiteY34" fmla="*/ 686866 h 1317955"/>
              <a:gd name="connsiteX35" fmla="*/ 140413 w 713841"/>
              <a:gd name="connsiteY35" fmla="*/ 717367 h 1317955"/>
              <a:gd name="connsiteX36" fmla="*/ 141053 w 713841"/>
              <a:gd name="connsiteY36" fmla="*/ 721741 h 1317955"/>
              <a:gd name="connsiteX37" fmla="*/ 146143 w 713841"/>
              <a:gd name="connsiteY37" fmla="*/ 724040 h 1317955"/>
              <a:gd name="connsiteX38" fmla="*/ 186749 w 713841"/>
              <a:gd name="connsiteY38" fmla="*/ 714200 h 1317955"/>
              <a:gd name="connsiteX39" fmla="*/ 218607 w 713841"/>
              <a:gd name="connsiteY39" fmla="*/ 701193 h 1317955"/>
              <a:gd name="connsiteX40" fmla="*/ 271427 w 713841"/>
              <a:gd name="connsiteY40" fmla="*/ 659645 h 1317955"/>
              <a:gd name="connsiteX41" fmla="*/ 318215 w 713841"/>
              <a:gd name="connsiteY41" fmla="*/ 569688 h 1317955"/>
              <a:gd name="connsiteX42" fmla="*/ 321420 w 713841"/>
              <a:gd name="connsiteY42" fmla="*/ 560640 h 1317955"/>
              <a:gd name="connsiteX43" fmla="*/ 329149 w 713841"/>
              <a:gd name="connsiteY43" fmla="*/ 539602 h 1317955"/>
              <a:gd name="connsiteX44" fmla="*/ 354409 w 713841"/>
              <a:gd name="connsiteY44" fmla="*/ 480938 h 1317955"/>
              <a:gd name="connsiteX45" fmla="*/ 381743 w 713841"/>
              <a:gd name="connsiteY45" fmla="*/ 423367 h 1317955"/>
              <a:gd name="connsiteX46" fmla="*/ 392714 w 713841"/>
              <a:gd name="connsiteY46" fmla="*/ 403272 h 1317955"/>
              <a:gd name="connsiteX47" fmla="*/ 369000 w 713841"/>
              <a:gd name="connsiteY47" fmla="*/ 412848 h 1317955"/>
              <a:gd name="connsiteX48" fmla="*/ 327565 w 713841"/>
              <a:gd name="connsiteY48" fmla="*/ 424234 h 1317955"/>
              <a:gd name="connsiteX49" fmla="*/ 231916 w 713841"/>
              <a:gd name="connsiteY49" fmla="*/ 426948 h 1317955"/>
              <a:gd name="connsiteX50" fmla="*/ 223508 w 713841"/>
              <a:gd name="connsiteY50" fmla="*/ 424762 h 1317955"/>
              <a:gd name="connsiteX51" fmla="*/ 221887 w 713841"/>
              <a:gd name="connsiteY51" fmla="*/ 431963 h 1317955"/>
              <a:gd name="connsiteX52" fmla="*/ 220378 w 713841"/>
              <a:gd name="connsiteY52" fmla="*/ 436713 h 1317955"/>
              <a:gd name="connsiteX53" fmla="*/ 216986 w 713841"/>
              <a:gd name="connsiteY53" fmla="*/ 442218 h 1317955"/>
              <a:gd name="connsiteX54" fmla="*/ 215252 w 713841"/>
              <a:gd name="connsiteY54" fmla="*/ 444103 h 1317955"/>
              <a:gd name="connsiteX55" fmla="*/ 215289 w 713841"/>
              <a:gd name="connsiteY55" fmla="*/ 446667 h 1317955"/>
              <a:gd name="connsiteX56" fmla="*/ 214497 w 713841"/>
              <a:gd name="connsiteY56" fmla="*/ 449193 h 1317955"/>
              <a:gd name="connsiteX57" fmla="*/ 211933 w 713841"/>
              <a:gd name="connsiteY57" fmla="*/ 451907 h 1317955"/>
              <a:gd name="connsiteX58" fmla="*/ 164806 w 713841"/>
              <a:gd name="connsiteY58" fmla="*/ 460051 h 1317955"/>
              <a:gd name="connsiteX59" fmla="*/ 133815 w 713841"/>
              <a:gd name="connsiteY59" fmla="*/ 422273 h 1317955"/>
              <a:gd name="connsiteX60" fmla="*/ 137510 w 713841"/>
              <a:gd name="connsiteY60" fmla="*/ 398446 h 1317955"/>
              <a:gd name="connsiteX61" fmla="*/ 184034 w 713841"/>
              <a:gd name="connsiteY61" fmla="*/ 364966 h 1317955"/>
              <a:gd name="connsiteX62" fmla="*/ 221774 w 713841"/>
              <a:gd name="connsiteY62" fmla="*/ 406853 h 1317955"/>
              <a:gd name="connsiteX63" fmla="*/ 222754 w 713841"/>
              <a:gd name="connsiteY63" fmla="*/ 411566 h 1317955"/>
              <a:gd name="connsiteX64" fmla="*/ 227806 w 713841"/>
              <a:gd name="connsiteY64" fmla="*/ 413413 h 1317955"/>
              <a:gd name="connsiteX65" fmla="*/ 329752 w 713841"/>
              <a:gd name="connsiteY65" fmla="*/ 411717 h 1317955"/>
              <a:gd name="connsiteX66" fmla="*/ 447269 w 713841"/>
              <a:gd name="connsiteY66" fmla="*/ 309280 h 1317955"/>
              <a:gd name="connsiteX67" fmla="*/ 472191 w 713841"/>
              <a:gd name="connsiteY67" fmla="*/ 269769 h 1317955"/>
              <a:gd name="connsiteX68" fmla="*/ 499525 w 713841"/>
              <a:gd name="connsiteY68" fmla="*/ 231765 h 1317955"/>
              <a:gd name="connsiteX69" fmla="*/ 503181 w 713841"/>
              <a:gd name="connsiteY69" fmla="*/ 225506 h 1317955"/>
              <a:gd name="connsiteX70" fmla="*/ 511363 w 713841"/>
              <a:gd name="connsiteY70" fmla="*/ 214497 h 1317955"/>
              <a:gd name="connsiteX71" fmla="*/ 520261 w 713841"/>
              <a:gd name="connsiteY71" fmla="*/ 197418 h 1317955"/>
              <a:gd name="connsiteX72" fmla="*/ 520185 w 713841"/>
              <a:gd name="connsiteY72" fmla="*/ 194666 h 1317955"/>
              <a:gd name="connsiteX73" fmla="*/ 517508 w 713841"/>
              <a:gd name="connsiteY73" fmla="*/ 194251 h 1317955"/>
              <a:gd name="connsiteX74" fmla="*/ 494774 w 713841"/>
              <a:gd name="connsiteY74" fmla="*/ 202018 h 1317955"/>
              <a:gd name="connsiteX75" fmla="*/ 470192 w 713841"/>
              <a:gd name="connsiteY75" fmla="*/ 207937 h 1317955"/>
              <a:gd name="connsiteX76" fmla="*/ 414506 w 713841"/>
              <a:gd name="connsiteY76" fmla="*/ 207937 h 1317955"/>
              <a:gd name="connsiteX77" fmla="*/ 405383 w 713841"/>
              <a:gd name="connsiteY77" fmla="*/ 205939 h 1317955"/>
              <a:gd name="connsiteX78" fmla="*/ 400896 w 713841"/>
              <a:gd name="connsiteY78" fmla="*/ 204808 h 1317955"/>
              <a:gd name="connsiteX79" fmla="*/ 397993 w 713841"/>
              <a:gd name="connsiteY79" fmla="*/ 207409 h 1317955"/>
              <a:gd name="connsiteX80" fmla="*/ 384873 w 713841"/>
              <a:gd name="connsiteY80" fmla="*/ 216043 h 1317955"/>
              <a:gd name="connsiteX81" fmla="*/ 363308 w 713841"/>
              <a:gd name="connsiteY81" fmla="*/ 224715 h 1317955"/>
              <a:gd name="connsiteX82" fmla="*/ 327415 w 713841"/>
              <a:gd name="connsiteY82" fmla="*/ 205298 h 1317955"/>
              <a:gd name="connsiteX83" fmla="*/ 317574 w 713841"/>
              <a:gd name="connsiteY83" fmla="*/ 149838 h 1317955"/>
              <a:gd name="connsiteX84" fmla="*/ 322136 w 713841"/>
              <a:gd name="connsiteY84" fmla="*/ 144108 h 1317955"/>
              <a:gd name="connsiteX85" fmla="*/ 370433 w 713841"/>
              <a:gd name="connsiteY85" fmla="*/ 137925 h 1317955"/>
              <a:gd name="connsiteX86" fmla="*/ 407381 w 713841"/>
              <a:gd name="connsiteY86" fmla="*/ 178077 h 1317955"/>
              <a:gd name="connsiteX87" fmla="*/ 408059 w 713841"/>
              <a:gd name="connsiteY87" fmla="*/ 188181 h 1317955"/>
              <a:gd name="connsiteX88" fmla="*/ 407343 w 713841"/>
              <a:gd name="connsiteY88" fmla="*/ 196061 h 1317955"/>
              <a:gd name="connsiteX89" fmla="*/ 416240 w 713841"/>
              <a:gd name="connsiteY89" fmla="*/ 197720 h 1317955"/>
              <a:gd name="connsiteX90" fmla="*/ 498959 w 713841"/>
              <a:gd name="connsiteY90" fmla="*/ 187277 h 1317955"/>
              <a:gd name="connsiteX91" fmla="*/ 558754 w 713841"/>
              <a:gd name="connsiteY91" fmla="*/ 152138 h 1317955"/>
              <a:gd name="connsiteX92" fmla="*/ 570932 w 713841"/>
              <a:gd name="connsiteY92" fmla="*/ 142901 h 1317955"/>
              <a:gd name="connsiteX93" fmla="*/ 576814 w 713841"/>
              <a:gd name="connsiteY93" fmla="*/ 134079 h 1317955"/>
              <a:gd name="connsiteX94" fmla="*/ 580244 w 713841"/>
              <a:gd name="connsiteY94" fmla="*/ 128876 h 1317955"/>
              <a:gd name="connsiteX95" fmla="*/ 638758 w 713841"/>
              <a:gd name="connsiteY95" fmla="*/ 65612 h 1317955"/>
              <a:gd name="connsiteX96" fmla="*/ 644942 w 713841"/>
              <a:gd name="connsiteY96" fmla="*/ 59127 h 1317955"/>
              <a:gd name="connsiteX97" fmla="*/ 659231 w 713841"/>
              <a:gd name="connsiteY97" fmla="*/ 45555 h 1317955"/>
              <a:gd name="connsiteX98" fmla="*/ 680079 w 713841"/>
              <a:gd name="connsiteY98" fmla="*/ 25761 h 1317955"/>
              <a:gd name="connsiteX99" fmla="*/ 686074 w 713841"/>
              <a:gd name="connsiteY99" fmla="*/ 19126 h 1317955"/>
              <a:gd name="connsiteX100" fmla="*/ 694670 w 713841"/>
              <a:gd name="connsiteY100" fmla="*/ 9549 h 1317955"/>
              <a:gd name="connsiteX101" fmla="*/ 710279 w 713841"/>
              <a:gd name="connsiteY101" fmla="*/ 124 h 1317955"/>
              <a:gd name="connsiteX102" fmla="*/ 713823 w 713841"/>
              <a:gd name="connsiteY102" fmla="*/ 7664 h 1317955"/>
              <a:gd name="connsiteX103" fmla="*/ 708281 w 713841"/>
              <a:gd name="connsiteY103" fmla="*/ 17957 h 1317955"/>
              <a:gd name="connsiteX104" fmla="*/ 701796 w 713841"/>
              <a:gd name="connsiteY104" fmla="*/ 23914 h 1317955"/>
              <a:gd name="connsiteX105" fmla="*/ 687092 w 713841"/>
              <a:gd name="connsiteY105" fmla="*/ 38014 h 1317955"/>
              <a:gd name="connsiteX106" fmla="*/ 678911 w 713841"/>
              <a:gd name="connsiteY106" fmla="*/ 46045 h 1317955"/>
              <a:gd name="connsiteX107" fmla="*/ 591292 w 713841"/>
              <a:gd name="connsiteY107" fmla="*/ 138226 h 1317955"/>
              <a:gd name="connsiteX108" fmla="*/ 579302 w 713841"/>
              <a:gd name="connsiteY108" fmla="*/ 151271 h 1317955"/>
              <a:gd name="connsiteX109" fmla="*/ 564749 w 713841"/>
              <a:gd name="connsiteY109" fmla="*/ 167483 h 1317955"/>
              <a:gd name="connsiteX110" fmla="*/ 559584 w 713841"/>
              <a:gd name="connsiteY110" fmla="*/ 175137 h 1317955"/>
              <a:gd name="connsiteX111" fmla="*/ 554795 w 713841"/>
              <a:gd name="connsiteY111" fmla="*/ 211067 h 1317955"/>
              <a:gd name="connsiteX112" fmla="*/ 556002 w 713841"/>
              <a:gd name="connsiteY112" fmla="*/ 228334 h 1317955"/>
              <a:gd name="connsiteX113" fmla="*/ 619945 w 713841"/>
              <a:gd name="connsiteY113" fmla="*/ 357727 h 1317955"/>
              <a:gd name="connsiteX114" fmla="*/ 623564 w 713841"/>
              <a:gd name="connsiteY114" fmla="*/ 360555 h 1317955"/>
              <a:gd name="connsiteX115" fmla="*/ 627523 w 713841"/>
              <a:gd name="connsiteY115" fmla="*/ 360367 h 1317955"/>
              <a:gd name="connsiteX116" fmla="*/ 642189 w 713841"/>
              <a:gd name="connsiteY116" fmla="*/ 363081 h 1317955"/>
              <a:gd name="connsiteX117" fmla="*/ 644866 w 713841"/>
              <a:gd name="connsiteY117" fmla="*/ 364627 h 1317955"/>
              <a:gd name="connsiteX118" fmla="*/ 646864 w 713841"/>
              <a:gd name="connsiteY118" fmla="*/ 366248 h 1317955"/>
              <a:gd name="connsiteX119" fmla="*/ 649277 w 713841"/>
              <a:gd name="connsiteY119" fmla="*/ 367002 h 1317955"/>
              <a:gd name="connsiteX120" fmla="*/ 678836 w 713841"/>
              <a:gd name="connsiteY120" fmla="*/ 385853 h 1317955"/>
              <a:gd name="connsiteX121" fmla="*/ 690259 w 713841"/>
              <a:gd name="connsiteY121" fmla="*/ 411151 h 1317955"/>
              <a:gd name="connsiteX122" fmla="*/ 688072 w 713841"/>
              <a:gd name="connsiteY122" fmla="*/ 420652 h 1317955"/>
              <a:gd name="connsiteX123" fmla="*/ 636119 w 713841"/>
              <a:gd name="connsiteY123" fmla="*/ 425516 h 1317955"/>
              <a:gd name="connsiteX124" fmla="*/ 613800 w 713841"/>
              <a:gd name="connsiteY124" fmla="*/ 406627 h 1317955"/>
              <a:gd name="connsiteX125" fmla="*/ 611424 w 713841"/>
              <a:gd name="connsiteY125" fmla="*/ 370207 h 1317955"/>
              <a:gd name="connsiteX126" fmla="*/ 613837 w 713841"/>
              <a:gd name="connsiteY126" fmla="*/ 365984 h 1317955"/>
              <a:gd name="connsiteX127" fmla="*/ 609011 w 713841"/>
              <a:gd name="connsiteY127" fmla="*/ 360329 h 1317955"/>
              <a:gd name="connsiteX128" fmla="*/ 599359 w 713841"/>
              <a:gd name="connsiteY128" fmla="*/ 351771 h 1317955"/>
              <a:gd name="connsiteX129" fmla="*/ 590047 w 713841"/>
              <a:gd name="connsiteY129" fmla="*/ 342383 h 1317955"/>
              <a:gd name="connsiteX130" fmla="*/ 573948 w 713841"/>
              <a:gd name="connsiteY130" fmla="*/ 322325 h 1317955"/>
              <a:gd name="connsiteX131" fmla="*/ 551704 w 713841"/>
              <a:gd name="connsiteY131" fmla="*/ 277309 h 1317955"/>
              <a:gd name="connsiteX132" fmla="*/ 544729 w 713841"/>
              <a:gd name="connsiteY132" fmla="*/ 242849 h 1317955"/>
              <a:gd name="connsiteX133" fmla="*/ 544089 w 713841"/>
              <a:gd name="connsiteY133" fmla="*/ 225695 h 1317955"/>
              <a:gd name="connsiteX134" fmla="*/ 541450 w 713841"/>
              <a:gd name="connsiteY134" fmla="*/ 203262 h 1317955"/>
              <a:gd name="connsiteX135" fmla="*/ 514454 w 713841"/>
              <a:gd name="connsiteY135" fmla="*/ 235271 h 1317955"/>
              <a:gd name="connsiteX136" fmla="*/ 435544 w 713841"/>
              <a:gd name="connsiteY136" fmla="*/ 353580 h 1317955"/>
              <a:gd name="connsiteX137" fmla="*/ 425741 w 713841"/>
              <a:gd name="connsiteY137" fmla="*/ 372054 h 1317955"/>
              <a:gd name="connsiteX138" fmla="*/ 410095 w 713841"/>
              <a:gd name="connsiteY138" fmla="*/ 474792 h 1317955"/>
              <a:gd name="connsiteX139" fmla="*/ 439465 w 713841"/>
              <a:gd name="connsiteY139" fmla="*/ 533570 h 1317955"/>
              <a:gd name="connsiteX140" fmla="*/ 457072 w 713841"/>
              <a:gd name="connsiteY140" fmla="*/ 553552 h 1317955"/>
              <a:gd name="connsiteX141" fmla="*/ 461898 w 713841"/>
              <a:gd name="connsiteY141" fmla="*/ 558566 h 1317955"/>
              <a:gd name="connsiteX142" fmla="*/ 465253 w 713841"/>
              <a:gd name="connsiteY142" fmla="*/ 562299 h 1317955"/>
              <a:gd name="connsiteX143" fmla="*/ 494133 w 713841"/>
              <a:gd name="connsiteY143" fmla="*/ 585108 h 1317955"/>
              <a:gd name="connsiteX144" fmla="*/ 511325 w 713841"/>
              <a:gd name="connsiteY144" fmla="*/ 578661 h 1317955"/>
              <a:gd name="connsiteX145" fmla="*/ 514945 w 713841"/>
              <a:gd name="connsiteY145" fmla="*/ 576475 h 1317955"/>
              <a:gd name="connsiteX146" fmla="*/ 533343 w 713841"/>
              <a:gd name="connsiteY146" fmla="*/ 575155 h 1317955"/>
              <a:gd name="connsiteX147" fmla="*/ 575531 w 713841"/>
              <a:gd name="connsiteY147" fmla="*/ 591442 h 1317955"/>
              <a:gd name="connsiteX148" fmla="*/ 597965 w 713841"/>
              <a:gd name="connsiteY148" fmla="*/ 622056 h 1317955"/>
              <a:gd name="connsiteX149" fmla="*/ 597889 w 713841"/>
              <a:gd name="connsiteY149" fmla="*/ 639362 h 1317955"/>
              <a:gd name="connsiteX150" fmla="*/ 559584 w 713841"/>
              <a:gd name="connsiteY150" fmla="*/ 659721 h 1317955"/>
              <a:gd name="connsiteX151" fmla="*/ 484217 w 713841"/>
              <a:gd name="connsiteY151" fmla="*/ 626015 h 1317955"/>
              <a:gd name="connsiteX152" fmla="*/ 482408 w 713841"/>
              <a:gd name="connsiteY152" fmla="*/ 605731 h 1317955"/>
              <a:gd name="connsiteX153" fmla="*/ 486065 w 713841"/>
              <a:gd name="connsiteY153" fmla="*/ 598606 h 1317955"/>
              <a:gd name="connsiteX154" fmla="*/ 488779 w 713841"/>
              <a:gd name="connsiteY154" fmla="*/ 594534 h 1317955"/>
              <a:gd name="connsiteX155" fmla="*/ 483388 w 713841"/>
              <a:gd name="connsiteY155" fmla="*/ 590500 h 1317955"/>
              <a:gd name="connsiteX156" fmla="*/ 395391 w 713841"/>
              <a:gd name="connsiteY156" fmla="*/ 464801 h 1317955"/>
              <a:gd name="connsiteX157" fmla="*/ 390038 w 713841"/>
              <a:gd name="connsiteY157" fmla="*/ 437241 h 1317955"/>
              <a:gd name="connsiteX158" fmla="*/ 372054 w 713841"/>
              <a:gd name="connsiteY158" fmla="*/ 475471 h 1317955"/>
              <a:gd name="connsiteX159" fmla="*/ 351469 w 713841"/>
              <a:gd name="connsiteY159" fmla="*/ 520148 h 1317955"/>
              <a:gd name="connsiteX160" fmla="*/ 333485 w 713841"/>
              <a:gd name="connsiteY160" fmla="*/ 565994 h 1317955"/>
              <a:gd name="connsiteX161" fmla="*/ 325341 w 713841"/>
              <a:gd name="connsiteY161" fmla="*/ 585674 h 1317955"/>
              <a:gd name="connsiteX162" fmla="*/ 315237 w 713841"/>
              <a:gd name="connsiteY162" fmla="*/ 613234 h 1317955"/>
              <a:gd name="connsiteX163" fmla="*/ 316858 w 713841"/>
              <a:gd name="connsiteY163" fmla="*/ 691164 h 1317955"/>
              <a:gd name="connsiteX164" fmla="*/ 363797 w 713841"/>
              <a:gd name="connsiteY164" fmla="*/ 747453 h 1317955"/>
              <a:gd name="connsiteX165" fmla="*/ 391395 w 713841"/>
              <a:gd name="connsiteY165" fmla="*/ 766342 h 1317955"/>
              <a:gd name="connsiteX166" fmla="*/ 398031 w 713841"/>
              <a:gd name="connsiteY166" fmla="*/ 770640 h 1317955"/>
              <a:gd name="connsiteX167" fmla="*/ 441237 w 713841"/>
              <a:gd name="connsiteY167" fmla="*/ 786739 h 1317955"/>
              <a:gd name="connsiteX168" fmla="*/ 451982 w 713841"/>
              <a:gd name="connsiteY168" fmla="*/ 781988 h 1317955"/>
              <a:gd name="connsiteX169" fmla="*/ 454433 w 713841"/>
              <a:gd name="connsiteY169" fmla="*/ 780556 h 1317955"/>
              <a:gd name="connsiteX170" fmla="*/ 496886 w 713841"/>
              <a:gd name="connsiteY170" fmla="*/ 779085 h 1317955"/>
              <a:gd name="connsiteX171" fmla="*/ 534588 w 713841"/>
              <a:gd name="connsiteY171" fmla="*/ 806042 h 1317955"/>
              <a:gd name="connsiteX172" fmla="*/ 536548 w 713841"/>
              <a:gd name="connsiteY172" fmla="*/ 821576 h 1317955"/>
              <a:gd name="connsiteX173" fmla="*/ 498167 w 713841"/>
              <a:gd name="connsiteY173" fmla="*/ 850078 h 1317955"/>
              <a:gd name="connsiteX174" fmla="*/ 434866 w 713841"/>
              <a:gd name="connsiteY174" fmla="*/ 826703 h 1317955"/>
              <a:gd name="connsiteX175" fmla="*/ 425930 w 713841"/>
              <a:gd name="connsiteY175" fmla="*/ 801066 h 1317955"/>
              <a:gd name="connsiteX176" fmla="*/ 427438 w 713841"/>
              <a:gd name="connsiteY176" fmla="*/ 796089 h 1317955"/>
              <a:gd name="connsiteX177" fmla="*/ 421066 w 713841"/>
              <a:gd name="connsiteY177" fmla="*/ 791678 h 1317955"/>
              <a:gd name="connsiteX178" fmla="*/ 316142 w 713841"/>
              <a:gd name="connsiteY178" fmla="*/ 712956 h 1317955"/>
              <a:gd name="connsiteX179" fmla="*/ 301966 w 713841"/>
              <a:gd name="connsiteY179" fmla="*/ 688374 h 1317955"/>
              <a:gd name="connsiteX180" fmla="*/ 299741 w 713841"/>
              <a:gd name="connsiteY180" fmla="*/ 686791 h 1317955"/>
              <a:gd name="connsiteX181" fmla="*/ 297705 w 713841"/>
              <a:gd name="connsiteY181" fmla="*/ 688525 h 1317955"/>
              <a:gd name="connsiteX182" fmla="*/ 289411 w 713841"/>
              <a:gd name="connsiteY182" fmla="*/ 718687 h 1317955"/>
              <a:gd name="connsiteX183" fmla="*/ 287413 w 713841"/>
              <a:gd name="connsiteY183" fmla="*/ 725172 h 1317955"/>
              <a:gd name="connsiteX184" fmla="*/ 281493 w 713841"/>
              <a:gd name="connsiteY184" fmla="*/ 754504 h 1317955"/>
              <a:gd name="connsiteX185" fmla="*/ 272634 w 713841"/>
              <a:gd name="connsiteY185" fmla="*/ 810793 h 1317955"/>
              <a:gd name="connsiteX186" fmla="*/ 267732 w 713841"/>
              <a:gd name="connsiteY186" fmla="*/ 853924 h 1317955"/>
              <a:gd name="connsiteX187" fmla="*/ 264829 w 713841"/>
              <a:gd name="connsiteY187" fmla="*/ 896037 h 1317955"/>
              <a:gd name="connsiteX188" fmla="*/ 285981 w 713841"/>
              <a:gd name="connsiteY188" fmla="*/ 961827 h 1317955"/>
              <a:gd name="connsiteX189" fmla="*/ 409793 w 713841"/>
              <a:gd name="connsiteY189" fmla="*/ 1066413 h 1317955"/>
              <a:gd name="connsiteX190" fmla="*/ 416391 w 713841"/>
              <a:gd name="connsiteY190" fmla="*/ 1069127 h 1317955"/>
              <a:gd name="connsiteX191" fmla="*/ 421933 w 713841"/>
              <a:gd name="connsiteY191" fmla="*/ 1065508 h 1317955"/>
              <a:gd name="connsiteX192" fmla="*/ 425214 w 713841"/>
              <a:gd name="connsiteY192" fmla="*/ 1062718 h 1317955"/>
              <a:gd name="connsiteX193" fmla="*/ 465103 w 713841"/>
              <a:gd name="connsiteY193" fmla="*/ 1050389 h 1317955"/>
              <a:gd name="connsiteX194" fmla="*/ 501183 w 713841"/>
              <a:gd name="connsiteY194" fmla="*/ 1063887 h 1317955"/>
              <a:gd name="connsiteX195" fmla="*/ 514078 w 713841"/>
              <a:gd name="connsiteY195" fmla="*/ 1087300 h 1317955"/>
              <a:gd name="connsiteX196" fmla="*/ 456243 w 713841"/>
              <a:gd name="connsiteY196" fmla="*/ 1133258 h 1317955"/>
              <a:gd name="connsiteX197" fmla="*/ 416505 w 713841"/>
              <a:gd name="connsiteY197" fmla="*/ 1125228 h 1317955"/>
              <a:gd name="connsiteX198" fmla="*/ 406250 w 713841"/>
              <a:gd name="connsiteY198" fmla="*/ 1118592 h 1317955"/>
              <a:gd name="connsiteX199" fmla="*/ 400443 w 713841"/>
              <a:gd name="connsiteY199" fmla="*/ 1105095 h 1317955"/>
              <a:gd name="connsiteX200" fmla="*/ 399350 w 713841"/>
              <a:gd name="connsiteY200" fmla="*/ 1097894 h 1317955"/>
              <a:gd name="connsiteX201" fmla="*/ 404516 w 713841"/>
              <a:gd name="connsiteY201" fmla="*/ 1081456 h 1317955"/>
              <a:gd name="connsiteX202" fmla="*/ 408173 w 713841"/>
              <a:gd name="connsiteY202" fmla="*/ 1076366 h 1317955"/>
              <a:gd name="connsiteX203" fmla="*/ 401084 w 713841"/>
              <a:gd name="connsiteY203" fmla="*/ 1073538 h 1317955"/>
              <a:gd name="connsiteX204" fmla="*/ 333711 w 713841"/>
              <a:gd name="connsiteY204" fmla="*/ 1033838 h 1317955"/>
              <a:gd name="connsiteX205" fmla="*/ 280664 w 713841"/>
              <a:gd name="connsiteY205" fmla="*/ 975890 h 1317955"/>
              <a:gd name="connsiteX206" fmla="*/ 271088 w 713841"/>
              <a:gd name="connsiteY206" fmla="*/ 963675 h 1317955"/>
              <a:gd name="connsiteX207" fmla="*/ 268147 w 713841"/>
              <a:gd name="connsiteY207" fmla="*/ 962732 h 1317955"/>
              <a:gd name="connsiteX208" fmla="*/ 265432 w 713841"/>
              <a:gd name="connsiteY208" fmla="*/ 964730 h 1317955"/>
              <a:gd name="connsiteX209" fmla="*/ 260532 w 713841"/>
              <a:gd name="connsiteY209" fmla="*/ 999152 h 1317955"/>
              <a:gd name="connsiteX210" fmla="*/ 260606 w 713841"/>
              <a:gd name="connsiteY210" fmla="*/ 1038664 h 1317955"/>
              <a:gd name="connsiteX211" fmla="*/ 264829 w 713841"/>
              <a:gd name="connsiteY211" fmla="*/ 1119196 h 1317955"/>
              <a:gd name="connsiteX212" fmla="*/ 272747 w 713841"/>
              <a:gd name="connsiteY212" fmla="*/ 1202140 h 1317955"/>
              <a:gd name="connsiteX213" fmla="*/ 273237 w 713841"/>
              <a:gd name="connsiteY213" fmla="*/ 1207381 h 1317955"/>
              <a:gd name="connsiteX214" fmla="*/ 280061 w 713841"/>
              <a:gd name="connsiteY214" fmla="*/ 1207871 h 1317955"/>
              <a:gd name="connsiteX215" fmla="*/ 303474 w 713841"/>
              <a:gd name="connsiteY215" fmla="*/ 1215034 h 1317955"/>
              <a:gd name="connsiteX216" fmla="*/ 318140 w 713841"/>
              <a:gd name="connsiteY216" fmla="*/ 1229361 h 1317955"/>
              <a:gd name="connsiteX217" fmla="*/ 329941 w 713841"/>
              <a:gd name="connsiteY217" fmla="*/ 1249758 h 1317955"/>
              <a:gd name="connsiteX218" fmla="*/ 325341 w 713841"/>
              <a:gd name="connsiteY218" fmla="*/ 1272794 h 1317955"/>
              <a:gd name="connsiteX219" fmla="*/ 295669 w 713841"/>
              <a:gd name="connsiteY219" fmla="*/ 1310232 h 1317955"/>
              <a:gd name="connsiteX220" fmla="*/ 251709 w 713841"/>
              <a:gd name="connsiteY220" fmla="*/ 1316226 h 1317955"/>
              <a:gd name="connsiteX221" fmla="*/ 208390 w 713841"/>
              <a:gd name="connsiteY221" fmla="*/ 1293454 h 1317955"/>
              <a:gd name="connsiteX222" fmla="*/ 205147 w 713841"/>
              <a:gd name="connsiteY222" fmla="*/ 1282898 h 1317955"/>
              <a:gd name="connsiteX223" fmla="*/ 230973 w 713841"/>
              <a:gd name="connsiteY223" fmla="*/ 1224083 h 1317955"/>
              <a:gd name="connsiteX224" fmla="*/ 253670 w 713841"/>
              <a:gd name="connsiteY224" fmla="*/ 1211565 h 1317955"/>
              <a:gd name="connsiteX225" fmla="*/ 259890 w 713841"/>
              <a:gd name="connsiteY225" fmla="*/ 1209416 h 1317955"/>
              <a:gd name="connsiteX226" fmla="*/ 259363 w 713841"/>
              <a:gd name="connsiteY226" fmla="*/ 1204289 h 1317955"/>
              <a:gd name="connsiteX227" fmla="*/ 251558 w 713841"/>
              <a:gd name="connsiteY227" fmla="*/ 1123230 h 1317955"/>
              <a:gd name="connsiteX228" fmla="*/ 247261 w 713841"/>
              <a:gd name="connsiteY228" fmla="*/ 1041793 h 1317955"/>
              <a:gd name="connsiteX229" fmla="*/ 247261 w 713841"/>
              <a:gd name="connsiteY229" fmla="*/ 992102 h 1317955"/>
              <a:gd name="connsiteX230" fmla="*/ 247223 w 713841"/>
              <a:gd name="connsiteY230" fmla="*/ 967558 h 1317955"/>
              <a:gd name="connsiteX231" fmla="*/ 239230 w 713841"/>
              <a:gd name="connsiteY231" fmla="*/ 952326 h 1317955"/>
              <a:gd name="connsiteX232" fmla="*/ 227391 w 713841"/>
              <a:gd name="connsiteY232" fmla="*/ 959565 h 1317955"/>
              <a:gd name="connsiteX233" fmla="*/ 216495 w 713841"/>
              <a:gd name="connsiteY233" fmla="*/ 972459 h 1317955"/>
              <a:gd name="connsiteX234" fmla="*/ 189576 w 713841"/>
              <a:gd name="connsiteY234" fmla="*/ 998436 h 1317955"/>
              <a:gd name="connsiteX235" fmla="*/ 120657 w 713841"/>
              <a:gd name="connsiteY235" fmla="*/ 1045224 h 1317955"/>
              <a:gd name="connsiteX236" fmla="*/ 115642 w 713841"/>
              <a:gd name="connsiteY236" fmla="*/ 1048014 h 1317955"/>
              <a:gd name="connsiteX237" fmla="*/ 117038 w 713841"/>
              <a:gd name="connsiteY237" fmla="*/ 1052991 h 1317955"/>
              <a:gd name="connsiteX238" fmla="*/ 118772 w 713841"/>
              <a:gd name="connsiteY238" fmla="*/ 1064264 h 1317955"/>
              <a:gd name="connsiteX239" fmla="*/ 102635 w 713841"/>
              <a:gd name="connsiteY239" fmla="*/ 1102003 h 1317955"/>
              <a:gd name="connsiteX240" fmla="*/ 58071 w 713841"/>
              <a:gd name="connsiteY240" fmla="*/ 1122777 h 1317955"/>
              <a:gd name="connsiteX241" fmla="*/ 14676 w 713841"/>
              <a:gd name="connsiteY241" fmla="*/ 1108450 h 1317955"/>
              <a:gd name="connsiteX242" fmla="*/ 10 w 713841"/>
              <a:gd name="connsiteY242" fmla="*/ 1077082 h 131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</a:cxnLst>
            <a:rect l="l" t="t" r="r" b="b"/>
            <a:pathLst>
              <a:path w="713841" h="1317955">
                <a:moveTo>
                  <a:pt x="10" y="1077082"/>
                </a:moveTo>
                <a:cubicBezTo>
                  <a:pt x="-216" y="1065432"/>
                  <a:pt x="3290" y="1052878"/>
                  <a:pt x="10868" y="1042019"/>
                </a:cubicBezTo>
                <a:cubicBezTo>
                  <a:pt x="23385" y="1024450"/>
                  <a:pt x="47251" y="1005637"/>
                  <a:pt x="73114" y="1008540"/>
                </a:cubicBezTo>
                <a:cubicBezTo>
                  <a:pt x="85104" y="1009822"/>
                  <a:pt x="94039" y="1015477"/>
                  <a:pt x="100410" y="1025581"/>
                </a:cubicBezTo>
                <a:lnTo>
                  <a:pt x="100825" y="1026298"/>
                </a:lnTo>
                <a:lnTo>
                  <a:pt x="102673" y="1028145"/>
                </a:lnTo>
                <a:cubicBezTo>
                  <a:pt x="103729" y="1029201"/>
                  <a:pt x="104784" y="1030256"/>
                  <a:pt x="105689" y="1031350"/>
                </a:cubicBezTo>
                <a:lnTo>
                  <a:pt x="110515" y="1037458"/>
                </a:lnTo>
                <a:lnTo>
                  <a:pt x="117867" y="1033386"/>
                </a:lnTo>
                <a:cubicBezTo>
                  <a:pt x="169707" y="1005109"/>
                  <a:pt x="207221" y="970913"/>
                  <a:pt x="229163" y="935549"/>
                </a:cubicBezTo>
                <a:cubicBezTo>
                  <a:pt x="246543" y="907913"/>
                  <a:pt x="250502" y="878242"/>
                  <a:pt x="253821" y="855357"/>
                </a:cubicBezTo>
                <a:cubicBezTo>
                  <a:pt x="255630" y="844008"/>
                  <a:pt x="256912" y="832547"/>
                  <a:pt x="258231" y="821123"/>
                </a:cubicBezTo>
                <a:cubicBezTo>
                  <a:pt x="259061" y="814299"/>
                  <a:pt x="259852" y="807437"/>
                  <a:pt x="260644" y="800689"/>
                </a:cubicBezTo>
                <a:cubicBezTo>
                  <a:pt x="262756" y="781498"/>
                  <a:pt x="266074" y="762534"/>
                  <a:pt x="270145" y="743683"/>
                </a:cubicBezTo>
                <a:lnTo>
                  <a:pt x="276140" y="714163"/>
                </a:lnTo>
                <a:cubicBezTo>
                  <a:pt x="276517" y="712315"/>
                  <a:pt x="276781" y="709638"/>
                  <a:pt x="277007" y="706622"/>
                </a:cubicBezTo>
                <a:cubicBezTo>
                  <a:pt x="277950" y="696970"/>
                  <a:pt x="281004" y="688073"/>
                  <a:pt x="278402" y="678044"/>
                </a:cubicBezTo>
                <a:cubicBezTo>
                  <a:pt x="277950" y="676272"/>
                  <a:pt x="276894" y="674161"/>
                  <a:pt x="274708" y="673746"/>
                </a:cubicBezTo>
                <a:cubicBezTo>
                  <a:pt x="273086" y="673444"/>
                  <a:pt x="271654" y="674236"/>
                  <a:pt x="270522" y="675066"/>
                </a:cubicBezTo>
                <a:cubicBezTo>
                  <a:pt x="265998" y="678233"/>
                  <a:pt x="264678" y="682719"/>
                  <a:pt x="261361" y="686338"/>
                </a:cubicBezTo>
                <a:cubicBezTo>
                  <a:pt x="257967" y="690033"/>
                  <a:pt x="253141" y="693200"/>
                  <a:pt x="248919" y="696329"/>
                </a:cubicBezTo>
                <a:cubicBezTo>
                  <a:pt x="240587" y="702513"/>
                  <a:pt x="231614" y="708243"/>
                  <a:pt x="221999" y="713408"/>
                </a:cubicBezTo>
                <a:cubicBezTo>
                  <a:pt x="204355" y="722872"/>
                  <a:pt x="184448" y="730488"/>
                  <a:pt x="163034" y="734484"/>
                </a:cubicBezTo>
                <a:cubicBezTo>
                  <a:pt x="157265" y="735540"/>
                  <a:pt x="151384" y="736369"/>
                  <a:pt x="145465" y="736821"/>
                </a:cubicBezTo>
                <a:lnTo>
                  <a:pt x="139734" y="737312"/>
                </a:lnTo>
                <a:lnTo>
                  <a:pt x="138226" y="741949"/>
                </a:lnTo>
                <a:cubicBezTo>
                  <a:pt x="137283" y="744927"/>
                  <a:pt x="136040" y="747793"/>
                  <a:pt x="134833" y="750583"/>
                </a:cubicBezTo>
                <a:lnTo>
                  <a:pt x="133702" y="752581"/>
                </a:lnTo>
                <a:lnTo>
                  <a:pt x="133513" y="758161"/>
                </a:lnTo>
                <a:cubicBezTo>
                  <a:pt x="130120" y="767850"/>
                  <a:pt x="120355" y="772940"/>
                  <a:pt x="112739" y="775579"/>
                </a:cubicBezTo>
                <a:cubicBezTo>
                  <a:pt x="97357" y="780857"/>
                  <a:pt x="77111" y="780631"/>
                  <a:pt x="63539" y="774637"/>
                </a:cubicBezTo>
                <a:cubicBezTo>
                  <a:pt x="41633" y="764947"/>
                  <a:pt x="29192" y="744249"/>
                  <a:pt x="33489" y="722683"/>
                </a:cubicBezTo>
                <a:cubicBezTo>
                  <a:pt x="34847" y="716387"/>
                  <a:pt x="37524" y="710392"/>
                  <a:pt x="41407" y="704888"/>
                </a:cubicBezTo>
                <a:cubicBezTo>
                  <a:pt x="50870" y="691579"/>
                  <a:pt x="67120" y="681814"/>
                  <a:pt x="83822" y="679439"/>
                </a:cubicBezTo>
                <a:cubicBezTo>
                  <a:pt x="93096" y="678082"/>
                  <a:pt x="106970" y="678421"/>
                  <a:pt x="120506" y="686866"/>
                </a:cubicBezTo>
                <a:cubicBezTo>
                  <a:pt x="134569" y="695651"/>
                  <a:pt x="139093" y="708281"/>
                  <a:pt x="140413" y="717367"/>
                </a:cubicBezTo>
                <a:lnTo>
                  <a:pt x="141053" y="721741"/>
                </a:lnTo>
                <a:lnTo>
                  <a:pt x="146143" y="724040"/>
                </a:lnTo>
                <a:cubicBezTo>
                  <a:pt x="152138" y="726416"/>
                  <a:pt x="170197" y="720421"/>
                  <a:pt x="186749" y="714200"/>
                </a:cubicBezTo>
                <a:cubicBezTo>
                  <a:pt x="203299" y="707904"/>
                  <a:pt x="218607" y="701193"/>
                  <a:pt x="218607" y="701193"/>
                </a:cubicBezTo>
                <a:cubicBezTo>
                  <a:pt x="238627" y="689882"/>
                  <a:pt x="255630" y="675744"/>
                  <a:pt x="271427" y="659645"/>
                </a:cubicBezTo>
                <a:cubicBezTo>
                  <a:pt x="297441" y="633103"/>
                  <a:pt x="305133" y="603884"/>
                  <a:pt x="318215" y="569688"/>
                </a:cubicBezTo>
                <a:lnTo>
                  <a:pt x="321420" y="560640"/>
                </a:lnTo>
                <a:cubicBezTo>
                  <a:pt x="323984" y="553703"/>
                  <a:pt x="326548" y="546690"/>
                  <a:pt x="329149" y="539602"/>
                </a:cubicBezTo>
                <a:cubicBezTo>
                  <a:pt x="336539" y="519620"/>
                  <a:pt x="345022" y="500090"/>
                  <a:pt x="354409" y="480938"/>
                </a:cubicBezTo>
                <a:cubicBezTo>
                  <a:pt x="363533" y="461710"/>
                  <a:pt x="372205" y="442293"/>
                  <a:pt x="381743" y="423367"/>
                </a:cubicBezTo>
                <a:lnTo>
                  <a:pt x="392714" y="403272"/>
                </a:lnTo>
                <a:lnTo>
                  <a:pt x="369000" y="412848"/>
                </a:lnTo>
                <a:cubicBezTo>
                  <a:pt x="355503" y="418202"/>
                  <a:pt x="340836" y="421708"/>
                  <a:pt x="327565" y="424234"/>
                </a:cubicBezTo>
                <a:cubicBezTo>
                  <a:pt x="297517" y="430191"/>
                  <a:pt x="264754" y="435356"/>
                  <a:pt x="231916" y="426948"/>
                </a:cubicBezTo>
                <a:lnTo>
                  <a:pt x="223508" y="424762"/>
                </a:lnTo>
                <a:lnTo>
                  <a:pt x="221887" y="431963"/>
                </a:lnTo>
                <a:cubicBezTo>
                  <a:pt x="221510" y="433659"/>
                  <a:pt x="221019" y="435243"/>
                  <a:pt x="220378" y="436713"/>
                </a:cubicBezTo>
                <a:cubicBezTo>
                  <a:pt x="219474" y="438862"/>
                  <a:pt x="218342" y="440672"/>
                  <a:pt x="216986" y="442218"/>
                </a:cubicBezTo>
                <a:lnTo>
                  <a:pt x="215252" y="444103"/>
                </a:lnTo>
                <a:lnTo>
                  <a:pt x="215289" y="446667"/>
                </a:lnTo>
                <a:cubicBezTo>
                  <a:pt x="215063" y="447722"/>
                  <a:pt x="214761" y="448514"/>
                  <a:pt x="214497" y="449193"/>
                </a:cubicBezTo>
                <a:cubicBezTo>
                  <a:pt x="213781" y="450852"/>
                  <a:pt x="213027" y="451455"/>
                  <a:pt x="211933" y="451907"/>
                </a:cubicBezTo>
                <a:cubicBezTo>
                  <a:pt x="196287" y="458543"/>
                  <a:pt x="181432" y="466234"/>
                  <a:pt x="164806" y="460051"/>
                </a:cubicBezTo>
                <a:cubicBezTo>
                  <a:pt x="149725" y="454433"/>
                  <a:pt x="135964" y="438410"/>
                  <a:pt x="133815" y="422273"/>
                </a:cubicBezTo>
                <a:cubicBezTo>
                  <a:pt x="132797" y="414846"/>
                  <a:pt x="134079" y="406589"/>
                  <a:pt x="137510" y="398446"/>
                </a:cubicBezTo>
                <a:cubicBezTo>
                  <a:pt x="146106" y="378049"/>
                  <a:pt x="165296" y="364175"/>
                  <a:pt x="184034" y="364966"/>
                </a:cubicBezTo>
                <a:cubicBezTo>
                  <a:pt x="207409" y="366022"/>
                  <a:pt x="218644" y="392074"/>
                  <a:pt x="221774" y="406853"/>
                </a:cubicBezTo>
                <a:lnTo>
                  <a:pt x="222754" y="411566"/>
                </a:lnTo>
                <a:lnTo>
                  <a:pt x="227806" y="413413"/>
                </a:lnTo>
                <a:cubicBezTo>
                  <a:pt x="264414" y="426722"/>
                  <a:pt x="302418" y="417448"/>
                  <a:pt x="329752" y="411717"/>
                </a:cubicBezTo>
                <a:cubicBezTo>
                  <a:pt x="395995" y="398974"/>
                  <a:pt x="420162" y="350489"/>
                  <a:pt x="447269" y="309280"/>
                </a:cubicBezTo>
                <a:cubicBezTo>
                  <a:pt x="447269" y="309280"/>
                  <a:pt x="459711" y="289525"/>
                  <a:pt x="472191" y="269769"/>
                </a:cubicBezTo>
                <a:cubicBezTo>
                  <a:pt x="485839" y="250805"/>
                  <a:pt x="499525" y="231765"/>
                  <a:pt x="499525" y="231765"/>
                </a:cubicBezTo>
                <a:cubicBezTo>
                  <a:pt x="500920" y="229654"/>
                  <a:pt x="502013" y="227693"/>
                  <a:pt x="503181" y="225506"/>
                </a:cubicBezTo>
                <a:cubicBezTo>
                  <a:pt x="505444" y="221322"/>
                  <a:pt x="509176" y="218645"/>
                  <a:pt x="511363" y="214497"/>
                </a:cubicBezTo>
                <a:lnTo>
                  <a:pt x="520261" y="197418"/>
                </a:lnTo>
                <a:cubicBezTo>
                  <a:pt x="520676" y="196627"/>
                  <a:pt x="521014" y="195496"/>
                  <a:pt x="520185" y="194666"/>
                </a:cubicBezTo>
                <a:cubicBezTo>
                  <a:pt x="519431" y="193950"/>
                  <a:pt x="518376" y="194063"/>
                  <a:pt x="517508" y="194251"/>
                </a:cubicBezTo>
                <a:cubicBezTo>
                  <a:pt x="509553" y="196099"/>
                  <a:pt x="502088" y="198813"/>
                  <a:pt x="494774" y="202018"/>
                </a:cubicBezTo>
                <a:cubicBezTo>
                  <a:pt x="487761" y="205110"/>
                  <a:pt x="478336" y="206542"/>
                  <a:pt x="470192" y="207937"/>
                </a:cubicBezTo>
                <a:cubicBezTo>
                  <a:pt x="452737" y="210916"/>
                  <a:pt x="433810" y="211481"/>
                  <a:pt x="414506" y="207937"/>
                </a:cubicBezTo>
                <a:lnTo>
                  <a:pt x="405383" y="205939"/>
                </a:lnTo>
                <a:lnTo>
                  <a:pt x="400896" y="204808"/>
                </a:lnTo>
                <a:lnTo>
                  <a:pt x="397993" y="207409"/>
                </a:lnTo>
                <a:cubicBezTo>
                  <a:pt x="394298" y="210765"/>
                  <a:pt x="389887" y="213668"/>
                  <a:pt x="384873" y="216043"/>
                </a:cubicBezTo>
                <a:cubicBezTo>
                  <a:pt x="378275" y="222943"/>
                  <a:pt x="371640" y="225393"/>
                  <a:pt x="363308" y="224715"/>
                </a:cubicBezTo>
                <a:cubicBezTo>
                  <a:pt x="351280" y="223734"/>
                  <a:pt x="337444" y="216383"/>
                  <a:pt x="327415" y="205298"/>
                </a:cubicBezTo>
                <a:cubicBezTo>
                  <a:pt x="311014" y="187239"/>
                  <a:pt x="306791" y="165523"/>
                  <a:pt x="317574" y="149838"/>
                </a:cubicBezTo>
                <a:cubicBezTo>
                  <a:pt x="318894" y="147840"/>
                  <a:pt x="320440" y="145955"/>
                  <a:pt x="322136" y="144108"/>
                </a:cubicBezTo>
                <a:cubicBezTo>
                  <a:pt x="333485" y="132119"/>
                  <a:pt x="352449" y="129706"/>
                  <a:pt x="370433" y="137925"/>
                </a:cubicBezTo>
                <a:cubicBezTo>
                  <a:pt x="389095" y="146445"/>
                  <a:pt x="403422" y="162356"/>
                  <a:pt x="407381" y="178077"/>
                </a:cubicBezTo>
                <a:cubicBezTo>
                  <a:pt x="408173" y="181244"/>
                  <a:pt x="408361" y="184449"/>
                  <a:pt x="408059" y="188181"/>
                </a:cubicBezTo>
                <a:lnTo>
                  <a:pt x="407343" y="196061"/>
                </a:lnTo>
                <a:lnTo>
                  <a:pt x="416240" y="197720"/>
                </a:lnTo>
                <a:cubicBezTo>
                  <a:pt x="445422" y="203149"/>
                  <a:pt x="474415" y="197343"/>
                  <a:pt x="498959" y="187277"/>
                </a:cubicBezTo>
                <a:cubicBezTo>
                  <a:pt x="523955" y="177474"/>
                  <a:pt x="545860" y="164278"/>
                  <a:pt x="558754" y="152138"/>
                </a:cubicBezTo>
                <a:cubicBezTo>
                  <a:pt x="563995" y="150329"/>
                  <a:pt x="567237" y="147765"/>
                  <a:pt x="570932" y="142901"/>
                </a:cubicBezTo>
                <a:cubicBezTo>
                  <a:pt x="573006" y="140149"/>
                  <a:pt x="575042" y="136944"/>
                  <a:pt x="576814" y="134079"/>
                </a:cubicBezTo>
                <a:cubicBezTo>
                  <a:pt x="578134" y="132043"/>
                  <a:pt x="579339" y="130196"/>
                  <a:pt x="580244" y="128876"/>
                </a:cubicBezTo>
                <a:lnTo>
                  <a:pt x="638758" y="65612"/>
                </a:lnTo>
                <a:cubicBezTo>
                  <a:pt x="638758" y="65612"/>
                  <a:pt x="641096" y="62898"/>
                  <a:pt x="644942" y="59127"/>
                </a:cubicBezTo>
                <a:cubicBezTo>
                  <a:pt x="648825" y="55433"/>
                  <a:pt x="654027" y="50494"/>
                  <a:pt x="659231" y="45555"/>
                </a:cubicBezTo>
                <a:cubicBezTo>
                  <a:pt x="669637" y="35677"/>
                  <a:pt x="680079" y="25761"/>
                  <a:pt x="680079" y="25761"/>
                </a:cubicBezTo>
                <a:cubicBezTo>
                  <a:pt x="682115" y="23499"/>
                  <a:pt x="684000" y="21425"/>
                  <a:pt x="686074" y="19126"/>
                </a:cubicBezTo>
                <a:cubicBezTo>
                  <a:pt x="688638" y="16147"/>
                  <a:pt x="691541" y="12716"/>
                  <a:pt x="694670" y="9549"/>
                </a:cubicBezTo>
                <a:cubicBezTo>
                  <a:pt x="705001" y="-894"/>
                  <a:pt x="709487" y="-140"/>
                  <a:pt x="710279" y="124"/>
                </a:cubicBezTo>
                <a:cubicBezTo>
                  <a:pt x="713219" y="3328"/>
                  <a:pt x="713973" y="5779"/>
                  <a:pt x="713823" y="7664"/>
                </a:cubicBezTo>
                <a:cubicBezTo>
                  <a:pt x="713559" y="11283"/>
                  <a:pt x="711900" y="14337"/>
                  <a:pt x="708281" y="17957"/>
                </a:cubicBezTo>
                <a:cubicBezTo>
                  <a:pt x="706886" y="19239"/>
                  <a:pt x="701796" y="23914"/>
                  <a:pt x="701796" y="23914"/>
                </a:cubicBezTo>
                <a:lnTo>
                  <a:pt x="687092" y="38014"/>
                </a:lnTo>
                <a:lnTo>
                  <a:pt x="678911" y="46045"/>
                </a:lnTo>
                <a:cubicBezTo>
                  <a:pt x="662510" y="58713"/>
                  <a:pt x="591292" y="138226"/>
                  <a:pt x="591292" y="138226"/>
                </a:cubicBezTo>
                <a:cubicBezTo>
                  <a:pt x="587597" y="142788"/>
                  <a:pt x="583449" y="147011"/>
                  <a:pt x="579302" y="151271"/>
                </a:cubicBezTo>
                <a:cubicBezTo>
                  <a:pt x="574212" y="156474"/>
                  <a:pt x="569122" y="161715"/>
                  <a:pt x="564749" y="167483"/>
                </a:cubicBezTo>
                <a:cubicBezTo>
                  <a:pt x="562902" y="169934"/>
                  <a:pt x="561168" y="172460"/>
                  <a:pt x="559584" y="175137"/>
                </a:cubicBezTo>
                <a:cubicBezTo>
                  <a:pt x="552609" y="187163"/>
                  <a:pt x="553665" y="199379"/>
                  <a:pt x="554795" y="211067"/>
                </a:cubicBezTo>
                <a:cubicBezTo>
                  <a:pt x="555248" y="216533"/>
                  <a:pt x="556040" y="222302"/>
                  <a:pt x="556002" y="228334"/>
                </a:cubicBezTo>
                <a:cubicBezTo>
                  <a:pt x="555248" y="279194"/>
                  <a:pt x="579717" y="326699"/>
                  <a:pt x="619945" y="357727"/>
                </a:cubicBezTo>
                <a:lnTo>
                  <a:pt x="623564" y="360555"/>
                </a:lnTo>
                <a:lnTo>
                  <a:pt x="627523" y="360367"/>
                </a:lnTo>
                <a:cubicBezTo>
                  <a:pt x="632085" y="360178"/>
                  <a:pt x="636873" y="361045"/>
                  <a:pt x="642189" y="363081"/>
                </a:cubicBezTo>
                <a:cubicBezTo>
                  <a:pt x="643170" y="363458"/>
                  <a:pt x="644037" y="363948"/>
                  <a:pt x="644866" y="364627"/>
                </a:cubicBezTo>
                <a:lnTo>
                  <a:pt x="646864" y="366248"/>
                </a:lnTo>
                <a:lnTo>
                  <a:pt x="649277" y="367002"/>
                </a:lnTo>
                <a:cubicBezTo>
                  <a:pt x="660512" y="370508"/>
                  <a:pt x="671220" y="377446"/>
                  <a:pt x="678836" y="385853"/>
                </a:cubicBezTo>
                <a:cubicBezTo>
                  <a:pt x="686338" y="394110"/>
                  <a:pt x="689882" y="402706"/>
                  <a:pt x="690259" y="411151"/>
                </a:cubicBezTo>
                <a:cubicBezTo>
                  <a:pt x="690335" y="414733"/>
                  <a:pt x="689618" y="417938"/>
                  <a:pt x="688072" y="420652"/>
                </a:cubicBezTo>
                <a:cubicBezTo>
                  <a:pt x="681173" y="432717"/>
                  <a:pt x="658363" y="434753"/>
                  <a:pt x="636119" y="425516"/>
                </a:cubicBezTo>
                <a:cubicBezTo>
                  <a:pt x="624054" y="420464"/>
                  <a:pt x="617306" y="412471"/>
                  <a:pt x="613800" y="406627"/>
                </a:cubicBezTo>
                <a:cubicBezTo>
                  <a:pt x="606673" y="394789"/>
                  <a:pt x="605769" y="380047"/>
                  <a:pt x="611424" y="370207"/>
                </a:cubicBezTo>
                <a:lnTo>
                  <a:pt x="613837" y="365984"/>
                </a:lnTo>
                <a:lnTo>
                  <a:pt x="609011" y="360329"/>
                </a:lnTo>
                <a:cubicBezTo>
                  <a:pt x="606522" y="357388"/>
                  <a:pt x="602300" y="354523"/>
                  <a:pt x="599359" y="351771"/>
                </a:cubicBezTo>
                <a:cubicBezTo>
                  <a:pt x="596118" y="348717"/>
                  <a:pt x="592950" y="345550"/>
                  <a:pt x="590047" y="342383"/>
                </a:cubicBezTo>
                <a:cubicBezTo>
                  <a:pt x="584128" y="335973"/>
                  <a:pt x="578737" y="329262"/>
                  <a:pt x="573948" y="322325"/>
                </a:cubicBezTo>
                <a:cubicBezTo>
                  <a:pt x="564033" y="307999"/>
                  <a:pt x="556643" y="292767"/>
                  <a:pt x="551704" y="277309"/>
                </a:cubicBezTo>
                <a:cubicBezTo>
                  <a:pt x="548084" y="265885"/>
                  <a:pt x="545785" y="254311"/>
                  <a:pt x="544729" y="242849"/>
                </a:cubicBezTo>
                <a:cubicBezTo>
                  <a:pt x="544202" y="237081"/>
                  <a:pt x="544390" y="231463"/>
                  <a:pt x="544089" y="225695"/>
                </a:cubicBezTo>
                <a:cubicBezTo>
                  <a:pt x="543749" y="218418"/>
                  <a:pt x="541939" y="210463"/>
                  <a:pt x="541450" y="203262"/>
                </a:cubicBezTo>
                <a:cubicBezTo>
                  <a:pt x="531269" y="212801"/>
                  <a:pt x="522599" y="224036"/>
                  <a:pt x="514454" y="235271"/>
                </a:cubicBezTo>
                <a:cubicBezTo>
                  <a:pt x="485613" y="272898"/>
                  <a:pt x="461031" y="313390"/>
                  <a:pt x="435544" y="353580"/>
                </a:cubicBezTo>
                <a:cubicBezTo>
                  <a:pt x="432114" y="359688"/>
                  <a:pt x="428833" y="365833"/>
                  <a:pt x="425741" y="372054"/>
                </a:cubicBezTo>
                <a:cubicBezTo>
                  <a:pt x="412470" y="399614"/>
                  <a:pt x="398031" y="433207"/>
                  <a:pt x="410095" y="474792"/>
                </a:cubicBezTo>
                <a:cubicBezTo>
                  <a:pt x="415562" y="494812"/>
                  <a:pt x="425440" y="514643"/>
                  <a:pt x="439465" y="533570"/>
                </a:cubicBezTo>
                <a:cubicBezTo>
                  <a:pt x="444592" y="540469"/>
                  <a:pt x="450852" y="547105"/>
                  <a:pt x="457072" y="553552"/>
                </a:cubicBezTo>
                <a:lnTo>
                  <a:pt x="461898" y="558566"/>
                </a:lnTo>
                <a:cubicBezTo>
                  <a:pt x="462614" y="559358"/>
                  <a:pt x="463783" y="560678"/>
                  <a:pt x="465253" y="562299"/>
                </a:cubicBezTo>
                <a:cubicBezTo>
                  <a:pt x="478148" y="576927"/>
                  <a:pt x="485839" y="583864"/>
                  <a:pt x="494133" y="585108"/>
                </a:cubicBezTo>
                <a:cubicBezTo>
                  <a:pt x="500014" y="585938"/>
                  <a:pt x="504577" y="583186"/>
                  <a:pt x="511325" y="578661"/>
                </a:cubicBezTo>
                <a:cubicBezTo>
                  <a:pt x="512720" y="577681"/>
                  <a:pt x="514040" y="576814"/>
                  <a:pt x="514945" y="576475"/>
                </a:cubicBezTo>
                <a:cubicBezTo>
                  <a:pt x="519695" y="574514"/>
                  <a:pt x="525690" y="574099"/>
                  <a:pt x="533343" y="575155"/>
                </a:cubicBezTo>
                <a:cubicBezTo>
                  <a:pt x="548348" y="577266"/>
                  <a:pt x="564862" y="583751"/>
                  <a:pt x="575531" y="591442"/>
                </a:cubicBezTo>
                <a:cubicBezTo>
                  <a:pt x="586729" y="599548"/>
                  <a:pt x="594609" y="610633"/>
                  <a:pt x="597965" y="622056"/>
                </a:cubicBezTo>
                <a:cubicBezTo>
                  <a:pt x="599737" y="628390"/>
                  <a:pt x="599699" y="634159"/>
                  <a:pt x="597889" y="639362"/>
                </a:cubicBezTo>
                <a:cubicBezTo>
                  <a:pt x="593591" y="651615"/>
                  <a:pt x="579302" y="659042"/>
                  <a:pt x="559584" y="659721"/>
                </a:cubicBezTo>
                <a:cubicBezTo>
                  <a:pt x="532212" y="660588"/>
                  <a:pt x="496244" y="649164"/>
                  <a:pt x="484217" y="626015"/>
                </a:cubicBezTo>
                <a:cubicBezTo>
                  <a:pt x="480598" y="619116"/>
                  <a:pt x="480033" y="612480"/>
                  <a:pt x="482408" y="605731"/>
                </a:cubicBezTo>
                <a:cubicBezTo>
                  <a:pt x="483275" y="603243"/>
                  <a:pt x="484519" y="600868"/>
                  <a:pt x="486065" y="598606"/>
                </a:cubicBezTo>
                <a:lnTo>
                  <a:pt x="488779" y="594534"/>
                </a:lnTo>
                <a:lnTo>
                  <a:pt x="483388" y="590500"/>
                </a:lnTo>
                <a:cubicBezTo>
                  <a:pt x="434904" y="554645"/>
                  <a:pt x="404402" y="510232"/>
                  <a:pt x="395391" y="464801"/>
                </a:cubicBezTo>
                <a:lnTo>
                  <a:pt x="390038" y="437241"/>
                </a:lnTo>
                <a:lnTo>
                  <a:pt x="372054" y="475471"/>
                </a:lnTo>
                <a:cubicBezTo>
                  <a:pt x="365229" y="490363"/>
                  <a:pt x="357840" y="505029"/>
                  <a:pt x="351469" y="520148"/>
                </a:cubicBezTo>
                <a:lnTo>
                  <a:pt x="333485" y="565994"/>
                </a:lnTo>
                <a:lnTo>
                  <a:pt x="325341" y="585674"/>
                </a:lnTo>
                <a:cubicBezTo>
                  <a:pt x="321345" y="594722"/>
                  <a:pt x="317725" y="603846"/>
                  <a:pt x="315237" y="613234"/>
                </a:cubicBezTo>
                <a:cubicBezTo>
                  <a:pt x="309016" y="634837"/>
                  <a:pt x="304266" y="661417"/>
                  <a:pt x="316858" y="691164"/>
                </a:cubicBezTo>
                <a:cubicBezTo>
                  <a:pt x="325869" y="710694"/>
                  <a:pt x="341779" y="729771"/>
                  <a:pt x="363797" y="747453"/>
                </a:cubicBezTo>
                <a:cubicBezTo>
                  <a:pt x="372431" y="754353"/>
                  <a:pt x="382083" y="760498"/>
                  <a:pt x="391395" y="766342"/>
                </a:cubicBezTo>
                <a:lnTo>
                  <a:pt x="398031" y="770640"/>
                </a:lnTo>
                <a:cubicBezTo>
                  <a:pt x="410510" y="778972"/>
                  <a:pt x="427702" y="789981"/>
                  <a:pt x="441237" y="786739"/>
                </a:cubicBezTo>
                <a:cubicBezTo>
                  <a:pt x="445837" y="785683"/>
                  <a:pt x="449116" y="783723"/>
                  <a:pt x="451982" y="781988"/>
                </a:cubicBezTo>
                <a:lnTo>
                  <a:pt x="454433" y="780556"/>
                </a:lnTo>
                <a:cubicBezTo>
                  <a:pt x="464348" y="775240"/>
                  <a:pt x="484368" y="775579"/>
                  <a:pt x="496886" y="779085"/>
                </a:cubicBezTo>
                <a:cubicBezTo>
                  <a:pt x="513851" y="783874"/>
                  <a:pt x="528970" y="794769"/>
                  <a:pt x="534588" y="806042"/>
                </a:cubicBezTo>
                <a:cubicBezTo>
                  <a:pt x="537113" y="811132"/>
                  <a:pt x="537754" y="816335"/>
                  <a:pt x="536548" y="821576"/>
                </a:cubicBezTo>
                <a:cubicBezTo>
                  <a:pt x="533758" y="836091"/>
                  <a:pt x="518526" y="847741"/>
                  <a:pt x="498167" y="850078"/>
                </a:cubicBezTo>
                <a:cubicBezTo>
                  <a:pt x="473171" y="853019"/>
                  <a:pt x="447345" y="840992"/>
                  <a:pt x="434866" y="826703"/>
                </a:cubicBezTo>
                <a:cubicBezTo>
                  <a:pt x="427551" y="818258"/>
                  <a:pt x="424158" y="809511"/>
                  <a:pt x="425930" y="801066"/>
                </a:cubicBezTo>
                <a:lnTo>
                  <a:pt x="427438" y="796089"/>
                </a:lnTo>
                <a:lnTo>
                  <a:pt x="421066" y="791678"/>
                </a:lnTo>
                <a:cubicBezTo>
                  <a:pt x="377370" y="775655"/>
                  <a:pt x="339404" y="746888"/>
                  <a:pt x="316142" y="712956"/>
                </a:cubicBezTo>
                <a:cubicBezTo>
                  <a:pt x="310675" y="705001"/>
                  <a:pt x="307772" y="696329"/>
                  <a:pt x="301966" y="688374"/>
                </a:cubicBezTo>
                <a:cubicBezTo>
                  <a:pt x="301476" y="687658"/>
                  <a:pt x="300722" y="686829"/>
                  <a:pt x="299741" y="686791"/>
                </a:cubicBezTo>
                <a:cubicBezTo>
                  <a:pt x="298610" y="686753"/>
                  <a:pt x="297970" y="687696"/>
                  <a:pt x="297705" y="688525"/>
                </a:cubicBezTo>
                <a:cubicBezTo>
                  <a:pt x="294199" y="698441"/>
                  <a:pt x="292728" y="708809"/>
                  <a:pt x="289411" y="718687"/>
                </a:cubicBezTo>
                <a:cubicBezTo>
                  <a:pt x="288506" y="721326"/>
                  <a:pt x="287752" y="723626"/>
                  <a:pt x="287413" y="725172"/>
                </a:cubicBezTo>
                <a:lnTo>
                  <a:pt x="281493" y="754504"/>
                </a:lnTo>
                <a:cubicBezTo>
                  <a:pt x="277271" y="773091"/>
                  <a:pt x="275046" y="791980"/>
                  <a:pt x="272634" y="810793"/>
                </a:cubicBezTo>
                <a:lnTo>
                  <a:pt x="267732" y="853924"/>
                </a:lnTo>
                <a:cubicBezTo>
                  <a:pt x="265847" y="867874"/>
                  <a:pt x="265961" y="882012"/>
                  <a:pt x="264829" y="896037"/>
                </a:cubicBezTo>
                <a:cubicBezTo>
                  <a:pt x="263472" y="918394"/>
                  <a:pt x="273614" y="940262"/>
                  <a:pt x="285981" y="961827"/>
                </a:cubicBezTo>
                <a:cubicBezTo>
                  <a:pt x="315237" y="1009256"/>
                  <a:pt x="357124" y="1046242"/>
                  <a:pt x="409793" y="1066413"/>
                </a:cubicBezTo>
                <a:lnTo>
                  <a:pt x="416391" y="1069127"/>
                </a:lnTo>
                <a:lnTo>
                  <a:pt x="421933" y="1065508"/>
                </a:lnTo>
                <a:lnTo>
                  <a:pt x="425214" y="1062718"/>
                </a:lnTo>
                <a:cubicBezTo>
                  <a:pt x="436713" y="1054084"/>
                  <a:pt x="450852" y="1049824"/>
                  <a:pt x="465103" y="1050389"/>
                </a:cubicBezTo>
                <a:cubicBezTo>
                  <a:pt x="478788" y="1050917"/>
                  <a:pt x="491268" y="1055705"/>
                  <a:pt x="501183" y="1063887"/>
                </a:cubicBezTo>
                <a:cubicBezTo>
                  <a:pt x="509365" y="1070711"/>
                  <a:pt x="513851" y="1078704"/>
                  <a:pt x="514078" y="1087300"/>
                </a:cubicBezTo>
                <a:cubicBezTo>
                  <a:pt x="514530" y="1106301"/>
                  <a:pt x="492776" y="1128583"/>
                  <a:pt x="456243" y="1133258"/>
                </a:cubicBezTo>
                <a:cubicBezTo>
                  <a:pt x="441840" y="1134993"/>
                  <a:pt x="427513" y="1132278"/>
                  <a:pt x="416505" y="1125228"/>
                </a:cubicBezTo>
                <a:cubicBezTo>
                  <a:pt x="411378" y="1122928"/>
                  <a:pt x="408474" y="1120968"/>
                  <a:pt x="406250" y="1118592"/>
                </a:cubicBezTo>
                <a:cubicBezTo>
                  <a:pt x="402781" y="1114860"/>
                  <a:pt x="400821" y="1110298"/>
                  <a:pt x="400443" y="1105095"/>
                </a:cubicBezTo>
                <a:cubicBezTo>
                  <a:pt x="399765" y="1102154"/>
                  <a:pt x="399425" y="1100043"/>
                  <a:pt x="399350" y="1097894"/>
                </a:cubicBezTo>
                <a:cubicBezTo>
                  <a:pt x="399199" y="1092050"/>
                  <a:pt x="400896" y="1086508"/>
                  <a:pt x="404516" y="1081456"/>
                </a:cubicBezTo>
                <a:lnTo>
                  <a:pt x="408173" y="1076366"/>
                </a:lnTo>
                <a:lnTo>
                  <a:pt x="401084" y="1073538"/>
                </a:lnTo>
                <a:cubicBezTo>
                  <a:pt x="376126" y="1063397"/>
                  <a:pt x="352487" y="1049673"/>
                  <a:pt x="333711" y="1033838"/>
                </a:cubicBezTo>
                <a:cubicBezTo>
                  <a:pt x="313880" y="1017551"/>
                  <a:pt x="292578" y="997418"/>
                  <a:pt x="280664" y="975890"/>
                </a:cubicBezTo>
                <a:cubicBezTo>
                  <a:pt x="278025" y="971102"/>
                  <a:pt x="276969" y="967256"/>
                  <a:pt x="271088" y="963675"/>
                </a:cubicBezTo>
                <a:cubicBezTo>
                  <a:pt x="270220" y="963147"/>
                  <a:pt x="269202" y="962619"/>
                  <a:pt x="268147" y="962732"/>
                </a:cubicBezTo>
                <a:cubicBezTo>
                  <a:pt x="266828" y="962845"/>
                  <a:pt x="265998" y="963825"/>
                  <a:pt x="265432" y="964730"/>
                </a:cubicBezTo>
                <a:cubicBezTo>
                  <a:pt x="258759" y="975249"/>
                  <a:pt x="260494" y="987578"/>
                  <a:pt x="260532" y="999152"/>
                </a:cubicBezTo>
                <a:lnTo>
                  <a:pt x="260606" y="1038664"/>
                </a:lnTo>
                <a:cubicBezTo>
                  <a:pt x="261323" y="1065545"/>
                  <a:pt x="263623" y="1092389"/>
                  <a:pt x="264829" y="1119196"/>
                </a:cubicBezTo>
                <a:cubicBezTo>
                  <a:pt x="265847" y="1146982"/>
                  <a:pt x="270485" y="1174467"/>
                  <a:pt x="272747" y="1202140"/>
                </a:cubicBezTo>
                <a:lnTo>
                  <a:pt x="273237" y="1207381"/>
                </a:lnTo>
                <a:lnTo>
                  <a:pt x="280061" y="1207871"/>
                </a:lnTo>
                <a:cubicBezTo>
                  <a:pt x="289034" y="1208474"/>
                  <a:pt x="296876" y="1210887"/>
                  <a:pt x="303474" y="1215034"/>
                </a:cubicBezTo>
                <a:cubicBezTo>
                  <a:pt x="309129" y="1218691"/>
                  <a:pt x="314068" y="1223517"/>
                  <a:pt x="318140" y="1229361"/>
                </a:cubicBezTo>
                <a:cubicBezTo>
                  <a:pt x="325002" y="1235921"/>
                  <a:pt x="328772" y="1242557"/>
                  <a:pt x="329941" y="1249758"/>
                </a:cubicBezTo>
                <a:cubicBezTo>
                  <a:pt x="330921" y="1258014"/>
                  <a:pt x="329300" y="1265216"/>
                  <a:pt x="325341" y="1272794"/>
                </a:cubicBezTo>
                <a:cubicBezTo>
                  <a:pt x="322212" y="1288176"/>
                  <a:pt x="311052" y="1301900"/>
                  <a:pt x="295669" y="1310232"/>
                </a:cubicBezTo>
                <a:cubicBezTo>
                  <a:pt x="286093" y="1315359"/>
                  <a:pt x="270749" y="1320826"/>
                  <a:pt x="251709" y="1316226"/>
                </a:cubicBezTo>
                <a:cubicBezTo>
                  <a:pt x="229955" y="1315698"/>
                  <a:pt x="214987" y="1307442"/>
                  <a:pt x="208390" y="1293454"/>
                </a:cubicBezTo>
                <a:cubicBezTo>
                  <a:pt x="206844" y="1290174"/>
                  <a:pt x="205751" y="1286630"/>
                  <a:pt x="205147" y="1282898"/>
                </a:cubicBezTo>
                <a:cubicBezTo>
                  <a:pt x="202244" y="1263783"/>
                  <a:pt x="211782" y="1239917"/>
                  <a:pt x="230973" y="1224083"/>
                </a:cubicBezTo>
                <a:cubicBezTo>
                  <a:pt x="237344" y="1218767"/>
                  <a:pt x="244998" y="1214582"/>
                  <a:pt x="253670" y="1211565"/>
                </a:cubicBezTo>
                <a:lnTo>
                  <a:pt x="259890" y="1209416"/>
                </a:lnTo>
                <a:lnTo>
                  <a:pt x="259363" y="1204289"/>
                </a:lnTo>
                <a:cubicBezTo>
                  <a:pt x="257100" y="1177257"/>
                  <a:pt x="252878" y="1150337"/>
                  <a:pt x="251558" y="1123230"/>
                </a:cubicBezTo>
                <a:lnTo>
                  <a:pt x="247261" y="1041793"/>
                </a:lnTo>
                <a:lnTo>
                  <a:pt x="247261" y="992102"/>
                </a:lnTo>
                <a:lnTo>
                  <a:pt x="247223" y="967558"/>
                </a:lnTo>
                <a:cubicBezTo>
                  <a:pt x="247223" y="962129"/>
                  <a:pt x="248995" y="953684"/>
                  <a:pt x="239230" y="952326"/>
                </a:cubicBezTo>
                <a:cubicBezTo>
                  <a:pt x="232367" y="951384"/>
                  <a:pt x="229879" y="955833"/>
                  <a:pt x="227391" y="959565"/>
                </a:cubicBezTo>
                <a:cubicBezTo>
                  <a:pt x="224300" y="964014"/>
                  <a:pt x="220265" y="968274"/>
                  <a:pt x="216495" y="972459"/>
                </a:cubicBezTo>
                <a:cubicBezTo>
                  <a:pt x="208352" y="981508"/>
                  <a:pt x="199304" y="990141"/>
                  <a:pt x="189576" y="998436"/>
                </a:cubicBezTo>
                <a:cubicBezTo>
                  <a:pt x="169254" y="1015703"/>
                  <a:pt x="145992" y="1031538"/>
                  <a:pt x="120657" y="1045224"/>
                </a:cubicBezTo>
                <a:lnTo>
                  <a:pt x="115642" y="1048014"/>
                </a:lnTo>
                <a:lnTo>
                  <a:pt x="117038" y="1052991"/>
                </a:lnTo>
                <a:cubicBezTo>
                  <a:pt x="118093" y="1056723"/>
                  <a:pt x="118658" y="1060493"/>
                  <a:pt x="118772" y="1064264"/>
                </a:cubicBezTo>
                <a:cubicBezTo>
                  <a:pt x="119149" y="1077572"/>
                  <a:pt x="113568" y="1090504"/>
                  <a:pt x="102635" y="1102003"/>
                </a:cubicBezTo>
                <a:cubicBezTo>
                  <a:pt x="91287" y="1113917"/>
                  <a:pt x="75037" y="1121609"/>
                  <a:pt x="58071" y="1122777"/>
                </a:cubicBezTo>
                <a:cubicBezTo>
                  <a:pt x="41934" y="1123871"/>
                  <a:pt x="26515" y="1118894"/>
                  <a:pt x="14676" y="1108450"/>
                </a:cubicBezTo>
                <a:cubicBezTo>
                  <a:pt x="5364" y="1100495"/>
                  <a:pt x="350" y="1089524"/>
                  <a:pt x="10" y="1077082"/>
                </a:cubicBezTo>
                <a:close/>
              </a:path>
            </a:pathLst>
          </a:custGeom>
          <a:solidFill>
            <a:srgbClr val="5B6A49">
              <a:alpha val="24000"/>
            </a:srgbClr>
          </a:solidFill>
          <a:ln w="376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8" name="Graphic 48">
            <a:extLst>
              <a:ext uri="{FF2B5EF4-FFF2-40B4-BE49-F238E27FC236}">
                <a16:creationId xmlns:a16="http://schemas.microsoft.com/office/drawing/2014/main" id="{2C797A6F-29C3-4297-9DA2-1B58795DFC06}"/>
              </a:ext>
            </a:extLst>
          </p:cNvPr>
          <p:cNvGrpSpPr/>
          <p:nvPr/>
        </p:nvGrpSpPr>
        <p:grpSpPr>
          <a:xfrm>
            <a:off x="1123146" y="-130806"/>
            <a:ext cx="3188979" cy="1938969"/>
            <a:chOff x="1874672" y="209547"/>
            <a:chExt cx="1795804" cy="1091888"/>
          </a:xfrm>
          <a:solidFill>
            <a:srgbClr val="98BEB0"/>
          </a:solidFill>
          <a:effectLst/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6E76757-1080-47B4-B2C0-AF66CB61BE60}"/>
                </a:ext>
              </a:extLst>
            </p:cNvPr>
            <p:cNvSpPr/>
            <p:nvPr/>
          </p:nvSpPr>
          <p:spPr>
            <a:xfrm>
              <a:off x="1980335" y="270356"/>
              <a:ext cx="1387960" cy="724453"/>
            </a:xfrm>
            <a:custGeom>
              <a:avLst/>
              <a:gdLst>
                <a:gd name="connsiteX0" fmla="*/ 1381249 w 1387960"/>
                <a:gd name="connsiteY0" fmla="*/ 704505 h 724453"/>
                <a:gd name="connsiteX1" fmla="*/ 991335 w 1387960"/>
                <a:gd name="connsiteY1" fmla="*/ 646745 h 724453"/>
                <a:gd name="connsiteX2" fmla="*/ 621817 w 1387960"/>
                <a:gd name="connsiteY2" fmla="*/ 506531 h 724453"/>
                <a:gd name="connsiteX3" fmla="*/ 290266 w 1387960"/>
                <a:gd name="connsiteY3" fmla="*/ 289933 h 724453"/>
                <a:gd name="connsiteX4" fmla="*/ 17416 w 1387960"/>
                <a:gd name="connsiteY4" fmla="*/ 2380 h 724453"/>
                <a:gd name="connsiteX5" fmla="*/ 1279 w 1387960"/>
                <a:gd name="connsiteY5" fmla="*/ 14181 h 724453"/>
                <a:gd name="connsiteX6" fmla="*/ 277334 w 1387960"/>
                <a:gd name="connsiteY6" fmla="*/ 305165 h 724453"/>
                <a:gd name="connsiteX7" fmla="*/ 612543 w 1387960"/>
                <a:gd name="connsiteY7" fmla="*/ 524251 h 724453"/>
                <a:gd name="connsiteX8" fmla="*/ 986094 w 1387960"/>
                <a:gd name="connsiteY8" fmla="*/ 666011 h 724453"/>
                <a:gd name="connsiteX9" fmla="*/ 1380458 w 1387960"/>
                <a:gd name="connsiteY9" fmla="*/ 724449 h 724453"/>
                <a:gd name="connsiteX10" fmla="*/ 1381249 w 1387960"/>
                <a:gd name="connsiteY10" fmla="*/ 704505 h 724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7960" h="724453">
                  <a:moveTo>
                    <a:pt x="1381249" y="704505"/>
                  </a:moveTo>
                  <a:cubicBezTo>
                    <a:pt x="1249933" y="698623"/>
                    <a:pt x="1119069" y="679546"/>
                    <a:pt x="991335" y="646745"/>
                  </a:cubicBezTo>
                  <a:cubicBezTo>
                    <a:pt x="863977" y="612663"/>
                    <a:pt x="739975" y="565761"/>
                    <a:pt x="621817" y="506531"/>
                  </a:cubicBezTo>
                  <a:cubicBezTo>
                    <a:pt x="503320" y="447905"/>
                    <a:pt x="391873" y="374800"/>
                    <a:pt x="290266" y="289933"/>
                  </a:cubicBezTo>
                  <a:cubicBezTo>
                    <a:pt x="188696" y="205141"/>
                    <a:pt x="95761" y="109340"/>
                    <a:pt x="17416" y="2380"/>
                  </a:cubicBezTo>
                  <a:cubicBezTo>
                    <a:pt x="11572" y="-5048"/>
                    <a:pt x="-4640" y="6602"/>
                    <a:pt x="1279" y="14181"/>
                  </a:cubicBezTo>
                  <a:cubicBezTo>
                    <a:pt x="80605" y="122461"/>
                    <a:pt x="174596" y="219430"/>
                    <a:pt x="277334" y="305165"/>
                  </a:cubicBezTo>
                  <a:cubicBezTo>
                    <a:pt x="380072" y="391012"/>
                    <a:pt x="492801" y="464946"/>
                    <a:pt x="612543" y="524251"/>
                  </a:cubicBezTo>
                  <a:cubicBezTo>
                    <a:pt x="731983" y="584160"/>
                    <a:pt x="857304" y="631551"/>
                    <a:pt x="986094" y="666011"/>
                  </a:cubicBezTo>
                  <a:cubicBezTo>
                    <a:pt x="1115224" y="699151"/>
                    <a:pt x="1247558" y="718492"/>
                    <a:pt x="1380458" y="724449"/>
                  </a:cubicBezTo>
                  <a:cubicBezTo>
                    <a:pt x="1389996" y="724789"/>
                    <a:pt x="1390637" y="704806"/>
                    <a:pt x="1381249" y="704505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DA1C02-9016-44B8-8352-232C014EF367}"/>
                </a:ext>
              </a:extLst>
            </p:cNvPr>
            <p:cNvSpPr/>
            <p:nvPr/>
          </p:nvSpPr>
          <p:spPr>
            <a:xfrm>
              <a:off x="2058677" y="209547"/>
              <a:ext cx="503623" cy="177566"/>
            </a:xfrm>
            <a:custGeom>
              <a:avLst/>
              <a:gdLst>
                <a:gd name="connsiteX0" fmla="*/ 0 w 503623"/>
                <a:gd name="connsiteY0" fmla="*/ 168038 h 177566"/>
                <a:gd name="connsiteX1" fmla="*/ 127433 w 503623"/>
                <a:gd name="connsiteY1" fmla="*/ 176408 h 177566"/>
                <a:gd name="connsiteX2" fmla="*/ 258221 w 503623"/>
                <a:gd name="connsiteY2" fmla="*/ 148018 h 177566"/>
                <a:gd name="connsiteX3" fmla="*/ 384335 w 503623"/>
                <a:gd name="connsiteY3" fmla="*/ 88147 h 177566"/>
                <a:gd name="connsiteX4" fmla="*/ 503624 w 503623"/>
                <a:gd name="connsiteY4" fmla="*/ 0 h 177566"/>
                <a:gd name="connsiteX5" fmla="*/ 393534 w 503623"/>
                <a:gd name="connsiteY5" fmla="*/ 11650 h 177566"/>
                <a:gd name="connsiteX6" fmla="*/ 268175 w 503623"/>
                <a:gd name="connsiteY6" fmla="*/ 44074 h 177566"/>
                <a:gd name="connsiteX7" fmla="*/ 0 w 503623"/>
                <a:gd name="connsiteY7" fmla="*/ 168038 h 17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623" h="177566">
                  <a:moveTo>
                    <a:pt x="0" y="168038"/>
                  </a:moveTo>
                  <a:cubicBezTo>
                    <a:pt x="41698" y="176634"/>
                    <a:pt x="84566" y="179386"/>
                    <a:pt x="127433" y="176408"/>
                  </a:cubicBezTo>
                  <a:cubicBezTo>
                    <a:pt x="169735" y="173995"/>
                    <a:pt x="215467" y="162647"/>
                    <a:pt x="258221" y="148018"/>
                  </a:cubicBezTo>
                  <a:cubicBezTo>
                    <a:pt x="301428" y="132975"/>
                    <a:pt x="343654" y="112767"/>
                    <a:pt x="384335" y="88147"/>
                  </a:cubicBezTo>
                  <a:cubicBezTo>
                    <a:pt x="425807" y="62736"/>
                    <a:pt x="465696" y="33027"/>
                    <a:pt x="503624" y="0"/>
                  </a:cubicBezTo>
                  <a:cubicBezTo>
                    <a:pt x="468862" y="1056"/>
                    <a:pt x="432895" y="4336"/>
                    <a:pt x="393534" y="11650"/>
                  </a:cubicBezTo>
                  <a:cubicBezTo>
                    <a:pt x="354550" y="18700"/>
                    <a:pt x="310514" y="31217"/>
                    <a:pt x="268175" y="44074"/>
                  </a:cubicBezTo>
                  <a:cubicBezTo>
                    <a:pt x="182063" y="71219"/>
                    <a:pt x="87582" y="111598"/>
                    <a:pt x="0" y="168038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2107D53-5D7D-486B-96C0-60CF0EA31D33}"/>
                </a:ext>
              </a:extLst>
            </p:cNvPr>
            <p:cNvSpPr/>
            <p:nvPr/>
          </p:nvSpPr>
          <p:spPr>
            <a:xfrm>
              <a:off x="2261062" y="398661"/>
              <a:ext cx="477571" cy="185783"/>
            </a:xfrm>
            <a:custGeom>
              <a:avLst/>
              <a:gdLst>
                <a:gd name="connsiteX0" fmla="*/ 0 w 477571"/>
                <a:gd name="connsiteY0" fmla="*/ 160762 h 185783"/>
                <a:gd name="connsiteX1" fmla="*/ 270060 w 477571"/>
                <a:gd name="connsiteY1" fmla="*/ 149903 h 185783"/>
                <a:gd name="connsiteX2" fmla="*/ 477572 w 477571"/>
                <a:gd name="connsiteY2" fmla="*/ 0 h 185783"/>
                <a:gd name="connsiteX3" fmla="*/ 372760 w 477571"/>
                <a:gd name="connsiteY3" fmla="*/ 21754 h 185783"/>
                <a:gd name="connsiteX4" fmla="*/ 254526 w 477571"/>
                <a:gd name="connsiteY4" fmla="*/ 58627 h 185783"/>
                <a:gd name="connsiteX5" fmla="*/ 127621 w 477571"/>
                <a:gd name="connsiteY5" fmla="*/ 106282 h 185783"/>
                <a:gd name="connsiteX6" fmla="*/ 0 w 477571"/>
                <a:gd name="connsiteY6" fmla="*/ 160762 h 18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571" h="185783">
                  <a:moveTo>
                    <a:pt x="0" y="160762"/>
                  </a:moveTo>
                  <a:cubicBezTo>
                    <a:pt x="75781" y="201781"/>
                    <a:pt x="180894" y="188246"/>
                    <a:pt x="270060" y="149903"/>
                  </a:cubicBezTo>
                  <a:cubicBezTo>
                    <a:pt x="361449" y="109864"/>
                    <a:pt x="436137" y="49390"/>
                    <a:pt x="477572" y="0"/>
                  </a:cubicBezTo>
                  <a:cubicBezTo>
                    <a:pt x="444846" y="4788"/>
                    <a:pt x="410726" y="10858"/>
                    <a:pt x="372760" y="21754"/>
                  </a:cubicBezTo>
                  <a:cubicBezTo>
                    <a:pt x="334568" y="32914"/>
                    <a:pt x="295584" y="44564"/>
                    <a:pt x="254526" y="58627"/>
                  </a:cubicBezTo>
                  <a:cubicBezTo>
                    <a:pt x="213733" y="72426"/>
                    <a:pt x="169810" y="89995"/>
                    <a:pt x="127621" y="106282"/>
                  </a:cubicBezTo>
                  <a:cubicBezTo>
                    <a:pt x="85169" y="122909"/>
                    <a:pt x="42075" y="141156"/>
                    <a:pt x="0" y="160762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43C2B7C-18BC-4CE3-A694-AA593AE95E6C}"/>
                </a:ext>
              </a:extLst>
            </p:cNvPr>
            <p:cNvSpPr/>
            <p:nvPr/>
          </p:nvSpPr>
          <p:spPr>
            <a:xfrm>
              <a:off x="2167335" y="281407"/>
              <a:ext cx="501135" cy="182025"/>
            </a:xfrm>
            <a:custGeom>
              <a:avLst/>
              <a:gdLst>
                <a:gd name="connsiteX0" fmla="*/ 501135 w 501135"/>
                <a:gd name="connsiteY0" fmla="*/ 0 h 182025"/>
                <a:gd name="connsiteX1" fmla="*/ 394703 w 501135"/>
                <a:gd name="connsiteY1" fmla="*/ 21226 h 182025"/>
                <a:gd name="connsiteX2" fmla="*/ 271228 w 501135"/>
                <a:gd name="connsiteY2" fmla="*/ 62397 h 182025"/>
                <a:gd name="connsiteX3" fmla="*/ 136444 w 501135"/>
                <a:gd name="connsiteY3" fmla="*/ 117630 h 182025"/>
                <a:gd name="connsiteX4" fmla="*/ 0 w 501135"/>
                <a:gd name="connsiteY4" fmla="*/ 182025 h 182025"/>
                <a:gd name="connsiteX5" fmla="*/ 131354 w 501135"/>
                <a:gd name="connsiteY5" fmla="*/ 168792 h 182025"/>
                <a:gd name="connsiteX6" fmla="*/ 260634 w 501135"/>
                <a:gd name="connsiteY6" fmla="*/ 132259 h 182025"/>
                <a:gd name="connsiteX7" fmla="*/ 501135 w 501135"/>
                <a:gd name="connsiteY7" fmla="*/ 0 h 18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135" h="182025">
                  <a:moveTo>
                    <a:pt x="501135" y="0"/>
                  </a:moveTo>
                  <a:cubicBezTo>
                    <a:pt x="469805" y="1847"/>
                    <a:pt x="433875" y="9727"/>
                    <a:pt x="394703" y="21226"/>
                  </a:cubicBezTo>
                  <a:cubicBezTo>
                    <a:pt x="356737" y="31368"/>
                    <a:pt x="315151" y="45582"/>
                    <a:pt x="271228" y="62397"/>
                  </a:cubicBezTo>
                  <a:cubicBezTo>
                    <a:pt x="226853" y="79702"/>
                    <a:pt x="181950" y="97837"/>
                    <a:pt x="136444" y="117630"/>
                  </a:cubicBezTo>
                  <a:cubicBezTo>
                    <a:pt x="90862" y="137575"/>
                    <a:pt x="44639" y="159216"/>
                    <a:pt x="0" y="182025"/>
                  </a:cubicBezTo>
                  <a:cubicBezTo>
                    <a:pt x="44526" y="180932"/>
                    <a:pt x="88449" y="176483"/>
                    <a:pt x="131354" y="168792"/>
                  </a:cubicBezTo>
                  <a:cubicBezTo>
                    <a:pt x="174975" y="160347"/>
                    <a:pt x="218747" y="147490"/>
                    <a:pt x="260634" y="132259"/>
                  </a:cubicBezTo>
                  <a:cubicBezTo>
                    <a:pt x="343767" y="102700"/>
                    <a:pt x="426636" y="55158"/>
                    <a:pt x="501135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74F5A9A-6C55-4DD1-B7EA-9B4068A5B511}"/>
                </a:ext>
              </a:extLst>
            </p:cNvPr>
            <p:cNvSpPr/>
            <p:nvPr/>
          </p:nvSpPr>
          <p:spPr>
            <a:xfrm>
              <a:off x="2420730" y="464715"/>
              <a:ext cx="419020" cy="217276"/>
            </a:xfrm>
            <a:custGeom>
              <a:avLst/>
              <a:gdLst>
                <a:gd name="connsiteX0" fmla="*/ 419020 w 419020"/>
                <a:gd name="connsiteY0" fmla="*/ 0 h 217276"/>
                <a:gd name="connsiteX1" fmla="*/ 371290 w 419020"/>
                <a:gd name="connsiteY1" fmla="*/ 9162 h 217276"/>
                <a:gd name="connsiteX2" fmla="*/ 323785 w 419020"/>
                <a:gd name="connsiteY2" fmla="*/ 23564 h 217276"/>
                <a:gd name="connsiteX3" fmla="*/ 223686 w 419020"/>
                <a:gd name="connsiteY3" fmla="*/ 72501 h 217276"/>
                <a:gd name="connsiteX4" fmla="*/ 0 w 419020"/>
                <a:gd name="connsiteY4" fmla="*/ 217277 h 217276"/>
                <a:gd name="connsiteX5" fmla="*/ 228437 w 419020"/>
                <a:gd name="connsiteY5" fmla="*/ 153108 h 217276"/>
                <a:gd name="connsiteX6" fmla="*/ 326311 w 419020"/>
                <a:gd name="connsiteY6" fmla="*/ 90636 h 217276"/>
                <a:gd name="connsiteX7" fmla="*/ 419020 w 419020"/>
                <a:gd name="connsiteY7" fmla="*/ 0 h 2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9020" h="217276">
                  <a:moveTo>
                    <a:pt x="419020" y="0"/>
                  </a:moveTo>
                  <a:cubicBezTo>
                    <a:pt x="403223" y="1621"/>
                    <a:pt x="387351" y="4750"/>
                    <a:pt x="371290" y="9162"/>
                  </a:cubicBezTo>
                  <a:cubicBezTo>
                    <a:pt x="355681" y="12668"/>
                    <a:pt x="339884" y="17531"/>
                    <a:pt x="323785" y="23564"/>
                  </a:cubicBezTo>
                  <a:cubicBezTo>
                    <a:pt x="291625" y="35628"/>
                    <a:pt x="258372" y="52368"/>
                    <a:pt x="223686" y="72501"/>
                  </a:cubicBezTo>
                  <a:cubicBezTo>
                    <a:pt x="155860" y="110203"/>
                    <a:pt x="82115" y="161855"/>
                    <a:pt x="0" y="217277"/>
                  </a:cubicBezTo>
                  <a:cubicBezTo>
                    <a:pt x="86828" y="205740"/>
                    <a:pt x="159216" y="188963"/>
                    <a:pt x="228437" y="153108"/>
                  </a:cubicBezTo>
                  <a:cubicBezTo>
                    <a:pt x="262595" y="135840"/>
                    <a:pt x="295018" y="115331"/>
                    <a:pt x="326311" y="90636"/>
                  </a:cubicBezTo>
                  <a:cubicBezTo>
                    <a:pt x="357943" y="65262"/>
                    <a:pt x="388897" y="34912"/>
                    <a:pt x="419020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AF5CFB-87E4-409A-8796-26F9EDDDDBA8}"/>
                </a:ext>
              </a:extLst>
            </p:cNvPr>
            <p:cNvSpPr/>
            <p:nvPr/>
          </p:nvSpPr>
          <p:spPr>
            <a:xfrm>
              <a:off x="2558832" y="508072"/>
              <a:ext cx="396399" cy="262217"/>
            </a:xfrm>
            <a:custGeom>
              <a:avLst/>
              <a:gdLst>
                <a:gd name="connsiteX0" fmla="*/ 396399 w 396399"/>
                <a:gd name="connsiteY0" fmla="*/ 0 h 262217"/>
                <a:gd name="connsiteX1" fmla="*/ 303162 w 396399"/>
                <a:gd name="connsiteY1" fmla="*/ 35063 h 262217"/>
                <a:gd name="connsiteX2" fmla="*/ 208492 w 396399"/>
                <a:gd name="connsiteY2" fmla="*/ 93539 h 262217"/>
                <a:gd name="connsiteX3" fmla="*/ 0 w 396399"/>
                <a:gd name="connsiteY3" fmla="*/ 262218 h 262217"/>
                <a:gd name="connsiteX4" fmla="*/ 396399 w 396399"/>
                <a:gd name="connsiteY4" fmla="*/ 0 h 262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6399" h="262217">
                  <a:moveTo>
                    <a:pt x="396399" y="0"/>
                  </a:moveTo>
                  <a:cubicBezTo>
                    <a:pt x="365484" y="6183"/>
                    <a:pt x="334342" y="18964"/>
                    <a:pt x="303162" y="35063"/>
                  </a:cubicBezTo>
                  <a:cubicBezTo>
                    <a:pt x="272397" y="50219"/>
                    <a:pt x="240991" y="70126"/>
                    <a:pt x="208492" y="93539"/>
                  </a:cubicBezTo>
                  <a:cubicBezTo>
                    <a:pt x="143004" y="141383"/>
                    <a:pt x="75856" y="198426"/>
                    <a:pt x="0" y="262218"/>
                  </a:cubicBezTo>
                  <a:cubicBezTo>
                    <a:pt x="168302" y="224440"/>
                    <a:pt x="289778" y="151110"/>
                    <a:pt x="396399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6AE5C96-A2E4-4FF4-A43D-D6945CA34557}"/>
                </a:ext>
              </a:extLst>
            </p:cNvPr>
            <p:cNvSpPr/>
            <p:nvPr/>
          </p:nvSpPr>
          <p:spPr>
            <a:xfrm>
              <a:off x="2716729" y="581516"/>
              <a:ext cx="336867" cy="255016"/>
            </a:xfrm>
            <a:custGeom>
              <a:avLst/>
              <a:gdLst>
                <a:gd name="connsiteX0" fmla="*/ 336868 w 336867"/>
                <a:gd name="connsiteY0" fmla="*/ 0 h 255016"/>
                <a:gd name="connsiteX1" fmla="*/ 175805 w 336867"/>
                <a:gd name="connsiteY1" fmla="*/ 85433 h 255016"/>
                <a:gd name="connsiteX2" fmla="*/ 0 w 336867"/>
                <a:gd name="connsiteY2" fmla="*/ 255017 h 255016"/>
                <a:gd name="connsiteX3" fmla="*/ 107074 w 336867"/>
                <a:gd name="connsiteY3" fmla="*/ 218747 h 255016"/>
                <a:gd name="connsiteX4" fmla="*/ 190546 w 336867"/>
                <a:gd name="connsiteY4" fmla="*/ 168189 h 255016"/>
                <a:gd name="connsiteX5" fmla="*/ 336868 w 336867"/>
                <a:gd name="connsiteY5" fmla="*/ 0 h 25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867" h="255016">
                  <a:moveTo>
                    <a:pt x="336868" y="0"/>
                  </a:moveTo>
                  <a:cubicBezTo>
                    <a:pt x="275753" y="8483"/>
                    <a:pt x="226137" y="41962"/>
                    <a:pt x="175805" y="85433"/>
                  </a:cubicBezTo>
                  <a:cubicBezTo>
                    <a:pt x="125208" y="129431"/>
                    <a:pt x="71558" y="192130"/>
                    <a:pt x="0" y="255017"/>
                  </a:cubicBezTo>
                  <a:cubicBezTo>
                    <a:pt x="40417" y="246835"/>
                    <a:pt x="76309" y="232471"/>
                    <a:pt x="107074" y="218747"/>
                  </a:cubicBezTo>
                  <a:cubicBezTo>
                    <a:pt x="138178" y="204194"/>
                    <a:pt x="164984" y="188510"/>
                    <a:pt x="190546" y="168189"/>
                  </a:cubicBezTo>
                  <a:cubicBezTo>
                    <a:pt x="241708" y="126980"/>
                    <a:pt x="286234" y="74348"/>
                    <a:pt x="336868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9885AA5-29AC-4460-9985-830BAB0168EE}"/>
                </a:ext>
              </a:extLst>
            </p:cNvPr>
            <p:cNvSpPr/>
            <p:nvPr/>
          </p:nvSpPr>
          <p:spPr>
            <a:xfrm>
              <a:off x="3268121" y="897932"/>
              <a:ext cx="402356" cy="111152"/>
            </a:xfrm>
            <a:custGeom>
              <a:avLst/>
              <a:gdLst>
                <a:gd name="connsiteX0" fmla="*/ 197068 w 402356"/>
                <a:gd name="connsiteY0" fmla="*/ 2430 h 111152"/>
                <a:gd name="connsiteX1" fmla="*/ 95763 w 402356"/>
                <a:gd name="connsiteY1" fmla="*/ 20980 h 111152"/>
                <a:gd name="connsiteX2" fmla="*/ 0 w 402356"/>
                <a:gd name="connsiteY2" fmla="*/ 74667 h 111152"/>
                <a:gd name="connsiteX3" fmla="*/ 47241 w 402356"/>
                <a:gd name="connsiteY3" fmla="*/ 98797 h 111152"/>
                <a:gd name="connsiteX4" fmla="*/ 101305 w 402356"/>
                <a:gd name="connsiteY4" fmla="*/ 108825 h 111152"/>
                <a:gd name="connsiteX5" fmla="*/ 208455 w 402356"/>
                <a:gd name="connsiteY5" fmla="*/ 106601 h 111152"/>
                <a:gd name="connsiteX6" fmla="*/ 312814 w 402356"/>
                <a:gd name="connsiteY6" fmla="*/ 80850 h 111152"/>
                <a:gd name="connsiteX7" fmla="*/ 402356 w 402356"/>
                <a:gd name="connsiteY7" fmla="*/ 33006 h 111152"/>
                <a:gd name="connsiteX8" fmla="*/ 298977 w 402356"/>
                <a:gd name="connsiteY8" fmla="*/ 4692 h 111152"/>
                <a:gd name="connsiteX9" fmla="*/ 197068 w 402356"/>
                <a:gd name="connsiteY9" fmla="*/ 2430 h 11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56" h="111152">
                  <a:moveTo>
                    <a:pt x="197068" y="2430"/>
                  </a:moveTo>
                  <a:cubicBezTo>
                    <a:pt x="169546" y="7067"/>
                    <a:pt x="132183" y="9556"/>
                    <a:pt x="95763" y="20980"/>
                  </a:cubicBezTo>
                  <a:cubicBezTo>
                    <a:pt x="59305" y="33006"/>
                    <a:pt x="23752" y="47748"/>
                    <a:pt x="0" y="74667"/>
                  </a:cubicBezTo>
                  <a:cubicBezTo>
                    <a:pt x="14025" y="84809"/>
                    <a:pt x="30086" y="92689"/>
                    <a:pt x="47241" y="98797"/>
                  </a:cubicBezTo>
                  <a:cubicBezTo>
                    <a:pt x="64433" y="104113"/>
                    <a:pt x="82794" y="106902"/>
                    <a:pt x="101305" y="108825"/>
                  </a:cubicBezTo>
                  <a:cubicBezTo>
                    <a:pt x="138404" y="112520"/>
                    <a:pt x="176219" y="111841"/>
                    <a:pt x="208455" y="106601"/>
                  </a:cubicBezTo>
                  <a:cubicBezTo>
                    <a:pt x="244045" y="101247"/>
                    <a:pt x="279410" y="95705"/>
                    <a:pt x="312814" y="80850"/>
                  </a:cubicBezTo>
                  <a:cubicBezTo>
                    <a:pt x="330157" y="73800"/>
                    <a:pt x="388029" y="26597"/>
                    <a:pt x="402356" y="33006"/>
                  </a:cubicBezTo>
                  <a:cubicBezTo>
                    <a:pt x="367482" y="18114"/>
                    <a:pt x="333022" y="8689"/>
                    <a:pt x="298977" y="4692"/>
                  </a:cubicBezTo>
                  <a:cubicBezTo>
                    <a:pt x="264932" y="620"/>
                    <a:pt x="230774" y="-2283"/>
                    <a:pt x="197068" y="243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26B10B0-371F-46FA-8DE3-961035454DC2}"/>
                </a:ext>
              </a:extLst>
            </p:cNvPr>
            <p:cNvSpPr/>
            <p:nvPr/>
          </p:nvSpPr>
          <p:spPr>
            <a:xfrm>
              <a:off x="3105097" y="740581"/>
              <a:ext cx="324539" cy="224327"/>
            </a:xfrm>
            <a:custGeom>
              <a:avLst/>
              <a:gdLst>
                <a:gd name="connsiteX0" fmla="*/ 324539 w 324539"/>
                <a:gd name="connsiteY0" fmla="*/ 0 h 224327"/>
                <a:gd name="connsiteX1" fmla="*/ 0 w 324539"/>
                <a:gd name="connsiteY1" fmla="*/ 224327 h 224327"/>
                <a:gd name="connsiteX2" fmla="*/ 95801 w 324539"/>
                <a:gd name="connsiteY2" fmla="*/ 204647 h 224327"/>
                <a:gd name="connsiteX3" fmla="*/ 185117 w 324539"/>
                <a:gd name="connsiteY3" fmla="*/ 158009 h 224327"/>
                <a:gd name="connsiteX4" fmla="*/ 262595 w 324539"/>
                <a:gd name="connsiteY4" fmla="*/ 88788 h 224327"/>
                <a:gd name="connsiteX5" fmla="*/ 324539 w 324539"/>
                <a:gd name="connsiteY5" fmla="*/ 0 h 22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4539" h="224327">
                  <a:moveTo>
                    <a:pt x="324539" y="0"/>
                  </a:moveTo>
                  <a:cubicBezTo>
                    <a:pt x="224553" y="52670"/>
                    <a:pt x="105000" y="116575"/>
                    <a:pt x="0" y="224327"/>
                  </a:cubicBezTo>
                  <a:cubicBezTo>
                    <a:pt x="32537" y="221462"/>
                    <a:pt x="64772" y="214826"/>
                    <a:pt x="95801" y="204647"/>
                  </a:cubicBezTo>
                  <a:cubicBezTo>
                    <a:pt x="127018" y="192846"/>
                    <a:pt x="157104" y="176860"/>
                    <a:pt x="185117" y="158009"/>
                  </a:cubicBezTo>
                  <a:cubicBezTo>
                    <a:pt x="213092" y="139761"/>
                    <a:pt x="239182" y="115971"/>
                    <a:pt x="262595" y="88788"/>
                  </a:cubicBezTo>
                  <a:cubicBezTo>
                    <a:pt x="286008" y="61907"/>
                    <a:pt x="306781" y="32198"/>
                    <a:pt x="324539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97DF101-6180-438D-A2D6-2CC53DE485A1}"/>
                </a:ext>
              </a:extLst>
            </p:cNvPr>
            <p:cNvSpPr/>
            <p:nvPr/>
          </p:nvSpPr>
          <p:spPr>
            <a:xfrm>
              <a:off x="3027657" y="628681"/>
              <a:ext cx="212639" cy="321485"/>
            </a:xfrm>
            <a:custGeom>
              <a:avLst/>
              <a:gdLst>
                <a:gd name="connsiteX0" fmla="*/ 0 w 212639"/>
                <a:gd name="connsiteY0" fmla="*/ 321485 h 321485"/>
                <a:gd name="connsiteX1" fmla="*/ 63905 w 212639"/>
                <a:gd name="connsiteY1" fmla="*/ 258372 h 321485"/>
                <a:gd name="connsiteX2" fmla="*/ 123738 w 212639"/>
                <a:gd name="connsiteY2" fmla="*/ 177049 h 321485"/>
                <a:gd name="connsiteX3" fmla="*/ 212639 w 212639"/>
                <a:gd name="connsiteY3" fmla="*/ 0 h 321485"/>
                <a:gd name="connsiteX4" fmla="*/ 99496 w 212639"/>
                <a:gd name="connsiteY4" fmla="*/ 143117 h 321485"/>
                <a:gd name="connsiteX5" fmla="*/ 0 w 212639"/>
                <a:gd name="connsiteY5" fmla="*/ 321485 h 32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2639" h="321485">
                  <a:moveTo>
                    <a:pt x="0" y="321485"/>
                  </a:moveTo>
                  <a:cubicBezTo>
                    <a:pt x="21415" y="303841"/>
                    <a:pt x="43056" y="282426"/>
                    <a:pt x="63905" y="258372"/>
                  </a:cubicBezTo>
                  <a:cubicBezTo>
                    <a:pt x="84830" y="233828"/>
                    <a:pt x="105151" y="205778"/>
                    <a:pt x="123738" y="177049"/>
                  </a:cubicBezTo>
                  <a:cubicBezTo>
                    <a:pt x="161063" y="119327"/>
                    <a:pt x="191715" y="56666"/>
                    <a:pt x="212639" y="0"/>
                  </a:cubicBezTo>
                  <a:cubicBezTo>
                    <a:pt x="177388" y="32725"/>
                    <a:pt x="137914" y="84754"/>
                    <a:pt x="99496" y="143117"/>
                  </a:cubicBezTo>
                  <a:cubicBezTo>
                    <a:pt x="61379" y="200688"/>
                    <a:pt x="24921" y="262972"/>
                    <a:pt x="0" y="321485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B4248B3-1A29-4B4E-9C8B-9CE00465B3F5}"/>
                </a:ext>
              </a:extLst>
            </p:cNvPr>
            <p:cNvSpPr/>
            <p:nvPr/>
          </p:nvSpPr>
          <p:spPr>
            <a:xfrm>
              <a:off x="2879677" y="605796"/>
              <a:ext cx="274847" cy="292567"/>
            </a:xfrm>
            <a:custGeom>
              <a:avLst/>
              <a:gdLst>
                <a:gd name="connsiteX0" fmla="*/ 0 w 274847"/>
                <a:gd name="connsiteY0" fmla="*/ 292568 h 292567"/>
                <a:gd name="connsiteX1" fmla="*/ 165399 w 274847"/>
                <a:gd name="connsiteY1" fmla="*/ 184966 h 292567"/>
                <a:gd name="connsiteX2" fmla="*/ 274848 w 274847"/>
                <a:gd name="connsiteY2" fmla="*/ 0 h 292567"/>
                <a:gd name="connsiteX3" fmla="*/ 124869 w 274847"/>
                <a:gd name="connsiteY3" fmla="*/ 123964 h 292567"/>
                <a:gd name="connsiteX4" fmla="*/ 0 w 274847"/>
                <a:gd name="connsiteY4" fmla="*/ 292568 h 29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847" h="292567">
                  <a:moveTo>
                    <a:pt x="0" y="292568"/>
                  </a:moveTo>
                  <a:cubicBezTo>
                    <a:pt x="58702" y="264819"/>
                    <a:pt x="116499" y="233640"/>
                    <a:pt x="165399" y="184966"/>
                  </a:cubicBezTo>
                  <a:cubicBezTo>
                    <a:pt x="214148" y="137537"/>
                    <a:pt x="252151" y="78383"/>
                    <a:pt x="274848" y="0"/>
                  </a:cubicBezTo>
                  <a:cubicBezTo>
                    <a:pt x="226815" y="23526"/>
                    <a:pt x="174146" y="71559"/>
                    <a:pt x="124869" y="123964"/>
                  </a:cubicBezTo>
                  <a:cubicBezTo>
                    <a:pt x="75970" y="176031"/>
                    <a:pt x="29822" y="236429"/>
                    <a:pt x="0" y="292568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DF3779-F2FB-4F48-B714-BA9BE7C5A039}"/>
                </a:ext>
              </a:extLst>
            </p:cNvPr>
            <p:cNvSpPr/>
            <p:nvPr/>
          </p:nvSpPr>
          <p:spPr>
            <a:xfrm>
              <a:off x="1874672" y="368047"/>
              <a:ext cx="197954" cy="549243"/>
            </a:xfrm>
            <a:custGeom>
              <a:avLst/>
              <a:gdLst>
                <a:gd name="connsiteX0" fmla="*/ 197955 w 197954"/>
                <a:gd name="connsiteY0" fmla="*/ 0 h 549243"/>
                <a:gd name="connsiteX1" fmla="*/ 144908 w 197954"/>
                <a:gd name="connsiteY1" fmla="*/ 273000 h 549243"/>
                <a:gd name="connsiteX2" fmla="*/ 16872 w 197954"/>
                <a:gd name="connsiteY2" fmla="*/ 549243 h 549243"/>
                <a:gd name="connsiteX3" fmla="*/ 28936 w 197954"/>
                <a:gd name="connsiteY3" fmla="*/ 252189 h 549243"/>
                <a:gd name="connsiteX4" fmla="*/ 197955 w 197954"/>
                <a:gd name="connsiteY4" fmla="*/ 0 h 549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54" h="549243">
                  <a:moveTo>
                    <a:pt x="197955" y="0"/>
                  </a:moveTo>
                  <a:cubicBezTo>
                    <a:pt x="193845" y="84415"/>
                    <a:pt x="173147" y="180140"/>
                    <a:pt x="144908" y="273000"/>
                  </a:cubicBezTo>
                  <a:cubicBezTo>
                    <a:pt x="115425" y="366878"/>
                    <a:pt x="73312" y="462868"/>
                    <a:pt x="16872" y="549243"/>
                  </a:cubicBezTo>
                  <a:cubicBezTo>
                    <a:pt x="-8653" y="449748"/>
                    <a:pt x="-5674" y="348782"/>
                    <a:pt x="28936" y="252189"/>
                  </a:cubicBezTo>
                  <a:cubicBezTo>
                    <a:pt x="62227" y="156539"/>
                    <a:pt x="121646" y="70993"/>
                    <a:pt x="197955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3B0F6E-96AE-4969-9D11-81C0E5D32CB6}"/>
                </a:ext>
              </a:extLst>
            </p:cNvPr>
            <p:cNvSpPr/>
            <p:nvPr/>
          </p:nvSpPr>
          <p:spPr>
            <a:xfrm>
              <a:off x="2236324" y="566661"/>
              <a:ext cx="101098" cy="524623"/>
            </a:xfrm>
            <a:custGeom>
              <a:avLst/>
              <a:gdLst>
                <a:gd name="connsiteX0" fmla="*/ 30053 w 101098"/>
                <a:gd name="connsiteY0" fmla="*/ 0 h 524623"/>
                <a:gd name="connsiteX1" fmla="*/ 90452 w 101098"/>
                <a:gd name="connsiteY1" fmla="*/ 259503 h 524623"/>
                <a:gd name="connsiteX2" fmla="*/ 91168 w 101098"/>
                <a:gd name="connsiteY2" fmla="*/ 524624 h 524623"/>
                <a:gd name="connsiteX3" fmla="*/ 3285 w 101098"/>
                <a:gd name="connsiteY3" fmla="*/ 271681 h 524623"/>
                <a:gd name="connsiteX4" fmla="*/ 3587 w 101098"/>
                <a:gd name="connsiteY4" fmla="*/ 136029 h 524623"/>
                <a:gd name="connsiteX5" fmla="*/ 30053 w 101098"/>
                <a:gd name="connsiteY5" fmla="*/ 0 h 52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098" h="524623">
                  <a:moveTo>
                    <a:pt x="30053" y="0"/>
                  </a:moveTo>
                  <a:cubicBezTo>
                    <a:pt x="61044" y="61605"/>
                    <a:pt x="79745" y="157557"/>
                    <a:pt x="90452" y="259503"/>
                  </a:cubicBezTo>
                  <a:cubicBezTo>
                    <a:pt x="102592" y="357792"/>
                    <a:pt x="106287" y="461812"/>
                    <a:pt x="91168" y="524624"/>
                  </a:cubicBezTo>
                  <a:cubicBezTo>
                    <a:pt x="41289" y="447636"/>
                    <a:pt x="11165" y="363071"/>
                    <a:pt x="3285" y="271681"/>
                  </a:cubicBezTo>
                  <a:cubicBezTo>
                    <a:pt x="-938" y="226401"/>
                    <a:pt x="-1352" y="181912"/>
                    <a:pt x="3587" y="136029"/>
                  </a:cubicBezTo>
                  <a:cubicBezTo>
                    <a:pt x="8676" y="89919"/>
                    <a:pt x="17725" y="44413"/>
                    <a:pt x="30053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FDDC5C5-FFA9-49FC-A7EC-658A2176F164}"/>
                </a:ext>
              </a:extLst>
            </p:cNvPr>
            <p:cNvSpPr/>
            <p:nvPr/>
          </p:nvSpPr>
          <p:spPr>
            <a:xfrm>
              <a:off x="2052225" y="474555"/>
              <a:ext cx="104053" cy="589923"/>
            </a:xfrm>
            <a:custGeom>
              <a:avLst/>
              <a:gdLst>
                <a:gd name="connsiteX0" fmla="*/ 48716 w 104053"/>
                <a:gd name="connsiteY0" fmla="*/ 589924 h 589923"/>
                <a:gd name="connsiteX1" fmla="*/ 4077 w 104053"/>
                <a:gd name="connsiteY1" fmla="*/ 452613 h 589923"/>
                <a:gd name="connsiteX2" fmla="*/ 5886 w 104053"/>
                <a:gd name="connsiteY2" fmla="*/ 298185 h 589923"/>
                <a:gd name="connsiteX3" fmla="*/ 104025 w 104053"/>
                <a:gd name="connsiteY3" fmla="*/ 0 h 589923"/>
                <a:gd name="connsiteX4" fmla="*/ 103082 w 104053"/>
                <a:gd name="connsiteY4" fmla="*/ 135727 h 589923"/>
                <a:gd name="connsiteX5" fmla="*/ 99199 w 104053"/>
                <a:gd name="connsiteY5" fmla="*/ 276997 h 589923"/>
                <a:gd name="connsiteX6" fmla="*/ 48716 w 104053"/>
                <a:gd name="connsiteY6" fmla="*/ 589924 h 58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053" h="589923">
                  <a:moveTo>
                    <a:pt x="48716" y="589924"/>
                  </a:moveTo>
                  <a:cubicBezTo>
                    <a:pt x="25831" y="548074"/>
                    <a:pt x="10298" y="502794"/>
                    <a:pt x="4077" y="452613"/>
                  </a:cubicBezTo>
                  <a:cubicBezTo>
                    <a:pt x="-2144" y="402356"/>
                    <a:pt x="-1013" y="350101"/>
                    <a:pt x="5886" y="298185"/>
                  </a:cubicBezTo>
                  <a:cubicBezTo>
                    <a:pt x="19572" y="194203"/>
                    <a:pt x="60027" y="87883"/>
                    <a:pt x="104025" y="0"/>
                  </a:cubicBezTo>
                  <a:cubicBezTo>
                    <a:pt x="104100" y="43810"/>
                    <a:pt x="104100" y="88977"/>
                    <a:pt x="103082" y="135727"/>
                  </a:cubicBezTo>
                  <a:cubicBezTo>
                    <a:pt x="102781" y="181648"/>
                    <a:pt x="102328" y="228060"/>
                    <a:pt x="99199" y="276997"/>
                  </a:cubicBezTo>
                  <a:cubicBezTo>
                    <a:pt x="92262" y="375701"/>
                    <a:pt x="80914" y="476667"/>
                    <a:pt x="48716" y="589924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DE98823-63D8-4601-A74A-43288BF7D20A}"/>
                </a:ext>
              </a:extLst>
            </p:cNvPr>
            <p:cNvSpPr/>
            <p:nvPr/>
          </p:nvSpPr>
          <p:spPr>
            <a:xfrm>
              <a:off x="2396862" y="683085"/>
              <a:ext cx="109180" cy="500079"/>
            </a:xfrm>
            <a:custGeom>
              <a:avLst/>
              <a:gdLst>
                <a:gd name="connsiteX0" fmla="*/ 108924 w 109180"/>
                <a:gd name="connsiteY0" fmla="*/ 500080 h 500079"/>
                <a:gd name="connsiteX1" fmla="*/ 67075 w 109180"/>
                <a:gd name="connsiteY1" fmla="*/ 449936 h 500079"/>
                <a:gd name="connsiteX2" fmla="*/ 36913 w 109180"/>
                <a:gd name="connsiteY2" fmla="*/ 393647 h 500079"/>
                <a:gd name="connsiteX3" fmla="*/ 3811 w 109180"/>
                <a:gd name="connsiteY3" fmla="*/ 272925 h 500079"/>
                <a:gd name="connsiteX4" fmla="*/ 23152 w 109180"/>
                <a:gd name="connsiteY4" fmla="*/ 0 h 500079"/>
                <a:gd name="connsiteX5" fmla="*/ 85926 w 109180"/>
                <a:gd name="connsiteY5" fmla="*/ 239144 h 500079"/>
                <a:gd name="connsiteX6" fmla="*/ 103834 w 109180"/>
                <a:gd name="connsiteY6" fmla="*/ 364051 h 500079"/>
                <a:gd name="connsiteX7" fmla="*/ 108924 w 109180"/>
                <a:gd name="connsiteY7" fmla="*/ 500080 h 5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180" h="500079">
                  <a:moveTo>
                    <a:pt x="108924" y="500080"/>
                  </a:moveTo>
                  <a:cubicBezTo>
                    <a:pt x="93164" y="484019"/>
                    <a:pt x="79252" y="467279"/>
                    <a:pt x="67075" y="449936"/>
                  </a:cubicBezTo>
                  <a:cubicBezTo>
                    <a:pt x="55349" y="431688"/>
                    <a:pt x="45358" y="412913"/>
                    <a:pt x="36913" y="393647"/>
                  </a:cubicBezTo>
                  <a:cubicBezTo>
                    <a:pt x="20023" y="355153"/>
                    <a:pt x="9428" y="314737"/>
                    <a:pt x="3811" y="272925"/>
                  </a:cubicBezTo>
                  <a:cubicBezTo>
                    <a:pt x="-5954" y="186625"/>
                    <a:pt x="3961" y="94858"/>
                    <a:pt x="23152" y="0"/>
                  </a:cubicBezTo>
                  <a:cubicBezTo>
                    <a:pt x="47960" y="80682"/>
                    <a:pt x="69073" y="160573"/>
                    <a:pt x="85926" y="239144"/>
                  </a:cubicBezTo>
                  <a:cubicBezTo>
                    <a:pt x="93956" y="279146"/>
                    <a:pt x="100064" y="320467"/>
                    <a:pt x="103834" y="364051"/>
                  </a:cubicBezTo>
                  <a:cubicBezTo>
                    <a:pt x="107868" y="407069"/>
                    <a:pt x="109942" y="451557"/>
                    <a:pt x="108924" y="50008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C48C636-AC79-49C6-AC53-77B3B90B69E0}"/>
                </a:ext>
              </a:extLst>
            </p:cNvPr>
            <p:cNvSpPr/>
            <p:nvPr/>
          </p:nvSpPr>
          <p:spPr>
            <a:xfrm>
              <a:off x="2563452" y="781374"/>
              <a:ext cx="98857" cy="520061"/>
            </a:xfrm>
            <a:custGeom>
              <a:avLst/>
              <a:gdLst>
                <a:gd name="connsiteX0" fmla="*/ 96007 w 98857"/>
                <a:gd name="connsiteY0" fmla="*/ 520062 h 520061"/>
                <a:gd name="connsiteX1" fmla="*/ 28709 w 98857"/>
                <a:gd name="connsiteY1" fmla="*/ 406843 h 520061"/>
                <a:gd name="connsiteX2" fmla="*/ 1941 w 98857"/>
                <a:gd name="connsiteY2" fmla="*/ 279711 h 520061"/>
                <a:gd name="connsiteX3" fmla="*/ 4730 w 98857"/>
                <a:gd name="connsiteY3" fmla="*/ 144663 h 520061"/>
                <a:gd name="connsiteX4" fmla="*/ 29538 w 98857"/>
                <a:gd name="connsiteY4" fmla="*/ 0 h 520061"/>
                <a:gd name="connsiteX5" fmla="*/ 44318 w 98857"/>
                <a:gd name="connsiteY5" fmla="*/ 65413 h 520061"/>
                <a:gd name="connsiteX6" fmla="*/ 59210 w 98857"/>
                <a:gd name="connsiteY6" fmla="*/ 127735 h 520061"/>
                <a:gd name="connsiteX7" fmla="*/ 83264 w 98857"/>
                <a:gd name="connsiteY7" fmla="*/ 252905 h 520061"/>
                <a:gd name="connsiteX8" fmla="*/ 96007 w 98857"/>
                <a:gd name="connsiteY8" fmla="*/ 520062 h 52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857" h="520061">
                  <a:moveTo>
                    <a:pt x="96007" y="520062"/>
                  </a:moveTo>
                  <a:cubicBezTo>
                    <a:pt x="66109" y="484207"/>
                    <a:pt x="43978" y="446731"/>
                    <a:pt x="28709" y="406843"/>
                  </a:cubicBezTo>
                  <a:cubicBezTo>
                    <a:pt x="13854" y="365861"/>
                    <a:pt x="5447" y="323446"/>
                    <a:pt x="1941" y="279711"/>
                  </a:cubicBezTo>
                  <a:cubicBezTo>
                    <a:pt x="-1566" y="235977"/>
                    <a:pt x="-133" y="190923"/>
                    <a:pt x="4730" y="144663"/>
                  </a:cubicBezTo>
                  <a:cubicBezTo>
                    <a:pt x="9971" y="97648"/>
                    <a:pt x="18718" y="49277"/>
                    <a:pt x="29538" y="0"/>
                  </a:cubicBezTo>
                  <a:cubicBezTo>
                    <a:pt x="34553" y="22282"/>
                    <a:pt x="39492" y="44036"/>
                    <a:pt x="44318" y="65413"/>
                  </a:cubicBezTo>
                  <a:cubicBezTo>
                    <a:pt x="49370" y="86526"/>
                    <a:pt x="54309" y="107262"/>
                    <a:pt x="59210" y="127735"/>
                  </a:cubicBezTo>
                  <a:cubicBezTo>
                    <a:pt x="68635" y="169207"/>
                    <a:pt x="76892" y="210604"/>
                    <a:pt x="83264" y="252905"/>
                  </a:cubicBezTo>
                  <a:cubicBezTo>
                    <a:pt x="96459" y="336491"/>
                    <a:pt x="103020" y="421546"/>
                    <a:pt x="96007" y="520062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497215E-885C-45F0-91A1-43883F534044}"/>
                </a:ext>
              </a:extLst>
            </p:cNvPr>
            <p:cNvSpPr/>
            <p:nvPr/>
          </p:nvSpPr>
          <p:spPr>
            <a:xfrm>
              <a:off x="2686454" y="831819"/>
              <a:ext cx="174371" cy="445562"/>
            </a:xfrm>
            <a:custGeom>
              <a:avLst/>
              <a:gdLst>
                <a:gd name="connsiteX0" fmla="*/ 174372 w 174371"/>
                <a:gd name="connsiteY0" fmla="*/ 445563 h 445562"/>
                <a:gd name="connsiteX1" fmla="*/ 32838 w 174371"/>
                <a:gd name="connsiteY1" fmla="*/ 257618 h 445562"/>
                <a:gd name="connsiteX2" fmla="*/ 7239 w 174371"/>
                <a:gd name="connsiteY2" fmla="*/ 137763 h 445562"/>
                <a:gd name="connsiteX3" fmla="*/ 0 w 174371"/>
                <a:gd name="connsiteY3" fmla="*/ 0 h 445562"/>
                <a:gd name="connsiteX4" fmla="*/ 105415 w 174371"/>
                <a:gd name="connsiteY4" fmla="*/ 207700 h 445562"/>
                <a:gd name="connsiteX5" fmla="*/ 174372 w 174371"/>
                <a:gd name="connsiteY5" fmla="*/ 445563 h 44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371" h="445562">
                  <a:moveTo>
                    <a:pt x="174372" y="445563"/>
                  </a:moveTo>
                  <a:cubicBezTo>
                    <a:pt x="100551" y="395268"/>
                    <a:pt x="57043" y="333889"/>
                    <a:pt x="32838" y="257618"/>
                  </a:cubicBezTo>
                  <a:cubicBezTo>
                    <a:pt x="20510" y="220142"/>
                    <a:pt x="12479" y="180178"/>
                    <a:pt x="7239" y="137763"/>
                  </a:cubicBezTo>
                  <a:cubicBezTo>
                    <a:pt x="2300" y="94707"/>
                    <a:pt x="490" y="48296"/>
                    <a:pt x="0" y="0"/>
                  </a:cubicBezTo>
                  <a:cubicBezTo>
                    <a:pt x="40266" y="75970"/>
                    <a:pt x="77553" y="136481"/>
                    <a:pt x="105415" y="207700"/>
                  </a:cubicBezTo>
                  <a:cubicBezTo>
                    <a:pt x="134521" y="276092"/>
                    <a:pt x="156539" y="349875"/>
                    <a:pt x="174372" y="445563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36172FB-1C96-41F4-9063-CDDAD81339A6}"/>
                </a:ext>
              </a:extLst>
            </p:cNvPr>
            <p:cNvSpPr/>
            <p:nvPr/>
          </p:nvSpPr>
          <p:spPr>
            <a:xfrm>
              <a:off x="3105663" y="962005"/>
              <a:ext cx="324086" cy="286233"/>
            </a:xfrm>
            <a:custGeom>
              <a:avLst/>
              <a:gdLst>
                <a:gd name="connsiteX0" fmla="*/ 324087 w 324086"/>
                <a:gd name="connsiteY0" fmla="*/ 286234 h 286233"/>
                <a:gd name="connsiteX1" fmla="*/ 0 w 324086"/>
                <a:gd name="connsiteY1" fmla="*/ 0 h 286233"/>
                <a:gd name="connsiteX2" fmla="*/ 324087 w 324086"/>
                <a:gd name="connsiteY2" fmla="*/ 286234 h 286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86" h="286233">
                  <a:moveTo>
                    <a:pt x="324087" y="286234"/>
                  </a:moveTo>
                  <a:cubicBezTo>
                    <a:pt x="188133" y="233149"/>
                    <a:pt x="57156" y="139120"/>
                    <a:pt x="0" y="0"/>
                  </a:cubicBezTo>
                  <a:cubicBezTo>
                    <a:pt x="116311" y="57420"/>
                    <a:pt x="227381" y="152769"/>
                    <a:pt x="324087" y="286234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DE81314-1D6D-443B-87BE-09A9F60AFCFD}"/>
                </a:ext>
              </a:extLst>
            </p:cNvPr>
            <p:cNvSpPr/>
            <p:nvPr/>
          </p:nvSpPr>
          <p:spPr>
            <a:xfrm>
              <a:off x="3028542" y="943531"/>
              <a:ext cx="128697" cy="326763"/>
            </a:xfrm>
            <a:custGeom>
              <a:avLst/>
              <a:gdLst>
                <a:gd name="connsiteX0" fmla="*/ 661 w 128697"/>
                <a:gd name="connsiteY0" fmla="*/ 0 h 326763"/>
                <a:gd name="connsiteX1" fmla="*/ 37911 w 128697"/>
                <a:gd name="connsiteY1" fmla="*/ 72463 h 326763"/>
                <a:gd name="connsiteX2" fmla="*/ 77121 w 128697"/>
                <a:gd name="connsiteY2" fmla="*/ 141835 h 326763"/>
                <a:gd name="connsiteX3" fmla="*/ 128698 w 128697"/>
                <a:gd name="connsiteY3" fmla="*/ 326764 h 326763"/>
                <a:gd name="connsiteX4" fmla="*/ 32067 w 128697"/>
                <a:gd name="connsiteY4" fmla="*/ 178029 h 326763"/>
                <a:gd name="connsiteX5" fmla="*/ 661 w 128697"/>
                <a:gd name="connsiteY5" fmla="*/ 0 h 32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697" h="326763">
                  <a:moveTo>
                    <a:pt x="661" y="0"/>
                  </a:moveTo>
                  <a:cubicBezTo>
                    <a:pt x="11934" y="25411"/>
                    <a:pt x="24828" y="48937"/>
                    <a:pt x="37911" y="72463"/>
                  </a:cubicBezTo>
                  <a:cubicBezTo>
                    <a:pt x="51144" y="95273"/>
                    <a:pt x="64717" y="117404"/>
                    <a:pt x="77121" y="141835"/>
                  </a:cubicBezTo>
                  <a:cubicBezTo>
                    <a:pt x="101967" y="190546"/>
                    <a:pt x="122665" y="247024"/>
                    <a:pt x="128698" y="326764"/>
                  </a:cubicBezTo>
                  <a:cubicBezTo>
                    <a:pt x="90053" y="281597"/>
                    <a:pt x="55443" y="231905"/>
                    <a:pt x="32067" y="178029"/>
                  </a:cubicBezTo>
                  <a:cubicBezTo>
                    <a:pt x="8654" y="123663"/>
                    <a:pt x="-2996" y="62962"/>
                    <a:pt x="661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E2808EF-B432-4C90-ADE7-89E3444A0544}"/>
                </a:ext>
              </a:extLst>
            </p:cNvPr>
            <p:cNvSpPr/>
            <p:nvPr/>
          </p:nvSpPr>
          <p:spPr>
            <a:xfrm>
              <a:off x="2872696" y="911446"/>
              <a:ext cx="174264" cy="361901"/>
            </a:xfrm>
            <a:custGeom>
              <a:avLst/>
              <a:gdLst>
                <a:gd name="connsiteX0" fmla="*/ 2721 w 174264"/>
                <a:gd name="connsiteY0" fmla="*/ 0 h 361901"/>
                <a:gd name="connsiteX1" fmla="*/ 106740 w 174264"/>
                <a:gd name="connsiteY1" fmla="*/ 160347 h 361901"/>
                <a:gd name="connsiteX2" fmla="*/ 174265 w 174264"/>
                <a:gd name="connsiteY2" fmla="*/ 361902 h 361901"/>
                <a:gd name="connsiteX3" fmla="*/ 97617 w 174264"/>
                <a:gd name="connsiteY3" fmla="*/ 284236 h 361901"/>
                <a:gd name="connsiteX4" fmla="*/ 38651 w 174264"/>
                <a:gd name="connsiteY4" fmla="*/ 194241 h 361901"/>
                <a:gd name="connsiteX5" fmla="*/ 2721 w 174264"/>
                <a:gd name="connsiteY5" fmla="*/ 0 h 361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264" h="361901">
                  <a:moveTo>
                    <a:pt x="2721" y="0"/>
                  </a:moveTo>
                  <a:cubicBezTo>
                    <a:pt x="34654" y="55460"/>
                    <a:pt x="73261" y="106621"/>
                    <a:pt x="106740" y="160347"/>
                  </a:cubicBezTo>
                  <a:cubicBezTo>
                    <a:pt x="139881" y="215316"/>
                    <a:pt x="166649" y="279033"/>
                    <a:pt x="174265" y="361902"/>
                  </a:cubicBezTo>
                  <a:cubicBezTo>
                    <a:pt x="146403" y="340412"/>
                    <a:pt x="120766" y="312437"/>
                    <a:pt x="97617" y="284236"/>
                  </a:cubicBezTo>
                  <a:cubicBezTo>
                    <a:pt x="74618" y="255620"/>
                    <a:pt x="54335" y="225835"/>
                    <a:pt x="38651" y="194241"/>
                  </a:cubicBezTo>
                  <a:cubicBezTo>
                    <a:pt x="7584" y="129469"/>
                    <a:pt x="-6328" y="62510"/>
                    <a:pt x="2721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BF86ED5-88FD-4F1F-8F87-40B77C03D93B}"/>
              </a:ext>
            </a:extLst>
          </p:cNvPr>
          <p:cNvSpPr/>
          <p:nvPr/>
        </p:nvSpPr>
        <p:spPr>
          <a:xfrm>
            <a:off x="251519" y="-739566"/>
            <a:ext cx="1764568" cy="3257899"/>
          </a:xfrm>
          <a:custGeom>
            <a:avLst/>
            <a:gdLst>
              <a:gd name="connsiteX0" fmla="*/ 10 w 713841"/>
              <a:gd name="connsiteY0" fmla="*/ 1077082 h 1317955"/>
              <a:gd name="connsiteX1" fmla="*/ 10868 w 713841"/>
              <a:gd name="connsiteY1" fmla="*/ 1042019 h 1317955"/>
              <a:gd name="connsiteX2" fmla="*/ 73114 w 713841"/>
              <a:gd name="connsiteY2" fmla="*/ 1008540 h 1317955"/>
              <a:gd name="connsiteX3" fmla="*/ 100410 w 713841"/>
              <a:gd name="connsiteY3" fmla="*/ 1025581 h 1317955"/>
              <a:gd name="connsiteX4" fmla="*/ 100825 w 713841"/>
              <a:gd name="connsiteY4" fmla="*/ 1026298 h 1317955"/>
              <a:gd name="connsiteX5" fmla="*/ 102673 w 713841"/>
              <a:gd name="connsiteY5" fmla="*/ 1028145 h 1317955"/>
              <a:gd name="connsiteX6" fmla="*/ 105689 w 713841"/>
              <a:gd name="connsiteY6" fmla="*/ 1031350 h 1317955"/>
              <a:gd name="connsiteX7" fmla="*/ 110515 w 713841"/>
              <a:gd name="connsiteY7" fmla="*/ 1037458 h 1317955"/>
              <a:gd name="connsiteX8" fmla="*/ 117867 w 713841"/>
              <a:gd name="connsiteY8" fmla="*/ 1033386 h 1317955"/>
              <a:gd name="connsiteX9" fmla="*/ 229163 w 713841"/>
              <a:gd name="connsiteY9" fmla="*/ 935549 h 1317955"/>
              <a:gd name="connsiteX10" fmla="*/ 253821 w 713841"/>
              <a:gd name="connsiteY10" fmla="*/ 855357 h 1317955"/>
              <a:gd name="connsiteX11" fmla="*/ 258231 w 713841"/>
              <a:gd name="connsiteY11" fmla="*/ 821123 h 1317955"/>
              <a:gd name="connsiteX12" fmla="*/ 260644 w 713841"/>
              <a:gd name="connsiteY12" fmla="*/ 800689 h 1317955"/>
              <a:gd name="connsiteX13" fmla="*/ 270145 w 713841"/>
              <a:gd name="connsiteY13" fmla="*/ 743683 h 1317955"/>
              <a:gd name="connsiteX14" fmla="*/ 276140 w 713841"/>
              <a:gd name="connsiteY14" fmla="*/ 714163 h 1317955"/>
              <a:gd name="connsiteX15" fmla="*/ 277007 w 713841"/>
              <a:gd name="connsiteY15" fmla="*/ 706622 h 1317955"/>
              <a:gd name="connsiteX16" fmla="*/ 278402 w 713841"/>
              <a:gd name="connsiteY16" fmla="*/ 678044 h 1317955"/>
              <a:gd name="connsiteX17" fmla="*/ 274708 w 713841"/>
              <a:gd name="connsiteY17" fmla="*/ 673746 h 1317955"/>
              <a:gd name="connsiteX18" fmla="*/ 270522 w 713841"/>
              <a:gd name="connsiteY18" fmla="*/ 675066 h 1317955"/>
              <a:gd name="connsiteX19" fmla="*/ 261361 w 713841"/>
              <a:gd name="connsiteY19" fmla="*/ 686338 h 1317955"/>
              <a:gd name="connsiteX20" fmla="*/ 248919 w 713841"/>
              <a:gd name="connsiteY20" fmla="*/ 696329 h 1317955"/>
              <a:gd name="connsiteX21" fmla="*/ 221999 w 713841"/>
              <a:gd name="connsiteY21" fmla="*/ 713408 h 1317955"/>
              <a:gd name="connsiteX22" fmla="*/ 163034 w 713841"/>
              <a:gd name="connsiteY22" fmla="*/ 734484 h 1317955"/>
              <a:gd name="connsiteX23" fmla="*/ 145465 w 713841"/>
              <a:gd name="connsiteY23" fmla="*/ 736821 h 1317955"/>
              <a:gd name="connsiteX24" fmla="*/ 139734 w 713841"/>
              <a:gd name="connsiteY24" fmla="*/ 737312 h 1317955"/>
              <a:gd name="connsiteX25" fmla="*/ 138226 w 713841"/>
              <a:gd name="connsiteY25" fmla="*/ 741949 h 1317955"/>
              <a:gd name="connsiteX26" fmla="*/ 134833 w 713841"/>
              <a:gd name="connsiteY26" fmla="*/ 750583 h 1317955"/>
              <a:gd name="connsiteX27" fmla="*/ 133702 w 713841"/>
              <a:gd name="connsiteY27" fmla="*/ 752581 h 1317955"/>
              <a:gd name="connsiteX28" fmla="*/ 133513 w 713841"/>
              <a:gd name="connsiteY28" fmla="*/ 758161 h 1317955"/>
              <a:gd name="connsiteX29" fmla="*/ 112739 w 713841"/>
              <a:gd name="connsiteY29" fmla="*/ 775579 h 1317955"/>
              <a:gd name="connsiteX30" fmla="*/ 63539 w 713841"/>
              <a:gd name="connsiteY30" fmla="*/ 774637 h 1317955"/>
              <a:gd name="connsiteX31" fmla="*/ 33489 w 713841"/>
              <a:gd name="connsiteY31" fmla="*/ 722683 h 1317955"/>
              <a:gd name="connsiteX32" fmla="*/ 41407 w 713841"/>
              <a:gd name="connsiteY32" fmla="*/ 704888 h 1317955"/>
              <a:gd name="connsiteX33" fmla="*/ 83822 w 713841"/>
              <a:gd name="connsiteY33" fmla="*/ 679439 h 1317955"/>
              <a:gd name="connsiteX34" fmla="*/ 120506 w 713841"/>
              <a:gd name="connsiteY34" fmla="*/ 686866 h 1317955"/>
              <a:gd name="connsiteX35" fmla="*/ 140413 w 713841"/>
              <a:gd name="connsiteY35" fmla="*/ 717367 h 1317955"/>
              <a:gd name="connsiteX36" fmla="*/ 141053 w 713841"/>
              <a:gd name="connsiteY36" fmla="*/ 721741 h 1317955"/>
              <a:gd name="connsiteX37" fmla="*/ 146143 w 713841"/>
              <a:gd name="connsiteY37" fmla="*/ 724040 h 1317955"/>
              <a:gd name="connsiteX38" fmla="*/ 186749 w 713841"/>
              <a:gd name="connsiteY38" fmla="*/ 714200 h 1317955"/>
              <a:gd name="connsiteX39" fmla="*/ 218607 w 713841"/>
              <a:gd name="connsiteY39" fmla="*/ 701193 h 1317955"/>
              <a:gd name="connsiteX40" fmla="*/ 271427 w 713841"/>
              <a:gd name="connsiteY40" fmla="*/ 659645 h 1317955"/>
              <a:gd name="connsiteX41" fmla="*/ 318215 w 713841"/>
              <a:gd name="connsiteY41" fmla="*/ 569688 h 1317955"/>
              <a:gd name="connsiteX42" fmla="*/ 321420 w 713841"/>
              <a:gd name="connsiteY42" fmla="*/ 560640 h 1317955"/>
              <a:gd name="connsiteX43" fmla="*/ 329149 w 713841"/>
              <a:gd name="connsiteY43" fmla="*/ 539602 h 1317955"/>
              <a:gd name="connsiteX44" fmla="*/ 354409 w 713841"/>
              <a:gd name="connsiteY44" fmla="*/ 480938 h 1317955"/>
              <a:gd name="connsiteX45" fmla="*/ 381743 w 713841"/>
              <a:gd name="connsiteY45" fmla="*/ 423367 h 1317955"/>
              <a:gd name="connsiteX46" fmla="*/ 392714 w 713841"/>
              <a:gd name="connsiteY46" fmla="*/ 403272 h 1317955"/>
              <a:gd name="connsiteX47" fmla="*/ 369000 w 713841"/>
              <a:gd name="connsiteY47" fmla="*/ 412848 h 1317955"/>
              <a:gd name="connsiteX48" fmla="*/ 327565 w 713841"/>
              <a:gd name="connsiteY48" fmla="*/ 424234 h 1317955"/>
              <a:gd name="connsiteX49" fmla="*/ 231916 w 713841"/>
              <a:gd name="connsiteY49" fmla="*/ 426948 h 1317955"/>
              <a:gd name="connsiteX50" fmla="*/ 223508 w 713841"/>
              <a:gd name="connsiteY50" fmla="*/ 424762 h 1317955"/>
              <a:gd name="connsiteX51" fmla="*/ 221887 w 713841"/>
              <a:gd name="connsiteY51" fmla="*/ 431963 h 1317955"/>
              <a:gd name="connsiteX52" fmla="*/ 220378 w 713841"/>
              <a:gd name="connsiteY52" fmla="*/ 436713 h 1317955"/>
              <a:gd name="connsiteX53" fmla="*/ 216986 w 713841"/>
              <a:gd name="connsiteY53" fmla="*/ 442218 h 1317955"/>
              <a:gd name="connsiteX54" fmla="*/ 215252 w 713841"/>
              <a:gd name="connsiteY54" fmla="*/ 444103 h 1317955"/>
              <a:gd name="connsiteX55" fmla="*/ 215289 w 713841"/>
              <a:gd name="connsiteY55" fmla="*/ 446667 h 1317955"/>
              <a:gd name="connsiteX56" fmla="*/ 214497 w 713841"/>
              <a:gd name="connsiteY56" fmla="*/ 449193 h 1317955"/>
              <a:gd name="connsiteX57" fmla="*/ 211933 w 713841"/>
              <a:gd name="connsiteY57" fmla="*/ 451907 h 1317955"/>
              <a:gd name="connsiteX58" fmla="*/ 164806 w 713841"/>
              <a:gd name="connsiteY58" fmla="*/ 460051 h 1317955"/>
              <a:gd name="connsiteX59" fmla="*/ 133815 w 713841"/>
              <a:gd name="connsiteY59" fmla="*/ 422273 h 1317955"/>
              <a:gd name="connsiteX60" fmla="*/ 137510 w 713841"/>
              <a:gd name="connsiteY60" fmla="*/ 398446 h 1317955"/>
              <a:gd name="connsiteX61" fmla="*/ 184034 w 713841"/>
              <a:gd name="connsiteY61" fmla="*/ 364966 h 1317955"/>
              <a:gd name="connsiteX62" fmla="*/ 221774 w 713841"/>
              <a:gd name="connsiteY62" fmla="*/ 406853 h 1317955"/>
              <a:gd name="connsiteX63" fmla="*/ 222754 w 713841"/>
              <a:gd name="connsiteY63" fmla="*/ 411566 h 1317955"/>
              <a:gd name="connsiteX64" fmla="*/ 227806 w 713841"/>
              <a:gd name="connsiteY64" fmla="*/ 413413 h 1317955"/>
              <a:gd name="connsiteX65" fmla="*/ 329752 w 713841"/>
              <a:gd name="connsiteY65" fmla="*/ 411717 h 1317955"/>
              <a:gd name="connsiteX66" fmla="*/ 447269 w 713841"/>
              <a:gd name="connsiteY66" fmla="*/ 309280 h 1317955"/>
              <a:gd name="connsiteX67" fmla="*/ 472191 w 713841"/>
              <a:gd name="connsiteY67" fmla="*/ 269769 h 1317955"/>
              <a:gd name="connsiteX68" fmla="*/ 499525 w 713841"/>
              <a:gd name="connsiteY68" fmla="*/ 231765 h 1317955"/>
              <a:gd name="connsiteX69" fmla="*/ 503181 w 713841"/>
              <a:gd name="connsiteY69" fmla="*/ 225506 h 1317955"/>
              <a:gd name="connsiteX70" fmla="*/ 511363 w 713841"/>
              <a:gd name="connsiteY70" fmla="*/ 214497 h 1317955"/>
              <a:gd name="connsiteX71" fmla="*/ 520261 w 713841"/>
              <a:gd name="connsiteY71" fmla="*/ 197418 h 1317955"/>
              <a:gd name="connsiteX72" fmla="*/ 520185 w 713841"/>
              <a:gd name="connsiteY72" fmla="*/ 194666 h 1317955"/>
              <a:gd name="connsiteX73" fmla="*/ 517508 w 713841"/>
              <a:gd name="connsiteY73" fmla="*/ 194251 h 1317955"/>
              <a:gd name="connsiteX74" fmla="*/ 494774 w 713841"/>
              <a:gd name="connsiteY74" fmla="*/ 202018 h 1317955"/>
              <a:gd name="connsiteX75" fmla="*/ 470192 w 713841"/>
              <a:gd name="connsiteY75" fmla="*/ 207937 h 1317955"/>
              <a:gd name="connsiteX76" fmla="*/ 414506 w 713841"/>
              <a:gd name="connsiteY76" fmla="*/ 207937 h 1317955"/>
              <a:gd name="connsiteX77" fmla="*/ 405383 w 713841"/>
              <a:gd name="connsiteY77" fmla="*/ 205939 h 1317955"/>
              <a:gd name="connsiteX78" fmla="*/ 400896 w 713841"/>
              <a:gd name="connsiteY78" fmla="*/ 204808 h 1317955"/>
              <a:gd name="connsiteX79" fmla="*/ 397993 w 713841"/>
              <a:gd name="connsiteY79" fmla="*/ 207409 h 1317955"/>
              <a:gd name="connsiteX80" fmla="*/ 384873 w 713841"/>
              <a:gd name="connsiteY80" fmla="*/ 216043 h 1317955"/>
              <a:gd name="connsiteX81" fmla="*/ 363308 w 713841"/>
              <a:gd name="connsiteY81" fmla="*/ 224715 h 1317955"/>
              <a:gd name="connsiteX82" fmla="*/ 327415 w 713841"/>
              <a:gd name="connsiteY82" fmla="*/ 205298 h 1317955"/>
              <a:gd name="connsiteX83" fmla="*/ 317574 w 713841"/>
              <a:gd name="connsiteY83" fmla="*/ 149838 h 1317955"/>
              <a:gd name="connsiteX84" fmla="*/ 322136 w 713841"/>
              <a:gd name="connsiteY84" fmla="*/ 144108 h 1317955"/>
              <a:gd name="connsiteX85" fmla="*/ 370433 w 713841"/>
              <a:gd name="connsiteY85" fmla="*/ 137925 h 1317955"/>
              <a:gd name="connsiteX86" fmla="*/ 407381 w 713841"/>
              <a:gd name="connsiteY86" fmla="*/ 178077 h 1317955"/>
              <a:gd name="connsiteX87" fmla="*/ 408059 w 713841"/>
              <a:gd name="connsiteY87" fmla="*/ 188181 h 1317955"/>
              <a:gd name="connsiteX88" fmla="*/ 407343 w 713841"/>
              <a:gd name="connsiteY88" fmla="*/ 196061 h 1317955"/>
              <a:gd name="connsiteX89" fmla="*/ 416240 w 713841"/>
              <a:gd name="connsiteY89" fmla="*/ 197720 h 1317955"/>
              <a:gd name="connsiteX90" fmla="*/ 498959 w 713841"/>
              <a:gd name="connsiteY90" fmla="*/ 187277 h 1317955"/>
              <a:gd name="connsiteX91" fmla="*/ 558754 w 713841"/>
              <a:gd name="connsiteY91" fmla="*/ 152138 h 1317955"/>
              <a:gd name="connsiteX92" fmla="*/ 570932 w 713841"/>
              <a:gd name="connsiteY92" fmla="*/ 142901 h 1317955"/>
              <a:gd name="connsiteX93" fmla="*/ 576814 w 713841"/>
              <a:gd name="connsiteY93" fmla="*/ 134079 h 1317955"/>
              <a:gd name="connsiteX94" fmla="*/ 580244 w 713841"/>
              <a:gd name="connsiteY94" fmla="*/ 128876 h 1317955"/>
              <a:gd name="connsiteX95" fmla="*/ 638758 w 713841"/>
              <a:gd name="connsiteY95" fmla="*/ 65612 h 1317955"/>
              <a:gd name="connsiteX96" fmla="*/ 644942 w 713841"/>
              <a:gd name="connsiteY96" fmla="*/ 59127 h 1317955"/>
              <a:gd name="connsiteX97" fmla="*/ 659231 w 713841"/>
              <a:gd name="connsiteY97" fmla="*/ 45555 h 1317955"/>
              <a:gd name="connsiteX98" fmla="*/ 680079 w 713841"/>
              <a:gd name="connsiteY98" fmla="*/ 25761 h 1317955"/>
              <a:gd name="connsiteX99" fmla="*/ 686074 w 713841"/>
              <a:gd name="connsiteY99" fmla="*/ 19126 h 1317955"/>
              <a:gd name="connsiteX100" fmla="*/ 694670 w 713841"/>
              <a:gd name="connsiteY100" fmla="*/ 9549 h 1317955"/>
              <a:gd name="connsiteX101" fmla="*/ 710279 w 713841"/>
              <a:gd name="connsiteY101" fmla="*/ 124 h 1317955"/>
              <a:gd name="connsiteX102" fmla="*/ 713823 w 713841"/>
              <a:gd name="connsiteY102" fmla="*/ 7664 h 1317955"/>
              <a:gd name="connsiteX103" fmla="*/ 708281 w 713841"/>
              <a:gd name="connsiteY103" fmla="*/ 17957 h 1317955"/>
              <a:gd name="connsiteX104" fmla="*/ 701796 w 713841"/>
              <a:gd name="connsiteY104" fmla="*/ 23914 h 1317955"/>
              <a:gd name="connsiteX105" fmla="*/ 687092 w 713841"/>
              <a:gd name="connsiteY105" fmla="*/ 38014 h 1317955"/>
              <a:gd name="connsiteX106" fmla="*/ 678911 w 713841"/>
              <a:gd name="connsiteY106" fmla="*/ 46045 h 1317955"/>
              <a:gd name="connsiteX107" fmla="*/ 591292 w 713841"/>
              <a:gd name="connsiteY107" fmla="*/ 138226 h 1317955"/>
              <a:gd name="connsiteX108" fmla="*/ 579302 w 713841"/>
              <a:gd name="connsiteY108" fmla="*/ 151271 h 1317955"/>
              <a:gd name="connsiteX109" fmla="*/ 564749 w 713841"/>
              <a:gd name="connsiteY109" fmla="*/ 167483 h 1317955"/>
              <a:gd name="connsiteX110" fmla="*/ 559584 w 713841"/>
              <a:gd name="connsiteY110" fmla="*/ 175137 h 1317955"/>
              <a:gd name="connsiteX111" fmla="*/ 554795 w 713841"/>
              <a:gd name="connsiteY111" fmla="*/ 211067 h 1317955"/>
              <a:gd name="connsiteX112" fmla="*/ 556002 w 713841"/>
              <a:gd name="connsiteY112" fmla="*/ 228334 h 1317955"/>
              <a:gd name="connsiteX113" fmla="*/ 619945 w 713841"/>
              <a:gd name="connsiteY113" fmla="*/ 357727 h 1317955"/>
              <a:gd name="connsiteX114" fmla="*/ 623564 w 713841"/>
              <a:gd name="connsiteY114" fmla="*/ 360555 h 1317955"/>
              <a:gd name="connsiteX115" fmla="*/ 627523 w 713841"/>
              <a:gd name="connsiteY115" fmla="*/ 360367 h 1317955"/>
              <a:gd name="connsiteX116" fmla="*/ 642189 w 713841"/>
              <a:gd name="connsiteY116" fmla="*/ 363081 h 1317955"/>
              <a:gd name="connsiteX117" fmla="*/ 644866 w 713841"/>
              <a:gd name="connsiteY117" fmla="*/ 364627 h 1317955"/>
              <a:gd name="connsiteX118" fmla="*/ 646864 w 713841"/>
              <a:gd name="connsiteY118" fmla="*/ 366248 h 1317955"/>
              <a:gd name="connsiteX119" fmla="*/ 649277 w 713841"/>
              <a:gd name="connsiteY119" fmla="*/ 367002 h 1317955"/>
              <a:gd name="connsiteX120" fmla="*/ 678836 w 713841"/>
              <a:gd name="connsiteY120" fmla="*/ 385853 h 1317955"/>
              <a:gd name="connsiteX121" fmla="*/ 690259 w 713841"/>
              <a:gd name="connsiteY121" fmla="*/ 411151 h 1317955"/>
              <a:gd name="connsiteX122" fmla="*/ 688072 w 713841"/>
              <a:gd name="connsiteY122" fmla="*/ 420652 h 1317955"/>
              <a:gd name="connsiteX123" fmla="*/ 636119 w 713841"/>
              <a:gd name="connsiteY123" fmla="*/ 425516 h 1317955"/>
              <a:gd name="connsiteX124" fmla="*/ 613800 w 713841"/>
              <a:gd name="connsiteY124" fmla="*/ 406627 h 1317955"/>
              <a:gd name="connsiteX125" fmla="*/ 611424 w 713841"/>
              <a:gd name="connsiteY125" fmla="*/ 370207 h 1317955"/>
              <a:gd name="connsiteX126" fmla="*/ 613837 w 713841"/>
              <a:gd name="connsiteY126" fmla="*/ 365984 h 1317955"/>
              <a:gd name="connsiteX127" fmla="*/ 609011 w 713841"/>
              <a:gd name="connsiteY127" fmla="*/ 360329 h 1317955"/>
              <a:gd name="connsiteX128" fmla="*/ 599359 w 713841"/>
              <a:gd name="connsiteY128" fmla="*/ 351771 h 1317955"/>
              <a:gd name="connsiteX129" fmla="*/ 590047 w 713841"/>
              <a:gd name="connsiteY129" fmla="*/ 342383 h 1317955"/>
              <a:gd name="connsiteX130" fmla="*/ 573948 w 713841"/>
              <a:gd name="connsiteY130" fmla="*/ 322325 h 1317955"/>
              <a:gd name="connsiteX131" fmla="*/ 551704 w 713841"/>
              <a:gd name="connsiteY131" fmla="*/ 277309 h 1317955"/>
              <a:gd name="connsiteX132" fmla="*/ 544729 w 713841"/>
              <a:gd name="connsiteY132" fmla="*/ 242849 h 1317955"/>
              <a:gd name="connsiteX133" fmla="*/ 544089 w 713841"/>
              <a:gd name="connsiteY133" fmla="*/ 225695 h 1317955"/>
              <a:gd name="connsiteX134" fmla="*/ 541450 w 713841"/>
              <a:gd name="connsiteY134" fmla="*/ 203262 h 1317955"/>
              <a:gd name="connsiteX135" fmla="*/ 514454 w 713841"/>
              <a:gd name="connsiteY135" fmla="*/ 235271 h 1317955"/>
              <a:gd name="connsiteX136" fmla="*/ 435544 w 713841"/>
              <a:gd name="connsiteY136" fmla="*/ 353580 h 1317955"/>
              <a:gd name="connsiteX137" fmla="*/ 425741 w 713841"/>
              <a:gd name="connsiteY137" fmla="*/ 372054 h 1317955"/>
              <a:gd name="connsiteX138" fmla="*/ 410095 w 713841"/>
              <a:gd name="connsiteY138" fmla="*/ 474792 h 1317955"/>
              <a:gd name="connsiteX139" fmla="*/ 439465 w 713841"/>
              <a:gd name="connsiteY139" fmla="*/ 533570 h 1317955"/>
              <a:gd name="connsiteX140" fmla="*/ 457072 w 713841"/>
              <a:gd name="connsiteY140" fmla="*/ 553552 h 1317955"/>
              <a:gd name="connsiteX141" fmla="*/ 461898 w 713841"/>
              <a:gd name="connsiteY141" fmla="*/ 558566 h 1317955"/>
              <a:gd name="connsiteX142" fmla="*/ 465253 w 713841"/>
              <a:gd name="connsiteY142" fmla="*/ 562299 h 1317955"/>
              <a:gd name="connsiteX143" fmla="*/ 494133 w 713841"/>
              <a:gd name="connsiteY143" fmla="*/ 585108 h 1317955"/>
              <a:gd name="connsiteX144" fmla="*/ 511325 w 713841"/>
              <a:gd name="connsiteY144" fmla="*/ 578661 h 1317955"/>
              <a:gd name="connsiteX145" fmla="*/ 514945 w 713841"/>
              <a:gd name="connsiteY145" fmla="*/ 576475 h 1317955"/>
              <a:gd name="connsiteX146" fmla="*/ 533343 w 713841"/>
              <a:gd name="connsiteY146" fmla="*/ 575155 h 1317955"/>
              <a:gd name="connsiteX147" fmla="*/ 575531 w 713841"/>
              <a:gd name="connsiteY147" fmla="*/ 591442 h 1317955"/>
              <a:gd name="connsiteX148" fmla="*/ 597965 w 713841"/>
              <a:gd name="connsiteY148" fmla="*/ 622056 h 1317955"/>
              <a:gd name="connsiteX149" fmla="*/ 597889 w 713841"/>
              <a:gd name="connsiteY149" fmla="*/ 639362 h 1317955"/>
              <a:gd name="connsiteX150" fmla="*/ 559584 w 713841"/>
              <a:gd name="connsiteY150" fmla="*/ 659721 h 1317955"/>
              <a:gd name="connsiteX151" fmla="*/ 484217 w 713841"/>
              <a:gd name="connsiteY151" fmla="*/ 626015 h 1317955"/>
              <a:gd name="connsiteX152" fmla="*/ 482408 w 713841"/>
              <a:gd name="connsiteY152" fmla="*/ 605731 h 1317955"/>
              <a:gd name="connsiteX153" fmla="*/ 486065 w 713841"/>
              <a:gd name="connsiteY153" fmla="*/ 598606 h 1317955"/>
              <a:gd name="connsiteX154" fmla="*/ 488779 w 713841"/>
              <a:gd name="connsiteY154" fmla="*/ 594534 h 1317955"/>
              <a:gd name="connsiteX155" fmla="*/ 483388 w 713841"/>
              <a:gd name="connsiteY155" fmla="*/ 590500 h 1317955"/>
              <a:gd name="connsiteX156" fmla="*/ 395391 w 713841"/>
              <a:gd name="connsiteY156" fmla="*/ 464801 h 1317955"/>
              <a:gd name="connsiteX157" fmla="*/ 390038 w 713841"/>
              <a:gd name="connsiteY157" fmla="*/ 437241 h 1317955"/>
              <a:gd name="connsiteX158" fmla="*/ 372054 w 713841"/>
              <a:gd name="connsiteY158" fmla="*/ 475471 h 1317955"/>
              <a:gd name="connsiteX159" fmla="*/ 351469 w 713841"/>
              <a:gd name="connsiteY159" fmla="*/ 520148 h 1317955"/>
              <a:gd name="connsiteX160" fmla="*/ 333485 w 713841"/>
              <a:gd name="connsiteY160" fmla="*/ 565994 h 1317955"/>
              <a:gd name="connsiteX161" fmla="*/ 325341 w 713841"/>
              <a:gd name="connsiteY161" fmla="*/ 585674 h 1317955"/>
              <a:gd name="connsiteX162" fmla="*/ 315237 w 713841"/>
              <a:gd name="connsiteY162" fmla="*/ 613234 h 1317955"/>
              <a:gd name="connsiteX163" fmla="*/ 316858 w 713841"/>
              <a:gd name="connsiteY163" fmla="*/ 691164 h 1317955"/>
              <a:gd name="connsiteX164" fmla="*/ 363797 w 713841"/>
              <a:gd name="connsiteY164" fmla="*/ 747453 h 1317955"/>
              <a:gd name="connsiteX165" fmla="*/ 391395 w 713841"/>
              <a:gd name="connsiteY165" fmla="*/ 766342 h 1317955"/>
              <a:gd name="connsiteX166" fmla="*/ 398031 w 713841"/>
              <a:gd name="connsiteY166" fmla="*/ 770640 h 1317955"/>
              <a:gd name="connsiteX167" fmla="*/ 441237 w 713841"/>
              <a:gd name="connsiteY167" fmla="*/ 786739 h 1317955"/>
              <a:gd name="connsiteX168" fmla="*/ 451982 w 713841"/>
              <a:gd name="connsiteY168" fmla="*/ 781988 h 1317955"/>
              <a:gd name="connsiteX169" fmla="*/ 454433 w 713841"/>
              <a:gd name="connsiteY169" fmla="*/ 780556 h 1317955"/>
              <a:gd name="connsiteX170" fmla="*/ 496886 w 713841"/>
              <a:gd name="connsiteY170" fmla="*/ 779085 h 1317955"/>
              <a:gd name="connsiteX171" fmla="*/ 534588 w 713841"/>
              <a:gd name="connsiteY171" fmla="*/ 806042 h 1317955"/>
              <a:gd name="connsiteX172" fmla="*/ 536548 w 713841"/>
              <a:gd name="connsiteY172" fmla="*/ 821576 h 1317955"/>
              <a:gd name="connsiteX173" fmla="*/ 498167 w 713841"/>
              <a:gd name="connsiteY173" fmla="*/ 850078 h 1317955"/>
              <a:gd name="connsiteX174" fmla="*/ 434866 w 713841"/>
              <a:gd name="connsiteY174" fmla="*/ 826703 h 1317955"/>
              <a:gd name="connsiteX175" fmla="*/ 425930 w 713841"/>
              <a:gd name="connsiteY175" fmla="*/ 801066 h 1317955"/>
              <a:gd name="connsiteX176" fmla="*/ 427438 w 713841"/>
              <a:gd name="connsiteY176" fmla="*/ 796089 h 1317955"/>
              <a:gd name="connsiteX177" fmla="*/ 421066 w 713841"/>
              <a:gd name="connsiteY177" fmla="*/ 791678 h 1317955"/>
              <a:gd name="connsiteX178" fmla="*/ 316142 w 713841"/>
              <a:gd name="connsiteY178" fmla="*/ 712956 h 1317955"/>
              <a:gd name="connsiteX179" fmla="*/ 301966 w 713841"/>
              <a:gd name="connsiteY179" fmla="*/ 688374 h 1317955"/>
              <a:gd name="connsiteX180" fmla="*/ 299741 w 713841"/>
              <a:gd name="connsiteY180" fmla="*/ 686791 h 1317955"/>
              <a:gd name="connsiteX181" fmla="*/ 297705 w 713841"/>
              <a:gd name="connsiteY181" fmla="*/ 688525 h 1317955"/>
              <a:gd name="connsiteX182" fmla="*/ 289411 w 713841"/>
              <a:gd name="connsiteY182" fmla="*/ 718687 h 1317955"/>
              <a:gd name="connsiteX183" fmla="*/ 287413 w 713841"/>
              <a:gd name="connsiteY183" fmla="*/ 725172 h 1317955"/>
              <a:gd name="connsiteX184" fmla="*/ 281493 w 713841"/>
              <a:gd name="connsiteY184" fmla="*/ 754504 h 1317955"/>
              <a:gd name="connsiteX185" fmla="*/ 272634 w 713841"/>
              <a:gd name="connsiteY185" fmla="*/ 810793 h 1317955"/>
              <a:gd name="connsiteX186" fmla="*/ 267732 w 713841"/>
              <a:gd name="connsiteY186" fmla="*/ 853924 h 1317955"/>
              <a:gd name="connsiteX187" fmla="*/ 264829 w 713841"/>
              <a:gd name="connsiteY187" fmla="*/ 896037 h 1317955"/>
              <a:gd name="connsiteX188" fmla="*/ 285981 w 713841"/>
              <a:gd name="connsiteY188" fmla="*/ 961827 h 1317955"/>
              <a:gd name="connsiteX189" fmla="*/ 409793 w 713841"/>
              <a:gd name="connsiteY189" fmla="*/ 1066413 h 1317955"/>
              <a:gd name="connsiteX190" fmla="*/ 416391 w 713841"/>
              <a:gd name="connsiteY190" fmla="*/ 1069127 h 1317955"/>
              <a:gd name="connsiteX191" fmla="*/ 421933 w 713841"/>
              <a:gd name="connsiteY191" fmla="*/ 1065508 h 1317955"/>
              <a:gd name="connsiteX192" fmla="*/ 425214 w 713841"/>
              <a:gd name="connsiteY192" fmla="*/ 1062718 h 1317955"/>
              <a:gd name="connsiteX193" fmla="*/ 465103 w 713841"/>
              <a:gd name="connsiteY193" fmla="*/ 1050389 h 1317955"/>
              <a:gd name="connsiteX194" fmla="*/ 501183 w 713841"/>
              <a:gd name="connsiteY194" fmla="*/ 1063887 h 1317955"/>
              <a:gd name="connsiteX195" fmla="*/ 514078 w 713841"/>
              <a:gd name="connsiteY195" fmla="*/ 1087300 h 1317955"/>
              <a:gd name="connsiteX196" fmla="*/ 456243 w 713841"/>
              <a:gd name="connsiteY196" fmla="*/ 1133258 h 1317955"/>
              <a:gd name="connsiteX197" fmla="*/ 416505 w 713841"/>
              <a:gd name="connsiteY197" fmla="*/ 1125228 h 1317955"/>
              <a:gd name="connsiteX198" fmla="*/ 406250 w 713841"/>
              <a:gd name="connsiteY198" fmla="*/ 1118592 h 1317955"/>
              <a:gd name="connsiteX199" fmla="*/ 400443 w 713841"/>
              <a:gd name="connsiteY199" fmla="*/ 1105095 h 1317955"/>
              <a:gd name="connsiteX200" fmla="*/ 399350 w 713841"/>
              <a:gd name="connsiteY200" fmla="*/ 1097894 h 1317955"/>
              <a:gd name="connsiteX201" fmla="*/ 404516 w 713841"/>
              <a:gd name="connsiteY201" fmla="*/ 1081456 h 1317955"/>
              <a:gd name="connsiteX202" fmla="*/ 408173 w 713841"/>
              <a:gd name="connsiteY202" fmla="*/ 1076366 h 1317955"/>
              <a:gd name="connsiteX203" fmla="*/ 401084 w 713841"/>
              <a:gd name="connsiteY203" fmla="*/ 1073538 h 1317955"/>
              <a:gd name="connsiteX204" fmla="*/ 333711 w 713841"/>
              <a:gd name="connsiteY204" fmla="*/ 1033838 h 1317955"/>
              <a:gd name="connsiteX205" fmla="*/ 280664 w 713841"/>
              <a:gd name="connsiteY205" fmla="*/ 975890 h 1317955"/>
              <a:gd name="connsiteX206" fmla="*/ 271088 w 713841"/>
              <a:gd name="connsiteY206" fmla="*/ 963675 h 1317955"/>
              <a:gd name="connsiteX207" fmla="*/ 268147 w 713841"/>
              <a:gd name="connsiteY207" fmla="*/ 962732 h 1317955"/>
              <a:gd name="connsiteX208" fmla="*/ 265432 w 713841"/>
              <a:gd name="connsiteY208" fmla="*/ 964730 h 1317955"/>
              <a:gd name="connsiteX209" fmla="*/ 260532 w 713841"/>
              <a:gd name="connsiteY209" fmla="*/ 999152 h 1317955"/>
              <a:gd name="connsiteX210" fmla="*/ 260606 w 713841"/>
              <a:gd name="connsiteY210" fmla="*/ 1038664 h 1317955"/>
              <a:gd name="connsiteX211" fmla="*/ 264829 w 713841"/>
              <a:gd name="connsiteY211" fmla="*/ 1119196 h 1317955"/>
              <a:gd name="connsiteX212" fmla="*/ 272747 w 713841"/>
              <a:gd name="connsiteY212" fmla="*/ 1202140 h 1317955"/>
              <a:gd name="connsiteX213" fmla="*/ 273237 w 713841"/>
              <a:gd name="connsiteY213" fmla="*/ 1207381 h 1317955"/>
              <a:gd name="connsiteX214" fmla="*/ 280061 w 713841"/>
              <a:gd name="connsiteY214" fmla="*/ 1207871 h 1317955"/>
              <a:gd name="connsiteX215" fmla="*/ 303474 w 713841"/>
              <a:gd name="connsiteY215" fmla="*/ 1215034 h 1317955"/>
              <a:gd name="connsiteX216" fmla="*/ 318140 w 713841"/>
              <a:gd name="connsiteY216" fmla="*/ 1229361 h 1317955"/>
              <a:gd name="connsiteX217" fmla="*/ 329941 w 713841"/>
              <a:gd name="connsiteY217" fmla="*/ 1249758 h 1317955"/>
              <a:gd name="connsiteX218" fmla="*/ 325341 w 713841"/>
              <a:gd name="connsiteY218" fmla="*/ 1272794 h 1317955"/>
              <a:gd name="connsiteX219" fmla="*/ 295669 w 713841"/>
              <a:gd name="connsiteY219" fmla="*/ 1310232 h 1317955"/>
              <a:gd name="connsiteX220" fmla="*/ 251709 w 713841"/>
              <a:gd name="connsiteY220" fmla="*/ 1316226 h 1317955"/>
              <a:gd name="connsiteX221" fmla="*/ 208390 w 713841"/>
              <a:gd name="connsiteY221" fmla="*/ 1293454 h 1317955"/>
              <a:gd name="connsiteX222" fmla="*/ 205147 w 713841"/>
              <a:gd name="connsiteY222" fmla="*/ 1282898 h 1317955"/>
              <a:gd name="connsiteX223" fmla="*/ 230973 w 713841"/>
              <a:gd name="connsiteY223" fmla="*/ 1224083 h 1317955"/>
              <a:gd name="connsiteX224" fmla="*/ 253670 w 713841"/>
              <a:gd name="connsiteY224" fmla="*/ 1211565 h 1317955"/>
              <a:gd name="connsiteX225" fmla="*/ 259890 w 713841"/>
              <a:gd name="connsiteY225" fmla="*/ 1209416 h 1317955"/>
              <a:gd name="connsiteX226" fmla="*/ 259363 w 713841"/>
              <a:gd name="connsiteY226" fmla="*/ 1204289 h 1317955"/>
              <a:gd name="connsiteX227" fmla="*/ 251558 w 713841"/>
              <a:gd name="connsiteY227" fmla="*/ 1123230 h 1317955"/>
              <a:gd name="connsiteX228" fmla="*/ 247261 w 713841"/>
              <a:gd name="connsiteY228" fmla="*/ 1041793 h 1317955"/>
              <a:gd name="connsiteX229" fmla="*/ 247261 w 713841"/>
              <a:gd name="connsiteY229" fmla="*/ 992102 h 1317955"/>
              <a:gd name="connsiteX230" fmla="*/ 247223 w 713841"/>
              <a:gd name="connsiteY230" fmla="*/ 967558 h 1317955"/>
              <a:gd name="connsiteX231" fmla="*/ 239230 w 713841"/>
              <a:gd name="connsiteY231" fmla="*/ 952326 h 1317955"/>
              <a:gd name="connsiteX232" fmla="*/ 227391 w 713841"/>
              <a:gd name="connsiteY232" fmla="*/ 959565 h 1317955"/>
              <a:gd name="connsiteX233" fmla="*/ 216495 w 713841"/>
              <a:gd name="connsiteY233" fmla="*/ 972459 h 1317955"/>
              <a:gd name="connsiteX234" fmla="*/ 189576 w 713841"/>
              <a:gd name="connsiteY234" fmla="*/ 998436 h 1317955"/>
              <a:gd name="connsiteX235" fmla="*/ 120657 w 713841"/>
              <a:gd name="connsiteY235" fmla="*/ 1045224 h 1317955"/>
              <a:gd name="connsiteX236" fmla="*/ 115642 w 713841"/>
              <a:gd name="connsiteY236" fmla="*/ 1048014 h 1317955"/>
              <a:gd name="connsiteX237" fmla="*/ 117038 w 713841"/>
              <a:gd name="connsiteY237" fmla="*/ 1052991 h 1317955"/>
              <a:gd name="connsiteX238" fmla="*/ 118772 w 713841"/>
              <a:gd name="connsiteY238" fmla="*/ 1064264 h 1317955"/>
              <a:gd name="connsiteX239" fmla="*/ 102635 w 713841"/>
              <a:gd name="connsiteY239" fmla="*/ 1102003 h 1317955"/>
              <a:gd name="connsiteX240" fmla="*/ 58071 w 713841"/>
              <a:gd name="connsiteY240" fmla="*/ 1122777 h 1317955"/>
              <a:gd name="connsiteX241" fmla="*/ 14676 w 713841"/>
              <a:gd name="connsiteY241" fmla="*/ 1108450 h 1317955"/>
              <a:gd name="connsiteX242" fmla="*/ 10 w 713841"/>
              <a:gd name="connsiteY242" fmla="*/ 1077082 h 131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</a:cxnLst>
            <a:rect l="l" t="t" r="r" b="b"/>
            <a:pathLst>
              <a:path w="713841" h="1317955">
                <a:moveTo>
                  <a:pt x="10" y="1077082"/>
                </a:moveTo>
                <a:cubicBezTo>
                  <a:pt x="-216" y="1065432"/>
                  <a:pt x="3290" y="1052878"/>
                  <a:pt x="10868" y="1042019"/>
                </a:cubicBezTo>
                <a:cubicBezTo>
                  <a:pt x="23385" y="1024450"/>
                  <a:pt x="47251" y="1005637"/>
                  <a:pt x="73114" y="1008540"/>
                </a:cubicBezTo>
                <a:cubicBezTo>
                  <a:pt x="85104" y="1009822"/>
                  <a:pt x="94039" y="1015477"/>
                  <a:pt x="100410" y="1025581"/>
                </a:cubicBezTo>
                <a:lnTo>
                  <a:pt x="100825" y="1026298"/>
                </a:lnTo>
                <a:lnTo>
                  <a:pt x="102673" y="1028145"/>
                </a:lnTo>
                <a:cubicBezTo>
                  <a:pt x="103729" y="1029201"/>
                  <a:pt x="104784" y="1030256"/>
                  <a:pt x="105689" y="1031350"/>
                </a:cubicBezTo>
                <a:lnTo>
                  <a:pt x="110515" y="1037458"/>
                </a:lnTo>
                <a:lnTo>
                  <a:pt x="117867" y="1033386"/>
                </a:lnTo>
                <a:cubicBezTo>
                  <a:pt x="169707" y="1005109"/>
                  <a:pt x="207221" y="970913"/>
                  <a:pt x="229163" y="935549"/>
                </a:cubicBezTo>
                <a:cubicBezTo>
                  <a:pt x="246543" y="907913"/>
                  <a:pt x="250502" y="878242"/>
                  <a:pt x="253821" y="855357"/>
                </a:cubicBezTo>
                <a:cubicBezTo>
                  <a:pt x="255630" y="844008"/>
                  <a:pt x="256912" y="832547"/>
                  <a:pt x="258231" y="821123"/>
                </a:cubicBezTo>
                <a:cubicBezTo>
                  <a:pt x="259061" y="814299"/>
                  <a:pt x="259852" y="807437"/>
                  <a:pt x="260644" y="800689"/>
                </a:cubicBezTo>
                <a:cubicBezTo>
                  <a:pt x="262756" y="781498"/>
                  <a:pt x="266074" y="762534"/>
                  <a:pt x="270145" y="743683"/>
                </a:cubicBezTo>
                <a:lnTo>
                  <a:pt x="276140" y="714163"/>
                </a:lnTo>
                <a:cubicBezTo>
                  <a:pt x="276517" y="712315"/>
                  <a:pt x="276781" y="709638"/>
                  <a:pt x="277007" y="706622"/>
                </a:cubicBezTo>
                <a:cubicBezTo>
                  <a:pt x="277950" y="696970"/>
                  <a:pt x="281004" y="688073"/>
                  <a:pt x="278402" y="678044"/>
                </a:cubicBezTo>
                <a:cubicBezTo>
                  <a:pt x="277950" y="676272"/>
                  <a:pt x="276894" y="674161"/>
                  <a:pt x="274708" y="673746"/>
                </a:cubicBezTo>
                <a:cubicBezTo>
                  <a:pt x="273086" y="673444"/>
                  <a:pt x="271654" y="674236"/>
                  <a:pt x="270522" y="675066"/>
                </a:cubicBezTo>
                <a:cubicBezTo>
                  <a:pt x="265998" y="678233"/>
                  <a:pt x="264678" y="682719"/>
                  <a:pt x="261361" y="686338"/>
                </a:cubicBezTo>
                <a:cubicBezTo>
                  <a:pt x="257967" y="690033"/>
                  <a:pt x="253141" y="693200"/>
                  <a:pt x="248919" y="696329"/>
                </a:cubicBezTo>
                <a:cubicBezTo>
                  <a:pt x="240587" y="702513"/>
                  <a:pt x="231614" y="708243"/>
                  <a:pt x="221999" y="713408"/>
                </a:cubicBezTo>
                <a:cubicBezTo>
                  <a:pt x="204355" y="722872"/>
                  <a:pt x="184448" y="730488"/>
                  <a:pt x="163034" y="734484"/>
                </a:cubicBezTo>
                <a:cubicBezTo>
                  <a:pt x="157265" y="735540"/>
                  <a:pt x="151384" y="736369"/>
                  <a:pt x="145465" y="736821"/>
                </a:cubicBezTo>
                <a:lnTo>
                  <a:pt x="139734" y="737312"/>
                </a:lnTo>
                <a:lnTo>
                  <a:pt x="138226" y="741949"/>
                </a:lnTo>
                <a:cubicBezTo>
                  <a:pt x="137283" y="744927"/>
                  <a:pt x="136040" y="747793"/>
                  <a:pt x="134833" y="750583"/>
                </a:cubicBezTo>
                <a:lnTo>
                  <a:pt x="133702" y="752581"/>
                </a:lnTo>
                <a:lnTo>
                  <a:pt x="133513" y="758161"/>
                </a:lnTo>
                <a:cubicBezTo>
                  <a:pt x="130120" y="767850"/>
                  <a:pt x="120355" y="772940"/>
                  <a:pt x="112739" y="775579"/>
                </a:cubicBezTo>
                <a:cubicBezTo>
                  <a:pt x="97357" y="780857"/>
                  <a:pt x="77111" y="780631"/>
                  <a:pt x="63539" y="774637"/>
                </a:cubicBezTo>
                <a:cubicBezTo>
                  <a:pt x="41633" y="764947"/>
                  <a:pt x="29192" y="744249"/>
                  <a:pt x="33489" y="722683"/>
                </a:cubicBezTo>
                <a:cubicBezTo>
                  <a:pt x="34847" y="716387"/>
                  <a:pt x="37524" y="710392"/>
                  <a:pt x="41407" y="704888"/>
                </a:cubicBezTo>
                <a:cubicBezTo>
                  <a:pt x="50870" y="691579"/>
                  <a:pt x="67120" y="681814"/>
                  <a:pt x="83822" y="679439"/>
                </a:cubicBezTo>
                <a:cubicBezTo>
                  <a:pt x="93096" y="678082"/>
                  <a:pt x="106970" y="678421"/>
                  <a:pt x="120506" y="686866"/>
                </a:cubicBezTo>
                <a:cubicBezTo>
                  <a:pt x="134569" y="695651"/>
                  <a:pt x="139093" y="708281"/>
                  <a:pt x="140413" y="717367"/>
                </a:cubicBezTo>
                <a:lnTo>
                  <a:pt x="141053" y="721741"/>
                </a:lnTo>
                <a:lnTo>
                  <a:pt x="146143" y="724040"/>
                </a:lnTo>
                <a:cubicBezTo>
                  <a:pt x="152138" y="726416"/>
                  <a:pt x="170197" y="720421"/>
                  <a:pt x="186749" y="714200"/>
                </a:cubicBezTo>
                <a:cubicBezTo>
                  <a:pt x="203299" y="707904"/>
                  <a:pt x="218607" y="701193"/>
                  <a:pt x="218607" y="701193"/>
                </a:cubicBezTo>
                <a:cubicBezTo>
                  <a:pt x="238627" y="689882"/>
                  <a:pt x="255630" y="675744"/>
                  <a:pt x="271427" y="659645"/>
                </a:cubicBezTo>
                <a:cubicBezTo>
                  <a:pt x="297441" y="633103"/>
                  <a:pt x="305133" y="603884"/>
                  <a:pt x="318215" y="569688"/>
                </a:cubicBezTo>
                <a:lnTo>
                  <a:pt x="321420" y="560640"/>
                </a:lnTo>
                <a:cubicBezTo>
                  <a:pt x="323984" y="553703"/>
                  <a:pt x="326548" y="546690"/>
                  <a:pt x="329149" y="539602"/>
                </a:cubicBezTo>
                <a:cubicBezTo>
                  <a:pt x="336539" y="519620"/>
                  <a:pt x="345022" y="500090"/>
                  <a:pt x="354409" y="480938"/>
                </a:cubicBezTo>
                <a:cubicBezTo>
                  <a:pt x="363533" y="461710"/>
                  <a:pt x="372205" y="442293"/>
                  <a:pt x="381743" y="423367"/>
                </a:cubicBezTo>
                <a:lnTo>
                  <a:pt x="392714" y="403272"/>
                </a:lnTo>
                <a:lnTo>
                  <a:pt x="369000" y="412848"/>
                </a:lnTo>
                <a:cubicBezTo>
                  <a:pt x="355503" y="418202"/>
                  <a:pt x="340836" y="421708"/>
                  <a:pt x="327565" y="424234"/>
                </a:cubicBezTo>
                <a:cubicBezTo>
                  <a:pt x="297517" y="430191"/>
                  <a:pt x="264754" y="435356"/>
                  <a:pt x="231916" y="426948"/>
                </a:cubicBezTo>
                <a:lnTo>
                  <a:pt x="223508" y="424762"/>
                </a:lnTo>
                <a:lnTo>
                  <a:pt x="221887" y="431963"/>
                </a:lnTo>
                <a:cubicBezTo>
                  <a:pt x="221510" y="433659"/>
                  <a:pt x="221019" y="435243"/>
                  <a:pt x="220378" y="436713"/>
                </a:cubicBezTo>
                <a:cubicBezTo>
                  <a:pt x="219474" y="438862"/>
                  <a:pt x="218342" y="440672"/>
                  <a:pt x="216986" y="442218"/>
                </a:cubicBezTo>
                <a:lnTo>
                  <a:pt x="215252" y="444103"/>
                </a:lnTo>
                <a:lnTo>
                  <a:pt x="215289" y="446667"/>
                </a:lnTo>
                <a:cubicBezTo>
                  <a:pt x="215063" y="447722"/>
                  <a:pt x="214761" y="448514"/>
                  <a:pt x="214497" y="449193"/>
                </a:cubicBezTo>
                <a:cubicBezTo>
                  <a:pt x="213781" y="450852"/>
                  <a:pt x="213027" y="451455"/>
                  <a:pt x="211933" y="451907"/>
                </a:cubicBezTo>
                <a:cubicBezTo>
                  <a:pt x="196287" y="458543"/>
                  <a:pt x="181432" y="466234"/>
                  <a:pt x="164806" y="460051"/>
                </a:cubicBezTo>
                <a:cubicBezTo>
                  <a:pt x="149725" y="454433"/>
                  <a:pt x="135964" y="438410"/>
                  <a:pt x="133815" y="422273"/>
                </a:cubicBezTo>
                <a:cubicBezTo>
                  <a:pt x="132797" y="414846"/>
                  <a:pt x="134079" y="406589"/>
                  <a:pt x="137510" y="398446"/>
                </a:cubicBezTo>
                <a:cubicBezTo>
                  <a:pt x="146106" y="378049"/>
                  <a:pt x="165296" y="364175"/>
                  <a:pt x="184034" y="364966"/>
                </a:cubicBezTo>
                <a:cubicBezTo>
                  <a:pt x="207409" y="366022"/>
                  <a:pt x="218644" y="392074"/>
                  <a:pt x="221774" y="406853"/>
                </a:cubicBezTo>
                <a:lnTo>
                  <a:pt x="222754" y="411566"/>
                </a:lnTo>
                <a:lnTo>
                  <a:pt x="227806" y="413413"/>
                </a:lnTo>
                <a:cubicBezTo>
                  <a:pt x="264414" y="426722"/>
                  <a:pt x="302418" y="417448"/>
                  <a:pt x="329752" y="411717"/>
                </a:cubicBezTo>
                <a:cubicBezTo>
                  <a:pt x="395995" y="398974"/>
                  <a:pt x="420162" y="350489"/>
                  <a:pt x="447269" y="309280"/>
                </a:cubicBezTo>
                <a:cubicBezTo>
                  <a:pt x="447269" y="309280"/>
                  <a:pt x="459711" y="289525"/>
                  <a:pt x="472191" y="269769"/>
                </a:cubicBezTo>
                <a:cubicBezTo>
                  <a:pt x="485839" y="250805"/>
                  <a:pt x="499525" y="231765"/>
                  <a:pt x="499525" y="231765"/>
                </a:cubicBezTo>
                <a:cubicBezTo>
                  <a:pt x="500920" y="229654"/>
                  <a:pt x="502013" y="227693"/>
                  <a:pt x="503181" y="225506"/>
                </a:cubicBezTo>
                <a:cubicBezTo>
                  <a:pt x="505444" y="221322"/>
                  <a:pt x="509176" y="218645"/>
                  <a:pt x="511363" y="214497"/>
                </a:cubicBezTo>
                <a:lnTo>
                  <a:pt x="520261" y="197418"/>
                </a:lnTo>
                <a:cubicBezTo>
                  <a:pt x="520676" y="196627"/>
                  <a:pt x="521014" y="195496"/>
                  <a:pt x="520185" y="194666"/>
                </a:cubicBezTo>
                <a:cubicBezTo>
                  <a:pt x="519431" y="193950"/>
                  <a:pt x="518376" y="194063"/>
                  <a:pt x="517508" y="194251"/>
                </a:cubicBezTo>
                <a:cubicBezTo>
                  <a:pt x="509553" y="196099"/>
                  <a:pt x="502088" y="198813"/>
                  <a:pt x="494774" y="202018"/>
                </a:cubicBezTo>
                <a:cubicBezTo>
                  <a:pt x="487761" y="205110"/>
                  <a:pt x="478336" y="206542"/>
                  <a:pt x="470192" y="207937"/>
                </a:cubicBezTo>
                <a:cubicBezTo>
                  <a:pt x="452737" y="210916"/>
                  <a:pt x="433810" y="211481"/>
                  <a:pt x="414506" y="207937"/>
                </a:cubicBezTo>
                <a:lnTo>
                  <a:pt x="405383" y="205939"/>
                </a:lnTo>
                <a:lnTo>
                  <a:pt x="400896" y="204808"/>
                </a:lnTo>
                <a:lnTo>
                  <a:pt x="397993" y="207409"/>
                </a:lnTo>
                <a:cubicBezTo>
                  <a:pt x="394298" y="210765"/>
                  <a:pt x="389887" y="213668"/>
                  <a:pt x="384873" y="216043"/>
                </a:cubicBezTo>
                <a:cubicBezTo>
                  <a:pt x="378275" y="222943"/>
                  <a:pt x="371640" y="225393"/>
                  <a:pt x="363308" y="224715"/>
                </a:cubicBezTo>
                <a:cubicBezTo>
                  <a:pt x="351280" y="223734"/>
                  <a:pt x="337444" y="216383"/>
                  <a:pt x="327415" y="205298"/>
                </a:cubicBezTo>
                <a:cubicBezTo>
                  <a:pt x="311014" y="187239"/>
                  <a:pt x="306791" y="165523"/>
                  <a:pt x="317574" y="149838"/>
                </a:cubicBezTo>
                <a:cubicBezTo>
                  <a:pt x="318894" y="147840"/>
                  <a:pt x="320440" y="145955"/>
                  <a:pt x="322136" y="144108"/>
                </a:cubicBezTo>
                <a:cubicBezTo>
                  <a:pt x="333485" y="132119"/>
                  <a:pt x="352449" y="129706"/>
                  <a:pt x="370433" y="137925"/>
                </a:cubicBezTo>
                <a:cubicBezTo>
                  <a:pt x="389095" y="146445"/>
                  <a:pt x="403422" y="162356"/>
                  <a:pt x="407381" y="178077"/>
                </a:cubicBezTo>
                <a:cubicBezTo>
                  <a:pt x="408173" y="181244"/>
                  <a:pt x="408361" y="184449"/>
                  <a:pt x="408059" y="188181"/>
                </a:cubicBezTo>
                <a:lnTo>
                  <a:pt x="407343" y="196061"/>
                </a:lnTo>
                <a:lnTo>
                  <a:pt x="416240" y="197720"/>
                </a:lnTo>
                <a:cubicBezTo>
                  <a:pt x="445422" y="203149"/>
                  <a:pt x="474415" y="197343"/>
                  <a:pt x="498959" y="187277"/>
                </a:cubicBezTo>
                <a:cubicBezTo>
                  <a:pt x="523955" y="177474"/>
                  <a:pt x="545860" y="164278"/>
                  <a:pt x="558754" y="152138"/>
                </a:cubicBezTo>
                <a:cubicBezTo>
                  <a:pt x="563995" y="150329"/>
                  <a:pt x="567237" y="147765"/>
                  <a:pt x="570932" y="142901"/>
                </a:cubicBezTo>
                <a:cubicBezTo>
                  <a:pt x="573006" y="140149"/>
                  <a:pt x="575042" y="136944"/>
                  <a:pt x="576814" y="134079"/>
                </a:cubicBezTo>
                <a:cubicBezTo>
                  <a:pt x="578134" y="132043"/>
                  <a:pt x="579339" y="130196"/>
                  <a:pt x="580244" y="128876"/>
                </a:cubicBezTo>
                <a:lnTo>
                  <a:pt x="638758" y="65612"/>
                </a:lnTo>
                <a:cubicBezTo>
                  <a:pt x="638758" y="65612"/>
                  <a:pt x="641096" y="62898"/>
                  <a:pt x="644942" y="59127"/>
                </a:cubicBezTo>
                <a:cubicBezTo>
                  <a:pt x="648825" y="55433"/>
                  <a:pt x="654027" y="50494"/>
                  <a:pt x="659231" y="45555"/>
                </a:cubicBezTo>
                <a:cubicBezTo>
                  <a:pt x="669637" y="35677"/>
                  <a:pt x="680079" y="25761"/>
                  <a:pt x="680079" y="25761"/>
                </a:cubicBezTo>
                <a:cubicBezTo>
                  <a:pt x="682115" y="23499"/>
                  <a:pt x="684000" y="21425"/>
                  <a:pt x="686074" y="19126"/>
                </a:cubicBezTo>
                <a:cubicBezTo>
                  <a:pt x="688638" y="16147"/>
                  <a:pt x="691541" y="12716"/>
                  <a:pt x="694670" y="9549"/>
                </a:cubicBezTo>
                <a:cubicBezTo>
                  <a:pt x="705001" y="-894"/>
                  <a:pt x="709487" y="-140"/>
                  <a:pt x="710279" y="124"/>
                </a:cubicBezTo>
                <a:cubicBezTo>
                  <a:pt x="713219" y="3328"/>
                  <a:pt x="713973" y="5779"/>
                  <a:pt x="713823" y="7664"/>
                </a:cubicBezTo>
                <a:cubicBezTo>
                  <a:pt x="713559" y="11283"/>
                  <a:pt x="711900" y="14337"/>
                  <a:pt x="708281" y="17957"/>
                </a:cubicBezTo>
                <a:cubicBezTo>
                  <a:pt x="706886" y="19239"/>
                  <a:pt x="701796" y="23914"/>
                  <a:pt x="701796" y="23914"/>
                </a:cubicBezTo>
                <a:lnTo>
                  <a:pt x="687092" y="38014"/>
                </a:lnTo>
                <a:lnTo>
                  <a:pt x="678911" y="46045"/>
                </a:lnTo>
                <a:cubicBezTo>
                  <a:pt x="662510" y="58713"/>
                  <a:pt x="591292" y="138226"/>
                  <a:pt x="591292" y="138226"/>
                </a:cubicBezTo>
                <a:cubicBezTo>
                  <a:pt x="587597" y="142788"/>
                  <a:pt x="583449" y="147011"/>
                  <a:pt x="579302" y="151271"/>
                </a:cubicBezTo>
                <a:cubicBezTo>
                  <a:pt x="574212" y="156474"/>
                  <a:pt x="569122" y="161715"/>
                  <a:pt x="564749" y="167483"/>
                </a:cubicBezTo>
                <a:cubicBezTo>
                  <a:pt x="562902" y="169934"/>
                  <a:pt x="561168" y="172460"/>
                  <a:pt x="559584" y="175137"/>
                </a:cubicBezTo>
                <a:cubicBezTo>
                  <a:pt x="552609" y="187163"/>
                  <a:pt x="553665" y="199379"/>
                  <a:pt x="554795" y="211067"/>
                </a:cubicBezTo>
                <a:cubicBezTo>
                  <a:pt x="555248" y="216533"/>
                  <a:pt x="556040" y="222302"/>
                  <a:pt x="556002" y="228334"/>
                </a:cubicBezTo>
                <a:cubicBezTo>
                  <a:pt x="555248" y="279194"/>
                  <a:pt x="579717" y="326699"/>
                  <a:pt x="619945" y="357727"/>
                </a:cubicBezTo>
                <a:lnTo>
                  <a:pt x="623564" y="360555"/>
                </a:lnTo>
                <a:lnTo>
                  <a:pt x="627523" y="360367"/>
                </a:lnTo>
                <a:cubicBezTo>
                  <a:pt x="632085" y="360178"/>
                  <a:pt x="636873" y="361045"/>
                  <a:pt x="642189" y="363081"/>
                </a:cubicBezTo>
                <a:cubicBezTo>
                  <a:pt x="643170" y="363458"/>
                  <a:pt x="644037" y="363948"/>
                  <a:pt x="644866" y="364627"/>
                </a:cubicBezTo>
                <a:lnTo>
                  <a:pt x="646864" y="366248"/>
                </a:lnTo>
                <a:lnTo>
                  <a:pt x="649277" y="367002"/>
                </a:lnTo>
                <a:cubicBezTo>
                  <a:pt x="660512" y="370508"/>
                  <a:pt x="671220" y="377446"/>
                  <a:pt x="678836" y="385853"/>
                </a:cubicBezTo>
                <a:cubicBezTo>
                  <a:pt x="686338" y="394110"/>
                  <a:pt x="689882" y="402706"/>
                  <a:pt x="690259" y="411151"/>
                </a:cubicBezTo>
                <a:cubicBezTo>
                  <a:pt x="690335" y="414733"/>
                  <a:pt x="689618" y="417938"/>
                  <a:pt x="688072" y="420652"/>
                </a:cubicBezTo>
                <a:cubicBezTo>
                  <a:pt x="681173" y="432717"/>
                  <a:pt x="658363" y="434753"/>
                  <a:pt x="636119" y="425516"/>
                </a:cubicBezTo>
                <a:cubicBezTo>
                  <a:pt x="624054" y="420464"/>
                  <a:pt x="617306" y="412471"/>
                  <a:pt x="613800" y="406627"/>
                </a:cubicBezTo>
                <a:cubicBezTo>
                  <a:pt x="606673" y="394789"/>
                  <a:pt x="605769" y="380047"/>
                  <a:pt x="611424" y="370207"/>
                </a:cubicBezTo>
                <a:lnTo>
                  <a:pt x="613837" y="365984"/>
                </a:lnTo>
                <a:lnTo>
                  <a:pt x="609011" y="360329"/>
                </a:lnTo>
                <a:cubicBezTo>
                  <a:pt x="606522" y="357388"/>
                  <a:pt x="602300" y="354523"/>
                  <a:pt x="599359" y="351771"/>
                </a:cubicBezTo>
                <a:cubicBezTo>
                  <a:pt x="596118" y="348717"/>
                  <a:pt x="592950" y="345550"/>
                  <a:pt x="590047" y="342383"/>
                </a:cubicBezTo>
                <a:cubicBezTo>
                  <a:pt x="584128" y="335973"/>
                  <a:pt x="578737" y="329262"/>
                  <a:pt x="573948" y="322325"/>
                </a:cubicBezTo>
                <a:cubicBezTo>
                  <a:pt x="564033" y="307999"/>
                  <a:pt x="556643" y="292767"/>
                  <a:pt x="551704" y="277309"/>
                </a:cubicBezTo>
                <a:cubicBezTo>
                  <a:pt x="548084" y="265885"/>
                  <a:pt x="545785" y="254311"/>
                  <a:pt x="544729" y="242849"/>
                </a:cubicBezTo>
                <a:cubicBezTo>
                  <a:pt x="544202" y="237081"/>
                  <a:pt x="544390" y="231463"/>
                  <a:pt x="544089" y="225695"/>
                </a:cubicBezTo>
                <a:cubicBezTo>
                  <a:pt x="543749" y="218418"/>
                  <a:pt x="541939" y="210463"/>
                  <a:pt x="541450" y="203262"/>
                </a:cubicBezTo>
                <a:cubicBezTo>
                  <a:pt x="531269" y="212801"/>
                  <a:pt x="522599" y="224036"/>
                  <a:pt x="514454" y="235271"/>
                </a:cubicBezTo>
                <a:cubicBezTo>
                  <a:pt x="485613" y="272898"/>
                  <a:pt x="461031" y="313390"/>
                  <a:pt x="435544" y="353580"/>
                </a:cubicBezTo>
                <a:cubicBezTo>
                  <a:pt x="432114" y="359688"/>
                  <a:pt x="428833" y="365833"/>
                  <a:pt x="425741" y="372054"/>
                </a:cubicBezTo>
                <a:cubicBezTo>
                  <a:pt x="412470" y="399614"/>
                  <a:pt x="398031" y="433207"/>
                  <a:pt x="410095" y="474792"/>
                </a:cubicBezTo>
                <a:cubicBezTo>
                  <a:pt x="415562" y="494812"/>
                  <a:pt x="425440" y="514643"/>
                  <a:pt x="439465" y="533570"/>
                </a:cubicBezTo>
                <a:cubicBezTo>
                  <a:pt x="444592" y="540469"/>
                  <a:pt x="450852" y="547105"/>
                  <a:pt x="457072" y="553552"/>
                </a:cubicBezTo>
                <a:lnTo>
                  <a:pt x="461898" y="558566"/>
                </a:lnTo>
                <a:cubicBezTo>
                  <a:pt x="462614" y="559358"/>
                  <a:pt x="463783" y="560678"/>
                  <a:pt x="465253" y="562299"/>
                </a:cubicBezTo>
                <a:cubicBezTo>
                  <a:pt x="478148" y="576927"/>
                  <a:pt x="485839" y="583864"/>
                  <a:pt x="494133" y="585108"/>
                </a:cubicBezTo>
                <a:cubicBezTo>
                  <a:pt x="500014" y="585938"/>
                  <a:pt x="504577" y="583186"/>
                  <a:pt x="511325" y="578661"/>
                </a:cubicBezTo>
                <a:cubicBezTo>
                  <a:pt x="512720" y="577681"/>
                  <a:pt x="514040" y="576814"/>
                  <a:pt x="514945" y="576475"/>
                </a:cubicBezTo>
                <a:cubicBezTo>
                  <a:pt x="519695" y="574514"/>
                  <a:pt x="525690" y="574099"/>
                  <a:pt x="533343" y="575155"/>
                </a:cubicBezTo>
                <a:cubicBezTo>
                  <a:pt x="548348" y="577266"/>
                  <a:pt x="564862" y="583751"/>
                  <a:pt x="575531" y="591442"/>
                </a:cubicBezTo>
                <a:cubicBezTo>
                  <a:pt x="586729" y="599548"/>
                  <a:pt x="594609" y="610633"/>
                  <a:pt x="597965" y="622056"/>
                </a:cubicBezTo>
                <a:cubicBezTo>
                  <a:pt x="599737" y="628390"/>
                  <a:pt x="599699" y="634159"/>
                  <a:pt x="597889" y="639362"/>
                </a:cubicBezTo>
                <a:cubicBezTo>
                  <a:pt x="593591" y="651615"/>
                  <a:pt x="579302" y="659042"/>
                  <a:pt x="559584" y="659721"/>
                </a:cubicBezTo>
                <a:cubicBezTo>
                  <a:pt x="532212" y="660588"/>
                  <a:pt x="496244" y="649164"/>
                  <a:pt x="484217" y="626015"/>
                </a:cubicBezTo>
                <a:cubicBezTo>
                  <a:pt x="480598" y="619116"/>
                  <a:pt x="480033" y="612480"/>
                  <a:pt x="482408" y="605731"/>
                </a:cubicBezTo>
                <a:cubicBezTo>
                  <a:pt x="483275" y="603243"/>
                  <a:pt x="484519" y="600868"/>
                  <a:pt x="486065" y="598606"/>
                </a:cubicBezTo>
                <a:lnTo>
                  <a:pt x="488779" y="594534"/>
                </a:lnTo>
                <a:lnTo>
                  <a:pt x="483388" y="590500"/>
                </a:lnTo>
                <a:cubicBezTo>
                  <a:pt x="434904" y="554645"/>
                  <a:pt x="404402" y="510232"/>
                  <a:pt x="395391" y="464801"/>
                </a:cubicBezTo>
                <a:lnTo>
                  <a:pt x="390038" y="437241"/>
                </a:lnTo>
                <a:lnTo>
                  <a:pt x="372054" y="475471"/>
                </a:lnTo>
                <a:cubicBezTo>
                  <a:pt x="365229" y="490363"/>
                  <a:pt x="357840" y="505029"/>
                  <a:pt x="351469" y="520148"/>
                </a:cubicBezTo>
                <a:lnTo>
                  <a:pt x="333485" y="565994"/>
                </a:lnTo>
                <a:lnTo>
                  <a:pt x="325341" y="585674"/>
                </a:lnTo>
                <a:cubicBezTo>
                  <a:pt x="321345" y="594722"/>
                  <a:pt x="317725" y="603846"/>
                  <a:pt x="315237" y="613234"/>
                </a:cubicBezTo>
                <a:cubicBezTo>
                  <a:pt x="309016" y="634837"/>
                  <a:pt x="304266" y="661417"/>
                  <a:pt x="316858" y="691164"/>
                </a:cubicBezTo>
                <a:cubicBezTo>
                  <a:pt x="325869" y="710694"/>
                  <a:pt x="341779" y="729771"/>
                  <a:pt x="363797" y="747453"/>
                </a:cubicBezTo>
                <a:cubicBezTo>
                  <a:pt x="372431" y="754353"/>
                  <a:pt x="382083" y="760498"/>
                  <a:pt x="391395" y="766342"/>
                </a:cubicBezTo>
                <a:lnTo>
                  <a:pt x="398031" y="770640"/>
                </a:lnTo>
                <a:cubicBezTo>
                  <a:pt x="410510" y="778972"/>
                  <a:pt x="427702" y="789981"/>
                  <a:pt x="441237" y="786739"/>
                </a:cubicBezTo>
                <a:cubicBezTo>
                  <a:pt x="445837" y="785683"/>
                  <a:pt x="449116" y="783723"/>
                  <a:pt x="451982" y="781988"/>
                </a:cubicBezTo>
                <a:lnTo>
                  <a:pt x="454433" y="780556"/>
                </a:lnTo>
                <a:cubicBezTo>
                  <a:pt x="464348" y="775240"/>
                  <a:pt x="484368" y="775579"/>
                  <a:pt x="496886" y="779085"/>
                </a:cubicBezTo>
                <a:cubicBezTo>
                  <a:pt x="513851" y="783874"/>
                  <a:pt x="528970" y="794769"/>
                  <a:pt x="534588" y="806042"/>
                </a:cubicBezTo>
                <a:cubicBezTo>
                  <a:pt x="537113" y="811132"/>
                  <a:pt x="537754" y="816335"/>
                  <a:pt x="536548" y="821576"/>
                </a:cubicBezTo>
                <a:cubicBezTo>
                  <a:pt x="533758" y="836091"/>
                  <a:pt x="518526" y="847741"/>
                  <a:pt x="498167" y="850078"/>
                </a:cubicBezTo>
                <a:cubicBezTo>
                  <a:pt x="473171" y="853019"/>
                  <a:pt x="447345" y="840992"/>
                  <a:pt x="434866" y="826703"/>
                </a:cubicBezTo>
                <a:cubicBezTo>
                  <a:pt x="427551" y="818258"/>
                  <a:pt x="424158" y="809511"/>
                  <a:pt x="425930" y="801066"/>
                </a:cubicBezTo>
                <a:lnTo>
                  <a:pt x="427438" y="796089"/>
                </a:lnTo>
                <a:lnTo>
                  <a:pt x="421066" y="791678"/>
                </a:lnTo>
                <a:cubicBezTo>
                  <a:pt x="377370" y="775655"/>
                  <a:pt x="339404" y="746888"/>
                  <a:pt x="316142" y="712956"/>
                </a:cubicBezTo>
                <a:cubicBezTo>
                  <a:pt x="310675" y="705001"/>
                  <a:pt x="307772" y="696329"/>
                  <a:pt x="301966" y="688374"/>
                </a:cubicBezTo>
                <a:cubicBezTo>
                  <a:pt x="301476" y="687658"/>
                  <a:pt x="300722" y="686829"/>
                  <a:pt x="299741" y="686791"/>
                </a:cubicBezTo>
                <a:cubicBezTo>
                  <a:pt x="298610" y="686753"/>
                  <a:pt x="297970" y="687696"/>
                  <a:pt x="297705" y="688525"/>
                </a:cubicBezTo>
                <a:cubicBezTo>
                  <a:pt x="294199" y="698441"/>
                  <a:pt x="292728" y="708809"/>
                  <a:pt x="289411" y="718687"/>
                </a:cubicBezTo>
                <a:cubicBezTo>
                  <a:pt x="288506" y="721326"/>
                  <a:pt x="287752" y="723626"/>
                  <a:pt x="287413" y="725172"/>
                </a:cubicBezTo>
                <a:lnTo>
                  <a:pt x="281493" y="754504"/>
                </a:lnTo>
                <a:cubicBezTo>
                  <a:pt x="277271" y="773091"/>
                  <a:pt x="275046" y="791980"/>
                  <a:pt x="272634" y="810793"/>
                </a:cubicBezTo>
                <a:lnTo>
                  <a:pt x="267732" y="853924"/>
                </a:lnTo>
                <a:cubicBezTo>
                  <a:pt x="265847" y="867874"/>
                  <a:pt x="265961" y="882012"/>
                  <a:pt x="264829" y="896037"/>
                </a:cubicBezTo>
                <a:cubicBezTo>
                  <a:pt x="263472" y="918394"/>
                  <a:pt x="273614" y="940262"/>
                  <a:pt x="285981" y="961827"/>
                </a:cubicBezTo>
                <a:cubicBezTo>
                  <a:pt x="315237" y="1009256"/>
                  <a:pt x="357124" y="1046242"/>
                  <a:pt x="409793" y="1066413"/>
                </a:cubicBezTo>
                <a:lnTo>
                  <a:pt x="416391" y="1069127"/>
                </a:lnTo>
                <a:lnTo>
                  <a:pt x="421933" y="1065508"/>
                </a:lnTo>
                <a:lnTo>
                  <a:pt x="425214" y="1062718"/>
                </a:lnTo>
                <a:cubicBezTo>
                  <a:pt x="436713" y="1054084"/>
                  <a:pt x="450852" y="1049824"/>
                  <a:pt x="465103" y="1050389"/>
                </a:cubicBezTo>
                <a:cubicBezTo>
                  <a:pt x="478788" y="1050917"/>
                  <a:pt x="491268" y="1055705"/>
                  <a:pt x="501183" y="1063887"/>
                </a:cubicBezTo>
                <a:cubicBezTo>
                  <a:pt x="509365" y="1070711"/>
                  <a:pt x="513851" y="1078704"/>
                  <a:pt x="514078" y="1087300"/>
                </a:cubicBezTo>
                <a:cubicBezTo>
                  <a:pt x="514530" y="1106301"/>
                  <a:pt x="492776" y="1128583"/>
                  <a:pt x="456243" y="1133258"/>
                </a:cubicBezTo>
                <a:cubicBezTo>
                  <a:pt x="441840" y="1134993"/>
                  <a:pt x="427513" y="1132278"/>
                  <a:pt x="416505" y="1125228"/>
                </a:cubicBezTo>
                <a:cubicBezTo>
                  <a:pt x="411378" y="1122928"/>
                  <a:pt x="408474" y="1120968"/>
                  <a:pt x="406250" y="1118592"/>
                </a:cubicBezTo>
                <a:cubicBezTo>
                  <a:pt x="402781" y="1114860"/>
                  <a:pt x="400821" y="1110298"/>
                  <a:pt x="400443" y="1105095"/>
                </a:cubicBezTo>
                <a:cubicBezTo>
                  <a:pt x="399765" y="1102154"/>
                  <a:pt x="399425" y="1100043"/>
                  <a:pt x="399350" y="1097894"/>
                </a:cubicBezTo>
                <a:cubicBezTo>
                  <a:pt x="399199" y="1092050"/>
                  <a:pt x="400896" y="1086508"/>
                  <a:pt x="404516" y="1081456"/>
                </a:cubicBezTo>
                <a:lnTo>
                  <a:pt x="408173" y="1076366"/>
                </a:lnTo>
                <a:lnTo>
                  <a:pt x="401084" y="1073538"/>
                </a:lnTo>
                <a:cubicBezTo>
                  <a:pt x="376126" y="1063397"/>
                  <a:pt x="352487" y="1049673"/>
                  <a:pt x="333711" y="1033838"/>
                </a:cubicBezTo>
                <a:cubicBezTo>
                  <a:pt x="313880" y="1017551"/>
                  <a:pt x="292578" y="997418"/>
                  <a:pt x="280664" y="975890"/>
                </a:cubicBezTo>
                <a:cubicBezTo>
                  <a:pt x="278025" y="971102"/>
                  <a:pt x="276969" y="967256"/>
                  <a:pt x="271088" y="963675"/>
                </a:cubicBezTo>
                <a:cubicBezTo>
                  <a:pt x="270220" y="963147"/>
                  <a:pt x="269202" y="962619"/>
                  <a:pt x="268147" y="962732"/>
                </a:cubicBezTo>
                <a:cubicBezTo>
                  <a:pt x="266828" y="962845"/>
                  <a:pt x="265998" y="963825"/>
                  <a:pt x="265432" y="964730"/>
                </a:cubicBezTo>
                <a:cubicBezTo>
                  <a:pt x="258759" y="975249"/>
                  <a:pt x="260494" y="987578"/>
                  <a:pt x="260532" y="999152"/>
                </a:cubicBezTo>
                <a:lnTo>
                  <a:pt x="260606" y="1038664"/>
                </a:lnTo>
                <a:cubicBezTo>
                  <a:pt x="261323" y="1065545"/>
                  <a:pt x="263623" y="1092389"/>
                  <a:pt x="264829" y="1119196"/>
                </a:cubicBezTo>
                <a:cubicBezTo>
                  <a:pt x="265847" y="1146982"/>
                  <a:pt x="270485" y="1174467"/>
                  <a:pt x="272747" y="1202140"/>
                </a:cubicBezTo>
                <a:lnTo>
                  <a:pt x="273237" y="1207381"/>
                </a:lnTo>
                <a:lnTo>
                  <a:pt x="280061" y="1207871"/>
                </a:lnTo>
                <a:cubicBezTo>
                  <a:pt x="289034" y="1208474"/>
                  <a:pt x="296876" y="1210887"/>
                  <a:pt x="303474" y="1215034"/>
                </a:cubicBezTo>
                <a:cubicBezTo>
                  <a:pt x="309129" y="1218691"/>
                  <a:pt x="314068" y="1223517"/>
                  <a:pt x="318140" y="1229361"/>
                </a:cubicBezTo>
                <a:cubicBezTo>
                  <a:pt x="325002" y="1235921"/>
                  <a:pt x="328772" y="1242557"/>
                  <a:pt x="329941" y="1249758"/>
                </a:cubicBezTo>
                <a:cubicBezTo>
                  <a:pt x="330921" y="1258014"/>
                  <a:pt x="329300" y="1265216"/>
                  <a:pt x="325341" y="1272794"/>
                </a:cubicBezTo>
                <a:cubicBezTo>
                  <a:pt x="322212" y="1288176"/>
                  <a:pt x="311052" y="1301900"/>
                  <a:pt x="295669" y="1310232"/>
                </a:cubicBezTo>
                <a:cubicBezTo>
                  <a:pt x="286093" y="1315359"/>
                  <a:pt x="270749" y="1320826"/>
                  <a:pt x="251709" y="1316226"/>
                </a:cubicBezTo>
                <a:cubicBezTo>
                  <a:pt x="229955" y="1315698"/>
                  <a:pt x="214987" y="1307442"/>
                  <a:pt x="208390" y="1293454"/>
                </a:cubicBezTo>
                <a:cubicBezTo>
                  <a:pt x="206844" y="1290174"/>
                  <a:pt x="205751" y="1286630"/>
                  <a:pt x="205147" y="1282898"/>
                </a:cubicBezTo>
                <a:cubicBezTo>
                  <a:pt x="202244" y="1263783"/>
                  <a:pt x="211782" y="1239917"/>
                  <a:pt x="230973" y="1224083"/>
                </a:cubicBezTo>
                <a:cubicBezTo>
                  <a:pt x="237344" y="1218767"/>
                  <a:pt x="244998" y="1214582"/>
                  <a:pt x="253670" y="1211565"/>
                </a:cubicBezTo>
                <a:lnTo>
                  <a:pt x="259890" y="1209416"/>
                </a:lnTo>
                <a:lnTo>
                  <a:pt x="259363" y="1204289"/>
                </a:lnTo>
                <a:cubicBezTo>
                  <a:pt x="257100" y="1177257"/>
                  <a:pt x="252878" y="1150337"/>
                  <a:pt x="251558" y="1123230"/>
                </a:cubicBezTo>
                <a:lnTo>
                  <a:pt x="247261" y="1041793"/>
                </a:lnTo>
                <a:lnTo>
                  <a:pt x="247261" y="992102"/>
                </a:lnTo>
                <a:lnTo>
                  <a:pt x="247223" y="967558"/>
                </a:lnTo>
                <a:cubicBezTo>
                  <a:pt x="247223" y="962129"/>
                  <a:pt x="248995" y="953684"/>
                  <a:pt x="239230" y="952326"/>
                </a:cubicBezTo>
                <a:cubicBezTo>
                  <a:pt x="232367" y="951384"/>
                  <a:pt x="229879" y="955833"/>
                  <a:pt x="227391" y="959565"/>
                </a:cubicBezTo>
                <a:cubicBezTo>
                  <a:pt x="224300" y="964014"/>
                  <a:pt x="220265" y="968274"/>
                  <a:pt x="216495" y="972459"/>
                </a:cubicBezTo>
                <a:cubicBezTo>
                  <a:pt x="208352" y="981508"/>
                  <a:pt x="199304" y="990141"/>
                  <a:pt x="189576" y="998436"/>
                </a:cubicBezTo>
                <a:cubicBezTo>
                  <a:pt x="169254" y="1015703"/>
                  <a:pt x="145992" y="1031538"/>
                  <a:pt x="120657" y="1045224"/>
                </a:cubicBezTo>
                <a:lnTo>
                  <a:pt x="115642" y="1048014"/>
                </a:lnTo>
                <a:lnTo>
                  <a:pt x="117038" y="1052991"/>
                </a:lnTo>
                <a:cubicBezTo>
                  <a:pt x="118093" y="1056723"/>
                  <a:pt x="118658" y="1060493"/>
                  <a:pt x="118772" y="1064264"/>
                </a:cubicBezTo>
                <a:cubicBezTo>
                  <a:pt x="119149" y="1077572"/>
                  <a:pt x="113568" y="1090504"/>
                  <a:pt x="102635" y="1102003"/>
                </a:cubicBezTo>
                <a:cubicBezTo>
                  <a:pt x="91287" y="1113917"/>
                  <a:pt x="75037" y="1121609"/>
                  <a:pt x="58071" y="1122777"/>
                </a:cubicBezTo>
                <a:cubicBezTo>
                  <a:pt x="41934" y="1123871"/>
                  <a:pt x="26515" y="1118894"/>
                  <a:pt x="14676" y="1108450"/>
                </a:cubicBezTo>
                <a:cubicBezTo>
                  <a:pt x="5364" y="1100495"/>
                  <a:pt x="350" y="1089524"/>
                  <a:pt x="10" y="1077082"/>
                </a:cubicBezTo>
                <a:close/>
              </a:path>
            </a:pathLst>
          </a:custGeom>
          <a:solidFill>
            <a:srgbClr val="5B6A49">
              <a:alpha val="24000"/>
            </a:srgbClr>
          </a:solidFill>
          <a:ln w="376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0" name="Graphic 48">
            <a:extLst>
              <a:ext uri="{FF2B5EF4-FFF2-40B4-BE49-F238E27FC236}">
                <a16:creationId xmlns:a16="http://schemas.microsoft.com/office/drawing/2014/main" id="{440C42E1-6ECC-4828-832B-EF4F10200ACB}"/>
              </a:ext>
            </a:extLst>
          </p:cNvPr>
          <p:cNvGrpSpPr/>
          <p:nvPr/>
        </p:nvGrpSpPr>
        <p:grpSpPr>
          <a:xfrm rot="9775552">
            <a:off x="7301160" y="5408843"/>
            <a:ext cx="3188979" cy="1938969"/>
            <a:chOff x="1874672" y="209547"/>
            <a:chExt cx="1795804" cy="1091888"/>
          </a:xfrm>
          <a:solidFill>
            <a:srgbClr val="98BEB0"/>
          </a:solidFill>
          <a:effectLst/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335A402-C447-4126-8A7E-10DF3BD3DF99}"/>
                </a:ext>
              </a:extLst>
            </p:cNvPr>
            <p:cNvSpPr/>
            <p:nvPr/>
          </p:nvSpPr>
          <p:spPr>
            <a:xfrm>
              <a:off x="1980335" y="270356"/>
              <a:ext cx="1387960" cy="724453"/>
            </a:xfrm>
            <a:custGeom>
              <a:avLst/>
              <a:gdLst>
                <a:gd name="connsiteX0" fmla="*/ 1381249 w 1387960"/>
                <a:gd name="connsiteY0" fmla="*/ 704505 h 724453"/>
                <a:gd name="connsiteX1" fmla="*/ 991335 w 1387960"/>
                <a:gd name="connsiteY1" fmla="*/ 646745 h 724453"/>
                <a:gd name="connsiteX2" fmla="*/ 621817 w 1387960"/>
                <a:gd name="connsiteY2" fmla="*/ 506531 h 724453"/>
                <a:gd name="connsiteX3" fmla="*/ 290266 w 1387960"/>
                <a:gd name="connsiteY3" fmla="*/ 289933 h 724453"/>
                <a:gd name="connsiteX4" fmla="*/ 17416 w 1387960"/>
                <a:gd name="connsiteY4" fmla="*/ 2380 h 724453"/>
                <a:gd name="connsiteX5" fmla="*/ 1279 w 1387960"/>
                <a:gd name="connsiteY5" fmla="*/ 14181 h 724453"/>
                <a:gd name="connsiteX6" fmla="*/ 277334 w 1387960"/>
                <a:gd name="connsiteY6" fmla="*/ 305165 h 724453"/>
                <a:gd name="connsiteX7" fmla="*/ 612543 w 1387960"/>
                <a:gd name="connsiteY7" fmla="*/ 524251 h 724453"/>
                <a:gd name="connsiteX8" fmla="*/ 986094 w 1387960"/>
                <a:gd name="connsiteY8" fmla="*/ 666011 h 724453"/>
                <a:gd name="connsiteX9" fmla="*/ 1380458 w 1387960"/>
                <a:gd name="connsiteY9" fmla="*/ 724449 h 724453"/>
                <a:gd name="connsiteX10" fmla="*/ 1381249 w 1387960"/>
                <a:gd name="connsiteY10" fmla="*/ 704505 h 724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7960" h="724453">
                  <a:moveTo>
                    <a:pt x="1381249" y="704505"/>
                  </a:moveTo>
                  <a:cubicBezTo>
                    <a:pt x="1249933" y="698623"/>
                    <a:pt x="1119069" y="679546"/>
                    <a:pt x="991335" y="646745"/>
                  </a:cubicBezTo>
                  <a:cubicBezTo>
                    <a:pt x="863977" y="612663"/>
                    <a:pt x="739975" y="565761"/>
                    <a:pt x="621817" y="506531"/>
                  </a:cubicBezTo>
                  <a:cubicBezTo>
                    <a:pt x="503320" y="447905"/>
                    <a:pt x="391873" y="374800"/>
                    <a:pt x="290266" y="289933"/>
                  </a:cubicBezTo>
                  <a:cubicBezTo>
                    <a:pt x="188696" y="205141"/>
                    <a:pt x="95761" y="109340"/>
                    <a:pt x="17416" y="2380"/>
                  </a:cubicBezTo>
                  <a:cubicBezTo>
                    <a:pt x="11572" y="-5048"/>
                    <a:pt x="-4640" y="6602"/>
                    <a:pt x="1279" y="14181"/>
                  </a:cubicBezTo>
                  <a:cubicBezTo>
                    <a:pt x="80605" y="122461"/>
                    <a:pt x="174596" y="219430"/>
                    <a:pt x="277334" y="305165"/>
                  </a:cubicBezTo>
                  <a:cubicBezTo>
                    <a:pt x="380072" y="391012"/>
                    <a:pt x="492801" y="464946"/>
                    <a:pt x="612543" y="524251"/>
                  </a:cubicBezTo>
                  <a:cubicBezTo>
                    <a:pt x="731983" y="584160"/>
                    <a:pt x="857304" y="631551"/>
                    <a:pt x="986094" y="666011"/>
                  </a:cubicBezTo>
                  <a:cubicBezTo>
                    <a:pt x="1115224" y="699151"/>
                    <a:pt x="1247558" y="718492"/>
                    <a:pt x="1380458" y="724449"/>
                  </a:cubicBezTo>
                  <a:cubicBezTo>
                    <a:pt x="1389996" y="724789"/>
                    <a:pt x="1390637" y="704806"/>
                    <a:pt x="1381249" y="704505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2782461-9444-4575-B13F-00BFAB8DAB68}"/>
                </a:ext>
              </a:extLst>
            </p:cNvPr>
            <p:cNvSpPr/>
            <p:nvPr/>
          </p:nvSpPr>
          <p:spPr>
            <a:xfrm>
              <a:off x="2058677" y="209547"/>
              <a:ext cx="503623" cy="177566"/>
            </a:xfrm>
            <a:custGeom>
              <a:avLst/>
              <a:gdLst>
                <a:gd name="connsiteX0" fmla="*/ 0 w 503623"/>
                <a:gd name="connsiteY0" fmla="*/ 168038 h 177566"/>
                <a:gd name="connsiteX1" fmla="*/ 127433 w 503623"/>
                <a:gd name="connsiteY1" fmla="*/ 176408 h 177566"/>
                <a:gd name="connsiteX2" fmla="*/ 258221 w 503623"/>
                <a:gd name="connsiteY2" fmla="*/ 148018 h 177566"/>
                <a:gd name="connsiteX3" fmla="*/ 384335 w 503623"/>
                <a:gd name="connsiteY3" fmla="*/ 88147 h 177566"/>
                <a:gd name="connsiteX4" fmla="*/ 503624 w 503623"/>
                <a:gd name="connsiteY4" fmla="*/ 0 h 177566"/>
                <a:gd name="connsiteX5" fmla="*/ 393534 w 503623"/>
                <a:gd name="connsiteY5" fmla="*/ 11650 h 177566"/>
                <a:gd name="connsiteX6" fmla="*/ 268175 w 503623"/>
                <a:gd name="connsiteY6" fmla="*/ 44074 h 177566"/>
                <a:gd name="connsiteX7" fmla="*/ 0 w 503623"/>
                <a:gd name="connsiteY7" fmla="*/ 168038 h 17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623" h="177566">
                  <a:moveTo>
                    <a:pt x="0" y="168038"/>
                  </a:moveTo>
                  <a:cubicBezTo>
                    <a:pt x="41698" y="176634"/>
                    <a:pt x="84566" y="179386"/>
                    <a:pt x="127433" y="176408"/>
                  </a:cubicBezTo>
                  <a:cubicBezTo>
                    <a:pt x="169735" y="173995"/>
                    <a:pt x="215467" y="162647"/>
                    <a:pt x="258221" y="148018"/>
                  </a:cubicBezTo>
                  <a:cubicBezTo>
                    <a:pt x="301428" y="132975"/>
                    <a:pt x="343654" y="112767"/>
                    <a:pt x="384335" y="88147"/>
                  </a:cubicBezTo>
                  <a:cubicBezTo>
                    <a:pt x="425807" y="62736"/>
                    <a:pt x="465696" y="33027"/>
                    <a:pt x="503624" y="0"/>
                  </a:cubicBezTo>
                  <a:cubicBezTo>
                    <a:pt x="468862" y="1056"/>
                    <a:pt x="432895" y="4336"/>
                    <a:pt x="393534" y="11650"/>
                  </a:cubicBezTo>
                  <a:cubicBezTo>
                    <a:pt x="354550" y="18700"/>
                    <a:pt x="310514" y="31217"/>
                    <a:pt x="268175" y="44074"/>
                  </a:cubicBezTo>
                  <a:cubicBezTo>
                    <a:pt x="182063" y="71219"/>
                    <a:pt x="87582" y="111598"/>
                    <a:pt x="0" y="168038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5988F4C-7C3A-4491-8290-60315826A738}"/>
                </a:ext>
              </a:extLst>
            </p:cNvPr>
            <p:cNvSpPr/>
            <p:nvPr/>
          </p:nvSpPr>
          <p:spPr>
            <a:xfrm>
              <a:off x="2261062" y="398661"/>
              <a:ext cx="477571" cy="185783"/>
            </a:xfrm>
            <a:custGeom>
              <a:avLst/>
              <a:gdLst>
                <a:gd name="connsiteX0" fmla="*/ 0 w 477571"/>
                <a:gd name="connsiteY0" fmla="*/ 160762 h 185783"/>
                <a:gd name="connsiteX1" fmla="*/ 270060 w 477571"/>
                <a:gd name="connsiteY1" fmla="*/ 149903 h 185783"/>
                <a:gd name="connsiteX2" fmla="*/ 477572 w 477571"/>
                <a:gd name="connsiteY2" fmla="*/ 0 h 185783"/>
                <a:gd name="connsiteX3" fmla="*/ 372760 w 477571"/>
                <a:gd name="connsiteY3" fmla="*/ 21754 h 185783"/>
                <a:gd name="connsiteX4" fmla="*/ 254526 w 477571"/>
                <a:gd name="connsiteY4" fmla="*/ 58627 h 185783"/>
                <a:gd name="connsiteX5" fmla="*/ 127621 w 477571"/>
                <a:gd name="connsiteY5" fmla="*/ 106282 h 185783"/>
                <a:gd name="connsiteX6" fmla="*/ 0 w 477571"/>
                <a:gd name="connsiteY6" fmla="*/ 160762 h 18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571" h="185783">
                  <a:moveTo>
                    <a:pt x="0" y="160762"/>
                  </a:moveTo>
                  <a:cubicBezTo>
                    <a:pt x="75781" y="201781"/>
                    <a:pt x="180894" y="188246"/>
                    <a:pt x="270060" y="149903"/>
                  </a:cubicBezTo>
                  <a:cubicBezTo>
                    <a:pt x="361449" y="109864"/>
                    <a:pt x="436137" y="49390"/>
                    <a:pt x="477572" y="0"/>
                  </a:cubicBezTo>
                  <a:cubicBezTo>
                    <a:pt x="444846" y="4788"/>
                    <a:pt x="410726" y="10858"/>
                    <a:pt x="372760" y="21754"/>
                  </a:cubicBezTo>
                  <a:cubicBezTo>
                    <a:pt x="334568" y="32914"/>
                    <a:pt x="295584" y="44564"/>
                    <a:pt x="254526" y="58627"/>
                  </a:cubicBezTo>
                  <a:cubicBezTo>
                    <a:pt x="213733" y="72426"/>
                    <a:pt x="169810" y="89995"/>
                    <a:pt x="127621" y="106282"/>
                  </a:cubicBezTo>
                  <a:cubicBezTo>
                    <a:pt x="85169" y="122909"/>
                    <a:pt x="42075" y="141156"/>
                    <a:pt x="0" y="160762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8B3BDF0-96DD-4CC5-87AA-4455EC26C58F}"/>
                </a:ext>
              </a:extLst>
            </p:cNvPr>
            <p:cNvSpPr/>
            <p:nvPr/>
          </p:nvSpPr>
          <p:spPr>
            <a:xfrm>
              <a:off x="2167335" y="281407"/>
              <a:ext cx="501135" cy="182025"/>
            </a:xfrm>
            <a:custGeom>
              <a:avLst/>
              <a:gdLst>
                <a:gd name="connsiteX0" fmla="*/ 501135 w 501135"/>
                <a:gd name="connsiteY0" fmla="*/ 0 h 182025"/>
                <a:gd name="connsiteX1" fmla="*/ 394703 w 501135"/>
                <a:gd name="connsiteY1" fmla="*/ 21226 h 182025"/>
                <a:gd name="connsiteX2" fmla="*/ 271228 w 501135"/>
                <a:gd name="connsiteY2" fmla="*/ 62397 h 182025"/>
                <a:gd name="connsiteX3" fmla="*/ 136444 w 501135"/>
                <a:gd name="connsiteY3" fmla="*/ 117630 h 182025"/>
                <a:gd name="connsiteX4" fmla="*/ 0 w 501135"/>
                <a:gd name="connsiteY4" fmla="*/ 182025 h 182025"/>
                <a:gd name="connsiteX5" fmla="*/ 131354 w 501135"/>
                <a:gd name="connsiteY5" fmla="*/ 168792 h 182025"/>
                <a:gd name="connsiteX6" fmla="*/ 260634 w 501135"/>
                <a:gd name="connsiteY6" fmla="*/ 132259 h 182025"/>
                <a:gd name="connsiteX7" fmla="*/ 501135 w 501135"/>
                <a:gd name="connsiteY7" fmla="*/ 0 h 18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135" h="182025">
                  <a:moveTo>
                    <a:pt x="501135" y="0"/>
                  </a:moveTo>
                  <a:cubicBezTo>
                    <a:pt x="469805" y="1847"/>
                    <a:pt x="433875" y="9727"/>
                    <a:pt x="394703" y="21226"/>
                  </a:cubicBezTo>
                  <a:cubicBezTo>
                    <a:pt x="356737" y="31368"/>
                    <a:pt x="315151" y="45582"/>
                    <a:pt x="271228" y="62397"/>
                  </a:cubicBezTo>
                  <a:cubicBezTo>
                    <a:pt x="226853" y="79702"/>
                    <a:pt x="181950" y="97837"/>
                    <a:pt x="136444" y="117630"/>
                  </a:cubicBezTo>
                  <a:cubicBezTo>
                    <a:pt x="90862" y="137575"/>
                    <a:pt x="44639" y="159216"/>
                    <a:pt x="0" y="182025"/>
                  </a:cubicBezTo>
                  <a:cubicBezTo>
                    <a:pt x="44526" y="180932"/>
                    <a:pt x="88449" y="176483"/>
                    <a:pt x="131354" y="168792"/>
                  </a:cubicBezTo>
                  <a:cubicBezTo>
                    <a:pt x="174975" y="160347"/>
                    <a:pt x="218747" y="147490"/>
                    <a:pt x="260634" y="132259"/>
                  </a:cubicBezTo>
                  <a:cubicBezTo>
                    <a:pt x="343767" y="102700"/>
                    <a:pt x="426636" y="55158"/>
                    <a:pt x="501135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D8E097E-D51C-49F6-8990-6A1FCC956416}"/>
                </a:ext>
              </a:extLst>
            </p:cNvPr>
            <p:cNvSpPr/>
            <p:nvPr/>
          </p:nvSpPr>
          <p:spPr>
            <a:xfrm>
              <a:off x="2420730" y="464715"/>
              <a:ext cx="419020" cy="217276"/>
            </a:xfrm>
            <a:custGeom>
              <a:avLst/>
              <a:gdLst>
                <a:gd name="connsiteX0" fmla="*/ 419020 w 419020"/>
                <a:gd name="connsiteY0" fmla="*/ 0 h 217276"/>
                <a:gd name="connsiteX1" fmla="*/ 371290 w 419020"/>
                <a:gd name="connsiteY1" fmla="*/ 9162 h 217276"/>
                <a:gd name="connsiteX2" fmla="*/ 323785 w 419020"/>
                <a:gd name="connsiteY2" fmla="*/ 23564 h 217276"/>
                <a:gd name="connsiteX3" fmla="*/ 223686 w 419020"/>
                <a:gd name="connsiteY3" fmla="*/ 72501 h 217276"/>
                <a:gd name="connsiteX4" fmla="*/ 0 w 419020"/>
                <a:gd name="connsiteY4" fmla="*/ 217277 h 217276"/>
                <a:gd name="connsiteX5" fmla="*/ 228437 w 419020"/>
                <a:gd name="connsiteY5" fmla="*/ 153108 h 217276"/>
                <a:gd name="connsiteX6" fmla="*/ 326311 w 419020"/>
                <a:gd name="connsiteY6" fmla="*/ 90636 h 217276"/>
                <a:gd name="connsiteX7" fmla="*/ 419020 w 419020"/>
                <a:gd name="connsiteY7" fmla="*/ 0 h 21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9020" h="217276">
                  <a:moveTo>
                    <a:pt x="419020" y="0"/>
                  </a:moveTo>
                  <a:cubicBezTo>
                    <a:pt x="403223" y="1621"/>
                    <a:pt x="387351" y="4750"/>
                    <a:pt x="371290" y="9162"/>
                  </a:cubicBezTo>
                  <a:cubicBezTo>
                    <a:pt x="355681" y="12668"/>
                    <a:pt x="339884" y="17531"/>
                    <a:pt x="323785" y="23564"/>
                  </a:cubicBezTo>
                  <a:cubicBezTo>
                    <a:pt x="291625" y="35628"/>
                    <a:pt x="258372" y="52368"/>
                    <a:pt x="223686" y="72501"/>
                  </a:cubicBezTo>
                  <a:cubicBezTo>
                    <a:pt x="155860" y="110203"/>
                    <a:pt x="82115" y="161855"/>
                    <a:pt x="0" y="217277"/>
                  </a:cubicBezTo>
                  <a:cubicBezTo>
                    <a:pt x="86828" y="205740"/>
                    <a:pt x="159216" y="188963"/>
                    <a:pt x="228437" y="153108"/>
                  </a:cubicBezTo>
                  <a:cubicBezTo>
                    <a:pt x="262595" y="135840"/>
                    <a:pt x="295018" y="115331"/>
                    <a:pt x="326311" y="90636"/>
                  </a:cubicBezTo>
                  <a:cubicBezTo>
                    <a:pt x="357943" y="65262"/>
                    <a:pt x="388897" y="34912"/>
                    <a:pt x="419020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B002B4B-498C-472C-B063-DB5095EB8F4D}"/>
                </a:ext>
              </a:extLst>
            </p:cNvPr>
            <p:cNvSpPr/>
            <p:nvPr/>
          </p:nvSpPr>
          <p:spPr>
            <a:xfrm>
              <a:off x="2558832" y="508072"/>
              <a:ext cx="396399" cy="262217"/>
            </a:xfrm>
            <a:custGeom>
              <a:avLst/>
              <a:gdLst>
                <a:gd name="connsiteX0" fmla="*/ 396399 w 396399"/>
                <a:gd name="connsiteY0" fmla="*/ 0 h 262217"/>
                <a:gd name="connsiteX1" fmla="*/ 303162 w 396399"/>
                <a:gd name="connsiteY1" fmla="*/ 35063 h 262217"/>
                <a:gd name="connsiteX2" fmla="*/ 208492 w 396399"/>
                <a:gd name="connsiteY2" fmla="*/ 93539 h 262217"/>
                <a:gd name="connsiteX3" fmla="*/ 0 w 396399"/>
                <a:gd name="connsiteY3" fmla="*/ 262218 h 262217"/>
                <a:gd name="connsiteX4" fmla="*/ 396399 w 396399"/>
                <a:gd name="connsiteY4" fmla="*/ 0 h 262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6399" h="262217">
                  <a:moveTo>
                    <a:pt x="396399" y="0"/>
                  </a:moveTo>
                  <a:cubicBezTo>
                    <a:pt x="365484" y="6183"/>
                    <a:pt x="334342" y="18964"/>
                    <a:pt x="303162" y="35063"/>
                  </a:cubicBezTo>
                  <a:cubicBezTo>
                    <a:pt x="272397" y="50219"/>
                    <a:pt x="240991" y="70126"/>
                    <a:pt x="208492" y="93539"/>
                  </a:cubicBezTo>
                  <a:cubicBezTo>
                    <a:pt x="143004" y="141383"/>
                    <a:pt x="75856" y="198426"/>
                    <a:pt x="0" y="262218"/>
                  </a:cubicBezTo>
                  <a:cubicBezTo>
                    <a:pt x="168302" y="224440"/>
                    <a:pt x="289778" y="151110"/>
                    <a:pt x="396399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ABEF65E-02A0-42DA-96CB-9BE46B2B942C}"/>
                </a:ext>
              </a:extLst>
            </p:cNvPr>
            <p:cNvSpPr/>
            <p:nvPr/>
          </p:nvSpPr>
          <p:spPr>
            <a:xfrm>
              <a:off x="2716729" y="581516"/>
              <a:ext cx="336867" cy="255016"/>
            </a:xfrm>
            <a:custGeom>
              <a:avLst/>
              <a:gdLst>
                <a:gd name="connsiteX0" fmla="*/ 336868 w 336867"/>
                <a:gd name="connsiteY0" fmla="*/ 0 h 255016"/>
                <a:gd name="connsiteX1" fmla="*/ 175805 w 336867"/>
                <a:gd name="connsiteY1" fmla="*/ 85433 h 255016"/>
                <a:gd name="connsiteX2" fmla="*/ 0 w 336867"/>
                <a:gd name="connsiteY2" fmla="*/ 255017 h 255016"/>
                <a:gd name="connsiteX3" fmla="*/ 107074 w 336867"/>
                <a:gd name="connsiteY3" fmla="*/ 218747 h 255016"/>
                <a:gd name="connsiteX4" fmla="*/ 190546 w 336867"/>
                <a:gd name="connsiteY4" fmla="*/ 168189 h 255016"/>
                <a:gd name="connsiteX5" fmla="*/ 336868 w 336867"/>
                <a:gd name="connsiteY5" fmla="*/ 0 h 25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867" h="255016">
                  <a:moveTo>
                    <a:pt x="336868" y="0"/>
                  </a:moveTo>
                  <a:cubicBezTo>
                    <a:pt x="275753" y="8483"/>
                    <a:pt x="226137" y="41962"/>
                    <a:pt x="175805" y="85433"/>
                  </a:cubicBezTo>
                  <a:cubicBezTo>
                    <a:pt x="125208" y="129431"/>
                    <a:pt x="71558" y="192130"/>
                    <a:pt x="0" y="255017"/>
                  </a:cubicBezTo>
                  <a:cubicBezTo>
                    <a:pt x="40417" y="246835"/>
                    <a:pt x="76309" y="232471"/>
                    <a:pt x="107074" y="218747"/>
                  </a:cubicBezTo>
                  <a:cubicBezTo>
                    <a:pt x="138178" y="204194"/>
                    <a:pt x="164984" y="188510"/>
                    <a:pt x="190546" y="168189"/>
                  </a:cubicBezTo>
                  <a:cubicBezTo>
                    <a:pt x="241708" y="126980"/>
                    <a:pt x="286234" y="74348"/>
                    <a:pt x="336868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98A6A41-1157-4E7D-A642-D7CA69943A84}"/>
                </a:ext>
              </a:extLst>
            </p:cNvPr>
            <p:cNvSpPr/>
            <p:nvPr/>
          </p:nvSpPr>
          <p:spPr>
            <a:xfrm>
              <a:off x="3268121" y="897932"/>
              <a:ext cx="402356" cy="111152"/>
            </a:xfrm>
            <a:custGeom>
              <a:avLst/>
              <a:gdLst>
                <a:gd name="connsiteX0" fmla="*/ 197068 w 402356"/>
                <a:gd name="connsiteY0" fmla="*/ 2430 h 111152"/>
                <a:gd name="connsiteX1" fmla="*/ 95763 w 402356"/>
                <a:gd name="connsiteY1" fmla="*/ 20980 h 111152"/>
                <a:gd name="connsiteX2" fmla="*/ 0 w 402356"/>
                <a:gd name="connsiteY2" fmla="*/ 74667 h 111152"/>
                <a:gd name="connsiteX3" fmla="*/ 47241 w 402356"/>
                <a:gd name="connsiteY3" fmla="*/ 98797 h 111152"/>
                <a:gd name="connsiteX4" fmla="*/ 101305 w 402356"/>
                <a:gd name="connsiteY4" fmla="*/ 108825 h 111152"/>
                <a:gd name="connsiteX5" fmla="*/ 208455 w 402356"/>
                <a:gd name="connsiteY5" fmla="*/ 106601 h 111152"/>
                <a:gd name="connsiteX6" fmla="*/ 312814 w 402356"/>
                <a:gd name="connsiteY6" fmla="*/ 80850 h 111152"/>
                <a:gd name="connsiteX7" fmla="*/ 402356 w 402356"/>
                <a:gd name="connsiteY7" fmla="*/ 33006 h 111152"/>
                <a:gd name="connsiteX8" fmla="*/ 298977 w 402356"/>
                <a:gd name="connsiteY8" fmla="*/ 4692 h 111152"/>
                <a:gd name="connsiteX9" fmla="*/ 197068 w 402356"/>
                <a:gd name="connsiteY9" fmla="*/ 2430 h 11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356" h="111152">
                  <a:moveTo>
                    <a:pt x="197068" y="2430"/>
                  </a:moveTo>
                  <a:cubicBezTo>
                    <a:pt x="169546" y="7067"/>
                    <a:pt x="132183" y="9556"/>
                    <a:pt x="95763" y="20980"/>
                  </a:cubicBezTo>
                  <a:cubicBezTo>
                    <a:pt x="59305" y="33006"/>
                    <a:pt x="23752" y="47748"/>
                    <a:pt x="0" y="74667"/>
                  </a:cubicBezTo>
                  <a:cubicBezTo>
                    <a:pt x="14025" y="84809"/>
                    <a:pt x="30086" y="92689"/>
                    <a:pt x="47241" y="98797"/>
                  </a:cubicBezTo>
                  <a:cubicBezTo>
                    <a:pt x="64433" y="104113"/>
                    <a:pt x="82794" y="106902"/>
                    <a:pt x="101305" y="108825"/>
                  </a:cubicBezTo>
                  <a:cubicBezTo>
                    <a:pt x="138404" y="112520"/>
                    <a:pt x="176219" y="111841"/>
                    <a:pt x="208455" y="106601"/>
                  </a:cubicBezTo>
                  <a:cubicBezTo>
                    <a:pt x="244045" y="101247"/>
                    <a:pt x="279410" y="95705"/>
                    <a:pt x="312814" y="80850"/>
                  </a:cubicBezTo>
                  <a:cubicBezTo>
                    <a:pt x="330157" y="73800"/>
                    <a:pt x="388029" y="26597"/>
                    <a:pt x="402356" y="33006"/>
                  </a:cubicBezTo>
                  <a:cubicBezTo>
                    <a:pt x="367482" y="18114"/>
                    <a:pt x="333022" y="8689"/>
                    <a:pt x="298977" y="4692"/>
                  </a:cubicBezTo>
                  <a:cubicBezTo>
                    <a:pt x="264932" y="620"/>
                    <a:pt x="230774" y="-2283"/>
                    <a:pt x="197068" y="243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73A4377-7FD8-4B22-AEA7-E379592FE8B5}"/>
                </a:ext>
              </a:extLst>
            </p:cNvPr>
            <p:cNvSpPr/>
            <p:nvPr/>
          </p:nvSpPr>
          <p:spPr>
            <a:xfrm>
              <a:off x="3105097" y="740581"/>
              <a:ext cx="324539" cy="224327"/>
            </a:xfrm>
            <a:custGeom>
              <a:avLst/>
              <a:gdLst>
                <a:gd name="connsiteX0" fmla="*/ 324539 w 324539"/>
                <a:gd name="connsiteY0" fmla="*/ 0 h 224327"/>
                <a:gd name="connsiteX1" fmla="*/ 0 w 324539"/>
                <a:gd name="connsiteY1" fmla="*/ 224327 h 224327"/>
                <a:gd name="connsiteX2" fmla="*/ 95801 w 324539"/>
                <a:gd name="connsiteY2" fmla="*/ 204647 h 224327"/>
                <a:gd name="connsiteX3" fmla="*/ 185117 w 324539"/>
                <a:gd name="connsiteY3" fmla="*/ 158009 h 224327"/>
                <a:gd name="connsiteX4" fmla="*/ 262595 w 324539"/>
                <a:gd name="connsiteY4" fmla="*/ 88788 h 224327"/>
                <a:gd name="connsiteX5" fmla="*/ 324539 w 324539"/>
                <a:gd name="connsiteY5" fmla="*/ 0 h 22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4539" h="224327">
                  <a:moveTo>
                    <a:pt x="324539" y="0"/>
                  </a:moveTo>
                  <a:cubicBezTo>
                    <a:pt x="224553" y="52670"/>
                    <a:pt x="105000" y="116575"/>
                    <a:pt x="0" y="224327"/>
                  </a:cubicBezTo>
                  <a:cubicBezTo>
                    <a:pt x="32537" y="221462"/>
                    <a:pt x="64772" y="214826"/>
                    <a:pt x="95801" y="204647"/>
                  </a:cubicBezTo>
                  <a:cubicBezTo>
                    <a:pt x="127018" y="192846"/>
                    <a:pt x="157104" y="176860"/>
                    <a:pt x="185117" y="158009"/>
                  </a:cubicBezTo>
                  <a:cubicBezTo>
                    <a:pt x="213092" y="139761"/>
                    <a:pt x="239182" y="115971"/>
                    <a:pt x="262595" y="88788"/>
                  </a:cubicBezTo>
                  <a:cubicBezTo>
                    <a:pt x="286008" y="61907"/>
                    <a:pt x="306781" y="32198"/>
                    <a:pt x="324539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814946C-0262-4940-AE09-AE9BDA92981B}"/>
                </a:ext>
              </a:extLst>
            </p:cNvPr>
            <p:cNvSpPr/>
            <p:nvPr/>
          </p:nvSpPr>
          <p:spPr>
            <a:xfrm>
              <a:off x="3027657" y="628681"/>
              <a:ext cx="212639" cy="321485"/>
            </a:xfrm>
            <a:custGeom>
              <a:avLst/>
              <a:gdLst>
                <a:gd name="connsiteX0" fmla="*/ 0 w 212639"/>
                <a:gd name="connsiteY0" fmla="*/ 321485 h 321485"/>
                <a:gd name="connsiteX1" fmla="*/ 63905 w 212639"/>
                <a:gd name="connsiteY1" fmla="*/ 258372 h 321485"/>
                <a:gd name="connsiteX2" fmla="*/ 123738 w 212639"/>
                <a:gd name="connsiteY2" fmla="*/ 177049 h 321485"/>
                <a:gd name="connsiteX3" fmla="*/ 212639 w 212639"/>
                <a:gd name="connsiteY3" fmla="*/ 0 h 321485"/>
                <a:gd name="connsiteX4" fmla="*/ 99496 w 212639"/>
                <a:gd name="connsiteY4" fmla="*/ 143117 h 321485"/>
                <a:gd name="connsiteX5" fmla="*/ 0 w 212639"/>
                <a:gd name="connsiteY5" fmla="*/ 321485 h 32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2639" h="321485">
                  <a:moveTo>
                    <a:pt x="0" y="321485"/>
                  </a:moveTo>
                  <a:cubicBezTo>
                    <a:pt x="21415" y="303841"/>
                    <a:pt x="43056" y="282426"/>
                    <a:pt x="63905" y="258372"/>
                  </a:cubicBezTo>
                  <a:cubicBezTo>
                    <a:pt x="84830" y="233828"/>
                    <a:pt x="105151" y="205778"/>
                    <a:pt x="123738" y="177049"/>
                  </a:cubicBezTo>
                  <a:cubicBezTo>
                    <a:pt x="161063" y="119327"/>
                    <a:pt x="191715" y="56666"/>
                    <a:pt x="212639" y="0"/>
                  </a:cubicBezTo>
                  <a:cubicBezTo>
                    <a:pt x="177388" y="32725"/>
                    <a:pt x="137914" y="84754"/>
                    <a:pt x="99496" y="143117"/>
                  </a:cubicBezTo>
                  <a:cubicBezTo>
                    <a:pt x="61379" y="200688"/>
                    <a:pt x="24921" y="262972"/>
                    <a:pt x="0" y="321485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A633C99-CE3F-42F3-A340-E1E7D27253BC}"/>
                </a:ext>
              </a:extLst>
            </p:cNvPr>
            <p:cNvSpPr/>
            <p:nvPr/>
          </p:nvSpPr>
          <p:spPr>
            <a:xfrm>
              <a:off x="2879677" y="605796"/>
              <a:ext cx="274847" cy="292567"/>
            </a:xfrm>
            <a:custGeom>
              <a:avLst/>
              <a:gdLst>
                <a:gd name="connsiteX0" fmla="*/ 0 w 274847"/>
                <a:gd name="connsiteY0" fmla="*/ 292568 h 292567"/>
                <a:gd name="connsiteX1" fmla="*/ 165399 w 274847"/>
                <a:gd name="connsiteY1" fmla="*/ 184966 h 292567"/>
                <a:gd name="connsiteX2" fmla="*/ 274848 w 274847"/>
                <a:gd name="connsiteY2" fmla="*/ 0 h 292567"/>
                <a:gd name="connsiteX3" fmla="*/ 124869 w 274847"/>
                <a:gd name="connsiteY3" fmla="*/ 123964 h 292567"/>
                <a:gd name="connsiteX4" fmla="*/ 0 w 274847"/>
                <a:gd name="connsiteY4" fmla="*/ 292568 h 29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847" h="292567">
                  <a:moveTo>
                    <a:pt x="0" y="292568"/>
                  </a:moveTo>
                  <a:cubicBezTo>
                    <a:pt x="58702" y="264819"/>
                    <a:pt x="116499" y="233640"/>
                    <a:pt x="165399" y="184966"/>
                  </a:cubicBezTo>
                  <a:cubicBezTo>
                    <a:pt x="214148" y="137537"/>
                    <a:pt x="252151" y="78383"/>
                    <a:pt x="274848" y="0"/>
                  </a:cubicBezTo>
                  <a:cubicBezTo>
                    <a:pt x="226815" y="23526"/>
                    <a:pt x="174146" y="71559"/>
                    <a:pt x="124869" y="123964"/>
                  </a:cubicBezTo>
                  <a:cubicBezTo>
                    <a:pt x="75970" y="176031"/>
                    <a:pt x="29822" y="236429"/>
                    <a:pt x="0" y="292568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E64AE5B-88C5-46CF-829A-4A4540CC5A36}"/>
                </a:ext>
              </a:extLst>
            </p:cNvPr>
            <p:cNvSpPr/>
            <p:nvPr/>
          </p:nvSpPr>
          <p:spPr>
            <a:xfrm>
              <a:off x="1874672" y="368047"/>
              <a:ext cx="197954" cy="549243"/>
            </a:xfrm>
            <a:custGeom>
              <a:avLst/>
              <a:gdLst>
                <a:gd name="connsiteX0" fmla="*/ 197955 w 197954"/>
                <a:gd name="connsiteY0" fmla="*/ 0 h 549243"/>
                <a:gd name="connsiteX1" fmla="*/ 144908 w 197954"/>
                <a:gd name="connsiteY1" fmla="*/ 273000 h 549243"/>
                <a:gd name="connsiteX2" fmla="*/ 16872 w 197954"/>
                <a:gd name="connsiteY2" fmla="*/ 549243 h 549243"/>
                <a:gd name="connsiteX3" fmla="*/ 28936 w 197954"/>
                <a:gd name="connsiteY3" fmla="*/ 252189 h 549243"/>
                <a:gd name="connsiteX4" fmla="*/ 197955 w 197954"/>
                <a:gd name="connsiteY4" fmla="*/ 0 h 549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54" h="549243">
                  <a:moveTo>
                    <a:pt x="197955" y="0"/>
                  </a:moveTo>
                  <a:cubicBezTo>
                    <a:pt x="193845" y="84415"/>
                    <a:pt x="173147" y="180140"/>
                    <a:pt x="144908" y="273000"/>
                  </a:cubicBezTo>
                  <a:cubicBezTo>
                    <a:pt x="115425" y="366878"/>
                    <a:pt x="73312" y="462868"/>
                    <a:pt x="16872" y="549243"/>
                  </a:cubicBezTo>
                  <a:cubicBezTo>
                    <a:pt x="-8653" y="449748"/>
                    <a:pt x="-5674" y="348782"/>
                    <a:pt x="28936" y="252189"/>
                  </a:cubicBezTo>
                  <a:cubicBezTo>
                    <a:pt x="62227" y="156539"/>
                    <a:pt x="121646" y="70993"/>
                    <a:pt x="197955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4090921-2B94-4D5B-9FA7-D11F84DE9B8E}"/>
                </a:ext>
              </a:extLst>
            </p:cNvPr>
            <p:cNvSpPr/>
            <p:nvPr/>
          </p:nvSpPr>
          <p:spPr>
            <a:xfrm>
              <a:off x="2236324" y="566661"/>
              <a:ext cx="101098" cy="524623"/>
            </a:xfrm>
            <a:custGeom>
              <a:avLst/>
              <a:gdLst>
                <a:gd name="connsiteX0" fmla="*/ 30053 w 101098"/>
                <a:gd name="connsiteY0" fmla="*/ 0 h 524623"/>
                <a:gd name="connsiteX1" fmla="*/ 90452 w 101098"/>
                <a:gd name="connsiteY1" fmla="*/ 259503 h 524623"/>
                <a:gd name="connsiteX2" fmla="*/ 91168 w 101098"/>
                <a:gd name="connsiteY2" fmla="*/ 524624 h 524623"/>
                <a:gd name="connsiteX3" fmla="*/ 3285 w 101098"/>
                <a:gd name="connsiteY3" fmla="*/ 271681 h 524623"/>
                <a:gd name="connsiteX4" fmla="*/ 3587 w 101098"/>
                <a:gd name="connsiteY4" fmla="*/ 136029 h 524623"/>
                <a:gd name="connsiteX5" fmla="*/ 30053 w 101098"/>
                <a:gd name="connsiteY5" fmla="*/ 0 h 52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098" h="524623">
                  <a:moveTo>
                    <a:pt x="30053" y="0"/>
                  </a:moveTo>
                  <a:cubicBezTo>
                    <a:pt x="61044" y="61605"/>
                    <a:pt x="79745" y="157557"/>
                    <a:pt x="90452" y="259503"/>
                  </a:cubicBezTo>
                  <a:cubicBezTo>
                    <a:pt x="102592" y="357792"/>
                    <a:pt x="106287" y="461812"/>
                    <a:pt x="91168" y="524624"/>
                  </a:cubicBezTo>
                  <a:cubicBezTo>
                    <a:pt x="41289" y="447636"/>
                    <a:pt x="11165" y="363071"/>
                    <a:pt x="3285" y="271681"/>
                  </a:cubicBezTo>
                  <a:cubicBezTo>
                    <a:pt x="-938" y="226401"/>
                    <a:pt x="-1352" y="181912"/>
                    <a:pt x="3587" y="136029"/>
                  </a:cubicBezTo>
                  <a:cubicBezTo>
                    <a:pt x="8676" y="89919"/>
                    <a:pt x="17725" y="44413"/>
                    <a:pt x="30053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51780AA-A17B-45ED-8D76-3C8EAEB85267}"/>
                </a:ext>
              </a:extLst>
            </p:cNvPr>
            <p:cNvSpPr/>
            <p:nvPr/>
          </p:nvSpPr>
          <p:spPr>
            <a:xfrm>
              <a:off x="2052225" y="474555"/>
              <a:ext cx="104053" cy="589923"/>
            </a:xfrm>
            <a:custGeom>
              <a:avLst/>
              <a:gdLst>
                <a:gd name="connsiteX0" fmla="*/ 48716 w 104053"/>
                <a:gd name="connsiteY0" fmla="*/ 589924 h 589923"/>
                <a:gd name="connsiteX1" fmla="*/ 4077 w 104053"/>
                <a:gd name="connsiteY1" fmla="*/ 452613 h 589923"/>
                <a:gd name="connsiteX2" fmla="*/ 5886 w 104053"/>
                <a:gd name="connsiteY2" fmla="*/ 298185 h 589923"/>
                <a:gd name="connsiteX3" fmla="*/ 104025 w 104053"/>
                <a:gd name="connsiteY3" fmla="*/ 0 h 589923"/>
                <a:gd name="connsiteX4" fmla="*/ 103082 w 104053"/>
                <a:gd name="connsiteY4" fmla="*/ 135727 h 589923"/>
                <a:gd name="connsiteX5" fmla="*/ 99199 w 104053"/>
                <a:gd name="connsiteY5" fmla="*/ 276997 h 589923"/>
                <a:gd name="connsiteX6" fmla="*/ 48716 w 104053"/>
                <a:gd name="connsiteY6" fmla="*/ 589924 h 58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053" h="589923">
                  <a:moveTo>
                    <a:pt x="48716" y="589924"/>
                  </a:moveTo>
                  <a:cubicBezTo>
                    <a:pt x="25831" y="548074"/>
                    <a:pt x="10298" y="502794"/>
                    <a:pt x="4077" y="452613"/>
                  </a:cubicBezTo>
                  <a:cubicBezTo>
                    <a:pt x="-2144" y="402356"/>
                    <a:pt x="-1013" y="350101"/>
                    <a:pt x="5886" y="298185"/>
                  </a:cubicBezTo>
                  <a:cubicBezTo>
                    <a:pt x="19572" y="194203"/>
                    <a:pt x="60027" y="87883"/>
                    <a:pt x="104025" y="0"/>
                  </a:cubicBezTo>
                  <a:cubicBezTo>
                    <a:pt x="104100" y="43810"/>
                    <a:pt x="104100" y="88977"/>
                    <a:pt x="103082" y="135727"/>
                  </a:cubicBezTo>
                  <a:cubicBezTo>
                    <a:pt x="102781" y="181648"/>
                    <a:pt x="102328" y="228060"/>
                    <a:pt x="99199" y="276997"/>
                  </a:cubicBezTo>
                  <a:cubicBezTo>
                    <a:pt x="92262" y="375701"/>
                    <a:pt x="80914" y="476667"/>
                    <a:pt x="48716" y="589924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559EB7B-C05B-4E24-80F6-61209D94BAA9}"/>
                </a:ext>
              </a:extLst>
            </p:cNvPr>
            <p:cNvSpPr/>
            <p:nvPr/>
          </p:nvSpPr>
          <p:spPr>
            <a:xfrm>
              <a:off x="2396862" y="683085"/>
              <a:ext cx="109180" cy="500079"/>
            </a:xfrm>
            <a:custGeom>
              <a:avLst/>
              <a:gdLst>
                <a:gd name="connsiteX0" fmla="*/ 108924 w 109180"/>
                <a:gd name="connsiteY0" fmla="*/ 500080 h 500079"/>
                <a:gd name="connsiteX1" fmla="*/ 67075 w 109180"/>
                <a:gd name="connsiteY1" fmla="*/ 449936 h 500079"/>
                <a:gd name="connsiteX2" fmla="*/ 36913 w 109180"/>
                <a:gd name="connsiteY2" fmla="*/ 393647 h 500079"/>
                <a:gd name="connsiteX3" fmla="*/ 3811 w 109180"/>
                <a:gd name="connsiteY3" fmla="*/ 272925 h 500079"/>
                <a:gd name="connsiteX4" fmla="*/ 23152 w 109180"/>
                <a:gd name="connsiteY4" fmla="*/ 0 h 500079"/>
                <a:gd name="connsiteX5" fmla="*/ 85926 w 109180"/>
                <a:gd name="connsiteY5" fmla="*/ 239144 h 500079"/>
                <a:gd name="connsiteX6" fmla="*/ 103834 w 109180"/>
                <a:gd name="connsiteY6" fmla="*/ 364051 h 500079"/>
                <a:gd name="connsiteX7" fmla="*/ 108924 w 109180"/>
                <a:gd name="connsiteY7" fmla="*/ 500080 h 5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180" h="500079">
                  <a:moveTo>
                    <a:pt x="108924" y="500080"/>
                  </a:moveTo>
                  <a:cubicBezTo>
                    <a:pt x="93164" y="484019"/>
                    <a:pt x="79252" y="467279"/>
                    <a:pt x="67075" y="449936"/>
                  </a:cubicBezTo>
                  <a:cubicBezTo>
                    <a:pt x="55349" y="431688"/>
                    <a:pt x="45358" y="412913"/>
                    <a:pt x="36913" y="393647"/>
                  </a:cubicBezTo>
                  <a:cubicBezTo>
                    <a:pt x="20023" y="355153"/>
                    <a:pt x="9428" y="314737"/>
                    <a:pt x="3811" y="272925"/>
                  </a:cubicBezTo>
                  <a:cubicBezTo>
                    <a:pt x="-5954" y="186625"/>
                    <a:pt x="3961" y="94858"/>
                    <a:pt x="23152" y="0"/>
                  </a:cubicBezTo>
                  <a:cubicBezTo>
                    <a:pt x="47960" y="80682"/>
                    <a:pt x="69073" y="160573"/>
                    <a:pt x="85926" y="239144"/>
                  </a:cubicBezTo>
                  <a:cubicBezTo>
                    <a:pt x="93956" y="279146"/>
                    <a:pt x="100064" y="320467"/>
                    <a:pt x="103834" y="364051"/>
                  </a:cubicBezTo>
                  <a:cubicBezTo>
                    <a:pt x="107868" y="407069"/>
                    <a:pt x="109942" y="451557"/>
                    <a:pt x="108924" y="50008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8A8A480-3740-4669-A066-FCE0847EA2E3}"/>
                </a:ext>
              </a:extLst>
            </p:cNvPr>
            <p:cNvSpPr/>
            <p:nvPr/>
          </p:nvSpPr>
          <p:spPr>
            <a:xfrm>
              <a:off x="2563452" y="781374"/>
              <a:ext cx="98857" cy="520061"/>
            </a:xfrm>
            <a:custGeom>
              <a:avLst/>
              <a:gdLst>
                <a:gd name="connsiteX0" fmla="*/ 96007 w 98857"/>
                <a:gd name="connsiteY0" fmla="*/ 520062 h 520061"/>
                <a:gd name="connsiteX1" fmla="*/ 28709 w 98857"/>
                <a:gd name="connsiteY1" fmla="*/ 406843 h 520061"/>
                <a:gd name="connsiteX2" fmla="*/ 1941 w 98857"/>
                <a:gd name="connsiteY2" fmla="*/ 279711 h 520061"/>
                <a:gd name="connsiteX3" fmla="*/ 4730 w 98857"/>
                <a:gd name="connsiteY3" fmla="*/ 144663 h 520061"/>
                <a:gd name="connsiteX4" fmla="*/ 29538 w 98857"/>
                <a:gd name="connsiteY4" fmla="*/ 0 h 520061"/>
                <a:gd name="connsiteX5" fmla="*/ 44318 w 98857"/>
                <a:gd name="connsiteY5" fmla="*/ 65413 h 520061"/>
                <a:gd name="connsiteX6" fmla="*/ 59210 w 98857"/>
                <a:gd name="connsiteY6" fmla="*/ 127735 h 520061"/>
                <a:gd name="connsiteX7" fmla="*/ 83264 w 98857"/>
                <a:gd name="connsiteY7" fmla="*/ 252905 h 520061"/>
                <a:gd name="connsiteX8" fmla="*/ 96007 w 98857"/>
                <a:gd name="connsiteY8" fmla="*/ 520062 h 52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857" h="520061">
                  <a:moveTo>
                    <a:pt x="96007" y="520062"/>
                  </a:moveTo>
                  <a:cubicBezTo>
                    <a:pt x="66109" y="484207"/>
                    <a:pt x="43978" y="446731"/>
                    <a:pt x="28709" y="406843"/>
                  </a:cubicBezTo>
                  <a:cubicBezTo>
                    <a:pt x="13854" y="365861"/>
                    <a:pt x="5447" y="323446"/>
                    <a:pt x="1941" y="279711"/>
                  </a:cubicBezTo>
                  <a:cubicBezTo>
                    <a:pt x="-1566" y="235977"/>
                    <a:pt x="-133" y="190923"/>
                    <a:pt x="4730" y="144663"/>
                  </a:cubicBezTo>
                  <a:cubicBezTo>
                    <a:pt x="9971" y="97648"/>
                    <a:pt x="18718" y="49277"/>
                    <a:pt x="29538" y="0"/>
                  </a:cubicBezTo>
                  <a:cubicBezTo>
                    <a:pt x="34553" y="22282"/>
                    <a:pt x="39492" y="44036"/>
                    <a:pt x="44318" y="65413"/>
                  </a:cubicBezTo>
                  <a:cubicBezTo>
                    <a:pt x="49370" y="86526"/>
                    <a:pt x="54309" y="107262"/>
                    <a:pt x="59210" y="127735"/>
                  </a:cubicBezTo>
                  <a:cubicBezTo>
                    <a:pt x="68635" y="169207"/>
                    <a:pt x="76892" y="210604"/>
                    <a:pt x="83264" y="252905"/>
                  </a:cubicBezTo>
                  <a:cubicBezTo>
                    <a:pt x="96459" y="336491"/>
                    <a:pt x="103020" y="421546"/>
                    <a:pt x="96007" y="520062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4BFCEB9-FD9E-4EDF-90DF-8B59F8268891}"/>
                </a:ext>
              </a:extLst>
            </p:cNvPr>
            <p:cNvSpPr/>
            <p:nvPr/>
          </p:nvSpPr>
          <p:spPr>
            <a:xfrm>
              <a:off x="2686454" y="831819"/>
              <a:ext cx="174371" cy="445562"/>
            </a:xfrm>
            <a:custGeom>
              <a:avLst/>
              <a:gdLst>
                <a:gd name="connsiteX0" fmla="*/ 174372 w 174371"/>
                <a:gd name="connsiteY0" fmla="*/ 445563 h 445562"/>
                <a:gd name="connsiteX1" fmla="*/ 32838 w 174371"/>
                <a:gd name="connsiteY1" fmla="*/ 257618 h 445562"/>
                <a:gd name="connsiteX2" fmla="*/ 7239 w 174371"/>
                <a:gd name="connsiteY2" fmla="*/ 137763 h 445562"/>
                <a:gd name="connsiteX3" fmla="*/ 0 w 174371"/>
                <a:gd name="connsiteY3" fmla="*/ 0 h 445562"/>
                <a:gd name="connsiteX4" fmla="*/ 105415 w 174371"/>
                <a:gd name="connsiteY4" fmla="*/ 207700 h 445562"/>
                <a:gd name="connsiteX5" fmla="*/ 174372 w 174371"/>
                <a:gd name="connsiteY5" fmla="*/ 445563 h 44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371" h="445562">
                  <a:moveTo>
                    <a:pt x="174372" y="445563"/>
                  </a:moveTo>
                  <a:cubicBezTo>
                    <a:pt x="100551" y="395268"/>
                    <a:pt x="57043" y="333889"/>
                    <a:pt x="32838" y="257618"/>
                  </a:cubicBezTo>
                  <a:cubicBezTo>
                    <a:pt x="20510" y="220142"/>
                    <a:pt x="12479" y="180178"/>
                    <a:pt x="7239" y="137763"/>
                  </a:cubicBezTo>
                  <a:cubicBezTo>
                    <a:pt x="2300" y="94707"/>
                    <a:pt x="490" y="48296"/>
                    <a:pt x="0" y="0"/>
                  </a:cubicBezTo>
                  <a:cubicBezTo>
                    <a:pt x="40266" y="75970"/>
                    <a:pt x="77553" y="136481"/>
                    <a:pt x="105415" y="207700"/>
                  </a:cubicBezTo>
                  <a:cubicBezTo>
                    <a:pt x="134521" y="276092"/>
                    <a:pt x="156539" y="349875"/>
                    <a:pt x="174372" y="445563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D013B95-1F7A-4579-A09C-81D6C36AB64A}"/>
                </a:ext>
              </a:extLst>
            </p:cNvPr>
            <p:cNvSpPr/>
            <p:nvPr/>
          </p:nvSpPr>
          <p:spPr>
            <a:xfrm>
              <a:off x="3105663" y="962005"/>
              <a:ext cx="324086" cy="286233"/>
            </a:xfrm>
            <a:custGeom>
              <a:avLst/>
              <a:gdLst>
                <a:gd name="connsiteX0" fmla="*/ 324087 w 324086"/>
                <a:gd name="connsiteY0" fmla="*/ 286234 h 286233"/>
                <a:gd name="connsiteX1" fmla="*/ 0 w 324086"/>
                <a:gd name="connsiteY1" fmla="*/ 0 h 286233"/>
                <a:gd name="connsiteX2" fmla="*/ 324087 w 324086"/>
                <a:gd name="connsiteY2" fmla="*/ 286234 h 286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86" h="286233">
                  <a:moveTo>
                    <a:pt x="324087" y="286234"/>
                  </a:moveTo>
                  <a:cubicBezTo>
                    <a:pt x="188133" y="233149"/>
                    <a:pt x="57156" y="139120"/>
                    <a:pt x="0" y="0"/>
                  </a:cubicBezTo>
                  <a:cubicBezTo>
                    <a:pt x="116311" y="57420"/>
                    <a:pt x="227381" y="152769"/>
                    <a:pt x="324087" y="286234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7F2B47D-6A0E-495E-8382-4C4394CEFAA6}"/>
                </a:ext>
              </a:extLst>
            </p:cNvPr>
            <p:cNvSpPr/>
            <p:nvPr/>
          </p:nvSpPr>
          <p:spPr>
            <a:xfrm>
              <a:off x="3028542" y="943531"/>
              <a:ext cx="128697" cy="326763"/>
            </a:xfrm>
            <a:custGeom>
              <a:avLst/>
              <a:gdLst>
                <a:gd name="connsiteX0" fmla="*/ 661 w 128697"/>
                <a:gd name="connsiteY0" fmla="*/ 0 h 326763"/>
                <a:gd name="connsiteX1" fmla="*/ 37911 w 128697"/>
                <a:gd name="connsiteY1" fmla="*/ 72463 h 326763"/>
                <a:gd name="connsiteX2" fmla="*/ 77121 w 128697"/>
                <a:gd name="connsiteY2" fmla="*/ 141835 h 326763"/>
                <a:gd name="connsiteX3" fmla="*/ 128698 w 128697"/>
                <a:gd name="connsiteY3" fmla="*/ 326764 h 326763"/>
                <a:gd name="connsiteX4" fmla="*/ 32067 w 128697"/>
                <a:gd name="connsiteY4" fmla="*/ 178029 h 326763"/>
                <a:gd name="connsiteX5" fmla="*/ 661 w 128697"/>
                <a:gd name="connsiteY5" fmla="*/ 0 h 32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697" h="326763">
                  <a:moveTo>
                    <a:pt x="661" y="0"/>
                  </a:moveTo>
                  <a:cubicBezTo>
                    <a:pt x="11934" y="25411"/>
                    <a:pt x="24828" y="48937"/>
                    <a:pt x="37911" y="72463"/>
                  </a:cubicBezTo>
                  <a:cubicBezTo>
                    <a:pt x="51144" y="95273"/>
                    <a:pt x="64717" y="117404"/>
                    <a:pt x="77121" y="141835"/>
                  </a:cubicBezTo>
                  <a:cubicBezTo>
                    <a:pt x="101967" y="190546"/>
                    <a:pt x="122665" y="247024"/>
                    <a:pt x="128698" y="326764"/>
                  </a:cubicBezTo>
                  <a:cubicBezTo>
                    <a:pt x="90053" y="281597"/>
                    <a:pt x="55443" y="231905"/>
                    <a:pt x="32067" y="178029"/>
                  </a:cubicBezTo>
                  <a:cubicBezTo>
                    <a:pt x="8654" y="123663"/>
                    <a:pt x="-2996" y="62962"/>
                    <a:pt x="661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7500B4D-FEE7-4D5C-B864-C2547D395C05}"/>
                </a:ext>
              </a:extLst>
            </p:cNvPr>
            <p:cNvSpPr/>
            <p:nvPr/>
          </p:nvSpPr>
          <p:spPr>
            <a:xfrm>
              <a:off x="2872696" y="911446"/>
              <a:ext cx="174264" cy="361901"/>
            </a:xfrm>
            <a:custGeom>
              <a:avLst/>
              <a:gdLst>
                <a:gd name="connsiteX0" fmla="*/ 2721 w 174264"/>
                <a:gd name="connsiteY0" fmla="*/ 0 h 361901"/>
                <a:gd name="connsiteX1" fmla="*/ 106740 w 174264"/>
                <a:gd name="connsiteY1" fmla="*/ 160347 h 361901"/>
                <a:gd name="connsiteX2" fmla="*/ 174265 w 174264"/>
                <a:gd name="connsiteY2" fmla="*/ 361902 h 361901"/>
                <a:gd name="connsiteX3" fmla="*/ 97617 w 174264"/>
                <a:gd name="connsiteY3" fmla="*/ 284236 h 361901"/>
                <a:gd name="connsiteX4" fmla="*/ 38651 w 174264"/>
                <a:gd name="connsiteY4" fmla="*/ 194241 h 361901"/>
                <a:gd name="connsiteX5" fmla="*/ 2721 w 174264"/>
                <a:gd name="connsiteY5" fmla="*/ 0 h 361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264" h="361901">
                  <a:moveTo>
                    <a:pt x="2721" y="0"/>
                  </a:moveTo>
                  <a:cubicBezTo>
                    <a:pt x="34654" y="55460"/>
                    <a:pt x="73261" y="106621"/>
                    <a:pt x="106740" y="160347"/>
                  </a:cubicBezTo>
                  <a:cubicBezTo>
                    <a:pt x="139881" y="215316"/>
                    <a:pt x="166649" y="279033"/>
                    <a:pt x="174265" y="361902"/>
                  </a:cubicBezTo>
                  <a:cubicBezTo>
                    <a:pt x="146403" y="340412"/>
                    <a:pt x="120766" y="312437"/>
                    <a:pt x="97617" y="284236"/>
                  </a:cubicBezTo>
                  <a:cubicBezTo>
                    <a:pt x="74618" y="255620"/>
                    <a:pt x="54335" y="225835"/>
                    <a:pt x="38651" y="194241"/>
                  </a:cubicBezTo>
                  <a:cubicBezTo>
                    <a:pt x="7584" y="129469"/>
                    <a:pt x="-6328" y="62510"/>
                    <a:pt x="2721" y="0"/>
                  </a:cubicBezTo>
                  <a:close/>
                </a:path>
              </a:pathLst>
            </a:custGeom>
            <a:grpFill/>
            <a:ln w="37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74629374-8E56-457B-837A-AC5CDACCCAB0}"/>
              </a:ext>
            </a:extLst>
          </p:cNvPr>
          <p:cNvSpPr txBox="1"/>
          <p:nvPr/>
        </p:nvSpPr>
        <p:spPr>
          <a:xfrm>
            <a:off x="0" y="6488668"/>
            <a:ext cx="7699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rgbClr val="BA583A"/>
                </a:solidFill>
                <a:latin typeface="Bell MT" panose="02020503060305020303" pitchFamily="18" charset="0"/>
              </a:defRPr>
            </a:lvl1pPr>
          </a:lstStyle>
          <a:p>
            <a:pPr algn="l"/>
            <a:r>
              <a:rPr lang="en-CA" sz="1800" dirty="0">
                <a:solidFill>
                  <a:srgbClr val="A2B9A9"/>
                </a:solidFill>
              </a:rPr>
              <a:t>Music: </a:t>
            </a:r>
            <a:r>
              <a:rPr lang="en-CA" sz="1800" dirty="0" err="1">
                <a:solidFill>
                  <a:srgbClr val="A2B9A9"/>
                </a:solidFill>
              </a:rPr>
              <a:t>Borrtex</a:t>
            </a:r>
            <a:r>
              <a:rPr lang="en-CA" sz="1800" dirty="0">
                <a:solidFill>
                  <a:srgbClr val="A2B9A9"/>
                </a:solidFill>
              </a:rPr>
              <a:t> – Happy Holidays CC BY-NC 4.0</a:t>
            </a:r>
            <a:endParaRPr lang="en-GB" sz="1800" dirty="0">
              <a:solidFill>
                <a:srgbClr val="A2B9A9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135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0.03473 L 6.25E-7 3.3333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32 -0.02546 L 1.25E-6 -1.48148E-6 " pathEditMode="relative" rAng="0" ptsTypes="AA">
                                      <p:cBhvr>
                                        <p:cTn id="14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6" y="127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63 0.02246 L -4.16667E-7 -4.81481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" y="-111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03889 L -8.33333E-7 1.48148E-6 " pathEditMode="relative" rAng="0" ptsTypes="AA">
                                      <p:cBhvr>
                                        <p:cTn id="24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6" grpId="0" animBg="1"/>
      <p:bldP spid="6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6CCC3B7F56DB4B87FFB73AAFA851F8" ma:contentTypeVersion="12" ma:contentTypeDescription="Create a new document." ma:contentTypeScope="" ma:versionID="3424f18ae41e54eef2ce48b7cdda4405">
  <xsd:schema xmlns:xsd="http://www.w3.org/2001/XMLSchema" xmlns:xs="http://www.w3.org/2001/XMLSchema" xmlns:p="http://schemas.microsoft.com/office/2006/metadata/properties" xmlns:ns3="cb16c941-2f24-42e3-85c5-eaaf646736d2" xmlns:ns4="631d1f50-c5ac-41af-be85-295985dcc9d9" targetNamespace="http://schemas.microsoft.com/office/2006/metadata/properties" ma:root="true" ma:fieldsID="07f179cfeac603b05df0e38517bf52db" ns3:_="" ns4:_="">
    <xsd:import namespace="cb16c941-2f24-42e3-85c5-eaaf646736d2"/>
    <xsd:import namespace="631d1f50-c5ac-41af-be85-295985dcc9d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16c941-2f24-42e3-85c5-eaaf646736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1d1f50-c5ac-41af-be85-295985dcc9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137028F-902F-47F4-95E7-800104A45E0E}">
  <ds:schemaRefs>
    <ds:schemaRef ds:uri="631d1f50-c5ac-41af-be85-295985dcc9d9"/>
    <ds:schemaRef ds:uri="cb16c941-2f24-42e3-85c5-eaaf646736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A07FB16-F353-44C8-96E7-9F410E44D7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52D6BB-0562-4B45-9DF2-577B1496C97F}">
  <ds:schemaRefs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  <ds:schemaRef ds:uri="http://schemas.openxmlformats.org/package/2006/metadata/core-properties"/>
    <ds:schemaRef ds:uri="cb16c941-2f24-42e3-85c5-eaaf646736d2"/>
    <ds:schemaRef ds:uri="http://schemas.microsoft.com/office/infopath/2007/PartnerControls"/>
    <ds:schemaRef ds:uri="631d1f50-c5ac-41af-be85-295985dcc9d9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27</Words>
  <Application>Microsoft Office PowerPoint</Application>
  <PresentationFormat>Widescreen</PresentationFormat>
  <Paragraphs>11</Paragraphs>
  <Slides>25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Bell MT</vt:lpstr>
      <vt:lpstr>Calibri</vt:lpstr>
      <vt:lpstr>Calibri Light</vt:lpstr>
      <vt:lpstr>Daytona Pro Condensed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Jasmine James</dc:creator>
  <cp:lastModifiedBy>Sandy Rushton</cp:lastModifiedBy>
  <cp:revision>7</cp:revision>
  <dcterms:created xsi:type="dcterms:W3CDTF">2020-11-24T13:34:56Z</dcterms:created>
  <dcterms:modified xsi:type="dcterms:W3CDTF">2020-12-07T13:04:43Z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0x010100326CCC3B7F56DB4B87FFB73AAFA851F8</vt:lpwstr>
  </property>
  <property fmtid="{D5CDD505-2E9C-101B-9397-08002B2CF9AE}" pid="3" name="ArticulateGUID">
    <vt:lpwstr>E4262C56-C583-491E-B152-C345C7654BA1</vt:lpwstr>
  </property>
  <property fmtid="{D5CDD505-2E9C-101B-9397-08002B2CF9AE}" pid="4" name="ArticulatePath">
    <vt:lpwstr>https://brightcarbon-my.sharepoint.com/personal/jasmine_james_brightcarbon_com/Documents/xmas card</vt:lpwstr>
  </property>
</Properties>
</file>